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3" r:id="rId2"/>
    <p:sldId id="37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8" d="100"/>
          <a:sy n="88" d="100"/>
        </p:scale>
        <p:origin x="8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女性教師、先生のシルエット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160E137-D369-1B79-941C-B627CE984708}"/>
              </a:ext>
            </a:extLst>
          </p:cNvPr>
          <p:cNvGrpSpPr/>
          <p:nvPr/>
        </p:nvGrpSpPr>
        <p:grpSpPr>
          <a:xfrm>
            <a:off x="6630283" y="3832431"/>
            <a:ext cx="2580392" cy="2452624"/>
            <a:chOff x="6630283" y="3832431"/>
            <a:chExt cx="2580392" cy="2452624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A9B1C635-928D-A354-851E-A29DDB7CAC77}"/>
                </a:ext>
              </a:extLst>
            </p:cNvPr>
            <p:cNvGrpSpPr/>
            <p:nvPr/>
          </p:nvGrpSpPr>
          <p:grpSpPr>
            <a:xfrm>
              <a:off x="6630283" y="3832431"/>
              <a:ext cx="2580392" cy="1487038"/>
              <a:chOff x="6630283" y="3832431"/>
              <a:chExt cx="2580392" cy="1487038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8D016666-F5CE-4BF5-5257-81A40BB184EC}"/>
                  </a:ext>
                </a:extLst>
              </p:cNvPr>
              <p:cNvSpPr/>
              <p:nvPr/>
            </p:nvSpPr>
            <p:spPr>
              <a:xfrm>
                <a:off x="6630283" y="3832431"/>
                <a:ext cx="2580392" cy="14203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C0AB15CA-2602-28C1-81DA-974D02BD15BE}"/>
                  </a:ext>
                </a:extLst>
              </p:cNvPr>
              <p:cNvSpPr/>
              <p:nvPr/>
            </p:nvSpPr>
            <p:spPr>
              <a:xfrm>
                <a:off x="6630283" y="5252794"/>
                <a:ext cx="2580392" cy="6667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B331A3FA-FA3C-926A-A421-D15CD24CB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0880" y="3949318"/>
              <a:ext cx="879626" cy="2335737"/>
            </a:xfrm>
            <a:custGeom>
              <a:avLst/>
              <a:gdLst>
                <a:gd name="T0" fmla="*/ 524 w 679"/>
                <a:gd name="T1" fmla="*/ 1636 h 1803"/>
                <a:gd name="T2" fmla="*/ 439 w 679"/>
                <a:gd name="T3" fmla="*/ 1762 h 1803"/>
                <a:gd name="T4" fmla="*/ 441 w 679"/>
                <a:gd name="T5" fmla="*/ 1801 h 1803"/>
                <a:gd name="T6" fmla="*/ 530 w 679"/>
                <a:gd name="T7" fmla="*/ 1788 h 1803"/>
                <a:gd name="T8" fmla="*/ 591 w 679"/>
                <a:gd name="T9" fmla="*/ 1748 h 1803"/>
                <a:gd name="T10" fmla="*/ 614 w 679"/>
                <a:gd name="T11" fmla="*/ 1734 h 1803"/>
                <a:gd name="T12" fmla="*/ 604 w 679"/>
                <a:gd name="T13" fmla="*/ 1665 h 1803"/>
                <a:gd name="T14" fmla="*/ 608 w 679"/>
                <a:gd name="T15" fmla="*/ 1520 h 1803"/>
                <a:gd name="T16" fmla="*/ 659 w 679"/>
                <a:gd name="T17" fmla="*/ 1357 h 1803"/>
                <a:gd name="T18" fmla="*/ 664 w 679"/>
                <a:gd name="T19" fmla="*/ 1108 h 1803"/>
                <a:gd name="T20" fmla="*/ 654 w 679"/>
                <a:gd name="T21" fmla="*/ 699 h 1803"/>
                <a:gd name="T22" fmla="*/ 665 w 679"/>
                <a:gd name="T23" fmla="*/ 481 h 1803"/>
                <a:gd name="T24" fmla="*/ 659 w 679"/>
                <a:gd name="T25" fmla="*/ 372 h 1803"/>
                <a:gd name="T26" fmla="*/ 675 w 679"/>
                <a:gd name="T27" fmla="*/ 374 h 1803"/>
                <a:gd name="T28" fmla="*/ 664 w 679"/>
                <a:gd name="T29" fmla="*/ 302 h 1803"/>
                <a:gd name="T30" fmla="*/ 634 w 679"/>
                <a:gd name="T31" fmla="*/ 253 h 1803"/>
                <a:gd name="T32" fmla="*/ 628 w 679"/>
                <a:gd name="T33" fmla="*/ 79 h 1803"/>
                <a:gd name="T34" fmla="*/ 577 w 679"/>
                <a:gd name="T35" fmla="*/ 21 h 1803"/>
                <a:gd name="T36" fmla="*/ 510 w 679"/>
                <a:gd name="T37" fmla="*/ 2 h 1803"/>
                <a:gd name="T38" fmla="*/ 455 w 679"/>
                <a:gd name="T39" fmla="*/ 10 h 1803"/>
                <a:gd name="T40" fmla="*/ 420 w 679"/>
                <a:gd name="T41" fmla="*/ 66 h 1803"/>
                <a:gd name="T42" fmla="*/ 419 w 679"/>
                <a:gd name="T43" fmla="*/ 111 h 1803"/>
                <a:gd name="T44" fmla="*/ 402 w 679"/>
                <a:gd name="T45" fmla="*/ 144 h 1803"/>
                <a:gd name="T46" fmla="*/ 397 w 679"/>
                <a:gd name="T47" fmla="*/ 165 h 1803"/>
                <a:gd name="T48" fmla="*/ 400 w 679"/>
                <a:gd name="T49" fmla="*/ 188 h 1803"/>
                <a:gd name="T50" fmla="*/ 393 w 679"/>
                <a:gd name="T51" fmla="*/ 219 h 1803"/>
                <a:gd name="T52" fmla="*/ 392 w 679"/>
                <a:gd name="T53" fmla="*/ 230 h 1803"/>
                <a:gd name="T54" fmla="*/ 455 w 679"/>
                <a:gd name="T55" fmla="*/ 254 h 1803"/>
                <a:gd name="T56" fmla="*/ 451 w 679"/>
                <a:gd name="T57" fmla="*/ 315 h 1803"/>
                <a:gd name="T58" fmla="*/ 159 w 679"/>
                <a:gd name="T59" fmla="*/ 213 h 1803"/>
                <a:gd name="T60" fmla="*/ 127 w 679"/>
                <a:gd name="T61" fmla="*/ 196 h 1803"/>
                <a:gd name="T62" fmla="*/ 113 w 679"/>
                <a:gd name="T63" fmla="*/ 146 h 1803"/>
                <a:gd name="T64" fmla="*/ 109 w 679"/>
                <a:gd name="T65" fmla="*/ 109 h 1803"/>
                <a:gd name="T66" fmla="*/ 90 w 679"/>
                <a:gd name="T67" fmla="*/ 123 h 1803"/>
                <a:gd name="T68" fmla="*/ 70 w 679"/>
                <a:gd name="T69" fmla="*/ 128 h 1803"/>
                <a:gd name="T70" fmla="*/ 31 w 679"/>
                <a:gd name="T71" fmla="*/ 109 h 1803"/>
                <a:gd name="T72" fmla="*/ 11 w 679"/>
                <a:gd name="T73" fmla="*/ 104 h 1803"/>
                <a:gd name="T74" fmla="*/ 1 w 679"/>
                <a:gd name="T75" fmla="*/ 134 h 1803"/>
                <a:gd name="T76" fmla="*/ 11 w 679"/>
                <a:gd name="T77" fmla="*/ 163 h 1803"/>
                <a:gd name="T78" fmla="*/ 8 w 679"/>
                <a:gd name="T79" fmla="*/ 177 h 1803"/>
                <a:gd name="T80" fmla="*/ 85 w 679"/>
                <a:gd name="T81" fmla="*/ 238 h 1803"/>
                <a:gd name="T82" fmla="*/ 105 w 679"/>
                <a:gd name="T83" fmla="*/ 263 h 1803"/>
                <a:gd name="T84" fmla="*/ 238 w 679"/>
                <a:gd name="T85" fmla="*/ 369 h 1803"/>
                <a:gd name="T86" fmla="*/ 369 w 679"/>
                <a:gd name="T87" fmla="*/ 466 h 1803"/>
                <a:gd name="T88" fmla="*/ 377 w 679"/>
                <a:gd name="T89" fmla="*/ 545 h 1803"/>
                <a:gd name="T90" fmla="*/ 352 w 679"/>
                <a:gd name="T91" fmla="*/ 550 h 1803"/>
                <a:gd name="T92" fmla="*/ 174 w 679"/>
                <a:gd name="T93" fmla="*/ 391 h 1803"/>
                <a:gd name="T94" fmla="*/ 130 w 679"/>
                <a:gd name="T95" fmla="*/ 441 h 1803"/>
                <a:gd name="T96" fmla="*/ 237 w 679"/>
                <a:gd name="T97" fmla="*/ 572 h 1803"/>
                <a:gd name="T98" fmla="*/ 283 w 679"/>
                <a:gd name="T99" fmla="*/ 609 h 1803"/>
                <a:gd name="T100" fmla="*/ 347 w 679"/>
                <a:gd name="T101" fmla="*/ 654 h 1803"/>
                <a:gd name="T102" fmla="*/ 334 w 679"/>
                <a:gd name="T103" fmla="*/ 774 h 1803"/>
                <a:gd name="T104" fmla="*/ 342 w 679"/>
                <a:gd name="T105" fmla="*/ 829 h 1803"/>
                <a:gd name="T106" fmla="*/ 337 w 679"/>
                <a:gd name="T107" fmla="*/ 1131 h 1803"/>
                <a:gd name="T108" fmla="*/ 440 w 679"/>
                <a:gd name="T109" fmla="*/ 1343 h 1803"/>
                <a:gd name="T110" fmla="*/ 471 w 679"/>
                <a:gd name="T111" fmla="*/ 1541 h 1803"/>
                <a:gd name="T112" fmla="*/ 426 w 679"/>
                <a:gd name="T113" fmla="*/ 1580 h 1803"/>
                <a:gd name="T114" fmla="*/ 371 w 679"/>
                <a:gd name="T115" fmla="*/ 1603 h 1803"/>
                <a:gd name="T116" fmla="*/ 336 w 679"/>
                <a:gd name="T117" fmla="*/ 1622 h 1803"/>
                <a:gd name="T118" fmla="*/ 395 w 679"/>
                <a:gd name="T119" fmla="*/ 1645 h 1803"/>
                <a:gd name="T120" fmla="*/ 479 w 679"/>
                <a:gd name="T121" fmla="*/ 1637 h 1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79" h="1803">
                  <a:moveTo>
                    <a:pt x="510" y="1640"/>
                  </a:moveTo>
                  <a:lnTo>
                    <a:pt x="510" y="1640"/>
                  </a:lnTo>
                  <a:lnTo>
                    <a:pt x="515" y="1639"/>
                  </a:lnTo>
                  <a:lnTo>
                    <a:pt x="524" y="1636"/>
                  </a:lnTo>
                  <a:lnTo>
                    <a:pt x="524" y="1636"/>
                  </a:lnTo>
                  <a:lnTo>
                    <a:pt x="525" y="1635"/>
                  </a:lnTo>
                  <a:lnTo>
                    <a:pt x="525" y="1635"/>
                  </a:lnTo>
                  <a:lnTo>
                    <a:pt x="524" y="1636"/>
                  </a:lnTo>
                  <a:lnTo>
                    <a:pt x="524" y="1636"/>
                  </a:lnTo>
                  <a:lnTo>
                    <a:pt x="510" y="1660"/>
                  </a:lnTo>
                  <a:lnTo>
                    <a:pt x="491" y="1694"/>
                  </a:lnTo>
                  <a:lnTo>
                    <a:pt x="491" y="1694"/>
                  </a:lnTo>
                  <a:lnTo>
                    <a:pt x="475" y="1723"/>
                  </a:lnTo>
                  <a:lnTo>
                    <a:pt x="467" y="1733"/>
                  </a:lnTo>
                  <a:lnTo>
                    <a:pt x="456" y="1744"/>
                  </a:lnTo>
                  <a:lnTo>
                    <a:pt x="456" y="1744"/>
                  </a:lnTo>
                  <a:lnTo>
                    <a:pt x="445" y="1755"/>
                  </a:lnTo>
                  <a:lnTo>
                    <a:pt x="439" y="1762"/>
                  </a:lnTo>
                  <a:lnTo>
                    <a:pt x="434" y="1769"/>
                  </a:lnTo>
                  <a:lnTo>
                    <a:pt x="431" y="1774"/>
                  </a:lnTo>
                  <a:lnTo>
                    <a:pt x="431" y="1774"/>
                  </a:lnTo>
                  <a:lnTo>
                    <a:pt x="430" y="1776"/>
                  </a:lnTo>
                  <a:lnTo>
                    <a:pt x="430" y="1781"/>
                  </a:lnTo>
                  <a:lnTo>
                    <a:pt x="431" y="1786"/>
                  </a:lnTo>
                  <a:lnTo>
                    <a:pt x="432" y="1792"/>
                  </a:lnTo>
                  <a:lnTo>
                    <a:pt x="436" y="1797"/>
                  </a:lnTo>
                  <a:lnTo>
                    <a:pt x="441" y="1801"/>
                  </a:lnTo>
                  <a:lnTo>
                    <a:pt x="450" y="1803"/>
                  </a:lnTo>
                  <a:lnTo>
                    <a:pt x="461" y="1803"/>
                  </a:lnTo>
                  <a:lnTo>
                    <a:pt x="461" y="1803"/>
                  </a:lnTo>
                  <a:lnTo>
                    <a:pt x="486" y="1800"/>
                  </a:lnTo>
                  <a:lnTo>
                    <a:pt x="507" y="1797"/>
                  </a:lnTo>
                  <a:lnTo>
                    <a:pt x="523" y="1792"/>
                  </a:lnTo>
                  <a:lnTo>
                    <a:pt x="528" y="1791"/>
                  </a:lnTo>
                  <a:lnTo>
                    <a:pt x="530" y="1788"/>
                  </a:lnTo>
                  <a:lnTo>
                    <a:pt x="530" y="1788"/>
                  </a:lnTo>
                  <a:lnTo>
                    <a:pt x="538" y="1780"/>
                  </a:lnTo>
                  <a:lnTo>
                    <a:pt x="555" y="1764"/>
                  </a:lnTo>
                  <a:lnTo>
                    <a:pt x="555" y="1764"/>
                  </a:lnTo>
                  <a:lnTo>
                    <a:pt x="567" y="1754"/>
                  </a:lnTo>
                  <a:lnTo>
                    <a:pt x="577" y="1748"/>
                  </a:lnTo>
                  <a:lnTo>
                    <a:pt x="582" y="1745"/>
                  </a:lnTo>
                  <a:lnTo>
                    <a:pt x="585" y="1744"/>
                  </a:lnTo>
                  <a:lnTo>
                    <a:pt x="585" y="1744"/>
                  </a:lnTo>
                  <a:lnTo>
                    <a:pt x="591" y="1748"/>
                  </a:lnTo>
                  <a:lnTo>
                    <a:pt x="596" y="1749"/>
                  </a:lnTo>
                  <a:lnTo>
                    <a:pt x="598" y="1749"/>
                  </a:lnTo>
                  <a:lnTo>
                    <a:pt x="599" y="1749"/>
                  </a:lnTo>
                  <a:lnTo>
                    <a:pt x="599" y="1749"/>
                  </a:lnTo>
                  <a:lnTo>
                    <a:pt x="609" y="1743"/>
                  </a:lnTo>
                  <a:lnTo>
                    <a:pt x="613" y="1739"/>
                  </a:lnTo>
                  <a:lnTo>
                    <a:pt x="614" y="1736"/>
                  </a:lnTo>
                  <a:lnTo>
                    <a:pt x="614" y="1734"/>
                  </a:lnTo>
                  <a:lnTo>
                    <a:pt x="614" y="1734"/>
                  </a:lnTo>
                  <a:lnTo>
                    <a:pt x="614" y="1729"/>
                  </a:lnTo>
                  <a:lnTo>
                    <a:pt x="617" y="1724"/>
                  </a:lnTo>
                  <a:lnTo>
                    <a:pt x="617" y="1718"/>
                  </a:lnTo>
                  <a:lnTo>
                    <a:pt x="615" y="1714"/>
                  </a:lnTo>
                  <a:lnTo>
                    <a:pt x="614" y="1709"/>
                  </a:lnTo>
                  <a:lnTo>
                    <a:pt x="614" y="1709"/>
                  </a:lnTo>
                  <a:lnTo>
                    <a:pt x="611" y="1699"/>
                  </a:lnTo>
                  <a:lnTo>
                    <a:pt x="608" y="1688"/>
                  </a:lnTo>
                  <a:lnTo>
                    <a:pt x="604" y="1665"/>
                  </a:lnTo>
                  <a:lnTo>
                    <a:pt x="604" y="1665"/>
                  </a:lnTo>
                  <a:lnTo>
                    <a:pt x="601" y="1645"/>
                  </a:lnTo>
                  <a:lnTo>
                    <a:pt x="599" y="1636"/>
                  </a:lnTo>
                  <a:lnTo>
                    <a:pt x="599" y="1625"/>
                  </a:lnTo>
                  <a:lnTo>
                    <a:pt x="599" y="1561"/>
                  </a:lnTo>
                  <a:lnTo>
                    <a:pt x="599" y="1561"/>
                  </a:lnTo>
                  <a:lnTo>
                    <a:pt x="601" y="1552"/>
                  </a:lnTo>
                  <a:lnTo>
                    <a:pt x="602" y="1542"/>
                  </a:lnTo>
                  <a:lnTo>
                    <a:pt x="608" y="1520"/>
                  </a:lnTo>
                  <a:lnTo>
                    <a:pt x="615" y="1494"/>
                  </a:lnTo>
                  <a:lnTo>
                    <a:pt x="618" y="1480"/>
                  </a:lnTo>
                  <a:lnTo>
                    <a:pt x="619" y="1466"/>
                  </a:lnTo>
                  <a:lnTo>
                    <a:pt x="619" y="1466"/>
                  </a:lnTo>
                  <a:lnTo>
                    <a:pt x="619" y="1452"/>
                  </a:lnTo>
                  <a:lnTo>
                    <a:pt x="619" y="1434"/>
                  </a:lnTo>
                  <a:lnTo>
                    <a:pt x="618" y="1398"/>
                  </a:lnTo>
                  <a:lnTo>
                    <a:pt x="614" y="1357"/>
                  </a:lnTo>
                  <a:lnTo>
                    <a:pt x="659" y="1357"/>
                  </a:lnTo>
                  <a:lnTo>
                    <a:pt x="659" y="1357"/>
                  </a:lnTo>
                  <a:lnTo>
                    <a:pt x="660" y="1315"/>
                  </a:lnTo>
                  <a:lnTo>
                    <a:pt x="664" y="1267"/>
                  </a:lnTo>
                  <a:lnTo>
                    <a:pt x="669" y="1204"/>
                  </a:lnTo>
                  <a:lnTo>
                    <a:pt x="669" y="1204"/>
                  </a:lnTo>
                  <a:lnTo>
                    <a:pt x="670" y="1184"/>
                  </a:lnTo>
                  <a:lnTo>
                    <a:pt x="669" y="1162"/>
                  </a:lnTo>
                  <a:lnTo>
                    <a:pt x="666" y="1137"/>
                  </a:lnTo>
                  <a:lnTo>
                    <a:pt x="664" y="1108"/>
                  </a:lnTo>
                  <a:lnTo>
                    <a:pt x="655" y="1050"/>
                  </a:lnTo>
                  <a:lnTo>
                    <a:pt x="645" y="991"/>
                  </a:lnTo>
                  <a:lnTo>
                    <a:pt x="634" y="935"/>
                  </a:lnTo>
                  <a:lnTo>
                    <a:pt x="624" y="889"/>
                  </a:lnTo>
                  <a:lnTo>
                    <a:pt x="614" y="847"/>
                  </a:lnTo>
                  <a:lnTo>
                    <a:pt x="649" y="842"/>
                  </a:lnTo>
                  <a:lnTo>
                    <a:pt x="634" y="743"/>
                  </a:lnTo>
                  <a:lnTo>
                    <a:pt x="634" y="743"/>
                  </a:lnTo>
                  <a:lnTo>
                    <a:pt x="654" y="699"/>
                  </a:lnTo>
                  <a:lnTo>
                    <a:pt x="654" y="699"/>
                  </a:lnTo>
                  <a:lnTo>
                    <a:pt x="655" y="691"/>
                  </a:lnTo>
                  <a:lnTo>
                    <a:pt x="658" y="679"/>
                  </a:lnTo>
                  <a:lnTo>
                    <a:pt x="661" y="644"/>
                  </a:lnTo>
                  <a:lnTo>
                    <a:pt x="664" y="590"/>
                  </a:lnTo>
                  <a:lnTo>
                    <a:pt x="664" y="590"/>
                  </a:lnTo>
                  <a:lnTo>
                    <a:pt x="666" y="536"/>
                  </a:lnTo>
                  <a:lnTo>
                    <a:pt x="666" y="498"/>
                  </a:lnTo>
                  <a:lnTo>
                    <a:pt x="665" y="481"/>
                  </a:lnTo>
                  <a:lnTo>
                    <a:pt x="664" y="466"/>
                  </a:lnTo>
                  <a:lnTo>
                    <a:pt x="664" y="466"/>
                  </a:lnTo>
                  <a:lnTo>
                    <a:pt x="658" y="419"/>
                  </a:lnTo>
                  <a:lnTo>
                    <a:pt x="651" y="380"/>
                  </a:lnTo>
                  <a:lnTo>
                    <a:pt x="651" y="380"/>
                  </a:lnTo>
                  <a:lnTo>
                    <a:pt x="656" y="377"/>
                  </a:lnTo>
                  <a:lnTo>
                    <a:pt x="659" y="374"/>
                  </a:lnTo>
                  <a:lnTo>
                    <a:pt x="659" y="372"/>
                  </a:lnTo>
                  <a:lnTo>
                    <a:pt x="659" y="372"/>
                  </a:lnTo>
                  <a:lnTo>
                    <a:pt x="659" y="370"/>
                  </a:lnTo>
                  <a:lnTo>
                    <a:pt x="660" y="370"/>
                  </a:lnTo>
                  <a:lnTo>
                    <a:pt x="662" y="372"/>
                  </a:lnTo>
                  <a:lnTo>
                    <a:pt x="666" y="374"/>
                  </a:lnTo>
                  <a:lnTo>
                    <a:pt x="669" y="377"/>
                  </a:lnTo>
                  <a:lnTo>
                    <a:pt x="669" y="377"/>
                  </a:lnTo>
                  <a:lnTo>
                    <a:pt x="670" y="378"/>
                  </a:lnTo>
                  <a:lnTo>
                    <a:pt x="671" y="378"/>
                  </a:lnTo>
                  <a:lnTo>
                    <a:pt x="675" y="374"/>
                  </a:lnTo>
                  <a:lnTo>
                    <a:pt x="677" y="370"/>
                  </a:lnTo>
                  <a:lnTo>
                    <a:pt x="679" y="367"/>
                  </a:lnTo>
                  <a:lnTo>
                    <a:pt x="679" y="367"/>
                  </a:lnTo>
                  <a:lnTo>
                    <a:pt x="679" y="359"/>
                  </a:lnTo>
                  <a:lnTo>
                    <a:pt x="677" y="343"/>
                  </a:lnTo>
                  <a:lnTo>
                    <a:pt x="675" y="334"/>
                  </a:lnTo>
                  <a:lnTo>
                    <a:pt x="672" y="323"/>
                  </a:lnTo>
                  <a:lnTo>
                    <a:pt x="669" y="313"/>
                  </a:lnTo>
                  <a:lnTo>
                    <a:pt x="664" y="302"/>
                  </a:lnTo>
                  <a:lnTo>
                    <a:pt x="664" y="302"/>
                  </a:lnTo>
                  <a:lnTo>
                    <a:pt x="658" y="294"/>
                  </a:lnTo>
                  <a:lnTo>
                    <a:pt x="654" y="287"/>
                  </a:lnTo>
                  <a:lnTo>
                    <a:pt x="646" y="279"/>
                  </a:lnTo>
                  <a:lnTo>
                    <a:pt x="643" y="276"/>
                  </a:lnTo>
                  <a:lnTo>
                    <a:pt x="640" y="270"/>
                  </a:lnTo>
                  <a:lnTo>
                    <a:pt x="636" y="264"/>
                  </a:lnTo>
                  <a:lnTo>
                    <a:pt x="634" y="253"/>
                  </a:lnTo>
                  <a:lnTo>
                    <a:pt x="634" y="253"/>
                  </a:lnTo>
                  <a:lnTo>
                    <a:pt x="630" y="230"/>
                  </a:lnTo>
                  <a:lnTo>
                    <a:pt x="627" y="203"/>
                  </a:lnTo>
                  <a:lnTo>
                    <a:pt x="620" y="142"/>
                  </a:lnTo>
                  <a:lnTo>
                    <a:pt x="620" y="142"/>
                  </a:lnTo>
                  <a:lnTo>
                    <a:pt x="627" y="116"/>
                  </a:lnTo>
                  <a:lnTo>
                    <a:pt x="629" y="104"/>
                  </a:lnTo>
                  <a:lnTo>
                    <a:pt x="629" y="94"/>
                  </a:lnTo>
                  <a:lnTo>
                    <a:pt x="629" y="94"/>
                  </a:lnTo>
                  <a:lnTo>
                    <a:pt x="628" y="79"/>
                  </a:lnTo>
                  <a:lnTo>
                    <a:pt x="627" y="66"/>
                  </a:lnTo>
                  <a:lnTo>
                    <a:pt x="624" y="59"/>
                  </a:lnTo>
                  <a:lnTo>
                    <a:pt x="620" y="53"/>
                  </a:lnTo>
                  <a:lnTo>
                    <a:pt x="615" y="46"/>
                  </a:lnTo>
                  <a:lnTo>
                    <a:pt x="609" y="40"/>
                  </a:lnTo>
                  <a:lnTo>
                    <a:pt x="609" y="40"/>
                  </a:lnTo>
                  <a:lnTo>
                    <a:pt x="602" y="33"/>
                  </a:lnTo>
                  <a:lnTo>
                    <a:pt x="593" y="28"/>
                  </a:lnTo>
                  <a:lnTo>
                    <a:pt x="577" y="21"/>
                  </a:lnTo>
                  <a:lnTo>
                    <a:pt x="565" y="17"/>
                  </a:lnTo>
                  <a:lnTo>
                    <a:pt x="560" y="15"/>
                  </a:lnTo>
                  <a:lnTo>
                    <a:pt x="560" y="15"/>
                  </a:lnTo>
                  <a:lnTo>
                    <a:pt x="557" y="14"/>
                  </a:lnTo>
                  <a:lnTo>
                    <a:pt x="555" y="15"/>
                  </a:lnTo>
                  <a:lnTo>
                    <a:pt x="550" y="15"/>
                  </a:lnTo>
                  <a:lnTo>
                    <a:pt x="550" y="15"/>
                  </a:lnTo>
                  <a:lnTo>
                    <a:pt x="526" y="7"/>
                  </a:lnTo>
                  <a:lnTo>
                    <a:pt x="510" y="2"/>
                  </a:lnTo>
                  <a:lnTo>
                    <a:pt x="500" y="0"/>
                  </a:lnTo>
                  <a:lnTo>
                    <a:pt x="500" y="0"/>
                  </a:lnTo>
                  <a:lnTo>
                    <a:pt x="496" y="1"/>
                  </a:lnTo>
                  <a:lnTo>
                    <a:pt x="488" y="2"/>
                  </a:lnTo>
                  <a:lnTo>
                    <a:pt x="479" y="4"/>
                  </a:lnTo>
                  <a:lnTo>
                    <a:pt x="471" y="5"/>
                  </a:lnTo>
                  <a:lnTo>
                    <a:pt x="471" y="5"/>
                  </a:lnTo>
                  <a:lnTo>
                    <a:pt x="462" y="6"/>
                  </a:lnTo>
                  <a:lnTo>
                    <a:pt x="455" y="10"/>
                  </a:lnTo>
                  <a:lnTo>
                    <a:pt x="447" y="15"/>
                  </a:lnTo>
                  <a:lnTo>
                    <a:pt x="441" y="20"/>
                  </a:lnTo>
                  <a:lnTo>
                    <a:pt x="441" y="20"/>
                  </a:lnTo>
                  <a:lnTo>
                    <a:pt x="436" y="25"/>
                  </a:lnTo>
                  <a:lnTo>
                    <a:pt x="432" y="28"/>
                  </a:lnTo>
                  <a:lnTo>
                    <a:pt x="431" y="32"/>
                  </a:lnTo>
                  <a:lnTo>
                    <a:pt x="431" y="35"/>
                  </a:lnTo>
                  <a:lnTo>
                    <a:pt x="431" y="45"/>
                  </a:lnTo>
                  <a:lnTo>
                    <a:pt x="420" y="66"/>
                  </a:lnTo>
                  <a:lnTo>
                    <a:pt x="444" y="59"/>
                  </a:lnTo>
                  <a:lnTo>
                    <a:pt x="444" y="59"/>
                  </a:lnTo>
                  <a:lnTo>
                    <a:pt x="435" y="71"/>
                  </a:lnTo>
                  <a:lnTo>
                    <a:pt x="428" y="82"/>
                  </a:lnTo>
                  <a:lnTo>
                    <a:pt x="424" y="88"/>
                  </a:lnTo>
                  <a:lnTo>
                    <a:pt x="421" y="94"/>
                  </a:lnTo>
                  <a:lnTo>
                    <a:pt x="421" y="94"/>
                  </a:lnTo>
                  <a:lnTo>
                    <a:pt x="419" y="104"/>
                  </a:lnTo>
                  <a:lnTo>
                    <a:pt x="419" y="111"/>
                  </a:lnTo>
                  <a:lnTo>
                    <a:pt x="419" y="118"/>
                  </a:lnTo>
                  <a:lnTo>
                    <a:pt x="416" y="124"/>
                  </a:lnTo>
                  <a:lnTo>
                    <a:pt x="416" y="124"/>
                  </a:lnTo>
                  <a:lnTo>
                    <a:pt x="414" y="130"/>
                  </a:lnTo>
                  <a:lnTo>
                    <a:pt x="411" y="136"/>
                  </a:lnTo>
                  <a:lnTo>
                    <a:pt x="410" y="139"/>
                  </a:lnTo>
                  <a:lnTo>
                    <a:pt x="409" y="141"/>
                  </a:lnTo>
                  <a:lnTo>
                    <a:pt x="405" y="142"/>
                  </a:lnTo>
                  <a:lnTo>
                    <a:pt x="402" y="144"/>
                  </a:lnTo>
                  <a:lnTo>
                    <a:pt x="402" y="144"/>
                  </a:lnTo>
                  <a:lnTo>
                    <a:pt x="398" y="145"/>
                  </a:lnTo>
                  <a:lnTo>
                    <a:pt x="395" y="147"/>
                  </a:lnTo>
                  <a:lnTo>
                    <a:pt x="394" y="150"/>
                  </a:lnTo>
                  <a:lnTo>
                    <a:pt x="394" y="152"/>
                  </a:lnTo>
                  <a:lnTo>
                    <a:pt x="394" y="160"/>
                  </a:lnTo>
                  <a:lnTo>
                    <a:pt x="397" y="163"/>
                  </a:lnTo>
                  <a:lnTo>
                    <a:pt x="397" y="163"/>
                  </a:lnTo>
                  <a:lnTo>
                    <a:pt x="397" y="165"/>
                  </a:lnTo>
                  <a:lnTo>
                    <a:pt x="397" y="167"/>
                  </a:lnTo>
                  <a:lnTo>
                    <a:pt x="394" y="173"/>
                  </a:lnTo>
                  <a:lnTo>
                    <a:pt x="392" y="178"/>
                  </a:lnTo>
                  <a:lnTo>
                    <a:pt x="390" y="181"/>
                  </a:lnTo>
                  <a:lnTo>
                    <a:pt x="392" y="183"/>
                  </a:lnTo>
                  <a:lnTo>
                    <a:pt x="392" y="183"/>
                  </a:lnTo>
                  <a:lnTo>
                    <a:pt x="394" y="186"/>
                  </a:lnTo>
                  <a:lnTo>
                    <a:pt x="398" y="187"/>
                  </a:lnTo>
                  <a:lnTo>
                    <a:pt x="400" y="188"/>
                  </a:lnTo>
                  <a:lnTo>
                    <a:pt x="402" y="193"/>
                  </a:lnTo>
                  <a:lnTo>
                    <a:pt x="402" y="193"/>
                  </a:lnTo>
                  <a:lnTo>
                    <a:pt x="402" y="199"/>
                  </a:lnTo>
                  <a:lnTo>
                    <a:pt x="402" y="204"/>
                  </a:lnTo>
                  <a:lnTo>
                    <a:pt x="400" y="209"/>
                  </a:lnTo>
                  <a:lnTo>
                    <a:pt x="397" y="213"/>
                  </a:lnTo>
                  <a:lnTo>
                    <a:pt x="397" y="213"/>
                  </a:lnTo>
                  <a:lnTo>
                    <a:pt x="393" y="217"/>
                  </a:lnTo>
                  <a:lnTo>
                    <a:pt x="393" y="219"/>
                  </a:lnTo>
                  <a:lnTo>
                    <a:pt x="393" y="220"/>
                  </a:lnTo>
                  <a:lnTo>
                    <a:pt x="392" y="223"/>
                  </a:lnTo>
                  <a:lnTo>
                    <a:pt x="392" y="223"/>
                  </a:lnTo>
                  <a:lnTo>
                    <a:pt x="390" y="224"/>
                  </a:lnTo>
                  <a:lnTo>
                    <a:pt x="390" y="224"/>
                  </a:lnTo>
                  <a:lnTo>
                    <a:pt x="392" y="224"/>
                  </a:lnTo>
                  <a:lnTo>
                    <a:pt x="392" y="228"/>
                  </a:lnTo>
                  <a:lnTo>
                    <a:pt x="392" y="228"/>
                  </a:lnTo>
                  <a:lnTo>
                    <a:pt x="392" y="230"/>
                  </a:lnTo>
                  <a:lnTo>
                    <a:pt x="394" y="233"/>
                  </a:lnTo>
                  <a:lnTo>
                    <a:pt x="400" y="239"/>
                  </a:lnTo>
                  <a:lnTo>
                    <a:pt x="410" y="248"/>
                  </a:lnTo>
                  <a:lnTo>
                    <a:pt x="410" y="248"/>
                  </a:lnTo>
                  <a:lnTo>
                    <a:pt x="431" y="249"/>
                  </a:lnTo>
                  <a:lnTo>
                    <a:pt x="446" y="251"/>
                  </a:lnTo>
                  <a:lnTo>
                    <a:pt x="451" y="253"/>
                  </a:lnTo>
                  <a:lnTo>
                    <a:pt x="455" y="254"/>
                  </a:lnTo>
                  <a:lnTo>
                    <a:pt x="455" y="254"/>
                  </a:lnTo>
                  <a:lnTo>
                    <a:pt x="456" y="258"/>
                  </a:lnTo>
                  <a:lnTo>
                    <a:pt x="456" y="263"/>
                  </a:lnTo>
                  <a:lnTo>
                    <a:pt x="457" y="275"/>
                  </a:lnTo>
                  <a:lnTo>
                    <a:pt x="456" y="292"/>
                  </a:lnTo>
                  <a:lnTo>
                    <a:pt x="456" y="307"/>
                  </a:lnTo>
                  <a:lnTo>
                    <a:pt x="456" y="307"/>
                  </a:lnTo>
                  <a:lnTo>
                    <a:pt x="456" y="308"/>
                  </a:lnTo>
                  <a:lnTo>
                    <a:pt x="453" y="312"/>
                  </a:lnTo>
                  <a:lnTo>
                    <a:pt x="451" y="315"/>
                  </a:lnTo>
                  <a:lnTo>
                    <a:pt x="447" y="316"/>
                  </a:lnTo>
                  <a:lnTo>
                    <a:pt x="442" y="317"/>
                  </a:lnTo>
                  <a:lnTo>
                    <a:pt x="436" y="317"/>
                  </a:lnTo>
                  <a:lnTo>
                    <a:pt x="436" y="317"/>
                  </a:lnTo>
                  <a:lnTo>
                    <a:pt x="409" y="313"/>
                  </a:lnTo>
                  <a:lnTo>
                    <a:pt x="367" y="307"/>
                  </a:lnTo>
                  <a:lnTo>
                    <a:pt x="313" y="297"/>
                  </a:lnTo>
                  <a:lnTo>
                    <a:pt x="174" y="228"/>
                  </a:lnTo>
                  <a:lnTo>
                    <a:pt x="159" y="213"/>
                  </a:lnTo>
                  <a:lnTo>
                    <a:pt x="154" y="213"/>
                  </a:lnTo>
                  <a:lnTo>
                    <a:pt x="144" y="213"/>
                  </a:lnTo>
                  <a:lnTo>
                    <a:pt x="144" y="213"/>
                  </a:lnTo>
                  <a:lnTo>
                    <a:pt x="137" y="207"/>
                  </a:lnTo>
                  <a:lnTo>
                    <a:pt x="132" y="202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28" y="197"/>
                  </a:lnTo>
                  <a:lnTo>
                    <a:pt x="127" y="196"/>
                  </a:lnTo>
                  <a:lnTo>
                    <a:pt x="126" y="192"/>
                  </a:lnTo>
                  <a:lnTo>
                    <a:pt x="125" y="183"/>
                  </a:lnTo>
                  <a:lnTo>
                    <a:pt x="125" y="183"/>
                  </a:lnTo>
                  <a:lnTo>
                    <a:pt x="125" y="173"/>
                  </a:lnTo>
                  <a:lnTo>
                    <a:pt x="125" y="167"/>
                  </a:lnTo>
                  <a:lnTo>
                    <a:pt x="123" y="162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13" y="146"/>
                  </a:lnTo>
                  <a:lnTo>
                    <a:pt x="109" y="142"/>
                  </a:lnTo>
                  <a:lnTo>
                    <a:pt x="107" y="140"/>
                  </a:lnTo>
                  <a:lnTo>
                    <a:pt x="106" y="137"/>
                  </a:lnTo>
                  <a:lnTo>
                    <a:pt x="105" y="134"/>
                  </a:lnTo>
                  <a:lnTo>
                    <a:pt x="105" y="129"/>
                  </a:lnTo>
                  <a:lnTo>
                    <a:pt x="105" y="129"/>
                  </a:lnTo>
                  <a:lnTo>
                    <a:pt x="105" y="123"/>
                  </a:lnTo>
                  <a:lnTo>
                    <a:pt x="106" y="118"/>
                  </a:lnTo>
                  <a:lnTo>
                    <a:pt x="109" y="109"/>
                  </a:lnTo>
                  <a:lnTo>
                    <a:pt x="110" y="107"/>
                  </a:lnTo>
                  <a:lnTo>
                    <a:pt x="110" y="104"/>
                  </a:lnTo>
                  <a:lnTo>
                    <a:pt x="107" y="103"/>
                  </a:lnTo>
                  <a:lnTo>
                    <a:pt x="105" y="104"/>
                  </a:lnTo>
                  <a:lnTo>
                    <a:pt x="105" y="104"/>
                  </a:lnTo>
                  <a:lnTo>
                    <a:pt x="101" y="107"/>
                  </a:lnTo>
                  <a:lnTo>
                    <a:pt x="97" y="109"/>
                  </a:lnTo>
                  <a:lnTo>
                    <a:pt x="92" y="115"/>
                  </a:lnTo>
                  <a:lnTo>
                    <a:pt x="90" y="123"/>
                  </a:lnTo>
                  <a:lnTo>
                    <a:pt x="90" y="129"/>
                  </a:lnTo>
                  <a:lnTo>
                    <a:pt x="90" y="129"/>
                  </a:lnTo>
                  <a:lnTo>
                    <a:pt x="92" y="139"/>
                  </a:lnTo>
                  <a:lnTo>
                    <a:pt x="92" y="142"/>
                  </a:lnTo>
                  <a:lnTo>
                    <a:pt x="91" y="144"/>
                  </a:lnTo>
                  <a:lnTo>
                    <a:pt x="90" y="144"/>
                  </a:lnTo>
                  <a:lnTo>
                    <a:pt x="90" y="144"/>
                  </a:lnTo>
                  <a:lnTo>
                    <a:pt x="83" y="137"/>
                  </a:lnTo>
                  <a:lnTo>
                    <a:pt x="70" y="128"/>
                  </a:lnTo>
                  <a:lnTo>
                    <a:pt x="55" y="115"/>
                  </a:lnTo>
                  <a:lnTo>
                    <a:pt x="50" y="111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39" y="107"/>
                  </a:lnTo>
                  <a:lnTo>
                    <a:pt x="34" y="107"/>
                  </a:lnTo>
                  <a:lnTo>
                    <a:pt x="31" y="107"/>
                  </a:lnTo>
                  <a:lnTo>
                    <a:pt x="31" y="109"/>
                  </a:lnTo>
                  <a:lnTo>
                    <a:pt x="31" y="109"/>
                  </a:lnTo>
                  <a:lnTo>
                    <a:pt x="31" y="113"/>
                  </a:lnTo>
                  <a:lnTo>
                    <a:pt x="31" y="114"/>
                  </a:lnTo>
                  <a:lnTo>
                    <a:pt x="31" y="114"/>
                  </a:lnTo>
                  <a:lnTo>
                    <a:pt x="28" y="111"/>
                  </a:lnTo>
                  <a:lnTo>
                    <a:pt x="21" y="105"/>
                  </a:lnTo>
                  <a:lnTo>
                    <a:pt x="18" y="103"/>
                  </a:lnTo>
                  <a:lnTo>
                    <a:pt x="15" y="102"/>
                  </a:lnTo>
                  <a:lnTo>
                    <a:pt x="12" y="102"/>
                  </a:lnTo>
                  <a:lnTo>
                    <a:pt x="11" y="104"/>
                  </a:lnTo>
                  <a:lnTo>
                    <a:pt x="11" y="104"/>
                  </a:lnTo>
                  <a:lnTo>
                    <a:pt x="11" y="113"/>
                  </a:lnTo>
                  <a:lnTo>
                    <a:pt x="13" y="123"/>
                  </a:lnTo>
                  <a:lnTo>
                    <a:pt x="16" y="134"/>
                  </a:lnTo>
                  <a:lnTo>
                    <a:pt x="16" y="134"/>
                  </a:lnTo>
                  <a:lnTo>
                    <a:pt x="10" y="133"/>
                  </a:lnTo>
                  <a:lnTo>
                    <a:pt x="5" y="133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0" y="135"/>
                  </a:lnTo>
                  <a:lnTo>
                    <a:pt x="0" y="136"/>
                  </a:lnTo>
                  <a:lnTo>
                    <a:pt x="2" y="140"/>
                  </a:lnTo>
                  <a:lnTo>
                    <a:pt x="5" y="144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8" y="159"/>
                  </a:lnTo>
                  <a:lnTo>
                    <a:pt x="11" y="163"/>
                  </a:lnTo>
                  <a:lnTo>
                    <a:pt x="11" y="163"/>
                  </a:lnTo>
                  <a:lnTo>
                    <a:pt x="10" y="162"/>
                  </a:lnTo>
                  <a:lnTo>
                    <a:pt x="6" y="160"/>
                  </a:lnTo>
                  <a:lnTo>
                    <a:pt x="5" y="159"/>
                  </a:lnTo>
                  <a:lnTo>
                    <a:pt x="2" y="159"/>
                  </a:lnTo>
                  <a:lnTo>
                    <a:pt x="1" y="161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3" y="170"/>
                  </a:lnTo>
                  <a:lnTo>
                    <a:pt x="8" y="177"/>
                  </a:lnTo>
                  <a:lnTo>
                    <a:pt x="17" y="188"/>
                  </a:lnTo>
                  <a:lnTo>
                    <a:pt x="27" y="198"/>
                  </a:lnTo>
                  <a:lnTo>
                    <a:pt x="47" y="218"/>
                  </a:lnTo>
                  <a:lnTo>
                    <a:pt x="54" y="224"/>
                  </a:lnTo>
                  <a:lnTo>
                    <a:pt x="60" y="228"/>
                  </a:lnTo>
                  <a:lnTo>
                    <a:pt x="60" y="228"/>
                  </a:lnTo>
                  <a:lnTo>
                    <a:pt x="76" y="234"/>
                  </a:lnTo>
                  <a:lnTo>
                    <a:pt x="85" y="238"/>
                  </a:lnTo>
                  <a:lnTo>
                    <a:pt x="85" y="238"/>
                  </a:lnTo>
                  <a:lnTo>
                    <a:pt x="92" y="239"/>
                  </a:lnTo>
                  <a:lnTo>
                    <a:pt x="97" y="242"/>
                  </a:lnTo>
                  <a:lnTo>
                    <a:pt x="100" y="242"/>
                  </a:lnTo>
                  <a:lnTo>
                    <a:pt x="100" y="243"/>
                  </a:lnTo>
                  <a:lnTo>
                    <a:pt x="95" y="258"/>
                  </a:lnTo>
                  <a:lnTo>
                    <a:pt x="95" y="258"/>
                  </a:lnTo>
                  <a:lnTo>
                    <a:pt x="100" y="259"/>
                  </a:lnTo>
                  <a:lnTo>
                    <a:pt x="102" y="260"/>
                  </a:lnTo>
                  <a:lnTo>
                    <a:pt x="105" y="263"/>
                  </a:lnTo>
                  <a:lnTo>
                    <a:pt x="105" y="263"/>
                  </a:lnTo>
                  <a:lnTo>
                    <a:pt x="105" y="271"/>
                  </a:lnTo>
                  <a:lnTo>
                    <a:pt x="105" y="277"/>
                  </a:lnTo>
                  <a:lnTo>
                    <a:pt x="105" y="277"/>
                  </a:lnTo>
                  <a:lnTo>
                    <a:pt x="189" y="347"/>
                  </a:lnTo>
                  <a:lnTo>
                    <a:pt x="189" y="347"/>
                  </a:lnTo>
                  <a:lnTo>
                    <a:pt x="195" y="351"/>
                  </a:lnTo>
                  <a:lnTo>
                    <a:pt x="207" y="357"/>
                  </a:lnTo>
                  <a:lnTo>
                    <a:pt x="238" y="369"/>
                  </a:lnTo>
                  <a:lnTo>
                    <a:pt x="283" y="386"/>
                  </a:lnTo>
                  <a:lnTo>
                    <a:pt x="283" y="386"/>
                  </a:lnTo>
                  <a:lnTo>
                    <a:pt x="331" y="409"/>
                  </a:lnTo>
                  <a:lnTo>
                    <a:pt x="362" y="424"/>
                  </a:lnTo>
                  <a:lnTo>
                    <a:pt x="377" y="431"/>
                  </a:lnTo>
                  <a:lnTo>
                    <a:pt x="377" y="431"/>
                  </a:lnTo>
                  <a:lnTo>
                    <a:pt x="376" y="437"/>
                  </a:lnTo>
                  <a:lnTo>
                    <a:pt x="373" y="450"/>
                  </a:lnTo>
                  <a:lnTo>
                    <a:pt x="369" y="466"/>
                  </a:lnTo>
                  <a:lnTo>
                    <a:pt x="367" y="481"/>
                  </a:lnTo>
                  <a:lnTo>
                    <a:pt x="367" y="481"/>
                  </a:lnTo>
                  <a:lnTo>
                    <a:pt x="367" y="489"/>
                  </a:lnTo>
                  <a:lnTo>
                    <a:pt x="368" y="499"/>
                  </a:lnTo>
                  <a:lnTo>
                    <a:pt x="372" y="520"/>
                  </a:lnTo>
                  <a:lnTo>
                    <a:pt x="376" y="538"/>
                  </a:lnTo>
                  <a:lnTo>
                    <a:pt x="377" y="544"/>
                  </a:lnTo>
                  <a:lnTo>
                    <a:pt x="377" y="545"/>
                  </a:lnTo>
                  <a:lnTo>
                    <a:pt x="377" y="545"/>
                  </a:lnTo>
                  <a:lnTo>
                    <a:pt x="376" y="546"/>
                  </a:lnTo>
                  <a:lnTo>
                    <a:pt x="376" y="551"/>
                  </a:lnTo>
                  <a:lnTo>
                    <a:pt x="376" y="565"/>
                  </a:lnTo>
                  <a:lnTo>
                    <a:pt x="377" y="585"/>
                  </a:lnTo>
                  <a:lnTo>
                    <a:pt x="377" y="585"/>
                  </a:lnTo>
                  <a:lnTo>
                    <a:pt x="367" y="568"/>
                  </a:lnTo>
                  <a:lnTo>
                    <a:pt x="358" y="557"/>
                  </a:lnTo>
                  <a:lnTo>
                    <a:pt x="352" y="550"/>
                  </a:lnTo>
                  <a:lnTo>
                    <a:pt x="352" y="550"/>
                  </a:lnTo>
                  <a:lnTo>
                    <a:pt x="340" y="541"/>
                  </a:lnTo>
                  <a:lnTo>
                    <a:pt x="327" y="535"/>
                  </a:lnTo>
                  <a:lnTo>
                    <a:pt x="327" y="535"/>
                  </a:lnTo>
                  <a:lnTo>
                    <a:pt x="316" y="530"/>
                  </a:lnTo>
                  <a:lnTo>
                    <a:pt x="311" y="528"/>
                  </a:lnTo>
                  <a:lnTo>
                    <a:pt x="308" y="525"/>
                  </a:lnTo>
                  <a:lnTo>
                    <a:pt x="308" y="525"/>
                  </a:lnTo>
                  <a:lnTo>
                    <a:pt x="240" y="457"/>
                  </a:lnTo>
                  <a:lnTo>
                    <a:pt x="174" y="391"/>
                  </a:lnTo>
                  <a:lnTo>
                    <a:pt x="154" y="416"/>
                  </a:lnTo>
                  <a:lnTo>
                    <a:pt x="125" y="401"/>
                  </a:lnTo>
                  <a:lnTo>
                    <a:pt x="120" y="406"/>
                  </a:lnTo>
                  <a:lnTo>
                    <a:pt x="120" y="406"/>
                  </a:lnTo>
                  <a:lnTo>
                    <a:pt x="126" y="420"/>
                  </a:lnTo>
                  <a:lnTo>
                    <a:pt x="130" y="432"/>
                  </a:lnTo>
                  <a:lnTo>
                    <a:pt x="130" y="437"/>
                  </a:lnTo>
                  <a:lnTo>
                    <a:pt x="130" y="441"/>
                  </a:lnTo>
                  <a:lnTo>
                    <a:pt x="130" y="441"/>
                  </a:lnTo>
                  <a:lnTo>
                    <a:pt x="122" y="462"/>
                  </a:lnTo>
                  <a:lnTo>
                    <a:pt x="115" y="481"/>
                  </a:lnTo>
                  <a:lnTo>
                    <a:pt x="115" y="481"/>
                  </a:lnTo>
                  <a:lnTo>
                    <a:pt x="113" y="484"/>
                  </a:lnTo>
                  <a:lnTo>
                    <a:pt x="113" y="487"/>
                  </a:lnTo>
                  <a:lnTo>
                    <a:pt x="115" y="490"/>
                  </a:lnTo>
                  <a:lnTo>
                    <a:pt x="233" y="560"/>
                  </a:lnTo>
                  <a:lnTo>
                    <a:pt x="233" y="560"/>
                  </a:lnTo>
                  <a:lnTo>
                    <a:pt x="237" y="572"/>
                  </a:lnTo>
                  <a:lnTo>
                    <a:pt x="243" y="590"/>
                  </a:lnTo>
                  <a:lnTo>
                    <a:pt x="243" y="590"/>
                  </a:lnTo>
                  <a:lnTo>
                    <a:pt x="246" y="592"/>
                  </a:lnTo>
                  <a:lnTo>
                    <a:pt x="249" y="596"/>
                  </a:lnTo>
                  <a:lnTo>
                    <a:pt x="262" y="603"/>
                  </a:lnTo>
                  <a:lnTo>
                    <a:pt x="272" y="608"/>
                  </a:lnTo>
                  <a:lnTo>
                    <a:pt x="278" y="609"/>
                  </a:lnTo>
                  <a:lnTo>
                    <a:pt x="278" y="609"/>
                  </a:lnTo>
                  <a:lnTo>
                    <a:pt x="283" y="609"/>
                  </a:lnTo>
                  <a:lnTo>
                    <a:pt x="293" y="612"/>
                  </a:lnTo>
                  <a:lnTo>
                    <a:pt x="308" y="614"/>
                  </a:lnTo>
                  <a:lnTo>
                    <a:pt x="337" y="629"/>
                  </a:lnTo>
                  <a:lnTo>
                    <a:pt x="337" y="639"/>
                  </a:lnTo>
                  <a:lnTo>
                    <a:pt x="347" y="644"/>
                  </a:lnTo>
                  <a:lnTo>
                    <a:pt x="347" y="644"/>
                  </a:lnTo>
                  <a:lnTo>
                    <a:pt x="348" y="647"/>
                  </a:lnTo>
                  <a:lnTo>
                    <a:pt x="347" y="649"/>
                  </a:lnTo>
                  <a:lnTo>
                    <a:pt x="347" y="654"/>
                  </a:lnTo>
                  <a:lnTo>
                    <a:pt x="367" y="659"/>
                  </a:lnTo>
                  <a:lnTo>
                    <a:pt x="367" y="659"/>
                  </a:lnTo>
                  <a:lnTo>
                    <a:pt x="362" y="687"/>
                  </a:lnTo>
                  <a:lnTo>
                    <a:pt x="357" y="711"/>
                  </a:lnTo>
                  <a:lnTo>
                    <a:pt x="352" y="733"/>
                  </a:lnTo>
                  <a:lnTo>
                    <a:pt x="352" y="733"/>
                  </a:lnTo>
                  <a:lnTo>
                    <a:pt x="348" y="743"/>
                  </a:lnTo>
                  <a:lnTo>
                    <a:pt x="345" y="753"/>
                  </a:lnTo>
                  <a:lnTo>
                    <a:pt x="334" y="774"/>
                  </a:lnTo>
                  <a:lnTo>
                    <a:pt x="322" y="790"/>
                  </a:lnTo>
                  <a:lnTo>
                    <a:pt x="317" y="798"/>
                  </a:lnTo>
                  <a:lnTo>
                    <a:pt x="317" y="798"/>
                  </a:lnTo>
                  <a:lnTo>
                    <a:pt x="317" y="799"/>
                  </a:lnTo>
                  <a:lnTo>
                    <a:pt x="320" y="801"/>
                  </a:lnTo>
                  <a:lnTo>
                    <a:pt x="329" y="808"/>
                  </a:lnTo>
                  <a:lnTo>
                    <a:pt x="342" y="817"/>
                  </a:lnTo>
                  <a:lnTo>
                    <a:pt x="342" y="817"/>
                  </a:lnTo>
                  <a:lnTo>
                    <a:pt x="342" y="829"/>
                  </a:lnTo>
                  <a:lnTo>
                    <a:pt x="341" y="861"/>
                  </a:lnTo>
                  <a:lnTo>
                    <a:pt x="339" y="910"/>
                  </a:lnTo>
                  <a:lnTo>
                    <a:pt x="332" y="976"/>
                  </a:lnTo>
                  <a:lnTo>
                    <a:pt x="332" y="976"/>
                  </a:lnTo>
                  <a:lnTo>
                    <a:pt x="331" y="996"/>
                  </a:lnTo>
                  <a:lnTo>
                    <a:pt x="331" y="1019"/>
                  </a:lnTo>
                  <a:lnTo>
                    <a:pt x="331" y="1044"/>
                  </a:lnTo>
                  <a:lnTo>
                    <a:pt x="332" y="1073"/>
                  </a:lnTo>
                  <a:lnTo>
                    <a:pt x="337" y="1131"/>
                  </a:lnTo>
                  <a:lnTo>
                    <a:pt x="343" y="1190"/>
                  </a:lnTo>
                  <a:lnTo>
                    <a:pt x="350" y="1245"/>
                  </a:lnTo>
                  <a:lnTo>
                    <a:pt x="356" y="1291"/>
                  </a:lnTo>
                  <a:lnTo>
                    <a:pt x="362" y="1333"/>
                  </a:lnTo>
                  <a:lnTo>
                    <a:pt x="362" y="1333"/>
                  </a:lnTo>
                  <a:lnTo>
                    <a:pt x="426" y="1343"/>
                  </a:lnTo>
                  <a:lnTo>
                    <a:pt x="426" y="1343"/>
                  </a:lnTo>
                  <a:lnTo>
                    <a:pt x="434" y="1344"/>
                  </a:lnTo>
                  <a:lnTo>
                    <a:pt x="440" y="1343"/>
                  </a:lnTo>
                  <a:lnTo>
                    <a:pt x="446" y="1343"/>
                  </a:lnTo>
                  <a:lnTo>
                    <a:pt x="446" y="1343"/>
                  </a:lnTo>
                  <a:lnTo>
                    <a:pt x="465" y="1408"/>
                  </a:lnTo>
                  <a:lnTo>
                    <a:pt x="476" y="1455"/>
                  </a:lnTo>
                  <a:lnTo>
                    <a:pt x="479" y="1473"/>
                  </a:lnTo>
                  <a:lnTo>
                    <a:pt x="481" y="1481"/>
                  </a:lnTo>
                  <a:lnTo>
                    <a:pt x="481" y="1481"/>
                  </a:lnTo>
                  <a:lnTo>
                    <a:pt x="475" y="1515"/>
                  </a:lnTo>
                  <a:lnTo>
                    <a:pt x="471" y="1541"/>
                  </a:lnTo>
                  <a:lnTo>
                    <a:pt x="471" y="1541"/>
                  </a:lnTo>
                  <a:lnTo>
                    <a:pt x="471" y="1547"/>
                  </a:lnTo>
                  <a:lnTo>
                    <a:pt x="468" y="1551"/>
                  </a:lnTo>
                  <a:lnTo>
                    <a:pt x="466" y="1556"/>
                  </a:lnTo>
                  <a:lnTo>
                    <a:pt x="466" y="1556"/>
                  </a:lnTo>
                  <a:lnTo>
                    <a:pt x="460" y="1562"/>
                  </a:lnTo>
                  <a:lnTo>
                    <a:pt x="449" y="1568"/>
                  </a:lnTo>
                  <a:lnTo>
                    <a:pt x="436" y="1575"/>
                  </a:lnTo>
                  <a:lnTo>
                    <a:pt x="426" y="1580"/>
                  </a:lnTo>
                  <a:lnTo>
                    <a:pt x="426" y="1580"/>
                  </a:lnTo>
                  <a:lnTo>
                    <a:pt x="416" y="1585"/>
                  </a:lnTo>
                  <a:lnTo>
                    <a:pt x="405" y="1592"/>
                  </a:lnTo>
                  <a:lnTo>
                    <a:pt x="395" y="1598"/>
                  </a:lnTo>
                  <a:lnTo>
                    <a:pt x="390" y="1599"/>
                  </a:lnTo>
                  <a:lnTo>
                    <a:pt x="387" y="1600"/>
                  </a:lnTo>
                  <a:lnTo>
                    <a:pt x="387" y="1600"/>
                  </a:lnTo>
                  <a:lnTo>
                    <a:pt x="379" y="1600"/>
                  </a:lnTo>
                  <a:lnTo>
                    <a:pt x="371" y="1603"/>
                  </a:lnTo>
                  <a:lnTo>
                    <a:pt x="352" y="1605"/>
                  </a:lnTo>
                  <a:lnTo>
                    <a:pt x="352" y="1605"/>
                  </a:lnTo>
                  <a:lnTo>
                    <a:pt x="348" y="1606"/>
                  </a:lnTo>
                  <a:lnTo>
                    <a:pt x="345" y="1608"/>
                  </a:lnTo>
                  <a:lnTo>
                    <a:pt x="341" y="1613"/>
                  </a:lnTo>
                  <a:lnTo>
                    <a:pt x="339" y="1618"/>
                  </a:lnTo>
                  <a:lnTo>
                    <a:pt x="337" y="1620"/>
                  </a:lnTo>
                  <a:lnTo>
                    <a:pt x="337" y="1620"/>
                  </a:lnTo>
                  <a:lnTo>
                    <a:pt x="336" y="1622"/>
                  </a:lnTo>
                  <a:lnTo>
                    <a:pt x="336" y="1627"/>
                  </a:lnTo>
                  <a:lnTo>
                    <a:pt x="337" y="1634"/>
                  </a:lnTo>
                  <a:lnTo>
                    <a:pt x="340" y="1637"/>
                  </a:lnTo>
                  <a:lnTo>
                    <a:pt x="342" y="1640"/>
                  </a:lnTo>
                  <a:lnTo>
                    <a:pt x="342" y="1640"/>
                  </a:lnTo>
                  <a:lnTo>
                    <a:pt x="345" y="1641"/>
                  </a:lnTo>
                  <a:lnTo>
                    <a:pt x="350" y="1642"/>
                  </a:lnTo>
                  <a:lnTo>
                    <a:pt x="362" y="1644"/>
                  </a:lnTo>
                  <a:lnTo>
                    <a:pt x="395" y="1645"/>
                  </a:lnTo>
                  <a:lnTo>
                    <a:pt x="441" y="1645"/>
                  </a:lnTo>
                  <a:lnTo>
                    <a:pt x="441" y="1645"/>
                  </a:lnTo>
                  <a:lnTo>
                    <a:pt x="450" y="1644"/>
                  </a:lnTo>
                  <a:lnTo>
                    <a:pt x="458" y="1642"/>
                  </a:lnTo>
                  <a:lnTo>
                    <a:pt x="466" y="1640"/>
                  </a:lnTo>
                  <a:lnTo>
                    <a:pt x="466" y="1640"/>
                  </a:lnTo>
                  <a:lnTo>
                    <a:pt x="476" y="1635"/>
                  </a:lnTo>
                  <a:lnTo>
                    <a:pt x="476" y="1635"/>
                  </a:lnTo>
                  <a:lnTo>
                    <a:pt x="479" y="1637"/>
                  </a:lnTo>
                  <a:lnTo>
                    <a:pt x="483" y="1639"/>
                  </a:lnTo>
                  <a:lnTo>
                    <a:pt x="491" y="1640"/>
                  </a:lnTo>
                  <a:lnTo>
                    <a:pt x="491" y="1640"/>
                  </a:lnTo>
                  <a:lnTo>
                    <a:pt x="498" y="1641"/>
                  </a:lnTo>
                  <a:lnTo>
                    <a:pt x="504" y="1640"/>
                  </a:lnTo>
                  <a:lnTo>
                    <a:pt x="510" y="1640"/>
                  </a:lnTo>
                  <a:lnTo>
                    <a:pt x="510" y="164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4ADB4668-C08A-4925-17D3-47E5B45A125D}"/>
              </a:ext>
            </a:extLst>
          </p:cNvPr>
          <p:cNvGrpSpPr/>
          <p:nvPr/>
        </p:nvGrpSpPr>
        <p:grpSpPr>
          <a:xfrm>
            <a:off x="3677533" y="3832431"/>
            <a:ext cx="2580392" cy="2452624"/>
            <a:chOff x="3677533" y="3832431"/>
            <a:chExt cx="2580392" cy="2452624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1328D5F-60A2-10A8-524E-D608BCACA636}"/>
                </a:ext>
              </a:extLst>
            </p:cNvPr>
            <p:cNvGrpSpPr/>
            <p:nvPr/>
          </p:nvGrpSpPr>
          <p:grpSpPr>
            <a:xfrm>
              <a:off x="3677533" y="3832431"/>
              <a:ext cx="2580392" cy="1487038"/>
              <a:chOff x="3677533" y="3832431"/>
              <a:chExt cx="2580392" cy="1487038"/>
            </a:xfrm>
          </p:grpSpPr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949B6781-CA58-79FA-60B1-857AA4199456}"/>
                  </a:ext>
                </a:extLst>
              </p:cNvPr>
              <p:cNvSpPr/>
              <p:nvPr/>
            </p:nvSpPr>
            <p:spPr>
              <a:xfrm>
                <a:off x="3677533" y="3832431"/>
                <a:ext cx="2580392" cy="14203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010A5EE2-E8A2-EFBA-9CA9-C23F983FB181}"/>
                  </a:ext>
                </a:extLst>
              </p:cNvPr>
              <p:cNvSpPr/>
              <p:nvPr/>
            </p:nvSpPr>
            <p:spPr>
              <a:xfrm>
                <a:off x="3677533" y="5252794"/>
                <a:ext cx="2580392" cy="6667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BA95F15-5E91-2EF0-D9DC-6E46F81BBD70}"/>
                </a:ext>
              </a:extLst>
            </p:cNvPr>
            <p:cNvGrpSpPr/>
            <p:nvPr/>
          </p:nvGrpSpPr>
          <p:grpSpPr>
            <a:xfrm>
              <a:off x="4537419" y="4023159"/>
              <a:ext cx="869263" cy="2261896"/>
              <a:chOff x="4525963" y="2374900"/>
              <a:chExt cx="1065213" cy="2771776"/>
            </a:xfrm>
          </p:grpSpPr>
          <p:sp>
            <p:nvSpPr>
              <p:cNvPr id="6" name="Freeform 15">
                <a:extLst>
                  <a:ext uri="{FF2B5EF4-FFF2-40B4-BE49-F238E27FC236}">
                    <a16:creationId xmlns:a16="http://schemas.microsoft.com/office/drawing/2014/main" id="{985306C7-8BE0-3F05-0A9D-46E8823E4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0663" y="2374900"/>
                <a:ext cx="290513" cy="211138"/>
              </a:xfrm>
              <a:custGeom>
                <a:avLst/>
                <a:gdLst>
                  <a:gd name="T0" fmla="*/ 45 w 183"/>
                  <a:gd name="T1" fmla="*/ 1 h 133"/>
                  <a:gd name="T2" fmla="*/ 171 w 183"/>
                  <a:gd name="T3" fmla="*/ 63 h 133"/>
                  <a:gd name="T4" fmla="*/ 171 w 183"/>
                  <a:gd name="T5" fmla="*/ 63 h 133"/>
                  <a:gd name="T6" fmla="*/ 175 w 183"/>
                  <a:gd name="T7" fmla="*/ 64 h 133"/>
                  <a:gd name="T8" fmla="*/ 178 w 183"/>
                  <a:gd name="T9" fmla="*/ 68 h 133"/>
                  <a:gd name="T10" fmla="*/ 180 w 183"/>
                  <a:gd name="T11" fmla="*/ 70 h 133"/>
                  <a:gd name="T12" fmla="*/ 181 w 183"/>
                  <a:gd name="T13" fmla="*/ 74 h 133"/>
                  <a:gd name="T14" fmla="*/ 183 w 183"/>
                  <a:gd name="T15" fmla="*/ 78 h 133"/>
                  <a:gd name="T16" fmla="*/ 183 w 183"/>
                  <a:gd name="T17" fmla="*/ 81 h 133"/>
                  <a:gd name="T18" fmla="*/ 183 w 183"/>
                  <a:gd name="T19" fmla="*/ 85 h 133"/>
                  <a:gd name="T20" fmla="*/ 181 w 183"/>
                  <a:gd name="T21" fmla="*/ 90 h 133"/>
                  <a:gd name="T22" fmla="*/ 164 w 183"/>
                  <a:gd name="T23" fmla="*/ 122 h 133"/>
                  <a:gd name="T24" fmla="*/ 164 w 183"/>
                  <a:gd name="T25" fmla="*/ 122 h 133"/>
                  <a:gd name="T26" fmla="*/ 162 w 183"/>
                  <a:gd name="T27" fmla="*/ 126 h 133"/>
                  <a:gd name="T28" fmla="*/ 159 w 183"/>
                  <a:gd name="T29" fmla="*/ 130 h 133"/>
                  <a:gd name="T30" fmla="*/ 157 w 183"/>
                  <a:gd name="T31" fmla="*/ 131 h 133"/>
                  <a:gd name="T32" fmla="*/ 153 w 183"/>
                  <a:gd name="T33" fmla="*/ 133 h 133"/>
                  <a:gd name="T34" fmla="*/ 149 w 183"/>
                  <a:gd name="T35" fmla="*/ 133 h 133"/>
                  <a:gd name="T36" fmla="*/ 144 w 183"/>
                  <a:gd name="T37" fmla="*/ 133 h 133"/>
                  <a:gd name="T38" fmla="*/ 141 w 183"/>
                  <a:gd name="T39" fmla="*/ 133 h 133"/>
                  <a:gd name="T40" fmla="*/ 137 w 183"/>
                  <a:gd name="T41" fmla="*/ 132 h 133"/>
                  <a:gd name="T42" fmla="*/ 11 w 183"/>
                  <a:gd name="T43" fmla="*/ 70 h 133"/>
                  <a:gd name="T44" fmla="*/ 11 w 183"/>
                  <a:gd name="T45" fmla="*/ 70 h 133"/>
                  <a:gd name="T46" fmla="*/ 7 w 183"/>
                  <a:gd name="T47" fmla="*/ 69 h 133"/>
                  <a:gd name="T48" fmla="*/ 5 w 183"/>
                  <a:gd name="T49" fmla="*/ 65 h 133"/>
                  <a:gd name="T50" fmla="*/ 2 w 183"/>
                  <a:gd name="T51" fmla="*/ 63 h 133"/>
                  <a:gd name="T52" fmla="*/ 1 w 183"/>
                  <a:gd name="T53" fmla="*/ 59 h 133"/>
                  <a:gd name="T54" fmla="*/ 0 w 183"/>
                  <a:gd name="T55" fmla="*/ 55 h 133"/>
                  <a:gd name="T56" fmla="*/ 0 w 183"/>
                  <a:gd name="T57" fmla="*/ 52 h 133"/>
                  <a:gd name="T58" fmla="*/ 0 w 183"/>
                  <a:gd name="T59" fmla="*/ 48 h 133"/>
                  <a:gd name="T60" fmla="*/ 1 w 183"/>
                  <a:gd name="T61" fmla="*/ 43 h 133"/>
                  <a:gd name="T62" fmla="*/ 18 w 183"/>
                  <a:gd name="T63" fmla="*/ 11 h 133"/>
                  <a:gd name="T64" fmla="*/ 18 w 183"/>
                  <a:gd name="T65" fmla="*/ 11 h 133"/>
                  <a:gd name="T66" fmla="*/ 21 w 183"/>
                  <a:gd name="T67" fmla="*/ 7 h 133"/>
                  <a:gd name="T68" fmla="*/ 23 w 183"/>
                  <a:gd name="T69" fmla="*/ 3 h 133"/>
                  <a:gd name="T70" fmla="*/ 26 w 183"/>
                  <a:gd name="T71" fmla="*/ 2 h 133"/>
                  <a:gd name="T72" fmla="*/ 29 w 183"/>
                  <a:gd name="T73" fmla="*/ 0 h 133"/>
                  <a:gd name="T74" fmla="*/ 33 w 183"/>
                  <a:gd name="T75" fmla="*/ 0 h 133"/>
                  <a:gd name="T76" fmla="*/ 38 w 183"/>
                  <a:gd name="T77" fmla="*/ 0 h 133"/>
                  <a:gd name="T78" fmla="*/ 42 w 183"/>
                  <a:gd name="T79" fmla="*/ 0 h 133"/>
                  <a:gd name="T80" fmla="*/ 45 w 183"/>
                  <a:gd name="T81" fmla="*/ 1 h 133"/>
                  <a:gd name="T82" fmla="*/ 45 w 183"/>
                  <a:gd name="T83" fmla="*/ 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3" h="133">
                    <a:moveTo>
                      <a:pt x="45" y="1"/>
                    </a:moveTo>
                    <a:lnTo>
                      <a:pt x="171" y="63"/>
                    </a:lnTo>
                    <a:lnTo>
                      <a:pt x="171" y="63"/>
                    </a:lnTo>
                    <a:lnTo>
                      <a:pt x="175" y="64"/>
                    </a:lnTo>
                    <a:lnTo>
                      <a:pt x="178" y="68"/>
                    </a:lnTo>
                    <a:lnTo>
                      <a:pt x="180" y="70"/>
                    </a:lnTo>
                    <a:lnTo>
                      <a:pt x="181" y="74"/>
                    </a:lnTo>
                    <a:lnTo>
                      <a:pt x="183" y="78"/>
                    </a:lnTo>
                    <a:lnTo>
                      <a:pt x="183" y="81"/>
                    </a:lnTo>
                    <a:lnTo>
                      <a:pt x="183" y="85"/>
                    </a:lnTo>
                    <a:lnTo>
                      <a:pt x="181" y="90"/>
                    </a:lnTo>
                    <a:lnTo>
                      <a:pt x="164" y="122"/>
                    </a:lnTo>
                    <a:lnTo>
                      <a:pt x="164" y="122"/>
                    </a:lnTo>
                    <a:lnTo>
                      <a:pt x="162" y="126"/>
                    </a:lnTo>
                    <a:lnTo>
                      <a:pt x="159" y="130"/>
                    </a:lnTo>
                    <a:lnTo>
                      <a:pt x="157" y="131"/>
                    </a:lnTo>
                    <a:lnTo>
                      <a:pt x="153" y="133"/>
                    </a:lnTo>
                    <a:lnTo>
                      <a:pt x="149" y="133"/>
                    </a:lnTo>
                    <a:lnTo>
                      <a:pt x="144" y="133"/>
                    </a:lnTo>
                    <a:lnTo>
                      <a:pt x="141" y="133"/>
                    </a:lnTo>
                    <a:lnTo>
                      <a:pt x="137" y="132"/>
                    </a:lnTo>
                    <a:lnTo>
                      <a:pt x="11" y="70"/>
                    </a:lnTo>
                    <a:lnTo>
                      <a:pt x="11" y="70"/>
                    </a:lnTo>
                    <a:lnTo>
                      <a:pt x="7" y="69"/>
                    </a:lnTo>
                    <a:lnTo>
                      <a:pt x="5" y="65"/>
                    </a:lnTo>
                    <a:lnTo>
                      <a:pt x="2" y="63"/>
                    </a:lnTo>
                    <a:lnTo>
                      <a:pt x="1" y="59"/>
                    </a:lnTo>
                    <a:lnTo>
                      <a:pt x="0" y="55"/>
                    </a:lnTo>
                    <a:lnTo>
                      <a:pt x="0" y="52"/>
                    </a:lnTo>
                    <a:lnTo>
                      <a:pt x="0" y="48"/>
                    </a:lnTo>
                    <a:lnTo>
                      <a:pt x="1" y="43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21" y="7"/>
                    </a:lnTo>
                    <a:lnTo>
                      <a:pt x="23" y="3"/>
                    </a:lnTo>
                    <a:lnTo>
                      <a:pt x="26" y="2"/>
                    </a:lnTo>
                    <a:lnTo>
                      <a:pt x="29" y="0"/>
                    </a:lnTo>
                    <a:lnTo>
                      <a:pt x="33" y="0"/>
                    </a:lnTo>
                    <a:lnTo>
                      <a:pt x="38" y="0"/>
                    </a:lnTo>
                    <a:lnTo>
                      <a:pt x="42" y="0"/>
                    </a:lnTo>
                    <a:lnTo>
                      <a:pt x="45" y="1"/>
                    </a:lnTo>
                    <a:lnTo>
                      <a:pt x="45" y="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" name="Freeform 16">
                <a:extLst>
                  <a:ext uri="{FF2B5EF4-FFF2-40B4-BE49-F238E27FC236}">
                    <a16:creationId xmlns:a16="http://schemas.microsoft.com/office/drawing/2014/main" id="{84F8C72E-6D5B-EA48-5B8F-55608EEA4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5963" y="2386013"/>
                <a:ext cx="1031875" cy="2760663"/>
              </a:xfrm>
              <a:custGeom>
                <a:avLst/>
                <a:gdLst>
                  <a:gd name="T0" fmla="*/ 136 w 650"/>
                  <a:gd name="T1" fmla="*/ 1626 h 1739"/>
                  <a:gd name="T2" fmla="*/ 99 w 650"/>
                  <a:gd name="T3" fmla="*/ 1645 h 1739"/>
                  <a:gd name="T4" fmla="*/ 87 w 650"/>
                  <a:gd name="T5" fmla="*/ 1686 h 1739"/>
                  <a:gd name="T6" fmla="*/ 144 w 650"/>
                  <a:gd name="T7" fmla="*/ 1704 h 1739"/>
                  <a:gd name="T8" fmla="*/ 187 w 650"/>
                  <a:gd name="T9" fmla="*/ 1724 h 1739"/>
                  <a:gd name="T10" fmla="*/ 203 w 650"/>
                  <a:gd name="T11" fmla="*/ 1704 h 1739"/>
                  <a:gd name="T12" fmla="*/ 218 w 650"/>
                  <a:gd name="T13" fmla="*/ 1506 h 1739"/>
                  <a:gd name="T14" fmla="*/ 276 w 650"/>
                  <a:gd name="T15" fmla="*/ 1475 h 1739"/>
                  <a:gd name="T16" fmla="*/ 292 w 650"/>
                  <a:gd name="T17" fmla="*/ 1615 h 1739"/>
                  <a:gd name="T18" fmla="*/ 285 w 650"/>
                  <a:gd name="T19" fmla="*/ 1710 h 1739"/>
                  <a:gd name="T20" fmla="*/ 332 w 650"/>
                  <a:gd name="T21" fmla="*/ 1734 h 1739"/>
                  <a:gd name="T22" fmla="*/ 396 w 650"/>
                  <a:gd name="T23" fmla="*/ 1717 h 1739"/>
                  <a:gd name="T24" fmla="*/ 460 w 650"/>
                  <a:gd name="T25" fmla="*/ 1694 h 1739"/>
                  <a:gd name="T26" fmla="*/ 421 w 650"/>
                  <a:gd name="T27" fmla="*/ 1661 h 1739"/>
                  <a:gd name="T28" fmla="*/ 376 w 650"/>
                  <a:gd name="T29" fmla="*/ 1407 h 1739"/>
                  <a:gd name="T30" fmla="*/ 421 w 650"/>
                  <a:gd name="T31" fmla="*/ 1169 h 1739"/>
                  <a:gd name="T32" fmla="*/ 381 w 650"/>
                  <a:gd name="T33" fmla="*/ 694 h 1739"/>
                  <a:gd name="T34" fmla="*/ 381 w 650"/>
                  <a:gd name="T35" fmla="*/ 639 h 1739"/>
                  <a:gd name="T36" fmla="*/ 496 w 650"/>
                  <a:gd name="T37" fmla="*/ 487 h 1739"/>
                  <a:gd name="T38" fmla="*/ 647 w 650"/>
                  <a:gd name="T39" fmla="*/ 377 h 1739"/>
                  <a:gd name="T40" fmla="*/ 642 w 650"/>
                  <a:gd name="T41" fmla="*/ 219 h 1739"/>
                  <a:gd name="T42" fmla="*/ 629 w 650"/>
                  <a:gd name="T43" fmla="*/ 119 h 1739"/>
                  <a:gd name="T44" fmla="*/ 637 w 650"/>
                  <a:gd name="T45" fmla="*/ 34 h 1739"/>
                  <a:gd name="T46" fmla="*/ 617 w 650"/>
                  <a:gd name="T47" fmla="*/ 17 h 1739"/>
                  <a:gd name="T48" fmla="*/ 604 w 650"/>
                  <a:gd name="T49" fmla="*/ 20 h 1739"/>
                  <a:gd name="T50" fmla="*/ 589 w 650"/>
                  <a:gd name="T51" fmla="*/ 1 h 1739"/>
                  <a:gd name="T52" fmla="*/ 578 w 650"/>
                  <a:gd name="T53" fmla="*/ 52 h 1739"/>
                  <a:gd name="T54" fmla="*/ 569 w 650"/>
                  <a:gd name="T55" fmla="*/ 5 h 1739"/>
                  <a:gd name="T56" fmla="*/ 559 w 650"/>
                  <a:gd name="T57" fmla="*/ 45 h 1739"/>
                  <a:gd name="T58" fmla="*/ 549 w 650"/>
                  <a:gd name="T59" fmla="*/ 89 h 1739"/>
                  <a:gd name="T60" fmla="*/ 522 w 650"/>
                  <a:gd name="T61" fmla="*/ 69 h 1739"/>
                  <a:gd name="T62" fmla="*/ 535 w 650"/>
                  <a:gd name="T63" fmla="*/ 109 h 1739"/>
                  <a:gd name="T64" fmla="*/ 566 w 650"/>
                  <a:gd name="T65" fmla="*/ 141 h 1739"/>
                  <a:gd name="T66" fmla="*/ 549 w 650"/>
                  <a:gd name="T67" fmla="*/ 316 h 1739"/>
                  <a:gd name="T68" fmla="*/ 485 w 650"/>
                  <a:gd name="T69" fmla="*/ 357 h 1739"/>
                  <a:gd name="T70" fmla="*/ 425 w 650"/>
                  <a:gd name="T71" fmla="*/ 369 h 1739"/>
                  <a:gd name="T72" fmla="*/ 352 w 650"/>
                  <a:gd name="T73" fmla="*/ 391 h 1739"/>
                  <a:gd name="T74" fmla="*/ 307 w 650"/>
                  <a:gd name="T75" fmla="*/ 362 h 1739"/>
                  <a:gd name="T76" fmla="*/ 322 w 650"/>
                  <a:gd name="T77" fmla="*/ 337 h 1739"/>
                  <a:gd name="T78" fmla="*/ 313 w 650"/>
                  <a:gd name="T79" fmla="*/ 258 h 1739"/>
                  <a:gd name="T80" fmla="*/ 297 w 650"/>
                  <a:gd name="T81" fmla="*/ 197 h 1739"/>
                  <a:gd name="T82" fmla="*/ 251 w 650"/>
                  <a:gd name="T83" fmla="*/ 134 h 1739"/>
                  <a:gd name="T84" fmla="*/ 174 w 650"/>
                  <a:gd name="T85" fmla="*/ 134 h 1739"/>
                  <a:gd name="T86" fmla="*/ 119 w 650"/>
                  <a:gd name="T87" fmla="*/ 151 h 1739"/>
                  <a:gd name="T88" fmla="*/ 96 w 650"/>
                  <a:gd name="T89" fmla="*/ 266 h 1739"/>
                  <a:gd name="T90" fmla="*/ 89 w 650"/>
                  <a:gd name="T91" fmla="*/ 372 h 1739"/>
                  <a:gd name="T92" fmla="*/ 67 w 650"/>
                  <a:gd name="T93" fmla="*/ 462 h 1739"/>
                  <a:gd name="T94" fmla="*/ 29 w 650"/>
                  <a:gd name="T95" fmla="*/ 519 h 1739"/>
                  <a:gd name="T96" fmla="*/ 21 w 650"/>
                  <a:gd name="T97" fmla="*/ 617 h 1739"/>
                  <a:gd name="T98" fmla="*/ 0 w 650"/>
                  <a:gd name="T99" fmla="*/ 951 h 1739"/>
                  <a:gd name="T100" fmla="*/ 17 w 650"/>
                  <a:gd name="T101" fmla="*/ 971 h 1739"/>
                  <a:gd name="T102" fmla="*/ 10 w 650"/>
                  <a:gd name="T103" fmla="*/ 1016 h 1739"/>
                  <a:gd name="T104" fmla="*/ 51 w 650"/>
                  <a:gd name="T105" fmla="*/ 1049 h 1739"/>
                  <a:gd name="T106" fmla="*/ 55 w 650"/>
                  <a:gd name="T107" fmla="*/ 1026 h 1739"/>
                  <a:gd name="T108" fmla="*/ 57 w 650"/>
                  <a:gd name="T109" fmla="*/ 1012 h 1739"/>
                  <a:gd name="T110" fmla="*/ 56 w 650"/>
                  <a:gd name="T111" fmla="*/ 960 h 1739"/>
                  <a:gd name="T112" fmla="*/ 93 w 650"/>
                  <a:gd name="T113" fmla="*/ 692 h 1739"/>
                  <a:gd name="T114" fmla="*/ 89 w 650"/>
                  <a:gd name="T115" fmla="*/ 971 h 1739"/>
                  <a:gd name="T116" fmla="*/ 56 w 650"/>
                  <a:gd name="T117" fmla="*/ 1336 h 1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50" h="1739">
                    <a:moveTo>
                      <a:pt x="128" y="1401"/>
                    </a:moveTo>
                    <a:lnTo>
                      <a:pt x="128" y="1401"/>
                    </a:lnTo>
                    <a:lnTo>
                      <a:pt x="134" y="1506"/>
                    </a:lnTo>
                    <a:lnTo>
                      <a:pt x="134" y="1506"/>
                    </a:lnTo>
                    <a:lnTo>
                      <a:pt x="138" y="1543"/>
                    </a:lnTo>
                    <a:lnTo>
                      <a:pt x="141" y="1578"/>
                    </a:lnTo>
                    <a:lnTo>
                      <a:pt x="141" y="1594"/>
                    </a:lnTo>
                    <a:lnTo>
                      <a:pt x="140" y="1609"/>
                    </a:lnTo>
                    <a:lnTo>
                      <a:pt x="139" y="1620"/>
                    </a:lnTo>
                    <a:lnTo>
                      <a:pt x="136" y="1626"/>
                    </a:lnTo>
                    <a:lnTo>
                      <a:pt x="134" y="1630"/>
                    </a:lnTo>
                    <a:lnTo>
                      <a:pt x="134" y="1630"/>
                    </a:lnTo>
                    <a:lnTo>
                      <a:pt x="129" y="1636"/>
                    </a:lnTo>
                    <a:lnTo>
                      <a:pt x="124" y="1641"/>
                    </a:lnTo>
                    <a:lnTo>
                      <a:pt x="120" y="1642"/>
                    </a:lnTo>
                    <a:lnTo>
                      <a:pt x="117" y="1644"/>
                    </a:lnTo>
                    <a:lnTo>
                      <a:pt x="109" y="1644"/>
                    </a:lnTo>
                    <a:lnTo>
                      <a:pt x="104" y="1644"/>
                    </a:lnTo>
                    <a:lnTo>
                      <a:pt x="99" y="1645"/>
                    </a:lnTo>
                    <a:lnTo>
                      <a:pt x="99" y="1645"/>
                    </a:lnTo>
                    <a:lnTo>
                      <a:pt x="94" y="1646"/>
                    </a:lnTo>
                    <a:lnTo>
                      <a:pt x="89" y="1650"/>
                    </a:lnTo>
                    <a:lnTo>
                      <a:pt x="86" y="1652"/>
                    </a:lnTo>
                    <a:lnTo>
                      <a:pt x="85" y="1656"/>
                    </a:lnTo>
                    <a:lnTo>
                      <a:pt x="83" y="1661"/>
                    </a:lnTo>
                    <a:lnTo>
                      <a:pt x="82" y="1667"/>
                    </a:lnTo>
                    <a:lnTo>
                      <a:pt x="83" y="1673"/>
                    </a:lnTo>
                    <a:lnTo>
                      <a:pt x="85" y="1680"/>
                    </a:lnTo>
                    <a:lnTo>
                      <a:pt x="85" y="1680"/>
                    </a:lnTo>
                    <a:lnTo>
                      <a:pt x="87" y="1686"/>
                    </a:lnTo>
                    <a:lnTo>
                      <a:pt x="89" y="1689"/>
                    </a:lnTo>
                    <a:lnTo>
                      <a:pt x="93" y="1692"/>
                    </a:lnTo>
                    <a:lnTo>
                      <a:pt x="98" y="1693"/>
                    </a:lnTo>
                    <a:lnTo>
                      <a:pt x="106" y="1693"/>
                    </a:lnTo>
                    <a:lnTo>
                      <a:pt x="114" y="1694"/>
                    </a:lnTo>
                    <a:lnTo>
                      <a:pt x="114" y="1694"/>
                    </a:lnTo>
                    <a:lnTo>
                      <a:pt x="132" y="1701"/>
                    </a:lnTo>
                    <a:lnTo>
                      <a:pt x="139" y="1703"/>
                    </a:lnTo>
                    <a:lnTo>
                      <a:pt x="144" y="1704"/>
                    </a:lnTo>
                    <a:lnTo>
                      <a:pt x="144" y="1704"/>
                    </a:lnTo>
                    <a:lnTo>
                      <a:pt x="146" y="1706"/>
                    </a:lnTo>
                    <a:lnTo>
                      <a:pt x="150" y="1708"/>
                    </a:lnTo>
                    <a:lnTo>
                      <a:pt x="154" y="1712"/>
                    </a:lnTo>
                    <a:lnTo>
                      <a:pt x="159" y="1714"/>
                    </a:lnTo>
                    <a:lnTo>
                      <a:pt x="159" y="1714"/>
                    </a:lnTo>
                    <a:lnTo>
                      <a:pt x="169" y="1719"/>
                    </a:lnTo>
                    <a:lnTo>
                      <a:pt x="175" y="1723"/>
                    </a:lnTo>
                    <a:lnTo>
                      <a:pt x="183" y="1724"/>
                    </a:lnTo>
                    <a:lnTo>
                      <a:pt x="183" y="1724"/>
                    </a:lnTo>
                    <a:lnTo>
                      <a:pt x="187" y="1724"/>
                    </a:lnTo>
                    <a:lnTo>
                      <a:pt x="190" y="1723"/>
                    </a:lnTo>
                    <a:lnTo>
                      <a:pt x="192" y="1722"/>
                    </a:lnTo>
                    <a:lnTo>
                      <a:pt x="193" y="1719"/>
                    </a:lnTo>
                    <a:lnTo>
                      <a:pt x="193" y="1715"/>
                    </a:lnTo>
                    <a:lnTo>
                      <a:pt x="193" y="1714"/>
                    </a:lnTo>
                    <a:lnTo>
                      <a:pt x="193" y="1714"/>
                    </a:lnTo>
                    <a:lnTo>
                      <a:pt x="198" y="1710"/>
                    </a:lnTo>
                    <a:lnTo>
                      <a:pt x="202" y="1708"/>
                    </a:lnTo>
                    <a:lnTo>
                      <a:pt x="203" y="1706"/>
                    </a:lnTo>
                    <a:lnTo>
                      <a:pt x="203" y="1704"/>
                    </a:lnTo>
                    <a:lnTo>
                      <a:pt x="203" y="1704"/>
                    </a:lnTo>
                    <a:lnTo>
                      <a:pt x="202" y="1691"/>
                    </a:lnTo>
                    <a:lnTo>
                      <a:pt x="202" y="1665"/>
                    </a:lnTo>
                    <a:lnTo>
                      <a:pt x="202" y="1637"/>
                    </a:lnTo>
                    <a:lnTo>
                      <a:pt x="202" y="1626"/>
                    </a:lnTo>
                    <a:lnTo>
                      <a:pt x="203" y="1620"/>
                    </a:lnTo>
                    <a:lnTo>
                      <a:pt x="203" y="1620"/>
                    </a:lnTo>
                    <a:lnTo>
                      <a:pt x="207" y="1600"/>
                    </a:lnTo>
                    <a:lnTo>
                      <a:pt x="211" y="1566"/>
                    </a:lnTo>
                    <a:lnTo>
                      <a:pt x="218" y="1506"/>
                    </a:lnTo>
                    <a:lnTo>
                      <a:pt x="218" y="1506"/>
                    </a:lnTo>
                    <a:lnTo>
                      <a:pt x="224" y="1462"/>
                    </a:lnTo>
                    <a:lnTo>
                      <a:pt x="234" y="1407"/>
                    </a:lnTo>
                    <a:lnTo>
                      <a:pt x="277" y="1407"/>
                    </a:lnTo>
                    <a:lnTo>
                      <a:pt x="277" y="1407"/>
                    </a:lnTo>
                    <a:lnTo>
                      <a:pt x="277" y="1418"/>
                    </a:lnTo>
                    <a:lnTo>
                      <a:pt x="277" y="1427"/>
                    </a:lnTo>
                    <a:lnTo>
                      <a:pt x="277" y="1427"/>
                    </a:lnTo>
                    <a:lnTo>
                      <a:pt x="276" y="1452"/>
                    </a:lnTo>
                    <a:lnTo>
                      <a:pt x="276" y="1475"/>
                    </a:lnTo>
                    <a:lnTo>
                      <a:pt x="276" y="1495"/>
                    </a:lnTo>
                    <a:lnTo>
                      <a:pt x="277" y="1506"/>
                    </a:lnTo>
                    <a:lnTo>
                      <a:pt x="277" y="1506"/>
                    </a:lnTo>
                    <a:lnTo>
                      <a:pt x="280" y="1512"/>
                    </a:lnTo>
                    <a:lnTo>
                      <a:pt x="282" y="1522"/>
                    </a:lnTo>
                    <a:lnTo>
                      <a:pt x="285" y="1535"/>
                    </a:lnTo>
                    <a:lnTo>
                      <a:pt x="287" y="1551"/>
                    </a:lnTo>
                    <a:lnTo>
                      <a:pt x="287" y="1551"/>
                    </a:lnTo>
                    <a:lnTo>
                      <a:pt x="290" y="1590"/>
                    </a:lnTo>
                    <a:lnTo>
                      <a:pt x="292" y="1615"/>
                    </a:lnTo>
                    <a:lnTo>
                      <a:pt x="292" y="1615"/>
                    </a:lnTo>
                    <a:lnTo>
                      <a:pt x="293" y="1632"/>
                    </a:lnTo>
                    <a:lnTo>
                      <a:pt x="293" y="1645"/>
                    </a:lnTo>
                    <a:lnTo>
                      <a:pt x="292" y="1660"/>
                    </a:lnTo>
                    <a:lnTo>
                      <a:pt x="292" y="1660"/>
                    </a:lnTo>
                    <a:lnTo>
                      <a:pt x="290" y="1672"/>
                    </a:lnTo>
                    <a:lnTo>
                      <a:pt x="287" y="1684"/>
                    </a:lnTo>
                    <a:lnTo>
                      <a:pt x="287" y="1684"/>
                    </a:lnTo>
                    <a:lnTo>
                      <a:pt x="285" y="1698"/>
                    </a:lnTo>
                    <a:lnTo>
                      <a:pt x="285" y="1710"/>
                    </a:lnTo>
                    <a:lnTo>
                      <a:pt x="285" y="1717"/>
                    </a:lnTo>
                    <a:lnTo>
                      <a:pt x="286" y="1722"/>
                    </a:lnTo>
                    <a:lnTo>
                      <a:pt x="289" y="1725"/>
                    </a:lnTo>
                    <a:lnTo>
                      <a:pt x="292" y="1729"/>
                    </a:lnTo>
                    <a:lnTo>
                      <a:pt x="292" y="1729"/>
                    </a:lnTo>
                    <a:lnTo>
                      <a:pt x="297" y="1732"/>
                    </a:lnTo>
                    <a:lnTo>
                      <a:pt x="302" y="1733"/>
                    </a:lnTo>
                    <a:lnTo>
                      <a:pt x="312" y="1734"/>
                    </a:lnTo>
                    <a:lnTo>
                      <a:pt x="322" y="1734"/>
                    </a:lnTo>
                    <a:lnTo>
                      <a:pt x="332" y="1734"/>
                    </a:lnTo>
                    <a:lnTo>
                      <a:pt x="332" y="1734"/>
                    </a:lnTo>
                    <a:lnTo>
                      <a:pt x="339" y="1737"/>
                    </a:lnTo>
                    <a:lnTo>
                      <a:pt x="345" y="1738"/>
                    </a:lnTo>
                    <a:lnTo>
                      <a:pt x="348" y="1739"/>
                    </a:lnTo>
                    <a:lnTo>
                      <a:pt x="352" y="1739"/>
                    </a:lnTo>
                    <a:lnTo>
                      <a:pt x="355" y="1737"/>
                    </a:lnTo>
                    <a:lnTo>
                      <a:pt x="362" y="1734"/>
                    </a:lnTo>
                    <a:lnTo>
                      <a:pt x="362" y="1734"/>
                    </a:lnTo>
                    <a:lnTo>
                      <a:pt x="386" y="1720"/>
                    </a:lnTo>
                    <a:lnTo>
                      <a:pt x="396" y="1717"/>
                    </a:lnTo>
                    <a:lnTo>
                      <a:pt x="406" y="1714"/>
                    </a:lnTo>
                    <a:lnTo>
                      <a:pt x="406" y="1714"/>
                    </a:lnTo>
                    <a:lnTo>
                      <a:pt x="420" y="1713"/>
                    </a:lnTo>
                    <a:lnTo>
                      <a:pt x="438" y="1709"/>
                    </a:lnTo>
                    <a:lnTo>
                      <a:pt x="447" y="1707"/>
                    </a:lnTo>
                    <a:lnTo>
                      <a:pt x="454" y="1703"/>
                    </a:lnTo>
                    <a:lnTo>
                      <a:pt x="459" y="1699"/>
                    </a:lnTo>
                    <a:lnTo>
                      <a:pt x="460" y="1697"/>
                    </a:lnTo>
                    <a:lnTo>
                      <a:pt x="460" y="1694"/>
                    </a:lnTo>
                    <a:lnTo>
                      <a:pt x="460" y="1694"/>
                    </a:lnTo>
                    <a:lnTo>
                      <a:pt x="460" y="1686"/>
                    </a:lnTo>
                    <a:lnTo>
                      <a:pt x="459" y="1684"/>
                    </a:lnTo>
                    <a:lnTo>
                      <a:pt x="455" y="1680"/>
                    </a:lnTo>
                    <a:lnTo>
                      <a:pt x="455" y="1680"/>
                    </a:lnTo>
                    <a:lnTo>
                      <a:pt x="452" y="1673"/>
                    </a:lnTo>
                    <a:lnTo>
                      <a:pt x="451" y="1670"/>
                    </a:lnTo>
                    <a:lnTo>
                      <a:pt x="444" y="1668"/>
                    </a:lnTo>
                    <a:lnTo>
                      <a:pt x="431" y="1665"/>
                    </a:lnTo>
                    <a:lnTo>
                      <a:pt x="431" y="1665"/>
                    </a:lnTo>
                    <a:lnTo>
                      <a:pt x="421" y="1661"/>
                    </a:lnTo>
                    <a:lnTo>
                      <a:pt x="410" y="1657"/>
                    </a:lnTo>
                    <a:lnTo>
                      <a:pt x="389" y="1647"/>
                    </a:lnTo>
                    <a:lnTo>
                      <a:pt x="366" y="1635"/>
                    </a:lnTo>
                    <a:lnTo>
                      <a:pt x="366" y="1635"/>
                    </a:lnTo>
                    <a:lnTo>
                      <a:pt x="374" y="1573"/>
                    </a:lnTo>
                    <a:lnTo>
                      <a:pt x="379" y="1526"/>
                    </a:lnTo>
                    <a:lnTo>
                      <a:pt x="381" y="1496"/>
                    </a:lnTo>
                    <a:lnTo>
                      <a:pt x="381" y="1496"/>
                    </a:lnTo>
                    <a:lnTo>
                      <a:pt x="379" y="1457"/>
                    </a:lnTo>
                    <a:lnTo>
                      <a:pt x="376" y="1407"/>
                    </a:lnTo>
                    <a:lnTo>
                      <a:pt x="376" y="1407"/>
                    </a:lnTo>
                    <a:lnTo>
                      <a:pt x="408" y="1405"/>
                    </a:lnTo>
                    <a:lnTo>
                      <a:pt x="417" y="1403"/>
                    </a:lnTo>
                    <a:lnTo>
                      <a:pt x="420" y="1403"/>
                    </a:lnTo>
                    <a:lnTo>
                      <a:pt x="421" y="1402"/>
                    </a:lnTo>
                    <a:lnTo>
                      <a:pt x="421" y="1402"/>
                    </a:lnTo>
                    <a:lnTo>
                      <a:pt x="422" y="1309"/>
                    </a:lnTo>
                    <a:lnTo>
                      <a:pt x="422" y="1235"/>
                    </a:lnTo>
                    <a:lnTo>
                      <a:pt x="421" y="1169"/>
                    </a:lnTo>
                    <a:lnTo>
                      <a:pt x="421" y="1169"/>
                    </a:lnTo>
                    <a:lnTo>
                      <a:pt x="417" y="1109"/>
                    </a:lnTo>
                    <a:lnTo>
                      <a:pt x="412" y="1043"/>
                    </a:lnTo>
                    <a:lnTo>
                      <a:pt x="406" y="971"/>
                    </a:lnTo>
                    <a:lnTo>
                      <a:pt x="441" y="966"/>
                    </a:lnTo>
                    <a:lnTo>
                      <a:pt x="381" y="728"/>
                    </a:lnTo>
                    <a:lnTo>
                      <a:pt x="381" y="728"/>
                    </a:lnTo>
                    <a:lnTo>
                      <a:pt x="379" y="716"/>
                    </a:lnTo>
                    <a:lnTo>
                      <a:pt x="380" y="707"/>
                    </a:lnTo>
                    <a:lnTo>
                      <a:pt x="381" y="700"/>
                    </a:lnTo>
                    <a:lnTo>
                      <a:pt x="381" y="694"/>
                    </a:lnTo>
                    <a:lnTo>
                      <a:pt x="381" y="694"/>
                    </a:lnTo>
                    <a:lnTo>
                      <a:pt x="381" y="687"/>
                    </a:lnTo>
                    <a:lnTo>
                      <a:pt x="383" y="681"/>
                    </a:lnTo>
                    <a:lnTo>
                      <a:pt x="383" y="676"/>
                    </a:lnTo>
                    <a:lnTo>
                      <a:pt x="381" y="669"/>
                    </a:lnTo>
                    <a:lnTo>
                      <a:pt x="381" y="669"/>
                    </a:lnTo>
                    <a:lnTo>
                      <a:pt x="379" y="663"/>
                    </a:lnTo>
                    <a:lnTo>
                      <a:pt x="379" y="657"/>
                    </a:lnTo>
                    <a:lnTo>
                      <a:pt x="381" y="639"/>
                    </a:lnTo>
                    <a:lnTo>
                      <a:pt x="381" y="639"/>
                    </a:lnTo>
                    <a:lnTo>
                      <a:pt x="385" y="629"/>
                    </a:lnTo>
                    <a:lnTo>
                      <a:pt x="392" y="614"/>
                    </a:lnTo>
                    <a:lnTo>
                      <a:pt x="404" y="596"/>
                    </a:lnTo>
                    <a:lnTo>
                      <a:pt x="417" y="574"/>
                    </a:lnTo>
                    <a:lnTo>
                      <a:pt x="431" y="552"/>
                    </a:lnTo>
                    <a:lnTo>
                      <a:pt x="446" y="533"/>
                    </a:lnTo>
                    <a:lnTo>
                      <a:pt x="459" y="517"/>
                    </a:lnTo>
                    <a:lnTo>
                      <a:pt x="470" y="505"/>
                    </a:lnTo>
                    <a:lnTo>
                      <a:pt x="470" y="505"/>
                    </a:lnTo>
                    <a:lnTo>
                      <a:pt x="496" y="487"/>
                    </a:lnTo>
                    <a:lnTo>
                      <a:pt x="526" y="467"/>
                    </a:lnTo>
                    <a:lnTo>
                      <a:pt x="552" y="450"/>
                    </a:lnTo>
                    <a:lnTo>
                      <a:pt x="564" y="441"/>
                    </a:lnTo>
                    <a:lnTo>
                      <a:pt x="564" y="441"/>
                    </a:lnTo>
                    <a:lnTo>
                      <a:pt x="578" y="432"/>
                    </a:lnTo>
                    <a:lnTo>
                      <a:pt x="606" y="414"/>
                    </a:lnTo>
                    <a:lnTo>
                      <a:pt x="621" y="404"/>
                    </a:lnTo>
                    <a:lnTo>
                      <a:pt x="635" y="393"/>
                    </a:lnTo>
                    <a:lnTo>
                      <a:pt x="643" y="382"/>
                    </a:lnTo>
                    <a:lnTo>
                      <a:pt x="647" y="377"/>
                    </a:lnTo>
                    <a:lnTo>
                      <a:pt x="648" y="372"/>
                    </a:lnTo>
                    <a:lnTo>
                      <a:pt x="648" y="372"/>
                    </a:lnTo>
                    <a:lnTo>
                      <a:pt x="650" y="352"/>
                    </a:lnTo>
                    <a:lnTo>
                      <a:pt x="650" y="331"/>
                    </a:lnTo>
                    <a:lnTo>
                      <a:pt x="647" y="310"/>
                    </a:lnTo>
                    <a:lnTo>
                      <a:pt x="643" y="292"/>
                    </a:lnTo>
                    <a:lnTo>
                      <a:pt x="643" y="292"/>
                    </a:lnTo>
                    <a:lnTo>
                      <a:pt x="642" y="281"/>
                    </a:lnTo>
                    <a:lnTo>
                      <a:pt x="642" y="263"/>
                    </a:lnTo>
                    <a:lnTo>
                      <a:pt x="642" y="219"/>
                    </a:lnTo>
                    <a:lnTo>
                      <a:pt x="642" y="176"/>
                    </a:lnTo>
                    <a:lnTo>
                      <a:pt x="641" y="161"/>
                    </a:lnTo>
                    <a:lnTo>
                      <a:pt x="640" y="156"/>
                    </a:lnTo>
                    <a:lnTo>
                      <a:pt x="638" y="154"/>
                    </a:lnTo>
                    <a:lnTo>
                      <a:pt x="638" y="154"/>
                    </a:lnTo>
                    <a:lnTo>
                      <a:pt x="634" y="146"/>
                    </a:lnTo>
                    <a:lnTo>
                      <a:pt x="630" y="138"/>
                    </a:lnTo>
                    <a:lnTo>
                      <a:pt x="629" y="128"/>
                    </a:lnTo>
                    <a:lnTo>
                      <a:pt x="629" y="119"/>
                    </a:lnTo>
                    <a:lnTo>
                      <a:pt x="629" y="119"/>
                    </a:lnTo>
                    <a:lnTo>
                      <a:pt x="637" y="83"/>
                    </a:lnTo>
                    <a:lnTo>
                      <a:pt x="642" y="62"/>
                    </a:lnTo>
                    <a:lnTo>
                      <a:pt x="643" y="55"/>
                    </a:lnTo>
                    <a:lnTo>
                      <a:pt x="643" y="50"/>
                    </a:lnTo>
                    <a:lnTo>
                      <a:pt x="643" y="50"/>
                    </a:lnTo>
                    <a:lnTo>
                      <a:pt x="642" y="43"/>
                    </a:lnTo>
                    <a:lnTo>
                      <a:pt x="641" y="38"/>
                    </a:lnTo>
                    <a:lnTo>
                      <a:pt x="638" y="35"/>
                    </a:lnTo>
                    <a:lnTo>
                      <a:pt x="638" y="35"/>
                    </a:lnTo>
                    <a:lnTo>
                      <a:pt x="637" y="34"/>
                    </a:lnTo>
                    <a:lnTo>
                      <a:pt x="635" y="34"/>
                    </a:lnTo>
                    <a:lnTo>
                      <a:pt x="634" y="35"/>
                    </a:lnTo>
                    <a:lnTo>
                      <a:pt x="634" y="35"/>
                    </a:lnTo>
                    <a:lnTo>
                      <a:pt x="631" y="37"/>
                    </a:lnTo>
                    <a:lnTo>
                      <a:pt x="627" y="37"/>
                    </a:lnTo>
                    <a:lnTo>
                      <a:pt x="625" y="36"/>
                    </a:lnTo>
                    <a:lnTo>
                      <a:pt x="624" y="35"/>
                    </a:lnTo>
                    <a:lnTo>
                      <a:pt x="624" y="35"/>
                    </a:lnTo>
                    <a:lnTo>
                      <a:pt x="621" y="24"/>
                    </a:lnTo>
                    <a:lnTo>
                      <a:pt x="617" y="17"/>
                    </a:lnTo>
                    <a:lnTo>
                      <a:pt x="616" y="16"/>
                    </a:lnTo>
                    <a:lnTo>
                      <a:pt x="614" y="15"/>
                    </a:lnTo>
                    <a:lnTo>
                      <a:pt x="614" y="15"/>
                    </a:lnTo>
                    <a:lnTo>
                      <a:pt x="609" y="15"/>
                    </a:lnTo>
                    <a:lnTo>
                      <a:pt x="605" y="17"/>
                    </a:lnTo>
                    <a:lnTo>
                      <a:pt x="605" y="17"/>
                    </a:lnTo>
                    <a:lnTo>
                      <a:pt x="605" y="20"/>
                    </a:lnTo>
                    <a:lnTo>
                      <a:pt x="604" y="20"/>
                    </a:lnTo>
                    <a:lnTo>
                      <a:pt x="604" y="20"/>
                    </a:lnTo>
                    <a:lnTo>
                      <a:pt x="604" y="20"/>
                    </a:lnTo>
                    <a:lnTo>
                      <a:pt x="604" y="19"/>
                    </a:lnTo>
                    <a:lnTo>
                      <a:pt x="605" y="17"/>
                    </a:lnTo>
                    <a:lnTo>
                      <a:pt x="605" y="17"/>
                    </a:lnTo>
                    <a:lnTo>
                      <a:pt x="603" y="10"/>
                    </a:lnTo>
                    <a:lnTo>
                      <a:pt x="601" y="8"/>
                    </a:lnTo>
                    <a:lnTo>
                      <a:pt x="599" y="5"/>
                    </a:lnTo>
                    <a:lnTo>
                      <a:pt x="599" y="5"/>
                    </a:lnTo>
                    <a:lnTo>
                      <a:pt x="591" y="0"/>
                    </a:lnTo>
                    <a:lnTo>
                      <a:pt x="590" y="0"/>
                    </a:lnTo>
                    <a:lnTo>
                      <a:pt x="589" y="1"/>
                    </a:lnTo>
                    <a:lnTo>
                      <a:pt x="589" y="5"/>
                    </a:lnTo>
                    <a:lnTo>
                      <a:pt x="589" y="5"/>
                    </a:lnTo>
                    <a:lnTo>
                      <a:pt x="589" y="36"/>
                    </a:lnTo>
                    <a:lnTo>
                      <a:pt x="588" y="53"/>
                    </a:lnTo>
                    <a:lnTo>
                      <a:pt x="587" y="58"/>
                    </a:lnTo>
                    <a:lnTo>
                      <a:pt x="585" y="60"/>
                    </a:lnTo>
                    <a:lnTo>
                      <a:pt x="584" y="60"/>
                    </a:lnTo>
                    <a:lnTo>
                      <a:pt x="584" y="60"/>
                    </a:lnTo>
                    <a:lnTo>
                      <a:pt x="580" y="57"/>
                    </a:lnTo>
                    <a:lnTo>
                      <a:pt x="578" y="52"/>
                    </a:lnTo>
                    <a:lnTo>
                      <a:pt x="575" y="46"/>
                    </a:lnTo>
                    <a:lnTo>
                      <a:pt x="574" y="40"/>
                    </a:lnTo>
                    <a:lnTo>
                      <a:pt x="574" y="40"/>
                    </a:lnTo>
                    <a:lnTo>
                      <a:pt x="574" y="30"/>
                    </a:lnTo>
                    <a:lnTo>
                      <a:pt x="574" y="17"/>
                    </a:lnTo>
                    <a:lnTo>
                      <a:pt x="574" y="12"/>
                    </a:lnTo>
                    <a:lnTo>
                      <a:pt x="574" y="8"/>
                    </a:lnTo>
                    <a:lnTo>
                      <a:pt x="572" y="5"/>
                    </a:lnTo>
                    <a:lnTo>
                      <a:pt x="569" y="5"/>
                    </a:lnTo>
                    <a:lnTo>
                      <a:pt x="569" y="5"/>
                    </a:lnTo>
                    <a:lnTo>
                      <a:pt x="564" y="6"/>
                    </a:lnTo>
                    <a:lnTo>
                      <a:pt x="562" y="5"/>
                    </a:lnTo>
                    <a:lnTo>
                      <a:pt x="561" y="6"/>
                    </a:lnTo>
                    <a:lnTo>
                      <a:pt x="559" y="10"/>
                    </a:lnTo>
                    <a:lnTo>
                      <a:pt x="559" y="10"/>
                    </a:lnTo>
                    <a:lnTo>
                      <a:pt x="559" y="17"/>
                    </a:lnTo>
                    <a:lnTo>
                      <a:pt x="559" y="26"/>
                    </a:lnTo>
                    <a:lnTo>
                      <a:pt x="559" y="36"/>
                    </a:lnTo>
                    <a:lnTo>
                      <a:pt x="559" y="45"/>
                    </a:lnTo>
                    <a:lnTo>
                      <a:pt x="559" y="45"/>
                    </a:lnTo>
                    <a:lnTo>
                      <a:pt x="559" y="55"/>
                    </a:lnTo>
                    <a:lnTo>
                      <a:pt x="562" y="67"/>
                    </a:lnTo>
                    <a:lnTo>
                      <a:pt x="562" y="78"/>
                    </a:lnTo>
                    <a:lnTo>
                      <a:pt x="562" y="82"/>
                    </a:lnTo>
                    <a:lnTo>
                      <a:pt x="559" y="84"/>
                    </a:lnTo>
                    <a:lnTo>
                      <a:pt x="559" y="84"/>
                    </a:lnTo>
                    <a:lnTo>
                      <a:pt x="556" y="87"/>
                    </a:lnTo>
                    <a:lnTo>
                      <a:pt x="556" y="88"/>
                    </a:lnTo>
                    <a:lnTo>
                      <a:pt x="554" y="88"/>
                    </a:lnTo>
                    <a:lnTo>
                      <a:pt x="549" y="89"/>
                    </a:lnTo>
                    <a:lnTo>
                      <a:pt x="549" y="89"/>
                    </a:lnTo>
                    <a:lnTo>
                      <a:pt x="546" y="89"/>
                    </a:lnTo>
                    <a:lnTo>
                      <a:pt x="542" y="88"/>
                    </a:lnTo>
                    <a:lnTo>
                      <a:pt x="536" y="86"/>
                    </a:lnTo>
                    <a:lnTo>
                      <a:pt x="532" y="82"/>
                    </a:lnTo>
                    <a:lnTo>
                      <a:pt x="530" y="79"/>
                    </a:lnTo>
                    <a:lnTo>
                      <a:pt x="530" y="79"/>
                    </a:lnTo>
                    <a:lnTo>
                      <a:pt x="527" y="77"/>
                    </a:lnTo>
                    <a:lnTo>
                      <a:pt x="523" y="72"/>
                    </a:lnTo>
                    <a:lnTo>
                      <a:pt x="522" y="69"/>
                    </a:lnTo>
                    <a:lnTo>
                      <a:pt x="520" y="68"/>
                    </a:lnTo>
                    <a:lnTo>
                      <a:pt x="517" y="68"/>
                    </a:lnTo>
                    <a:lnTo>
                      <a:pt x="515" y="69"/>
                    </a:lnTo>
                    <a:lnTo>
                      <a:pt x="515" y="69"/>
                    </a:lnTo>
                    <a:lnTo>
                      <a:pt x="514" y="73"/>
                    </a:lnTo>
                    <a:lnTo>
                      <a:pt x="515" y="78"/>
                    </a:lnTo>
                    <a:lnTo>
                      <a:pt x="516" y="84"/>
                    </a:lnTo>
                    <a:lnTo>
                      <a:pt x="520" y="90"/>
                    </a:lnTo>
                    <a:lnTo>
                      <a:pt x="528" y="103"/>
                    </a:lnTo>
                    <a:lnTo>
                      <a:pt x="535" y="109"/>
                    </a:lnTo>
                    <a:lnTo>
                      <a:pt x="535" y="109"/>
                    </a:lnTo>
                    <a:lnTo>
                      <a:pt x="549" y="118"/>
                    </a:lnTo>
                    <a:lnTo>
                      <a:pt x="557" y="121"/>
                    </a:lnTo>
                    <a:lnTo>
                      <a:pt x="559" y="124"/>
                    </a:lnTo>
                    <a:lnTo>
                      <a:pt x="559" y="124"/>
                    </a:lnTo>
                    <a:lnTo>
                      <a:pt x="561" y="131"/>
                    </a:lnTo>
                    <a:lnTo>
                      <a:pt x="562" y="136"/>
                    </a:lnTo>
                    <a:lnTo>
                      <a:pt x="564" y="139"/>
                    </a:lnTo>
                    <a:lnTo>
                      <a:pt x="564" y="139"/>
                    </a:lnTo>
                    <a:lnTo>
                      <a:pt x="566" y="141"/>
                    </a:lnTo>
                    <a:lnTo>
                      <a:pt x="566" y="144"/>
                    </a:lnTo>
                    <a:lnTo>
                      <a:pt x="564" y="149"/>
                    </a:lnTo>
                    <a:lnTo>
                      <a:pt x="564" y="149"/>
                    </a:lnTo>
                    <a:lnTo>
                      <a:pt x="554" y="159"/>
                    </a:lnTo>
                    <a:lnTo>
                      <a:pt x="554" y="159"/>
                    </a:lnTo>
                    <a:lnTo>
                      <a:pt x="554" y="181"/>
                    </a:lnTo>
                    <a:lnTo>
                      <a:pt x="552" y="230"/>
                    </a:lnTo>
                    <a:lnTo>
                      <a:pt x="549" y="312"/>
                    </a:lnTo>
                    <a:lnTo>
                      <a:pt x="549" y="312"/>
                    </a:lnTo>
                    <a:lnTo>
                      <a:pt x="549" y="316"/>
                    </a:lnTo>
                    <a:lnTo>
                      <a:pt x="548" y="318"/>
                    </a:lnTo>
                    <a:lnTo>
                      <a:pt x="547" y="321"/>
                    </a:lnTo>
                    <a:lnTo>
                      <a:pt x="545" y="321"/>
                    </a:lnTo>
                    <a:lnTo>
                      <a:pt x="541" y="323"/>
                    </a:lnTo>
                    <a:lnTo>
                      <a:pt x="535" y="327"/>
                    </a:lnTo>
                    <a:lnTo>
                      <a:pt x="535" y="327"/>
                    </a:lnTo>
                    <a:lnTo>
                      <a:pt x="525" y="334"/>
                    </a:lnTo>
                    <a:lnTo>
                      <a:pt x="509" y="343"/>
                    </a:lnTo>
                    <a:lnTo>
                      <a:pt x="485" y="357"/>
                    </a:lnTo>
                    <a:lnTo>
                      <a:pt x="485" y="357"/>
                    </a:lnTo>
                    <a:lnTo>
                      <a:pt x="484" y="358"/>
                    </a:lnTo>
                    <a:lnTo>
                      <a:pt x="484" y="359"/>
                    </a:lnTo>
                    <a:lnTo>
                      <a:pt x="483" y="362"/>
                    </a:lnTo>
                    <a:lnTo>
                      <a:pt x="481" y="363"/>
                    </a:lnTo>
                    <a:lnTo>
                      <a:pt x="479" y="364"/>
                    </a:lnTo>
                    <a:lnTo>
                      <a:pt x="465" y="367"/>
                    </a:lnTo>
                    <a:lnTo>
                      <a:pt x="465" y="367"/>
                    </a:lnTo>
                    <a:lnTo>
                      <a:pt x="448" y="368"/>
                    </a:lnTo>
                    <a:lnTo>
                      <a:pt x="436" y="368"/>
                    </a:lnTo>
                    <a:lnTo>
                      <a:pt x="425" y="369"/>
                    </a:lnTo>
                    <a:lnTo>
                      <a:pt x="416" y="372"/>
                    </a:lnTo>
                    <a:lnTo>
                      <a:pt x="416" y="372"/>
                    </a:lnTo>
                    <a:lnTo>
                      <a:pt x="387" y="380"/>
                    </a:lnTo>
                    <a:lnTo>
                      <a:pt x="366" y="387"/>
                    </a:lnTo>
                    <a:lnTo>
                      <a:pt x="366" y="387"/>
                    </a:lnTo>
                    <a:lnTo>
                      <a:pt x="364" y="388"/>
                    </a:lnTo>
                    <a:lnTo>
                      <a:pt x="360" y="390"/>
                    </a:lnTo>
                    <a:lnTo>
                      <a:pt x="357" y="391"/>
                    </a:lnTo>
                    <a:lnTo>
                      <a:pt x="357" y="391"/>
                    </a:lnTo>
                    <a:lnTo>
                      <a:pt x="352" y="391"/>
                    </a:lnTo>
                    <a:lnTo>
                      <a:pt x="347" y="391"/>
                    </a:lnTo>
                    <a:lnTo>
                      <a:pt x="340" y="390"/>
                    </a:lnTo>
                    <a:lnTo>
                      <a:pt x="337" y="391"/>
                    </a:lnTo>
                    <a:lnTo>
                      <a:pt x="337" y="391"/>
                    </a:lnTo>
                    <a:lnTo>
                      <a:pt x="331" y="391"/>
                    </a:lnTo>
                    <a:lnTo>
                      <a:pt x="321" y="389"/>
                    </a:lnTo>
                    <a:lnTo>
                      <a:pt x="307" y="387"/>
                    </a:lnTo>
                    <a:lnTo>
                      <a:pt x="307" y="387"/>
                    </a:lnTo>
                    <a:lnTo>
                      <a:pt x="307" y="375"/>
                    </a:lnTo>
                    <a:lnTo>
                      <a:pt x="307" y="362"/>
                    </a:lnTo>
                    <a:lnTo>
                      <a:pt x="307" y="362"/>
                    </a:lnTo>
                    <a:lnTo>
                      <a:pt x="307" y="353"/>
                    </a:lnTo>
                    <a:lnTo>
                      <a:pt x="307" y="349"/>
                    </a:lnTo>
                    <a:lnTo>
                      <a:pt x="307" y="347"/>
                    </a:lnTo>
                    <a:lnTo>
                      <a:pt x="307" y="347"/>
                    </a:lnTo>
                    <a:lnTo>
                      <a:pt x="308" y="346"/>
                    </a:lnTo>
                    <a:lnTo>
                      <a:pt x="312" y="344"/>
                    </a:lnTo>
                    <a:lnTo>
                      <a:pt x="317" y="342"/>
                    </a:lnTo>
                    <a:lnTo>
                      <a:pt x="322" y="337"/>
                    </a:lnTo>
                    <a:lnTo>
                      <a:pt x="322" y="337"/>
                    </a:lnTo>
                    <a:lnTo>
                      <a:pt x="324" y="331"/>
                    </a:lnTo>
                    <a:lnTo>
                      <a:pt x="327" y="323"/>
                    </a:lnTo>
                    <a:lnTo>
                      <a:pt x="327" y="312"/>
                    </a:lnTo>
                    <a:lnTo>
                      <a:pt x="327" y="312"/>
                    </a:lnTo>
                    <a:lnTo>
                      <a:pt x="326" y="289"/>
                    </a:lnTo>
                    <a:lnTo>
                      <a:pt x="324" y="275"/>
                    </a:lnTo>
                    <a:lnTo>
                      <a:pt x="323" y="270"/>
                    </a:lnTo>
                    <a:lnTo>
                      <a:pt x="322" y="268"/>
                    </a:lnTo>
                    <a:lnTo>
                      <a:pt x="322" y="268"/>
                    </a:lnTo>
                    <a:lnTo>
                      <a:pt x="313" y="258"/>
                    </a:lnTo>
                    <a:lnTo>
                      <a:pt x="308" y="252"/>
                    </a:lnTo>
                    <a:lnTo>
                      <a:pt x="307" y="248"/>
                    </a:lnTo>
                    <a:lnTo>
                      <a:pt x="307" y="248"/>
                    </a:lnTo>
                    <a:lnTo>
                      <a:pt x="306" y="240"/>
                    </a:lnTo>
                    <a:lnTo>
                      <a:pt x="302" y="227"/>
                    </a:lnTo>
                    <a:lnTo>
                      <a:pt x="297" y="208"/>
                    </a:lnTo>
                    <a:lnTo>
                      <a:pt x="297" y="208"/>
                    </a:lnTo>
                    <a:lnTo>
                      <a:pt x="298" y="207"/>
                    </a:lnTo>
                    <a:lnTo>
                      <a:pt x="298" y="202"/>
                    </a:lnTo>
                    <a:lnTo>
                      <a:pt x="297" y="197"/>
                    </a:lnTo>
                    <a:lnTo>
                      <a:pt x="296" y="191"/>
                    </a:lnTo>
                    <a:lnTo>
                      <a:pt x="292" y="183"/>
                    </a:lnTo>
                    <a:lnTo>
                      <a:pt x="287" y="173"/>
                    </a:lnTo>
                    <a:lnTo>
                      <a:pt x="287" y="173"/>
                    </a:lnTo>
                    <a:lnTo>
                      <a:pt x="277" y="157"/>
                    </a:lnTo>
                    <a:lnTo>
                      <a:pt x="270" y="149"/>
                    </a:lnTo>
                    <a:lnTo>
                      <a:pt x="264" y="144"/>
                    </a:lnTo>
                    <a:lnTo>
                      <a:pt x="258" y="139"/>
                    </a:lnTo>
                    <a:lnTo>
                      <a:pt x="258" y="139"/>
                    </a:lnTo>
                    <a:lnTo>
                      <a:pt x="251" y="134"/>
                    </a:lnTo>
                    <a:lnTo>
                      <a:pt x="247" y="129"/>
                    </a:lnTo>
                    <a:lnTo>
                      <a:pt x="239" y="125"/>
                    </a:lnTo>
                    <a:lnTo>
                      <a:pt x="227" y="123"/>
                    </a:lnTo>
                    <a:lnTo>
                      <a:pt x="227" y="123"/>
                    </a:lnTo>
                    <a:lnTo>
                      <a:pt x="216" y="121"/>
                    </a:lnTo>
                    <a:lnTo>
                      <a:pt x="204" y="123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7" y="133"/>
                    </a:lnTo>
                    <a:lnTo>
                      <a:pt x="174" y="134"/>
                    </a:lnTo>
                    <a:lnTo>
                      <a:pt x="174" y="134"/>
                    </a:lnTo>
                    <a:lnTo>
                      <a:pt x="174" y="133"/>
                    </a:lnTo>
                    <a:lnTo>
                      <a:pt x="171" y="133"/>
                    </a:lnTo>
                    <a:lnTo>
                      <a:pt x="164" y="133"/>
                    </a:lnTo>
                    <a:lnTo>
                      <a:pt x="153" y="135"/>
                    </a:lnTo>
                    <a:lnTo>
                      <a:pt x="139" y="139"/>
                    </a:lnTo>
                    <a:lnTo>
                      <a:pt x="139" y="139"/>
                    </a:lnTo>
                    <a:lnTo>
                      <a:pt x="132" y="141"/>
                    </a:lnTo>
                    <a:lnTo>
                      <a:pt x="125" y="146"/>
                    </a:lnTo>
                    <a:lnTo>
                      <a:pt x="119" y="151"/>
                    </a:lnTo>
                    <a:lnTo>
                      <a:pt x="113" y="157"/>
                    </a:lnTo>
                    <a:lnTo>
                      <a:pt x="108" y="166"/>
                    </a:lnTo>
                    <a:lnTo>
                      <a:pt x="102" y="177"/>
                    </a:lnTo>
                    <a:lnTo>
                      <a:pt x="98" y="191"/>
                    </a:lnTo>
                    <a:lnTo>
                      <a:pt x="94" y="208"/>
                    </a:lnTo>
                    <a:lnTo>
                      <a:pt x="94" y="208"/>
                    </a:lnTo>
                    <a:lnTo>
                      <a:pt x="92" y="225"/>
                    </a:lnTo>
                    <a:lnTo>
                      <a:pt x="92" y="240"/>
                    </a:lnTo>
                    <a:lnTo>
                      <a:pt x="93" y="254"/>
                    </a:lnTo>
                    <a:lnTo>
                      <a:pt x="96" y="266"/>
                    </a:lnTo>
                    <a:lnTo>
                      <a:pt x="101" y="287"/>
                    </a:lnTo>
                    <a:lnTo>
                      <a:pt x="103" y="297"/>
                    </a:lnTo>
                    <a:lnTo>
                      <a:pt x="104" y="307"/>
                    </a:lnTo>
                    <a:lnTo>
                      <a:pt x="104" y="307"/>
                    </a:lnTo>
                    <a:lnTo>
                      <a:pt x="104" y="317"/>
                    </a:lnTo>
                    <a:lnTo>
                      <a:pt x="103" y="325"/>
                    </a:lnTo>
                    <a:lnTo>
                      <a:pt x="101" y="339"/>
                    </a:lnTo>
                    <a:lnTo>
                      <a:pt x="96" y="354"/>
                    </a:lnTo>
                    <a:lnTo>
                      <a:pt x="89" y="372"/>
                    </a:lnTo>
                    <a:lnTo>
                      <a:pt x="89" y="372"/>
                    </a:lnTo>
                    <a:lnTo>
                      <a:pt x="85" y="388"/>
                    </a:lnTo>
                    <a:lnTo>
                      <a:pt x="81" y="398"/>
                    </a:lnTo>
                    <a:lnTo>
                      <a:pt x="80" y="406"/>
                    </a:lnTo>
                    <a:lnTo>
                      <a:pt x="80" y="416"/>
                    </a:lnTo>
                    <a:lnTo>
                      <a:pt x="80" y="416"/>
                    </a:lnTo>
                    <a:lnTo>
                      <a:pt x="82" y="427"/>
                    </a:lnTo>
                    <a:lnTo>
                      <a:pt x="86" y="435"/>
                    </a:lnTo>
                    <a:lnTo>
                      <a:pt x="89" y="441"/>
                    </a:lnTo>
                    <a:lnTo>
                      <a:pt x="89" y="441"/>
                    </a:lnTo>
                    <a:lnTo>
                      <a:pt x="67" y="462"/>
                    </a:lnTo>
                    <a:lnTo>
                      <a:pt x="52" y="478"/>
                    </a:lnTo>
                    <a:lnTo>
                      <a:pt x="45" y="486"/>
                    </a:lnTo>
                    <a:lnTo>
                      <a:pt x="45" y="486"/>
                    </a:lnTo>
                    <a:lnTo>
                      <a:pt x="44" y="495"/>
                    </a:lnTo>
                    <a:lnTo>
                      <a:pt x="41" y="502"/>
                    </a:lnTo>
                    <a:lnTo>
                      <a:pt x="40" y="505"/>
                    </a:lnTo>
                    <a:lnTo>
                      <a:pt x="40" y="505"/>
                    </a:lnTo>
                    <a:lnTo>
                      <a:pt x="36" y="509"/>
                    </a:lnTo>
                    <a:lnTo>
                      <a:pt x="31" y="515"/>
                    </a:lnTo>
                    <a:lnTo>
                      <a:pt x="29" y="519"/>
                    </a:lnTo>
                    <a:lnTo>
                      <a:pt x="26" y="524"/>
                    </a:lnTo>
                    <a:lnTo>
                      <a:pt x="25" y="529"/>
                    </a:lnTo>
                    <a:lnTo>
                      <a:pt x="25" y="535"/>
                    </a:lnTo>
                    <a:lnTo>
                      <a:pt x="25" y="535"/>
                    </a:lnTo>
                    <a:lnTo>
                      <a:pt x="28" y="560"/>
                    </a:lnTo>
                    <a:lnTo>
                      <a:pt x="26" y="571"/>
                    </a:lnTo>
                    <a:lnTo>
                      <a:pt x="25" y="580"/>
                    </a:lnTo>
                    <a:lnTo>
                      <a:pt x="25" y="580"/>
                    </a:lnTo>
                    <a:lnTo>
                      <a:pt x="24" y="591"/>
                    </a:lnTo>
                    <a:lnTo>
                      <a:pt x="21" y="617"/>
                    </a:lnTo>
                    <a:lnTo>
                      <a:pt x="17" y="690"/>
                    </a:lnTo>
                    <a:lnTo>
                      <a:pt x="12" y="768"/>
                    </a:lnTo>
                    <a:lnTo>
                      <a:pt x="10" y="813"/>
                    </a:lnTo>
                    <a:lnTo>
                      <a:pt x="10" y="813"/>
                    </a:lnTo>
                    <a:lnTo>
                      <a:pt x="10" y="841"/>
                    </a:lnTo>
                    <a:lnTo>
                      <a:pt x="10" y="872"/>
                    </a:lnTo>
                    <a:lnTo>
                      <a:pt x="10" y="872"/>
                    </a:lnTo>
                    <a:lnTo>
                      <a:pt x="8" y="896"/>
                    </a:lnTo>
                    <a:lnTo>
                      <a:pt x="5" y="922"/>
                    </a:lnTo>
                    <a:lnTo>
                      <a:pt x="0" y="951"/>
                    </a:lnTo>
                    <a:lnTo>
                      <a:pt x="0" y="951"/>
                    </a:lnTo>
                    <a:lnTo>
                      <a:pt x="4" y="950"/>
                    </a:lnTo>
                    <a:lnTo>
                      <a:pt x="8" y="950"/>
                    </a:lnTo>
                    <a:lnTo>
                      <a:pt x="10" y="951"/>
                    </a:lnTo>
                    <a:lnTo>
                      <a:pt x="10" y="951"/>
                    </a:lnTo>
                    <a:lnTo>
                      <a:pt x="12" y="955"/>
                    </a:lnTo>
                    <a:lnTo>
                      <a:pt x="14" y="960"/>
                    </a:lnTo>
                    <a:lnTo>
                      <a:pt x="15" y="966"/>
                    </a:lnTo>
                    <a:lnTo>
                      <a:pt x="15" y="966"/>
                    </a:lnTo>
                    <a:lnTo>
                      <a:pt x="17" y="971"/>
                    </a:lnTo>
                    <a:lnTo>
                      <a:pt x="17" y="976"/>
                    </a:lnTo>
                    <a:lnTo>
                      <a:pt x="15" y="981"/>
                    </a:lnTo>
                    <a:lnTo>
                      <a:pt x="15" y="981"/>
                    </a:lnTo>
                    <a:lnTo>
                      <a:pt x="13" y="987"/>
                    </a:lnTo>
                    <a:lnTo>
                      <a:pt x="9" y="996"/>
                    </a:lnTo>
                    <a:lnTo>
                      <a:pt x="9" y="1001"/>
                    </a:lnTo>
                    <a:lnTo>
                      <a:pt x="8" y="1006"/>
                    </a:lnTo>
                    <a:lnTo>
                      <a:pt x="9" y="1011"/>
                    </a:lnTo>
                    <a:lnTo>
                      <a:pt x="10" y="1016"/>
                    </a:lnTo>
                    <a:lnTo>
                      <a:pt x="10" y="1016"/>
                    </a:lnTo>
                    <a:lnTo>
                      <a:pt x="18" y="1028"/>
                    </a:lnTo>
                    <a:lnTo>
                      <a:pt x="29" y="1043"/>
                    </a:lnTo>
                    <a:lnTo>
                      <a:pt x="39" y="1055"/>
                    </a:lnTo>
                    <a:lnTo>
                      <a:pt x="45" y="1060"/>
                    </a:lnTo>
                    <a:lnTo>
                      <a:pt x="45" y="1060"/>
                    </a:lnTo>
                    <a:lnTo>
                      <a:pt x="46" y="1059"/>
                    </a:lnTo>
                    <a:lnTo>
                      <a:pt x="47" y="1057"/>
                    </a:lnTo>
                    <a:lnTo>
                      <a:pt x="50" y="1050"/>
                    </a:lnTo>
                    <a:lnTo>
                      <a:pt x="50" y="1050"/>
                    </a:lnTo>
                    <a:lnTo>
                      <a:pt x="51" y="1049"/>
                    </a:lnTo>
                    <a:lnTo>
                      <a:pt x="54" y="1047"/>
                    </a:lnTo>
                    <a:lnTo>
                      <a:pt x="55" y="1044"/>
                    </a:lnTo>
                    <a:lnTo>
                      <a:pt x="55" y="1040"/>
                    </a:lnTo>
                    <a:lnTo>
                      <a:pt x="55" y="1040"/>
                    </a:lnTo>
                    <a:lnTo>
                      <a:pt x="55" y="1038"/>
                    </a:lnTo>
                    <a:lnTo>
                      <a:pt x="55" y="1037"/>
                    </a:lnTo>
                    <a:lnTo>
                      <a:pt x="56" y="1035"/>
                    </a:lnTo>
                    <a:lnTo>
                      <a:pt x="57" y="1034"/>
                    </a:lnTo>
                    <a:lnTo>
                      <a:pt x="57" y="1033"/>
                    </a:lnTo>
                    <a:lnTo>
                      <a:pt x="55" y="1026"/>
                    </a:lnTo>
                    <a:lnTo>
                      <a:pt x="55" y="1026"/>
                    </a:lnTo>
                    <a:lnTo>
                      <a:pt x="45" y="1002"/>
                    </a:lnTo>
                    <a:lnTo>
                      <a:pt x="42" y="993"/>
                    </a:lnTo>
                    <a:lnTo>
                      <a:pt x="42" y="991"/>
                    </a:lnTo>
                    <a:lnTo>
                      <a:pt x="45" y="991"/>
                    </a:lnTo>
                    <a:lnTo>
                      <a:pt x="45" y="991"/>
                    </a:lnTo>
                    <a:lnTo>
                      <a:pt x="47" y="993"/>
                    </a:lnTo>
                    <a:lnTo>
                      <a:pt x="50" y="997"/>
                    </a:lnTo>
                    <a:lnTo>
                      <a:pt x="54" y="1006"/>
                    </a:lnTo>
                    <a:lnTo>
                      <a:pt x="57" y="1012"/>
                    </a:lnTo>
                    <a:lnTo>
                      <a:pt x="59" y="1013"/>
                    </a:lnTo>
                    <a:lnTo>
                      <a:pt x="60" y="1011"/>
                    </a:lnTo>
                    <a:lnTo>
                      <a:pt x="60" y="1011"/>
                    </a:lnTo>
                    <a:lnTo>
                      <a:pt x="62" y="1002"/>
                    </a:lnTo>
                    <a:lnTo>
                      <a:pt x="64" y="992"/>
                    </a:lnTo>
                    <a:lnTo>
                      <a:pt x="64" y="982"/>
                    </a:lnTo>
                    <a:lnTo>
                      <a:pt x="62" y="976"/>
                    </a:lnTo>
                    <a:lnTo>
                      <a:pt x="60" y="971"/>
                    </a:lnTo>
                    <a:lnTo>
                      <a:pt x="60" y="971"/>
                    </a:lnTo>
                    <a:lnTo>
                      <a:pt x="56" y="960"/>
                    </a:lnTo>
                    <a:lnTo>
                      <a:pt x="55" y="949"/>
                    </a:lnTo>
                    <a:lnTo>
                      <a:pt x="55" y="936"/>
                    </a:lnTo>
                    <a:lnTo>
                      <a:pt x="65" y="931"/>
                    </a:lnTo>
                    <a:lnTo>
                      <a:pt x="80" y="768"/>
                    </a:lnTo>
                    <a:lnTo>
                      <a:pt x="80" y="768"/>
                    </a:lnTo>
                    <a:lnTo>
                      <a:pt x="85" y="727"/>
                    </a:lnTo>
                    <a:lnTo>
                      <a:pt x="89" y="684"/>
                    </a:lnTo>
                    <a:lnTo>
                      <a:pt x="89" y="684"/>
                    </a:lnTo>
                    <a:lnTo>
                      <a:pt x="91" y="685"/>
                    </a:lnTo>
                    <a:lnTo>
                      <a:pt x="93" y="692"/>
                    </a:lnTo>
                    <a:lnTo>
                      <a:pt x="98" y="712"/>
                    </a:lnTo>
                    <a:lnTo>
                      <a:pt x="103" y="735"/>
                    </a:lnTo>
                    <a:lnTo>
                      <a:pt x="104" y="743"/>
                    </a:lnTo>
                    <a:lnTo>
                      <a:pt x="104" y="748"/>
                    </a:lnTo>
                    <a:lnTo>
                      <a:pt x="104" y="748"/>
                    </a:lnTo>
                    <a:lnTo>
                      <a:pt x="98" y="785"/>
                    </a:lnTo>
                    <a:lnTo>
                      <a:pt x="88" y="860"/>
                    </a:lnTo>
                    <a:lnTo>
                      <a:pt x="75" y="966"/>
                    </a:lnTo>
                    <a:lnTo>
                      <a:pt x="89" y="971"/>
                    </a:lnTo>
                    <a:lnTo>
                      <a:pt x="89" y="971"/>
                    </a:lnTo>
                    <a:lnTo>
                      <a:pt x="88" y="993"/>
                    </a:lnTo>
                    <a:lnTo>
                      <a:pt x="83" y="1052"/>
                    </a:lnTo>
                    <a:lnTo>
                      <a:pt x="76" y="1128"/>
                    </a:lnTo>
                    <a:lnTo>
                      <a:pt x="71" y="1169"/>
                    </a:lnTo>
                    <a:lnTo>
                      <a:pt x="65" y="1209"/>
                    </a:lnTo>
                    <a:lnTo>
                      <a:pt x="65" y="1209"/>
                    </a:lnTo>
                    <a:lnTo>
                      <a:pt x="60" y="1246"/>
                    </a:lnTo>
                    <a:lnTo>
                      <a:pt x="56" y="1279"/>
                    </a:lnTo>
                    <a:lnTo>
                      <a:pt x="56" y="1310"/>
                    </a:lnTo>
                    <a:lnTo>
                      <a:pt x="56" y="1336"/>
                    </a:lnTo>
                    <a:lnTo>
                      <a:pt x="57" y="1358"/>
                    </a:lnTo>
                    <a:lnTo>
                      <a:pt x="59" y="1374"/>
                    </a:lnTo>
                    <a:lnTo>
                      <a:pt x="60" y="1387"/>
                    </a:lnTo>
                    <a:lnTo>
                      <a:pt x="60" y="1387"/>
                    </a:lnTo>
                    <a:lnTo>
                      <a:pt x="80" y="1392"/>
                    </a:lnTo>
                    <a:lnTo>
                      <a:pt x="101" y="1397"/>
                    </a:lnTo>
                    <a:lnTo>
                      <a:pt x="128" y="1401"/>
                    </a:lnTo>
                    <a:lnTo>
                      <a:pt x="128" y="140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A1F098C-0588-68F5-4A7F-15C1EEBCF473}"/>
              </a:ext>
            </a:extLst>
          </p:cNvPr>
          <p:cNvGrpSpPr/>
          <p:nvPr/>
        </p:nvGrpSpPr>
        <p:grpSpPr>
          <a:xfrm>
            <a:off x="743833" y="3832431"/>
            <a:ext cx="2580392" cy="2538773"/>
            <a:chOff x="743833" y="3832431"/>
            <a:chExt cx="2580392" cy="2538773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18FEEE2-3719-D757-13B6-575DD065A564}"/>
                </a:ext>
              </a:extLst>
            </p:cNvPr>
            <p:cNvGrpSpPr/>
            <p:nvPr/>
          </p:nvGrpSpPr>
          <p:grpSpPr>
            <a:xfrm>
              <a:off x="743833" y="3832431"/>
              <a:ext cx="2580392" cy="1487038"/>
              <a:chOff x="743833" y="3832431"/>
              <a:chExt cx="2580392" cy="1487038"/>
            </a:xfrm>
          </p:grpSpPr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9F9008A1-E2CF-BA63-9EDE-D450AAB6B8F1}"/>
                  </a:ext>
                </a:extLst>
              </p:cNvPr>
              <p:cNvSpPr/>
              <p:nvPr/>
            </p:nvSpPr>
            <p:spPr>
              <a:xfrm>
                <a:off x="743833" y="3832431"/>
                <a:ext cx="2580392" cy="142036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DA803CB5-864B-5B16-CB5C-D3D11BEEFF41}"/>
                  </a:ext>
                </a:extLst>
              </p:cNvPr>
              <p:cNvSpPr/>
              <p:nvPr/>
            </p:nvSpPr>
            <p:spPr>
              <a:xfrm>
                <a:off x="743833" y="5252794"/>
                <a:ext cx="2580392" cy="6667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9D2630ED-8E47-23BA-1FD1-2991B93FDA1E}"/>
                </a:ext>
              </a:extLst>
            </p:cNvPr>
            <p:cNvGrpSpPr/>
            <p:nvPr/>
          </p:nvGrpSpPr>
          <p:grpSpPr>
            <a:xfrm>
              <a:off x="1552110" y="4054899"/>
              <a:ext cx="755261" cy="2316305"/>
              <a:chOff x="2139950" y="2968625"/>
              <a:chExt cx="925513" cy="2838450"/>
            </a:xfrm>
          </p:grpSpPr>
          <p:sp>
            <p:nvSpPr>
              <p:cNvPr id="11" name="Freeform 26">
                <a:extLst>
                  <a:ext uri="{FF2B5EF4-FFF2-40B4-BE49-F238E27FC236}">
                    <a16:creationId xmlns:a16="http://schemas.microsoft.com/office/drawing/2014/main" id="{1E9AD43D-5033-6459-0F71-759918C7F0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9950" y="2968625"/>
                <a:ext cx="925513" cy="2838450"/>
              </a:xfrm>
              <a:custGeom>
                <a:avLst/>
                <a:gdLst>
                  <a:gd name="T0" fmla="*/ 239 w 583"/>
                  <a:gd name="T1" fmla="*/ 572 h 1788"/>
                  <a:gd name="T2" fmla="*/ 16 w 583"/>
                  <a:gd name="T3" fmla="*/ 521 h 1788"/>
                  <a:gd name="T4" fmla="*/ 20 w 583"/>
                  <a:gd name="T5" fmla="*/ 599 h 1788"/>
                  <a:gd name="T6" fmla="*/ 153 w 583"/>
                  <a:gd name="T7" fmla="*/ 664 h 1788"/>
                  <a:gd name="T8" fmla="*/ 203 w 583"/>
                  <a:gd name="T9" fmla="*/ 703 h 1788"/>
                  <a:gd name="T10" fmla="*/ 287 w 583"/>
                  <a:gd name="T11" fmla="*/ 787 h 1788"/>
                  <a:gd name="T12" fmla="*/ 224 w 583"/>
                  <a:gd name="T13" fmla="*/ 920 h 1788"/>
                  <a:gd name="T14" fmla="*/ 239 w 583"/>
                  <a:gd name="T15" fmla="*/ 968 h 1788"/>
                  <a:gd name="T16" fmla="*/ 247 w 583"/>
                  <a:gd name="T17" fmla="*/ 1076 h 1788"/>
                  <a:gd name="T18" fmla="*/ 255 w 583"/>
                  <a:gd name="T19" fmla="*/ 1243 h 1788"/>
                  <a:gd name="T20" fmla="*/ 336 w 583"/>
                  <a:gd name="T21" fmla="*/ 1467 h 1788"/>
                  <a:gd name="T22" fmla="*/ 341 w 583"/>
                  <a:gd name="T23" fmla="*/ 1558 h 1788"/>
                  <a:gd name="T24" fmla="*/ 302 w 583"/>
                  <a:gd name="T25" fmla="*/ 1620 h 1788"/>
                  <a:gd name="T26" fmla="*/ 219 w 583"/>
                  <a:gd name="T27" fmla="*/ 1654 h 1788"/>
                  <a:gd name="T28" fmla="*/ 220 w 583"/>
                  <a:gd name="T29" fmla="*/ 1687 h 1788"/>
                  <a:gd name="T30" fmla="*/ 381 w 583"/>
                  <a:gd name="T31" fmla="*/ 1689 h 1788"/>
                  <a:gd name="T32" fmla="*/ 371 w 583"/>
                  <a:gd name="T33" fmla="*/ 1709 h 1788"/>
                  <a:gd name="T34" fmla="*/ 299 w 583"/>
                  <a:gd name="T35" fmla="*/ 1757 h 1788"/>
                  <a:gd name="T36" fmla="*/ 340 w 583"/>
                  <a:gd name="T37" fmla="*/ 1787 h 1788"/>
                  <a:gd name="T38" fmla="*/ 420 w 583"/>
                  <a:gd name="T39" fmla="*/ 1778 h 1788"/>
                  <a:gd name="T40" fmla="*/ 494 w 583"/>
                  <a:gd name="T41" fmla="*/ 1766 h 1788"/>
                  <a:gd name="T42" fmla="*/ 509 w 583"/>
                  <a:gd name="T43" fmla="*/ 1729 h 1788"/>
                  <a:gd name="T44" fmla="*/ 506 w 583"/>
                  <a:gd name="T45" fmla="*/ 1690 h 1788"/>
                  <a:gd name="T46" fmla="*/ 504 w 583"/>
                  <a:gd name="T47" fmla="*/ 1632 h 1788"/>
                  <a:gd name="T48" fmla="*/ 514 w 583"/>
                  <a:gd name="T49" fmla="*/ 1451 h 1788"/>
                  <a:gd name="T50" fmla="*/ 518 w 583"/>
                  <a:gd name="T51" fmla="*/ 1265 h 1788"/>
                  <a:gd name="T52" fmla="*/ 534 w 583"/>
                  <a:gd name="T53" fmla="*/ 1035 h 1788"/>
                  <a:gd name="T54" fmla="*/ 546 w 583"/>
                  <a:gd name="T55" fmla="*/ 927 h 1788"/>
                  <a:gd name="T56" fmla="*/ 522 w 583"/>
                  <a:gd name="T57" fmla="*/ 763 h 1788"/>
                  <a:gd name="T58" fmla="*/ 538 w 583"/>
                  <a:gd name="T59" fmla="*/ 613 h 1788"/>
                  <a:gd name="T60" fmla="*/ 524 w 583"/>
                  <a:gd name="T61" fmla="*/ 436 h 1788"/>
                  <a:gd name="T62" fmla="*/ 498 w 583"/>
                  <a:gd name="T63" fmla="*/ 324 h 1788"/>
                  <a:gd name="T64" fmla="*/ 525 w 583"/>
                  <a:gd name="T65" fmla="*/ 338 h 1788"/>
                  <a:gd name="T66" fmla="*/ 549 w 583"/>
                  <a:gd name="T67" fmla="*/ 307 h 1788"/>
                  <a:gd name="T68" fmla="*/ 571 w 583"/>
                  <a:gd name="T69" fmla="*/ 278 h 1788"/>
                  <a:gd name="T70" fmla="*/ 581 w 583"/>
                  <a:gd name="T71" fmla="*/ 205 h 1788"/>
                  <a:gd name="T72" fmla="*/ 515 w 583"/>
                  <a:gd name="T73" fmla="*/ 121 h 1788"/>
                  <a:gd name="T74" fmla="*/ 492 w 583"/>
                  <a:gd name="T75" fmla="*/ 60 h 1788"/>
                  <a:gd name="T76" fmla="*/ 447 w 583"/>
                  <a:gd name="T77" fmla="*/ 12 h 1788"/>
                  <a:gd name="T78" fmla="*/ 384 w 583"/>
                  <a:gd name="T79" fmla="*/ 0 h 1788"/>
                  <a:gd name="T80" fmla="*/ 323 w 583"/>
                  <a:gd name="T81" fmla="*/ 27 h 1788"/>
                  <a:gd name="T82" fmla="*/ 292 w 583"/>
                  <a:gd name="T83" fmla="*/ 59 h 1788"/>
                  <a:gd name="T84" fmla="*/ 279 w 583"/>
                  <a:gd name="T85" fmla="*/ 94 h 1788"/>
                  <a:gd name="T86" fmla="*/ 266 w 583"/>
                  <a:gd name="T87" fmla="*/ 145 h 1788"/>
                  <a:gd name="T88" fmla="*/ 252 w 583"/>
                  <a:gd name="T89" fmla="*/ 168 h 1788"/>
                  <a:gd name="T90" fmla="*/ 204 w 583"/>
                  <a:gd name="T91" fmla="*/ 148 h 1788"/>
                  <a:gd name="T92" fmla="*/ 203 w 583"/>
                  <a:gd name="T93" fmla="*/ 94 h 1788"/>
                  <a:gd name="T94" fmla="*/ 161 w 583"/>
                  <a:gd name="T95" fmla="*/ 75 h 1788"/>
                  <a:gd name="T96" fmla="*/ 124 w 583"/>
                  <a:gd name="T97" fmla="*/ 59 h 1788"/>
                  <a:gd name="T98" fmla="*/ 119 w 583"/>
                  <a:gd name="T99" fmla="*/ 99 h 1788"/>
                  <a:gd name="T100" fmla="*/ 124 w 583"/>
                  <a:gd name="T101" fmla="*/ 133 h 1788"/>
                  <a:gd name="T102" fmla="*/ 183 w 583"/>
                  <a:gd name="T103" fmla="*/ 188 h 1788"/>
                  <a:gd name="T104" fmla="*/ 225 w 583"/>
                  <a:gd name="T105" fmla="*/ 268 h 1788"/>
                  <a:gd name="T106" fmla="*/ 321 w 583"/>
                  <a:gd name="T107" fmla="*/ 342 h 1788"/>
                  <a:gd name="T108" fmla="*/ 310 w 583"/>
                  <a:gd name="T109" fmla="*/ 400 h 1788"/>
                  <a:gd name="T110" fmla="*/ 266 w 583"/>
                  <a:gd name="T111" fmla="*/ 496 h 1788"/>
                  <a:gd name="T112" fmla="*/ 267 w 583"/>
                  <a:gd name="T113" fmla="*/ 564 h 1788"/>
                  <a:gd name="T114" fmla="*/ 276 w 583"/>
                  <a:gd name="T115" fmla="*/ 636 h 1788"/>
                  <a:gd name="T116" fmla="*/ 237 w 583"/>
                  <a:gd name="T117" fmla="*/ 634 h 1788"/>
                  <a:gd name="T118" fmla="*/ 419 w 583"/>
                  <a:gd name="T119" fmla="*/ 1347 h 1788"/>
                  <a:gd name="T120" fmla="*/ 430 w 583"/>
                  <a:gd name="T121" fmla="*/ 1518 h 1788"/>
                  <a:gd name="T122" fmla="*/ 418 w 583"/>
                  <a:gd name="T123" fmla="*/ 1564 h 1788"/>
                  <a:gd name="T124" fmla="*/ 419 w 583"/>
                  <a:gd name="T125" fmla="*/ 1347 h 1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83" h="1788">
                    <a:moveTo>
                      <a:pt x="250" y="594"/>
                    </a:moveTo>
                    <a:lnTo>
                      <a:pt x="250" y="594"/>
                    </a:lnTo>
                    <a:lnTo>
                      <a:pt x="248" y="590"/>
                    </a:lnTo>
                    <a:lnTo>
                      <a:pt x="247" y="587"/>
                    </a:lnTo>
                    <a:lnTo>
                      <a:pt x="246" y="581"/>
                    </a:lnTo>
                    <a:lnTo>
                      <a:pt x="242" y="574"/>
                    </a:lnTo>
                    <a:lnTo>
                      <a:pt x="242" y="574"/>
                    </a:lnTo>
                    <a:lnTo>
                      <a:pt x="239" y="572"/>
                    </a:lnTo>
                    <a:lnTo>
                      <a:pt x="231" y="569"/>
                    </a:lnTo>
                    <a:lnTo>
                      <a:pt x="205" y="562"/>
                    </a:lnTo>
                    <a:lnTo>
                      <a:pt x="130" y="545"/>
                    </a:lnTo>
                    <a:lnTo>
                      <a:pt x="56" y="529"/>
                    </a:lnTo>
                    <a:lnTo>
                      <a:pt x="20" y="520"/>
                    </a:lnTo>
                    <a:lnTo>
                      <a:pt x="20" y="520"/>
                    </a:lnTo>
                    <a:lnTo>
                      <a:pt x="18" y="520"/>
                    </a:lnTo>
                    <a:lnTo>
                      <a:pt x="16" y="521"/>
                    </a:lnTo>
                    <a:lnTo>
                      <a:pt x="12" y="527"/>
                    </a:lnTo>
                    <a:lnTo>
                      <a:pt x="5" y="540"/>
                    </a:lnTo>
                    <a:lnTo>
                      <a:pt x="5" y="540"/>
                    </a:lnTo>
                    <a:lnTo>
                      <a:pt x="4" y="546"/>
                    </a:lnTo>
                    <a:lnTo>
                      <a:pt x="1" y="558"/>
                    </a:lnTo>
                    <a:lnTo>
                      <a:pt x="0" y="574"/>
                    </a:lnTo>
                    <a:lnTo>
                      <a:pt x="15" y="579"/>
                    </a:lnTo>
                    <a:lnTo>
                      <a:pt x="20" y="599"/>
                    </a:lnTo>
                    <a:lnTo>
                      <a:pt x="109" y="614"/>
                    </a:lnTo>
                    <a:lnTo>
                      <a:pt x="109" y="614"/>
                    </a:lnTo>
                    <a:lnTo>
                      <a:pt x="112" y="624"/>
                    </a:lnTo>
                    <a:lnTo>
                      <a:pt x="115" y="633"/>
                    </a:lnTo>
                    <a:lnTo>
                      <a:pt x="119" y="639"/>
                    </a:lnTo>
                    <a:lnTo>
                      <a:pt x="119" y="639"/>
                    </a:lnTo>
                    <a:lnTo>
                      <a:pt x="137" y="652"/>
                    </a:lnTo>
                    <a:lnTo>
                      <a:pt x="153" y="664"/>
                    </a:lnTo>
                    <a:lnTo>
                      <a:pt x="153" y="664"/>
                    </a:lnTo>
                    <a:lnTo>
                      <a:pt x="164" y="672"/>
                    </a:lnTo>
                    <a:lnTo>
                      <a:pt x="178" y="683"/>
                    </a:lnTo>
                    <a:lnTo>
                      <a:pt x="178" y="683"/>
                    </a:lnTo>
                    <a:lnTo>
                      <a:pt x="190" y="693"/>
                    </a:lnTo>
                    <a:lnTo>
                      <a:pt x="196" y="699"/>
                    </a:lnTo>
                    <a:lnTo>
                      <a:pt x="203" y="703"/>
                    </a:lnTo>
                    <a:lnTo>
                      <a:pt x="203" y="703"/>
                    </a:lnTo>
                    <a:lnTo>
                      <a:pt x="217" y="712"/>
                    </a:lnTo>
                    <a:lnTo>
                      <a:pt x="227" y="718"/>
                    </a:lnTo>
                    <a:lnTo>
                      <a:pt x="227" y="733"/>
                    </a:lnTo>
                    <a:lnTo>
                      <a:pt x="282" y="753"/>
                    </a:lnTo>
                    <a:lnTo>
                      <a:pt x="282" y="753"/>
                    </a:lnTo>
                    <a:lnTo>
                      <a:pt x="284" y="765"/>
                    </a:lnTo>
                    <a:lnTo>
                      <a:pt x="287" y="776"/>
                    </a:lnTo>
                    <a:lnTo>
                      <a:pt x="287" y="787"/>
                    </a:lnTo>
                    <a:lnTo>
                      <a:pt x="287" y="787"/>
                    </a:lnTo>
                    <a:lnTo>
                      <a:pt x="283" y="796"/>
                    </a:lnTo>
                    <a:lnTo>
                      <a:pt x="274" y="812"/>
                    </a:lnTo>
                    <a:lnTo>
                      <a:pt x="250" y="854"/>
                    </a:lnTo>
                    <a:lnTo>
                      <a:pt x="213" y="911"/>
                    </a:lnTo>
                    <a:lnTo>
                      <a:pt x="213" y="911"/>
                    </a:lnTo>
                    <a:lnTo>
                      <a:pt x="219" y="916"/>
                    </a:lnTo>
                    <a:lnTo>
                      <a:pt x="224" y="920"/>
                    </a:lnTo>
                    <a:lnTo>
                      <a:pt x="226" y="921"/>
                    </a:lnTo>
                    <a:lnTo>
                      <a:pt x="227" y="921"/>
                    </a:lnTo>
                    <a:lnTo>
                      <a:pt x="227" y="921"/>
                    </a:lnTo>
                    <a:lnTo>
                      <a:pt x="229" y="922"/>
                    </a:lnTo>
                    <a:lnTo>
                      <a:pt x="231" y="927"/>
                    </a:lnTo>
                    <a:lnTo>
                      <a:pt x="236" y="946"/>
                    </a:lnTo>
                    <a:lnTo>
                      <a:pt x="237" y="957"/>
                    </a:lnTo>
                    <a:lnTo>
                      <a:pt x="239" y="968"/>
                    </a:lnTo>
                    <a:lnTo>
                      <a:pt x="239" y="981"/>
                    </a:lnTo>
                    <a:lnTo>
                      <a:pt x="237" y="991"/>
                    </a:lnTo>
                    <a:lnTo>
                      <a:pt x="237" y="991"/>
                    </a:lnTo>
                    <a:lnTo>
                      <a:pt x="236" y="997"/>
                    </a:lnTo>
                    <a:lnTo>
                      <a:pt x="236" y="1004"/>
                    </a:lnTo>
                    <a:lnTo>
                      <a:pt x="239" y="1025"/>
                    </a:lnTo>
                    <a:lnTo>
                      <a:pt x="242" y="1050"/>
                    </a:lnTo>
                    <a:lnTo>
                      <a:pt x="247" y="1076"/>
                    </a:lnTo>
                    <a:lnTo>
                      <a:pt x="256" y="1128"/>
                    </a:lnTo>
                    <a:lnTo>
                      <a:pt x="260" y="1147"/>
                    </a:lnTo>
                    <a:lnTo>
                      <a:pt x="260" y="1159"/>
                    </a:lnTo>
                    <a:lnTo>
                      <a:pt x="260" y="1159"/>
                    </a:lnTo>
                    <a:lnTo>
                      <a:pt x="255" y="1190"/>
                    </a:lnTo>
                    <a:lnTo>
                      <a:pt x="253" y="1211"/>
                    </a:lnTo>
                    <a:lnTo>
                      <a:pt x="255" y="1243"/>
                    </a:lnTo>
                    <a:lnTo>
                      <a:pt x="255" y="1243"/>
                    </a:lnTo>
                    <a:lnTo>
                      <a:pt x="258" y="1280"/>
                    </a:lnTo>
                    <a:lnTo>
                      <a:pt x="263" y="1310"/>
                    </a:lnTo>
                    <a:lnTo>
                      <a:pt x="269" y="1337"/>
                    </a:lnTo>
                    <a:lnTo>
                      <a:pt x="324" y="1342"/>
                    </a:lnTo>
                    <a:lnTo>
                      <a:pt x="324" y="1342"/>
                    </a:lnTo>
                    <a:lnTo>
                      <a:pt x="330" y="1400"/>
                    </a:lnTo>
                    <a:lnTo>
                      <a:pt x="335" y="1448"/>
                    </a:lnTo>
                    <a:lnTo>
                      <a:pt x="336" y="1467"/>
                    </a:lnTo>
                    <a:lnTo>
                      <a:pt x="336" y="1481"/>
                    </a:lnTo>
                    <a:lnTo>
                      <a:pt x="336" y="1481"/>
                    </a:lnTo>
                    <a:lnTo>
                      <a:pt x="336" y="1492"/>
                    </a:lnTo>
                    <a:lnTo>
                      <a:pt x="337" y="1502"/>
                    </a:lnTo>
                    <a:lnTo>
                      <a:pt x="342" y="1523"/>
                    </a:lnTo>
                    <a:lnTo>
                      <a:pt x="342" y="1534"/>
                    </a:lnTo>
                    <a:lnTo>
                      <a:pt x="342" y="1545"/>
                    </a:lnTo>
                    <a:lnTo>
                      <a:pt x="341" y="1558"/>
                    </a:lnTo>
                    <a:lnTo>
                      <a:pt x="336" y="1570"/>
                    </a:lnTo>
                    <a:lnTo>
                      <a:pt x="336" y="1570"/>
                    </a:lnTo>
                    <a:lnTo>
                      <a:pt x="326" y="1592"/>
                    </a:lnTo>
                    <a:lnTo>
                      <a:pt x="319" y="1606"/>
                    </a:lnTo>
                    <a:lnTo>
                      <a:pt x="315" y="1611"/>
                    </a:lnTo>
                    <a:lnTo>
                      <a:pt x="311" y="1615"/>
                    </a:lnTo>
                    <a:lnTo>
                      <a:pt x="307" y="1617"/>
                    </a:lnTo>
                    <a:lnTo>
                      <a:pt x="302" y="1620"/>
                    </a:lnTo>
                    <a:lnTo>
                      <a:pt x="302" y="1620"/>
                    </a:lnTo>
                    <a:lnTo>
                      <a:pt x="277" y="1630"/>
                    </a:lnTo>
                    <a:lnTo>
                      <a:pt x="262" y="1635"/>
                    </a:lnTo>
                    <a:lnTo>
                      <a:pt x="247" y="1640"/>
                    </a:lnTo>
                    <a:lnTo>
                      <a:pt x="247" y="1640"/>
                    </a:lnTo>
                    <a:lnTo>
                      <a:pt x="240" y="1642"/>
                    </a:lnTo>
                    <a:lnTo>
                      <a:pt x="232" y="1646"/>
                    </a:lnTo>
                    <a:lnTo>
                      <a:pt x="219" y="1654"/>
                    </a:lnTo>
                    <a:lnTo>
                      <a:pt x="214" y="1659"/>
                    </a:lnTo>
                    <a:lnTo>
                      <a:pt x="210" y="1663"/>
                    </a:lnTo>
                    <a:lnTo>
                      <a:pt x="208" y="1667"/>
                    </a:lnTo>
                    <a:lnTo>
                      <a:pt x="208" y="1669"/>
                    </a:lnTo>
                    <a:lnTo>
                      <a:pt x="208" y="1669"/>
                    </a:lnTo>
                    <a:lnTo>
                      <a:pt x="210" y="1675"/>
                    </a:lnTo>
                    <a:lnTo>
                      <a:pt x="214" y="1682"/>
                    </a:lnTo>
                    <a:lnTo>
                      <a:pt x="220" y="1687"/>
                    </a:lnTo>
                    <a:lnTo>
                      <a:pt x="224" y="1689"/>
                    </a:lnTo>
                    <a:lnTo>
                      <a:pt x="227" y="1689"/>
                    </a:lnTo>
                    <a:lnTo>
                      <a:pt x="262" y="1689"/>
                    </a:lnTo>
                    <a:lnTo>
                      <a:pt x="307" y="1689"/>
                    </a:lnTo>
                    <a:lnTo>
                      <a:pt x="346" y="1689"/>
                    </a:lnTo>
                    <a:lnTo>
                      <a:pt x="361" y="1674"/>
                    </a:lnTo>
                    <a:lnTo>
                      <a:pt x="361" y="1689"/>
                    </a:lnTo>
                    <a:lnTo>
                      <a:pt x="381" y="1689"/>
                    </a:lnTo>
                    <a:lnTo>
                      <a:pt x="381" y="1689"/>
                    </a:lnTo>
                    <a:lnTo>
                      <a:pt x="381" y="1692"/>
                    </a:lnTo>
                    <a:lnTo>
                      <a:pt x="382" y="1698"/>
                    </a:lnTo>
                    <a:lnTo>
                      <a:pt x="381" y="1701"/>
                    </a:lnTo>
                    <a:lnTo>
                      <a:pt x="378" y="1704"/>
                    </a:lnTo>
                    <a:lnTo>
                      <a:pt x="376" y="1706"/>
                    </a:lnTo>
                    <a:lnTo>
                      <a:pt x="371" y="1709"/>
                    </a:lnTo>
                    <a:lnTo>
                      <a:pt x="371" y="1709"/>
                    </a:lnTo>
                    <a:lnTo>
                      <a:pt x="358" y="1711"/>
                    </a:lnTo>
                    <a:lnTo>
                      <a:pt x="346" y="1716"/>
                    </a:lnTo>
                    <a:lnTo>
                      <a:pt x="334" y="1721"/>
                    </a:lnTo>
                    <a:lnTo>
                      <a:pt x="321" y="1729"/>
                    </a:lnTo>
                    <a:lnTo>
                      <a:pt x="321" y="1729"/>
                    </a:lnTo>
                    <a:lnTo>
                      <a:pt x="315" y="1734"/>
                    </a:lnTo>
                    <a:lnTo>
                      <a:pt x="310" y="1741"/>
                    </a:lnTo>
                    <a:lnTo>
                      <a:pt x="299" y="1757"/>
                    </a:lnTo>
                    <a:lnTo>
                      <a:pt x="292" y="1771"/>
                    </a:lnTo>
                    <a:lnTo>
                      <a:pt x="290" y="1776"/>
                    </a:lnTo>
                    <a:lnTo>
                      <a:pt x="290" y="1777"/>
                    </a:lnTo>
                    <a:lnTo>
                      <a:pt x="292" y="1778"/>
                    </a:lnTo>
                    <a:lnTo>
                      <a:pt x="292" y="1778"/>
                    </a:lnTo>
                    <a:lnTo>
                      <a:pt x="302" y="1781"/>
                    </a:lnTo>
                    <a:lnTo>
                      <a:pt x="319" y="1784"/>
                    </a:lnTo>
                    <a:lnTo>
                      <a:pt x="340" y="1787"/>
                    </a:lnTo>
                    <a:lnTo>
                      <a:pt x="351" y="1788"/>
                    </a:lnTo>
                    <a:lnTo>
                      <a:pt x="361" y="1788"/>
                    </a:lnTo>
                    <a:lnTo>
                      <a:pt x="361" y="1788"/>
                    </a:lnTo>
                    <a:lnTo>
                      <a:pt x="378" y="1787"/>
                    </a:lnTo>
                    <a:lnTo>
                      <a:pt x="392" y="1786"/>
                    </a:lnTo>
                    <a:lnTo>
                      <a:pt x="405" y="1783"/>
                    </a:lnTo>
                    <a:lnTo>
                      <a:pt x="420" y="1778"/>
                    </a:lnTo>
                    <a:lnTo>
                      <a:pt x="420" y="1778"/>
                    </a:lnTo>
                    <a:lnTo>
                      <a:pt x="436" y="1771"/>
                    </a:lnTo>
                    <a:lnTo>
                      <a:pt x="450" y="1765"/>
                    </a:lnTo>
                    <a:lnTo>
                      <a:pt x="460" y="1760"/>
                    </a:lnTo>
                    <a:lnTo>
                      <a:pt x="465" y="1758"/>
                    </a:lnTo>
                    <a:lnTo>
                      <a:pt x="465" y="1758"/>
                    </a:lnTo>
                    <a:lnTo>
                      <a:pt x="480" y="1768"/>
                    </a:lnTo>
                    <a:lnTo>
                      <a:pt x="480" y="1768"/>
                    </a:lnTo>
                    <a:lnTo>
                      <a:pt x="494" y="1766"/>
                    </a:lnTo>
                    <a:lnTo>
                      <a:pt x="504" y="1763"/>
                    </a:lnTo>
                    <a:lnTo>
                      <a:pt x="508" y="1761"/>
                    </a:lnTo>
                    <a:lnTo>
                      <a:pt x="509" y="1758"/>
                    </a:lnTo>
                    <a:lnTo>
                      <a:pt x="509" y="1758"/>
                    </a:lnTo>
                    <a:lnTo>
                      <a:pt x="509" y="1753"/>
                    </a:lnTo>
                    <a:lnTo>
                      <a:pt x="508" y="1747"/>
                    </a:lnTo>
                    <a:lnTo>
                      <a:pt x="507" y="1740"/>
                    </a:lnTo>
                    <a:lnTo>
                      <a:pt x="509" y="1729"/>
                    </a:lnTo>
                    <a:lnTo>
                      <a:pt x="509" y="1729"/>
                    </a:lnTo>
                    <a:lnTo>
                      <a:pt x="512" y="1716"/>
                    </a:lnTo>
                    <a:lnTo>
                      <a:pt x="512" y="1706"/>
                    </a:lnTo>
                    <a:lnTo>
                      <a:pt x="511" y="1699"/>
                    </a:lnTo>
                    <a:lnTo>
                      <a:pt x="509" y="1694"/>
                    </a:lnTo>
                    <a:lnTo>
                      <a:pt x="509" y="1694"/>
                    </a:lnTo>
                    <a:lnTo>
                      <a:pt x="508" y="1692"/>
                    </a:lnTo>
                    <a:lnTo>
                      <a:pt x="506" y="1690"/>
                    </a:lnTo>
                    <a:lnTo>
                      <a:pt x="504" y="1687"/>
                    </a:lnTo>
                    <a:lnTo>
                      <a:pt x="504" y="1679"/>
                    </a:lnTo>
                    <a:lnTo>
                      <a:pt x="504" y="1679"/>
                    </a:lnTo>
                    <a:lnTo>
                      <a:pt x="503" y="1658"/>
                    </a:lnTo>
                    <a:lnTo>
                      <a:pt x="503" y="1648"/>
                    </a:lnTo>
                    <a:lnTo>
                      <a:pt x="504" y="1640"/>
                    </a:lnTo>
                    <a:lnTo>
                      <a:pt x="504" y="1640"/>
                    </a:lnTo>
                    <a:lnTo>
                      <a:pt x="504" y="1632"/>
                    </a:lnTo>
                    <a:lnTo>
                      <a:pt x="504" y="1617"/>
                    </a:lnTo>
                    <a:lnTo>
                      <a:pt x="504" y="1576"/>
                    </a:lnTo>
                    <a:lnTo>
                      <a:pt x="506" y="1529"/>
                    </a:lnTo>
                    <a:lnTo>
                      <a:pt x="507" y="1508"/>
                    </a:lnTo>
                    <a:lnTo>
                      <a:pt x="509" y="1491"/>
                    </a:lnTo>
                    <a:lnTo>
                      <a:pt x="509" y="1491"/>
                    </a:lnTo>
                    <a:lnTo>
                      <a:pt x="512" y="1474"/>
                    </a:lnTo>
                    <a:lnTo>
                      <a:pt x="514" y="1451"/>
                    </a:lnTo>
                    <a:lnTo>
                      <a:pt x="517" y="1404"/>
                    </a:lnTo>
                    <a:lnTo>
                      <a:pt x="517" y="1363"/>
                    </a:lnTo>
                    <a:lnTo>
                      <a:pt x="517" y="1347"/>
                    </a:lnTo>
                    <a:lnTo>
                      <a:pt x="532" y="1337"/>
                    </a:lnTo>
                    <a:lnTo>
                      <a:pt x="532" y="1337"/>
                    </a:lnTo>
                    <a:lnTo>
                      <a:pt x="524" y="1306"/>
                    </a:lnTo>
                    <a:lnTo>
                      <a:pt x="519" y="1279"/>
                    </a:lnTo>
                    <a:lnTo>
                      <a:pt x="518" y="1265"/>
                    </a:lnTo>
                    <a:lnTo>
                      <a:pt x="517" y="1253"/>
                    </a:lnTo>
                    <a:lnTo>
                      <a:pt x="517" y="1253"/>
                    </a:lnTo>
                    <a:lnTo>
                      <a:pt x="518" y="1220"/>
                    </a:lnTo>
                    <a:lnTo>
                      <a:pt x="522" y="1171"/>
                    </a:lnTo>
                    <a:lnTo>
                      <a:pt x="527" y="1116"/>
                    </a:lnTo>
                    <a:lnTo>
                      <a:pt x="532" y="1060"/>
                    </a:lnTo>
                    <a:lnTo>
                      <a:pt x="532" y="1060"/>
                    </a:lnTo>
                    <a:lnTo>
                      <a:pt x="534" y="1035"/>
                    </a:lnTo>
                    <a:lnTo>
                      <a:pt x="534" y="1012"/>
                    </a:lnTo>
                    <a:lnTo>
                      <a:pt x="534" y="992"/>
                    </a:lnTo>
                    <a:lnTo>
                      <a:pt x="533" y="974"/>
                    </a:lnTo>
                    <a:lnTo>
                      <a:pt x="530" y="950"/>
                    </a:lnTo>
                    <a:lnTo>
                      <a:pt x="529" y="941"/>
                    </a:lnTo>
                    <a:lnTo>
                      <a:pt x="549" y="936"/>
                    </a:lnTo>
                    <a:lnTo>
                      <a:pt x="549" y="936"/>
                    </a:lnTo>
                    <a:lnTo>
                      <a:pt x="546" y="927"/>
                    </a:lnTo>
                    <a:lnTo>
                      <a:pt x="539" y="906"/>
                    </a:lnTo>
                    <a:lnTo>
                      <a:pt x="530" y="874"/>
                    </a:lnTo>
                    <a:lnTo>
                      <a:pt x="527" y="856"/>
                    </a:lnTo>
                    <a:lnTo>
                      <a:pt x="524" y="837"/>
                    </a:lnTo>
                    <a:lnTo>
                      <a:pt x="524" y="837"/>
                    </a:lnTo>
                    <a:lnTo>
                      <a:pt x="523" y="815"/>
                    </a:lnTo>
                    <a:lnTo>
                      <a:pt x="522" y="790"/>
                    </a:lnTo>
                    <a:lnTo>
                      <a:pt x="522" y="763"/>
                    </a:lnTo>
                    <a:lnTo>
                      <a:pt x="523" y="733"/>
                    </a:lnTo>
                    <a:lnTo>
                      <a:pt x="524" y="706"/>
                    </a:lnTo>
                    <a:lnTo>
                      <a:pt x="527" y="678"/>
                    </a:lnTo>
                    <a:lnTo>
                      <a:pt x="530" y="654"/>
                    </a:lnTo>
                    <a:lnTo>
                      <a:pt x="534" y="634"/>
                    </a:lnTo>
                    <a:lnTo>
                      <a:pt x="534" y="634"/>
                    </a:lnTo>
                    <a:lnTo>
                      <a:pt x="535" y="624"/>
                    </a:lnTo>
                    <a:lnTo>
                      <a:pt x="538" y="613"/>
                    </a:lnTo>
                    <a:lnTo>
                      <a:pt x="539" y="587"/>
                    </a:lnTo>
                    <a:lnTo>
                      <a:pt x="538" y="558"/>
                    </a:lnTo>
                    <a:lnTo>
                      <a:pt x="537" y="529"/>
                    </a:lnTo>
                    <a:lnTo>
                      <a:pt x="534" y="499"/>
                    </a:lnTo>
                    <a:lnTo>
                      <a:pt x="530" y="473"/>
                    </a:lnTo>
                    <a:lnTo>
                      <a:pt x="528" y="451"/>
                    </a:lnTo>
                    <a:lnTo>
                      <a:pt x="524" y="436"/>
                    </a:lnTo>
                    <a:lnTo>
                      <a:pt x="524" y="436"/>
                    </a:lnTo>
                    <a:lnTo>
                      <a:pt x="518" y="411"/>
                    </a:lnTo>
                    <a:lnTo>
                      <a:pt x="512" y="384"/>
                    </a:lnTo>
                    <a:lnTo>
                      <a:pt x="506" y="359"/>
                    </a:lnTo>
                    <a:lnTo>
                      <a:pt x="499" y="342"/>
                    </a:lnTo>
                    <a:lnTo>
                      <a:pt x="499" y="342"/>
                    </a:lnTo>
                    <a:lnTo>
                      <a:pt x="490" y="323"/>
                    </a:lnTo>
                    <a:lnTo>
                      <a:pt x="490" y="323"/>
                    </a:lnTo>
                    <a:lnTo>
                      <a:pt x="498" y="324"/>
                    </a:lnTo>
                    <a:lnTo>
                      <a:pt x="504" y="327"/>
                    </a:lnTo>
                    <a:lnTo>
                      <a:pt x="504" y="327"/>
                    </a:lnTo>
                    <a:lnTo>
                      <a:pt x="513" y="330"/>
                    </a:lnTo>
                    <a:lnTo>
                      <a:pt x="519" y="333"/>
                    </a:lnTo>
                    <a:lnTo>
                      <a:pt x="522" y="334"/>
                    </a:lnTo>
                    <a:lnTo>
                      <a:pt x="524" y="337"/>
                    </a:lnTo>
                    <a:lnTo>
                      <a:pt x="524" y="337"/>
                    </a:lnTo>
                    <a:lnTo>
                      <a:pt x="525" y="338"/>
                    </a:lnTo>
                    <a:lnTo>
                      <a:pt x="527" y="338"/>
                    </a:lnTo>
                    <a:lnTo>
                      <a:pt x="530" y="337"/>
                    </a:lnTo>
                    <a:lnTo>
                      <a:pt x="534" y="332"/>
                    </a:lnTo>
                    <a:lnTo>
                      <a:pt x="534" y="307"/>
                    </a:lnTo>
                    <a:lnTo>
                      <a:pt x="554" y="327"/>
                    </a:lnTo>
                    <a:lnTo>
                      <a:pt x="554" y="327"/>
                    </a:lnTo>
                    <a:lnTo>
                      <a:pt x="549" y="307"/>
                    </a:lnTo>
                    <a:lnTo>
                      <a:pt x="549" y="307"/>
                    </a:lnTo>
                    <a:lnTo>
                      <a:pt x="549" y="303"/>
                    </a:lnTo>
                    <a:lnTo>
                      <a:pt x="549" y="301"/>
                    </a:lnTo>
                    <a:lnTo>
                      <a:pt x="550" y="296"/>
                    </a:lnTo>
                    <a:lnTo>
                      <a:pt x="554" y="292"/>
                    </a:lnTo>
                    <a:lnTo>
                      <a:pt x="569" y="302"/>
                    </a:lnTo>
                    <a:lnTo>
                      <a:pt x="569" y="302"/>
                    </a:lnTo>
                    <a:lnTo>
                      <a:pt x="570" y="290"/>
                    </a:lnTo>
                    <a:lnTo>
                      <a:pt x="571" y="278"/>
                    </a:lnTo>
                    <a:lnTo>
                      <a:pt x="574" y="267"/>
                    </a:lnTo>
                    <a:lnTo>
                      <a:pt x="574" y="267"/>
                    </a:lnTo>
                    <a:lnTo>
                      <a:pt x="580" y="249"/>
                    </a:lnTo>
                    <a:lnTo>
                      <a:pt x="581" y="239"/>
                    </a:lnTo>
                    <a:lnTo>
                      <a:pt x="583" y="223"/>
                    </a:lnTo>
                    <a:lnTo>
                      <a:pt x="583" y="223"/>
                    </a:lnTo>
                    <a:lnTo>
                      <a:pt x="583" y="214"/>
                    </a:lnTo>
                    <a:lnTo>
                      <a:pt x="581" y="205"/>
                    </a:lnTo>
                    <a:lnTo>
                      <a:pt x="576" y="198"/>
                    </a:lnTo>
                    <a:lnTo>
                      <a:pt x="570" y="189"/>
                    </a:lnTo>
                    <a:lnTo>
                      <a:pt x="554" y="172"/>
                    </a:lnTo>
                    <a:lnTo>
                      <a:pt x="544" y="161"/>
                    </a:lnTo>
                    <a:lnTo>
                      <a:pt x="534" y="148"/>
                    </a:lnTo>
                    <a:lnTo>
                      <a:pt x="534" y="148"/>
                    </a:lnTo>
                    <a:lnTo>
                      <a:pt x="519" y="127"/>
                    </a:lnTo>
                    <a:lnTo>
                      <a:pt x="515" y="121"/>
                    </a:lnTo>
                    <a:lnTo>
                      <a:pt x="513" y="115"/>
                    </a:lnTo>
                    <a:lnTo>
                      <a:pt x="509" y="105"/>
                    </a:lnTo>
                    <a:lnTo>
                      <a:pt x="504" y="89"/>
                    </a:lnTo>
                    <a:lnTo>
                      <a:pt x="504" y="89"/>
                    </a:lnTo>
                    <a:lnTo>
                      <a:pt x="502" y="83"/>
                    </a:lnTo>
                    <a:lnTo>
                      <a:pt x="498" y="78"/>
                    </a:lnTo>
                    <a:lnTo>
                      <a:pt x="498" y="78"/>
                    </a:lnTo>
                    <a:lnTo>
                      <a:pt x="492" y="60"/>
                    </a:lnTo>
                    <a:lnTo>
                      <a:pt x="486" y="44"/>
                    </a:lnTo>
                    <a:lnTo>
                      <a:pt x="480" y="32"/>
                    </a:lnTo>
                    <a:lnTo>
                      <a:pt x="475" y="24"/>
                    </a:lnTo>
                    <a:lnTo>
                      <a:pt x="475" y="24"/>
                    </a:lnTo>
                    <a:lnTo>
                      <a:pt x="471" y="22"/>
                    </a:lnTo>
                    <a:lnTo>
                      <a:pt x="467" y="20"/>
                    </a:lnTo>
                    <a:lnTo>
                      <a:pt x="459" y="16"/>
                    </a:lnTo>
                    <a:lnTo>
                      <a:pt x="447" y="12"/>
                    </a:lnTo>
                    <a:lnTo>
                      <a:pt x="438" y="11"/>
                    </a:lnTo>
                    <a:lnTo>
                      <a:pt x="418" y="10"/>
                    </a:lnTo>
                    <a:lnTo>
                      <a:pt x="410" y="10"/>
                    </a:lnTo>
                    <a:lnTo>
                      <a:pt x="410" y="10"/>
                    </a:lnTo>
                    <a:lnTo>
                      <a:pt x="408" y="7"/>
                    </a:lnTo>
                    <a:lnTo>
                      <a:pt x="399" y="3"/>
                    </a:lnTo>
                    <a:lnTo>
                      <a:pt x="392" y="2"/>
                    </a:lnTo>
                    <a:lnTo>
                      <a:pt x="384" y="0"/>
                    </a:lnTo>
                    <a:lnTo>
                      <a:pt x="376" y="0"/>
                    </a:lnTo>
                    <a:lnTo>
                      <a:pt x="366" y="0"/>
                    </a:lnTo>
                    <a:lnTo>
                      <a:pt x="366" y="0"/>
                    </a:lnTo>
                    <a:lnTo>
                      <a:pt x="356" y="2"/>
                    </a:lnTo>
                    <a:lnTo>
                      <a:pt x="347" y="6"/>
                    </a:lnTo>
                    <a:lnTo>
                      <a:pt x="340" y="10"/>
                    </a:lnTo>
                    <a:lnTo>
                      <a:pt x="332" y="16"/>
                    </a:lnTo>
                    <a:lnTo>
                      <a:pt x="323" y="27"/>
                    </a:lnTo>
                    <a:lnTo>
                      <a:pt x="316" y="34"/>
                    </a:lnTo>
                    <a:lnTo>
                      <a:pt x="316" y="34"/>
                    </a:lnTo>
                    <a:lnTo>
                      <a:pt x="310" y="39"/>
                    </a:lnTo>
                    <a:lnTo>
                      <a:pt x="302" y="46"/>
                    </a:lnTo>
                    <a:lnTo>
                      <a:pt x="294" y="52"/>
                    </a:lnTo>
                    <a:lnTo>
                      <a:pt x="292" y="55"/>
                    </a:lnTo>
                    <a:lnTo>
                      <a:pt x="292" y="59"/>
                    </a:lnTo>
                    <a:lnTo>
                      <a:pt x="292" y="59"/>
                    </a:lnTo>
                    <a:lnTo>
                      <a:pt x="290" y="68"/>
                    </a:lnTo>
                    <a:lnTo>
                      <a:pt x="288" y="78"/>
                    </a:lnTo>
                    <a:lnTo>
                      <a:pt x="284" y="86"/>
                    </a:lnTo>
                    <a:lnTo>
                      <a:pt x="283" y="89"/>
                    </a:lnTo>
                    <a:lnTo>
                      <a:pt x="282" y="89"/>
                    </a:lnTo>
                    <a:lnTo>
                      <a:pt x="282" y="89"/>
                    </a:lnTo>
                    <a:lnTo>
                      <a:pt x="281" y="90"/>
                    </a:lnTo>
                    <a:lnTo>
                      <a:pt x="279" y="94"/>
                    </a:lnTo>
                    <a:lnTo>
                      <a:pt x="278" y="107"/>
                    </a:lnTo>
                    <a:lnTo>
                      <a:pt x="276" y="121"/>
                    </a:lnTo>
                    <a:lnTo>
                      <a:pt x="273" y="126"/>
                    </a:lnTo>
                    <a:lnTo>
                      <a:pt x="272" y="128"/>
                    </a:lnTo>
                    <a:lnTo>
                      <a:pt x="272" y="128"/>
                    </a:lnTo>
                    <a:lnTo>
                      <a:pt x="271" y="131"/>
                    </a:lnTo>
                    <a:lnTo>
                      <a:pt x="268" y="135"/>
                    </a:lnTo>
                    <a:lnTo>
                      <a:pt x="266" y="145"/>
                    </a:lnTo>
                    <a:lnTo>
                      <a:pt x="263" y="156"/>
                    </a:lnTo>
                    <a:lnTo>
                      <a:pt x="262" y="163"/>
                    </a:lnTo>
                    <a:lnTo>
                      <a:pt x="262" y="163"/>
                    </a:lnTo>
                    <a:lnTo>
                      <a:pt x="262" y="167"/>
                    </a:lnTo>
                    <a:lnTo>
                      <a:pt x="262" y="169"/>
                    </a:lnTo>
                    <a:lnTo>
                      <a:pt x="258" y="169"/>
                    </a:lnTo>
                    <a:lnTo>
                      <a:pt x="252" y="168"/>
                    </a:lnTo>
                    <a:lnTo>
                      <a:pt x="252" y="168"/>
                    </a:lnTo>
                    <a:lnTo>
                      <a:pt x="247" y="166"/>
                    </a:lnTo>
                    <a:lnTo>
                      <a:pt x="242" y="163"/>
                    </a:lnTo>
                    <a:lnTo>
                      <a:pt x="232" y="155"/>
                    </a:lnTo>
                    <a:lnTo>
                      <a:pt x="222" y="143"/>
                    </a:lnTo>
                    <a:lnTo>
                      <a:pt x="222" y="143"/>
                    </a:lnTo>
                    <a:lnTo>
                      <a:pt x="213" y="147"/>
                    </a:lnTo>
                    <a:lnTo>
                      <a:pt x="206" y="148"/>
                    </a:lnTo>
                    <a:lnTo>
                      <a:pt x="204" y="148"/>
                    </a:lnTo>
                    <a:lnTo>
                      <a:pt x="203" y="148"/>
                    </a:lnTo>
                    <a:lnTo>
                      <a:pt x="203" y="148"/>
                    </a:lnTo>
                    <a:lnTo>
                      <a:pt x="200" y="131"/>
                    </a:lnTo>
                    <a:lnTo>
                      <a:pt x="198" y="109"/>
                    </a:lnTo>
                    <a:lnTo>
                      <a:pt x="198" y="109"/>
                    </a:lnTo>
                    <a:lnTo>
                      <a:pt x="198" y="105"/>
                    </a:lnTo>
                    <a:lnTo>
                      <a:pt x="200" y="101"/>
                    </a:lnTo>
                    <a:lnTo>
                      <a:pt x="203" y="94"/>
                    </a:lnTo>
                    <a:lnTo>
                      <a:pt x="203" y="91"/>
                    </a:lnTo>
                    <a:lnTo>
                      <a:pt x="201" y="88"/>
                    </a:lnTo>
                    <a:lnTo>
                      <a:pt x="199" y="85"/>
                    </a:lnTo>
                    <a:lnTo>
                      <a:pt x="193" y="84"/>
                    </a:lnTo>
                    <a:lnTo>
                      <a:pt x="193" y="84"/>
                    </a:lnTo>
                    <a:lnTo>
                      <a:pt x="179" y="80"/>
                    </a:lnTo>
                    <a:lnTo>
                      <a:pt x="169" y="78"/>
                    </a:lnTo>
                    <a:lnTo>
                      <a:pt x="161" y="75"/>
                    </a:lnTo>
                    <a:lnTo>
                      <a:pt x="153" y="74"/>
                    </a:lnTo>
                    <a:lnTo>
                      <a:pt x="153" y="74"/>
                    </a:lnTo>
                    <a:lnTo>
                      <a:pt x="148" y="74"/>
                    </a:lnTo>
                    <a:lnTo>
                      <a:pt x="145" y="75"/>
                    </a:lnTo>
                    <a:lnTo>
                      <a:pt x="141" y="75"/>
                    </a:lnTo>
                    <a:lnTo>
                      <a:pt x="138" y="74"/>
                    </a:lnTo>
                    <a:lnTo>
                      <a:pt x="124" y="59"/>
                    </a:lnTo>
                    <a:lnTo>
                      <a:pt x="124" y="59"/>
                    </a:lnTo>
                    <a:lnTo>
                      <a:pt x="120" y="60"/>
                    </a:lnTo>
                    <a:lnTo>
                      <a:pt x="114" y="64"/>
                    </a:lnTo>
                    <a:lnTo>
                      <a:pt x="114" y="64"/>
                    </a:lnTo>
                    <a:lnTo>
                      <a:pt x="114" y="67"/>
                    </a:lnTo>
                    <a:lnTo>
                      <a:pt x="114" y="70"/>
                    </a:lnTo>
                    <a:lnTo>
                      <a:pt x="115" y="81"/>
                    </a:lnTo>
                    <a:lnTo>
                      <a:pt x="119" y="99"/>
                    </a:lnTo>
                    <a:lnTo>
                      <a:pt x="119" y="99"/>
                    </a:lnTo>
                    <a:lnTo>
                      <a:pt x="121" y="105"/>
                    </a:lnTo>
                    <a:lnTo>
                      <a:pt x="124" y="114"/>
                    </a:lnTo>
                    <a:lnTo>
                      <a:pt x="124" y="114"/>
                    </a:lnTo>
                    <a:lnTo>
                      <a:pt x="124" y="117"/>
                    </a:lnTo>
                    <a:lnTo>
                      <a:pt x="122" y="122"/>
                    </a:lnTo>
                    <a:lnTo>
                      <a:pt x="122" y="127"/>
                    </a:lnTo>
                    <a:lnTo>
                      <a:pt x="124" y="133"/>
                    </a:lnTo>
                    <a:lnTo>
                      <a:pt x="124" y="133"/>
                    </a:lnTo>
                    <a:lnTo>
                      <a:pt x="127" y="141"/>
                    </a:lnTo>
                    <a:lnTo>
                      <a:pt x="131" y="147"/>
                    </a:lnTo>
                    <a:lnTo>
                      <a:pt x="137" y="153"/>
                    </a:lnTo>
                    <a:lnTo>
                      <a:pt x="143" y="158"/>
                    </a:lnTo>
                    <a:lnTo>
                      <a:pt x="143" y="158"/>
                    </a:lnTo>
                    <a:lnTo>
                      <a:pt x="167" y="176"/>
                    </a:lnTo>
                    <a:lnTo>
                      <a:pt x="183" y="188"/>
                    </a:lnTo>
                    <a:lnTo>
                      <a:pt x="183" y="188"/>
                    </a:lnTo>
                    <a:lnTo>
                      <a:pt x="173" y="203"/>
                    </a:lnTo>
                    <a:lnTo>
                      <a:pt x="173" y="203"/>
                    </a:lnTo>
                    <a:lnTo>
                      <a:pt x="173" y="205"/>
                    </a:lnTo>
                    <a:lnTo>
                      <a:pt x="175" y="210"/>
                    </a:lnTo>
                    <a:lnTo>
                      <a:pt x="183" y="224"/>
                    </a:lnTo>
                    <a:lnTo>
                      <a:pt x="193" y="242"/>
                    </a:lnTo>
                    <a:lnTo>
                      <a:pt x="193" y="242"/>
                    </a:lnTo>
                    <a:lnTo>
                      <a:pt x="225" y="268"/>
                    </a:lnTo>
                    <a:lnTo>
                      <a:pt x="248" y="288"/>
                    </a:lnTo>
                    <a:lnTo>
                      <a:pt x="257" y="297"/>
                    </a:lnTo>
                    <a:lnTo>
                      <a:pt x="262" y="302"/>
                    </a:lnTo>
                    <a:lnTo>
                      <a:pt x="262" y="302"/>
                    </a:lnTo>
                    <a:lnTo>
                      <a:pt x="266" y="307"/>
                    </a:lnTo>
                    <a:lnTo>
                      <a:pt x="274" y="312"/>
                    </a:lnTo>
                    <a:lnTo>
                      <a:pt x="294" y="325"/>
                    </a:lnTo>
                    <a:lnTo>
                      <a:pt x="321" y="342"/>
                    </a:lnTo>
                    <a:lnTo>
                      <a:pt x="321" y="342"/>
                    </a:lnTo>
                    <a:lnTo>
                      <a:pt x="321" y="348"/>
                    </a:lnTo>
                    <a:lnTo>
                      <a:pt x="321" y="361"/>
                    </a:lnTo>
                    <a:lnTo>
                      <a:pt x="321" y="361"/>
                    </a:lnTo>
                    <a:lnTo>
                      <a:pt x="316" y="386"/>
                    </a:lnTo>
                    <a:lnTo>
                      <a:pt x="316" y="386"/>
                    </a:lnTo>
                    <a:lnTo>
                      <a:pt x="314" y="392"/>
                    </a:lnTo>
                    <a:lnTo>
                      <a:pt x="310" y="400"/>
                    </a:lnTo>
                    <a:lnTo>
                      <a:pt x="302" y="411"/>
                    </a:lnTo>
                    <a:lnTo>
                      <a:pt x="302" y="411"/>
                    </a:lnTo>
                    <a:lnTo>
                      <a:pt x="297" y="421"/>
                    </a:lnTo>
                    <a:lnTo>
                      <a:pt x="289" y="439"/>
                    </a:lnTo>
                    <a:lnTo>
                      <a:pt x="281" y="460"/>
                    </a:lnTo>
                    <a:lnTo>
                      <a:pt x="272" y="480"/>
                    </a:lnTo>
                    <a:lnTo>
                      <a:pt x="272" y="480"/>
                    </a:lnTo>
                    <a:lnTo>
                      <a:pt x="266" y="496"/>
                    </a:lnTo>
                    <a:lnTo>
                      <a:pt x="261" y="512"/>
                    </a:lnTo>
                    <a:lnTo>
                      <a:pt x="257" y="526"/>
                    </a:lnTo>
                    <a:lnTo>
                      <a:pt x="257" y="535"/>
                    </a:lnTo>
                    <a:lnTo>
                      <a:pt x="257" y="535"/>
                    </a:lnTo>
                    <a:lnTo>
                      <a:pt x="260" y="542"/>
                    </a:lnTo>
                    <a:lnTo>
                      <a:pt x="263" y="551"/>
                    </a:lnTo>
                    <a:lnTo>
                      <a:pt x="266" y="560"/>
                    </a:lnTo>
                    <a:lnTo>
                      <a:pt x="267" y="564"/>
                    </a:lnTo>
                    <a:lnTo>
                      <a:pt x="267" y="564"/>
                    </a:lnTo>
                    <a:lnTo>
                      <a:pt x="268" y="573"/>
                    </a:lnTo>
                    <a:lnTo>
                      <a:pt x="272" y="589"/>
                    </a:lnTo>
                    <a:lnTo>
                      <a:pt x="276" y="608"/>
                    </a:lnTo>
                    <a:lnTo>
                      <a:pt x="277" y="616"/>
                    </a:lnTo>
                    <a:lnTo>
                      <a:pt x="277" y="624"/>
                    </a:lnTo>
                    <a:lnTo>
                      <a:pt x="277" y="624"/>
                    </a:lnTo>
                    <a:lnTo>
                      <a:pt x="276" y="636"/>
                    </a:lnTo>
                    <a:lnTo>
                      <a:pt x="276" y="647"/>
                    </a:lnTo>
                    <a:lnTo>
                      <a:pt x="277" y="659"/>
                    </a:lnTo>
                    <a:lnTo>
                      <a:pt x="247" y="649"/>
                    </a:lnTo>
                    <a:lnTo>
                      <a:pt x="242" y="659"/>
                    </a:lnTo>
                    <a:lnTo>
                      <a:pt x="222" y="644"/>
                    </a:lnTo>
                    <a:lnTo>
                      <a:pt x="222" y="644"/>
                    </a:lnTo>
                    <a:lnTo>
                      <a:pt x="229" y="640"/>
                    </a:lnTo>
                    <a:lnTo>
                      <a:pt x="237" y="634"/>
                    </a:lnTo>
                    <a:lnTo>
                      <a:pt x="237" y="634"/>
                    </a:lnTo>
                    <a:lnTo>
                      <a:pt x="241" y="626"/>
                    </a:lnTo>
                    <a:lnTo>
                      <a:pt x="246" y="614"/>
                    </a:lnTo>
                    <a:lnTo>
                      <a:pt x="250" y="602"/>
                    </a:lnTo>
                    <a:lnTo>
                      <a:pt x="250" y="597"/>
                    </a:lnTo>
                    <a:lnTo>
                      <a:pt x="250" y="594"/>
                    </a:lnTo>
                    <a:lnTo>
                      <a:pt x="250" y="594"/>
                    </a:lnTo>
                    <a:close/>
                    <a:moveTo>
                      <a:pt x="419" y="1347"/>
                    </a:moveTo>
                    <a:lnTo>
                      <a:pt x="419" y="1347"/>
                    </a:lnTo>
                    <a:lnTo>
                      <a:pt x="424" y="1456"/>
                    </a:lnTo>
                    <a:lnTo>
                      <a:pt x="424" y="1456"/>
                    </a:lnTo>
                    <a:lnTo>
                      <a:pt x="425" y="1487"/>
                    </a:lnTo>
                    <a:lnTo>
                      <a:pt x="426" y="1500"/>
                    </a:lnTo>
                    <a:lnTo>
                      <a:pt x="429" y="1511"/>
                    </a:lnTo>
                    <a:lnTo>
                      <a:pt x="429" y="1511"/>
                    </a:lnTo>
                    <a:lnTo>
                      <a:pt x="430" y="1518"/>
                    </a:lnTo>
                    <a:lnTo>
                      <a:pt x="430" y="1531"/>
                    </a:lnTo>
                    <a:lnTo>
                      <a:pt x="430" y="1560"/>
                    </a:lnTo>
                    <a:lnTo>
                      <a:pt x="429" y="1605"/>
                    </a:lnTo>
                    <a:lnTo>
                      <a:pt x="429" y="1605"/>
                    </a:lnTo>
                    <a:lnTo>
                      <a:pt x="425" y="1627"/>
                    </a:lnTo>
                    <a:lnTo>
                      <a:pt x="422" y="1644"/>
                    </a:lnTo>
                    <a:lnTo>
                      <a:pt x="422" y="1644"/>
                    </a:lnTo>
                    <a:lnTo>
                      <a:pt x="418" y="1564"/>
                    </a:lnTo>
                    <a:lnTo>
                      <a:pt x="418" y="1564"/>
                    </a:lnTo>
                    <a:lnTo>
                      <a:pt x="418" y="1505"/>
                    </a:lnTo>
                    <a:lnTo>
                      <a:pt x="417" y="1466"/>
                    </a:lnTo>
                    <a:lnTo>
                      <a:pt x="415" y="1435"/>
                    </a:lnTo>
                    <a:lnTo>
                      <a:pt x="415" y="1435"/>
                    </a:lnTo>
                    <a:lnTo>
                      <a:pt x="415" y="1408"/>
                    </a:lnTo>
                    <a:lnTo>
                      <a:pt x="417" y="1378"/>
                    </a:lnTo>
                    <a:lnTo>
                      <a:pt x="419" y="1347"/>
                    </a:lnTo>
                    <a:lnTo>
                      <a:pt x="419" y="1347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27">
                <a:extLst>
                  <a:ext uri="{FF2B5EF4-FFF2-40B4-BE49-F238E27FC236}">
                    <a16:creationId xmlns:a16="http://schemas.microsoft.com/office/drawing/2014/main" id="{BB25FC10-F3A6-C490-887F-74C07263E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775" y="2989263"/>
                <a:ext cx="73025" cy="96838"/>
              </a:xfrm>
              <a:custGeom>
                <a:avLst/>
                <a:gdLst>
                  <a:gd name="T0" fmla="*/ 46 w 46"/>
                  <a:gd name="T1" fmla="*/ 51 h 61"/>
                  <a:gd name="T2" fmla="*/ 11 w 46"/>
                  <a:gd name="T3" fmla="*/ 2 h 61"/>
                  <a:gd name="T4" fmla="*/ 11 w 46"/>
                  <a:gd name="T5" fmla="*/ 2 h 61"/>
                  <a:gd name="T6" fmla="*/ 7 w 46"/>
                  <a:gd name="T7" fmla="*/ 0 h 61"/>
                  <a:gd name="T8" fmla="*/ 3 w 46"/>
                  <a:gd name="T9" fmla="*/ 0 h 61"/>
                  <a:gd name="T10" fmla="*/ 1 w 46"/>
                  <a:gd name="T11" fmla="*/ 2 h 61"/>
                  <a:gd name="T12" fmla="*/ 1 w 46"/>
                  <a:gd name="T13" fmla="*/ 2 h 61"/>
                  <a:gd name="T14" fmla="*/ 0 w 46"/>
                  <a:gd name="T15" fmla="*/ 5 h 61"/>
                  <a:gd name="T16" fmla="*/ 0 w 46"/>
                  <a:gd name="T17" fmla="*/ 8 h 61"/>
                  <a:gd name="T18" fmla="*/ 1 w 46"/>
                  <a:gd name="T19" fmla="*/ 11 h 61"/>
                  <a:gd name="T20" fmla="*/ 36 w 46"/>
                  <a:gd name="T21" fmla="*/ 61 h 61"/>
                  <a:gd name="T22" fmla="*/ 46 w 46"/>
                  <a:gd name="T23" fmla="*/ 5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" h="61">
                    <a:moveTo>
                      <a:pt x="46" y="51"/>
                    </a:moveTo>
                    <a:lnTo>
                      <a:pt x="11" y="2"/>
                    </a:lnTo>
                    <a:lnTo>
                      <a:pt x="11" y="2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36" y="61"/>
                    </a:lnTo>
                    <a:lnTo>
                      <a:pt x="46" y="51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C651635-5363-CA00-113D-871A41321FEB}"/>
              </a:ext>
            </a:extLst>
          </p:cNvPr>
          <p:cNvGrpSpPr/>
          <p:nvPr/>
        </p:nvGrpSpPr>
        <p:grpSpPr>
          <a:xfrm>
            <a:off x="1345023" y="1023555"/>
            <a:ext cx="1257627" cy="2481933"/>
            <a:chOff x="1345023" y="1023555"/>
            <a:chExt cx="1257627" cy="2481933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164C9D3-B919-4556-8D48-28CBE9D4383A}"/>
                </a:ext>
              </a:extLst>
            </p:cNvPr>
            <p:cNvGrpSpPr/>
            <p:nvPr/>
          </p:nvGrpSpPr>
          <p:grpSpPr>
            <a:xfrm>
              <a:off x="1345023" y="1023555"/>
              <a:ext cx="1073877" cy="2384535"/>
              <a:chOff x="2886075" y="2320925"/>
              <a:chExt cx="1223963" cy="2717800"/>
            </a:xfrm>
          </p:grpSpPr>
          <p:sp>
            <p:nvSpPr>
              <p:cNvPr id="3" name="Freeform 8">
                <a:extLst>
                  <a:ext uri="{FF2B5EF4-FFF2-40B4-BE49-F238E27FC236}">
                    <a16:creationId xmlns:a16="http://schemas.microsoft.com/office/drawing/2014/main" id="{2D98B6B9-30CC-399D-9ACB-B8276933B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6075" y="2320925"/>
                <a:ext cx="1223963" cy="2717800"/>
              </a:xfrm>
              <a:custGeom>
                <a:avLst/>
                <a:gdLst>
                  <a:gd name="T0" fmla="*/ 293 w 771"/>
                  <a:gd name="T1" fmla="*/ 888 h 1712"/>
                  <a:gd name="T2" fmla="*/ 356 w 771"/>
                  <a:gd name="T3" fmla="*/ 1270 h 1712"/>
                  <a:gd name="T4" fmla="*/ 381 w 771"/>
                  <a:gd name="T5" fmla="*/ 1567 h 1712"/>
                  <a:gd name="T6" fmla="*/ 295 w 771"/>
                  <a:gd name="T7" fmla="*/ 1619 h 1712"/>
                  <a:gd name="T8" fmla="*/ 258 w 771"/>
                  <a:gd name="T9" fmla="*/ 1660 h 1712"/>
                  <a:gd name="T10" fmla="*/ 337 w 771"/>
                  <a:gd name="T11" fmla="*/ 1660 h 1712"/>
                  <a:gd name="T12" fmla="*/ 431 w 771"/>
                  <a:gd name="T13" fmla="*/ 1633 h 1712"/>
                  <a:gd name="T14" fmla="*/ 455 w 771"/>
                  <a:gd name="T15" fmla="*/ 1621 h 1712"/>
                  <a:gd name="T16" fmla="*/ 461 w 771"/>
                  <a:gd name="T17" fmla="*/ 1571 h 1712"/>
                  <a:gd name="T18" fmla="*/ 451 w 771"/>
                  <a:gd name="T19" fmla="*/ 1499 h 1712"/>
                  <a:gd name="T20" fmla="*/ 475 w 771"/>
                  <a:gd name="T21" fmla="*/ 1335 h 1712"/>
                  <a:gd name="T22" fmla="*/ 504 w 771"/>
                  <a:gd name="T23" fmla="*/ 1280 h 1712"/>
                  <a:gd name="T24" fmla="*/ 509 w 771"/>
                  <a:gd name="T25" fmla="*/ 1503 h 1712"/>
                  <a:gd name="T26" fmla="*/ 489 w 771"/>
                  <a:gd name="T27" fmla="*/ 1646 h 1712"/>
                  <a:gd name="T28" fmla="*/ 598 w 771"/>
                  <a:gd name="T29" fmla="*/ 1711 h 1712"/>
                  <a:gd name="T30" fmla="*/ 625 w 771"/>
                  <a:gd name="T31" fmla="*/ 1693 h 1712"/>
                  <a:gd name="T32" fmla="*/ 580 w 771"/>
                  <a:gd name="T33" fmla="*/ 1629 h 1712"/>
                  <a:gd name="T34" fmla="*/ 560 w 771"/>
                  <a:gd name="T35" fmla="*/ 1532 h 1712"/>
                  <a:gd name="T36" fmla="*/ 602 w 771"/>
                  <a:gd name="T37" fmla="*/ 1365 h 1712"/>
                  <a:gd name="T38" fmla="*/ 658 w 771"/>
                  <a:gd name="T39" fmla="*/ 1072 h 1712"/>
                  <a:gd name="T40" fmla="*/ 697 w 771"/>
                  <a:gd name="T41" fmla="*/ 878 h 1712"/>
                  <a:gd name="T42" fmla="*/ 653 w 771"/>
                  <a:gd name="T43" fmla="*/ 715 h 1712"/>
                  <a:gd name="T44" fmla="*/ 675 w 771"/>
                  <a:gd name="T45" fmla="*/ 641 h 1712"/>
                  <a:gd name="T46" fmla="*/ 737 w 771"/>
                  <a:gd name="T47" fmla="*/ 650 h 1712"/>
                  <a:gd name="T48" fmla="*/ 742 w 771"/>
                  <a:gd name="T49" fmla="*/ 472 h 1712"/>
                  <a:gd name="T50" fmla="*/ 718 w 771"/>
                  <a:gd name="T51" fmla="*/ 326 h 1712"/>
                  <a:gd name="T52" fmla="*/ 685 w 771"/>
                  <a:gd name="T53" fmla="*/ 274 h 1712"/>
                  <a:gd name="T54" fmla="*/ 658 w 771"/>
                  <a:gd name="T55" fmla="*/ 265 h 1712"/>
                  <a:gd name="T56" fmla="*/ 607 w 771"/>
                  <a:gd name="T57" fmla="*/ 234 h 1712"/>
                  <a:gd name="T58" fmla="*/ 569 w 771"/>
                  <a:gd name="T59" fmla="*/ 165 h 1712"/>
                  <a:gd name="T60" fmla="*/ 569 w 771"/>
                  <a:gd name="T61" fmla="*/ 135 h 1712"/>
                  <a:gd name="T62" fmla="*/ 555 w 771"/>
                  <a:gd name="T63" fmla="*/ 89 h 1712"/>
                  <a:gd name="T64" fmla="*/ 524 w 771"/>
                  <a:gd name="T65" fmla="*/ 31 h 1712"/>
                  <a:gd name="T66" fmla="*/ 456 w 771"/>
                  <a:gd name="T67" fmla="*/ 0 h 1712"/>
                  <a:gd name="T68" fmla="*/ 409 w 771"/>
                  <a:gd name="T69" fmla="*/ 10 h 1712"/>
                  <a:gd name="T70" fmla="*/ 361 w 771"/>
                  <a:gd name="T71" fmla="*/ 81 h 1712"/>
                  <a:gd name="T72" fmla="*/ 361 w 771"/>
                  <a:gd name="T73" fmla="*/ 135 h 1712"/>
                  <a:gd name="T74" fmla="*/ 381 w 771"/>
                  <a:gd name="T75" fmla="*/ 205 h 1712"/>
                  <a:gd name="T76" fmla="*/ 363 w 771"/>
                  <a:gd name="T77" fmla="*/ 265 h 1712"/>
                  <a:gd name="T78" fmla="*/ 339 w 771"/>
                  <a:gd name="T79" fmla="*/ 309 h 1712"/>
                  <a:gd name="T80" fmla="*/ 309 w 771"/>
                  <a:gd name="T81" fmla="*/ 307 h 1712"/>
                  <a:gd name="T82" fmla="*/ 230 w 771"/>
                  <a:gd name="T83" fmla="*/ 312 h 1712"/>
                  <a:gd name="T84" fmla="*/ 178 w 771"/>
                  <a:gd name="T85" fmla="*/ 289 h 1712"/>
                  <a:gd name="T86" fmla="*/ 109 w 771"/>
                  <a:gd name="T87" fmla="*/ 180 h 1712"/>
                  <a:gd name="T88" fmla="*/ 74 w 771"/>
                  <a:gd name="T89" fmla="*/ 145 h 1712"/>
                  <a:gd name="T90" fmla="*/ 59 w 771"/>
                  <a:gd name="T91" fmla="*/ 130 h 1712"/>
                  <a:gd name="T92" fmla="*/ 29 w 771"/>
                  <a:gd name="T93" fmla="*/ 115 h 1712"/>
                  <a:gd name="T94" fmla="*/ 31 w 771"/>
                  <a:gd name="T95" fmla="*/ 153 h 1712"/>
                  <a:gd name="T96" fmla="*/ 26 w 771"/>
                  <a:gd name="T97" fmla="*/ 171 h 1712"/>
                  <a:gd name="T98" fmla="*/ 1 w 771"/>
                  <a:gd name="T99" fmla="*/ 144 h 1712"/>
                  <a:gd name="T100" fmla="*/ 28 w 771"/>
                  <a:gd name="T101" fmla="*/ 197 h 1712"/>
                  <a:gd name="T102" fmla="*/ 64 w 771"/>
                  <a:gd name="T103" fmla="*/ 249 h 1712"/>
                  <a:gd name="T104" fmla="*/ 94 w 771"/>
                  <a:gd name="T105" fmla="*/ 314 h 1712"/>
                  <a:gd name="T106" fmla="*/ 148 w 771"/>
                  <a:gd name="T107" fmla="*/ 393 h 1712"/>
                  <a:gd name="T108" fmla="*/ 330 w 771"/>
                  <a:gd name="T109" fmla="*/ 733 h 1712"/>
                  <a:gd name="T110" fmla="*/ 306 w 771"/>
                  <a:gd name="T111" fmla="*/ 828 h 1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71" h="1712">
                    <a:moveTo>
                      <a:pt x="301" y="839"/>
                    </a:moveTo>
                    <a:lnTo>
                      <a:pt x="301" y="839"/>
                    </a:lnTo>
                    <a:lnTo>
                      <a:pt x="299" y="842"/>
                    </a:lnTo>
                    <a:lnTo>
                      <a:pt x="296" y="849"/>
                    </a:lnTo>
                    <a:lnTo>
                      <a:pt x="294" y="865"/>
                    </a:lnTo>
                    <a:lnTo>
                      <a:pt x="292" y="888"/>
                    </a:lnTo>
                    <a:lnTo>
                      <a:pt x="292" y="888"/>
                    </a:lnTo>
                    <a:lnTo>
                      <a:pt x="293" y="888"/>
                    </a:lnTo>
                    <a:lnTo>
                      <a:pt x="296" y="888"/>
                    </a:lnTo>
                    <a:lnTo>
                      <a:pt x="306" y="889"/>
                    </a:lnTo>
                    <a:lnTo>
                      <a:pt x="321" y="893"/>
                    </a:lnTo>
                    <a:lnTo>
                      <a:pt x="306" y="997"/>
                    </a:lnTo>
                    <a:lnTo>
                      <a:pt x="326" y="1156"/>
                    </a:lnTo>
                    <a:lnTo>
                      <a:pt x="341" y="1260"/>
                    </a:lnTo>
                    <a:lnTo>
                      <a:pt x="356" y="1270"/>
                    </a:lnTo>
                    <a:lnTo>
                      <a:pt x="356" y="1270"/>
                    </a:lnTo>
                    <a:lnTo>
                      <a:pt x="365" y="1349"/>
                    </a:lnTo>
                    <a:lnTo>
                      <a:pt x="371" y="1416"/>
                    </a:lnTo>
                    <a:lnTo>
                      <a:pt x="376" y="1473"/>
                    </a:lnTo>
                    <a:lnTo>
                      <a:pt x="376" y="1473"/>
                    </a:lnTo>
                    <a:lnTo>
                      <a:pt x="381" y="1540"/>
                    </a:lnTo>
                    <a:lnTo>
                      <a:pt x="382" y="1558"/>
                    </a:lnTo>
                    <a:lnTo>
                      <a:pt x="381" y="1567"/>
                    </a:lnTo>
                    <a:lnTo>
                      <a:pt x="381" y="1567"/>
                    </a:lnTo>
                    <a:lnTo>
                      <a:pt x="378" y="1571"/>
                    </a:lnTo>
                    <a:lnTo>
                      <a:pt x="372" y="1574"/>
                    </a:lnTo>
                    <a:lnTo>
                      <a:pt x="356" y="1587"/>
                    </a:lnTo>
                    <a:lnTo>
                      <a:pt x="340" y="1597"/>
                    </a:lnTo>
                    <a:lnTo>
                      <a:pt x="331" y="1602"/>
                    </a:lnTo>
                    <a:lnTo>
                      <a:pt x="331" y="1602"/>
                    </a:lnTo>
                    <a:lnTo>
                      <a:pt x="319" y="1607"/>
                    </a:lnTo>
                    <a:lnTo>
                      <a:pt x="295" y="1619"/>
                    </a:lnTo>
                    <a:lnTo>
                      <a:pt x="271" y="1633"/>
                    </a:lnTo>
                    <a:lnTo>
                      <a:pt x="257" y="1641"/>
                    </a:lnTo>
                    <a:lnTo>
                      <a:pt x="257" y="1641"/>
                    </a:lnTo>
                    <a:lnTo>
                      <a:pt x="256" y="1644"/>
                    </a:lnTo>
                    <a:lnTo>
                      <a:pt x="254" y="1647"/>
                    </a:lnTo>
                    <a:lnTo>
                      <a:pt x="254" y="1651"/>
                    </a:lnTo>
                    <a:lnTo>
                      <a:pt x="257" y="1656"/>
                    </a:lnTo>
                    <a:lnTo>
                      <a:pt x="258" y="1660"/>
                    </a:lnTo>
                    <a:lnTo>
                      <a:pt x="261" y="1664"/>
                    </a:lnTo>
                    <a:lnTo>
                      <a:pt x="263" y="1666"/>
                    </a:lnTo>
                    <a:lnTo>
                      <a:pt x="267" y="1666"/>
                    </a:lnTo>
                    <a:lnTo>
                      <a:pt x="267" y="1666"/>
                    </a:lnTo>
                    <a:lnTo>
                      <a:pt x="298" y="1664"/>
                    </a:lnTo>
                    <a:lnTo>
                      <a:pt x="331" y="1661"/>
                    </a:lnTo>
                    <a:lnTo>
                      <a:pt x="331" y="1661"/>
                    </a:lnTo>
                    <a:lnTo>
                      <a:pt x="337" y="1660"/>
                    </a:lnTo>
                    <a:lnTo>
                      <a:pt x="346" y="1657"/>
                    </a:lnTo>
                    <a:lnTo>
                      <a:pt x="367" y="1650"/>
                    </a:lnTo>
                    <a:lnTo>
                      <a:pt x="400" y="1636"/>
                    </a:lnTo>
                    <a:lnTo>
                      <a:pt x="400" y="1636"/>
                    </a:lnTo>
                    <a:lnTo>
                      <a:pt x="425" y="1626"/>
                    </a:lnTo>
                    <a:lnTo>
                      <a:pt x="425" y="1626"/>
                    </a:lnTo>
                    <a:lnTo>
                      <a:pt x="428" y="1630"/>
                    </a:lnTo>
                    <a:lnTo>
                      <a:pt x="431" y="1633"/>
                    </a:lnTo>
                    <a:lnTo>
                      <a:pt x="433" y="1633"/>
                    </a:lnTo>
                    <a:lnTo>
                      <a:pt x="435" y="1631"/>
                    </a:lnTo>
                    <a:lnTo>
                      <a:pt x="435" y="1631"/>
                    </a:lnTo>
                    <a:lnTo>
                      <a:pt x="440" y="1629"/>
                    </a:lnTo>
                    <a:lnTo>
                      <a:pt x="447" y="1626"/>
                    </a:lnTo>
                    <a:lnTo>
                      <a:pt x="452" y="1625"/>
                    </a:lnTo>
                    <a:lnTo>
                      <a:pt x="454" y="1623"/>
                    </a:lnTo>
                    <a:lnTo>
                      <a:pt x="455" y="1621"/>
                    </a:lnTo>
                    <a:lnTo>
                      <a:pt x="455" y="1621"/>
                    </a:lnTo>
                    <a:lnTo>
                      <a:pt x="457" y="1614"/>
                    </a:lnTo>
                    <a:lnTo>
                      <a:pt x="461" y="1602"/>
                    </a:lnTo>
                    <a:lnTo>
                      <a:pt x="462" y="1594"/>
                    </a:lnTo>
                    <a:lnTo>
                      <a:pt x="462" y="1586"/>
                    </a:lnTo>
                    <a:lnTo>
                      <a:pt x="462" y="1578"/>
                    </a:lnTo>
                    <a:lnTo>
                      <a:pt x="461" y="1571"/>
                    </a:lnTo>
                    <a:lnTo>
                      <a:pt x="461" y="1571"/>
                    </a:lnTo>
                    <a:lnTo>
                      <a:pt x="457" y="1557"/>
                    </a:lnTo>
                    <a:lnTo>
                      <a:pt x="456" y="1543"/>
                    </a:lnTo>
                    <a:lnTo>
                      <a:pt x="455" y="1534"/>
                    </a:lnTo>
                    <a:lnTo>
                      <a:pt x="452" y="1525"/>
                    </a:lnTo>
                    <a:lnTo>
                      <a:pt x="452" y="1525"/>
                    </a:lnTo>
                    <a:lnTo>
                      <a:pt x="451" y="1521"/>
                    </a:lnTo>
                    <a:lnTo>
                      <a:pt x="451" y="1515"/>
                    </a:lnTo>
                    <a:lnTo>
                      <a:pt x="451" y="1499"/>
                    </a:lnTo>
                    <a:lnTo>
                      <a:pt x="452" y="1481"/>
                    </a:lnTo>
                    <a:lnTo>
                      <a:pt x="455" y="1467"/>
                    </a:lnTo>
                    <a:lnTo>
                      <a:pt x="455" y="1467"/>
                    </a:lnTo>
                    <a:lnTo>
                      <a:pt x="465" y="1417"/>
                    </a:lnTo>
                    <a:lnTo>
                      <a:pt x="471" y="1386"/>
                    </a:lnTo>
                    <a:lnTo>
                      <a:pt x="473" y="1363"/>
                    </a:lnTo>
                    <a:lnTo>
                      <a:pt x="473" y="1363"/>
                    </a:lnTo>
                    <a:lnTo>
                      <a:pt x="475" y="1335"/>
                    </a:lnTo>
                    <a:lnTo>
                      <a:pt x="476" y="1308"/>
                    </a:lnTo>
                    <a:lnTo>
                      <a:pt x="476" y="1278"/>
                    </a:lnTo>
                    <a:lnTo>
                      <a:pt x="476" y="1278"/>
                    </a:lnTo>
                    <a:lnTo>
                      <a:pt x="478" y="1277"/>
                    </a:lnTo>
                    <a:lnTo>
                      <a:pt x="479" y="1276"/>
                    </a:lnTo>
                    <a:lnTo>
                      <a:pt x="483" y="1276"/>
                    </a:lnTo>
                    <a:lnTo>
                      <a:pt x="483" y="1276"/>
                    </a:lnTo>
                    <a:lnTo>
                      <a:pt x="504" y="1280"/>
                    </a:lnTo>
                    <a:lnTo>
                      <a:pt x="504" y="1374"/>
                    </a:lnTo>
                    <a:lnTo>
                      <a:pt x="504" y="1374"/>
                    </a:lnTo>
                    <a:lnTo>
                      <a:pt x="505" y="1411"/>
                    </a:lnTo>
                    <a:lnTo>
                      <a:pt x="508" y="1449"/>
                    </a:lnTo>
                    <a:lnTo>
                      <a:pt x="510" y="1483"/>
                    </a:lnTo>
                    <a:lnTo>
                      <a:pt x="510" y="1495"/>
                    </a:lnTo>
                    <a:lnTo>
                      <a:pt x="509" y="1503"/>
                    </a:lnTo>
                    <a:lnTo>
                      <a:pt x="509" y="1503"/>
                    </a:lnTo>
                    <a:lnTo>
                      <a:pt x="504" y="1527"/>
                    </a:lnTo>
                    <a:lnTo>
                      <a:pt x="498" y="1569"/>
                    </a:lnTo>
                    <a:lnTo>
                      <a:pt x="489" y="1626"/>
                    </a:lnTo>
                    <a:lnTo>
                      <a:pt x="489" y="1626"/>
                    </a:lnTo>
                    <a:lnTo>
                      <a:pt x="488" y="1635"/>
                    </a:lnTo>
                    <a:lnTo>
                      <a:pt x="487" y="1641"/>
                    </a:lnTo>
                    <a:lnTo>
                      <a:pt x="488" y="1644"/>
                    </a:lnTo>
                    <a:lnTo>
                      <a:pt x="489" y="1646"/>
                    </a:lnTo>
                    <a:lnTo>
                      <a:pt x="489" y="1646"/>
                    </a:lnTo>
                    <a:lnTo>
                      <a:pt x="525" y="1673"/>
                    </a:lnTo>
                    <a:lnTo>
                      <a:pt x="566" y="1703"/>
                    </a:lnTo>
                    <a:lnTo>
                      <a:pt x="566" y="1703"/>
                    </a:lnTo>
                    <a:lnTo>
                      <a:pt x="571" y="1706"/>
                    </a:lnTo>
                    <a:lnTo>
                      <a:pt x="580" y="1708"/>
                    </a:lnTo>
                    <a:lnTo>
                      <a:pt x="588" y="1711"/>
                    </a:lnTo>
                    <a:lnTo>
                      <a:pt x="598" y="1711"/>
                    </a:lnTo>
                    <a:lnTo>
                      <a:pt x="607" y="1712"/>
                    </a:lnTo>
                    <a:lnTo>
                      <a:pt x="616" y="1711"/>
                    </a:lnTo>
                    <a:lnTo>
                      <a:pt x="622" y="1708"/>
                    </a:lnTo>
                    <a:lnTo>
                      <a:pt x="624" y="1707"/>
                    </a:lnTo>
                    <a:lnTo>
                      <a:pt x="625" y="1704"/>
                    </a:lnTo>
                    <a:lnTo>
                      <a:pt x="625" y="1704"/>
                    </a:lnTo>
                    <a:lnTo>
                      <a:pt x="627" y="1699"/>
                    </a:lnTo>
                    <a:lnTo>
                      <a:pt x="625" y="1693"/>
                    </a:lnTo>
                    <a:lnTo>
                      <a:pt x="623" y="1686"/>
                    </a:lnTo>
                    <a:lnTo>
                      <a:pt x="620" y="1678"/>
                    </a:lnTo>
                    <a:lnTo>
                      <a:pt x="612" y="1664"/>
                    </a:lnTo>
                    <a:lnTo>
                      <a:pt x="603" y="1651"/>
                    </a:lnTo>
                    <a:lnTo>
                      <a:pt x="603" y="1651"/>
                    </a:lnTo>
                    <a:lnTo>
                      <a:pt x="598" y="1645"/>
                    </a:lnTo>
                    <a:lnTo>
                      <a:pt x="592" y="1640"/>
                    </a:lnTo>
                    <a:lnTo>
                      <a:pt x="580" y="1629"/>
                    </a:lnTo>
                    <a:lnTo>
                      <a:pt x="566" y="1618"/>
                    </a:lnTo>
                    <a:lnTo>
                      <a:pt x="562" y="1612"/>
                    </a:lnTo>
                    <a:lnTo>
                      <a:pt x="559" y="1607"/>
                    </a:lnTo>
                    <a:lnTo>
                      <a:pt x="559" y="1607"/>
                    </a:lnTo>
                    <a:lnTo>
                      <a:pt x="557" y="1599"/>
                    </a:lnTo>
                    <a:lnTo>
                      <a:pt x="556" y="1589"/>
                    </a:lnTo>
                    <a:lnTo>
                      <a:pt x="557" y="1562"/>
                    </a:lnTo>
                    <a:lnTo>
                      <a:pt x="560" y="1532"/>
                    </a:lnTo>
                    <a:lnTo>
                      <a:pt x="564" y="1508"/>
                    </a:lnTo>
                    <a:lnTo>
                      <a:pt x="564" y="1508"/>
                    </a:lnTo>
                    <a:lnTo>
                      <a:pt x="571" y="1483"/>
                    </a:lnTo>
                    <a:lnTo>
                      <a:pt x="581" y="1451"/>
                    </a:lnTo>
                    <a:lnTo>
                      <a:pt x="592" y="1418"/>
                    </a:lnTo>
                    <a:lnTo>
                      <a:pt x="598" y="1394"/>
                    </a:lnTo>
                    <a:lnTo>
                      <a:pt x="598" y="1394"/>
                    </a:lnTo>
                    <a:lnTo>
                      <a:pt x="602" y="1365"/>
                    </a:lnTo>
                    <a:lnTo>
                      <a:pt x="606" y="1327"/>
                    </a:lnTo>
                    <a:lnTo>
                      <a:pt x="608" y="1280"/>
                    </a:lnTo>
                    <a:lnTo>
                      <a:pt x="623" y="1280"/>
                    </a:lnTo>
                    <a:lnTo>
                      <a:pt x="623" y="1280"/>
                    </a:lnTo>
                    <a:lnTo>
                      <a:pt x="638" y="1195"/>
                    </a:lnTo>
                    <a:lnTo>
                      <a:pt x="649" y="1126"/>
                    </a:lnTo>
                    <a:lnTo>
                      <a:pt x="658" y="1072"/>
                    </a:lnTo>
                    <a:lnTo>
                      <a:pt x="658" y="1072"/>
                    </a:lnTo>
                    <a:lnTo>
                      <a:pt x="659" y="1048"/>
                    </a:lnTo>
                    <a:lnTo>
                      <a:pt x="659" y="1021"/>
                    </a:lnTo>
                    <a:lnTo>
                      <a:pt x="658" y="990"/>
                    </a:lnTo>
                    <a:lnTo>
                      <a:pt x="655" y="960"/>
                    </a:lnTo>
                    <a:lnTo>
                      <a:pt x="650" y="909"/>
                    </a:lnTo>
                    <a:lnTo>
                      <a:pt x="648" y="888"/>
                    </a:lnTo>
                    <a:lnTo>
                      <a:pt x="697" y="878"/>
                    </a:lnTo>
                    <a:lnTo>
                      <a:pt x="697" y="878"/>
                    </a:lnTo>
                    <a:lnTo>
                      <a:pt x="692" y="860"/>
                    </a:lnTo>
                    <a:lnTo>
                      <a:pt x="686" y="837"/>
                    </a:lnTo>
                    <a:lnTo>
                      <a:pt x="677" y="809"/>
                    </a:lnTo>
                    <a:lnTo>
                      <a:pt x="677" y="809"/>
                    </a:lnTo>
                    <a:lnTo>
                      <a:pt x="669" y="779"/>
                    </a:lnTo>
                    <a:lnTo>
                      <a:pt x="662" y="753"/>
                    </a:lnTo>
                    <a:lnTo>
                      <a:pt x="658" y="732"/>
                    </a:lnTo>
                    <a:lnTo>
                      <a:pt x="653" y="715"/>
                    </a:lnTo>
                    <a:lnTo>
                      <a:pt x="653" y="715"/>
                    </a:lnTo>
                    <a:lnTo>
                      <a:pt x="651" y="705"/>
                    </a:lnTo>
                    <a:lnTo>
                      <a:pt x="650" y="694"/>
                    </a:lnTo>
                    <a:lnTo>
                      <a:pt x="650" y="665"/>
                    </a:lnTo>
                    <a:lnTo>
                      <a:pt x="653" y="631"/>
                    </a:lnTo>
                    <a:lnTo>
                      <a:pt x="653" y="631"/>
                    </a:lnTo>
                    <a:lnTo>
                      <a:pt x="664" y="636"/>
                    </a:lnTo>
                    <a:lnTo>
                      <a:pt x="675" y="641"/>
                    </a:lnTo>
                    <a:lnTo>
                      <a:pt x="687" y="647"/>
                    </a:lnTo>
                    <a:lnTo>
                      <a:pt x="702" y="652"/>
                    </a:lnTo>
                    <a:lnTo>
                      <a:pt x="716" y="654"/>
                    </a:lnTo>
                    <a:lnTo>
                      <a:pt x="722" y="654"/>
                    </a:lnTo>
                    <a:lnTo>
                      <a:pt x="728" y="654"/>
                    </a:lnTo>
                    <a:lnTo>
                      <a:pt x="733" y="653"/>
                    </a:lnTo>
                    <a:lnTo>
                      <a:pt x="737" y="650"/>
                    </a:lnTo>
                    <a:lnTo>
                      <a:pt x="737" y="650"/>
                    </a:lnTo>
                    <a:lnTo>
                      <a:pt x="771" y="621"/>
                    </a:lnTo>
                    <a:lnTo>
                      <a:pt x="771" y="621"/>
                    </a:lnTo>
                    <a:lnTo>
                      <a:pt x="765" y="584"/>
                    </a:lnTo>
                    <a:lnTo>
                      <a:pt x="756" y="532"/>
                    </a:lnTo>
                    <a:lnTo>
                      <a:pt x="756" y="532"/>
                    </a:lnTo>
                    <a:lnTo>
                      <a:pt x="753" y="514"/>
                    </a:lnTo>
                    <a:lnTo>
                      <a:pt x="748" y="494"/>
                    </a:lnTo>
                    <a:lnTo>
                      <a:pt x="742" y="472"/>
                    </a:lnTo>
                    <a:lnTo>
                      <a:pt x="761" y="323"/>
                    </a:lnTo>
                    <a:lnTo>
                      <a:pt x="761" y="323"/>
                    </a:lnTo>
                    <a:lnTo>
                      <a:pt x="755" y="321"/>
                    </a:lnTo>
                    <a:lnTo>
                      <a:pt x="749" y="319"/>
                    </a:lnTo>
                    <a:lnTo>
                      <a:pt x="742" y="319"/>
                    </a:lnTo>
                    <a:lnTo>
                      <a:pt x="742" y="319"/>
                    </a:lnTo>
                    <a:lnTo>
                      <a:pt x="731" y="321"/>
                    </a:lnTo>
                    <a:lnTo>
                      <a:pt x="718" y="326"/>
                    </a:lnTo>
                    <a:lnTo>
                      <a:pt x="702" y="333"/>
                    </a:lnTo>
                    <a:lnTo>
                      <a:pt x="702" y="333"/>
                    </a:lnTo>
                    <a:lnTo>
                      <a:pt x="702" y="325"/>
                    </a:lnTo>
                    <a:lnTo>
                      <a:pt x="700" y="305"/>
                    </a:lnTo>
                    <a:lnTo>
                      <a:pt x="697" y="295"/>
                    </a:lnTo>
                    <a:lnTo>
                      <a:pt x="693" y="285"/>
                    </a:lnTo>
                    <a:lnTo>
                      <a:pt x="687" y="278"/>
                    </a:lnTo>
                    <a:lnTo>
                      <a:pt x="685" y="274"/>
                    </a:lnTo>
                    <a:lnTo>
                      <a:pt x="681" y="273"/>
                    </a:lnTo>
                    <a:lnTo>
                      <a:pt x="681" y="273"/>
                    </a:lnTo>
                    <a:lnTo>
                      <a:pt x="681" y="270"/>
                    </a:lnTo>
                    <a:lnTo>
                      <a:pt x="680" y="268"/>
                    </a:lnTo>
                    <a:lnTo>
                      <a:pt x="677" y="266"/>
                    </a:lnTo>
                    <a:lnTo>
                      <a:pt x="675" y="265"/>
                    </a:lnTo>
                    <a:lnTo>
                      <a:pt x="667" y="265"/>
                    </a:lnTo>
                    <a:lnTo>
                      <a:pt x="658" y="265"/>
                    </a:lnTo>
                    <a:lnTo>
                      <a:pt x="646" y="265"/>
                    </a:lnTo>
                    <a:lnTo>
                      <a:pt x="637" y="265"/>
                    </a:lnTo>
                    <a:lnTo>
                      <a:pt x="629" y="263"/>
                    </a:lnTo>
                    <a:lnTo>
                      <a:pt x="625" y="262"/>
                    </a:lnTo>
                    <a:lnTo>
                      <a:pt x="623" y="259"/>
                    </a:lnTo>
                    <a:lnTo>
                      <a:pt x="623" y="259"/>
                    </a:lnTo>
                    <a:lnTo>
                      <a:pt x="612" y="244"/>
                    </a:lnTo>
                    <a:lnTo>
                      <a:pt x="607" y="234"/>
                    </a:lnTo>
                    <a:lnTo>
                      <a:pt x="601" y="224"/>
                    </a:lnTo>
                    <a:lnTo>
                      <a:pt x="588" y="210"/>
                    </a:lnTo>
                    <a:lnTo>
                      <a:pt x="588" y="210"/>
                    </a:lnTo>
                    <a:lnTo>
                      <a:pt x="577" y="193"/>
                    </a:lnTo>
                    <a:lnTo>
                      <a:pt x="566" y="174"/>
                    </a:lnTo>
                    <a:lnTo>
                      <a:pt x="566" y="174"/>
                    </a:lnTo>
                    <a:lnTo>
                      <a:pt x="569" y="167"/>
                    </a:lnTo>
                    <a:lnTo>
                      <a:pt x="569" y="165"/>
                    </a:lnTo>
                    <a:lnTo>
                      <a:pt x="569" y="165"/>
                    </a:lnTo>
                    <a:lnTo>
                      <a:pt x="569" y="164"/>
                    </a:lnTo>
                    <a:lnTo>
                      <a:pt x="569" y="161"/>
                    </a:lnTo>
                    <a:lnTo>
                      <a:pt x="569" y="154"/>
                    </a:lnTo>
                    <a:lnTo>
                      <a:pt x="570" y="144"/>
                    </a:lnTo>
                    <a:lnTo>
                      <a:pt x="570" y="139"/>
                    </a:lnTo>
                    <a:lnTo>
                      <a:pt x="569" y="135"/>
                    </a:lnTo>
                    <a:lnTo>
                      <a:pt x="569" y="135"/>
                    </a:lnTo>
                    <a:lnTo>
                      <a:pt x="565" y="129"/>
                    </a:lnTo>
                    <a:lnTo>
                      <a:pt x="562" y="124"/>
                    </a:lnTo>
                    <a:lnTo>
                      <a:pt x="560" y="119"/>
                    </a:lnTo>
                    <a:lnTo>
                      <a:pt x="559" y="115"/>
                    </a:lnTo>
                    <a:lnTo>
                      <a:pt x="559" y="115"/>
                    </a:lnTo>
                    <a:lnTo>
                      <a:pt x="559" y="109"/>
                    </a:lnTo>
                    <a:lnTo>
                      <a:pt x="559" y="101"/>
                    </a:lnTo>
                    <a:lnTo>
                      <a:pt x="555" y="89"/>
                    </a:lnTo>
                    <a:lnTo>
                      <a:pt x="552" y="83"/>
                    </a:lnTo>
                    <a:lnTo>
                      <a:pt x="549" y="76"/>
                    </a:lnTo>
                    <a:lnTo>
                      <a:pt x="549" y="76"/>
                    </a:lnTo>
                    <a:lnTo>
                      <a:pt x="541" y="62"/>
                    </a:lnTo>
                    <a:lnTo>
                      <a:pt x="535" y="51"/>
                    </a:lnTo>
                    <a:lnTo>
                      <a:pt x="530" y="41"/>
                    </a:lnTo>
                    <a:lnTo>
                      <a:pt x="524" y="31"/>
                    </a:lnTo>
                    <a:lnTo>
                      <a:pt x="524" y="31"/>
                    </a:lnTo>
                    <a:lnTo>
                      <a:pt x="519" y="26"/>
                    </a:lnTo>
                    <a:lnTo>
                      <a:pt x="514" y="21"/>
                    </a:lnTo>
                    <a:lnTo>
                      <a:pt x="501" y="13"/>
                    </a:lnTo>
                    <a:lnTo>
                      <a:pt x="484" y="6"/>
                    </a:lnTo>
                    <a:lnTo>
                      <a:pt x="470" y="1"/>
                    </a:lnTo>
                    <a:lnTo>
                      <a:pt x="470" y="1"/>
                    </a:lnTo>
                    <a:lnTo>
                      <a:pt x="462" y="0"/>
                    </a:lnTo>
                    <a:lnTo>
                      <a:pt x="456" y="0"/>
                    </a:lnTo>
                    <a:lnTo>
                      <a:pt x="445" y="3"/>
                    </a:lnTo>
                    <a:lnTo>
                      <a:pt x="437" y="5"/>
                    </a:lnTo>
                    <a:lnTo>
                      <a:pt x="435" y="6"/>
                    </a:lnTo>
                    <a:lnTo>
                      <a:pt x="435" y="6"/>
                    </a:lnTo>
                    <a:lnTo>
                      <a:pt x="431" y="5"/>
                    </a:lnTo>
                    <a:lnTo>
                      <a:pt x="421" y="6"/>
                    </a:lnTo>
                    <a:lnTo>
                      <a:pt x="415" y="8"/>
                    </a:lnTo>
                    <a:lnTo>
                      <a:pt x="409" y="10"/>
                    </a:lnTo>
                    <a:lnTo>
                      <a:pt x="402" y="15"/>
                    </a:lnTo>
                    <a:lnTo>
                      <a:pt x="395" y="21"/>
                    </a:lnTo>
                    <a:lnTo>
                      <a:pt x="395" y="21"/>
                    </a:lnTo>
                    <a:lnTo>
                      <a:pt x="383" y="37"/>
                    </a:lnTo>
                    <a:lnTo>
                      <a:pt x="373" y="55"/>
                    </a:lnTo>
                    <a:lnTo>
                      <a:pt x="366" y="70"/>
                    </a:lnTo>
                    <a:lnTo>
                      <a:pt x="361" y="81"/>
                    </a:lnTo>
                    <a:lnTo>
                      <a:pt x="361" y="81"/>
                    </a:lnTo>
                    <a:lnTo>
                      <a:pt x="356" y="99"/>
                    </a:lnTo>
                    <a:lnTo>
                      <a:pt x="355" y="108"/>
                    </a:lnTo>
                    <a:lnTo>
                      <a:pt x="356" y="115"/>
                    </a:lnTo>
                    <a:lnTo>
                      <a:pt x="356" y="115"/>
                    </a:lnTo>
                    <a:lnTo>
                      <a:pt x="358" y="129"/>
                    </a:lnTo>
                    <a:lnTo>
                      <a:pt x="358" y="133"/>
                    </a:lnTo>
                    <a:lnTo>
                      <a:pt x="361" y="135"/>
                    </a:lnTo>
                    <a:lnTo>
                      <a:pt x="361" y="135"/>
                    </a:lnTo>
                    <a:lnTo>
                      <a:pt x="362" y="136"/>
                    </a:lnTo>
                    <a:lnTo>
                      <a:pt x="365" y="141"/>
                    </a:lnTo>
                    <a:lnTo>
                      <a:pt x="369" y="153"/>
                    </a:lnTo>
                    <a:lnTo>
                      <a:pt x="376" y="170"/>
                    </a:lnTo>
                    <a:lnTo>
                      <a:pt x="376" y="170"/>
                    </a:lnTo>
                    <a:lnTo>
                      <a:pt x="382" y="185"/>
                    </a:lnTo>
                    <a:lnTo>
                      <a:pt x="382" y="185"/>
                    </a:lnTo>
                    <a:lnTo>
                      <a:pt x="381" y="205"/>
                    </a:lnTo>
                    <a:lnTo>
                      <a:pt x="381" y="205"/>
                    </a:lnTo>
                    <a:lnTo>
                      <a:pt x="381" y="214"/>
                    </a:lnTo>
                    <a:lnTo>
                      <a:pt x="379" y="223"/>
                    </a:lnTo>
                    <a:lnTo>
                      <a:pt x="376" y="236"/>
                    </a:lnTo>
                    <a:lnTo>
                      <a:pt x="371" y="247"/>
                    </a:lnTo>
                    <a:lnTo>
                      <a:pt x="366" y="259"/>
                    </a:lnTo>
                    <a:lnTo>
                      <a:pt x="366" y="259"/>
                    </a:lnTo>
                    <a:lnTo>
                      <a:pt x="363" y="265"/>
                    </a:lnTo>
                    <a:lnTo>
                      <a:pt x="360" y="270"/>
                    </a:lnTo>
                    <a:lnTo>
                      <a:pt x="352" y="278"/>
                    </a:lnTo>
                    <a:lnTo>
                      <a:pt x="346" y="285"/>
                    </a:lnTo>
                    <a:lnTo>
                      <a:pt x="343" y="289"/>
                    </a:lnTo>
                    <a:lnTo>
                      <a:pt x="341" y="294"/>
                    </a:lnTo>
                    <a:lnTo>
                      <a:pt x="341" y="294"/>
                    </a:lnTo>
                    <a:lnTo>
                      <a:pt x="340" y="301"/>
                    </a:lnTo>
                    <a:lnTo>
                      <a:pt x="339" y="309"/>
                    </a:lnTo>
                    <a:lnTo>
                      <a:pt x="339" y="309"/>
                    </a:lnTo>
                    <a:lnTo>
                      <a:pt x="326" y="310"/>
                    </a:lnTo>
                    <a:lnTo>
                      <a:pt x="322" y="310"/>
                    </a:lnTo>
                    <a:lnTo>
                      <a:pt x="321" y="309"/>
                    </a:lnTo>
                    <a:lnTo>
                      <a:pt x="321" y="309"/>
                    </a:lnTo>
                    <a:lnTo>
                      <a:pt x="320" y="307"/>
                    </a:lnTo>
                    <a:lnTo>
                      <a:pt x="318" y="307"/>
                    </a:lnTo>
                    <a:lnTo>
                      <a:pt x="309" y="307"/>
                    </a:lnTo>
                    <a:lnTo>
                      <a:pt x="292" y="309"/>
                    </a:lnTo>
                    <a:lnTo>
                      <a:pt x="292" y="309"/>
                    </a:lnTo>
                    <a:lnTo>
                      <a:pt x="259" y="312"/>
                    </a:lnTo>
                    <a:lnTo>
                      <a:pt x="241" y="314"/>
                    </a:lnTo>
                    <a:lnTo>
                      <a:pt x="235" y="314"/>
                    </a:lnTo>
                    <a:lnTo>
                      <a:pt x="232" y="314"/>
                    </a:lnTo>
                    <a:lnTo>
                      <a:pt x="232" y="314"/>
                    </a:lnTo>
                    <a:lnTo>
                      <a:pt x="230" y="312"/>
                    </a:lnTo>
                    <a:lnTo>
                      <a:pt x="225" y="314"/>
                    </a:lnTo>
                    <a:lnTo>
                      <a:pt x="221" y="314"/>
                    </a:lnTo>
                    <a:lnTo>
                      <a:pt x="217" y="314"/>
                    </a:lnTo>
                    <a:lnTo>
                      <a:pt x="217" y="314"/>
                    </a:lnTo>
                    <a:lnTo>
                      <a:pt x="198" y="302"/>
                    </a:lnTo>
                    <a:lnTo>
                      <a:pt x="185" y="295"/>
                    </a:lnTo>
                    <a:lnTo>
                      <a:pt x="180" y="291"/>
                    </a:lnTo>
                    <a:lnTo>
                      <a:pt x="178" y="289"/>
                    </a:lnTo>
                    <a:lnTo>
                      <a:pt x="178" y="289"/>
                    </a:lnTo>
                    <a:lnTo>
                      <a:pt x="162" y="266"/>
                    </a:lnTo>
                    <a:lnTo>
                      <a:pt x="148" y="249"/>
                    </a:lnTo>
                    <a:lnTo>
                      <a:pt x="138" y="254"/>
                    </a:lnTo>
                    <a:lnTo>
                      <a:pt x="118" y="205"/>
                    </a:lnTo>
                    <a:lnTo>
                      <a:pt x="118" y="205"/>
                    </a:lnTo>
                    <a:lnTo>
                      <a:pt x="109" y="180"/>
                    </a:lnTo>
                    <a:lnTo>
                      <a:pt x="109" y="180"/>
                    </a:lnTo>
                    <a:lnTo>
                      <a:pt x="107" y="175"/>
                    </a:lnTo>
                    <a:lnTo>
                      <a:pt x="104" y="171"/>
                    </a:lnTo>
                    <a:lnTo>
                      <a:pt x="99" y="165"/>
                    </a:lnTo>
                    <a:lnTo>
                      <a:pt x="99" y="165"/>
                    </a:lnTo>
                    <a:lnTo>
                      <a:pt x="91" y="159"/>
                    </a:lnTo>
                    <a:lnTo>
                      <a:pt x="83" y="153"/>
                    </a:lnTo>
                    <a:lnTo>
                      <a:pt x="76" y="149"/>
                    </a:lnTo>
                    <a:lnTo>
                      <a:pt x="74" y="145"/>
                    </a:lnTo>
                    <a:lnTo>
                      <a:pt x="74" y="145"/>
                    </a:lnTo>
                    <a:lnTo>
                      <a:pt x="74" y="144"/>
                    </a:lnTo>
                    <a:lnTo>
                      <a:pt x="74" y="144"/>
                    </a:lnTo>
                    <a:lnTo>
                      <a:pt x="73" y="145"/>
                    </a:lnTo>
                    <a:lnTo>
                      <a:pt x="71" y="144"/>
                    </a:lnTo>
                    <a:lnTo>
                      <a:pt x="68" y="140"/>
                    </a:lnTo>
                    <a:lnTo>
                      <a:pt x="59" y="130"/>
                    </a:lnTo>
                    <a:lnTo>
                      <a:pt x="59" y="130"/>
                    </a:lnTo>
                    <a:lnTo>
                      <a:pt x="42" y="109"/>
                    </a:lnTo>
                    <a:lnTo>
                      <a:pt x="38" y="105"/>
                    </a:lnTo>
                    <a:lnTo>
                      <a:pt x="34" y="105"/>
                    </a:lnTo>
                    <a:lnTo>
                      <a:pt x="34" y="105"/>
                    </a:lnTo>
                    <a:lnTo>
                      <a:pt x="32" y="107"/>
                    </a:lnTo>
                    <a:lnTo>
                      <a:pt x="31" y="110"/>
                    </a:lnTo>
                    <a:lnTo>
                      <a:pt x="29" y="115"/>
                    </a:lnTo>
                    <a:lnTo>
                      <a:pt x="29" y="115"/>
                    </a:lnTo>
                    <a:lnTo>
                      <a:pt x="34" y="140"/>
                    </a:lnTo>
                    <a:lnTo>
                      <a:pt x="54" y="155"/>
                    </a:lnTo>
                    <a:lnTo>
                      <a:pt x="54" y="155"/>
                    </a:lnTo>
                    <a:lnTo>
                      <a:pt x="47" y="155"/>
                    </a:lnTo>
                    <a:lnTo>
                      <a:pt x="39" y="155"/>
                    </a:lnTo>
                    <a:lnTo>
                      <a:pt x="34" y="155"/>
                    </a:lnTo>
                    <a:lnTo>
                      <a:pt x="34" y="155"/>
                    </a:lnTo>
                    <a:lnTo>
                      <a:pt x="31" y="153"/>
                    </a:lnTo>
                    <a:lnTo>
                      <a:pt x="27" y="150"/>
                    </a:lnTo>
                    <a:lnTo>
                      <a:pt x="26" y="150"/>
                    </a:lnTo>
                    <a:lnTo>
                      <a:pt x="24" y="150"/>
                    </a:lnTo>
                    <a:lnTo>
                      <a:pt x="24" y="151"/>
                    </a:lnTo>
                    <a:lnTo>
                      <a:pt x="24" y="155"/>
                    </a:lnTo>
                    <a:lnTo>
                      <a:pt x="24" y="155"/>
                    </a:lnTo>
                    <a:lnTo>
                      <a:pt x="26" y="167"/>
                    </a:lnTo>
                    <a:lnTo>
                      <a:pt x="26" y="171"/>
                    </a:lnTo>
                    <a:lnTo>
                      <a:pt x="24" y="170"/>
                    </a:lnTo>
                    <a:lnTo>
                      <a:pt x="24" y="170"/>
                    </a:lnTo>
                    <a:lnTo>
                      <a:pt x="21" y="162"/>
                    </a:lnTo>
                    <a:lnTo>
                      <a:pt x="12" y="153"/>
                    </a:lnTo>
                    <a:lnTo>
                      <a:pt x="8" y="148"/>
                    </a:lnTo>
                    <a:lnTo>
                      <a:pt x="5" y="144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0" y="150"/>
                    </a:lnTo>
                    <a:lnTo>
                      <a:pt x="2" y="155"/>
                    </a:lnTo>
                    <a:lnTo>
                      <a:pt x="8" y="167"/>
                    </a:lnTo>
                    <a:lnTo>
                      <a:pt x="24" y="190"/>
                    </a:lnTo>
                    <a:lnTo>
                      <a:pt x="24" y="190"/>
                    </a:lnTo>
                    <a:lnTo>
                      <a:pt x="28" y="197"/>
                    </a:lnTo>
                    <a:lnTo>
                      <a:pt x="32" y="207"/>
                    </a:lnTo>
                    <a:lnTo>
                      <a:pt x="34" y="216"/>
                    </a:lnTo>
                    <a:lnTo>
                      <a:pt x="39" y="224"/>
                    </a:lnTo>
                    <a:lnTo>
                      <a:pt x="39" y="224"/>
                    </a:lnTo>
                    <a:lnTo>
                      <a:pt x="44" y="232"/>
                    </a:lnTo>
                    <a:lnTo>
                      <a:pt x="50" y="238"/>
                    </a:lnTo>
                    <a:lnTo>
                      <a:pt x="57" y="244"/>
                    </a:lnTo>
                    <a:lnTo>
                      <a:pt x="64" y="249"/>
                    </a:lnTo>
                    <a:lnTo>
                      <a:pt x="64" y="249"/>
                    </a:lnTo>
                    <a:lnTo>
                      <a:pt x="83" y="262"/>
                    </a:lnTo>
                    <a:lnTo>
                      <a:pt x="94" y="269"/>
                    </a:lnTo>
                    <a:lnTo>
                      <a:pt x="84" y="284"/>
                    </a:lnTo>
                    <a:lnTo>
                      <a:pt x="89" y="294"/>
                    </a:lnTo>
                    <a:lnTo>
                      <a:pt x="84" y="304"/>
                    </a:lnTo>
                    <a:lnTo>
                      <a:pt x="84" y="304"/>
                    </a:lnTo>
                    <a:lnTo>
                      <a:pt x="94" y="314"/>
                    </a:lnTo>
                    <a:lnTo>
                      <a:pt x="102" y="323"/>
                    </a:lnTo>
                    <a:lnTo>
                      <a:pt x="109" y="333"/>
                    </a:lnTo>
                    <a:lnTo>
                      <a:pt x="109" y="333"/>
                    </a:lnTo>
                    <a:lnTo>
                      <a:pt x="116" y="348"/>
                    </a:lnTo>
                    <a:lnTo>
                      <a:pt x="128" y="367"/>
                    </a:lnTo>
                    <a:lnTo>
                      <a:pt x="141" y="383"/>
                    </a:lnTo>
                    <a:lnTo>
                      <a:pt x="148" y="393"/>
                    </a:lnTo>
                    <a:lnTo>
                      <a:pt x="148" y="393"/>
                    </a:lnTo>
                    <a:lnTo>
                      <a:pt x="157" y="395"/>
                    </a:lnTo>
                    <a:lnTo>
                      <a:pt x="178" y="400"/>
                    </a:lnTo>
                    <a:lnTo>
                      <a:pt x="237" y="411"/>
                    </a:lnTo>
                    <a:lnTo>
                      <a:pt x="321" y="428"/>
                    </a:lnTo>
                    <a:lnTo>
                      <a:pt x="336" y="576"/>
                    </a:lnTo>
                    <a:lnTo>
                      <a:pt x="341" y="690"/>
                    </a:lnTo>
                    <a:lnTo>
                      <a:pt x="341" y="690"/>
                    </a:lnTo>
                    <a:lnTo>
                      <a:pt x="330" y="733"/>
                    </a:lnTo>
                    <a:lnTo>
                      <a:pt x="321" y="763"/>
                    </a:lnTo>
                    <a:lnTo>
                      <a:pt x="319" y="774"/>
                    </a:lnTo>
                    <a:lnTo>
                      <a:pt x="316" y="779"/>
                    </a:lnTo>
                    <a:lnTo>
                      <a:pt x="316" y="779"/>
                    </a:lnTo>
                    <a:lnTo>
                      <a:pt x="315" y="783"/>
                    </a:lnTo>
                    <a:lnTo>
                      <a:pt x="314" y="789"/>
                    </a:lnTo>
                    <a:lnTo>
                      <a:pt x="310" y="808"/>
                    </a:lnTo>
                    <a:lnTo>
                      <a:pt x="306" y="828"/>
                    </a:lnTo>
                    <a:lnTo>
                      <a:pt x="304" y="835"/>
                    </a:lnTo>
                    <a:lnTo>
                      <a:pt x="301" y="839"/>
                    </a:lnTo>
                    <a:lnTo>
                      <a:pt x="301" y="83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" name="Freeform 9">
                <a:extLst>
                  <a:ext uri="{FF2B5EF4-FFF2-40B4-BE49-F238E27FC236}">
                    <a16:creationId xmlns:a16="http://schemas.microsoft.com/office/drawing/2014/main" id="{7E92C61A-2B50-3F82-234E-430BD212E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575" y="2819400"/>
                <a:ext cx="525463" cy="352425"/>
              </a:xfrm>
              <a:custGeom>
                <a:avLst/>
                <a:gdLst>
                  <a:gd name="T0" fmla="*/ 54 w 331"/>
                  <a:gd name="T1" fmla="*/ 19 h 222"/>
                  <a:gd name="T2" fmla="*/ 44 w 331"/>
                  <a:gd name="T3" fmla="*/ 50 h 222"/>
                  <a:gd name="T4" fmla="*/ 0 w 331"/>
                  <a:gd name="T5" fmla="*/ 218 h 222"/>
                  <a:gd name="T6" fmla="*/ 23 w 331"/>
                  <a:gd name="T7" fmla="*/ 218 h 222"/>
                  <a:gd name="T8" fmla="*/ 59 w 331"/>
                  <a:gd name="T9" fmla="*/ 218 h 222"/>
                  <a:gd name="T10" fmla="*/ 104 w 331"/>
                  <a:gd name="T11" fmla="*/ 222 h 222"/>
                  <a:gd name="T12" fmla="*/ 104 w 331"/>
                  <a:gd name="T13" fmla="*/ 221 h 222"/>
                  <a:gd name="T14" fmla="*/ 100 w 331"/>
                  <a:gd name="T15" fmla="*/ 210 h 222"/>
                  <a:gd name="T16" fmla="*/ 98 w 331"/>
                  <a:gd name="T17" fmla="*/ 199 h 222"/>
                  <a:gd name="T18" fmla="*/ 99 w 331"/>
                  <a:gd name="T19" fmla="*/ 198 h 222"/>
                  <a:gd name="T20" fmla="*/ 116 w 331"/>
                  <a:gd name="T21" fmla="*/ 200 h 222"/>
                  <a:gd name="T22" fmla="*/ 119 w 331"/>
                  <a:gd name="T23" fmla="*/ 203 h 222"/>
                  <a:gd name="T24" fmla="*/ 121 w 331"/>
                  <a:gd name="T25" fmla="*/ 206 h 222"/>
                  <a:gd name="T26" fmla="*/ 132 w 331"/>
                  <a:gd name="T27" fmla="*/ 213 h 222"/>
                  <a:gd name="T28" fmla="*/ 133 w 331"/>
                  <a:gd name="T29" fmla="*/ 213 h 222"/>
                  <a:gd name="T30" fmla="*/ 129 w 331"/>
                  <a:gd name="T31" fmla="*/ 205 h 222"/>
                  <a:gd name="T32" fmla="*/ 114 w 331"/>
                  <a:gd name="T33" fmla="*/ 175 h 222"/>
                  <a:gd name="T34" fmla="*/ 112 w 331"/>
                  <a:gd name="T35" fmla="*/ 169 h 222"/>
                  <a:gd name="T36" fmla="*/ 114 w 331"/>
                  <a:gd name="T37" fmla="*/ 168 h 222"/>
                  <a:gd name="T38" fmla="*/ 124 w 331"/>
                  <a:gd name="T39" fmla="*/ 167 h 222"/>
                  <a:gd name="T40" fmla="*/ 163 w 331"/>
                  <a:gd name="T41" fmla="*/ 208 h 222"/>
                  <a:gd name="T42" fmla="*/ 159 w 331"/>
                  <a:gd name="T43" fmla="*/ 198 h 222"/>
                  <a:gd name="T44" fmla="*/ 157 w 331"/>
                  <a:gd name="T45" fmla="*/ 189 h 222"/>
                  <a:gd name="T46" fmla="*/ 158 w 331"/>
                  <a:gd name="T47" fmla="*/ 188 h 222"/>
                  <a:gd name="T48" fmla="*/ 166 w 331"/>
                  <a:gd name="T49" fmla="*/ 190 h 222"/>
                  <a:gd name="T50" fmla="*/ 168 w 331"/>
                  <a:gd name="T51" fmla="*/ 193 h 222"/>
                  <a:gd name="T52" fmla="*/ 168 w 331"/>
                  <a:gd name="T53" fmla="*/ 183 h 222"/>
                  <a:gd name="T54" fmla="*/ 169 w 331"/>
                  <a:gd name="T55" fmla="*/ 179 h 222"/>
                  <a:gd name="T56" fmla="*/ 173 w 331"/>
                  <a:gd name="T57" fmla="*/ 175 h 222"/>
                  <a:gd name="T58" fmla="*/ 178 w 331"/>
                  <a:gd name="T59" fmla="*/ 178 h 222"/>
                  <a:gd name="T60" fmla="*/ 205 w 331"/>
                  <a:gd name="T61" fmla="*/ 195 h 222"/>
                  <a:gd name="T62" fmla="*/ 208 w 331"/>
                  <a:gd name="T63" fmla="*/ 198 h 222"/>
                  <a:gd name="T64" fmla="*/ 208 w 331"/>
                  <a:gd name="T65" fmla="*/ 199 h 222"/>
                  <a:gd name="T66" fmla="*/ 209 w 331"/>
                  <a:gd name="T67" fmla="*/ 200 h 222"/>
                  <a:gd name="T68" fmla="*/ 282 w 331"/>
                  <a:gd name="T69" fmla="*/ 193 h 222"/>
                  <a:gd name="T70" fmla="*/ 312 w 331"/>
                  <a:gd name="T71" fmla="*/ 188 h 222"/>
                  <a:gd name="T72" fmla="*/ 316 w 331"/>
                  <a:gd name="T73" fmla="*/ 94 h 222"/>
                  <a:gd name="T74" fmla="*/ 324 w 331"/>
                  <a:gd name="T75" fmla="*/ 39 h 222"/>
                  <a:gd name="T76" fmla="*/ 331 w 331"/>
                  <a:gd name="T77" fmla="*/ 0 h 222"/>
                  <a:gd name="T78" fmla="*/ 292 w 331"/>
                  <a:gd name="T79" fmla="*/ 0 h 222"/>
                  <a:gd name="T80" fmla="*/ 284 w 331"/>
                  <a:gd name="T81" fmla="*/ 1 h 222"/>
                  <a:gd name="T82" fmla="*/ 258 w 331"/>
                  <a:gd name="T83" fmla="*/ 9 h 222"/>
                  <a:gd name="T84" fmla="*/ 227 w 331"/>
                  <a:gd name="T85" fmla="*/ 24 h 222"/>
                  <a:gd name="T86" fmla="*/ 222 w 331"/>
                  <a:gd name="T87" fmla="*/ 28 h 222"/>
                  <a:gd name="T88" fmla="*/ 210 w 331"/>
                  <a:gd name="T89" fmla="*/ 48 h 222"/>
                  <a:gd name="T90" fmla="*/ 203 w 331"/>
                  <a:gd name="T91" fmla="*/ 64 h 222"/>
                  <a:gd name="T92" fmla="*/ 182 w 331"/>
                  <a:gd name="T93" fmla="*/ 53 h 222"/>
                  <a:gd name="T94" fmla="*/ 148 w 331"/>
                  <a:gd name="T95" fmla="*/ 34 h 222"/>
                  <a:gd name="T96" fmla="*/ 124 w 331"/>
                  <a:gd name="T97" fmla="*/ 23 h 222"/>
                  <a:gd name="T98" fmla="*/ 99 w 331"/>
                  <a:gd name="T99" fmla="*/ 14 h 222"/>
                  <a:gd name="T100" fmla="*/ 78 w 331"/>
                  <a:gd name="T101" fmla="*/ 9 h 222"/>
                  <a:gd name="T102" fmla="*/ 69 w 331"/>
                  <a:gd name="T103" fmla="*/ 9 h 222"/>
                  <a:gd name="T104" fmla="*/ 58 w 331"/>
                  <a:gd name="T105" fmla="*/ 17 h 222"/>
                  <a:gd name="T106" fmla="*/ 54 w 331"/>
                  <a:gd name="T107" fmla="*/ 19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1" h="222">
                    <a:moveTo>
                      <a:pt x="54" y="19"/>
                    </a:moveTo>
                    <a:lnTo>
                      <a:pt x="54" y="19"/>
                    </a:lnTo>
                    <a:lnTo>
                      <a:pt x="51" y="28"/>
                    </a:lnTo>
                    <a:lnTo>
                      <a:pt x="44" y="50"/>
                    </a:lnTo>
                    <a:lnTo>
                      <a:pt x="26" y="118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23" y="218"/>
                    </a:lnTo>
                    <a:lnTo>
                      <a:pt x="59" y="218"/>
                    </a:lnTo>
                    <a:lnTo>
                      <a:pt x="59" y="218"/>
                    </a:lnTo>
                    <a:lnTo>
                      <a:pt x="86" y="220"/>
                    </a:lnTo>
                    <a:lnTo>
                      <a:pt x="104" y="222"/>
                    </a:lnTo>
                    <a:lnTo>
                      <a:pt x="104" y="222"/>
                    </a:lnTo>
                    <a:lnTo>
                      <a:pt x="104" y="221"/>
                    </a:lnTo>
                    <a:lnTo>
                      <a:pt x="104" y="219"/>
                    </a:lnTo>
                    <a:lnTo>
                      <a:pt x="100" y="210"/>
                    </a:lnTo>
                    <a:lnTo>
                      <a:pt x="98" y="201"/>
                    </a:lnTo>
                    <a:lnTo>
                      <a:pt x="98" y="199"/>
                    </a:lnTo>
                    <a:lnTo>
                      <a:pt x="99" y="198"/>
                    </a:lnTo>
                    <a:lnTo>
                      <a:pt x="99" y="198"/>
                    </a:lnTo>
                    <a:lnTo>
                      <a:pt x="110" y="199"/>
                    </a:lnTo>
                    <a:lnTo>
                      <a:pt x="116" y="200"/>
                    </a:lnTo>
                    <a:lnTo>
                      <a:pt x="117" y="201"/>
                    </a:lnTo>
                    <a:lnTo>
                      <a:pt x="119" y="203"/>
                    </a:lnTo>
                    <a:lnTo>
                      <a:pt x="119" y="203"/>
                    </a:lnTo>
                    <a:lnTo>
                      <a:pt x="121" y="206"/>
                    </a:lnTo>
                    <a:lnTo>
                      <a:pt x="127" y="210"/>
                    </a:lnTo>
                    <a:lnTo>
                      <a:pt x="132" y="213"/>
                    </a:lnTo>
                    <a:lnTo>
                      <a:pt x="133" y="214"/>
                    </a:lnTo>
                    <a:lnTo>
                      <a:pt x="133" y="213"/>
                    </a:lnTo>
                    <a:lnTo>
                      <a:pt x="133" y="213"/>
                    </a:lnTo>
                    <a:lnTo>
                      <a:pt x="129" y="205"/>
                    </a:lnTo>
                    <a:lnTo>
                      <a:pt x="120" y="190"/>
                    </a:lnTo>
                    <a:lnTo>
                      <a:pt x="114" y="175"/>
                    </a:lnTo>
                    <a:lnTo>
                      <a:pt x="112" y="170"/>
                    </a:lnTo>
                    <a:lnTo>
                      <a:pt x="112" y="169"/>
                    </a:lnTo>
                    <a:lnTo>
                      <a:pt x="114" y="168"/>
                    </a:lnTo>
                    <a:lnTo>
                      <a:pt x="114" y="168"/>
                    </a:lnTo>
                    <a:lnTo>
                      <a:pt x="119" y="167"/>
                    </a:lnTo>
                    <a:lnTo>
                      <a:pt x="124" y="167"/>
                    </a:lnTo>
                    <a:lnTo>
                      <a:pt x="129" y="168"/>
                    </a:lnTo>
                    <a:lnTo>
                      <a:pt x="163" y="208"/>
                    </a:lnTo>
                    <a:lnTo>
                      <a:pt x="163" y="208"/>
                    </a:lnTo>
                    <a:lnTo>
                      <a:pt x="159" y="198"/>
                    </a:lnTo>
                    <a:lnTo>
                      <a:pt x="157" y="192"/>
                    </a:lnTo>
                    <a:lnTo>
                      <a:pt x="157" y="189"/>
                    </a:lnTo>
                    <a:lnTo>
                      <a:pt x="158" y="188"/>
                    </a:lnTo>
                    <a:lnTo>
                      <a:pt x="158" y="188"/>
                    </a:lnTo>
                    <a:lnTo>
                      <a:pt x="162" y="188"/>
                    </a:lnTo>
                    <a:lnTo>
                      <a:pt x="166" y="190"/>
                    </a:lnTo>
                    <a:lnTo>
                      <a:pt x="168" y="193"/>
                    </a:lnTo>
                    <a:lnTo>
                      <a:pt x="168" y="193"/>
                    </a:lnTo>
                    <a:lnTo>
                      <a:pt x="167" y="190"/>
                    </a:lnTo>
                    <a:lnTo>
                      <a:pt x="168" y="183"/>
                    </a:lnTo>
                    <a:lnTo>
                      <a:pt x="168" y="183"/>
                    </a:lnTo>
                    <a:lnTo>
                      <a:pt x="169" y="179"/>
                    </a:lnTo>
                    <a:lnTo>
                      <a:pt x="171" y="177"/>
                    </a:lnTo>
                    <a:lnTo>
                      <a:pt x="173" y="175"/>
                    </a:lnTo>
                    <a:lnTo>
                      <a:pt x="178" y="178"/>
                    </a:lnTo>
                    <a:lnTo>
                      <a:pt x="178" y="178"/>
                    </a:lnTo>
                    <a:lnTo>
                      <a:pt x="197" y="189"/>
                    </a:lnTo>
                    <a:lnTo>
                      <a:pt x="205" y="195"/>
                    </a:lnTo>
                    <a:lnTo>
                      <a:pt x="208" y="196"/>
                    </a:lnTo>
                    <a:lnTo>
                      <a:pt x="208" y="198"/>
                    </a:lnTo>
                    <a:lnTo>
                      <a:pt x="208" y="198"/>
                    </a:lnTo>
                    <a:lnTo>
                      <a:pt x="208" y="199"/>
                    </a:lnTo>
                    <a:lnTo>
                      <a:pt x="208" y="199"/>
                    </a:lnTo>
                    <a:lnTo>
                      <a:pt x="209" y="200"/>
                    </a:lnTo>
                    <a:lnTo>
                      <a:pt x="213" y="203"/>
                    </a:lnTo>
                    <a:lnTo>
                      <a:pt x="282" y="193"/>
                    </a:lnTo>
                    <a:lnTo>
                      <a:pt x="312" y="188"/>
                    </a:lnTo>
                    <a:lnTo>
                      <a:pt x="312" y="188"/>
                    </a:lnTo>
                    <a:lnTo>
                      <a:pt x="316" y="94"/>
                    </a:lnTo>
                    <a:lnTo>
                      <a:pt x="316" y="94"/>
                    </a:lnTo>
                    <a:lnTo>
                      <a:pt x="319" y="71"/>
                    </a:lnTo>
                    <a:lnTo>
                      <a:pt x="324" y="39"/>
                    </a:lnTo>
                    <a:lnTo>
                      <a:pt x="331" y="0"/>
                    </a:lnTo>
                    <a:lnTo>
                      <a:pt x="331" y="0"/>
                    </a:lnTo>
                    <a:lnTo>
                      <a:pt x="318" y="0"/>
                    </a:lnTo>
                    <a:lnTo>
                      <a:pt x="292" y="0"/>
                    </a:lnTo>
                    <a:lnTo>
                      <a:pt x="292" y="0"/>
                    </a:lnTo>
                    <a:lnTo>
                      <a:pt x="284" y="1"/>
                    </a:lnTo>
                    <a:lnTo>
                      <a:pt x="277" y="2"/>
                    </a:lnTo>
                    <a:lnTo>
                      <a:pt x="258" y="9"/>
                    </a:lnTo>
                    <a:lnTo>
                      <a:pt x="241" y="17"/>
                    </a:lnTo>
                    <a:lnTo>
                      <a:pt x="227" y="24"/>
                    </a:lnTo>
                    <a:lnTo>
                      <a:pt x="227" y="24"/>
                    </a:lnTo>
                    <a:lnTo>
                      <a:pt x="222" y="28"/>
                    </a:lnTo>
                    <a:lnTo>
                      <a:pt x="218" y="34"/>
                    </a:lnTo>
                    <a:lnTo>
                      <a:pt x="210" y="48"/>
                    </a:lnTo>
                    <a:lnTo>
                      <a:pt x="205" y="59"/>
                    </a:lnTo>
                    <a:lnTo>
                      <a:pt x="203" y="64"/>
                    </a:lnTo>
                    <a:lnTo>
                      <a:pt x="203" y="64"/>
                    </a:lnTo>
                    <a:lnTo>
                      <a:pt x="182" y="53"/>
                    </a:lnTo>
                    <a:lnTo>
                      <a:pt x="148" y="34"/>
                    </a:lnTo>
                    <a:lnTo>
                      <a:pt x="148" y="34"/>
                    </a:lnTo>
                    <a:lnTo>
                      <a:pt x="136" y="28"/>
                    </a:lnTo>
                    <a:lnTo>
                      <a:pt x="124" y="23"/>
                    </a:lnTo>
                    <a:lnTo>
                      <a:pt x="99" y="14"/>
                    </a:lnTo>
                    <a:lnTo>
                      <a:pt x="99" y="14"/>
                    </a:lnTo>
                    <a:lnTo>
                      <a:pt x="88" y="11"/>
                    </a:lnTo>
                    <a:lnTo>
                      <a:pt x="78" y="9"/>
                    </a:lnTo>
                    <a:lnTo>
                      <a:pt x="69" y="9"/>
                    </a:lnTo>
                    <a:lnTo>
                      <a:pt x="69" y="9"/>
                    </a:lnTo>
                    <a:lnTo>
                      <a:pt x="63" y="14"/>
                    </a:lnTo>
                    <a:lnTo>
                      <a:pt x="58" y="17"/>
                    </a:lnTo>
                    <a:lnTo>
                      <a:pt x="54" y="19"/>
                    </a:lnTo>
                    <a:lnTo>
                      <a:pt x="54" y="19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0953E00-8449-1B39-4DBE-7727490798A4}"/>
                </a:ext>
              </a:extLst>
            </p:cNvPr>
            <p:cNvSpPr/>
            <p:nvPr/>
          </p:nvSpPr>
          <p:spPr>
            <a:xfrm>
              <a:off x="1418822" y="2313203"/>
              <a:ext cx="1183828" cy="1192285"/>
            </a:xfrm>
            <a:custGeom>
              <a:avLst/>
              <a:gdLst>
                <a:gd name="connsiteX0" fmla="*/ 0 w 1183828"/>
                <a:gd name="connsiteY0" fmla="*/ 0 h 1220405"/>
                <a:gd name="connsiteX1" fmla="*/ 1183828 w 1183828"/>
                <a:gd name="connsiteY1" fmla="*/ 0 h 1220405"/>
                <a:gd name="connsiteX2" fmla="*/ 1183828 w 1183828"/>
                <a:gd name="connsiteY2" fmla="*/ 45719 h 1220405"/>
                <a:gd name="connsiteX3" fmla="*/ 1155253 w 1183828"/>
                <a:gd name="connsiteY3" fmla="*/ 45719 h 1220405"/>
                <a:gd name="connsiteX4" fmla="*/ 1155253 w 1183828"/>
                <a:gd name="connsiteY4" fmla="*/ 1220405 h 1220405"/>
                <a:gd name="connsiteX5" fmla="*/ 28575 w 1183828"/>
                <a:gd name="connsiteY5" fmla="*/ 1220405 h 1220405"/>
                <a:gd name="connsiteX6" fmla="*/ 28575 w 1183828"/>
                <a:gd name="connsiteY6" fmla="*/ 45719 h 1220405"/>
                <a:gd name="connsiteX7" fmla="*/ 0 w 1183828"/>
                <a:gd name="connsiteY7" fmla="*/ 45719 h 122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3828" h="1220405">
                  <a:moveTo>
                    <a:pt x="0" y="0"/>
                  </a:moveTo>
                  <a:lnTo>
                    <a:pt x="1183828" y="0"/>
                  </a:lnTo>
                  <a:lnTo>
                    <a:pt x="1183828" y="45719"/>
                  </a:lnTo>
                  <a:lnTo>
                    <a:pt x="1155253" y="45719"/>
                  </a:lnTo>
                  <a:lnTo>
                    <a:pt x="1155253" y="1220405"/>
                  </a:lnTo>
                  <a:lnTo>
                    <a:pt x="28575" y="1220405"/>
                  </a:lnTo>
                  <a:lnTo>
                    <a:pt x="28575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A2EE58A-B9F7-181A-0375-8574E6C8B3D6}"/>
              </a:ext>
            </a:extLst>
          </p:cNvPr>
          <p:cNvGrpSpPr/>
          <p:nvPr/>
        </p:nvGrpSpPr>
        <p:grpSpPr>
          <a:xfrm>
            <a:off x="4371572" y="1073648"/>
            <a:ext cx="1224067" cy="2431840"/>
            <a:chOff x="4371572" y="1073648"/>
            <a:chExt cx="1224067" cy="2431840"/>
          </a:xfrm>
        </p:grpSpPr>
        <p:sp>
          <p:nvSpPr>
            <p:cNvPr id="9" name="Freeform 23">
              <a:extLst>
                <a:ext uri="{FF2B5EF4-FFF2-40B4-BE49-F238E27FC236}">
                  <a16:creationId xmlns:a16="http://schemas.microsoft.com/office/drawing/2014/main" id="{81416921-6BCF-69B4-100F-82AF8DC16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2579" y="1073648"/>
              <a:ext cx="1013060" cy="2334442"/>
            </a:xfrm>
            <a:custGeom>
              <a:avLst/>
              <a:gdLst>
                <a:gd name="T0" fmla="*/ 455 w 782"/>
                <a:gd name="T1" fmla="*/ 97 h 1802"/>
                <a:gd name="T2" fmla="*/ 426 w 782"/>
                <a:gd name="T3" fmla="*/ 47 h 1802"/>
                <a:gd name="T4" fmla="*/ 377 w 782"/>
                <a:gd name="T5" fmla="*/ 19 h 1802"/>
                <a:gd name="T6" fmla="*/ 293 w 782"/>
                <a:gd name="T7" fmla="*/ 1 h 1802"/>
                <a:gd name="T8" fmla="*/ 228 w 782"/>
                <a:gd name="T9" fmla="*/ 56 h 1802"/>
                <a:gd name="T10" fmla="*/ 135 w 782"/>
                <a:gd name="T11" fmla="*/ 177 h 1802"/>
                <a:gd name="T12" fmla="*/ 152 w 782"/>
                <a:gd name="T13" fmla="*/ 231 h 1802"/>
                <a:gd name="T14" fmla="*/ 161 w 782"/>
                <a:gd name="T15" fmla="*/ 250 h 1802"/>
                <a:gd name="T16" fmla="*/ 182 w 782"/>
                <a:gd name="T17" fmla="*/ 250 h 1802"/>
                <a:gd name="T18" fmla="*/ 231 w 782"/>
                <a:gd name="T19" fmla="*/ 289 h 1802"/>
                <a:gd name="T20" fmla="*/ 99 w 782"/>
                <a:gd name="T21" fmla="*/ 399 h 1802"/>
                <a:gd name="T22" fmla="*/ 69 w 782"/>
                <a:gd name="T23" fmla="*/ 535 h 1802"/>
                <a:gd name="T24" fmla="*/ 13 w 782"/>
                <a:gd name="T25" fmla="*/ 655 h 1802"/>
                <a:gd name="T26" fmla="*/ 64 w 782"/>
                <a:gd name="T27" fmla="*/ 815 h 1802"/>
                <a:gd name="T28" fmla="*/ 24 w 782"/>
                <a:gd name="T29" fmla="*/ 860 h 1802"/>
                <a:gd name="T30" fmla="*/ 0 w 782"/>
                <a:gd name="T31" fmla="*/ 888 h 1802"/>
                <a:gd name="T32" fmla="*/ 10 w 782"/>
                <a:gd name="T33" fmla="*/ 919 h 1802"/>
                <a:gd name="T34" fmla="*/ 55 w 782"/>
                <a:gd name="T35" fmla="*/ 924 h 1802"/>
                <a:gd name="T36" fmla="*/ 104 w 782"/>
                <a:gd name="T37" fmla="*/ 845 h 1802"/>
                <a:gd name="T38" fmla="*/ 119 w 782"/>
                <a:gd name="T39" fmla="*/ 958 h 1802"/>
                <a:gd name="T40" fmla="*/ 104 w 782"/>
                <a:gd name="T41" fmla="*/ 1127 h 1802"/>
                <a:gd name="T42" fmla="*/ 92 w 782"/>
                <a:gd name="T43" fmla="*/ 1365 h 1802"/>
                <a:gd name="T44" fmla="*/ 30 w 782"/>
                <a:gd name="T45" fmla="*/ 1608 h 1802"/>
                <a:gd name="T46" fmla="*/ 0 w 782"/>
                <a:gd name="T47" fmla="*/ 1721 h 1802"/>
                <a:gd name="T48" fmla="*/ 60 w 782"/>
                <a:gd name="T49" fmla="*/ 1751 h 1802"/>
                <a:gd name="T50" fmla="*/ 84 w 782"/>
                <a:gd name="T51" fmla="*/ 1735 h 1802"/>
                <a:gd name="T52" fmla="*/ 200 w 782"/>
                <a:gd name="T53" fmla="*/ 1744 h 1802"/>
                <a:gd name="T54" fmla="*/ 223 w 782"/>
                <a:gd name="T55" fmla="*/ 1707 h 1802"/>
                <a:gd name="T56" fmla="*/ 178 w 782"/>
                <a:gd name="T57" fmla="*/ 1697 h 1802"/>
                <a:gd name="T58" fmla="*/ 114 w 782"/>
                <a:gd name="T59" fmla="*/ 1638 h 1802"/>
                <a:gd name="T60" fmla="*/ 134 w 782"/>
                <a:gd name="T61" fmla="*/ 1529 h 1802"/>
                <a:gd name="T62" fmla="*/ 233 w 782"/>
                <a:gd name="T63" fmla="*/ 1342 h 1802"/>
                <a:gd name="T64" fmla="*/ 302 w 782"/>
                <a:gd name="T65" fmla="*/ 1395 h 1802"/>
                <a:gd name="T66" fmla="*/ 336 w 782"/>
                <a:gd name="T67" fmla="*/ 1682 h 1802"/>
                <a:gd name="T68" fmla="*/ 327 w 782"/>
                <a:gd name="T69" fmla="*/ 1745 h 1802"/>
                <a:gd name="T70" fmla="*/ 328 w 782"/>
                <a:gd name="T71" fmla="*/ 1790 h 1802"/>
                <a:gd name="T72" fmla="*/ 401 w 782"/>
                <a:gd name="T73" fmla="*/ 1801 h 1802"/>
                <a:gd name="T74" fmla="*/ 485 w 782"/>
                <a:gd name="T75" fmla="*/ 1801 h 1802"/>
                <a:gd name="T76" fmla="*/ 583 w 782"/>
                <a:gd name="T77" fmla="*/ 1794 h 1802"/>
                <a:gd name="T78" fmla="*/ 571 w 782"/>
                <a:gd name="T79" fmla="*/ 1753 h 1802"/>
                <a:gd name="T80" fmla="*/ 435 w 782"/>
                <a:gd name="T81" fmla="*/ 1687 h 1802"/>
                <a:gd name="T82" fmla="*/ 416 w 782"/>
                <a:gd name="T83" fmla="*/ 1531 h 1802"/>
                <a:gd name="T84" fmla="*/ 485 w 782"/>
                <a:gd name="T85" fmla="*/ 1296 h 1802"/>
                <a:gd name="T86" fmla="*/ 503 w 782"/>
                <a:gd name="T87" fmla="*/ 1185 h 1802"/>
                <a:gd name="T88" fmla="*/ 487 w 782"/>
                <a:gd name="T89" fmla="*/ 924 h 1802"/>
                <a:gd name="T90" fmla="*/ 416 w 782"/>
                <a:gd name="T91" fmla="*/ 696 h 1802"/>
                <a:gd name="T92" fmla="*/ 639 w 782"/>
                <a:gd name="T93" fmla="*/ 582 h 1802"/>
                <a:gd name="T94" fmla="*/ 767 w 782"/>
                <a:gd name="T95" fmla="*/ 404 h 1802"/>
                <a:gd name="T96" fmla="*/ 554 w 782"/>
                <a:gd name="T97" fmla="*/ 553 h 1802"/>
                <a:gd name="T98" fmla="*/ 529 w 782"/>
                <a:gd name="T99" fmla="*/ 558 h 1802"/>
                <a:gd name="T100" fmla="*/ 435 w 782"/>
                <a:gd name="T101" fmla="*/ 577 h 1802"/>
                <a:gd name="T102" fmla="*/ 395 w 782"/>
                <a:gd name="T103" fmla="*/ 473 h 1802"/>
                <a:gd name="T104" fmla="*/ 353 w 782"/>
                <a:gd name="T105" fmla="*/ 302 h 1802"/>
                <a:gd name="T106" fmla="*/ 403 w 782"/>
                <a:gd name="T107" fmla="*/ 302 h 1802"/>
                <a:gd name="T108" fmla="*/ 421 w 782"/>
                <a:gd name="T109" fmla="*/ 285 h 1802"/>
                <a:gd name="T110" fmla="*/ 426 w 782"/>
                <a:gd name="T111" fmla="*/ 260 h 1802"/>
                <a:gd name="T112" fmla="*/ 430 w 782"/>
                <a:gd name="T113" fmla="*/ 236 h 1802"/>
                <a:gd name="T114" fmla="*/ 445 w 782"/>
                <a:gd name="T115" fmla="*/ 216 h 1802"/>
                <a:gd name="T116" fmla="*/ 433 w 782"/>
                <a:gd name="T117" fmla="*/ 171 h 1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2" h="1802">
                  <a:moveTo>
                    <a:pt x="435" y="127"/>
                  </a:moveTo>
                  <a:lnTo>
                    <a:pt x="435" y="127"/>
                  </a:lnTo>
                  <a:lnTo>
                    <a:pt x="435" y="127"/>
                  </a:lnTo>
                  <a:lnTo>
                    <a:pt x="435" y="127"/>
                  </a:lnTo>
                  <a:lnTo>
                    <a:pt x="439" y="123"/>
                  </a:lnTo>
                  <a:lnTo>
                    <a:pt x="445" y="115"/>
                  </a:lnTo>
                  <a:lnTo>
                    <a:pt x="451" y="105"/>
                  </a:lnTo>
                  <a:lnTo>
                    <a:pt x="454" y="102"/>
                  </a:lnTo>
                  <a:lnTo>
                    <a:pt x="455" y="97"/>
                  </a:lnTo>
                  <a:lnTo>
                    <a:pt x="455" y="97"/>
                  </a:lnTo>
                  <a:lnTo>
                    <a:pt x="455" y="92"/>
                  </a:lnTo>
                  <a:lnTo>
                    <a:pt x="454" y="86"/>
                  </a:lnTo>
                  <a:lnTo>
                    <a:pt x="453" y="78"/>
                  </a:lnTo>
                  <a:lnTo>
                    <a:pt x="449" y="72"/>
                  </a:lnTo>
                  <a:lnTo>
                    <a:pt x="445" y="65"/>
                  </a:lnTo>
                  <a:lnTo>
                    <a:pt x="439" y="57"/>
                  </a:lnTo>
                  <a:lnTo>
                    <a:pt x="433" y="52"/>
                  </a:lnTo>
                  <a:lnTo>
                    <a:pt x="426" y="47"/>
                  </a:lnTo>
                  <a:lnTo>
                    <a:pt x="426" y="47"/>
                  </a:lnTo>
                  <a:lnTo>
                    <a:pt x="412" y="41"/>
                  </a:lnTo>
                  <a:lnTo>
                    <a:pt x="404" y="36"/>
                  </a:lnTo>
                  <a:lnTo>
                    <a:pt x="398" y="32"/>
                  </a:lnTo>
                  <a:lnTo>
                    <a:pt x="396" y="27"/>
                  </a:lnTo>
                  <a:lnTo>
                    <a:pt x="396" y="27"/>
                  </a:lnTo>
                  <a:lnTo>
                    <a:pt x="393" y="25"/>
                  </a:lnTo>
                  <a:lnTo>
                    <a:pt x="390" y="22"/>
                  </a:lnTo>
                  <a:lnTo>
                    <a:pt x="377" y="19"/>
                  </a:lnTo>
                  <a:lnTo>
                    <a:pt x="360" y="16"/>
                  </a:lnTo>
                  <a:lnTo>
                    <a:pt x="338" y="14"/>
                  </a:lnTo>
                  <a:lnTo>
                    <a:pt x="340" y="8"/>
                  </a:lnTo>
                  <a:lnTo>
                    <a:pt x="340" y="8"/>
                  </a:lnTo>
                  <a:lnTo>
                    <a:pt x="334" y="4"/>
                  </a:lnTo>
                  <a:lnTo>
                    <a:pt x="325" y="1"/>
                  </a:lnTo>
                  <a:lnTo>
                    <a:pt x="314" y="0"/>
                  </a:lnTo>
                  <a:lnTo>
                    <a:pt x="301" y="0"/>
                  </a:lnTo>
                  <a:lnTo>
                    <a:pt x="293" y="1"/>
                  </a:lnTo>
                  <a:lnTo>
                    <a:pt x="285" y="4"/>
                  </a:lnTo>
                  <a:lnTo>
                    <a:pt x="276" y="8"/>
                  </a:lnTo>
                  <a:lnTo>
                    <a:pt x="267" y="13"/>
                  </a:lnTo>
                  <a:lnTo>
                    <a:pt x="257" y="20"/>
                  </a:lnTo>
                  <a:lnTo>
                    <a:pt x="247" y="27"/>
                  </a:lnTo>
                  <a:lnTo>
                    <a:pt x="247" y="27"/>
                  </a:lnTo>
                  <a:lnTo>
                    <a:pt x="243" y="32"/>
                  </a:lnTo>
                  <a:lnTo>
                    <a:pt x="238" y="39"/>
                  </a:lnTo>
                  <a:lnTo>
                    <a:pt x="228" y="56"/>
                  </a:lnTo>
                  <a:lnTo>
                    <a:pt x="214" y="76"/>
                  </a:lnTo>
                  <a:lnTo>
                    <a:pt x="198" y="97"/>
                  </a:lnTo>
                  <a:lnTo>
                    <a:pt x="198" y="97"/>
                  </a:lnTo>
                  <a:lnTo>
                    <a:pt x="177" y="122"/>
                  </a:lnTo>
                  <a:lnTo>
                    <a:pt x="158" y="146"/>
                  </a:lnTo>
                  <a:lnTo>
                    <a:pt x="158" y="146"/>
                  </a:lnTo>
                  <a:lnTo>
                    <a:pt x="145" y="164"/>
                  </a:lnTo>
                  <a:lnTo>
                    <a:pt x="139" y="170"/>
                  </a:lnTo>
                  <a:lnTo>
                    <a:pt x="135" y="177"/>
                  </a:lnTo>
                  <a:lnTo>
                    <a:pt x="132" y="184"/>
                  </a:lnTo>
                  <a:lnTo>
                    <a:pt x="131" y="191"/>
                  </a:lnTo>
                  <a:lnTo>
                    <a:pt x="131" y="197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7" y="213"/>
                  </a:lnTo>
                  <a:lnTo>
                    <a:pt x="141" y="219"/>
                  </a:lnTo>
                  <a:lnTo>
                    <a:pt x="147" y="227"/>
                  </a:lnTo>
                  <a:lnTo>
                    <a:pt x="152" y="231"/>
                  </a:lnTo>
                  <a:lnTo>
                    <a:pt x="153" y="231"/>
                  </a:lnTo>
                  <a:lnTo>
                    <a:pt x="153" y="231"/>
                  </a:lnTo>
                  <a:lnTo>
                    <a:pt x="153" y="231"/>
                  </a:lnTo>
                  <a:lnTo>
                    <a:pt x="152" y="232"/>
                  </a:lnTo>
                  <a:lnTo>
                    <a:pt x="152" y="236"/>
                  </a:lnTo>
                  <a:lnTo>
                    <a:pt x="153" y="240"/>
                  </a:lnTo>
                  <a:lnTo>
                    <a:pt x="153" y="240"/>
                  </a:lnTo>
                  <a:lnTo>
                    <a:pt x="157" y="247"/>
                  </a:lnTo>
                  <a:lnTo>
                    <a:pt x="161" y="250"/>
                  </a:lnTo>
                  <a:lnTo>
                    <a:pt x="168" y="255"/>
                  </a:lnTo>
                  <a:lnTo>
                    <a:pt x="168" y="255"/>
                  </a:lnTo>
                  <a:lnTo>
                    <a:pt x="178" y="260"/>
                  </a:lnTo>
                  <a:lnTo>
                    <a:pt x="182" y="263"/>
                  </a:lnTo>
                  <a:lnTo>
                    <a:pt x="183" y="262"/>
                  </a:lnTo>
                  <a:lnTo>
                    <a:pt x="183" y="260"/>
                  </a:lnTo>
                  <a:lnTo>
                    <a:pt x="183" y="260"/>
                  </a:lnTo>
                  <a:lnTo>
                    <a:pt x="182" y="255"/>
                  </a:lnTo>
                  <a:lnTo>
                    <a:pt x="182" y="250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92" y="252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13" y="269"/>
                  </a:lnTo>
                  <a:lnTo>
                    <a:pt x="219" y="273"/>
                  </a:lnTo>
                  <a:lnTo>
                    <a:pt x="234" y="280"/>
                  </a:lnTo>
                  <a:lnTo>
                    <a:pt x="231" y="289"/>
                  </a:lnTo>
                  <a:lnTo>
                    <a:pt x="194" y="279"/>
                  </a:lnTo>
                  <a:lnTo>
                    <a:pt x="194" y="279"/>
                  </a:lnTo>
                  <a:lnTo>
                    <a:pt x="186" y="291"/>
                  </a:lnTo>
                  <a:lnTo>
                    <a:pt x="181" y="301"/>
                  </a:lnTo>
                  <a:lnTo>
                    <a:pt x="178" y="305"/>
                  </a:lnTo>
                  <a:lnTo>
                    <a:pt x="178" y="305"/>
                  </a:lnTo>
                  <a:lnTo>
                    <a:pt x="167" y="319"/>
                  </a:lnTo>
                  <a:lnTo>
                    <a:pt x="142" y="348"/>
                  </a:lnTo>
                  <a:lnTo>
                    <a:pt x="99" y="399"/>
                  </a:lnTo>
                  <a:lnTo>
                    <a:pt x="99" y="399"/>
                  </a:lnTo>
                  <a:lnTo>
                    <a:pt x="97" y="405"/>
                  </a:lnTo>
                  <a:lnTo>
                    <a:pt x="94" y="414"/>
                  </a:lnTo>
                  <a:lnTo>
                    <a:pt x="92" y="439"/>
                  </a:lnTo>
                  <a:lnTo>
                    <a:pt x="89" y="473"/>
                  </a:lnTo>
                  <a:lnTo>
                    <a:pt x="89" y="473"/>
                  </a:lnTo>
                  <a:lnTo>
                    <a:pt x="85" y="487"/>
                  </a:lnTo>
                  <a:lnTo>
                    <a:pt x="76" y="518"/>
                  </a:lnTo>
                  <a:lnTo>
                    <a:pt x="69" y="535"/>
                  </a:lnTo>
                  <a:lnTo>
                    <a:pt x="62" y="554"/>
                  </a:lnTo>
                  <a:lnTo>
                    <a:pt x="53" y="572"/>
                  </a:lnTo>
                  <a:lnTo>
                    <a:pt x="45" y="587"/>
                  </a:lnTo>
                  <a:lnTo>
                    <a:pt x="45" y="587"/>
                  </a:lnTo>
                  <a:lnTo>
                    <a:pt x="36" y="601"/>
                  </a:lnTo>
                  <a:lnTo>
                    <a:pt x="27" y="615"/>
                  </a:lnTo>
                  <a:lnTo>
                    <a:pt x="21" y="627"/>
                  </a:lnTo>
                  <a:lnTo>
                    <a:pt x="16" y="641"/>
                  </a:lnTo>
                  <a:lnTo>
                    <a:pt x="13" y="655"/>
                  </a:lnTo>
                  <a:lnTo>
                    <a:pt x="11" y="670"/>
                  </a:lnTo>
                  <a:lnTo>
                    <a:pt x="11" y="688"/>
                  </a:lnTo>
                  <a:lnTo>
                    <a:pt x="15" y="706"/>
                  </a:lnTo>
                  <a:lnTo>
                    <a:pt x="15" y="706"/>
                  </a:lnTo>
                  <a:lnTo>
                    <a:pt x="25" y="743"/>
                  </a:lnTo>
                  <a:lnTo>
                    <a:pt x="35" y="776"/>
                  </a:lnTo>
                  <a:lnTo>
                    <a:pt x="45" y="805"/>
                  </a:lnTo>
                  <a:lnTo>
                    <a:pt x="64" y="815"/>
                  </a:lnTo>
                  <a:lnTo>
                    <a:pt x="64" y="815"/>
                  </a:lnTo>
                  <a:lnTo>
                    <a:pt x="55" y="820"/>
                  </a:lnTo>
                  <a:lnTo>
                    <a:pt x="55" y="820"/>
                  </a:lnTo>
                  <a:lnTo>
                    <a:pt x="45" y="832"/>
                  </a:lnTo>
                  <a:lnTo>
                    <a:pt x="40" y="840"/>
                  </a:lnTo>
                  <a:lnTo>
                    <a:pt x="35" y="845"/>
                  </a:lnTo>
                  <a:lnTo>
                    <a:pt x="35" y="845"/>
                  </a:lnTo>
                  <a:lnTo>
                    <a:pt x="31" y="849"/>
                  </a:lnTo>
                  <a:lnTo>
                    <a:pt x="27" y="854"/>
                  </a:lnTo>
                  <a:lnTo>
                    <a:pt x="24" y="860"/>
                  </a:lnTo>
                  <a:lnTo>
                    <a:pt x="20" y="865"/>
                  </a:lnTo>
                  <a:lnTo>
                    <a:pt x="20" y="865"/>
                  </a:lnTo>
                  <a:lnTo>
                    <a:pt x="15" y="868"/>
                  </a:lnTo>
                  <a:lnTo>
                    <a:pt x="9" y="872"/>
                  </a:lnTo>
                  <a:lnTo>
                    <a:pt x="3" y="877"/>
                  </a:lnTo>
                  <a:lnTo>
                    <a:pt x="1" y="881"/>
                  </a:lnTo>
                  <a:lnTo>
                    <a:pt x="0" y="885"/>
                  </a:lnTo>
                  <a:lnTo>
                    <a:pt x="0" y="885"/>
                  </a:lnTo>
                  <a:lnTo>
                    <a:pt x="0" y="888"/>
                  </a:lnTo>
                  <a:lnTo>
                    <a:pt x="1" y="892"/>
                  </a:lnTo>
                  <a:lnTo>
                    <a:pt x="5" y="896"/>
                  </a:lnTo>
                  <a:lnTo>
                    <a:pt x="9" y="898"/>
                  </a:lnTo>
                  <a:lnTo>
                    <a:pt x="10" y="899"/>
                  </a:lnTo>
                  <a:lnTo>
                    <a:pt x="10" y="899"/>
                  </a:lnTo>
                  <a:lnTo>
                    <a:pt x="9" y="909"/>
                  </a:lnTo>
                  <a:lnTo>
                    <a:pt x="9" y="915"/>
                  </a:lnTo>
                  <a:lnTo>
                    <a:pt x="10" y="919"/>
                  </a:lnTo>
                  <a:lnTo>
                    <a:pt x="10" y="919"/>
                  </a:lnTo>
                  <a:lnTo>
                    <a:pt x="16" y="922"/>
                  </a:lnTo>
                  <a:lnTo>
                    <a:pt x="30" y="929"/>
                  </a:lnTo>
                  <a:lnTo>
                    <a:pt x="30" y="929"/>
                  </a:lnTo>
                  <a:lnTo>
                    <a:pt x="34" y="932"/>
                  </a:lnTo>
                  <a:lnTo>
                    <a:pt x="37" y="932"/>
                  </a:lnTo>
                  <a:lnTo>
                    <a:pt x="41" y="932"/>
                  </a:lnTo>
                  <a:lnTo>
                    <a:pt x="45" y="932"/>
                  </a:lnTo>
                  <a:lnTo>
                    <a:pt x="50" y="928"/>
                  </a:lnTo>
                  <a:lnTo>
                    <a:pt x="55" y="924"/>
                  </a:lnTo>
                  <a:lnTo>
                    <a:pt x="55" y="924"/>
                  </a:lnTo>
                  <a:lnTo>
                    <a:pt x="61" y="919"/>
                  </a:lnTo>
                  <a:lnTo>
                    <a:pt x="69" y="913"/>
                  </a:lnTo>
                  <a:lnTo>
                    <a:pt x="84" y="904"/>
                  </a:lnTo>
                  <a:lnTo>
                    <a:pt x="84" y="904"/>
                  </a:lnTo>
                  <a:lnTo>
                    <a:pt x="87" y="901"/>
                  </a:lnTo>
                  <a:lnTo>
                    <a:pt x="89" y="893"/>
                  </a:lnTo>
                  <a:lnTo>
                    <a:pt x="97" y="873"/>
                  </a:lnTo>
                  <a:lnTo>
                    <a:pt x="104" y="845"/>
                  </a:lnTo>
                  <a:lnTo>
                    <a:pt x="104" y="845"/>
                  </a:lnTo>
                  <a:lnTo>
                    <a:pt x="114" y="870"/>
                  </a:lnTo>
                  <a:lnTo>
                    <a:pt x="114" y="870"/>
                  </a:lnTo>
                  <a:lnTo>
                    <a:pt x="116" y="889"/>
                  </a:lnTo>
                  <a:lnTo>
                    <a:pt x="119" y="909"/>
                  </a:lnTo>
                  <a:lnTo>
                    <a:pt x="129" y="924"/>
                  </a:lnTo>
                  <a:lnTo>
                    <a:pt x="129" y="924"/>
                  </a:lnTo>
                  <a:lnTo>
                    <a:pt x="124" y="941"/>
                  </a:lnTo>
                  <a:lnTo>
                    <a:pt x="119" y="958"/>
                  </a:lnTo>
                  <a:lnTo>
                    <a:pt x="114" y="974"/>
                  </a:lnTo>
                  <a:lnTo>
                    <a:pt x="114" y="974"/>
                  </a:lnTo>
                  <a:lnTo>
                    <a:pt x="111" y="984"/>
                  </a:lnTo>
                  <a:lnTo>
                    <a:pt x="109" y="998"/>
                  </a:lnTo>
                  <a:lnTo>
                    <a:pt x="105" y="1038"/>
                  </a:lnTo>
                  <a:lnTo>
                    <a:pt x="103" y="1084"/>
                  </a:lnTo>
                  <a:lnTo>
                    <a:pt x="103" y="1106"/>
                  </a:lnTo>
                  <a:lnTo>
                    <a:pt x="104" y="1127"/>
                  </a:lnTo>
                  <a:lnTo>
                    <a:pt x="104" y="1127"/>
                  </a:lnTo>
                  <a:lnTo>
                    <a:pt x="104" y="1150"/>
                  </a:lnTo>
                  <a:lnTo>
                    <a:pt x="104" y="1176"/>
                  </a:lnTo>
                  <a:lnTo>
                    <a:pt x="100" y="1229"/>
                  </a:lnTo>
                  <a:lnTo>
                    <a:pt x="97" y="1272"/>
                  </a:lnTo>
                  <a:lnTo>
                    <a:pt x="94" y="1291"/>
                  </a:lnTo>
                  <a:lnTo>
                    <a:pt x="129" y="1296"/>
                  </a:lnTo>
                  <a:lnTo>
                    <a:pt x="129" y="1296"/>
                  </a:lnTo>
                  <a:lnTo>
                    <a:pt x="118" y="1317"/>
                  </a:lnTo>
                  <a:lnTo>
                    <a:pt x="92" y="1365"/>
                  </a:lnTo>
                  <a:lnTo>
                    <a:pt x="77" y="1392"/>
                  </a:lnTo>
                  <a:lnTo>
                    <a:pt x="64" y="1421"/>
                  </a:lnTo>
                  <a:lnTo>
                    <a:pt x="55" y="1446"/>
                  </a:lnTo>
                  <a:lnTo>
                    <a:pt x="51" y="1455"/>
                  </a:lnTo>
                  <a:lnTo>
                    <a:pt x="50" y="1464"/>
                  </a:lnTo>
                  <a:lnTo>
                    <a:pt x="50" y="1464"/>
                  </a:lnTo>
                  <a:lnTo>
                    <a:pt x="38" y="1548"/>
                  </a:lnTo>
                  <a:lnTo>
                    <a:pt x="30" y="1608"/>
                  </a:lnTo>
                  <a:lnTo>
                    <a:pt x="30" y="1608"/>
                  </a:lnTo>
                  <a:lnTo>
                    <a:pt x="20" y="1642"/>
                  </a:lnTo>
                  <a:lnTo>
                    <a:pt x="20" y="1642"/>
                  </a:lnTo>
                  <a:lnTo>
                    <a:pt x="13" y="1666"/>
                  </a:lnTo>
                  <a:lnTo>
                    <a:pt x="5" y="1687"/>
                  </a:lnTo>
                  <a:lnTo>
                    <a:pt x="5" y="1687"/>
                  </a:lnTo>
                  <a:lnTo>
                    <a:pt x="3" y="1697"/>
                  </a:lnTo>
                  <a:lnTo>
                    <a:pt x="0" y="1712"/>
                  </a:lnTo>
                  <a:lnTo>
                    <a:pt x="0" y="1712"/>
                  </a:lnTo>
                  <a:lnTo>
                    <a:pt x="0" y="1721"/>
                  </a:lnTo>
                  <a:lnTo>
                    <a:pt x="1" y="1730"/>
                  </a:lnTo>
                  <a:lnTo>
                    <a:pt x="5" y="1739"/>
                  </a:lnTo>
                  <a:lnTo>
                    <a:pt x="10" y="1747"/>
                  </a:lnTo>
                  <a:lnTo>
                    <a:pt x="10" y="1747"/>
                  </a:lnTo>
                  <a:lnTo>
                    <a:pt x="15" y="1749"/>
                  </a:lnTo>
                  <a:lnTo>
                    <a:pt x="22" y="1751"/>
                  </a:lnTo>
                  <a:lnTo>
                    <a:pt x="31" y="1751"/>
                  </a:lnTo>
                  <a:lnTo>
                    <a:pt x="41" y="1751"/>
                  </a:lnTo>
                  <a:lnTo>
                    <a:pt x="60" y="1751"/>
                  </a:lnTo>
                  <a:lnTo>
                    <a:pt x="69" y="1751"/>
                  </a:lnTo>
                  <a:lnTo>
                    <a:pt x="69" y="1751"/>
                  </a:lnTo>
                  <a:lnTo>
                    <a:pt x="71" y="1751"/>
                  </a:lnTo>
                  <a:lnTo>
                    <a:pt x="72" y="1749"/>
                  </a:lnTo>
                  <a:lnTo>
                    <a:pt x="74" y="1743"/>
                  </a:lnTo>
                  <a:lnTo>
                    <a:pt x="74" y="1732"/>
                  </a:lnTo>
                  <a:lnTo>
                    <a:pt x="74" y="1732"/>
                  </a:lnTo>
                  <a:lnTo>
                    <a:pt x="77" y="1732"/>
                  </a:lnTo>
                  <a:lnTo>
                    <a:pt x="84" y="1735"/>
                  </a:lnTo>
                  <a:lnTo>
                    <a:pt x="99" y="1742"/>
                  </a:lnTo>
                  <a:lnTo>
                    <a:pt x="99" y="1742"/>
                  </a:lnTo>
                  <a:lnTo>
                    <a:pt x="108" y="1743"/>
                  </a:lnTo>
                  <a:lnTo>
                    <a:pt x="121" y="1745"/>
                  </a:lnTo>
                  <a:lnTo>
                    <a:pt x="149" y="1747"/>
                  </a:lnTo>
                  <a:lnTo>
                    <a:pt x="149" y="1747"/>
                  </a:lnTo>
                  <a:lnTo>
                    <a:pt x="165" y="1747"/>
                  </a:lnTo>
                  <a:lnTo>
                    <a:pt x="189" y="1745"/>
                  </a:lnTo>
                  <a:lnTo>
                    <a:pt x="200" y="1744"/>
                  </a:lnTo>
                  <a:lnTo>
                    <a:pt x="212" y="1742"/>
                  </a:lnTo>
                  <a:lnTo>
                    <a:pt x="219" y="1739"/>
                  </a:lnTo>
                  <a:lnTo>
                    <a:pt x="221" y="1738"/>
                  </a:lnTo>
                  <a:lnTo>
                    <a:pt x="223" y="1737"/>
                  </a:lnTo>
                  <a:lnTo>
                    <a:pt x="223" y="1737"/>
                  </a:lnTo>
                  <a:lnTo>
                    <a:pt x="225" y="1729"/>
                  </a:lnTo>
                  <a:lnTo>
                    <a:pt x="225" y="1723"/>
                  </a:lnTo>
                  <a:lnTo>
                    <a:pt x="225" y="1716"/>
                  </a:lnTo>
                  <a:lnTo>
                    <a:pt x="223" y="1707"/>
                  </a:lnTo>
                  <a:lnTo>
                    <a:pt x="223" y="1707"/>
                  </a:lnTo>
                  <a:lnTo>
                    <a:pt x="221" y="1704"/>
                  </a:lnTo>
                  <a:lnTo>
                    <a:pt x="220" y="1703"/>
                  </a:lnTo>
                  <a:lnTo>
                    <a:pt x="214" y="1701"/>
                  </a:lnTo>
                  <a:lnTo>
                    <a:pt x="207" y="1698"/>
                  </a:lnTo>
                  <a:lnTo>
                    <a:pt x="199" y="1698"/>
                  </a:lnTo>
                  <a:lnTo>
                    <a:pt x="184" y="1697"/>
                  </a:lnTo>
                  <a:lnTo>
                    <a:pt x="178" y="1697"/>
                  </a:lnTo>
                  <a:lnTo>
                    <a:pt x="178" y="1697"/>
                  </a:lnTo>
                  <a:lnTo>
                    <a:pt x="170" y="1693"/>
                  </a:lnTo>
                  <a:lnTo>
                    <a:pt x="153" y="1682"/>
                  </a:lnTo>
                  <a:lnTo>
                    <a:pt x="153" y="1682"/>
                  </a:lnTo>
                  <a:lnTo>
                    <a:pt x="142" y="1675"/>
                  </a:lnTo>
                  <a:lnTo>
                    <a:pt x="130" y="1666"/>
                  </a:lnTo>
                  <a:lnTo>
                    <a:pt x="125" y="1661"/>
                  </a:lnTo>
                  <a:lnTo>
                    <a:pt x="120" y="1654"/>
                  </a:lnTo>
                  <a:lnTo>
                    <a:pt x="116" y="1646"/>
                  </a:lnTo>
                  <a:lnTo>
                    <a:pt x="114" y="1638"/>
                  </a:lnTo>
                  <a:lnTo>
                    <a:pt x="114" y="1638"/>
                  </a:lnTo>
                  <a:lnTo>
                    <a:pt x="114" y="1626"/>
                  </a:lnTo>
                  <a:lnTo>
                    <a:pt x="114" y="1612"/>
                  </a:lnTo>
                  <a:lnTo>
                    <a:pt x="119" y="1579"/>
                  </a:lnTo>
                  <a:lnTo>
                    <a:pt x="123" y="1563"/>
                  </a:lnTo>
                  <a:lnTo>
                    <a:pt x="126" y="1548"/>
                  </a:lnTo>
                  <a:lnTo>
                    <a:pt x="130" y="1537"/>
                  </a:lnTo>
                  <a:lnTo>
                    <a:pt x="134" y="1529"/>
                  </a:lnTo>
                  <a:lnTo>
                    <a:pt x="134" y="1529"/>
                  </a:lnTo>
                  <a:lnTo>
                    <a:pt x="149" y="1500"/>
                  </a:lnTo>
                  <a:lnTo>
                    <a:pt x="172" y="1452"/>
                  </a:lnTo>
                  <a:lnTo>
                    <a:pt x="193" y="1405"/>
                  </a:lnTo>
                  <a:lnTo>
                    <a:pt x="200" y="1389"/>
                  </a:lnTo>
                  <a:lnTo>
                    <a:pt x="203" y="1380"/>
                  </a:lnTo>
                  <a:lnTo>
                    <a:pt x="203" y="1380"/>
                  </a:lnTo>
                  <a:lnTo>
                    <a:pt x="205" y="1375"/>
                  </a:lnTo>
                  <a:lnTo>
                    <a:pt x="213" y="1365"/>
                  </a:lnTo>
                  <a:lnTo>
                    <a:pt x="233" y="1342"/>
                  </a:lnTo>
                  <a:lnTo>
                    <a:pt x="252" y="1320"/>
                  </a:lnTo>
                  <a:lnTo>
                    <a:pt x="259" y="1313"/>
                  </a:lnTo>
                  <a:lnTo>
                    <a:pt x="262" y="1311"/>
                  </a:lnTo>
                  <a:lnTo>
                    <a:pt x="262" y="1311"/>
                  </a:lnTo>
                  <a:lnTo>
                    <a:pt x="297" y="1316"/>
                  </a:lnTo>
                  <a:lnTo>
                    <a:pt x="297" y="1316"/>
                  </a:lnTo>
                  <a:lnTo>
                    <a:pt x="299" y="1343"/>
                  </a:lnTo>
                  <a:lnTo>
                    <a:pt x="302" y="1369"/>
                  </a:lnTo>
                  <a:lnTo>
                    <a:pt x="302" y="1395"/>
                  </a:lnTo>
                  <a:lnTo>
                    <a:pt x="302" y="1395"/>
                  </a:lnTo>
                  <a:lnTo>
                    <a:pt x="302" y="1412"/>
                  </a:lnTo>
                  <a:lnTo>
                    <a:pt x="303" y="1437"/>
                  </a:lnTo>
                  <a:lnTo>
                    <a:pt x="307" y="1499"/>
                  </a:lnTo>
                  <a:lnTo>
                    <a:pt x="313" y="1557"/>
                  </a:lnTo>
                  <a:lnTo>
                    <a:pt x="317" y="1593"/>
                  </a:lnTo>
                  <a:lnTo>
                    <a:pt x="317" y="1593"/>
                  </a:lnTo>
                  <a:lnTo>
                    <a:pt x="327" y="1642"/>
                  </a:lnTo>
                  <a:lnTo>
                    <a:pt x="336" y="1682"/>
                  </a:lnTo>
                  <a:lnTo>
                    <a:pt x="336" y="1682"/>
                  </a:lnTo>
                  <a:lnTo>
                    <a:pt x="338" y="1688"/>
                  </a:lnTo>
                  <a:lnTo>
                    <a:pt x="338" y="1697"/>
                  </a:lnTo>
                  <a:lnTo>
                    <a:pt x="336" y="1712"/>
                  </a:lnTo>
                  <a:lnTo>
                    <a:pt x="336" y="1712"/>
                  </a:lnTo>
                  <a:lnTo>
                    <a:pt x="334" y="1725"/>
                  </a:lnTo>
                  <a:lnTo>
                    <a:pt x="332" y="1737"/>
                  </a:lnTo>
                  <a:lnTo>
                    <a:pt x="332" y="1737"/>
                  </a:lnTo>
                  <a:lnTo>
                    <a:pt x="327" y="1745"/>
                  </a:lnTo>
                  <a:lnTo>
                    <a:pt x="322" y="1756"/>
                  </a:lnTo>
                  <a:lnTo>
                    <a:pt x="322" y="1756"/>
                  </a:lnTo>
                  <a:lnTo>
                    <a:pt x="322" y="1761"/>
                  </a:lnTo>
                  <a:lnTo>
                    <a:pt x="323" y="1768"/>
                  </a:lnTo>
                  <a:lnTo>
                    <a:pt x="327" y="1781"/>
                  </a:lnTo>
                  <a:lnTo>
                    <a:pt x="327" y="1781"/>
                  </a:lnTo>
                  <a:lnTo>
                    <a:pt x="328" y="1786"/>
                  </a:lnTo>
                  <a:lnTo>
                    <a:pt x="328" y="1789"/>
                  </a:lnTo>
                  <a:lnTo>
                    <a:pt x="328" y="1790"/>
                  </a:lnTo>
                  <a:lnTo>
                    <a:pt x="332" y="1791"/>
                  </a:lnTo>
                  <a:lnTo>
                    <a:pt x="332" y="1791"/>
                  </a:lnTo>
                  <a:lnTo>
                    <a:pt x="336" y="1794"/>
                  </a:lnTo>
                  <a:lnTo>
                    <a:pt x="344" y="1796"/>
                  </a:lnTo>
                  <a:lnTo>
                    <a:pt x="351" y="1800"/>
                  </a:lnTo>
                  <a:lnTo>
                    <a:pt x="361" y="1801"/>
                  </a:lnTo>
                  <a:lnTo>
                    <a:pt x="361" y="1801"/>
                  </a:lnTo>
                  <a:lnTo>
                    <a:pt x="386" y="1801"/>
                  </a:lnTo>
                  <a:lnTo>
                    <a:pt x="401" y="1801"/>
                  </a:lnTo>
                  <a:lnTo>
                    <a:pt x="401" y="1801"/>
                  </a:lnTo>
                  <a:lnTo>
                    <a:pt x="402" y="1799"/>
                  </a:lnTo>
                  <a:lnTo>
                    <a:pt x="401" y="1794"/>
                  </a:lnTo>
                  <a:lnTo>
                    <a:pt x="401" y="1786"/>
                  </a:lnTo>
                  <a:lnTo>
                    <a:pt x="401" y="1786"/>
                  </a:lnTo>
                  <a:lnTo>
                    <a:pt x="438" y="1794"/>
                  </a:lnTo>
                  <a:lnTo>
                    <a:pt x="466" y="1799"/>
                  </a:lnTo>
                  <a:lnTo>
                    <a:pt x="477" y="1801"/>
                  </a:lnTo>
                  <a:lnTo>
                    <a:pt x="485" y="1801"/>
                  </a:lnTo>
                  <a:lnTo>
                    <a:pt x="485" y="1801"/>
                  </a:lnTo>
                  <a:lnTo>
                    <a:pt x="502" y="1801"/>
                  </a:lnTo>
                  <a:lnTo>
                    <a:pt x="529" y="1801"/>
                  </a:lnTo>
                  <a:lnTo>
                    <a:pt x="557" y="1802"/>
                  </a:lnTo>
                  <a:lnTo>
                    <a:pt x="574" y="1801"/>
                  </a:lnTo>
                  <a:lnTo>
                    <a:pt x="574" y="1801"/>
                  </a:lnTo>
                  <a:lnTo>
                    <a:pt x="578" y="1800"/>
                  </a:lnTo>
                  <a:lnTo>
                    <a:pt x="581" y="1797"/>
                  </a:lnTo>
                  <a:lnTo>
                    <a:pt x="583" y="1794"/>
                  </a:lnTo>
                  <a:lnTo>
                    <a:pt x="584" y="1790"/>
                  </a:lnTo>
                  <a:lnTo>
                    <a:pt x="584" y="1782"/>
                  </a:lnTo>
                  <a:lnTo>
                    <a:pt x="584" y="1776"/>
                  </a:lnTo>
                  <a:lnTo>
                    <a:pt x="584" y="1776"/>
                  </a:lnTo>
                  <a:lnTo>
                    <a:pt x="583" y="1765"/>
                  </a:lnTo>
                  <a:lnTo>
                    <a:pt x="581" y="1760"/>
                  </a:lnTo>
                  <a:lnTo>
                    <a:pt x="579" y="1756"/>
                  </a:lnTo>
                  <a:lnTo>
                    <a:pt x="579" y="1756"/>
                  </a:lnTo>
                  <a:lnTo>
                    <a:pt x="571" y="1753"/>
                  </a:lnTo>
                  <a:lnTo>
                    <a:pt x="558" y="1749"/>
                  </a:lnTo>
                  <a:lnTo>
                    <a:pt x="529" y="1742"/>
                  </a:lnTo>
                  <a:lnTo>
                    <a:pt x="529" y="1742"/>
                  </a:lnTo>
                  <a:lnTo>
                    <a:pt x="522" y="1739"/>
                  </a:lnTo>
                  <a:lnTo>
                    <a:pt x="510" y="1733"/>
                  </a:lnTo>
                  <a:lnTo>
                    <a:pt x="481" y="1718"/>
                  </a:lnTo>
                  <a:lnTo>
                    <a:pt x="453" y="1701"/>
                  </a:lnTo>
                  <a:lnTo>
                    <a:pt x="442" y="1693"/>
                  </a:lnTo>
                  <a:lnTo>
                    <a:pt x="435" y="1687"/>
                  </a:lnTo>
                  <a:lnTo>
                    <a:pt x="435" y="1687"/>
                  </a:lnTo>
                  <a:lnTo>
                    <a:pt x="430" y="1681"/>
                  </a:lnTo>
                  <a:lnTo>
                    <a:pt x="427" y="1673"/>
                  </a:lnTo>
                  <a:lnTo>
                    <a:pt x="418" y="1656"/>
                  </a:lnTo>
                  <a:lnTo>
                    <a:pt x="413" y="1639"/>
                  </a:lnTo>
                  <a:lnTo>
                    <a:pt x="411" y="1633"/>
                  </a:lnTo>
                  <a:lnTo>
                    <a:pt x="411" y="1628"/>
                  </a:lnTo>
                  <a:lnTo>
                    <a:pt x="411" y="1628"/>
                  </a:lnTo>
                  <a:lnTo>
                    <a:pt x="416" y="1531"/>
                  </a:lnTo>
                  <a:lnTo>
                    <a:pt x="418" y="1467"/>
                  </a:lnTo>
                  <a:lnTo>
                    <a:pt x="421" y="1429"/>
                  </a:lnTo>
                  <a:lnTo>
                    <a:pt x="421" y="1429"/>
                  </a:lnTo>
                  <a:lnTo>
                    <a:pt x="435" y="1306"/>
                  </a:lnTo>
                  <a:lnTo>
                    <a:pt x="435" y="1306"/>
                  </a:lnTo>
                  <a:lnTo>
                    <a:pt x="453" y="1303"/>
                  </a:lnTo>
                  <a:lnTo>
                    <a:pt x="469" y="1301"/>
                  </a:lnTo>
                  <a:lnTo>
                    <a:pt x="485" y="1296"/>
                  </a:lnTo>
                  <a:lnTo>
                    <a:pt x="485" y="1296"/>
                  </a:lnTo>
                  <a:lnTo>
                    <a:pt x="492" y="1292"/>
                  </a:lnTo>
                  <a:lnTo>
                    <a:pt x="500" y="1288"/>
                  </a:lnTo>
                  <a:lnTo>
                    <a:pt x="515" y="1278"/>
                  </a:lnTo>
                  <a:lnTo>
                    <a:pt x="529" y="1266"/>
                  </a:lnTo>
                  <a:lnTo>
                    <a:pt x="529" y="1266"/>
                  </a:lnTo>
                  <a:lnTo>
                    <a:pt x="526" y="1257"/>
                  </a:lnTo>
                  <a:lnTo>
                    <a:pt x="518" y="1235"/>
                  </a:lnTo>
                  <a:lnTo>
                    <a:pt x="508" y="1204"/>
                  </a:lnTo>
                  <a:lnTo>
                    <a:pt x="503" y="1185"/>
                  </a:lnTo>
                  <a:lnTo>
                    <a:pt x="500" y="1167"/>
                  </a:lnTo>
                  <a:lnTo>
                    <a:pt x="500" y="1167"/>
                  </a:lnTo>
                  <a:lnTo>
                    <a:pt x="490" y="1111"/>
                  </a:lnTo>
                  <a:lnTo>
                    <a:pt x="474" y="1039"/>
                  </a:lnTo>
                  <a:lnTo>
                    <a:pt x="455" y="949"/>
                  </a:lnTo>
                  <a:lnTo>
                    <a:pt x="455" y="949"/>
                  </a:lnTo>
                  <a:lnTo>
                    <a:pt x="490" y="929"/>
                  </a:lnTo>
                  <a:lnTo>
                    <a:pt x="490" y="929"/>
                  </a:lnTo>
                  <a:lnTo>
                    <a:pt x="487" y="924"/>
                  </a:lnTo>
                  <a:lnTo>
                    <a:pt x="480" y="912"/>
                  </a:lnTo>
                  <a:lnTo>
                    <a:pt x="455" y="875"/>
                  </a:lnTo>
                  <a:lnTo>
                    <a:pt x="429" y="835"/>
                  </a:lnTo>
                  <a:lnTo>
                    <a:pt x="419" y="819"/>
                  </a:lnTo>
                  <a:lnTo>
                    <a:pt x="416" y="810"/>
                  </a:lnTo>
                  <a:lnTo>
                    <a:pt x="416" y="810"/>
                  </a:lnTo>
                  <a:lnTo>
                    <a:pt x="414" y="787"/>
                  </a:lnTo>
                  <a:lnTo>
                    <a:pt x="414" y="748"/>
                  </a:lnTo>
                  <a:lnTo>
                    <a:pt x="416" y="696"/>
                  </a:lnTo>
                  <a:lnTo>
                    <a:pt x="559" y="637"/>
                  </a:lnTo>
                  <a:lnTo>
                    <a:pt x="554" y="622"/>
                  </a:lnTo>
                  <a:lnTo>
                    <a:pt x="554" y="622"/>
                  </a:lnTo>
                  <a:lnTo>
                    <a:pt x="589" y="617"/>
                  </a:lnTo>
                  <a:lnTo>
                    <a:pt x="589" y="617"/>
                  </a:lnTo>
                  <a:lnTo>
                    <a:pt x="599" y="612"/>
                  </a:lnTo>
                  <a:lnTo>
                    <a:pt x="616" y="602"/>
                  </a:lnTo>
                  <a:lnTo>
                    <a:pt x="633" y="589"/>
                  </a:lnTo>
                  <a:lnTo>
                    <a:pt x="639" y="582"/>
                  </a:lnTo>
                  <a:lnTo>
                    <a:pt x="643" y="577"/>
                  </a:lnTo>
                  <a:lnTo>
                    <a:pt x="643" y="577"/>
                  </a:lnTo>
                  <a:lnTo>
                    <a:pt x="653" y="553"/>
                  </a:lnTo>
                  <a:lnTo>
                    <a:pt x="782" y="483"/>
                  </a:lnTo>
                  <a:lnTo>
                    <a:pt x="782" y="483"/>
                  </a:lnTo>
                  <a:lnTo>
                    <a:pt x="774" y="447"/>
                  </a:lnTo>
                  <a:lnTo>
                    <a:pt x="769" y="420"/>
                  </a:lnTo>
                  <a:lnTo>
                    <a:pt x="767" y="404"/>
                  </a:lnTo>
                  <a:lnTo>
                    <a:pt x="767" y="404"/>
                  </a:lnTo>
                  <a:lnTo>
                    <a:pt x="769" y="395"/>
                  </a:lnTo>
                  <a:lnTo>
                    <a:pt x="772" y="385"/>
                  </a:lnTo>
                  <a:lnTo>
                    <a:pt x="777" y="374"/>
                  </a:lnTo>
                  <a:lnTo>
                    <a:pt x="762" y="364"/>
                  </a:lnTo>
                  <a:lnTo>
                    <a:pt x="722" y="399"/>
                  </a:lnTo>
                  <a:lnTo>
                    <a:pt x="688" y="384"/>
                  </a:lnTo>
                  <a:lnTo>
                    <a:pt x="539" y="533"/>
                  </a:lnTo>
                  <a:lnTo>
                    <a:pt x="539" y="533"/>
                  </a:lnTo>
                  <a:lnTo>
                    <a:pt x="554" y="553"/>
                  </a:lnTo>
                  <a:lnTo>
                    <a:pt x="554" y="553"/>
                  </a:lnTo>
                  <a:lnTo>
                    <a:pt x="554" y="554"/>
                  </a:lnTo>
                  <a:lnTo>
                    <a:pt x="554" y="556"/>
                  </a:lnTo>
                  <a:lnTo>
                    <a:pt x="550" y="559"/>
                  </a:lnTo>
                  <a:lnTo>
                    <a:pt x="544" y="562"/>
                  </a:lnTo>
                  <a:lnTo>
                    <a:pt x="544" y="562"/>
                  </a:lnTo>
                  <a:lnTo>
                    <a:pt x="537" y="560"/>
                  </a:lnTo>
                  <a:lnTo>
                    <a:pt x="532" y="559"/>
                  </a:lnTo>
                  <a:lnTo>
                    <a:pt x="529" y="558"/>
                  </a:lnTo>
                  <a:lnTo>
                    <a:pt x="529" y="558"/>
                  </a:lnTo>
                  <a:lnTo>
                    <a:pt x="526" y="560"/>
                  </a:lnTo>
                  <a:lnTo>
                    <a:pt x="515" y="565"/>
                  </a:lnTo>
                  <a:lnTo>
                    <a:pt x="495" y="577"/>
                  </a:lnTo>
                  <a:lnTo>
                    <a:pt x="495" y="577"/>
                  </a:lnTo>
                  <a:lnTo>
                    <a:pt x="490" y="579"/>
                  </a:lnTo>
                  <a:lnTo>
                    <a:pt x="482" y="579"/>
                  </a:lnTo>
                  <a:lnTo>
                    <a:pt x="463" y="579"/>
                  </a:lnTo>
                  <a:lnTo>
                    <a:pt x="435" y="577"/>
                  </a:lnTo>
                  <a:lnTo>
                    <a:pt x="435" y="577"/>
                  </a:lnTo>
                  <a:lnTo>
                    <a:pt x="432" y="571"/>
                  </a:lnTo>
                  <a:lnTo>
                    <a:pt x="422" y="555"/>
                  </a:lnTo>
                  <a:lnTo>
                    <a:pt x="412" y="534"/>
                  </a:lnTo>
                  <a:lnTo>
                    <a:pt x="408" y="523"/>
                  </a:lnTo>
                  <a:lnTo>
                    <a:pt x="406" y="513"/>
                  </a:lnTo>
                  <a:lnTo>
                    <a:pt x="406" y="513"/>
                  </a:lnTo>
                  <a:lnTo>
                    <a:pt x="402" y="498"/>
                  </a:lnTo>
                  <a:lnTo>
                    <a:pt x="395" y="473"/>
                  </a:lnTo>
                  <a:lnTo>
                    <a:pt x="375" y="411"/>
                  </a:lnTo>
                  <a:lnTo>
                    <a:pt x="356" y="354"/>
                  </a:lnTo>
                  <a:lnTo>
                    <a:pt x="346" y="330"/>
                  </a:lnTo>
                  <a:lnTo>
                    <a:pt x="346" y="330"/>
                  </a:lnTo>
                  <a:lnTo>
                    <a:pt x="346" y="327"/>
                  </a:lnTo>
                  <a:lnTo>
                    <a:pt x="348" y="320"/>
                  </a:lnTo>
                  <a:lnTo>
                    <a:pt x="351" y="305"/>
                  </a:lnTo>
                  <a:lnTo>
                    <a:pt x="351" y="305"/>
                  </a:lnTo>
                  <a:lnTo>
                    <a:pt x="353" y="302"/>
                  </a:lnTo>
                  <a:lnTo>
                    <a:pt x="355" y="300"/>
                  </a:lnTo>
                  <a:lnTo>
                    <a:pt x="357" y="299"/>
                  </a:lnTo>
                  <a:lnTo>
                    <a:pt x="361" y="297"/>
                  </a:lnTo>
                  <a:lnTo>
                    <a:pt x="371" y="297"/>
                  </a:lnTo>
                  <a:lnTo>
                    <a:pt x="381" y="300"/>
                  </a:lnTo>
                  <a:lnTo>
                    <a:pt x="381" y="300"/>
                  </a:lnTo>
                  <a:lnTo>
                    <a:pt x="390" y="302"/>
                  </a:lnTo>
                  <a:lnTo>
                    <a:pt x="396" y="304"/>
                  </a:lnTo>
                  <a:lnTo>
                    <a:pt x="403" y="302"/>
                  </a:lnTo>
                  <a:lnTo>
                    <a:pt x="413" y="296"/>
                  </a:lnTo>
                  <a:lnTo>
                    <a:pt x="413" y="296"/>
                  </a:lnTo>
                  <a:lnTo>
                    <a:pt x="421" y="292"/>
                  </a:lnTo>
                  <a:lnTo>
                    <a:pt x="421" y="291"/>
                  </a:lnTo>
                  <a:lnTo>
                    <a:pt x="421" y="291"/>
                  </a:lnTo>
                  <a:lnTo>
                    <a:pt x="419" y="290"/>
                  </a:lnTo>
                  <a:lnTo>
                    <a:pt x="419" y="288"/>
                  </a:lnTo>
                  <a:lnTo>
                    <a:pt x="421" y="285"/>
                  </a:lnTo>
                  <a:lnTo>
                    <a:pt x="421" y="285"/>
                  </a:lnTo>
                  <a:lnTo>
                    <a:pt x="426" y="278"/>
                  </a:lnTo>
                  <a:lnTo>
                    <a:pt x="430" y="275"/>
                  </a:lnTo>
                  <a:lnTo>
                    <a:pt x="430" y="275"/>
                  </a:lnTo>
                  <a:lnTo>
                    <a:pt x="432" y="274"/>
                  </a:lnTo>
                  <a:lnTo>
                    <a:pt x="432" y="271"/>
                  </a:lnTo>
                  <a:lnTo>
                    <a:pt x="430" y="266"/>
                  </a:lnTo>
                  <a:lnTo>
                    <a:pt x="427" y="262"/>
                  </a:lnTo>
                  <a:lnTo>
                    <a:pt x="426" y="260"/>
                  </a:lnTo>
                  <a:lnTo>
                    <a:pt x="426" y="260"/>
                  </a:lnTo>
                  <a:lnTo>
                    <a:pt x="428" y="257"/>
                  </a:lnTo>
                  <a:lnTo>
                    <a:pt x="430" y="254"/>
                  </a:lnTo>
                  <a:lnTo>
                    <a:pt x="430" y="250"/>
                  </a:lnTo>
                  <a:lnTo>
                    <a:pt x="430" y="250"/>
                  </a:lnTo>
                  <a:lnTo>
                    <a:pt x="429" y="240"/>
                  </a:lnTo>
                  <a:lnTo>
                    <a:pt x="429" y="237"/>
                  </a:lnTo>
                  <a:lnTo>
                    <a:pt x="429" y="236"/>
                  </a:lnTo>
                  <a:lnTo>
                    <a:pt x="430" y="236"/>
                  </a:lnTo>
                  <a:lnTo>
                    <a:pt x="430" y="236"/>
                  </a:lnTo>
                  <a:lnTo>
                    <a:pt x="432" y="236"/>
                  </a:lnTo>
                  <a:lnTo>
                    <a:pt x="433" y="233"/>
                  </a:lnTo>
                  <a:lnTo>
                    <a:pt x="435" y="229"/>
                  </a:lnTo>
                  <a:lnTo>
                    <a:pt x="440" y="226"/>
                  </a:lnTo>
                  <a:lnTo>
                    <a:pt x="440" y="226"/>
                  </a:lnTo>
                  <a:lnTo>
                    <a:pt x="444" y="223"/>
                  </a:lnTo>
                  <a:lnTo>
                    <a:pt x="445" y="221"/>
                  </a:lnTo>
                  <a:lnTo>
                    <a:pt x="445" y="218"/>
                  </a:lnTo>
                  <a:lnTo>
                    <a:pt x="445" y="216"/>
                  </a:lnTo>
                  <a:lnTo>
                    <a:pt x="445" y="216"/>
                  </a:lnTo>
                  <a:lnTo>
                    <a:pt x="445" y="213"/>
                  </a:lnTo>
                  <a:lnTo>
                    <a:pt x="444" y="211"/>
                  </a:lnTo>
                  <a:lnTo>
                    <a:pt x="439" y="201"/>
                  </a:lnTo>
                  <a:lnTo>
                    <a:pt x="433" y="192"/>
                  </a:lnTo>
                  <a:lnTo>
                    <a:pt x="430" y="186"/>
                  </a:lnTo>
                  <a:lnTo>
                    <a:pt x="430" y="186"/>
                  </a:lnTo>
                  <a:lnTo>
                    <a:pt x="430" y="180"/>
                  </a:lnTo>
                  <a:lnTo>
                    <a:pt x="433" y="171"/>
                  </a:lnTo>
                  <a:lnTo>
                    <a:pt x="437" y="156"/>
                  </a:lnTo>
                  <a:lnTo>
                    <a:pt x="437" y="156"/>
                  </a:lnTo>
                  <a:lnTo>
                    <a:pt x="437" y="141"/>
                  </a:lnTo>
                  <a:lnTo>
                    <a:pt x="435" y="127"/>
                  </a:lnTo>
                  <a:lnTo>
                    <a:pt x="435" y="127"/>
                  </a:lnTo>
                  <a:lnTo>
                    <a:pt x="435" y="127"/>
                  </a:lnTo>
                  <a:lnTo>
                    <a:pt x="435" y="1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A00BD23-D7F1-4FEB-E24B-2C3AB3770E64}"/>
                </a:ext>
              </a:extLst>
            </p:cNvPr>
            <p:cNvSpPr/>
            <p:nvPr/>
          </p:nvSpPr>
          <p:spPr>
            <a:xfrm>
              <a:off x="4371572" y="2313203"/>
              <a:ext cx="1183828" cy="1192285"/>
            </a:xfrm>
            <a:custGeom>
              <a:avLst/>
              <a:gdLst>
                <a:gd name="connsiteX0" fmla="*/ 0 w 1183828"/>
                <a:gd name="connsiteY0" fmla="*/ 0 h 1220405"/>
                <a:gd name="connsiteX1" fmla="*/ 1183828 w 1183828"/>
                <a:gd name="connsiteY1" fmla="*/ 0 h 1220405"/>
                <a:gd name="connsiteX2" fmla="*/ 1183828 w 1183828"/>
                <a:gd name="connsiteY2" fmla="*/ 45719 h 1220405"/>
                <a:gd name="connsiteX3" fmla="*/ 1155253 w 1183828"/>
                <a:gd name="connsiteY3" fmla="*/ 45719 h 1220405"/>
                <a:gd name="connsiteX4" fmla="*/ 1155253 w 1183828"/>
                <a:gd name="connsiteY4" fmla="*/ 1220405 h 1220405"/>
                <a:gd name="connsiteX5" fmla="*/ 28575 w 1183828"/>
                <a:gd name="connsiteY5" fmla="*/ 1220405 h 1220405"/>
                <a:gd name="connsiteX6" fmla="*/ 28575 w 1183828"/>
                <a:gd name="connsiteY6" fmla="*/ 45719 h 1220405"/>
                <a:gd name="connsiteX7" fmla="*/ 0 w 1183828"/>
                <a:gd name="connsiteY7" fmla="*/ 45719 h 122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3828" h="1220405">
                  <a:moveTo>
                    <a:pt x="0" y="0"/>
                  </a:moveTo>
                  <a:lnTo>
                    <a:pt x="1183828" y="0"/>
                  </a:lnTo>
                  <a:lnTo>
                    <a:pt x="1183828" y="45719"/>
                  </a:lnTo>
                  <a:lnTo>
                    <a:pt x="1155253" y="45719"/>
                  </a:lnTo>
                  <a:lnTo>
                    <a:pt x="1155253" y="1220405"/>
                  </a:lnTo>
                  <a:lnTo>
                    <a:pt x="28575" y="1220405"/>
                  </a:lnTo>
                  <a:lnTo>
                    <a:pt x="28575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EE5B92C-A154-E4C4-177C-60D320AAB30A}"/>
              </a:ext>
            </a:extLst>
          </p:cNvPr>
          <p:cNvGrpSpPr/>
          <p:nvPr/>
        </p:nvGrpSpPr>
        <p:grpSpPr>
          <a:xfrm>
            <a:off x="7343372" y="1073648"/>
            <a:ext cx="1183828" cy="2431840"/>
            <a:chOff x="7343372" y="1073648"/>
            <a:chExt cx="1183828" cy="2431840"/>
          </a:xfrm>
        </p:grpSpPr>
        <p:sp>
          <p:nvSpPr>
            <p:cNvPr id="10" name="Freeform 25">
              <a:extLst>
                <a:ext uri="{FF2B5EF4-FFF2-40B4-BE49-F238E27FC236}">
                  <a16:creationId xmlns:a16="http://schemas.microsoft.com/office/drawing/2014/main" id="{64B73913-0ED9-609E-AE02-829F0FE93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790" y="1073648"/>
              <a:ext cx="830110" cy="2355352"/>
            </a:xfrm>
            <a:custGeom>
              <a:avLst/>
              <a:gdLst>
                <a:gd name="T0" fmla="*/ 306 w 615"/>
                <a:gd name="T1" fmla="*/ 56 h 1745"/>
                <a:gd name="T2" fmla="*/ 319 w 615"/>
                <a:gd name="T3" fmla="*/ 64 h 1745"/>
                <a:gd name="T4" fmla="*/ 281 w 615"/>
                <a:gd name="T5" fmla="*/ 16 h 1745"/>
                <a:gd name="T6" fmla="*/ 183 w 615"/>
                <a:gd name="T7" fmla="*/ 5 h 1745"/>
                <a:gd name="T8" fmla="*/ 117 w 615"/>
                <a:gd name="T9" fmla="*/ 17 h 1745"/>
                <a:gd name="T10" fmla="*/ 67 w 615"/>
                <a:gd name="T11" fmla="*/ 74 h 1745"/>
                <a:gd name="T12" fmla="*/ 46 w 615"/>
                <a:gd name="T13" fmla="*/ 170 h 1745"/>
                <a:gd name="T14" fmla="*/ 7 w 615"/>
                <a:gd name="T15" fmla="*/ 234 h 1745"/>
                <a:gd name="T16" fmla="*/ 14 w 615"/>
                <a:gd name="T17" fmla="*/ 313 h 1745"/>
                <a:gd name="T18" fmla="*/ 34 w 615"/>
                <a:gd name="T19" fmla="*/ 332 h 1745"/>
                <a:gd name="T20" fmla="*/ 50 w 615"/>
                <a:gd name="T21" fmla="*/ 287 h 1745"/>
                <a:gd name="T22" fmla="*/ 51 w 615"/>
                <a:gd name="T23" fmla="*/ 323 h 1745"/>
                <a:gd name="T24" fmla="*/ 18 w 615"/>
                <a:gd name="T25" fmla="*/ 437 h 1745"/>
                <a:gd name="T26" fmla="*/ 71 w 615"/>
                <a:gd name="T27" fmla="*/ 700 h 1745"/>
                <a:gd name="T28" fmla="*/ 80 w 615"/>
                <a:gd name="T29" fmla="*/ 1066 h 1745"/>
                <a:gd name="T30" fmla="*/ 65 w 615"/>
                <a:gd name="T31" fmla="*/ 1307 h 1745"/>
                <a:gd name="T32" fmla="*/ 94 w 615"/>
                <a:gd name="T33" fmla="*/ 1497 h 1745"/>
                <a:gd name="T34" fmla="*/ 103 w 615"/>
                <a:gd name="T35" fmla="*/ 1605 h 1745"/>
                <a:gd name="T36" fmla="*/ 76 w 615"/>
                <a:gd name="T37" fmla="*/ 1656 h 1745"/>
                <a:gd name="T38" fmla="*/ 101 w 615"/>
                <a:gd name="T39" fmla="*/ 1720 h 1745"/>
                <a:gd name="T40" fmla="*/ 153 w 615"/>
                <a:gd name="T41" fmla="*/ 1725 h 1745"/>
                <a:gd name="T42" fmla="*/ 279 w 615"/>
                <a:gd name="T43" fmla="*/ 1744 h 1745"/>
                <a:gd name="T44" fmla="*/ 317 w 615"/>
                <a:gd name="T45" fmla="*/ 1725 h 1745"/>
                <a:gd name="T46" fmla="*/ 239 w 615"/>
                <a:gd name="T47" fmla="*/ 1667 h 1745"/>
                <a:gd name="T48" fmla="*/ 244 w 615"/>
                <a:gd name="T49" fmla="*/ 1645 h 1745"/>
                <a:gd name="T50" fmla="*/ 348 w 615"/>
                <a:gd name="T51" fmla="*/ 1637 h 1745"/>
                <a:gd name="T52" fmla="*/ 348 w 615"/>
                <a:gd name="T53" fmla="*/ 1620 h 1745"/>
                <a:gd name="T54" fmla="*/ 284 w 615"/>
                <a:gd name="T55" fmla="*/ 1591 h 1745"/>
                <a:gd name="T56" fmla="*/ 214 w 615"/>
                <a:gd name="T57" fmla="*/ 1537 h 1745"/>
                <a:gd name="T58" fmla="*/ 219 w 615"/>
                <a:gd name="T59" fmla="*/ 1359 h 1745"/>
                <a:gd name="T60" fmla="*/ 310 w 615"/>
                <a:gd name="T61" fmla="*/ 1283 h 1745"/>
                <a:gd name="T62" fmla="*/ 334 w 615"/>
                <a:gd name="T63" fmla="*/ 992 h 1745"/>
                <a:gd name="T64" fmla="*/ 313 w 615"/>
                <a:gd name="T65" fmla="*/ 779 h 1745"/>
                <a:gd name="T66" fmla="*/ 359 w 615"/>
                <a:gd name="T67" fmla="*/ 630 h 1745"/>
                <a:gd name="T68" fmla="*/ 460 w 615"/>
                <a:gd name="T69" fmla="*/ 581 h 1745"/>
                <a:gd name="T70" fmla="*/ 500 w 615"/>
                <a:gd name="T71" fmla="*/ 531 h 1745"/>
                <a:gd name="T72" fmla="*/ 598 w 615"/>
                <a:gd name="T73" fmla="*/ 420 h 1745"/>
                <a:gd name="T74" fmla="*/ 556 w 615"/>
                <a:gd name="T75" fmla="*/ 378 h 1745"/>
                <a:gd name="T76" fmla="*/ 422 w 615"/>
                <a:gd name="T77" fmla="*/ 490 h 1745"/>
                <a:gd name="T78" fmla="*/ 392 w 615"/>
                <a:gd name="T79" fmla="*/ 523 h 1745"/>
                <a:gd name="T80" fmla="*/ 331 w 615"/>
                <a:gd name="T81" fmla="*/ 559 h 1745"/>
                <a:gd name="T82" fmla="*/ 315 w 615"/>
                <a:gd name="T83" fmla="*/ 554 h 1745"/>
                <a:gd name="T84" fmla="*/ 447 w 615"/>
                <a:gd name="T85" fmla="*/ 417 h 1745"/>
                <a:gd name="T86" fmla="*/ 486 w 615"/>
                <a:gd name="T87" fmla="*/ 353 h 1745"/>
                <a:gd name="T88" fmla="*/ 507 w 615"/>
                <a:gd name="T89" fmla="*/ 322 h 1745"/>
                <a:gd name="T90" fmla="*/ 506 w 615"/>
                <a:gd name="T91" fmla="*/ 298 h 1745"/>
                <a:gd name="T92" fmla="*/ 493 w 615"/>
                <a:gd name="T93" fmla="*/ 267 h 1745"/>
                <a:gd name="T94" fmla="*/ 467 w 615"/>
                <a:gd name="T95" fmla="*/ 244 h 1745"/>
                <a:gd name="T96" fmla="*/ 494 w 615"/>
                <a:gd name="T97" fmla="*/ 219 h 1745"/>
                <a:gd name="T98" fmla="*/ 427 w 615"/>
                <a:gd name="T99" fmla="*/ 255 h 1745"/>
                <a:gd name="T100" fmla="*/ 409 w 615"/>
                <a:gd name="T101" fmla="*/ 243 h 1745"/>
                <a:gd name="T102" fmla="*/ 407 w 615"/>
                <a:gd name="T103" fmla="*/ 274 h 1745"/>
                <a:gd name="T104" fmla="*/ 397 w 615"/>
                <a:gd name="T105" fmla="*/ 333 h 1745"/>
                <a:gd name="T106" fmla="*/ 258 w 615"/>
                <a:gd name="T107" fmla="*/ 388 h 1745"/>
                <a:gd name="T108" fmla="*/ 213 w 615"/>
                <a:gd name="T109" fmla="*/ 290 h 1745"/>
                <a:gd name="T110" fmla="*/ 269 w 615"/>
                <a:gd name="T111" fmla="*/ 269 h 1745"/>
                <a:gd name="T112" fmla="*/ 277 w 615"/>
                <a:gd name="T113" fmla="*/ 246 h 1745"/>
                <a:gd name="T114" fmla="*/ 294 w 615"/>
                <a:gd name="T115" fmla="*/ 215 h 1745"/>
                <a:gd name="T116" fmla="*/ 284 w 615"/>
                <a:gd name="T117" fmla="*/ 194 h 1745"/>
                <a:gd name="T118" fmla="*/ 284 w 615"/>
                <a:gd name="T119" fmla="*/ 150 h 1745"/>
                <a:gd name="T120" fmla="*/ 294 w 615"/>
                <a:gd name="T121" fmla="*/ 85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5" h="1745">
                  <a:moveTo>
                    <a:pt x="303" y="66"/>
                  </a:moveTo>
                  <a:lnTo>
                    <a:pt x="303" y="66"/>
                  </a:lnTo>
                  <a:lnTo>
                    <a:pt x="295" y="51"/>
                  </a:lnTo>
                  <a:lnTo>
                    <a:pt x="294" y="51"/>
                  </a:lnTo>
                  <a:lnTo>
                    <a:pt x="294" y="51"/>
                  </a:lnTo>
                  <a:lnTo>
                    <a:pt x="294" y="51"/>
                  </a:lnTo>
                  <a:lnTo>
                    <a:pt x="295" y="51"/>
                  </a:lnTo>
                  <a:lnTo>
                    <a:pt x="295" y="51"/>
                  </a:lnTo>
                  <a:lnTo>
                    <a:pt x="306" y="56"/>
                  </a:lnTo>
                  <a:lnTo>
                    <a:pt x="311" y="58"/>
                  </a:lnTo>
                  <a:lnTo>
                    <a:pt x="312" y="59"/>
                  </a:lnTo>
                  <a:lnTo>
                    <a:pt x="313" y="61"/>
                  </a:lnTo>
                  <a:lnTo>
                    <a:pt x="313" y="61"/>
                  </a:lnTo>
                  <a:lnTo>
                    <a:pt x="315" y="63"/>
                  </a:lnTo>
                  <a:lnTo>
                    <a:pt x="316" y="64"/>
                  </a:lnTo>
                  <a:lnTo>
                    <a:pt x="318" y="66"/>
                  </a:lnTo>
                  <a:lnTo>
                    <a:pt x="318" y="66"/>
                  </a:lnTo>
                  <a:lnTo>
                    <a:pt x="319" y="64"/>
                  </a:lnTo>
                  <a:lnTo>
                    <a:pt x="321" y="62"/>
                  </a:lnTo>
                  <a:lnTo>
                    <a:pt x="322" y="58"/>
                  </a:lnTo>
                  <a:lnTo>
                    <a:pt x="321" y="53"/>
                  </a:lnTo>
                  <a:lnTo>
                    <a:pt x="318" y="47"/>
                  </a:lnTo>
                  <a:lnTo>
                    <a:pt x="312" y="40"/>
                  </a:lnTo>
                  <a:lnTo>
                    <a:pt x="303" y="31"/>
                  </a:lnTo>
                  <a:lnTo>
                    <a:pt x="303" y="31"/>
                  </a:lnTo>
                  <a:lnTo>
                    <a:pt x="292" y="22"/>
                  </a:lnTo>
                  <a:lnTo>
                    <a:pt x="281" y="16"/>
                  </a:lnTo>
                  <a:lnTo>
                    <a:pt x="269" y="11"/>
                  </a:lnTo>
                  <a:lnTo>
                    <a:pt x="258" y="7"/>
                  </a:lnTo>
                  <a:lnTo>
                    <a:pt x="237" y="4"/>
                  </a:lnTo>
                  <a:lnTo>
                    <a:pt x="219" y="1"/>
                  </a:lnTo>
                  <a:lnTo>
                    <a:pt x="219" y="1"/>
                  </a:lnTo>
                  <a:lnTo>
                    <a:pt x="212" y="0"/>
                  </a:lnTo>
                  <a:lnTo>
                    <a:pt x="206" y="0"/>
                  </a:lnTo>
                  <a:lnTo>
                    <a:pt x="192" y="2"/>
                  </a:lnTo>
                  <a:lnTo>
                    <a:pt x="183" y="5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75" y="6"/>
                  </a:lnTo>
                  <a:lnTo>
                    <a:pt x="164" y="5"/>
                  </a:lnTo>
                  <a:lnTo>
                    <a:pt x="148" y="7"/>
                  </a:lnTo>
                  <a:lnTo>
                    <a:pt x="139" y="9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17" y="17"/>
                  </a:lnTo>
                  <a:lnTo>
                    <a:pt x="107" y="23"/>
                  </a:lnTo>
                  <a:lnTo>
                    <a:pt x="98" y="33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81" y="52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67" y="74"/>
                  </a:lnTo>
                  <a:lnTo>
                    <a:pt x="61" y="88"/>
                  </a:lnTo>
                  <a:lnTo>
                    <a:pt x="56" y="100"/>
                  </a:lnTo>
                  <a:lnTo>
                    <a:pt x="56" y="100"/>
                  </a:lnTo>
                  <a:lnTo>
                    <a:pt x="54" y="115"/>
                  </a:lnTo>
                  <a:lnTo>
                    <a:pt x="52" y="135"/>
                  </a:lnTo>
                  <a:lnTo>
                    <a:pt x="50" y="154"/>
                  </a:lnTo>
                  <a:lnTo>
                    <a:pt x="49" y="162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39" y="192"/>
                  </a:lnTo>
                  <a:lnTo>
                    <a:pt x="34" y="201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19" y="214"/>
                  </a:lnTo>
                  <a:lnTo>
                    <a:pt x="15" y="218"/>
                  </a:lnTo>
                  <a:lnTo>
                    <a:pt x="10" y="223"/>
                  </a:lnTo>
                  <a:lnTo>
                    <a:pt x="7" y="234"/>
                  </a:lnTo>
                  <a:lnTo>
                    <a:pt x="7" y="234"/>
                  </a:lnTo>
                  <a:lnTo>
                    <a:pt x="3" y="253"/>
                  </a:lnTo>
                  <a:lnTo>
                    <a:pt x="0" y="274"/>
                  </a:lnTo>
                  <a:lnTo>
                    <a:pt x="0" y="293"/>
                  </a:lnTo>
                  <a:lnTo>
                    <a:pt x="0" y="300"/>
                  </a:lnTo>
                  <a:lnTo>
                    <a:pt x="2" y="303"/>
                  </a:lnTo>
                  <a:lnTo>
                    <a:pt x="2" y="303"/>
                  </a:lnTo>
                  <a:lnTo>
                    <a:pt x="12" y="318"/>
                  </a:lnTo>
                  <a:lnTo>
                    <a:pt x="12" y="318"/>
                  </a:lnTo>
                  <a:lnTo>
                    <a:pt x="14" y="313"/>
                  </a:lnTo>
                  <a:lnTo>
                    <a:pt x="17" y="308"/>
                  </a:lnTo>
                  <a:lnTo>
                    <a:pt x="17" y="308"/>
                  </a:lnTo>
                  <a:lnTo>
                    <a:pt x="18" y="308"/>
                  </a:lnTo>
                  <a:lnTo>
                    <a:pt x="18" y="308"/>
                  </a:lnTo>
                  <a:lnTo>
                    <a:pt x="20" y="312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30" y="328"/>
                  </a:lnTo>
                  <a:lnTo>
                    <a:pt x="34" y="332"/>
                  </a:lnTo>
                  <a:lnTo>
                    <a:pt x="35" y="332"/>
                  </a:lnTo>
                  <a:lnTo>
                    <a:pt x="35" y="332"/>
                  </a:lnTo>
                  <a:lnTo>
                    <a:pt x="36" y="328"/>
                  </a:lnTo>
                  <a:lnTo>
                    <a:pt x="36" y="328"/>
                  </a:lnTo>
                  <a:lnTo>
                    <a:pt x="38" y="322"/>
                  </a:lnTo>
                  <a:lnTo>
                    <a:pt x="40" y="315"/>
                  </a:lnTo>
                  <a:lnTo>
                    <a:pt x="46" y="296"/>
                  </a:lnTo>
                  <a:lnTo>
                    <a:pt x="46" y="296"/>
                  </a:lnTo>
                  <a:lnTo>
                    <a:pt x="50" y="287"/>
                  </a:lnTo>
                  <a:lnTo>
                    <a:pt x="51" y="284"/>
                  </a:lnTo>
                  <a:lnTo>
                    <a:pt x="51" y="284"/>
                  </a:lnTo>
                  <a:lnTo>
                    <a:pt x="46" y="296"/>
                  </a:lnTo>
                  <a:lnTo>
                    <a:pt x="46" y="296"/>
                  </a:lnTo>
                  <a:lnTo>
                    <a:pt x="45" y="302"/>
                  </a:lnTo>
                  <a:lnTo>
                    <a:pt x="45" y="308"/>
                  </a:lnTo>
                  <a:lnTo>
                    <a:pt x="47" y="316"/>
                  </a:lnTo>
                  <a:lnTo>
                    <a:pt x="51" y="323"/>
                  </a:lnTo>
                  <a:lnTo>
                    <a:pt x="51" y="323"/>
                  </a:lnTo>
                  <a:lnTo>
                    <a:pt x="56" y="329"/>
                  </a:lnTo>
                  <a:lnTo>
                    <a:pt x="56" y="329"/>
                  </a:lnTo>
                  <a:lnTo>
                    <a:pt x="45" y="348"/>
                  </a:lnTo>
                  <a:lnTo>
                    <a:pt x="35" y="368"/>
                  </a:lnTo>
                  <a:lnTo>
                    <a:pt x="26" y="386"/>
                  </a:lnTo>
                  <a:lnTo>
                    <a:pt x="21" y="402"/>
                  </a:lnTo>
                  <a:lnTo>
                    <a:pt x="21" y="402"/>
                  </a:lnTo>
                  <a:lnTo>
                    <a:pt x="19" y="416"/>
                  </a:lnTo>
                  <a:lnTo>
                    <a:pt x="18" y="437"/>
                  </a:lnTo>
                  <a:lnTo>
                    <a:pt x="15" y="489"/>
                  </a:lnTo>
                  <a:lnTo>
                    <a:pt x="13" y="536"/>
                  </a:lnTo>
                  <a:lnTo>
                    <a:pt x="12" y="561"/>
                  </a:lnTo>
                  <a:lnTo>
                    <a:pt x="12" y="561"/>
                  </a:lnTo>
                  <a:lnTo>
                    <a:pt x="12" y="563"/>
                  </a:lnTo>
                  <a:lnTo>
                    <a:pt x="13" y="570"/>
                  </a:lnTo>
                  <a:lnTo>
                    <a:pt x="20" y="586"/>
                  </a:lnTo>
                  <a:lnTo>
                    <a:pt x="40" y="633"/>
                  </a:lnTo>
                  <a:lnTo>
                    <a:pt x="71" y="700"/>
                  </a:lnTo>
                  <a:lnTo>
                    <a:pt x="26" y="883"/>
                  </a:lnTo>
                  <a:lnTo>
                    <a:pt x="51" y="903"/>
                  </a:lnTo>
                  <a:lnTo>
                    <a:pt x="51" y="903"/>
                  </a:lnTo>
                  <a:lnTo>
                    <a:pt x="67" y="978"/>
                  </a:lnTo>
                  <a:lnTo>
                    <a:pt x="77" y="1030"/>
                  </a:lnTo>
                  <a:lnTo>
                    <a:pt x="81" y="1049"/>
                  </a:lnTo>
                  <a:lnTo>
                    <a:pt x="81" y="1056"/>
                  </a:lnTo>
                  <a:lnTo>
                    <a:pt x="81" y="1056"/>
                  </a:lnTo>
                  <a:lnTo>
                    <a:pt x="80" y="1066"/>
                  </a:lnTo>
                  <a:lnTo>
                    <a:pt x="78" y="1090"/>
                  </a:lnTo>
                  <a:lnTo>
                    <a:pt x="75" y="1159"/>
                  </a:lnTo>
                  <a:lnTo>
                    <a:pt x="70" y="1231"/>
                  </a:lnTo>
                  <a:lnTo>
                    <a:pt x="68" y="1257"/>
                  </a:lnTo>
                  <a:lnTo>
                    <a:pt x="66" y="1269"/>
                  </a:lnTo>
                  <a:lnTo>
                    <a:pt x="66" y="1269"/>
                  </a:lnTo>
                  <a:lnTo>
                    <a:pt x="65" y="1276"/>
                  </a:lnTo>
                  <a:lnTo>
                    <a:pt x="64" y="1284"/>
                  </a:lnTo>
                  <a:lnTo>
                    <a:pt x="65" y="1307"/>
                  </a:lnTo>
                  <a:lnTo>
                    <a:pt x="66" y="1334"/>
                  </a:lnTo>
                  <a:lnTo>
                    <a:pt x="96" y="1339"/>
                  </a:lnTo>
                  <a:lnTo>
                    <a:pt x="96" y="1339"/>
                  </a:lnTo>
                  <a:lnTo>
                    <a:pt x="96" y="1361"/>
                  </a:lnTo>
                  <a:lnTo>
                    <a:pt x="96" y="1423"/>
                  </a:lnTo>
                  <a:lnTo>
                    <a:pt x="96" y="1423"/>
                  </a:lnTo>
                  <a:lnTo>
                    <a:pt x="96" y="1456"/>
                  </a:lnTo>
                  <a:lnTo>
                    <a:pt x="96" y="1481"/>
                  </a:lnTo>
                  <a:lnTo>
                    <a:pt x="94" y="1497"/>
                  </a:lnTo>
                  <a:lnTo>
                    <a:pt x="96" y="1507"/>
                  </a:lnTo>
                  <a:lnTo>
                    <a:pt x="96" y="1507"/>
                  </a:lnTo>
                  <a:lnTo>
                    <a:pt x="97" y="1522"/>
                  </a:lnTo>
                  <a:lnTo>
                    <a:pt x="98" y="1548"/>
                  </a:lnTo>
                  <a:lnTo>
                    <a:pt x="101" y="1591"/>
                  </a:lnTo>
                  <a:lnTo>
                    <a:pt x="101" y="1591"/>
                  </a:lnTo>
                  <a:lnTo>
                    <a:pt x="102" y="1598"/>
                  </a:lnTo>
                  <a:lnTo>
                    <a:pt x="103" y="1601"/>
                  </a:lnTo>
                  <a:lnTo>
                    <a:pt x="103" y="1605"/>
                  </a:lnTo>
                  <a:lnTo>
                    <a:pt x="101" y="1611"/>
                  </a:lnTo>
                  <a:lnTo>
                    <a:pt x="101" y="1611"/>
                  </a:lnTo>
                  <a:lnTo>
                    <a:pt x="96" y="1620"/>
                  </a:lnTo>
                  <a:lnTo>
                    <a:pt x="89" y="1627"/>
                  </a:lnTo>
                  <a:lnTo>
                    <a:pt x="81" y="1636"/>
                  </a:lnTo>
                  <a:lnTo>
                    <a:pt x="81" y="1636"/>
                  </a:lnTo>
                  <a:lnTo>
                    <a:pt x="78" y="1642"/>
                  </a:lnTo>
                  <a:lnTo>
                    <a:pt x="76" y="1656"/>
                  </a:lnTo>
                  <a:lnTo>
                    <a:pt x="76" y="1656"/>
                  </a:lnTo>
                  <a:lnTo>
                    <a:pt x="76" y="1668"/>
                  </a:lnTo>
                  <a:lnTo>
                    <a:pt x="76" y="1684"/>
                  </a:lnTo>
                  <a:lnTo>
                    <a:pt x="77" y="1700"/>
                  </a:lnTo>
                  <a:lnTo>
                    <a:pt x="78" y="1707"/>
                  </a:lnTo>
                  <a:lnTo>
                    <a:pt x="81" y="1710"/>
                  </a:lnTo>
                  <a:lnTo>
                    <a:pt x="81" y="1710"/>
                  </a:lnTo>
                  <a:lnTo>
                    <a:pt x="87" y="1715"/>
                  </a:lnTo>
                  <a:lnTo>
                    <a:pt x="93" y="1718"/>
                  </a:lnTo>
                  <a:lnTo>
                    <a:pt x="101" y="1720"/>
                  </a:lnTo>
                  <a:lnTo>
                    <a:pt x="111" y="1705"/>
                  </a:lnTo>
                  <a:lnTo>
                    <a:pt x="111" y="1705"/>
                  </a:lnTo>
                  <a:lnTo>
                    <a:pt x="122" y="1713"/>
                  </a:lnTo>
                  <a:lnTo>
                    <a:pt x="130" y="1719"/>
                  </a:lnTo>
                  <a:lnTo>
                    <a:pt x="134" y="1720"/>
                  </a:lnTo>
                  <a:lnTo>
                    <a:pt x="135" y="1720"/>
                  </a:lnTo>
                  <a:lnTo>
                    <a:pt x="135" y="1720"/>
                  </a:lnTo>
                  <a:lnTo>
                    <a:pt x="140" y="1721"/>
                  </a:lnTo>
                  <a:lnTo>
                    <a:pt x="153" y="1725"/>
                  </a:lnTo>
                  <a:lnTo>
                    <a:pt x="170" y="1730"/>
                  </a:lnTo>
                  <a:lnTo>
                    <a:pt x="190" y="1735"/>
                  </a:lnTo>
                  <a:lnTo>
                    <a:pt x="190" y="1735"/>
                  </a:lnTo>
                  <a:lnTo>
                    <a:pt x="211" y="1739"/>
                  </a:lnTo>
                  <a:lnTo>
                    <a:pt x="230" y="1743"/>
                  </a:lnTo>
                  <a:lnTo>
                    <a:pt x="248" y="1745"/>
                  </a:lnTo>
                  <a:lnTo>
                    <a:pt x="264" y="1745"/>
                  </a:lnTo>
                  <a:lnTo>
                    <a:pt x="264" y="1745"/>
                  </a:lnTo>
                  <a:lnTo>
                    <a:pt x="279" y="1744"/>
                  </a:lnTo>
                  <a:lnTo>
                    <a:pt x="292" y="1740"/>
                  </a:lnTo>
                  <a:lnTo>
                    <a:pt x="302" y="1735"/>
                  </a:lnTo>
                  <a:lnTo>
                    <a:pt x="306" y="1733"/>
                  </a:lnTo>
                  <a:lnTo>
                    <a:pt x="308" y="1730"/>
                  </a:lnTo>
                  <a:lnTo>
                    <a:pt x="308" y="1730"/>
                  </a:lnTo>
                  <a:lnTo>
                    <a:pt x="310" y="1728"/>
                  </a:lnTo>
                  <a:lnTo>
                    <a:pt x="312" y="1726"/>
                  </a:lnTo>
                  <a:lnTo>
                    <a:pt x="316" y="1726"/>
                  </a:lnTo>
                  <a:lnTo>
                    <a:pt x="317" y="1725"/>
                  </a:lnTo>
                  <a:lnTo>
                    <a:pt x="317" y="1725"/>
                  </a:lnTo>
                  <a:lnTo>
                    <a:pt x="313" y="1720"/>
                  </a:lnTo>
                  <a:lnTo>
                    <a:pt x="313" y="1720"/>
                  </a:lnTo>
                  <a:lnTo>
                    <a:pt x="302" y="1708"/>
                  </a:lnTo>
                  <a:lnTo>
                    <a:pt x="295" y="1702"/>
                  </a:lnTo>
                  <a:lnTo>
                    <a:pt x="284" y="1695"/>
                  </a:lnTo>
                  <a:lnTo>
                    <a:pt x="284" y="1695"/>
                  </a:lnTo>
                  <a:lnTo>
                    <a:pt x="264" y="1683"/>
                  </a:lnTo>
                  <a:lnTo>
                    <a:pt x="239" y="1667"/>
                  </a:lnTo>
                  <a:lnTo>
                    <a:pt x="209" y="1646"/>
                  </a:lnTo>
                  <a:lnTo>
                    <a:pt x="209" y="1631"/>
                  </a:lnTo>
                  <a:lnTo>
                    <a:pt x="209" y="1631"/>
                  </a:lnTo>
                  <a:lnTo>
                    <a:pt x="218" y="1636"/>
                  </a:lnTo>
                  <a:lnTo>
                    <a:pt x="226" y="1640"/>
                  </a:lnTo>
                  <a:lnTo>
                    <a:pt x="229" y="1641"/>
                  </a:lnTo>
                  <a:lnTo>
                    <a:pt x="229" y="1641"/>
                  </a:lnTo>
                  <a:lnTo>
                    <a:pt x="237" y="1643"/>
                  </a:lnTo>
                  <a:lnTo>
                    <a:pt x="244" y="1645"/>
                  </a:lnTo>
                  <a:lnTo>
                    <a:pt x="254" y="1646"/>
                  </a:lnTo>
                  <a:lnTo>
                    <a:pt x="254" y="1646"/>
                  </a:lnTo>
                  <a:lnTo>
                    <a:pt x="289" y="1647"/>
                  </a:lnTo>
                  <a:lnTo>
                    <a:pt x="306" y="1647"/>
                  </a:lnTo>
                  <a:lnTo>
                    <a:pt x="313" y="1647"/>
                  </a:lnTo>
                  <a:lnTo>
                    <a:pt x="318" y="1646"/>
                  </a:lnTo>
                  <a:lnTo>
                    <a:pt x="318" y="1646"/>
                  </a:lnTo>
                  <a:lnTo>
                    <a:pt x="342" y="1640"/>
                  </a:lnTo>
                  <a:lnTo>
                    <a:pt x="348" y="1637"/>
                  </a:lnTo>
                  <a:lnTo>
                    <a:pt x="352" y="1636"/>
                  </a:lnTo>
                  <a:lnTo>
                    <a:pt x="354" y="1634"/>
                  </a:lnTo>
                  <a:lnTo>
                    <a:pt x="354" y="1632"/>
                  </a:lnTo>
                  <a:lnTo>
                    <a:pt x="353" y="1631"/>
                  </a:lnTo>
                  <a:lnTo>
                    <a:pt x="353" y="1631"/>
                  </a:lnTo>
                  <a:lnTo>
                    <a:pt x="350" y="1629"/>
                  </a:lnTo>
                  <a:lnTo>
                    <a:pt x="349" y="1626"/>
                  </a:lnTo>
                  <a:lnTo>
                    <a:pt x="349" y="1622"/>
                  </a:lnTo>
                  <a:lnTo>
                    <a:pt x="348" y="1620"/>
                  </a:lnTo>
                  <a:lnTo>
                    <a:pt x="347" y="1619"/>
                  </a:lnTo>
                  <a:lnTo>
                    <a:pt x="343" y="1617"/>
                  </a:lnTo>
                  <a:lnTo>
                    <a:pt x="338" y="1616"/>
                  </a:lnTo>
                  <a:lnTo>
                    <a:pt x="338" y="1616"/>
                  </a:lnTo>
                  <a:lnTo>
                    <a:pt x="332" y="1615"/>
                  </a:lnTo>
                  <a:lnTo>
                    <a:pt x="324" y="1611"/>
                  </a:lnTo>
                  <a:lnTo>
                    <a:pt x="310" y="1604"/>
                  </a:lnTo>
                  <a:lnTo>
                    <a:pt x="295" y="1596"/>
                  </a:lnTo>
                  <a:lnTo>
                    <a:pt x="284" y="1591"/>
                  </a:lnTo>
                  <a:lnTo>
                    <a:pt x="284" y="1591"/>
                  </a:lnTo>
                  <a:lnTo>
                    <a:pt x="279" y="1589"/>
                  </a:lnTo>
                  <a:lnTo>
                    <a:pt x="272" y="1586"/>
                  </a:lnTo>
                  <a:lnTo>
                    <a:pt x="261" y="1578"/>
                  </a:lnTo>
                  <a:lnTo>
                    <a:pt x="249" y="1567"/>
                  </a:lnTo>
                  <a:lnTo>
                    <a:pt x="249" y="1567"/>
                  </a:lnTo>
                  <a:lnTo>
                    <a:pt x="232" y="1553"/>
                  </a:lnTo>
                  <a:lnTo>
                    <a:pt x="221" y="1543"/>
                  </a:lnTo>
                  <a:lnTo>
                    <a:pt x="214" y="1537"/>
                  </a:lnTo>
                  <a:lnTo>
                    <a:pt x="214" y="1537"/>
                  </a:lnTo>
                  <a:lnTo>
                    <a:pt x="212" y="1530"/>
                  </a:lnTo>
                  <a:lnTo>
                    <a:pt x="211" y="1523"/>
                  </a:lnTo>
                  <a:lnTo>
                    <a:pt x="209" y="1512"/>
                  </a:lnTo>
                  <a:lnTo>
                    <a:pt x="209" y="1512"/>
                  </a:lnTo>
                  <a:lnTo>
                    <a:pt x="211" y="1481"/>
                  </a:lnTo>
                  <a:lnTo>
                    <a:pt x="214" y="1429"/>
                  </a:lnTo>
                  <a:lnTo>
                    <a:pt x="219" y="1359"/>
                  </a:lnTo>
                  <a:lnTo>
                    <a:pt x="219" y="1359"/>
                  </a:lnTo>
                  <a:lnTo>
                    <a:pt x="242" y="1356"/>
                  </a:lnTo>
                  <a:lnTo>
                    <a:pt x="279" y="1354"/>
                  </a:lnTo>
                  <a:lnTo>
                    <a:pt x="279" y="1354"/>
                  </a:lnTo>
                  <a:lnTo>
                    <a:pt x="282" y="1352"/>
                  </a:lnTo>
                  <a:lnTo>
                    <a:pt x="286" y="1347"/>
                  </a:lnTo>
                  <a:lnTo>
                    <a:pt x="291" y="1341"/>
                  </a:lnTo>
                  <a:lnTo>
                    <a:pt x="295" y="1333"/>
                  </a:lnTo>
                  <a:lnTo>
                    <a:pt x="302" y="1312"/>
                  </a:lnTo>
                  <a:lnTo>
                    <a:pt x="310" y="1283"/>
                  </a:lnTo>
                  <a:lnTo>
                    <a:pt x="317" y="1252"/>
                  </a:lnTo>
                  <a:lnTo>
                    <a:pt x="323" y="1219"/>
                  </a:lnTo>
                  <a:lnTo>
                    <a:pt x="329" y="1186"/>
                  </a:lnTo>
                  <a:lnTo>
                    <a:pt x="333" y="1155"/>
                  </a:lnTo>
                  <a:lnTo>
                    <a:pt x="333" y="1155"/>
                  </a:lnTo>
                  <a:lnTo>
                    <a:pt x="336" y="1122"/>
                  </a:lnTo>
                  <a:lnTo>
                    <a:pt x="337" y="1081"/>
                  </a:lnTo>
                  <a:lnTo>
                    <a:pt x="336" y="1037"/>
                  </a:lnTo>
                  <a:lnTo>
                    <a:pt x="334" y="992"/>
                  </a:lnTo>
                  <a:lnTo>
                    <a:pt x="331" y="919"/>
                  </a:lnTo>
                  <a:lnTo>
                    <a:pt x="328" y="888"/>
                  </a:lnTo>
                  <a:lnTo>
                    <a:pt x="328" y="888"/>
                  </a:lnTo>
                  <a:lnTo>
                    <a:pt x="353" y="878"/>
                  </a:lnTo>
                  <a:lnTo>
                    <a:pt x="353" y="878"/>
                  </a:lnTo>
                  <a:lnTo>
                    <a:pt x="353" y="874"/>
                  </a:lnTo>
                  <a:lnTo>
                    <a:pt x="349" y="866"/>
                  </a:lnTo>
                  <a:lnTo>
                    <a:pt x="338" y="836"/>
                  </a:lnTo>
                  <a:lnTo>
                    <a:pt x="313" y="779"/>
                  </a:lnTo>
                  <a:lnTo>
                    <a:pt x="313" y="779"/>
                  </a:lnTo>
                  <a:lnTo>
                    <a:pt x="311" y="772"/>
                  </a:lnTo>
                  <a:lnTo>
                    <a:pt x="310" y="760"/>
                  </a:lnTo>
                  <a:lnTo>
                    <a:pt x="306" y="732"/>
                  </a:lnTo>
                  <a:lnTo>
                    <a:pt x="305" y="700"/>
                  </a:lnTo>
                  <a:lnTo>
                    <a:pt x="303" y="668"/>
                  </a:lnTo>
                  <a:lnTo>
                    <a:pt x="303" y="668"/>
                  </a:lnTo>
                  <a:lnTo>
                    <a:pt x="343" y="640"/>
                  </a:lnTo>
                  <a:lnTo>
                    <a:pt x="359" y="630"/>
                  </a:lnTo>
                  <a:lnTo>
                    <a:pt x="368" y="625"/>
                  </a:lnTo>
                  <a:lnTo>
                    <a:pt x="368" y="625"/>
                  </a:lnTo>
                  <a:lnTo>
                    <a:pt x="401" y="617"/>
                  </a:lnTo>
                  <a:lnTo>
                    <a:pt x="427" y="608"/>
                  </a:lnTo>
                  <a:lnTo>
                    <a:pt x="421" y="599"/>
                  </a:lnTo>
                  <a:lnTo>
                    <a:pt x="421" y="599"/>
                  </a:lnTo>
                  <a:lnTo>
                    <a:pt x="436" y="594"/>
                  </a:lnTo>
                  <a:lnTo>
                    <a:pt x="449" y="587"/>
                  </a:lnTo>
                  <a:lnTo>
                    <a:pt x="460" y="581"/>
                  </a:lnTo>
                  <a:lnTo>
                    <a:pt x="467" y="576"/>
                  </a:lnTo>
                  <a:lnTo>
                    <a:pt x="467" y="576"/>
                  </a:lnTo>
                  <a:lnTo>
                    <a:pt x="484" y="556"/>
                  </a:lnTo>
                  <a:lnTo>
                    <a:pt x="494" y="545"/>
                  </a:lnTo>
                  <a:lnTo>
                    <a:pt x="496" y="540"/>
                  </a:lnTo>
                  <a:lnTo>
                    <a:pt x="496" y="536"/>
                  </a:lnTo>
                  <a:lnTo>
                    <a:pt x="496" y="536"/>
                  </a:lnTo>
                  <a:lnTo>
                    <a:pt x="496" y="534"/>
                  </a:lnTo>
                  <a:lnTo>
                    <a:pt x="500" y="531"/>
                  </a:lnTo>
                  <a:lnTo>
                    <a:pt x="511" y="521"/>
                  </a:lnTo>
                  <a:lnTo>
                    <a:pt x="549" y="494"/>
                  </a:lnTo>
                  <a:lnTo>
                    <a:pt x="605" y="457"/>
                  </a:lnTo>
                  <a:lnTo>
                    <a:pt x="605" y="457"/>
                  </a:lnTo>
                  <a:lnTo>
                    <a:pt x="603" y="453"/>
                  </a:lnTo>
                  <a:lnTo>
                    <a:pt x="599" y="442"/>
                  </a:lnTo>
                  <a:lnTo>
                    <a:pt x="598" y="436"/>
                  </a:lnTo>
                  <a:lnTo>
                    <a:pt x="598" y="428"/>
                  </a:lnTo>
                  <a:lnTo>
                    <a:pt x="598" y="420"/>
                  </a:lnTo>
                  <a:lnTo>
                    <a:pt x="600" y="412"/>
                  </a:lnTo>
                  <a:lnTo>
                    <a:pt x="600" y="412"/>
                  </a:lnTo>
                  <a:lnTo>
                    <a:pt x="606" y="396"/>
                  </a:lnTo>
                  <a:lnTo>
                    <a:pt x="611" y="380"/>
                  </a:lnTo>
                  <a:lnTo>
                    <a:pt x="615" y="363"/>
                  </a:lnTo>
                  <a:lnTo>
                    <a:pt x="605" y="358"/>
                  </a:lnTo>
                  <a:lnTo>
                    <a:pt x="570" y="388"/>
                  </a:lnTo>
                  <a:lnTo>
                    <a:pt x="570" y="388"/>
                  </a:lnTo>
                  <a:lnTo>
                    <a:pt x="556" y="378"/>
                  </a:lnTo>
                  <a:lnTo>
                    <a:pt x="556" y="378"/>
                  </a:lnTo>
                  <a:lnTo>
                    <a:pt x="552" y="376"/>
                  </a:lnTo>
                  <a:lnTo>
                    <a:pt x="548" y="376"/>
                  </a:lnTo>
                  <a:lnTo>
                    <a:pt x="536" y="376"/>
                  </a:lnTo>
                  <a:lnTo>
                    <a:pt x="521" y="378"/>
                  </a:lnTo>
                  <a:lnTo>
                    <a:pt x="432" y="492"/>
                  </a:lnTo>
                  <a:lnTo>
                    <a:pt x="432" y="492"/>
                  </a:lnTo>
                  <a:lnTo>
                    <a:pt x="427" y="490"/>
                  </a:lnTo>
                  <a:lnTo>
                    <a:pt x="422" y="490"/>
                  </a:lnTo>
                  <a:lnTo>
                    <a:pt x="417" y="492"/>
                  </a:lnTo>
                  <a:lnTo>
                    <a:pt x="417" y="492"/>
                  </a:lnTo>
                  <a:lnTo>
                    <a:pt x="412" y="495"/>
                  </a:lnTo>
                  <a:lnTo>
                    <a:pt x="406" y="500"/>
                  </a:lnTo>
                  <a:lnTo>
                    <a:pt x="400" y="506"/>
                  </a:lnTo>
                  <a:lnTo>
                    <a:pt x="397" y="511"/>
                  </a:lnTo>
                  <a:lnTo>
                    <a:pt x="397" y="511"/>
                  </a:lnTo>
                  <a:lnTo>
                    <a:pt x="396" y="516"/>
                  </a:lnTo>
                  <a:lnTo>
                    <a:pt x="392" y="523"/>
                  </a:lnTo>
                  <a:lnTo>
                    <a:pt x="390" y="529"/>
                  </a:lnTo>
                  <a:lnTo>
                    <a:pt x="387" y="531"/>
                  </a:lnTo>
                  <a:lnTo>
                    <a:pt x="387" y="531"/>
                  </a:lnTo>
                  <a:lnTo>
                    <a:pt x="375" y="540"/>
                  </a:lnTo>
                  <a:lnTo>
                    <a:pt x="375" y="540"/>
                  </a:lnTo>
                  <a:lnTo>
                    <a:pt x="368" y="531"/>
                  </a:lnTo>
                  <a:lnTo>
                    <a:pt x="368" y="531"/>
                  </a:lnTo>
                  <a:lnTo>
                    <a:pt x="347" y="547"/>
                  </a:lnTo>
                  <a:lnTo>
                    <a:pt x="331" y="559"/>
                  </a:lnTo>
                  <a:lnTo>
                    <a:pt x="323" y="563"/>
                  </a:lnTo>
                  <a:lnTo>
                    <a:pt x="318" y="566"/>
                  </a:lnTo>
                  <a:lnTo>
                    <a:pt x="318" y="566"/>
                  </a:lnTo>
                  <a:lnTo>
                    <a:pt x="303" y="570"/>
                  </a:lnTo>
                  <a:lnTo>
                    <a:pt x="303" y="570"/>
                  </a:lnTo>
                  <a:lnTo>
                    <a:pt x="303" y="567"/>
                  </a:lnTo>
                  <a:lnTo>
                    <a:pt x="303" y="566"/>
                  </a:lnTo>
                  <a:lnTo>
                    <a:pt x="303" y="566"/>
                  </a:lnTo>
                  <a:lnTo>
                    <a:pt x="315" y="554"/>
                  </a:lnTo>
                  <a:lnTo>
                    <a:pt x="338" y="524"/>
                  </a:lnTo>
                  <a:lnTo>
                    <a:pt x="353" y="506"/>
                  </a:lnTo>
                  <a:lnTo>
                    <a:pt x="368" y="489"/>
                  </a:lnTo>
                  <a:lnTo>
                    <a:pt x="383" y="474"/>
                  </a:lnTo>
                  <a:lnTo>
                    <a:pt x="397" y="462"/>
                  </a:lnTo>
                  <a:lnTo>
                    <a:pt x="397" y="462"/>
                  </a:lnTo>
                  <a:lnTo>
                    <a:pt x="420" y="443"/>
                  </a:lnTo>
                  <a:lnTo>
                    <a:pt x="436" y="430"/>
                  </a:lnTo>
                  <a:lnTo>
                    <a:pt x="447" y="417"/>
                  </a:lnTo>
                  <a:lnTo>
                    <a:pt x="437" y="407"/>
                  </a:lnTo>
                  <a:lnTo>
                    <a:pt x="437" y="398"/>
                  </a:lnTo>
                  <a:lnTo>
                    <a:pt x="437" y="383"/>
                  </a:lnTo>
                  <a:lnTo>
                    <a:pt x="437" y="383"/>
                  </a:lnTo>
                  <a:lnTo>
                    <a:pt x="460" y="371"/>
                  </a:lnTo>
                  <a:lnTo>
                    <a:pt x="478" y="362"/>
                  </a:lnTo>
                  <a:lnTo>
                    <a:pt x="484" y="357"/>
                  </a:lnTo>
                  <a:lnTo>
                    <a:pt x="486" y="353"/>
                  </a:lnTo>
                  <a:lnTo>
                    <a:pt x="486" y="353"/>
                  </a:lnTo>
                  <a:lnTo>
                    <a:pt x="488" y="348"/>
                  </a:lnTo>
                  <a:lnTo>
                    <a:pt x="488" y="343"/>
                  </a:lnTo>
                  <a:lnTo>
                    <a:pt x="489" y="338"/>
                  </a:lnTo>
                  <a:lnTo>
                    <a:pt x="491" y="333"/>
                  </a:lnTo>
                  <a:lnTo>
                    <a:pt x="491" y="333"/>
                  </a:lnTo>
                  <a:lnTo>
                    <a:pt x="494" y="331"/>
                  </a:lnTo>
                  <a:lnTo>
                    <a:pt x="498" y="328"/>
                  </a:lnTo>
                  <a:lnTo>
                    <a:pt x="505" y="323"/>
                  </a:lnTo>
                  <a:lnTo>
                    <a:pt x="507" y="322"/>
                  </a:lnTo>
                  <a:lnTo>
                    <a:pt x="510" y="319"/>
                  </a:lnTo>
                  <a:lnTo>
                    <a:pt x="511" y="317"/>
                  </a:lnTo>
                  <a:lnTo>
                    <a:pt x="511" y="313"/>
                  </a:lnTo>
                  <a:lnTo>
                    <a:pt x="511" y="313"/>
                  </a:lnTo>
                  <a:lnTo>
                    <a:pt x="509" y="307"/>
                  </a:lnTo>
                  <a:lnTo>
                    <a:pt x="507" y="303"/>
                  </a:lnTo>
                  <a:lnTo>
                    <a:pt x="506" y="301"/>
                  </a:lnTo>
                  <a:lnTo>
                    <a:pt x="506" y="298"/>
                  </a:lnTo>
                  <a:lnTo>
                    <a:pt x="506" y="298"/>
                  </a:lnTo>
                  <a:lnTo>
                    <a:pt x="509" y="291"/>
                  </a:lnTo>
                  <a:lnTo>
                    <a:pt x="509" y="286"/>
                  </a:lnTo>
                  <a:lnTo>
                    <a:pt x="507" y="285"/>
                  </a:lnTo>
                  <a:lnTo>
                    <a:pt x="506" y="284"/>
                  </a:lnTo>
                  <a:lnTo>
                    <a:pt x="506" y="284"/>
                  </a:lnTo>
                  <a:lnTo>
                    <a:pt x="491" y="279"/>
                  </a:lnTo>
                  <a:lnTo>
                    <a:pt x="491" y="279"/>
                  </a:lnTo>
                  <a:lnTo>
                    <a:pt x="493" y="272"/>
                  </a:lnTo>
                  <a:lnTo>
                    <a:pt x="493" y="267"/>
                  </a:lnTo>
                  <a:lnTo>
                    <a:pt x="491" y="264"/>
                  </a:lnTo>
                  <a:lnTo>
                    <a:pt x="491" y="264"/>
                  </a:lnTo>
                  <a:lnTo>
                    <a:pt x="488" y="261"/>
                  </a:lnTo>
                  <a:lnTo>
                    <a:pt x="481" y="259"/>
                  </a:lnTo>
                  <a:lnTo>
                    <a:pt x="475" y="256"/>
                  </a:lnTo>
                  <a:lnTo>
                    <a:pt x="472" y="254"/>
                  </a:lnTo>
                  <a:lnTo>
                    <a:pt x="472" y="254"/>
                  </a:lnTo>
                  <a:lnTo>
                    <a:pt x="468" y="248"/>
                  </a:lnTo>
                  <a:lnTo>
                    <a:pt x="467" y="244"/>
                  </a:lnTo>
                  <a:lnTo>
                    <a:pt x="467" y="244"/>
                  </a:lnTo>
                  <a:lnTo>
                    <a:pt x="485" y="235"/>
                  </a:lnTo>
                  <a:lnTo>
                    <a:pt x="498" y="229"/>
                  </a:lnTo>
                  <a:lnTo>
                    <a:pt x="501" y="227"/>
                  </a:lnTo>
                  <a:lnTo>
                    <a:pt x="501" y="225"/>
                  </a:lnTo>
                  <a:lnTo>
                    <a:pt x="501" y="224"/>
                  </a:lnTo>
                  <a:lnTo>
                    <a:pt x="501" y="224"/>
                  </a:lnTo>
                  <a:lnTo>
                    <a:pt x="499" y="222"/>
                  </a:lnTo>
                  <a:lnTo>
                    <a:pt x="494" y="219"/>
                  </a:lnTo>
                  <a:lnTo>
                    <a:pt x="489" y="218"/>
                  </a:lnTo>
                  <a:lnTo>
                    <a:pt x="481" y="219"/>
                  </a:lnTo>
                  <a:lnTo>
                    <a:pt x="481" y="219"/>
                  </a:lnTo>
                  <a:lnTo>
                    <a:pt x="469" y="225"/>
                  </a:lnTo>
                  <a:lnTo>
                    <a:pt x="453" y="235"/>
                  </a:lnTo>
                  <a:lnTo>
                    <a:pt x="432" y="249"/>
                  </a:lnTo>
                  <a:lnTo>
                    <a:pt x="427" y="259"/>
                  </a:lnTo>
                  <a:lnTo>
                    <a:pt x="427" y="259"/>
                  </a:lnTo>
                  <a:lnTo>
                    <a:pt x="427" y="255"/>
                  </a:lnTo>
                  <a:lnTo>
                    <a:pt x="427" y="249"/>
                  </a:lnTo>
                  <a:lnTo>
                    <a:pt x="426" y="245"/>
                  </a:lnTo>
                  <a:lnTo>
                    <a:pt x="423" y="241"/>
                  </a:lnTo>
                  <a:lnTo>
                    <a:pt x="421" y="239"/>
                  </a:lnTo>
                  <a:lnTo>
                    <a:pt x="417" y="239"/>
                  </a:lnTo>
                  <a:lnTo>
                    <a:pt x="417" y="239"/>
                  </a:lnTo>
                  <a:lnTo>
                    <a:pt x="413" y="240"/>
                  </a:lnTo>
                  <a:lnTo>
                    <a:pt x="411" y="241"/>
                  </a:lnTo>
                  <a:lnTo>
                    <a:pt x="409" y="243"/>
                  </a:lnTo>
                  <a:lnTo>
                    <a:pt x="407" y="244"/>
                  </a:lnTo>
                  <a:lnTo>
                    <a:pt x="407" y="248"/>
                  </a:lnTo>
                  <a:lnTo>
                    <a:pt x="407" y="249"/>
                  </a:lnTo>
                  <a:lnTo>
                    <a:pt x="407" y="249"/>
                  </a:lnTo>
                  <a:lnTo>
                    <a:pt x="409" y="259"/>
                  </a:lnTo>
                  <a:lnTo>
                    <a:pt x="409" y="267"/>
                  </a:lnTo>
                  <a:lnTo>
                    <a:pt x="409" y="271"/>
                  </a:lnTo>
                  <a:lnTo>
                    <a:pt x="407" y="274"/>
                  </a:lnTo>
                  <a:lnTo>
                    <a:pt x="407" y="274"/>
                  </a:lnTo>
                  <a:lnTo>
                    <a:pt x="405" y="281"/>
                  </a:lnTo>
                  <a:lnTo>
                    <a:pt x="401" y="292"/>
                  </a:lnTo>
                  <a:lnTo>
                    <a:pt x="397" y="308"/>
                  </a:lnTo>
                  <a:lnTo>
                    <a:pt x="397" y="308"/>
                  </a:lnTo>
                  <a:lnTo>
                    <a:pt x="397" y="313"/>
                  </a:lnTo>
                  <a:lnTo>
                    <a:pt x="397" y="322"/>
                  </a:lnTo>
                  <a:lnTo>
                    <a:pt x="399" y="329"/>
                  </a:lnTo>
                  <a:lnTo>
                    <a:pt x="399" y="332"/>
                  </a:lnTo>
                  <a:lnTo>
                    <a:pt x="397" y="333"/>
                  </a:lnTo>
                  <a:lnTo>
                    <a:pt x="397" y="333"/>
                  </a:lnTo>
                  <a:lnTo>
                    <a:pt x="395" y="336"/>
                  </a:lnTo>
                  <a:lnTo>
                    <a:pt x="391" y="341"/>
                  </a:lnTo>
                  <a:lnTo>
                    <a:pt x="387" y="348"/>
                  </a:lnTo>
                  <a:lnTo>
                    <a:pt x="378" y="343"/>
                  </a:lnTo>
                  <a:lnTo>
                    <a:pt x="274" y="437"/>
                  </a:lnTo>
                  <a:lnTo>
                    <a:pt x="264" y="407"/>
                  </a:lnTo>
                  <a:lnTo>
                    <a:pt x="264" y="407"/>
                  </a:lnTo>
                  <a:lnTo>
                    <a:pt x="258" y="388"/>
                  </a:lnTo>
                  <a:lnTo>
                    <a:pt x="254" y="378"/>
                  </a:lnTo>
                  <a:lnTo>
                    <a:pt x="249" y="368"/>
                  </a:lnTo>
                  <a:lnTo>
                    <a:pt x="249" y="368"/>
                  </a:lnTo>
                  <a:lnTo>
                    <a:pt x="240" y="357"/>
                  </a:lnTo>
                  <a:lnTo>
                    <a:pt x="229" y="343"/>
                  </a:lnTo>
                  <a:lnTo>
                    <a:pt x="214" y="328"/>
                  </a:lnTo>
                  <a:lnTo>
                    <a:pt x="204" y="303"/>
                  </a:lnTo>
                  <a:lnTo>
                    <a:pt x="204" y="303"/>
                  </a:lnTo>
                  <a:lnTo>
                    <a:pt x="213" y="290"/>
                  </a:lnTo>
                  <a:lnTo>
                    <a:pt x="222" y="280"/>
                  </a:lnTo>
                  <a:lnTo>
                    <a:pt x="226" y="276"/>
                  </a:lnTo>
                  <a:lnTo>
                    <a:pt x="229" y="274"/>
                  </a:lnTo>
                  <a:lnTo>
                    <a:pt x="229" y="274"/>
                  </a:lnTo>
                  <a:lnTo>
                    <a:pt x="239" y="272"/>
                  </a:lnTo>
                  <a:lnTo>
                    <a:pt x="251" y="272"/>
                  </a:lnTo>
                  <a:lnTo>
                    <a:pt x="261" y="271"/>
                  </a:lnTo>
                  <a:lnTo>
                    <a:pt x="266" y="270"/>
                  </a:lnTo>
                  <a:lnTo>
                    <a:pt x="269" y="269"/>
                  </a:lnTo>
                  <a:lnTo>
                    <a:pt x="269" y="269"/>
                  </a:lnTo>
                  <a:lnTo>
                    <a:pt x="276" y="260"/>
                  </a:lnTo>
                  <a:lnTo>
                    <a:pt x="279" y="256"/>
                  </a:lnTo>
                  <a:lnTo>
                    <a:pt x="279" y="255"/>
                  </a:lnTo>
                  <a:lnTo>
                    <a:pt x="279" y="254"/>
                  </a:lnTo>
                  <a:lnTo>
                    <a:pt x="279" y="254"/>
                  </a:lnTo>
                  <a:lnTo>
                    <a:pt x="277" y="251"/>
                  </a:lnTo>
                  <a:lnTo>
                    <a:pt x="276" y="249"/>
                  </a:lnTo>
                  <a:lnTo>
                    <a:pt x="277" y="246"/>
                  </a:lnTo>
                  <a:lnTo>
                    <a:pt x="279" y="244"/>
                  </a:lnTo>
                  <a:lnTo>
                    <a:pt x="289" y="234"/>
                  </a:lnTo>
                  <a:lnTo>
                    <a:pt x="289" y="229"/>
                  </a:lnTo>
                  <a:lnTo>
                    <a:pt x="289" y="229"/>
                  </a:lnTo>
                  <a:lnTo>
                    <a:pt x="291" y="227"/>
                  </a:lnTo>
                  <a:lnTo>
                    <a:pt x="292" y="223"/>
                  </a:lnTo>
                  <a:lnTo>
                    <a:pt x="294" y="219"/>
                  </a:lnTo>
                  <a:lnTo>
                    <a:pt x="294" y="219"/>
                  </a:lnTo>
                  <a:lnTo>
                    <a:pt x="294" y="215"/>
                  </a:lnTo>
                  <a:lnTo>
                    <a:pt x="295" y="214"/>
                  </a:lnTo>
                  <a:lnTo>
                    <a:pt x="295" y="213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291" y="204"/>
                  </a:lnTo>
                  <a:lnTo>
                    <a:pt x="287" y="201"/>
                  </a:lnTo>
                  <a:lnTo>
                    <a:pt x="285" y="198"/>
                  </a:lnTo>
                  <a:lnTo>
                    <a:pt x="284" y="194"/>
                  </a:lnTo>
                  <a:lnTo>
                    <a:pt x="284" y="194"/>
                  </a:lnTo>
                  <a:lnTo>
                    <a:pt x="285" y="193"/>
                  </a:lnTo>
                  <a:lnTo>
                    <a:pt x="286" y="191"/>
                  </a:lnTo>
                  <a:lnTo>
                    <a:pt x="291" y="186"/>
                  </a:lnTo>
                  <a:lnTo>
                    <a:pt x="298" y="180"/>
                  </a:lnTo>
                  <a:lnTo>
                    <a:pt x="298" y="180"/>
                  </a:lnTo>
                  <a:lnTo>
                    <a:pt x="292" y="170"/>
                  </a:lnTo>
                  <a:lnTo>
                    <a:pt x="287" y="161"/>
                  </a:lnTo>
                  <a:lnTo>
                    <a:pt x="284" y="150"/>
                  </a:lnTo>
                  <a:lnTo>
                    <a:pt x="284" y="150"/>
                  </a:lnTo>
                  <a:lnTo>
                    <a:pt x="282" y="139"/>
                  </a:lnTo>
                  <a:lnTo>
                    <a:pt x="282" y="126"/>
                  </a:lnTo>
                  <a:lnTo>
                    <a:pt x="284" y="105"/>
                  </a:lnTo>
                  <a:lnTo>
                    <a:pt x="284" y="105"/>
                  </a:lnTo>
                  <a:lnTo>
                    <a:pt x="282" y="98"/>
                  </a:lnTo>
                  <a:lnTo>
                    <a:pt x="281" y="92"/>
                  </a:lnTo>
                  <a:lnTo>
                    <a:pt x="279" y="85"/>
                  </a:lnTo>
                  <a:lnTo>
                    <a:pt x="294" y="95"/>
                  </a:lnTo>
                  <a:lnTo>
                    <a:pt x="294" y="85"/>
                  </a:lnTo>
                  <a:lnTo>
                    <a:pt x="308" y="95"/>
                  </a:lnTo>
                  <a:lnTo>
                    <a:pt x="308" y="95"/>
                  </a:lnTo>
                  <a:lnTo>
                    <a:pt x="310" y="93"/>
                  </a:lnTo>
                  <a:lnTo>
                    <a:pt x="310" y="88"/>
                  </a:lnTo>
                  <a:lnTo>
                    <a:pt x="308" y="78"/>
                  </a:lnTo>
                  <a:lnTo>
                    <a:pt x="307" y="72"/>
                  </a:lnTo>
                  <a:lnTo>
                    <a:pt x="303" y="66"/>
                  </a:lnTo>
                  <a:lnTo>
                    <a:pt x="303" y="6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4AE5C46-5592-BB37-9041-D0E29604ADC1}"/>
                </a:ext>
              </a:extLst>
            </p:cNvPr>
            <p:cNvSpPr/>
            <p:nvPr/>
          </p:nvSpPr>
          <p:spPr>
            <a:xfrm>
              <a:off x="7343372" y="2313203"/>
              <a:ext cx="1183828" cy="1192285"/>
            </a:xfrm>
            <a:custGeom>
              <a:avLst/>
              <a:gdLst>
                <a:gd name="connsiteX0" fmla="*/ 0 w 1183828"/>
                <a:gd name="connsiteY0" fmla="*/ 0 h 1220405"/>
                <a:gd name="connsiteX1" fmla="*/ 1183828 w 1183828"/>
                <a:gd name="connsiteY1" fmla="*/ 0 h 1220405"/>
                <a:gd name="connsiteX2" fmla="*/ 1183828 w 1183828"/>
                <a:gd name="connsiteY2" fmla="*/ 45719 h 1220405"/>
                <a:gd name="connsiteX3" fmla="*/ 1155253 w 1183828"/>
                <a:gd name="connsiteY3" fmla="*/ 45719 h 1220405"/>
                <a:gd name="connsiteX4" fmla="*/ 1155253 w 1183828"/>
                <a:gd name="connsiteY4" fmla="*/ 1220405 h 1220405"/>
                <a:gd name="connsiteX5" fmla="*/ 28575 w 1183828"/>
                <a:gd name="connsiteY5" fmla="*/ 1220405 h 1220405"/>
                <a:gd name="connsiteX6" fmla="*/ 28575 w 1183828"/>
                <a:gd name="connsiteY6" fmla="*/ 45719 h 1220405"/>
                <a:gd name="connsiteX7" fmla="*/ 0 w 1183828"/>
                <a:gd name="connsiteY7" fmla="*/ 45719 h 122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3828" h="1220405">
                  <a:moveTo>
                    <a:pt x="0" y="0"/>
                  </a:moveTo>
                  <a:lnTo>
                    <a:pt x="1183828" y="0"/>
                  </a:lnTo>
                  <a:lnTo>
                    <a:pt x="1183828" y="45719"/>
                  </a:lnTo>
                  <a:lnTo>
                    <a:pt x="1155253" y="45719"/>
                  </a:lnTo>
                  <a:lnTo>
                    <a:pt x="1155253" y="1220405"/>
                  </a:lnTo>
                  <a:lnTo>
                    <a:pt x="28575" y="1220405"/>
                  </a:lnTo>
                  <a:lnTo>
                    <a:pt x="28575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5150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女性教師、先生のシルエット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164C9D3-B919-4556-8D48-28CBE9D4383A}"/>
              </a:ext>
            </a:extLst>
          </p:cNvPr>
          <p:cNvGrpSpPr/>
          <p:nvPr/>
        </p:nvGrpSpPr>
        <p:grpSpPr>
          <a:xfrm>
            <a:off x="1345023" y="1023555"/>
            <a:ext cx="1073877" cy="2384535"/>
            <a:chOff x="2886075" y="2320925"/>
            <a:chExt cx="1223963" cy="2717800"/>
          </a:xfrm>
        </p:grpSpPr>
        <p:sp>
          <p:nvSpPr>
            <p:cNvPr id="3" name="Freeform 8">
              <a:extLst>
                <a:ext uri="{FF2B5EF4-FFF2-40B4-BE49-F238E27FC236}">
                  <a16:creationId xmlns:a16="http://schemas.microsoft.com/office/drawing/2014/main" id="{2D98B6B9-30CC-399D-9ACB-B8276933B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6075" y="2320925"/>
              <a:ext cx="1223963" cy="2717800"/>
            </a:xfrm>
            <a:custGeom>
              <a:avLst/>
              <a:gdLst>
                <a:gd name="T0" fmla="*/ 293 w 771"/>
                <a:gd name="T1" fmla="*/ 888 h 1712"/>
                <a:gd name="T2" fmla="*/ 356 w 771"/>
                <a:gd name="T3" fmla="*/ 1270 h 1712"/>
                <a:gd name="T4" fmla="*/ 381 w 771"/>
                <a:gd name="T5" fmla="*/ 1567 h 1712"/>
                <a:gd name="T6" fmla="*/ 295 w 771"/>
                <a:gd name="T7" fmla="*/ 1619 h 1712"/>
                <a:gd name="T8" fmla="*/ 258 w 771"/>
                <a:gd name="T9" fmla="*/ 1660 h 1712"/>
                <a:gd name="T10" fmla="*/ 337 w 771"/>
                <a:gd name="T11" fmla="*/ 1660 h 1712"/>
                <a:gd name="T12" fmla="*/ 431 w 771"/>
                <a:gd name="T13" fmla="*/ 1633 h 1712"/>
                <a:gd name="T14" fmla="*/ 455 w 771"/>
                <a:gd name="T15" fmla="*/ 1621 h 1712"/>
                <a:gd name="T16" fmla="*/ 461 w 771"/>
                <a:gd name="T17" fmla="*/ 1571 h 1712"/>
                <a:gd name="T18" fmla="*/ 451 w 771"/>
                <a:gd name="T19" fmla="*/ 1499 h 1712"/>
                <a:gd name="T20" fmla="*/ 475 w 771"/>
                <a:gd name="T21" fmla="*/ 1335 h 1712"/>
                <a:gd name="T22" fmla="*/ 504 w 771"/>
                <a:gd name="T23" fmla="*/ 1280 h 1712"/>
                <a:gd name="T24" fmla="*/ 509 w 771"/>
                <a:gd name="T25" fmla="*/ 1503 h 1712"/>
                <a:gd name="T26" fmla="*/ 489 w 771"/>
                <a:gd name="T27" fmla="*/ 1646 h 1712"/>
                <a:gd name="T28" fmla="*/ 598 w 771"/>
                <a:gd name="T29" fmla="*/ 1711 h 1712"/>
                <a:gd name="T30" fmla="*/ 625 w 771"/>
                <a:gd name="T31" fmla="*/ 1693 h 1712"/>
                <a:gd name="T32" fmla="*/ 580 w 771"/>
                <a:gd name="T33" fmla="*/ 1629 h 1712"/>
                <a:gd name="T34" fmla="*/ 560 w 771"/>
                <a:gd name="T35" fmla="*/ 1532 h 1712"/>
                <a:gd name="T36" fmla="*/ 602 w 771"/>
                <a:gd name="T37" fmla="*/ 1365 h 1712"/>
                <a:gd name="T38" fmla="*/ 658 w 771"/>
                <a:gd name="T39" fmla="*/ 1072 h 1712"/>
                <a:gd name="T40" fmla="*/ 697 w 771"/>
                <a:gd name="T41" fmla="*/ 878 h 1712"/>
                <a:gd name="T42" fmla="*/ 653 w 771"/>
                <a:gd name="T43" fmla="*/ 715 h 1712"/>
                <a:gd name="T44" fmla="*/ 675 w 771"/>
                <a:gd name="T45" fmla="*/ 641 h 1712"/>
                <a:gd name="T46" fmla="*/ 737 w 771"/>
                <a:gd name="T47" fmla="*/ 650 h 1712"/>
                <a:gd name="T48" fmla="*/ 742 w 771"/>
                <a:gd name="T49" fmla="*/ 472 h 1712"/>
                <a:gd name="T50" fmla="*/ 718 w 771"/>
                <a:gd name="T51" fmla="*/ 326 h 1712"/>
                <a:gd name="T52" fmla="*/ 685 w 771"/>
                <a:gd name="T53" fmla="*/ 274 h 1712"/>
                <a:gd name="T54" fmla="*/ 658 w 771"/>
                <a:gd name="T55" fmla="*/ 265 h 1712"/>
                <a:gd name="T56" fmla="*/ 607 w 771"/>
                <a:gd name="T57" fmla="*/ 234 h 1712"/>
                <a:gd name="T58" fmla="*/ 569 w 771"/>
                <a:gd name="T59" fmla="*/ 165 h 1712"/>
                <a:gd name="T60" fmla="*/ 569 w 771"/>
                <a:gd name="T61" fmla="*/ 135 h 1712"/>
                <a:gd name="T62" fmla="*/ 555 w 771"/>
                <a:gd name="T63" fmla="*/ 89 h 1712"/>
                <a:gd name="T64" fmla="*/ 524 w 771"/>
                <a:gd name="T65" fmla="*/ 31 h 1712"/>
                <a:gd name="T66" fmla="*/ 456 w 771"/>
                <a:gd name="T67" fmla="*/ 0 h 1712"/>
                <a:gd name="T68" fmla="*/ 409 w 771"/>
                <a:gd name="T69" fmla="*/ 10 h 1712"/>
                <a:gd name="T70" fmla="*/ 361 w 771"/>
                <a:gd name="T71" fmla="*/ 81 h 1712"/>
                <a:gd name="T72" fmla="*/ 361 w 771"/>
                <a:gd name="T73" fmla="*/ 135 h 1712"/>
                <a:gd name="T74" fmla="*/ 381 w 771"/>
                <a:gd name="T75" fmla="*/ 205 h 1712"/>
                <a:gd name="T76" fmla="*/ 363 w 771"/>
                <a:gd name="T77" fmla="*/ 265 h 1712"/>
                <a:gd name="T78" fmla="*/ 339 w 771"/>
                <a:gd name="T79" fmla="*/ 309 h 1712"/>
                <a:gd name="T80" fmla="*/ 309 w 771"/>
                <a:gd name="T81" fmla="*/ 307 h 1712"/>
                <a:gd name="T82" fmla="*/ 230 w 771"/>
                <a:gd name="T83" fmla="*/ 312 h 1712"/>
                <a:gd name="T84" fmla="*/ 178 w 771"/>
                <a:gd name="T85" fmla="*/ 289 h 1712"/>
                <a:gd name="T86" fmla="*/ 109 w 771"/>
                <a:gd name="T87" fmla="*/ 180 h 1712"/>
                <a:gd name="T88" fmla="*/ 74 w 771"/>
                <a:gd name="T89" fmla="*/ 145 h 1712"/>
                <a:gd name="T90" fmla="*/ 59 w 771"/>
                <a:gd name="T91" fmla="*/ 130 h 1712"/>
                <a:gd name="T92" fmla="*/ 29 w 771"/>
                <a:gd name="T93" fmla="*/ 115 h 1712"/>
                <a:gd name="T94" fmla="*/ 31 w 771"/>
                <a:gd name="T95" fmla="*/ 153 h 1712"/>
                <a:gd name="T96" fmla="*/ 26 w 771"/>
                <a:gd name="T97" fmla="*/ 171 h 1712"/>
                <a:gd name="T98" fmla="*/ 1 w 771"/>
                <a:gd name="T99" fmla="*/ 144 h 1712"/>
                <a:gd name="T100" fmla="*/ 28 w 771"/>
                <a:gd name="T101" fmla="*/ 197 h 1712"/>
                <a:gd name="T102" fmla="*/ 64 w 771"/>
                <a:gd name="T103" fmla="*/ 249 h 1712"/>
                <a:gd name="T104" fmla="*/ 94 w 771"/>
                <a:gd name="T105" fmla="*/ 314 h 1712"/>
                <a:gd name="T106" fmla="*/ 148 w 771"/>
                <a:gd name="T107" fmla="*/ 393 h 1712"/>
                <a:gd name="T108" fmla="*/ 330 w 771"/>
                <a:gd name="T109" fmla="*/ 733 h 1712"/>
                <a:gd name="T110" fmla="*/ 306 w 771"/>
                <a:gd name="T111" fmla="*/ 828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71" h="1712">
                  <a:moveTo>
                    <a:pt x="301" y="839"/>
                  </a:moveTo>
                  <a:lnTo>
                    <a:pt x="301" y="839"/>
                  </a:lnTo>
                  <a:lnTo>
                    <a:pt x="299" y="842"/>
                  </a:lnTo>
                  <a:lnTo>
                    <a:pt x="296" y="849"/>
                  </a:lnTo>
                  <a:lnTo>
                    <a:pt x="294" y="865"/>
                  </a:lnTo>
                  <a:lnTo>
                    <a:pt x="292" y="888"/>
                  </a:lnTo>
                  <a:lnTo>
                    <a:pt x="292" y="888"/>
                  </a:lnTo>
                  <a:lnTo>
                    <a:pt x="293" y="888"/>
                  </a:lnTo>
                  <a:lnTo>
                    <a:pt x="296" y="888"/>
                  </a:lnTo>
                  <a:lnTo>
                    <a:pt x="306" y="889"/>
                  </a:lnTo>
                  <a:lnTo>
                    <a:pt x="321" y="893"/>
                  </a:lnTo>
                  <a:lnTo>
                    <a:pt x="306" y="997"/>
                  </a:lnTo>
                  <a:lnTo>
                    <a:pt x="326" y="1156"/>
                  </a:lnTo>
                  <a:lnTo>
                    <a:pt x="341" y="1260"/>
                  </a:lnTo>
                  <a:lnTo>
                    <a:pt x="356" y="1270"/>
                  </a:lnTo>
                  <a:lnTo>
                    <a:pt x="356" y="1270"/>
                  </a:lnTo>
                  <a:lnTo>
                    <a:pt x="365" y="1349"/>
                  </a:lnTo>
                  <a:lnTo>
                    <a:pt x="371" y="1416"/>
                  </a:lnTo>
                  <a:lnTo>
                    <a:pt x="376" y="1473"/>
                  </a:lnTo>
                  <a:lnTo>
                    <a:pt x="376" y="1473"/>
                  </a:lnTo>
                  <a:lnTo>
                    <a:pt x="381" y="1540"/>
                  </a:lnTo>
                  <a:lnTo>
                    <a:pt x="382" y="1558"/>
                  </a:lnTo>
                  <a:lnTo>
                    <a:pt x="381" y="1567"/>
                  </a:lnTo>
                  <a:lnTo>
                    <a:pt x="381" y="1567"/>
                  </a:lnTo>
                  <a:lnTo>
                    <a:pt x="378" y="1571"/>
                  </a:lnTo>
                  <a:lnTo>
                    <a:pt x="372" y="1574"/>
                  </a:lnTo>
                  <a:lnTo>
                    <a:pt x="356" y="1587"/>
                  </a:lnTo>
                  <a:lnTo>
                    <a:pt x="340" y="1597"/>
                  </a:lnTo>
                  <a:lnTo>
                    <a:pt x="331" y="1602"/>
                  </a:lnTo>
                  <a:lnTo>
                    <a:pt x="331" y="1602"/>
                  </a:lnTo>
                  <a:lnTo>
                    <a:pt x="319" y="1607"/>
                  </a:lnTo>
                  <a:lnTo>
                    <a:pt x="295" y="1619"/>
                  </a:lnTo>
                  <a:lnTo>
                    <a:pt x="271" y="1633"/>
                  </a:lnTo>
                  <a:lnTo>
                    <a:pt x="257" y="1641"/>
                  </a:lnTo>
                  <a:lnTo>
                    <a:pt x="257" y="1641"/>
                  </a:lnTo>
                  <a:lnTo>
                    <a:pt x="256" y="1644"/>
                  </a:lnTo>
                  <a:lnTo>
                    <a:pt x="254" y="1647"/>
                  </a:lnTo>
                  <a:lnTo>
                    <a:pt x="254" y="1651"/>
                  </a:lnTo>
                  <a:lnTo>
                    <a:pt x="257" y="1656"/>
                  </a:lnTo>
                  <a:lnTo>
                    <a:pt x="258" y="1660"/>
                  </a:lnTo>
                  <a:lnTo>
                    <a:pt x="261" y="1664"/>
                  </a:lnTo>
                  <a:lnTo>
                    <a:pt x="263" y="1666"/>
                  </a:lnTo>
                  <a:lnTo>
                    <a:pt x="267" y="1666"/>
                  </a:lnTo>
                  <a:lnTo>
                    <a:pt x="267" y="1666"/>
                  </a:lnTo>
                  <a:lnTo>
                    <a:pt x="298" y="1664"/>
                  </a:lnTo>
                  <a:lnTo>
                    <a:pt x="331" y="1661"/>
                  </a:lnTo>
                  <a:lnTo>
                    <a:pt x="331" y="1661"/>
                  </a:lnTo>
                  <a:lnTo>
                    <a:pt x="337" y="1660"/>
                  </a:lnTo>
                  <a:lnTo>
                    <a:pt x="346" y="1657"/>
                  </a:lnTo>
                  <a:lnTo>
                    <a:pt x="367" y="1650"/>
                  </a:lnTo>
                  <a:lnTo>
                    <a:pt x="400" y="1636"/>
                  </a:lnTo>
                  <a:lnTo>
                    <a:pt x="400" y="1636"/>
                  </a:lnTo>
                  <a:lnTo>
                    <a:pt x="425" y="1626"/>
                  </a:lnTo>
                  <a:lnTo>
                    <a:pt x="425" y="1626"/>
                  </a:lnTo>
                  <a:lnTo>
                    <a:pt x="428" y="1630"/>
                  </a:lnTo>
                  <a:lnTo>
                    <a:pt x="431" y="1633"/>
                  </a:lnTo>
                  <a:lnTo>
                    <a:pt x="433" y="1633"/>
                  </a:lnTo>
                  <a:lnTo>
                    <a:pt x="435" y="1631"/>
                  </a:lnTo>
                  <a:lnTo>
                    <a:pt x="435" y="1631"/>
                  </a:lnTo>
                  <a:lnTo>
                    <a:pt x="440" y="1629"/>
                  </a:lnTo>
                  <a:lnTo>
                    <a:pt x="447" y="1626"/>
                  </a:lnTo>
                  <a:lnTo>
                    <a:pt x="452" y="1625"/>
                  </a:lnTo>
                  <a:lnTo>
                    <a:pt x="454" y="1623"/>
                  </a:lnTo>
                  <a:lnTo>
                    <a:pt x="455" y="1621"/>
                  </a:lnTo>
                  <a:lnTo>
                    <a:pt x="455" y="1621"/>
                  </a:lnTo>
                  <a:lnTo>
                    <a:pt x="457" y="1614"/>
                  </a:lnTo>
                  <a:lnTo>
                    <a:pt x="461" y="1602"/>
                  </a:lnTo>
                  <a:lnTo>
                    <a:pt x="462" y="1594"/>
                  </a:lnTo>
                  <a:lnTo>
                    <a:pt x="462" y="1586"/>
                  </a:lnTo>
                  <a:lnTo>
                    <a:pt x="462" y="1578"/>
                  </a:lnTo>
                  <a:lnTo>
                    <a:pt x="461" y="1571"/>
                  </a:lnTo>
                  <a:lnTo>
                    <a:pt x="461" y="1571"/>
                  </a:lnTo>
                  <a:lnTo>
                    <a:pt x="457" y="1557"/>
                  </a:lnTo>
                  <a:lnTo>
                    <a:pt x="456" y="1543"/>
                  </a:lnTo>
                  <a:lnTo>
                    <a:pt x="455" y="1534"/>
                  </a:lnTo>
                  <a:lnTo>
                    <a:pt x="452" y="1525"/>
                  </a:lnTo>
                  <a:lnTo>
                    <a:pt x="452" y="1525"/>
                  </a:lnTo>
                  <a:lnTo>
                    <a:pt x="451" y="1521"/>
                  </a:lnTo>
                  <a:lnTo>
                    <a:pt x="451" y="1515"/>
                  </a:lnTo>
                  <a:lnTo>
                    <a:pt x="451" y="1499"/>
                  </a:lnTo>
                  <a:lnTo>
                    <a:pt x="452" y="1481"/>
                  </a:lnTo>
                  <a:lnTo>
                    <a:pt x="455" y="1467"/>
                  </a:lnTo>
                  <a:lnTo>
                    <a:pt x="455" y="1467"/>
                  </a:lnTo>
                  <a:lnTo>
                    <a:pt x="465" y="1417"/>
                  </a:lnTo>
                  <a:lnTo>
                    <a:pt x="471" y="1386"/>
                  </a:lnTo>
                  <a:lnTo>
                    <a:pt x="473" y="1363"/>
                  </a:lnTo>
                  <a:lnTo>
                    <a:pt x="473" y="1363"/>
                  </a:lnTo>
                  <a:lnTo>
                    <a:pt x="475" y="1335"/>
                  </a:lnTo>
                  <a:lnTo>
                    <a:pt x="476" y="1308"/>
                  </a:lnTo>
                  <a:lnTo>
                    <a:pt x="476" y="1278"/>
                  </a:lnTo>
                  <a:lnTo>
                    <a:pt x="476" y="1278"/>
                  </a:lnTo>
                  <a:lnTo>
                    <a:pt x="478" y="1277"/>
                  </a:lnTo>
                  <a:lnTo>
                    <a:pt x="479" y="1276"/>
                  </a:lnTo>
                  <a:lnTo>
                    <a:pt x="483" y="1276"/>
                  </a:lnTo>
                  <a:lnTo>
                    <a:pt x="483" y="1276"/>
                  </a:lnTo>
                  <a:lnTo>
                    <a:pt x="504" y="1280"/>
                  </a:lnTo>
                  <a:lnTo>
                    <a:pt x="504" y="1374"/>
                  </a:lnTo>
                  <a:lnTo>
                    <a:pt x="504" y="1374"/>
                  </a:lnTo>
                  <a:lnTo>
                    <a:pt x="505" y="1411"/>
                  </a:lnTo>
                  <a:lnTo>
                    <a:pt x="508" y="1449"/>
                  </a:lnTo>
                  <a:lnTo>
                    <a:pt x="510" y="1483"/>
                  </a:lnTo>
                  <a:lnTo>
                    <a:pt x="510" y="1495"/>
                  </a:lnTo>
                  <a:lnTo>
                    <a:pt x="509" y="1503"/>
                  </a:lnTo>
                  <a:lnTo>
                    <a:pt x="509" y="1503"/>
                  </a:lnTo>
                  <a:lnTo>
                    <a:pt x="504" y="1527"/>
                  </a:lnTo>
                  <a:lnTo>
                    <a:pt x="498" y="1569"/>
                  </a:lnTo>
                  <a:lnTo>
                    <a:pt x="489" y="1626"/>
                  </a:lnTo>
                  <a:lnTo>
                    <a:pt x="489" y="1626"/>
                  </a:lnTo>
                  <a:lnTo>
                    <a:pt x="488" y="1635"/>
                  </a:lnTo>
                  <a:lnTo>
                    <a:pt x="487" y="1641"/>
                  </a:lnTo>
                  <a:lnTo>
                    <a:pt x="488" y="1644"/>
                  </a:lnTo>
                  <a:lnTo>
                    <a:pt x="489" y="1646"/>
                  </a:lnTo>
                  <a:lnTo>
                    <a:pt x="489" y="1646"/>
                  </a:lnTo>
                  <a:lnTo>
                    <a:pt x="525" y="1673"/>
                  </a:lnTo>
                  <a:lnTo>
                    <a:pt x="566" y="1703"/>
                  </a:lnTo>
                  <a:lnTo>
                    <a:pt x="566" y="1703"/>
                  </a:lnTo>
                  <a:lnTo>
                    <a:pt x="571" y="1706"/>
                  </a:lnTo>
                  <a:lnTo>
                    <a:pt x="580" y="1708"/>
                  </a:lnTo>
                  <a:lnTo>
                    <a:pt x="588" y="1711"/>
                  </a:lnTo>
                  <a:lnTo>
                    <a:pt x="598" y="1711"/>
                  </a:lnTo>
                  <a:lnTo>
                    <a:pt x="607" y="1712"/>
                  </a:lnTo>
                  <a:lnTo>
                    <a:pt x="616" y="1711"/>
                  </a:lnTo>
                  <a:lnTo>
                    <a:pt x="622" y="1708"/>
                  </a:lnTo>
                  <a:lnTo>
                    <a:pt x="624" y="1707"/>
                  </a:lnTo>
                  <a:lnTo>
                    <a:pt x="625" y="1704"/>
                  </a:lnTo>
                  <a:lnTo>
                    <a:pt x="625" y="1704"/>
                  </a:lnTo>
                  <a:lnTo>
                    <a:pt x="627" y="1699"/>
                  </a:lnTo>
                  <a:lnTo>
                    <a:pt x="625" y="1693"/>
                  </a:lnTo>
                  <a:lnTo>
                    <a:pt x="623" y="1686"/>
                  </a:lnTo>
                  <a:lnTo>
                    <a:pt x="620" y="1678"/>
                  </a:lnTo>
                  <a:lnTo>
                    <a:pt x="612" y="1664"/>
                  </a:lnTo>
                  <a:lnTo>
                    <a:pt x="603" y="1651"/>
                  </a:lnTo>
                  <a:lnTo>
                    <a:pt x="603" y="1651"/>
                  </a:lnTo>
                  <a:lnTo>
                    <a:pt x="598" y="1645"/>
                  </a:lnTo>
                  <a:lnTo>
                    <a:pt x="592" y="1640"/>
                  </a:lnTo>
                  <a:lnTo>
                    <a:pt x="580" y="1629"/>
                  </a:lnTo>
                  <a:lnTo>
                    <a:pt x="566" y="1618"/>
                  </a:lnTo>
                  <a:lnTo>
                    <a:pt x="562" y="1612"/>
                  </a:lnTo>
                  <a:lnTo>
                    <a:pt x="559" y="1607"/>
                  </a:lnTo>
                  <a:lnTo>
                    <a:pt x="559" y="1607"/>
                  </a:lnTo>
                  <a:lnTo>
                    <a:pt x="557" y="1599"/>
                  </a:lnTo>
                  <a:lnTo>
                    <a:pt x="556" y="1589"/>
                  </a:lnTo>
                  <a:lnTo>
                    <a:pt x="557" y="1562"/>
                  </a:lnTo>
                  <a:lnTo>
                    <a:pt x="560" y="1532"/>
                  </a:lnTo>
                  <a:lnTo>
                    <a:pt x="564" y="1508"/>
                  </a:lnTo>
                  <a:lnTo>
                    <a:pt x="564" y="1508"/>
                  </a:lnTo>
                  <a:lnTo>
                    <a:pt x="571" y="1483"/>
                  </a:lnTo>
                  <a:lnTo>
                    <a:pt x="581" y="1451"/>
                  </a:lnTo>
                  <a:lnTo>
                    <a:pt x="592" y="1418"/>
                  </a:lnTo>
                  <a:lnTo>
                    <a:pt x="598" y="1394"/>
                  </a:lnTo>
                  <a:lnTo>
                    <a:pt x="598" y="1394"/>
                  </a:lnTo>
                  <a:lnTo>
                    <a:pt x="602" y="1365"/>
                  </a:lnTo>
                  <a:lnTo>
                    <a:pt x="606" y="1327"/>
                  </a:lnTo>
                  <a:lnTo>
                    <a:pt x="608" y="1280"/>
                  </a:lnTo>
                  <a:lnTo>
                    <a:pt x="623" y="1280"/>
                  </a:lnTo>
                  <a:lnTo>
                    <a:pt x="623" y="1280"/>
                  </a:lnTo>
                  <a:lnTo>
                    <a:pt x="638" y="1195"/>
                  </a:lnTo>
                  <a:lnTo>
                    <a:pt x="649" y="1126"/>
                  </a:lnTo>
                  <a:lnTo>
                    <a:pt x="658" y="1072"/>
                  </a:lnTo>
                  <a:lnTo>
                    <a:pt x="658" y="1072"/>
                  </a:lnTo>
                  <a:lnTo>
                    <a:pt x="659" y="1048"/>
                  </a:lnTo>
                  <a:lnTo>
                    <a:pt x="659" y="1021"/>
                  </a:lnTo>
                  <a:lnTo>
                    <a:pt x="658" y="990"/>
                  </a:lnTo>
                  <a:lnTo>
                    <a:pt x="655" y="960"/>
                  </a:lnTo>
                  <a:lnTo>
                    <a:pt x="650" y="909"/>
                  </a:lnTo>
                  <a:lnTo>
                    <a:pt x="648" y="888"/>
                  </a:lnTo>
                  <a:lnTo>
                    <a:pt x="697" y="878"/>
                  </a:lnTo>
                  <a:lnTo>
                    <a:pt x="697" y="878"/>
                  </a:lnTo>
                  <a:lnTo>
                    <a:pt x="692" y="860"/>
                  </a:lnTo>
                  <a:lnTo>
                    <a:pt x="686" y="837"/>
                  </a:lnTo>
                  <a:lnTo>
                    <a:pt x="677" y="809"/>
                  </a:lnTo>
                  <a:lnTo>
                    <a:pt x="677" y="809"/>
                  </a:lnTo>
                  <a:lnTo>
                    <a:pt x="669" y="779"/>
                  </a:lnTo>
                  <a:lnTo>
                    <a:pt x="662" y="753"/>
                  </a:lnTo>
                  <a:lnTo>
                    <a:pt x="658" y="732"/>
                  </a:lnTo>
                  <a:lnTo>
                    <a:pt x="653" y="715"/>
                  </a:lnTo>
                  <a:lnTo>
                    <a:pt x="653" y="715"/>
                  </a:lnTo>
                  <a:lnTo>
                    <a:pt x="651" y="705"/>
                  </a:lnTo>
                  <a:lnTo>
                    <a:pt x="650" y="694"/>
                  </a:lnTo>
                  <a:lnTo>
                    <a:pt x="650" y="665"/>
                  </a:lnTo>
                  <a:lnTo>
                    <a:pt x="653" y="631"/>
                  </a:lnTo>
                  <a:lnTo>
                    <a:pt x="653" y="631"/>
                  </a:lnTo>
                  <a:lnTo>
                    <a:pt x="664" y="636"/>
                  </a:lnTo>
                  <a:lnTo>
                    <a:pt x="675" y="641"/>
                  </a:lnTo>
                  <a:lnTo>
                    <a:pt x="687" y="647"/>
                  </a:lnTo>
                  <a:lnTo>
                    <a:pt x="702" y="652"/>
                  </a:lnTo>
                  <a:lnTo>
                    <a:pt x="716" y="654"/>
                  </a:lnTo>
                  <a:lnTo>
                    <a:pt x="722" y="654"/>
                  </a:lnTo>
                  <a:lnTo>
                    <a:pt x="728" y="654"/>
                  </a:lnTo>
                  <a:lnTo>
                    <a:pt x="733" y="653"/>
                  </a:lnTo>
                  <a:lnTo>
                    <a:pt x="737" y="650"/>
                  </a:lnTo>
                  <a:lnTo>
                    <a:pt x="737" y="650"/>
                  </a:lnTo>
                  <a:lnTo>
                    <a:pt x="771" y="621"/>
                  </a:lnTo>
                  <a:lnTo>
                    <a:pt x="771" y="621"/>
                  </a:lnTo>
                  <a:lnTo>
                    <a:pt x="765" y="584"/>
                  </a:lnTo>
                  <a:lnTo>
                    <a:pt x="756" y="532"/>
                  </a:lnTo>
                  <a:lnTo>
                    <a:pt x="756" y="532"/>
                  </a:lnTo>
                  <a:lnTo>
                    <a:pt x="753" y="514"/>
                  </a:lnTo>
                  <a:lnTo>
                    <a:pt x="748" y="494"/>
                  </a:lnTo>
                  <a:lnTo>
                    <a:pt x="742" y="472"/>
                  </a:lnTo>
                  <a:lnTo>
                    <a:pt x="761" y="323"/>
                  </a:lnTo>
                  <a:lnTo>
                    <a:pt x="761" y="323"/>
                  </a:lnTo>
                  <a:lnTo>
                    <a:pt x="755" y="321"/>
                  </a:lnTo>
                  <a:lnTo>
                    <a:pt x="749" y="319"/>
                  </a:lnTo>
                  <a:lnTo>
                    <a:pt x="742" y="319"/>
                  </a:lnTo>
                  <a:lnTo>
                    <a:pt x="742" y="319"/>
                  </a:lnTo>
                  <a:lnTo>
                    <a:pt x="731" y="321"/>
                  </a:lnTo>
                  <a:lnTo>
                    <a:pt x="718" y="326"/>
                  </a:lnTo>
                  <a:lnTo>
                    <a:pt x="702" y="333"/>
                  </a:lnTo>
                  <a:lnTo>
                    <a:pt x="702" y="333"/>
                  </a:lnTo>
                  <a:lnTo>
                    <a:pt x="702" y="325"/>
                  </a:lnTo>
                  <a:lnTo>
                    <a:pt x="700" y="305"/>
                  </a:lnTo>
                  <a:lnTo>
                    <a:pt x="697" y="295"/>
                  </a:lnTo>
                  <a:lnTo>
                    <a:pt x="693" y="285"/>
                  </a:lnTo>
                  <a:lnTo>
                    <a:pt x="687" y="278"/>
                  </a:lnTo>
                  <a:lnTo>
                    <a:pt x="685" y="274"/>
                  </a:lnTo>
                  <a:lnTo>
                    <a:pt x="681" y="273"/>
                  </a:lnTo>
                  <a:lnTo>
                    <a:pt x="681" y="273"/>
                  </a:lnTo>
                  <a:lnTo>
                    <a:pt x="681" y="270"/>
                  </a:lnTo>
                  <a:lnTo>
                    <a:pt x="680" y="268"/>
                  </a:lnTo>
                  <a:lnTo>
                    <a:pt x="677" y="266"/>
                  </a:lnTo>
                  <a:lnTo>
                    <a:pt x="675" y="265"/>
                  </a:lnTo>
                  <a:lnTo>
                    <a:pt x="667" y="265"/>
                  </a:lnTo>
                  <a:lnTo>
                    <a:pt x="658" y="265"/>
                  </a:lnTo>
                  <a:lnTo>
                    <a:pt x="646" y="265"/>
                  </a:lnTo>
                  <a:lnTo>
                    <a:pt x="637" y="265"/>
                  </a:lnTo>
                  <a:lnTo>
                    <a:pt x="629" y="263"/>
                  </a:lnTo>
                  <a:lnTo>
                    <a:pt x="625" y="262"/>
                  </a:lnTo>
                  <a:lnTo>
                    <a:pt x="623" y="259"/>
                  </a:lnTo>
                  <a:lnTo>
                    <a:pt x="623" y="259"/>
                  </a:lnTo>
                  <a:lnTo>
                    <a:pt x="612" y="244"/>
                  </a:lnTo>
                  <a:lnTo>
                    <a:pt x="607" y="234"/>
                  </a:lnTo>
                  <a:lnTo>
                    <a:pt x="601" y="224"/>
                  </a:lnTo>
                  <a:lnTo>
                    <a:pt x="588" y="210"/>
                  </a:lnTo>
                  <a:lnTo>
                    <a:pt x="588" y="210"/>
                  </a:lnTo>
                  <a:lnTo>
                    <a:pt x="577" y="193"/>
                  </a:lnTo>
                  <a:lnTo>
                    <a:pt x="566" y="174"/>
                  </a:lnTo>
                  <a:lnTo>
                    <a:pt x="566" y="174"/>
                  </a:lnTo>
                  <a:lnTo>
                    <a:pt x="569" y="167"/>
                  </a:lnTo>
                  <a:lnTo>
                    <a:pt x="569" y="165"/>
                  </a:lnTo>
                  <a:lnTo>
                    <a:pt x="569" y="165"/>
                  </a:lnTo>
                  <a:lnTo>
                    <a:pt x="569" y="164"/>
                  </a:lnTo>
                  <a:lnTo>
                    <a:pt x="569" y="161"/>
                  </a:lnTo>
                  <a:lnTo>
                    <a:pt x="569" y="154"/>
                  </a:lnTo>
                  <a:lnTo>
                    <a:pt x="570" y="144"/>
                  </a:lnTo>
                  <a:lnTo>
                    <a:pt x="570" y="139"/>
                  </a:lnTo>
                  <a:lnTo>
                    <a:pt x="569" y="135"/>
                  </a:lnTo>
                  <a:lnTo>
                    <a:pt x="569" y="135"/>
                  </a:lnTo>
                  <a:lnTo>
                    <a:pt x="565" y="129"/>
                  </a:lnTo>
                  <a:lnTo>
                    <a:pt x="562" y="124"/>
                  </a:lnTo>
                  <a:lnTo>
                    <a:pt x="560" y="119"/>
                  </a:lnTo>
                  <a:lnTo>
                    <a:pt x="559" y="115"/>
                  </a:lnTo>
                  <a:lnTo>
                    <a:pt x="559" y="115"/>
                  </a:lnTo>
                  <a:lnTo>
                    <a:pt x="559" y="109"/>
                  </a:lnTo>
                  <a:lnTo>
                    <a:pt x="559" y="101"/>
                  </a:lnTo>
                  <a:lnTo>
                    <a:pt x="555" y="89"/>
                  </a:lnTo>
                  <a:lnTo>
                    <a:pt x="552" y="83"/>
                  </a:lnTo>
                  <a:lnTo>
                    <a:pt x="549" y="76"/>
                  </a:lnTo>
                  <a:lnTo>
                    <a:pt x="549" y="76"/>
                  </a:lnTo>
                  <a:lnTo>
                    <a:pt x="541" y="62"/>
                  </a:lnTo>
                  <a:lnTo>
                    <a:pt x="535" y="51"/>
                  </a:lnTo>
                  <a:lnTo>
                    <a:pt x="530" y="41"/>
                  </a:lnTo>
                  <a:lnTo>
                    <a:pt x="524" y="31"/>
                  </a:lnTo>
                  <a:lnTo>
                    <a:pt x="524" y="31"/>
                  </a:lnTo>
                  <a:lnTo>
                    <a:pt x="519" y="26"/>
                  </a:lnTo>
                  <a:lnTo>
                    <a:pt x="514" y="21"/>
                  </a:lnTo>
                  <a:lnTo>
                    <a:pt x="501" y="13"/>
                  </a:lnTo>
                  <a:lnTo>
                    <a:pt x="484" y="6"/>
                  </a:lnTo>
                  <a:lnTo>
                    <a:pt x="470" y="1"/>
                  </a:lnTo>
                  <a:lnTo>
                    <a:pt x="470" y="1"/>
                  </a:lnTo>
                  <a:lnTo>
                    <a:pt x="462" y="0"/>
                  </a:lnTo>
                  <a:lnTo>
                    <a:pt x="456" y="0"/>
                  </a:lnTo>
                  <a:lnTo>
                    <a:pt x="445" y="3"/>
                  </a:lnTo>
                  <a:lnTo>
                    <a:pt x="437" y="5"/>
                  </a:lnTo>
                  <a:lnTo>
                    <a:pt x="435" y="6"/>
                  </a:lnTo>
                  <a:lnTo>
                    <a:pt x="435" y="6"/>
                  </a:lnTo>
                  <a:lnTo>
                    <a:pt x="431" y="5"/>
                  </a:lnTo>
                  <a:lnTo>
                    <a:pt x="421" y="6"/>
                  </a:lnTo>
                  <a:lnTo>
                    <a:pt x="415" y="8"/>
                  </a:lnTo>
                  <a:lnTo>
                    <a:pt x="409" y="10"/>
                  </a:lnTo>
                  <a:lnTo>
                    <a:pt x="402" y="15"/>
                  </a:lnTo>
                  <a:lnTo>
                    <a:pt x="395" y="21"/>
                  </a:lnTo>
                  <a:lnTo>
                    <a:pt x="395" y="21"/>
                  </a:lnTo>
                  <a:lnTo>
                    <a:pt x="383" y="37"/>
                  </a:lnTo>
                  <a:lnTo>
                    <a:pt x="373" y="55"/>
                  </a:lnTo>
                  <a:lnTo>
                    <a:pt x="366" y="70"/>
                  </a:lnTo>
                  <a:lnTo>
                    <a:pt x="361" y="81"/>
                  </a:lnTo>
                  <a:lnTo>
                    <a:pt x="361" y="81"/>
                  </a:lnTo>
                  <a:lnTo>
                    <a:pt x="356" y="99"/>
                  </a:lnTo>
                  <a:lnTo>
                    <a:pt x="355" y="108"/>
                  </a:lnTo>
                  <a:lnTo>
                    <a:pt x="356" y="115"/>
                  </a:lnTo>
                  <a:lnTo>
                    <a:pt x="356" y="115"/>
                  </a:lnTo>
                  <a:lnTo>
                    <a:pt x="358" y="129"/>
                  </a:lnTo>
                  <a:lnTo>
                    <a:pt x="358" y="133"/>
                  </a:lnTo>
                  <a:lnTo>
                    <a:pt x="361" y="135"/>
                  </a:lnTo>
                  <a:lnTo>
                    <a:pt x="361" y="135"/>
                  </a:lnTo>
                  <a:lnTo>
                    <a:pt x="362" y="136"/>
                  </a:lnTo>
                  <a:lnTo>
                    <a:pt x="365" y="141"/>
                  </a:lnTo>
                  <a:lnTo>
                    <a:pt x="369" y="153"/>
                  </a:lnTo>
                  <a:lnTo>
                    <a:pt x="376" y="170"/>
                  </a:lnTo>
                  <a:lnTo>
                    <a:pt x="376" y="170"/>
                  </a:lnTo>
                  <a:lnTo>
                    <a:pt x="382" y="185"/>
                  </a:lnTo>
                  <a:lnTo>
                    <a:pt x="382" y="185"/>
                  </a:lnTo>
                  <a:lnTo>
                    <a:pt x="381" y="205"/>
                  </a:lnTo>
                  <a:lnTo>
                    <a:pt x="381" y="205"/>
                  </a:lnTo>
                  <a:lnTo>
                    <a:pt x="381" y="214"/>
                  </a:lnTo>
                  <a:lnTo>
                    <a:pt x="379" y="223"/>
                  </a:lnTo>
                  <a:lnTo>
                    <a:pt x="376" y="236"/>
                  </a:lnTo>
                  <a:lnTo>
                    <a:pt x="371" y="247"/>
                  </a:lnTo>
                  <a:lnTo>
                    <a:pt x="366" y="259"/>
                  </a:lnTo>
                  <a:lnTo>
                    <a:pt x="366" y="259"/>
                  </a:lnTo>
                  <a:lnTo>
                    <a:pt x="363" y="265"/>
                  </a:lnTo>
                  <a:lnTo>
                    <a:pt x="360" y="270"/>
                  </a:lnTo>
                  <a:lnTo>
                    <a:pt x="352" y="278"/>
                  </a:lnTo>
                  <a:lnTo>
                    <a:pt x="346" y="285"/>
                  </a:lnTo>
                  <a:lnTo>
                    <a:pt x="343" y="289"/>
                  </a:lnTo>
                  <a:lnTo>
                    <a:pt x="341" y="294"/>
                  </a:lnTo>
                  <a:lnTo>
                    <a:pt x="341" y="294"/>
                  </a:lnTo>
                  <a:lnTo>
                    <a:pt x="340" y="301"/>
                  </a:lnTo>
                  <a:lnTo>
                    <a:pt x="339" y="309"/>
                  </a:lnTo>
                  <a:lnTo>
                    <a:pt x="339" y="309"/>
                  </a:lnTo>
                  <a:lnTo>
                    <a:pt x="326" y="310"/>
                  </a:lnTo>
                  <a:lnTo>
                    <a:pt x="322" y="310"/>
                  </a:lnTo>
                  <a:lnTo>
                    <a:pt x="321" y="309"/>
                  </a:lnTo>
                  <a:lnTo>
                    <a:pt x="321" y="309"/>
                  </a:lnTo>
                  <a:lnTo>
                    <a:pt x="320" y="307"/>
                  </a:lnTo>
                  <a:lnTo>
                    <a:pt x="318" y="307"/>
                  </a:lnTo>
                  <a:lnTo>
                    <a:pt x="309" y="307"/>
                  </a:lnTo>
                  <a:lnTo>
                    <a:pt x="292" y="309"/>
                  </a:lnTo>
                  <a:lnTo>
                    <a:pt x="292" y="309"/>
                  </a:lnTo>
                  <a:lnTo>
                    <a:pt x="259" y="312"/>
                  </a:lnTo>
                  <a:lnTo>
                    <a:pt x="241" y="314"/>
                  </a:lnTo>
                  <a:lnTo>
                    <a:pt x="235" y="314"/>
                  </a:lnTo>
                  <a:lnTo>
                    <a:pt x="232" y="314"/>
                  </a:lnTo>
                  <a:lnTo>
                    <a:pt x="232" y="314"/>
                  </a:lnTo>
                  <a:lnTo>
                    <a:pt x="230" y="312"/>
                  </a:lnTo>
                  <a:lnTo>
                    <a:pt x="225" y="314"/>
                  </a:lnTo>
                  <a:lnTo>
                    <a:pt x="221" y="314"/>
                  </a:lnTo>
                  <a:lnTo>
                    <a:pt x="217" y="314"/>
                  </a:lnTo>
                  <a:lnTo>
                    <a:pt x="217" y="314"/>
                  </a:lnTo>
                  <a:lnTo>
                    <a:pt x="198" y="302"/>
                  </a:lnTo>
                  <a:lnTo>
                    <a:pt x="185" y="295"/>
                  </a:lnTo>
                  <a:lnTo>
                    <a:pt x="180" y="291"/>
                  </a:lnTo>
                  <a:lnTo>
                    <a:pt x="178" y="289"/>
                  </a:lnTo>
                  <a:lnTo>
                    <a:pt x="178" y="289"/>
                  </a:lnTo>
                  <a:lnTo>
                    <a:pt x="162" y="266"/>
                  </a:lnTo>
                  <a:lnTo>
                    <a:pt x="148" y="249"/>
                  </a:lnTo>
                  <a:lnTo>
                    <a:pt x="138" y="254"/>
                  </a:lnTo>
                  <a:lnTo>
                    <a:pt x="118" y="205"/>
                  </a:lnTo>
                  <a:lnTo>
                    <a:pt x="118" y="205"/>
                  </a:lnTo>
                  <a:lnTo>
                    <a:pt x="109" y="180"/>
                  </a:lnTo>
                  <a:lnTo>
                    <a:pt x="109" y="180"/>
                  </a:lnTo>
                  <a:lnTo>
                    <a:pt x="107" y="175"/>
                  </a:lnTo>
                  <a:lnTo>
                    <a:pt x="104" y="171"/>
                  </a:lnTo>
                  <a:lnTo>
                    <a:pt x="99" y="165"/>
                  </a:lnTo>
                  <a:lnTo>
                    <a:pt x="99" y="165"/>
                  </a:lnTo>
                  <a:lnTo>
                    <a:pt x="91" y="159"/>
                  </a:lnTo>
                  <a:lnTo>
                    <a:pt x="83" y="153"/>
                  </a:lnTo>
                  <a:lnTo>
                    <a:pt x="76" y="149"/>
                  </a:lnTo>
                  <a:lnTo>
                    <a:pt x="74" y="145"/>
                  </a:lnTo>
                  <a:lnTo>
                    <a:pt x="74" y="145"/>
                  </a:lnTo>
                  <a:lnTo>
                    <a:pt x="74" y="144"/>
                  </a:lnTo>
                  <a:lnTo>
                    <a:pt x="74" y="144"/>
                  </a:lnTo>
                  <a:lnTo>
                    <a:pt x="73" y="145"/>
                  </a:lnTo>
                  <a:lnTo>
                    <a:pt x="71" y="144"/>
                  </a:lnTo>
                  <a:lnTo>
                    <a:pt x="68" y="140"/>
                  </a:lnTo>
                  <a:lnTo>
                    <a:pt x="59" y="130"/>
                  </a:lnTo>
                  <a:lnTo>
                    <a:pt x="59" y="130"/>
                  </a:lnTo>
                  <a:lnTo>
                    <a:pt x="42" y="109"/>
                  </a:lnTo>
                  <a:lnTo>
                    <a:pt x="38" y="105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32" y="107"/>
                  </a:lnTo>
                  <a:lnTo>
                    <a:pt x="31" y="110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34" y="140"/>
                  </a:lnTo>
                  <a:lnTo>
                    <a:pt x="54" y="155"/>
                  </a:lnTo>
                  <a:lnTo>
                    <a:pt x="54" y="155"/>
                  </a:lnTo>
                  <a:lnTo>
                    <a:pt x="47" y="155"/>
                  </a:lnTo>
                  <a:lnTo>
                    <a:pt x="39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1" y="153"/>
                  </a:lnTo>
                  <a:lnTo>
                    <a:pt x="27" y="150"/>
                  </a:lnTo>
                  <a:lnTo>
                    <a:pt x="26" y="150"/>
                  </a:lnTo>
                  <a:lnTo>
                    <a:pt x="24" y="150"/>
                  </a:lnTo>
                  <a:lnTo>
                    <a:pt x="24" y="151"/>
                  </a:lnTo>
                  <a:lnTo>
                    <a:pt x="24" y="155"/>
                  </a:lnTo>
                  <a:lnTo>
                    <a:pt x="24" y="155"/>
                  </a:lnTo>
                  <a:lnTo>
                    <a:pt x="26" y="167"/>
                  </a:lnTo>
                  <a:lnTo>
                    <a:pt x="26" y="171"/>
                  </a:lnTo>
                  <a:lnTo>
                    <a:pt x="24" y="170"/>
                  </a:lnTo>
                  <a:lnTo>
                    <a:pt x="24" y="170"/>
                  </a:lnTo>
                  <a:lnTo>
                    <a:pt x="21" y="162"/>
                  </a:lnTo>
                  <a:lnTo>
                    <a:pt x="12" y="153"/>
                  </a:lnTo>
                  <a:lnTo>
                    <a:pt x="8" y="148"/>
                  </a:lnTo>
                  <a:lnTo>
                    <a:pt x="5" y="144"/>
                  </a:lnTo>
                  <a:lnTo>
                    <a:pt x="1" y="143"/>
                  </a:lnTo>
                  <a:lnTo>
                    <a:pt x="1" y="144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50"/>
                  </a:lnTo>
                  <a:lnTo>
                    <a:pt x="2" y="155"/>
                  </a:lnTo>
                  <a:lnTo>
                    <a:pt x="8" y="167"/>
                  </a:lnTo>
                  <a:lnTo>
                    <a:pt x="24" y="190"/>
                  </a:lnTo>
                  <a:lnTo>
                    <a:pt x="24" y="190"/>
                  </a:lnTo>
                  <a:lnTo>
                    <a:pt x="28" y="197"/>
                  </a:lnTo>
                  <a:lnTo>
                    <a:pt x="32" y="207"/>
                  </a:lnTo>
                  <a:lnTo>
                    <a:pt x="34" y="216"/>
                  </a:lnTo>
                  <a:lnTo>
                    <a:pt x="39" y="224"/>
                  </a:lnTo>
                  <a:lnTo>
                    <a:pt x="39" y="224"/>
                  </a:lnTo>
                  <a:lnTo>
                    <a:pt x="44" y="232"/>
                  </a:lnTo>
                  <a:lnTo>
                    <a:pt x="50" y="238"/>
                  </a:lnTo>
                  <a:lnTo>
                    <a:pt x="57" y="244"/>
                  </a:lnTo>
                  <a:lnTo>
                    <a:pt x="64" y="249"/>
                  </a:lnTo>
                  <a:lnTo>
                    <a:pt x="64" y="249"/>
                  </a:lnTo>
                  <a:lnTo>
                    <a:pt x="83" y="262"/>
                  </a:lnTo>
                  <a:lnTo>
                    <a:pt x="94" y="269"/>
                  </a:lnTo>
                  <a:lnTo>
                    <a:pt x="84" y="284"/>
                  </a:lnTo>
                  <a:lnTo>
                    <a:pt x="89" y="294"/>
                  </a:lnTo>
                  <a:lnTo>
                    <a:pt x="84" y="304"/>
                  </a:lnTo>
                  <a:lnTo>
                    <a:pt x="84" y="304"/>
                  </a:lnTo>
                  <a:lnTo>
                    <a:pt x="94" y="314"/>
                  </a:lnTo>
                  <a:lnTo>
                    <a:pt x="102" y="323"/>
                  </a:lnTo>
                  <a:lnTo>
                    <a:pt x="109" y="333"/>
                  </a:lnTo>
                  <a:lnTo>
                    <a:pt x="109" y="333"/>
                  </a:lnTo>
                  <a:lnTo>
                    <a:pt x="116" y="348"/>
                  </a:lnTo>
                  <a:lnTo>
                    <a:pt x="128" y="367"/>
                  </a:lnTo>
                  <a:lnTo>
                    <a:pt x="141" y="383"/>
                  </a:lnTo>
                  <a:lnTo>
                    <a:pt x="148" y="393"/>
                  </a:lnTo>
                  <a:lnTo>
                    <a:pt x="148" y="393"/>
                  </a:lnTo>
                  <a:lnTo>
                    <a:pt x="157" y="395"/>
                  </a:lnTo>
                  <a:lnTo>
                    <a:pt x="178" y="400"/>
                  </a:lnTo>
                  <a:lnTo>
                    <a:pt x="237" y="411"/>
                  </a:lnTo>
                  <a:lnTo>
                    <a:pt x="321" y="428"/>
                  </a:lnTo>
                  <a:lnTo>
                    <a:pt x="336" y="576"/>
                  </a:lnTo>
                  <a:lnTo>
                    <a:pt x="341" y="690"/>
                  </a:lnTo>
                  <a:lnTo>
                    <a:pt x="341" y="690"/>
                  </a:lnTo>
                  <a:lnTo>
                    <a:pt x="330" y="733"/>
                  </a:lnTo>
                  <a:lnTo>
                    <a:pt x="321" y="763"/>
                  </a:lnTo>
                  <a:lnTo>
                    <a:pt x="319" y="774"/>
                  </a:lnTo>
                  <a:lnTo>
                    <a:pt x="316" y="779"/>
                  </a:lnTo>
                  <a:lnTo>
                    <a:pt x="316" y="779"/>
                  </a:lnTo>
                  <a:lnTo>
                    <a:pt x="315" y="783"/>
                  </a:lnTo>
                  <a:lnTo>
                    <a:pt x="314" y="789"/>
                  </a:lnTo>
                  <a:lnTo>
                    <a:pt x="310" y="808"/>
                  </a:lnTo>
                  <a:lnTo>
                    <a:pt x="306" y="828"/>
                  </a:lnTo>
                  <a:lnTo>
                    <a:pt x="304" y="835"/>
                  </a:lnTo>
                  <a:lnTo>
                    <a:pt x="301" y="839"/>
                  </a:lnTo>
                  <a:lnTo>
                    <a:pt x="301" y="83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9">
              <a:extLst>
                <a:ext uri="{FF2B5EF4-FFF2-40B4-BE49-F238E27FC236}">
                  <a16:creationId xmlns:a16="http://schemas.microsoft.com/office/drawing/2014/main" id="{7E92C61A-2B50-3F82-234E-430BD212E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575" y="2819400"/>
              <a:ext cx="525463" cy="352425"/>
            </a:xfrm>
            <a:custGeom>
              <a:avLst/>
              <a:gdLst>
                <a:gd name="T0" fmla="*/ 54 w 331"/>
                <a:gd name="T1" fmla="*/ 19 h 222"/>
                <a:gd name="T2" fmla="*/ 44 w 331"/>
                <a:gd name="T3" fmla="*/ 50 h 222"/>
                <a:gd name="T4" fmla="*/ 0 w 331"/>
                <a:gd name="T5" fmla="*/ 218 h 222"/>
                <a:gd name="T6" fmla="*/ 23 w 331"/>
                <a:gd name="T7" fmla="*/ 218 h 222"/>
                <a:gd name="T8" fmla="*/ 59 w 331"/>
                <a:gd name="T9" fmla="*/ 218 h 222"/>
                <a:gd name="T10" fmla="*/ 104 w 331"/>
                <a:gd name="T11" fmla="*/ 222 h 222"/>
                <a:gd name="T12" fmla="*/ 104 w 331"/>
                <a:gd name="T13" fmla="*/ 221 h 222"/>
                <a:gd name="T14" fmla="*/ 100 w 331"/>
                <a:gd name="T15" fmla="*/ 210 h 222"/>
                <a:gd name="T16" fmla="*/ 98 w 331"/>
                <a:gd name="T17" fmla="*/ 199 h 222"/>
                <a:gd name="T18" fmla="*/ 99 w 331"/>
                <a:gd name="T19" fmla="*/ 198 h 222"/>
                <a:gd name="T20" fmla="*/ 116 w 331"/>
                <a:gd name="T21" fmla="*/ 200 h 222"/>
                <a:gd name="T22" fmla="*/ 119 w 331"/>
                <a:gd name="T23" fmla="*/ 203 h 222"/>
                <a:gd name="T24" fmla="*/ 121 w 331"/>
                <a:gd name="T25" fmla="*/ 206 h 222"/>
                <a:gd name="T26" fmla="*/ 132 w 331"/>
                <a:gd name="T27" fmla="*/ 213 h 222"/>
                <a:gd name="T28" fmla="*/ 133 w 331"/>
                <a:gd name="T29" fmla="*/ 213 h 222"/>
                <a:gd name="T30" fmla="*/ 129 w 331"/>
                <a:gd name="T31" fmla="*/ 205 h 222"/>
                <a:gd name="T32" fmla="*/ 114 w 331"/>
                <a:gd name="T33" fmla="*/ 175 h 222"/>
                <a:gd name="T34" fmla="*/ 112 w 331"/>
                <a:gd name="T35" fmla="*/ 169 h 222"/>
                <a:gd name="T36" fmla="*/ 114 w 331"/>
                <a:gd name="T37" fmla="*/ 168 h 222"/>
                <a:gd name="T38" fmla="*/ 124 w 331"/>
                <a:gd name="T39" fmla="*/ 167 h 222"/>
                <a:gd name="T40" fmla="*/ 163 w 331"/>
                <a:gd name="T41" fmla="*/ 208 h 222"/>
                <a:gd name="T42" fmla="*/ 159 w 331"/>
                <a:gd name="T43" fmla="*/ 198 h 222"/>
                <a:gd name="T44" fmla="*/ 157 w 331"/>
                <a:gd name="T45" fmla="*/ 189 h 222"/>
                <a:gd name="T46" fmla="*/ 158 w 331"/>
                <a:gd name="T47" fmla="*/ 188 h 222"/>
                <a:gd name="T48" fmla="*/ 166 w 331"/>
                <a:gd name="T49" fmla="*/ 190 h 222"/>
                <a:gd name="T50" fmla="*/ 168 w 331"/>
                <a:gd name="T51" fmla="*/ 193 h 222"/>
                <a:gd name="T52" fmla="*/ 168 w 331"/>
                <a:gd name="T53" fmla="*/ 183 h 222"/>
                <a:gd name="T54" fmla="*/ 169 w 331"/>
                <a:gd name="T55" fmla="*/ 179 h 222"/>
                <a:gd name="T56" fmla="*/ 173 w 331"/>
                <a:gd name="T57" fmla="*/ 175 h 222"/>
                <a:gd name="T58" fmla="*/ 178 w 331"/>
                <a:gd name="T59" fmla="*/ 178 h 222"/>
                <a:gd name="T60" fmla="*/ 205 w 331"/>
                <a:gd name="T61" fmla="*/ 195 h 222"/>
                <a:gd name="T62" fmla="*/ 208 w 331"/>
                <a:gd name="T63" fmla="*/ 198 h 222"/>
                <a:gd name="T64" fmla="*/ 208 w 331"/>
                <a:gd name="T65" fmla="*/ 199 h 222"/>
                <a:gd name="T66" fmla="*/ 209 w 331"/>
                <a:gd name="T67" fmla="*/ 200 h 222"/>
                <a:gd name="T68" fmla="*/ 282 w 331"/>
                <a:gd name="T69" fmla="*/ 193 h 222"/>
                <a:gd name="T70" fmla="*/ 312 w 331"/>
                <a:gd name="T71" fmla="*/ 188 h 222"/>
                <a:gd name="T72" fmla="*/ 316 w 331"/>
                <a:gd name="T73" fmla="*/ 94 h 222"/>
                <a:gd name="T74" fmla="*/ 324 w 331"/>
                <a:gd name="T75" fmla="*/ 39 h 222"/>
                <a:gd name="T76" fmla="*/ 331 w 331"/>
                <a:gd name="T77" fmla="*/ 0 h 222"/>
                <a:gd name="T78" fmla="*/ 292 w 331"/>
                <a:gd name="T79" fmla="*/ 0 h 222"/>
                <a:gd name="T80" fmla="*/ 284 w 331"/>
                <a:gd name="T81" fmla="*/ 1 h 222"/>
                <a:gd name="T82" fmla="*/ 258 w 331"/>
                <a:gd name="T83" fmla="*/ 9 h 222"/>
                <a:gd name="T84" fmla="*/ 227 w 331"/>
                <a:gd name="T85" fmla="*/ 24 h 222"/>
                <a:gd name="T86" fmla="*/ 222 w 331"/>
                <a:gd name="T87" fmla="*/ 28 h 222"/>
                <a:gd name="T88" fmla="*/ 210 w 331"/>
                <a:gd name="T89" fmla="*/ 48 h 222"/>
                <a:gd name="T90" fmla="*/ 203 w 331"/>
                <a:gd name="T91" fmla="*/ 64 h 222"/>
                <a:gd name="T92" fmla="*/ 182 w 331"/>
                <a:gd name="T93" fmla="*/ 53 h 222"/>
                <a:gd name="T94" fmla="*/ 148 w 331"/>
                <a:gd name="T95" fmla="*/ 34 h 222"/>
                <a:gd name="T96" fmla="*/ 124 w 331"/>
                <a:gd name="T97" fmla="*/ 23 h 222"/>
                <a:gd name="T98" fmla="*/ 99 w 331"/>
                <a:gd name="T99" fmla="*/ 14 h 222"/>
                <a:gd name="T100" fmla="*/ 78 w 331"/>
                <a:gd name="T101" fmla="*/ 9 h 222"/>
                <a:gd name="T102" fmla="*/ 69 w 331"/>
                <a:gd name="T103" fmla="*/ 9 h 222"/>
                <a:gd name="T104" fmla="*/ 58 w 331"/>
                <a:gd name="T105" fmla="*/ 17 h 222"/>
                <a:gd name="T106" fmla="*/ 54 w 331"/>
                <a:gd name="T107" fmla="*/ 1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1" h="222">
                  <a:moveTo>
                    <a:pt x="54" y="19"/>
                  </a:moveTo>
                  <a:lnTo>
                    <a:pt x="54" y="19"/>
                  </a:lnTo>
                  <a:lnTo>
                    <a:pt x="51" y="28"/>
                  </a:lnTo>
                  <a:lnTo>
                    <a:pt x="44" y="50"/>
                  </a:lnTo>
                  <a:lnTo>
                    <a:pt x="26" y="118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23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86" y="220"/>
                  </a:lnTo>
                  <a:lnTo>
                    <a:pt x="104" y="222"/>
                  </a:lnTo>
                  <a:lnTo>
                    <a:pt x="104" y="222"/>
                  </a:lnTo>
                  <a:lnTo>
                    <a:pt x="104" y="221"/>
                  </a:lnTo>
                  <a:lnTo>
                    <a:pt x="104" y="219"/>
                  </a:lnTo>
                  <a:lnTo>
                    <a:pt x="100" y="210"/>
                  </a:lnTo>
                  <a:lnTo>
                    <a:pt x="98" y="201"/>
                  </a:lnTo>
                  <a:lnTo>
                    <a:pt x="98" y="199"/>
                  </a:lnTo>
                  <a:lnTo>
                    <a:pt x="99" y="198"/>
                  </a:lnTo>
                  <a:lnTo>
                    <a:pt x="99" y="198"/>
                  </a:lnTo>
                  <a:lnTo>
                    <a:pt x="110" y="199"/>
                  </a:lnTo>
                  <a:lnTo>
                    <a:pt x="116" y="200"/>
                  </a:lnTo>
                  <a:lnTo>
                    <a:pt x="117" y="201"/>
                  </a:lnTo>
                  <a:lnTo>
                    <a:pt x="119" y="203"/>
                  </a:lnTo>
                  <a:lnTo>
                    <a:pt x="119" y="203"/>
                  </a:lnTo>
                  <a:lnTo>
                    <a:pt x="121" y="206"/>
                  </a:lnTo>
                  <a:lnTo>
                    <a:pt x="127" y="210"/>
                  </a:lnTo>
                  <a:lnTo>
                    <a:pt x="132" y="213"/>
                  </a:lnTo>
                  <a:lnTo>
                    <a:pt x="133" y="214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29" y="205"/>
                  </a:lnTo>
                  <a:lnTo>
                    <a:pt x="120" y="190"/>
                  </a:lnTo>
                  <a:lnTo>
                    <a:pt x="114" y="175"/>
                  </a:lnTo>
                  <a:lnTo>
                    <a:pt x="112" y="170"/>
                  </a:lnTo>
                  <a:lnTo>
                    <a:pt x="112" y="169"/>
                  </a:lnTo>
                  <a:lnTo>
                    <a:pt x="114" y="168"/>
                  </a:lnTo>
                  <a:lnTo>
                    <a:pt x="114" y="168"/>
                  </a:lnTo>
                  <a:lnTo>
                    <a:pt x="119" y="167"/>
                  </a:lnTo>
                  <a:lnTo>
                    <a:pt x="124" y="167"/>
                  </a:lnTo>
                  <a:lnTo>
                    <a:pt x="129" y="168"/>
                  </a:lnTo>
                  <a:lnTo>
                    <a:pt x="163" y="208"/>
                  </a:lnTo>
                  <a:lnTo>
                    <a:pt x="163" y="208"/>
                  </a:lnTo>
                  <a:lnTo>
                    <a:pt x="159" y="198"/>
                  </a:lnTo>
                  <a:lnTo>
                    <a:pt x="157" y="192"/>
                  </a:lnTo>
                  <a:lnTo>
                    <a:pt x="157" y="189"/>
                  </a:lnTo>
                  <a:lnTo>
                    <a:pt x="158" y="188"/>
                  </a:lnTo>
                  <a:lnTo>
                    <a:pt x="158" y="188"/>
                  </a:lnTo>
                  <a:lnTo>
                    <a:pt x="162" y="188"/>
                  </a:lnTo>
                  <a:lnTo>
                    <a:pt x="166" y="190"/>
                  </a:lnTo>
                  <a:lnTo>
                    <a:pt x="168" y="193"/>
                  </a:lnTo>
                  <a:lnTo>
                    <a:pt x="168" y="193"/>
                  </a:lnTo>
                  <a:lnTo>
                    <a:pt x="167" y="190"/>
                  </a:lnTo>
                  <a:lnTo>
                    <a:pt x="168" y="183"/>
                  </a:lnTo>
                  <a:lnTo>
                    <a:pt x="168" y="183"/>
                  </a:lnTo>
                  <a:lnTo>
                    <a:pt x="169" y="179"/>
                  </a:lnTo>
                  <a:lnTo>
                    <a:pt x="171" y="177"/>
                  </a:lnTo>
                  <a:lnTo>
                    <a:pt x="173" y="175"/>
                  </a:lnTo>
                  <a:lnTo>
                    <a:pt x="178" y="178"/>
                  </a:lnTo>
                  <a:lnTo>
                    <a:pt x="178" y="178"/>
                  </a:lnTo>
                  <a:lnTo>
                    <a:pt x="197" y="189"/>
                  </a:lnTo>
                  <a:lnTo>
                    <a:pt x="205" y="195"/>
                  </a:lnTo>
                  <a:lnTo>
                    <a:pt x="208" y="196"/>
                  </a:lnTo>
                  <a:lnTo>
                    <a:pt x="208" y="198"/>
                  </a:lnTo>
                  <a:lnTo>
                    <a:pt x="208" y="198"/>
                  </a:lnTo>
                  <a:lnTo>
                    <a:pt x="208" y="199"/>
                  </a:lnTo>
                  <a:lnTo>
                    <a:pt x="208" y="199"/>
                  </a:lnTo>
                  <a:lnTo>
                    <a:pt x="209" y="200"/>
                  </a:lnTo>
                  <a:lnTo>
                    <a:pt x="213" y="203"/>
                  </a:lnTo>
                  <a:lnTo>
                    <a:pt x="282" y="193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6" y="94"/>
                  </a:lnTo>
                  <a:lnTo>
                    <a:pt x="316" y="94"/>
                  </a:lnTo>
                  <a:lnTo>
                    <a:pt x="319" y="71"/>
                  </a:lnTo>
                  <a:lnTo>
                    <a:pt x="324" y="39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18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4" y="1"/>
                  </a:lnTo>
                  <a:lnTo>
                    <a:pt x="277" y="2"/>
                  </a:lnTo>
                  <a:lnTo>
                    <a:pt x="258" y="9"/>
                  </a:lnTo>
                  <a:lnTo>
                    <a:pt x="241" y="17"/>
                  </a:lnTo>
                  <a:lnTo>
                    <a:pt x="227" y="24"/>
                  </a:lnTo>
                  <a:lnTo>
                    <a:pt x="227" y="24"/>
                  </a:lnTo>
                  <a:lnTo>
                    <a:pt x="222" y="28"/>
                  </a:lnTo>
                  <a:lnTo>
                    <a:pt x="218" y="34"/>
                  </a:lnTo>
                  <a:lnTo>
                    <a:pt x="210" y="48"/>
                  </a:lnTo>
                  <a:lnTo>
                    <a:pt x="205" y="59"/>
                  </a:lnTo>
                  <a:lnTo>
                    <a:pt x="203" y="64"/>
                  </a:lnTo>
                  <a:lnTo>
                    <a:pt x="203" y="64"/>
                  </a:lnTo>
                  <a:lnTo>
                    <a:pt x="182" y="53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36" y="28"/>
                  </a:lnTo>
                  <a:lnTo>
                    <a:pt x="124" y="23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88" y="11"/>
                  </a:lnTo>
                  <a:lnTo>
                    <a:pt x="78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3" y="14"/>
                  </a:lnTo>
                  <a:lnTo>
                    <a:pt x="58" y="17"/>
                  </a:lnTo>
                  <a:lnTo>
                    <a:pt x="54" y="19"/>
                  </a:lnTo>
                  <a:lnTo>
                    <a:pt x="54" y="19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5" name="Freeform 10">
            <a:extLst>
              <a:ext uri="{FF2B5EF4-FFF2-40B4-BE49-F238E27FC236}">
                <a16:creationId xmlns:a16="http://schemas.microsoft.com/office/drawing/2014/main" id="{B331A3FA-FA3C-926A-A421-D15CD24CBCEB}"/>
              </a:ext>
            </a:extLst>
          </p:cNvPr>
          <p:cNvSpPr>
            <a:spLocks/>
          </p:cNvSpPr>
          <p:nvPr/>
        </p:nvSpPr>
        <p:spPr bwMode="auto">
          <a:xfrm>
            <a:off x="7430880" y="3949318"/>
            <a:ext cx="879626" cy="2335737"/>
          </a:xfrm>
          <a:custGeom>
            <a:avLst/>
            <a:gdLst>
              <a:gd name="T0" fmla="*/ 524 w 679"/>
              <a:gd name="T1" fmla="*/ 1636 h 1803"/>
              <a:gd name="T2" fmla="*/ 439 w 679"/>
              <a:gd name="T3" fmla="*/ 1762 h 1803"/>
              <a:gd name="T4" fmla="*/ 441 w 679"/>
              <a:gd name="T5" fmla="*/ 1801 h 1803"/>
              <a:gd name="T6" fmla="*/ 530 w 679"/>
              <a:gd name="T7" fmla="*/ 1788 h 1803"/>
              <a:gd name="T8" fmla="*/ 591 w 679"/>
              <a:gd name="T9" fmla="*/ 1748 h 1803"/>
              <a:gd name="T10" fmla="*/ 614 w 679"/>
              <a:gd name="T11" fmla="*/ 1734 h 1803"/>
              <a:gd name="T12" fmla="*/ 604 w 679"/>
              <a:gd name="T13" fmla="*/ 1665 h 1803"/>
              <a:gd name="T14" fmla="*/ 608 w 679"/>
              <a:gd name="T15" fmla="*/ 1520 h 1803"/>
              <a:gd name="T16" fmla="*/ 659 w 679"/>
              <a:gd name="T17" fmla="*/ 1357 h 1803"/>
              <a:gd name="T18" fmla="*/ 664 w 679"/>
              <a:gd name="T19" fmla="*/ 1108 h 1803"/>
              <a:gd name="T20" fmla="*/ 654 w 679"/>
              <a:gd name="T21" fmla="*/ 699 h 1803"/>
              <a:gd name="T22" fmla="*/ 665 w 679"/>
              <a:gd name="T23" fmla="*/ 481 h 1803"/>
              <a:gd name="T24" fmla="*/ 659 w 679"/>
              <a:gd name="T25" fmla="*/ 372 h 1803"/>
              <a:gd name="T26" fmla="*/ 675 w 679"/>
              <a:gd name="T27" fmla="*/ 374 h 1803"/>
              <a:gd name="T28" fmla="*/ 664 w 679"/>
              <a:gd name="T29" fmla="*/ 302 h 1803"/>
              <a:gd name="T30" fmla="*/ 634 w 679"/>
              <a:gd name="T31" fmla="*/ 253 h 1803"/>
              <a:gd name="T32" fmla="*/ 628 w 679"/>
              <a:gd name="T33" fmla="*/ 79 h 1803"/>
              <a:gd name="T34" fmla="*/ 577 w 679"/>
              <a:gd name="T35" fmla="*/ 21 h 1803"/>
              <a:gd name="T36" fmla="*/ 510 w 679"/>
              <a:gd name="T37" fmla="*/ 2 h 1803"/>
              <a:gd name="T38" fmla="*/ 455 w 679"/>
              <a:gd name="T39" fmla="*/ 10 h 1803"/>
              <a:gd name="T40" fmla="*/ 420 w 679"/>
              <a:gd name="T41" fmla="*/ 66 h 1803"/>
              <a:gd name="T42" fmla="*/ 419 w 679"/>
              <a:gd name="T43" fmla="*/ 111 h 1803"/>
              <a:gd name="T44" fmla="*/ 402 w 679"/>
              <a:gd name="T45" fmla="*/ 144 h 1803"/>
              <a:gd name="T46" fmla="*/ 397 w 679"/>
              <a:gd name="T47" fmla="*/ 165 h 1803"/>
              <a:gd name="T48" fmla="*/ 400 w 679"/>
              <a:gd name="T49" fmla="*/ 188 h 1803"/>
              <a:gd name="T50" fmla="*/ 393 w 679"/>
              <a:gd name="T51" fmla="*/ 219 h 1803"/>
              <a:gd name="T52" fmla="*/ 392 w 679"/>
              <a:gd name="T53" fmla="*/ 230 h 1803"/>
              <a:gd name="T54" fmla="*/ 455 w 679"/>
              <a:gd name="T55" fmla="*/ 254 h 1803"/>
              <a:gd name="T56" fmla="*/ 451 w 679"/>
              <a:gd name="T57" fmla="*/ 315 h 1803"/>
              <a:gd name="T58" fmla="*/ 159 w 679"/>
              <a:gd name="T59" fmla="*/ 213 h 1803"/>
              <a:gd name="T60" fmla="*/ 127 w 679"/>
              <a:gd name="T61" fmla="*/ 196 h 1803"/>
              <a:gd name="T62" fmla="*/ 113 w 679"/>
              <a:gd name="T63" fmla="*/ 146 h 1803"/>
              <a:gd name="T64" fmla="*/ 109 w 679"/>
              <a:gd name="T65" fmla="*/ 109 h 1803"/>
              <a:gd name="T66" fmla="*/ 90 w 679"/>
              <a:gd name="T67" fmla="*/ 123 h 1803"/>
              <a:gd name="T68" fmla="*/ 70 w 679"/>
              <a:gd name="T69" fmla="*/ 128 h 1803"/>
              <a:gd name="T70" fmla="*/ 31 w 679"/>
              <a:gd name="T71" fmla="*/ 109 h 1803"/>
              <a:gd name="T72" fmla="*/ 11 w 679"/>
              <a:gd name="T73" fmla="*/ 104 h 1803"/>
              <a:gd name="T74" fmla="*/ 1 w 679"/>
              <a:gd name="T75" fmla="*/ 134 h 1803"/>
              <a:gd name="T76" fmla="*/ 11 w 679"/>
              <a:gd name="T77" fmla="*/ 163 h 1803"/>
              <a:gd name="T78" fmla="*/ 8 w 679"/>
              <a:gd name="T79" fmla="*/ 177 h 1803"/>
              <a:gd name="T80" fmla="*/ 85 w 679"/>
              <a:gd name="T81" fmla="*/ 238 h 1803"/>
              <a:gd name="T82" fmla="*/ 105 w 679"/>
              <a:gd name="T83" fmla="*/ 263 h 1803"/>
              <a:gd name="T84" fmla="*/ 238 w 679"/>
              <a:gd name="T85" fmla="*/ 369 h 1803"/>
              <a:gd name="T86" fmla="*/ 369 w 679"/>
              <a:gd name="T87" fmla="*/ 466 h 1803"/>
              <a:gd name="T88" fmla="*/ 377 w 679"/>
              <a:gd name="T89" fmla="*/ 545 h 1803"/>
              <a:gd name="T90" fmla="*/ 352 w 679"/>
              <a:gd name="T91" fmla="*/ 550 h 1803"/>
              <a:gd name="T92" fmla="*/ 174 w 679"/>
              <a:gd name="T93" fmla="*/ 391 h 1803"/>
              <a:gd name="T94" fmla="*/ 130 w 679"/>
              <a:gd name="T95" fmla="*/ 441 h 1803"/>
              <a:gd name="T96" fmla="*/ 237 w 679"/>
              <a:gd name="T97" fmla="*/ 572 h 1803"/>
              <a:gd name="T98" fmla="*/ 283 w 679"/>
              <a:gd name="T99" fmla="*/ 609 h 1803"/>
              <a:gd name="T100" fmla="*/ 347 w 679"/>
              <a:gd name="T101" fmla="*/ 654 h 1803"/>
              <a:gd name="T102" fmla="*/ 334 w 679"/>
              <a:gd name="T103" fmla="*/ 774 h 1803"/>
              <a:gd name="T104" fmla="*/ 342 w 679"/>
              <a:gd name="T105" fmla="*/ 829 h 1803"/>
              <a:gd name="T106" fmla="*/ 337 w 679"/>
              <a:gd name="T107" fmla="*/ 1131 h 1803"/>
              <a:gd name="T108" fmla="*/ 440 w 679"/>
              <a:gd name="T109" fmla="*/ 1343 h 1803"/>
              <a:gd name="T110" fmla="*/ 471 w 679"/>
              <a:gd name="T111" fmla="*/ 1541 h 1803"/>
              <a:gd name="T112" fmla="*/ 426 w 679"/>
              <a:gd name="T113" fmla="*/ 1580 h 1803"/>
              <a:gd name="T114" fmla="*/ 371 w 679"/>
              <a:gd name="T115" fmla="*/ 1603 h 1803"/>
              <a:gd name="T116" fmla="*/ 336 w 679"/>
              <a:gd name="T117" fmla="*/ 1622 h 1803"/>
              <a:gd name="T118" fmla="*/ 395 w 679"/>
              <a:gd name="T119" fmla="*/ 1645 h 1803"/>
              <a:gd name="T120" fmla="*/ 479 w 679"/>
              <a:gd name="T121" fmla="*/ 1637 h 1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9" h="1803">
                <a:moveTo>
                  <a:pt x="510" y="1640"/>
                </a:moveTo>
                <a:lnTo>
                  <a:pt x="510" y="1640"/>
                </a:lnTo>
                <a:lnTo>
                  <a:pt x="515" y="1639"/>
                </a:lnTo>
                <a:lnTo>
                  <a:pt x="524" y="1636"/>
                </a:lnTo>
                <a:lnTo>
                  <a:pt x="524" y="1636"/>
                </a:lnTo>
                <a:lnTo>
                  <a:pt x="525" y="1635"/>
                </a:lnTo>
                <a:lnTo>
                  <a:pt x="525" y="1635"/>
                </a:lnTo>
                <a:lnTo>
                  <a:pt x="524" y="1636"/>
                </a:lnTo>
                <a:lnTo>
                  <a:pt x="524" y="1636"/>
                </a:lnTo>
                <a:lnTo>
                  <a:pt x="510" y="1660"/>
                </a:lnTo>
                <a:lnTo>
                  <a:pt x="491" y="1694"/>
                </a:lnTo>
                <a:lnTo>
                  <a:pt x="491" y="1694"/>
                </a:lnTo>
                <a:lnTo>
                  <a:pt x="475" y="1723"/>
                </a:lnTo>
                <a:lnTo>
                  <a:pt x="467" y="1733"/>
                </a:lnTo>
                <a:lnTo>
                  <a:pt x="456" y="1744"/>
                </a:lnTo>
                <a:lnTo>
                  <a:pt x="456" y="1744"/>
                </a:lnTo>
                <a:lnTo>
                  <a:pt x="445" y="1755"/>
                </a:lnTo>
                <a:lnTo>
                  <a:pt x="439" y="1762"/>
                </a:lnTo>
                <a:lnTo>
                  <a:pt x="434" y="1769"/>
                </a:lnTo>
                <a:lnTo>
                  <a:pt x="431" y="1774"/>
                </a:lnTo>
                <a:lnTo>
                  <a:pt x="431" y="1774"/>
                </a:lnTo>
                <a:lnTo>
                  <a:pt x="430" y="1776"/>
                </a:lnTo>
                <a:lnTo>
                  <a:pt x="430" y="1781"/>
                </a:lnTo>
                <a:lnTo>
                  <a:pt x="431" y="1786"/>
                </a:lnTo>
                <a:lnTo>
                  <a:pt x="432" y="1792"/>
                </a:lnTo>
                <a:lnTo>
                  <a:pt x="436" y="1797"/>
                </a:lnTo>
                <a:lnTo>
                  <a:pt x="441" y="1801"/>
                </a:lnTo>
                <a:lnTo>
                  <a:pt x="450" y="1803"/>
                </a:lnTo>
                <a:lnTo>
                  <a:pt x="461" y="1803"/>
                </a:lnTo>
                <a:lnTo>
                  <a:pt x="461" y="1803"/>
                </a:lnTo>
                <a:lnTo>
                  <a:pt x="486" y="1800"/>
                </a:lnTo>
                <a:lnTo>
                  <a:pt x="507" y="1797"/>
                </a:lnTo>
                <a:lnTo>
                  <a:pt x="523" y="1792"/>
                </a:lnTo>
                <a:lnTo>
                  <a:pt x="528" y="1791"/>
                </a:lnTo>
                <a:lnTo>
                  <a:pt x="530" y="1788"/>
                </a:lnTo>
                <a:lnTo>
                  <a:pt x="530" y="1788"/>
                </a:lnTo>
                <a:lnTo>
                  <a:pt x="538" y="1780"/>
                </a:lnTo>
                <a:lnTo>
                  <a:pt x="555" y="1764"/>
                </a:lnTo>
                <a:lnTo>
                  <a:pt x="555" y="1764"/>
                </a:lnTo>
                <a:lnTo>
                  <a:pt x="567" y="1754"/>
                </a:lnTo>
                <a:lnTo>
                  <a:pt x="577" y="1748"/>
                </a:lnTo>
                <a:lnTo>
                  <a:pt x="582" y="1745"/>
                </a:lnTo>
                <a:lnTo>
                  <a:pt x="585" y="1744"/>
                </a:lnTo>
                <a:lnTo>
                  <a:pt x="585" y="1744"/>
                </a:lnTo>
                <a:lnTo>
                  <a:pt x="591" y="1748"/>
                </a:lnTo>
                <a:lnTo>
                  <a:pt x="596" y="1749"/>
                </a:lnTo>
                <a:lnTo>
                  <a:pt x="598" y="1749"/>
                </a:lnTo>
                <a:lnTo>
                  <a:pt x="599" y="1749"/>
                </a:lnTo>
                <a:lnTo>
                  <a:pt x="599" y="1749"/>
                </a:lnTo>
                <a:lnTo>
                  <a:pt x="609" y="1743"/>
                </a:lnTo>
                <a:lnTo>
                  <a:pt x="613" y="1739"/>
                </a:lnTo>
                <a:lnTo>
                  <a:pt x="614" y="1736"/>
                </a:lnTo>
                <a:lnTo>
                  <a:pt x="614" y="1734"/>
                </a:lnTo>
                <a:lnTo>
                  <a:pt x="614" y="1734"/>
                </a:lnTo>
                <a:lnTo>
                  <a:pt x="614" y="1729"/>
                </a:lnTo>
                <a:lnTo>
                  <a:pt x="617" y="1724"/>
                </a:lnTo>
                <a:lnTo>
                  <a:pt x="617" y="1718"/>
                </a:lnTo>
                <a:lnTo>
                  <a:pt x="615" y="1714"/>
                </a:lnTo>
                <a:lnTo>
                  <a:pt x="614" y="1709"/>
                </a:lnTo>
                <a:lnTo>
                  <a:pt x="614" y="1709"/>
                </a:lnTo>
                <a:lnTo>
                  <a:pt x="611" y="1699"/>
                </a:lnTo>
                <a:lnTo>
                  <a:pt x="608" y="1688"/>
                </a:lnTo>
                <a:lnTo>
                  <a:pt x="604" y="1665"/>
                </a:lnTo>
                <a:lnTo>
                  <a:pt x="604" y="1665"/>
                </a:lnTo>
                <a:lnTo>
                  <a:pt x="601" y="1645"/>
                </a:lnTo>
                <a:lnTo>
                  <a:pt x="599" y="1636"/>
                </a:lnTo>
                <a:lnTo>
                  <a:pt x="599" y="1625"/>
                </a:lnTo>
                <a:lnTo>
                  <a:pt x="599" y="1561"/>
                </a:lnTo>
                <a:lnTo>
                  <a:pt x="599" y="1561"/>
                </a:lnTo>
                <a:lnTo>
                  <a:pt x="601" y="1552"/>
                </a:lnTo>
                <a:lnTo>
                  <a:pt x="602" y="1542"/>
                </a:lnTo>
                <a:lnTo>
                  <a:pt x="608" y="1520"/>
                </a:lnTo>
                <a:lnTo>
                  <a:pt x="615" y="1494"/>
                </a:lnTo>
                <a:lnTo>
                  <a:pt x="618" y="1480"/>
                </a:lnTo>
                <a:lnTo>
                  <a:pt x="619" y="1466"/>
                </a:lnTo>
                <a:lnTo>
                  <a:pt x="619" y="1466"/>
                </a:lnTo>
                <a:lnTo>
                  <a:pt x="619" y="1452"/>
                </a:lnTo>
                <a:lnTo>
                  <a:pt x="619" y="1434"/>
                </a:lnTo>
                <a:lnTo>
                  <a:pt x="618" y="1398"/>
                </a:lnTo>
                <a:lnTo>
                  <a:pt x="614" y="1357"/>
                </a:lnTo>
                <a:lnTo>
                  <a:pt x="659" y="1357"/>
                </a:lnTo>
                <a:lnTo>
                  <a:pt x="659" y="1357"/>
                </a:lnTo>
                <a:lnTo>
                  <a:pt x="660" y="1315"/>
                </a:lnTo>
                <a:lnTo>
                  <a:pt x="664" y="1267"/>
                </a:lnTo>
                <a:lnTo>
                  <a:pt x="669" y="1204"/>
                </a:lnTo>
                <a:lnTo>
                  <a:pt x="669" y="1204"/>
                </a:lnTo>
                <a:lnTo>
                  <a:pt x="670" y="1184"/>
                </a:lnTo>
                <a:lnTo>
                  <a:pt x="669" y="1162"/>
                </a:lnTo>
                <a:lnTo>
                  <a:pt x="666" y="1137"/>
                </a:lnTo>
                <a:lnTo>
                  <a:pt x="664" y="1108"/>
                </a:lnTo>
                <a:lnTo>
                  <a:pt x="655" y="1050"/>
                </a:lnTo>
                <a:lnTo>
                  <a:pt x="645" y="991"/>
                </a:lnTo>
                <a:lnTo>
                  <a:pt x="634" y="935"/>
                </a:lnTo>
                <a:lnTo>
                  <a:pt x="624" y="889"/>
                </a:lnTo>
                <a:lnTo>
                  <a:pt x="614" y="847"/>
                </a:lnTo>
                <a:lnTo>
                  <a:pt x="649" y="842"/>
                </a:lnTo>
                <a:lnTo>
                  <a:pt x="634" y="743"/>
                </a:lnTo>
                <a:lnTo>
                  <a:pt x="634" y="743"/>
                </a:lnTo>
                <a:lnTo>
                  <a:pt x="654" y="699"/>
                </a:lnTo>
                <a:lnTo>
                  <a:pt x="654" y="699"/>
                </a:lnTo>
                <a:lnTo>
                  <a:pt x="655" y="691"/>
                </a:lnTo>
                <a:lnTo>
                  <a:pt x="658" y="679"/>
                </a:lnTo>
                <a:lnTo>
                  <a:pt x="661" y="644"/>
                </a:lnTo>
                <a:lnTo>
                  <a:pt x="664" y="590"/>
                </a:lnTo>
                <a:lnTo>
                  <a:pt x="664" y="590"/>
                </a:lnTo>
                <a:lnTo>
                  <a:pt x="666" y="536"/>
                </a:lnTo>
                <a:lnTo>
                  <a:pt x="666" y="498"/>
                </a:lnTo>
                <a:lnTo>
                  <a:pt x="665" y="481"/>
                </a:lnTo>
                <a:lnTo>
                  <a:pt x="664" y="466"/>
                </a:lnTo>
                <a:lnTo>
                  <a:pt x="664" y="466"/>
                </a:lnTo>
                <a:lnTo>
                  <a:pt x="658" y="419"/>
                </a:lnTo>
                <a:lnTo>
                  <a:pt x="651" y="380"/>
                </a:lnTo>
                <a:lnTo>
                  <a:pt x="651" y="380"/>
                </a:lnTo>
                <a:lnTo>
                  <a:pt x="656" y="377"/>
                </a:lnTo>
                <a:lnTo>
                  <a:pt x="659" y="374"/>
                </a:lnTo>
                <a:lnTo>
                  <a:pt x="659" y="372"/>
                </a:lnTo>
                <a:lnTo>
                  <a:pt x="659" y="372"/>
                </a:lnTo>
                <a:lnTo>
                  <a:pt x="659" y="370"/>
                </a:lnTo>
                <a:lnTo>
                  <a:pt x="660" y="370"/>
                </a:lnTo>
                <a:lnTo>
                  <a:pt x="662" y="372"/>
                </a:lnTo>
                <a:lnTo>
                  <a:pt x="666" y="374"/>
                </a:lnTo>
                <a:lnTo>
                  <a:pt x="669" y="377"/>
                </a:lnTo>
                <a:lnTo>
                  <a:pt x="669" y="377"/>
                </a:lnTo>
                <a:lnTo>
                  <a:pt x="670" y="378"/>
                </a:lnTo>
                <a:lnTo>
                  <a:pt x="671" y="378"/>
                </a:lnTo>
                <a:lnTo>
                  <a:pt x="675" y="374"/>
                </a:lnTo>
                <a:lnTo>
                  <a:pt x="677" y="370"/>
                </a:lnTo>
                <a:lnTo>
                  <a:pt x="679" y="367"/>
                </a:lnTo>
                <a:lnTo>
                  <a:pt x="679" y="367"/>
                </a:lnTo>
                <a:lnTo>
                  <a:pt x="679" y="359"/>
                </a:lnTo>
                <a:lnTo>
                  <a:pt x="677" y="343"/>
                </a:lnTo>
                <a:lnTo>
                  <a:pt x="675" y="334"/>
                </a:lnTo>
                <a:lnTo>
                  <a:pt x="672" y="323"/>
                </a:lnTo>
                <a:lnTo>
                  <a:pt x="669" y="313"/>
                </a:lnTo>
                <a:lnTo>
                  <a:pt x="664" y="302"/>
                </a:lnTo>
                <a:lnTo>
                  <a:pt x="664" y="302"/>
                </a:lnTo>
                <a:lnTo>
                  <a:pt x="658" y="294"/>
                </a:lnTo>
                <a:lnTo>
                  <a:pt x="654" y="287"/>
                </a:lnTo>
                <a:lnTo>
                  <a:pt x="646" y="279"/>
                </a:lnTo>
                <a:lnTo>
                  <a:pt x="643" y="276"/>
                </a:lnTo>
                <a:lnTo>
                  <a:pt x="640" y="270"/>
                </a:lnTo>
                <a:lnTo>
                  <a:pt x="636" y="264"/>
                </a:lnTo>
                <a:lnTo>
                  <a:pt x="634" y="253"/>
                </a:lnTo>
                <a:lnTo>
                  <a:pt x="634" y="253"/>
                </a:lnTo>
                <a:lnTo>
                  <a:pt x="630" y="230"/>
                </a:lnTo>
                <a:lnTo>
                  <a:pt x="627" y="203"/>
                </a:lnTo>
                <a:lnTo>
                  <a:pt x="620" y="142"/>
                </a:lnTo>
                <a:lnTo>
                  <a:pt x="620" y="142"/>
                </a:lnTo>
                <a:lnTo>
                  <a:pt x="627" y="116"/>
                </a:lnTo>
                <a:lnTo>
                  <a:pt x="629" y="104"/>
                </a:lnTo>
                <a:lnTo>
                  <a:pt x="629" y="94"/>
                </a:lnTo>
                <a:lnTo>
                  <a:pt x="629" y="94"/>
                </a:lnTo>
                <a:lnTo>
                  <a:pt x="628" y="79"/>
                </a:lnTo>
                <a:lnTo>
                  <a:pt x="627" y="66"/>
                </a:lnTo>
                <a:lnTo>
                  <a:pt x="624" y="59"/>
                </a:lnTo>
                <a:lnTo>
                  <a:pt x="620" y="53"/>
                </a:lnTo>
                <a:lnTo>
                  <a:pt x="615" y="46"/>
                </a:lnTo>
                <a:lnTo>
                  <a:pt x="609" y="40"/>
                </a:lnTo>
                <a:lnTo>
                  <a:pt x="609" y="40"/>
                </a:lnTo>
                <a:lnTo>
                  <a:pt x="602" y="33"/>
                </a:lnTo>
                <a:lnTo>
                  <a:pt x="593" y="28"/>
                </a:lnTo>
                <a:lnTo>
                  <a:pt x="577" y="21"/>
                </a:lnTo>
                <a:lnTo>
                  <a:pt x="565" y="17"/>
                </a:lnTo>
                <a:lnTo>
                  <a:pt x="560" y="15"/>
                </a:lnTo>
                <a:lnTo>
                  <a:pt x="560" y="15"/>
                </a:lnTo>
                <a:lnTo>
                  <a:pt x="557" y="14"/>
                </a:lnTo>
                <a:lnTo>
                  <a:pt x="555" y="15"/>
                </a:lnTo>
                <a:lnTo>
                  <a:pt x="550" y="15"/>
                </a:lnTo>
                <a:lnTo>
                  <a:pt x="550" y="15"/>
                </a:lnTo>
                <a:lnTo>
                  <a:pt x="526" y="7"/>
                </a:lnTo>
                <a:lnTo>
                  <a:pt x="510" y="2"/>
                </a:lnTo>
                <a:lnTo>
                  <a:pt x="500" y="0"/>
                </a:lnTo>
                <a:lnTo>
                  <a:pt x="500" y="0"/>
                </a:lnTo>
                <a:lnTo>
                  <a:pt x="496" y="1"/>
                </a:lnTo>
                <a:lnTo>
                  <a:pt x="488" y="2"/>
                </a:lnTo>
                <a:lnTo>
                  <a:pt x="479" y="4"/>
                </a:lnTo>
                <a:lnTo>
                  <a:pt x="471" y="5"/>
                </a:lnTo>
                <a:lnTo>
                  <a:pt x="471" y="5"/>
                </a:lnTo>
                <a:lnTo>
                  <a:pt x="462" y="6"/>
                </a:lnTo>
                <a:lnTo>
                  <a:pt x="455" y="10"/>
                </a:lnTo>
                <a:lnTo>
                  <a:pt x="447" y="15"/>
                </a:lnTo>
                <a:lnTo>
                  <a:pt x="441" y="20"/>
                </a:lnTo>
                <a:lnTo>
                  <a:pt x="441" y="20"/>
                </a:lnTo>
                <a:lnTo>
                  <a:pt x="436" y="25"/>
                </a:lnTo>
                <a:lnTo>
                  <a:pt x="432" y="28"/>
                </a:lnTo>
                <a:lnTo>
                  <a:pt x="431" y="32"/>
                </a:lnTo>
                <a:lnTo>
                  <a:pt x="431" y="35"/>
                </a:lnTo>
                <a:lnTo>
                  <a:pt x="431" y="45"/>
                </a:lnTo>
                <a:lnTo>
                  <a:pt x="420" y="66"/>
                </a:lnTo>
                <a:lnTo>
                  <a:pt x="444" y="59"/>
                </a:lnTo>
                <a:lnTo>
                  <a:pt x="444" y="59"/>
                </a:lnTo>
                <a:lnTo>
                  <a:pt x="435" y="71"/>
                </a:lnTo>
                <a:lnTo>
                  <a:pt x="428" y="82"/>
                </a:lnTo>
                <a:lnTo>
                  <a:pt x="424" y="88"/>
                </a:lnTo>
                <a:lnTo>
                  <a:pt x="421" y="94"/>
                </a:lnTo>
                <a:lnTo>
                  <a:pt x="421" y="94"/>
                </a:lnTo>
                <a:lnTo>
                  <a:pt x="419" y="104"/>
                </a:lnTo>
                <a:lnTo>
                  <a:pt x="419" y="111"/>
                </a:lnTo>
                <a:lnTo>
                  <a:pt x="419" y="118"/>
                </a:lnTo>
                <a:lnTo>
                  <a:pt x="416" y="124"/>
                </a:lnTo>
                <a:lnTo>
                  <a:pt x="416" y="124"/>
                </a:lnTo>
                <a:lnTo>
                  <a:pt x="414" y="130"/>
                </a:lnTo>
                <a:lnTo>
                  <a:pt x="411" y="136"/>
                </a:lnTo>
                <a:lnTo>
                  <a:pt x="410" y="139"/>
                </a:lnTo>
                <a:lnTo>
                  <a:pt x="409" y="141"/>
                </a:lnTo>
                <a:lnTo>
                  <a:pt x="405" y="142"/>
                </a:lnTo>
                <a:lnTo>
                  <a:pt x="402" y="144"/>
                </a:lnTo>
                <a:lnTo>
                  <a:pt x="402" y="144"/>
                </a:lnTo>
                <a:lnTo>
                  <a:pt x="398" y="145"/>
                </a:lnTo>
                <a:lnTo>
                  <a:pt x="395" y="147"/>
                </a:lnTo>
                <a:lnTo>
                  <a:pt x="394" y="150"/>
                </a:lnTo>
                <a:lnTo>
                  <a:pt x="394" y="152"/>
                </a:lnTo>
                <a:lnTo>
                  <a:pt x="394" y="160"/>
                </a:lnTo>
                <a:lnTo>
                  <a:pt x="397" y="163"/>
                </a:lnTo>
                <a:lnTo>
                  <a:pt x="397" y="163"/>
                </a:lnTo>
                <a:lnTo>
                  <a:pt x="397" y="165"/>
                </a:lnTo>
                <a:lnTo>
                  <a:pt x="397" y="167"/>
                </a:lnTo>
                <a:lnTo>
                  <a:pt x="394" y="173"/>
                </a:lnTo>
                <a:lnTo>
                  <a:pt x="392" y="178"/>
                </a:lnTo>
                <a:lnTo>
                  <a:pt x="390" y="181"/>
                </a:lnTo>
                <a:lnTo>
                  <a:pt x="392" y="183"/>
                </a:lnTo>
                <a:lnTo>
                  <a:pt x="392" y="183"/>
                </a:lnTo>
                <a:lnTo>
                  <a:pt x="394" y="186"/>
                </a:lnTo>
                <a:lnTo>
                  <a:pt x="398" y="187"/>
                </a:lnTo>
                <a:lnTo>
                  <a:pt x="400" y="188"/>
                </a:lnTo>
                <a:lnTo>
                  <a:pt x="402" y="193"/>
                </a:lnTo>
                <a:lnTo>
                  <a:pt x="402" y="193"/>
                </a:lnTo>
                <a:lnTo>
                  <a:pt x="402" y="199"/>
                </a:lnTo>
                <a:lnTo>
                  <a:pt x="402" y="204"/>
                </a:lnTo>
                <a:lnTo>
                  <a:pt x="400" y="209"/>
                </a:lnTo>
                <a:lnTo>
                  <a:pt x="397" y="213"/>
                </a:lnTo>
                <a:lnTo>
                  <a:pt x="397" y="213"/>
                </a:lnTo>
                <a:lnTo>
                  <a:pt x="393" y="217"/>
                </a:lnTo>
                <a:lnTo>
                  <a:pt x="393" y="219"/>
                </a:lnTo>
                <a:lnTo>
                  <a:pt x="393" y="220"/>
                </a:lnTo>
                <a:lnTo>
                  <a:pt x="392" y="223"/>
                </a:lnTo>
                <a:lnTo>
                  <a:pt x="392" y="223"/>
                </a:lnTo>
                <a:lnTo>
                  <a:pt x="390" y="224"/>
                </a:lnTo>
                <a:lnTo>
                  <a:pt x="390" y="224"/>
                </a:lnTo>
                <a:lnTo>
                  <a:pt x="392" y="224"/>
                </a:lnTo>
                <a:lnTo>
                  <a:pt x="392" y="228"/>
                </a:lnTo>
                <a:lnTo>
                  <a:pt x="392" y="228"/>
                </a:lnTo>
                <a:lnTo>
                  <a:pt x="392" y="230"/>
                </a:lnTo>
                <a:lnTo>
                  <a:pt x="394" y="233"/>
                </a:lnTo>
                <a:lnTo>
                  <a:pt x="400" y="239"/>
                </a:lnTo>
                <a:lnTo>
                  <a:pt x="410" y="248"/>
                </a:lnTo>
                <a:lnTo>
                  <a:pt x="410" y="248"/>
                </a:lnTo>
                <a:lnTo>
                  <a:pt x="431" y="249"/>
                </a:lnTo>
                <a:lnTo>
                  <a:pt x="446" y="251"/>
                </a:lnTo>
                <a:lnTo>
                  <a:pt x="451" y="253"/>
                </a:lnTo>
                <a:lnTo>
                  <a:pt x="455" y="254"/>
                </a:lnTo>
                <a:lnTo>
                  <a:pt x="455" y="254"/>
                </a:lnTo>
                <a:lnTo>
                  <a:pt x="456" y="258"/>
                </a:lnTo>
                <a:lnTo>
                  <a:pt x="456" y="263"/>
                </a:lnTo>
                <a:lnTo>
                  <a:pt x="457" y="275"/>
                </a:lnTo>
                <a:lnTo>
                  <a:pt x="456" y="292"/>
                </a:lnTo>
                <a:lnTo>
                  <a:pt x="456" y="307"/>
                </a:lnTo>
                <a:lnTo>
                  <a:pt x="456" y="307"/>
                </a:lnTo>
                <a:lnTo>
                  <a:pt x="456" y="308"/>
                </a:lnTo>
                <a:lnTo>
                  <a:pt x="453" y="312"/>
                </a:lnTo>
                <a:lnTo>
                  <a:pt x="451" y="315"/>
                </a:lnTo>
                <a:lnTo>
                  <a:pt x="447" y="316"/>
                </a:lnTo>
                <a:lnTo>
                  <a:pt x="442" y="317"/>
                </a:lnTo>
                <a:lnTo>
                  <a:pt x="436" y="317"/>
                </a:lnTo>
                <a:lnTo>
                  <a:pt x="436" y="317"/>
                </a:lnTo>
                <a:lnTo>
                  <a:pt x="409" y="313"/>
                </a:lnTo>
                <a:lnTo>
                  <a:pt x="367" y="307"/>
                </a:lnTo>
                <a:lnTo>
                  <a:pt x="313" y="297"/>
                </a:lnTo>
                <a:lnTo>
                  <a:pt x="174" y="228"/>
                </a:lnTo>
                <a:lnTo>
                  <a:pt x="159" y="213"/>
                </a:lnTo>
                <a:lnTo>
                  <a:pt x="154" y="213"/>
                </a:lnTo>
                <a:lnTo>
                  <a:pt x="144" y="213"/>
                </a:lnTo>
                <a:lnTo>
                  <a:pt x="144" y="213"/>
                </a:lnTo>
                <a:lnTo>
                  <a:pt x="137" y="207"/>
                </a:lnTo>
                <a:lnTo>
                  <a:pt x="132" y="202"/>
                </a:lnTo>
                <a:lnTo>
                  <a:pt x="130" y="198"/>
                </a:lnTo>
                <a:lnTo>
                  <a:pt x="130" y="198"/>
                </a:lnTo>
                <a:lnTo>
                  <a:pt x="128" y="197"/>
                </a:lnTo>
                <a:lnTo>
                  <a:pt x="127" y="196"/>
                </a:lnTo>
                <a:lnTo>
                  <a:pt x="126" y="192"/>
                </a:lnTo>
                <a:lnTo>
                  <a:pt x="125" y="183"/>
                </a:lnTo>
                <a:lnTo>
                  <a:pt x="125" y="183"/>
                </a:lnTo>
                <a:lnTo>
                  <a:pt x="125" y="173"/>
                </a:lnTo>
                <a:lnTo>
                  <a:pt x="125" y="167"/>
                </a:lnTo>
                <a:lnTo>
                  <a:pt x="123" y="162"/>
                </a:lnTo>
                <a:lnTo>
                  <a:pt x="120" y="154"/>
                </a:lnTo>
                <a:lnTo>
                  <a:pt x="120" y="154"/>
                </a:lnTo>
                <a:lnTo>
                  <a:pt x="113" y="146"/>
                </a:lnTo>
                <a:lnTo>
                  <a:pt x="109" y="142"/>
                </a:lnTo>
                <a:lnTo>
                  <a:pt x="107" y="140"/>
                </a:lnTo>
                <a:lnTo>
                  <a:pt x="106" y="137"/>
                </a:lnTo>
                <a:lnTo>
                  <a:pt x="105" y="134"/>
                </a:lnTo>
                <a:lnTo>
                  <a:pt x="105" y="129"/>
                </a:lnTo>
                <a:lnTo>
                  <a:pt x="105" y="129"/>
                </a:lnTo>
                <a:lnTo>
                  <a:pt x="105" y="123"/>
                </a:lnTo>
                <a:lnTo>
                  <a:pt x="106" y="118"/>
                </a:lnTo>
                <a:lnTo>
                  <a:pt x="109" y="109"/>
                </a:lnTo>
                <a:lnTo>
                  <a:pt x="110" y="107"/>
                </a:lnTo>
                <a:lnTo>
                  <a:pt x="110" y="104"/>
                </a:lnTo>
                <a:lnTo>
                  <a:pt x="107" y="103"/>
                </a:lnTo>
                <a:lnTo>
                  <a:pt x="105" y="104"/>
                </a:lnTo>
                <a:lnTo>
                  <a:pt x="105" y="104"/>
                </a:lnTo>
                <a:lnTo>
                  <a:pt x="101" y="107"/>
                </a:lnTo>
                <a:lnTo>
                  <a:pt x="97" y="109"/>
                </a:lnTo>
                <a:lnTo>
                  <a:pt x="92" y="115"/>
                </a:lnTo>
                <a:lnTo>
                  <a:pt x="90" y="123"/>
                </a:lnTo>
                <a:lnTo>
                  <a:pt x="90" y="129"/>
                </a:lnTo>
                <a:lnTo>
                  <a:pt x="90" y="129"/>
                </a:lnTo>
                <a:lnTo>
                  <a:pt x="92" y="139"/>
                </a:lnTo>
                <a:lnTo>
                  <a:pt x="92" y="142"/>
                </a:lnTo>
                <a:lnTo>
                  <a:pt x="91" y="144"/>
                </a:lnTo>
                <a:lnTo>
                  <a:pt x="90" y="144"/>
                </a:lnTo>
                <a:lnTo>
                  <a:pt x="90" y="144"/>
                </a:lnTo>
                <a:lnTo>
                  <a:pt x="83" y="137"/>
                </a:lnTo>
                <a:lnTo>
                  <a:pt x="70" y="128"/>
                </a:lnTo>
                <a:lnTo>
                  <a:pt x="55" y="115"/>
                </a:lnTo>
                <a:lnTo>
                  <a:pt x="50" y="111"/>
                </a:lnTo>
                <a:lnTo>
                  <a:pt x="45" y="109"/>
                </a:lnTo>
                <a:lnTo>
                  <a:pt x="45" y="109"/>
                </a:lnTo>
                <a:lnTo>
                  <a:pt x="39" y="107"/>
                </a:lnTo>
                <a:lnTo>
                  <a:pt x="34" y="107"/>
                </a:lnTo>
                <a:lnTo>
                  <a:pt x="31" y="107"/>
                </a:lnTo>
                <a:lnTo>
                  <a:pt x="31" y="109"/>
                </a:lnTo>
                <a:lnTo>
                  <a:pt x="31" y="109"/>
                </a:lnTo>
                <a:lnTo>
                  <a:pt x="31" y="113"/>
                </a:lnTo>
                <a:lnTo>
                  <a:pt x="31" y="114"/>
                </a:lnTo>
                <a:lnTo>
                  <a:pt x="31" y="114"/>
                </a:lnTo>
                <a:lnTo>
                  <a:pt x="28" y="111"/>
                </a:lnTo>
                <a:lnTo>
                  <a:pt x="21" y="105"/>
                </a:lnTo>
                <a:lnTo>
                  <a:pt x="18" y="103"/>
                </a:lnTo>
                <a:lnTo>
                  <a:pt x="15" y="102"/>
                </a:lnTo>
                <a:lnTo>
                  <a:pt x="12" y="102"/>
                </a:lnTo>
                <a:lnTo>
                  <a:pt x="11" y="104"/>
                </a:lnTo>
                <a:lnTo>
                  <a:pt x="11" y="104"/>
                </a:lnTo>
                <a:lnTo>
                  <a:pt x="11" y="113"/>
                </a:lnTo>
                <a:lnTo>
                  <a:pt x="13" y="123"/>
                </a:lnTo>
                <a:lnTo>
                  <a:pt x="16" y="134"/>
                </a:lnTo>
                <a:lnTo>
                  <a:pt x="16" y="134"/>
                </a:lnTo>
                <a:lnTo>
                  <a:pt x="10" y="133"/>
                </a:lnTo>
                <a:lnTo>
                  <a:pt x="5" y="133"/>
                </a:lnTo>
                <a:lnTo>
                  <a:pt x="1" y="134"/>
                </a:lnTo>
                <a:lnTo>
                  <a:pt x="1" y="134"/>
                </a:lnTo>
                <a:lnTo>
                  <a:pt x="0" y="135"/>
                </a:lnTo>
                <a:lnTo>
                  <a:pt x="0" y="136"/>
                </a:lnTo>
                <a:lnTo>
                  <a:pt x="2" y="140"/>
                </a:lnTo>
                <a:lnTo>
                  <a:pt x="5" y="144"/>
                </a:lnTo>
                <a:lnTo>
                  <a:pt x="6" y="149"/>
                </a:lnTo>
                <a:lnTo>
                  <a:pt x="6" y="149"/>
                </a:lnTo>
                <a:lnTo>
                  <a:pt x="8" y="159"/>
                </a:lnTo>
                <a:lnTo>
                  <a:pt x="11" y="163"/>
                </a:lnTo>
                <a:lnTo>
                  <a:pt x="11" y="163"/>
                </a:lnTo>
                <a:lnTo>
                  <a:pt x="10" y="162"/>
                </a:lnTo>
                <a:lnTo>
                  <a:pt x="6" y="160"/>
                </a:lnTo>
                <a:lnTo>
                  <a:pt x="5" y="159"/>
                </a:lnTo>
                <a:lnTo>
                  <a:pt x="2" y="159"/>
                </a:lnTo>
                <a:lnTo>
                  <a:pt x="1" y="161"/>
                </a:lnTo>
                <a:lnTo>
                  <a:pt x="1" y="163"/>
                </a:lnTo>
                <a:lnTo>
                  <a:pt x="1" y="163"/>
                </a:lnTo>
                <a:lnTo>
                  <a:pt x="3" y="170"/>
                </a:lnTo>
                <a:lnTo>
                  <a:pt x="8" y="177"/>
                </a:lnTo>
                <a:lnTo>
                  <a:pt x="17" y="188"/>
                </a:lnTo>
                <a:lnTo>
                  <a:pt x="27" y="198"/>
                </a:lnTo>
                <a:lnTo>
                  <a:pt x="47" y="218"/>
                </a:lnTo>
                <a:lnTo>
                  <a:pt x="54" y="224"/>
                </a:lnTo>
                <a:lnTo>
                  <a:pt x="60" y="228"/>
                </a:lnTo>
                <a:lnTo>
                  <a:pt x="60" y="228"/>
                </a:lnTo>
                <a:lnTo>
                  <a:pt x="76" y="234"/>
                </a:lnTo>
                <a:lnTo>
                  <a:pt x="85" y="238"/>
                </a:lnTo>
                <a:lnTo>
                  <a:pt x="85" y="238"/>
                </a:lnTo>
                <a:lnTo>
                  <a:pt x="92" y="239"/>
                </a:lnTo>
                <a:lnTo>
                  <a:pt x="97" y="242"/>
                </a:lnTo>
                <a:lnTo>
                  <a:pt x="100" y="242"/>
                </a:lnTo>
                <a:lnTo>
                  <a:pt x="100" y="243"/>
                </a:lnTo>
                <a:lnTo>
                  <a:pt x="95" y="258"/>
                </a:lnTo>
                <a:lnTo>
                  <a:pt x="95" y="258"/>
                </a:lnTo>
                <a:lnTo>
                  <a:pt x="100" y="259"/>
                </a:lnTo>
                <a:lnTo>
                  <a:pt x="102" y="260"/>
                </a:lnTo>
                <a:lnTo>
                  <a:pt x="105" y="263"/>
                </a:lnTo>
                <a:lnTo>
                  <a:pt x="105" y="263"/>
                </a:lnTo>
                <a:lnTo>
                  <a:pt x="105" y="271"/>
                </a:lnTo>
                <a:lnTo>
                  <a:pt x="105" y="277"/>
                </a:lnTo>
                <a:lnTo>
                  <a:pt x="105" y="277"/>
                </a:lnTo>
                <a:lnTo>
                  <a:pt x="189" y="347"/>
                </a:lnTo>
                <a:lnTo>
                  <a:pt x="189" y="347"/>
                </a:lnTo>
                <a:lnTo>
                  <a:pt x="195" y="351"/>
                </a:lnTo>
                <a:lnTo>
                  <a:pt x="207" y="357"/>
                </a:lnTo>
                <a:lnTo>
                  <a:pt x="238" y="369"/>
                </a:lnTo>
                <a:lnTo>
                  <a:pt x="283" y="386"/>
                </a:lnTo>
                <a:lnTo>
                  <a:pt x="283" y="386"/>
                </a:lnTo>
                <a:lnTo>
                  <a:pt x="331" y="409"/>
                </a:lnTo>
                <a:lnTo>
                  <a:pt x="362" y="424"/>
                </a:lnTo>
                <a:lnTo>
                  <a:pt x="377" y="431"/>
                </a:lnTo>
                <a:lnTo>
                  <a:pt x="377" y="431"/>
                </a:lnTo>
                <a:lnTo>
                  <a:pt x="376" y="437"/>
                </a:lnTo>
                <a:lnTo>
                  <a:pt x="373" y="450"/>
                </a:lnTo>
                <a:lnTo>
                  <a:pt x="369" y="466"/>
                </a:lnTo>
                <a:lnTo>
                  <a:pt x="367" y="481"/>
                </a:lnTo>
                <a:lnTo>
                  <a:pt x="367" y="481"/>
                </a:lnTo>
                <a:lnTo>
                  <a:pt x="367" y="489"/>
                </a:lnTo>
                <a:lnTo>
                  <a:pt x="368" y="499"/>
                </a:lnTo>
                <a:lnTo>
                  <a:pt x="372" y="520"/>
                </a:lnTo>
                <a:lnTo>
                  <a:pt x="376" y="538"/>
                </a:lnTo>
                <a:lnTo>
                  <a:pt x="377" y="544"/>
                </a:lnTo>
                <a:lnTo>
                  <a:pt x="377" y="545"/>
                </a:lnTo>
                <a:lnTo>
                  <a:pt x="377" y="545"/>
                </a:lnTo>
                <a:lnTo>
                  <a:pt x="376" y="546"/>
                </a:lnTo>
                <a:lnTo>
                  <a:pt x="376" y="551"/>
                </a:lnTo>
                <a:lnTo>
                  <a:pt x="376" y="565"/>
                </a:lnTo>
                <a:lnTo>
                  <a:pt x="377" y="585"/>
                </a:lnTo>
                <a:lnTo>
                  <a:pt x="377" y="585"/>
                </a:lnTo>
                <a:lnTo>
                  <a:pt x="367" y="568"/>
                </a:lnTo>
                <a:lnTo>
                  <a:pt x="358" y="557"/>
                </a:lnTo>
                <a:lnTo>
                  <a:pt x="352" y="550"/>
                </a:lnTo>
                <a:lnTo>
                  <a:pt x="352" y="550"/>
                </a:lnTo>
                <a:lnTo>
                  <a:pt x="340" y="541"/>
                </a:lnTo>
                <a:lnTo>
                  <a:pt x="327" y="535"/>
                </a:lnTo>
                <a:lnTo>
                  <a:pt x="327" y="535"/>
                </a:lnTo>
                <a:lnTo>
                  <a:pt x="316" y="530"/>
                </a:lnTo>
                <a:lnTo>
                  <a:pt x="311" y="528"/>
                </a:lnTo>
                <a:lnTo>
                  <a:pt x="308" y="525"/>
                </a:lnTo>
                <a:lnTo>
                  <a:pt x="308" y="525"/>
                </a:lnTo>
                <a:lnTo>
                  <a:pt x="240" y="457"/>
                </a:lnTo>
                <a:lnTo>
                  <a:pt x="174" y="391"/>
                </a:lnTo>
                <a:lnTo>
                  <a:pt x="154" y="416"/>
                </a:lnTo>
                <a:lnTo>
                  <a:pt x="125" y="401"/>
                </a:lnTo>
                <a:lnTo>
                  <a:pt x="120" y="406"/>
                </a:lnTo>
                <a:lnTo>
                  <a:pt x="120" y="406"/>
                </a:lnTo>
                <a:lnTo>
                  <a:pt x="126" y="420"/>
                </a:lnTo>
                <a:lnTo>
                  <a:pt x="130" y="432"/>
                </a:lnTo>
                <a:lnTo>
                  <a:pt x="130" y="437"/>
                </a:lnTo>
                <a:lnTo>
                  <a:pt x="130" y="441"/>
                </a:lnTo>
                <a:lnTo>
                  <a:pt x="130" y="441"/>
                </a:lnTo>
                <a:lnTo>
                  <a:pt x="122" y="462"/>
                </a:lnTo>
                <a:lnTo>
                  <a:pt x="115" y="481"/>
                </a:lnTo>
                <a:lnTo>
                  <a:pt x="115" y="481"/>
                </a:lnTo>
                <a:lnTo>
                  <a:pt x="113" y="484"/>
                </a:lnTo>
                <a:lnTo>
                  <a:pt x="113" y="487"/>
                </a:lnTo>
                <a:lnTo>
                  <a:pt x="115" y="490"/>
                </a:lnTo>
                <a:lnTo>
                  <a:pt x="233" y="560"/>
                </a:lnTo>
                <a:lnTo>
                  <a:pt x="233" y="560"/>
                </a:lnTo>
                <a:lnTo>
                  <a:pt x="237" y="572"/>
                </a:lnTo>
                <a:lnTo>
                  <a:pt x="243" y="590"/>
                </a:lnTo>
                <a:lnTo>
                  <a:pt x="243" y="590"/>
                </a:lnTo>
                <a:lnTo>
                  <a:pt x="246" y="592"/>
                </a:lnTo>
                <a:lnTo>
                  <a:pt x="249" y="596"/>
                </a:lnTo>
                <a:lnTo>
                  <a:pt x="262" y="603"/>
                </a:lnTo>
                <a:lnTo>
                  <a:pt x="272" y="608"/>
                </a:lnTo>
                <a:lnTo>
                  <a:pt x="278" y="609"/>
                </a:lnTo>
                <a:lnTo>
                  <a:pt x="278" y="609"/>
                </a:lnTo>
                <a:lnTo>
                  <a:pt x="283" y="609"/>
                </a:lnTo>
                <a:lnTo>
                  <a:pt x="293" y="612"/>
                </a:lnTo>
                <a:lnTo>
                  <a:pt x="308" y="614"/>
                </a:lnTo>
                <a:lnTo>
                  <a:pt x="337" y="629"/>
                </a:lnTo>
                <a:lnTo>
                  <a:pt x="337" y="639"/>
                </a:lnTo>
                <a:lnTo>
                  <a:pt x="347" y="644"/>
                </a:lnTo>
                <a:lnTo>
                  <a:pt x="347" y="644"/>
                </a:lnTo>
                <a:lnTo>
                  <a:pt x="348" y="647"/>
                </a:lnTo>
                <a:lnTo>
                  <a:pt x="347" y="649"/>
                </a:lnTo>
                <a:lnTo>
                  <a:pt x="347" y="654"/>
                </a:lnTo>
                <a:lnTo>
                  <a:pt x="367" y="659"/>
                </a:lnTo>
                <a:lnTo>
                  <a:pt x="367" y="659"/>
                </a:lnTo>
                <a:lnTo>
                  <a:pt x="362" y="687"/>
                </a:lnTo>
                <a:lnTo>
                  <a:pt x="357" y="711"/>
                </a:lnTo>
                <a:lnTo>
                  <a:pt x="352" y="733"/>
                </a:lnTo>
                <a:lnTo>
                  <a:pt x="352" y="733"/>
                </a:lnTo>
                <a:lnTo>
                  <a:pt x="348" y="743"/>
                </a:lnTo>
                <a:lnTo>
                  <a:pt x="345" y="753"/>
                </a:lnTo>
                <a:lnTo>
                  <a:pt x="334" y="774"/>
                </a:lnTo>
                <a:lnTo>
                  <a:pt x="322" y="790"/>
                </a:lnTo>
                <a:lnTo>
                  <a:pt x="317" y="798"/>
                </a:lnTo>
                <a:lnTo>
                  <a:pt x="317" y="798"/>
                </a:lnTo>
                <a:lnTo>
                  <a:pt x="317" y="799"/>
                </a:lnTo>
                <a:lnTo>
                  <a:pt x="320" y="801"/>
                </a:lnTo>
                <a:lnTo>
                  <a:pt x="329" y="808"/>
                </a:lnTo>
                <a:lnTo>
                  <a:pt x="342" y="817"/>
                </a:lnTo>
                <a:lnTo>
                  <a:pt x="342" y="817"/>
                </a:lnTo>
                <a:lnTo>
                  <a:pt x="342" y="829"/>
                </a:lnTo>
                <a:lnTo>
                  <a:pt x="341" y="861"/>
                </a:lnTo>
                <a:lnTo>
                  <a:pt x="339" y="910"/>
                </a:lnTo>
                <a:lnTo>
                  <a:pt x="332" y="976"/>
                </a:lnTo>
                <a:lnTo>
                  <a:pt x="332" y="976"/>
                </a:lnTo>
                <a:lnTo>
                  <a:pt x="331" y="996"/>
                </a:lnTo>
                <a:lnTo>
                  <a:pt x="331" y="1019"/>
                </a:lnTo>
                <a:lnTo>
                  <a:pt x="331" y="1044"/>
                </a:lnTo>
                <a:lnTo>
                  <a:pt x="332" y="1073"/>
                </a:lnTo>
                <a:lnTo>
                  <a:pt x="337" y="1131"/>
                </a:lnTo>
                <a:lnTo>
                  <a:pt x="343" y="1190"/>
                </a:lnTo>
                <a:lnTo>
                  <a:pt x="350" y="1245"/>
                </a:lnTo>
                <a:lnTo>
                  <a:pt x="356" y="1291"/>
                </a:lnTo>
                <a:lnTo>
                  <a:pt x="362" y="1333"/>
                </a:lnTo>
                <a:lnTo>
                  <a:pt x="362" y="1333"/>
                </a:lnTo>
                <a:lnTo>
                  <a:pt x="426" y="1343"/>
                </a:lnTo>
                <a:lnTo>
                  <a:pt x="426" y="1343"/>
                </a:lnTo>
                <a:lnTo>
                  <a:pt x="434" y="1344"/>
                </a:lnTo>
                <a:lnTo>
                  <a:pt x="440" y="1343"/>
                </a:lnTo>
                <a:lnTo>
                  <a:pt x="446" y="1343"/>
                </a:lnTo>
                <a:lnTo>
                  <a:pt x="446" y="1343"/>
                </a:lnTo>
                <a:lnTo>
                  <a:pt x="465" y="1408"/>
                </a:lnTo>
                <a:lnTo>
                  <a:pt x="476" y="1455"/>
                </a:lnTo>
                <a:lnTo>
                  <a:pt x="479" y="1473"/>
                </a:lnTo>
                <a:lnTo>
                  <a:pt x="481" y="1481"/>
                </a:lnTo>
                <a:lnTo>
                  <a:pt x="481" y="1481"/>
                </a:lnTo>
                <a:lnTo>
                  <a:pt x="475" y="1515"/>
                </a:lnTo>
                <a:lnTo>
                  <a:pt x="471" y="1541"/>
                </a:lnTo>
                <a:lnTo>
                  <a:pt x="471" y="1541"/>
                </a:lnTo>
                <a:lnTo>
                  <a:pt x="471" y="1547"/>
                </a:lnTo>
                <a:lnTo>
                  <a:pt x="468" y="1551"/>
                </a:lnTo>
                <a:lnTo>
                  <a:pt x="466" y="1556"/>
                </a:lnTo>
                <a:lnTo>
                  <a:pt x="466" y="1556"/>
                </a:lnTo>
                <a:lnTo>
                  <a:pt x="460" y="1562"/>
                </a:lnTo>
                <a:lnTo>
                  <a:pt x="449" y="1568"/>
                </a:lnTo>
                <a:lnTo>
                  <a:pt x="436" y="1575"/>
                </a:lnTo>
                <a:lnTo>
                  <a:pt x="426" y="1580"/>
                </a:lnTo>
                <a:lnTo>
                  <a:pt x="426" y="1580"/>
                </a:lnTo>
                <a:lnTo>
                  <a:pt x="416" y="1585"/>
                </a:lnTo>
                <a:lnTo>
                  <a:pt x="405" y="1592"/>
                </a:lnTo>
                <a:lnTo>
                  <a:pt x="395" y="1598"/>
                </a:lnTo>
                <a:lnTo>
                  <a:pt x="390" y="1599"/>
                </a:lnTo>
                <a:lnTo>
                  <a:pt x="387" y="1600"/>
                </a:lnTo>
                <a:lnTo>
                  <a:pt x="387" y="1600"/>
                </a:lnTo>
                <a:lnTo>
                  <a:pt x="379" y="1600"/>
                </a:lnTo>
                <a:lnTo>
                  <a:pt x="371" y="1603"/>
                </a:lnTo>
                <a:lnTo>
                  <a:pt x="352" y="1605"/>
                </a:lnTo>
                <a:lnTo>
                  <a:pt x="352" y="1605"/>
                </a:lnTo>
                <a:lnTo>
                  <a:pt x="348" y="1606"/>
                </a:lnTo>
                <a:lnTo>
                  <a:pt x="345" y="1608"/>
                </a:lnTo>
                <a:lnTo>
                  <a:pt x="341" y="1613"/>
                </a:lnTo>
                <a:lnTo>
                  <a:pt x="339" y="1618"/>
                </a:lnTo>
                <a:lnTo>
                  <a:pt x="337" y="1620"/>
                </a:lnTo>
                <a:lnTo>
                  <a:pt x="337" y="1620"/>
                </a:lnTo>
                <a:lnTo>
                  <a:pt x="336" y="1622"/>
                </a:lnTo>
                <a:lnTo>
                  <a:pt x="336" y="1627"/>
                </a:lnTo>
                <a:lnTo>
                  <a:pt x="337" y="1634"/>
                </a:lnTo>
                <a:lnTo>
                  <a:pt x="340" y="1637"/>
                </a:lnTo>
                <a:lnTo>
                  <a:pt x="342" y="1640"/>
                </a:lnTo>
                <a:lnTo>
                  <a:pt x="342" y="1640"/>
                </a:lnTo>
                <a:lnTo>
                  <a:pt x="345" y="1641"/>
                </a:lnTo>
                <a:lnTo>
                  <a:pt x="350" y="1642"/>
                </a:lnTo>
                <a:lnTo>
                  <a:pt x="362" y="1644"/>
                </a:lnTo>
                <a:lnTo>
                  <a:pt x="395" y="1645"/>
                </a:lnTo>
                <a:lnTo>
                  <a:pt x="441" y="1645"/>
                </a:lnTo>
                <a:lnTo>
                  <a:pt x="441" y="1645"/>
                </a:lnTo>
                <a:lnTo>
                  <a:pt x="450" y="1644"/>
                </a:lnTo>
                <a:lnTo>
                  <a:pt x="458" y="1642"/>
                </a:lnTo>
                <a:lnTo>
                  <a:pt x="466" y="1640"/>
                </a:lnTo>
                <a:lnTo>
                  <a:pt x="466" y="1640"/>
                </a:lnTo>
                <a:lnTo>
                  <a:pt x="476" y="1635"/>
                </a:lnTo>
                <a:lnTo>
                  <a:pt x="476" y="1635"/>
                </a:lnTo>
                <a:lnTo>
                  <a:pt x="479" y="1637"/>
                </a:lnTo>
                <a:lnTo>
                  <a:pt x="483" y="1639"/>
                </a:lnTo>
                <a:lnTo>
                  <a:pt x="491" y="1640"/>
                </a:lnTo>
                <a:lnTo>
                  <a:pt x="491" y="1640"/>
                </a:lnTo>
                <a:lnTo>
                  <a:pt x="498" y="1641"/>
                </a:lnTo>
                <a:lnTo>
                  <a:pt x="504" y="1640"/>
                </a:lnTo>
                <a:lnTo>
                  <a:pt x="510" y="1640"/>
                </a:lnTo>
                <a:lnTo>
                  <a:pt x="510" y="16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BA95F15-5E91-2EF0-D9DC-6E46F81BBD70}"/>
              </a:ext>
            </a:extLst>
          </p:cNvPr>
          <p:cNvGrpSpPr/>
          <p:nvPr/>
        </p:nvGrpSpPr>
        <p:grpSpPr>
          <a:xfrm>
            <a:off x="4537419" y="4023159"/>
            <a:ext cx="869263" cy="2261896"/>
            <a:chOff x="4525963" y="2374900"/>
            <a:chExt cx="1065213" cy="2771776"/>
          </a:xfrm>
        </p:grpSpPr>
        <p:sp>
          <p:nvSpPr>
            <p:cNvPr id="6" name="Freeform 15">
              <a:extLst>
                <a:ext uri="{FF2B5EF4-FFF2-40B4-BE49-F238E27FC236}">
                  <a16:creationId xmlns:a16="http://schemas.microsoft.com/office/drawing/2014/main" id="{985306C7-8BE0-3F05-0A9D-46E8823E4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0663" y="2374900"/>
              <a:ext cx="290513" cy="211138"/>
            </a:xfrm>
            <a:custGeom>
              <a:avLst/>
              <a:gdLst>
                <a:gd name="T0" fmla="*/ 45 w 183"/>
                <a:gd name="T1" fmla="*/ 1 h 133"/>
                <a:gd name="T2" fmla="*/ 171 w 183"/>
                <a:gd name="T3" fmla="*/ 63 h 133"/>
                <a:gd name="T4" fmla="*/ 171 w 183"/>
                <a:gd name="T5" fmla="*/ 63 h 133"/>
                <a:gd name="T6" fmla="*/ 175 w 183"/>
                <a:gd name="T7" fmla="*/ 64 h 133"/>
                <a:gd name="T8" fmla="*/ 178 w 183"/>
                <a:gd name="T9" fmla="*/ 68 h 133"/>
                <a:gd name="T10" fmla="*/ 180 w 183"/>
                <a:gd name="T11" fmla="*/ 70 h 133"/>
                <a:gd name="T12" fmla="*/ 181 w 183"/>
                <a:gd name="T13" fmla="*/ 74 h 133"/>
                <a:gd name="T14" fmla="*/ 183 w 183"/>
                <a:gd name="T15" fmla="*/ 78 h 133"/>
                <a:gd name="T16" fmla="*/ 183 w 183"/>
                <a:gd name="T17" fmla="*/ 81 h 133"/>
                <a:gd name="T18" fmla="*/ 183 w 183"/>
                <a:gd name="T19" fmla="*/ 85 h 133"/>
                <a:gd name="T20" fmla="*/ 181 w 183"/>
                <a:gd name="T21" fmla="*/ 90 h 133"/>
                <a:gd name="T22" fmla="*/ 164 w 183"/>
                <a:gd name="T23" fmla="*/ 122 h 133"/>
                <a:gd name="T24" fmla="*/ 164 w 183"/>
                <a:gd name="T25" fmla="*/ 122 h 133"/>
                <a:gd name="T26" fmla="*/ 162 w 183"/>
                <a:gd name="T27" fmla="*/ 126 h 133"/>
                <a:gd name="T28" fmla="*/ 159 w 183"/>
                <a:gd name="T29" fmla="*/ 130 h 133"/>
                <a:gd name="T30" fmla="*/ 157 w 183"/>
                <a:gd name="T31" fmla="*/ 131 h 133"/>
                <a:gd name="T32" fmla="*/ 153 w 183"/>
                <a:gd name="T33" fmla="*/ 133 h 133"/>
                <a:gd name="T34" fmla="*/ 149 w 183"/>
                <a:gd name="T35" fmla="*/ 133 h 133"/>
                <a:gd name="T36" fmla="*/ 144 w 183"/>
                <a:gd name="T37" fmla="*/ 133 h 133"/>
                <a:gd name="T38" fmla="*/ 141 w 183"/>
                <a:gd name="T39" fmla="*/ 133 h 133"/>
                <a:gd name="T40" fmla="*/ 137 w 183"/>
                <a:gd name="T41" fmla="*/ 132 h 133"/>
                <a:gd name="T42" fmla="*/ 11 w 183"/>
                <a:gd name="T43" fmla="*/ 70 h 133"/>
                <a:gd name="T44" fmla="*/ 11 w 183"/>
                <a:gd name="T45" fmla="*/ 70 h 133"/>
                <a:gd name="T46" fmla="*/ 7 w 183"/>
                <a:gd name="T47" fmla="*/ 69 h 133"/>
                <a:gd name="T48" fmla="*/ 5 w 183"/>
                <a:gd name="T49" fmla="*/ 65 h 133"/>
                <a:gd name="T50" fmla="*/ 2 w 183"/>
                <a:gd name="T51" fmla="*/ 63 h 133"/>
                <a:gd name="T52" fmla="*/ 1 w 183"/>
                <a:gd name="T53" fmla="*/ 59 h 133"/>
                <a:gd name="T54" fmla="*/ 0 w 183"/>
                <a:gd name="T55" fmla="*/ 55 h 133"/>
                <a:gd name="T56" fmla="*/ 0 w 183"/>
                <a:gd name="T57" fmla="*/ 52 h 133"/>
                <a:gd name="T58" fmla="*/ 0 w 183"/>
                <a:gd name="T59" fmla="*/ 48 h 133"/>
                <a:gd name="T60" fmla="*/ 1 w 183"/>
                <a:gd name="T61" fmla="*/ 43 h 133"/>
                <a:gd name="T62" fmla="*/ 18 w 183"/>
                <a:gd name="T63" fmla="*/ 11 h 133"/>
                <a:gd name="T64" fmla="*/ 18 w 183"/>
                <a:gd name="T65" fmla="*/ 11 h 133"/>
                <a:gd name="T66" fmla="*/ 21 w 183"/>
                <a:gd name="T67" fmla="*/ 7 h 133"/>
                <a:gd name="T68" fmla="*/ 23 w 183"/>
                <a:gd name="T69" fmla="*/ 3 h 133"/>
                <a:gd name="T70" fmla="*/ 26 w 183"/>
                <a:gd name="T71" fmla="*/ 2 h 133"/>
                <a:gd name="T72" fmla="*/ 29 w 183"/>
                <a:gd name="T73" fmla="*/ 0 h 133"/>
                <a:gd name="T74" fmla="*/ 33 w 183"/>
                <a:gd name="T75" fmla="*/ 0 h 133"/>
                <a:gd name="T76" fmla="*/ 38 w 183"/>
                <a:gd name="T77" fmla="*/ 0 h 133"/>
                <a:gd name="T78" fmla="*/ 42 w 183"/>
                <a:gd name="T79" fmla="*/ 0 h 133"/>
                <a:gd name="T80" fmla="*/ 45 w 183"/>
                <a:gd name="T81" fmla="*/ 1 h 133"/>
                <a:gd name="T82" fmla="*/ 45 w 183"/>
                <a:gd name="T8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3" h="133">
                  <a:moveTo>
                    <a:pt x="45" y="1"/>
                  </a:moveTo>
                  <a:lnTo>
                    <a:pt x="171" y="63"/>
                  </a:lnTo>
                  <a:lnTo>
                    <a:pt x="171" y="63"/>
                  </a:lnTo>
                  <a:lnTo>
                    <a:pt x="175" y="64"/>
                  </a:lnTo>
                  <a:lnTo>
                    <a:pt x="178" y="68"/>
                  </a:lnTo>
                  <a:lnTo>
                    <a:pt x="180" y="70"/>
                  </a:lnTo>
                  <a:lnTo>
                    <a:pt x="181" y="74"/>
                  </a:lnTo>
                  <a:lnTo>
                    <a:pt x="183" y="78"/>
                  </a:lnTo>
                  <a:lnTo>
                    <a:pt x="183" y="81"/>
                  </a:lnTo>
                  <a:lnTo>
                    <a:pt x="183" y="85"/>
                  </a:lnTo>
                  <a:lnTo>
                    <a:pt x="181" y="90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2" y="126"/>
                  </a:lnTo>
                  <a:lnTo>
                    <a:pt x="159" y="130"/>
                  </a:lnTo>
                  <a:lnTo>
                    <a:pt x="157" y="131"/>
                  </a:lnTo>
                  <a:lnTo>
                    <a:pt x="153" y="133"/>
                  </a:lnTo>
                  <a:lnTo>
                    <a:pt x="149" y="133"/>
                  </a:lnTo>
                  <a:lnTo>
                    <a:pt x="144" y="133"/>
                  </a:lnTo>
                  <a:lnTo>
                    <a:pt x="141" y="133"/>
                  </a:lnTo>
                  <a:lnTo>
                    <a:pt x="137" y="132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7" y="69"/>
                  </a:lnTo>
                  <a:lnTo>
                    <a:pt x="5" y="65"/>
                  </a:lnTo>
                  <a:lnTo>
                    <a:pt x="2" y="63"/>
                  </a:lnTo>
                  <a:lnTo>
                    <a:pt x="1" y="59"/>
                  </a:lnTo>
                  <a:lnTo>
                    <a:pt x="0" y="55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1" y="43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21" y="7"/>
                  </a:lnTo>
                  <a:lnTo>
                    <a:pt x="23" y="3"/>
                  </a:lnTo>
                  <a:lnTo>
                    <a:pt x="26" y="2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2" y="0"/>
                  </a:lnTo>
                  <a:lnTo>
                    <a:pt x="45" y="1"/>
                  </a:lnTo>
                  <a:lnTo>
                    <a:pt x="45" y="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16">
              <a:extLst>
                <a:ext uri="{FF2B5EF4-FFF2-40B4-BE49-F238E27FC236}">
                  <a16:creationId xmlns:a16="http://schemas.microsoft.com/office/drawing/2014/main" id="{84F8C72E-6D5B-EA48-5B8F-55608EEA4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963" y="2386013"/>
              <a:ext cx="1031875" cy="2760663"/>
            </a:xfrm>
            <a:custGeom>
              <a:avLst/>
              <a:gdLst>
                <a:gd name="T0" fmla="*/ 136 w 650"/>
                <a:gd name="T1" fmla="*/ 1626 h 1739"/>
                <a:gd name="T2" fmla="*/ 99 w 650"/>
                <a:gd name="T3" fmla="*/ 1645 h 1739"/>
                <a:gd name="T4" fmla="*/ 87 w 650"/>
                <a:gd name="T5" fmla="*/ 1686 h 1739"/>
                <a:gd name="T6" fmla="*/ 144 w 650"/>
                <a:gd name="T7" fmla="*/ 1704 h 1739"/>
                <a:gd name="T8" fmla="*/ 187 w 650"/>
                <a:gd name="T9" fmla="*/ 1724 h 1739"/>
                <a:gd name="T10" fmla="*/ 203 w 650"/>
                <a:gd name="T11" fmla="*/ 1704 h 1739"/>
                <a:gd name="T12" fmla="*/ 218 w 650"/>
                <a:gd name="T13" fmla="*/ 1506 h 1739"/>
                <a:gd name="T14" fmla="*/ 276 w 650"/>
                <a:gd name="T15" fmla="*/ 1475 h 1739"/>
                <a:gd name="T16" fmla="*/ 292 w 650"/>
                <a:gd name="T17" fmla="*/ 1615 h 1739"/>
                <a:gd name="T18" fmla="*/ 285 w 650"/>
                <a:gd name="T19" fmla="*/ 1710 h 1739"/>
                <a:gd name="T20" fmla="*/ 332 w 650"/>
                <a:gd name="T21" fmla="*/ 1734 h 1739"/>
                <a:gd name="T22" fmla="*/ 396 w 650"/>
                <a:gd name="T23" fmla="*/ 1717 h 1739"/>
                <a:gd name="T24" fmla="*/ 460 w 650"/>
                <a:gd name="T25" fmla="*/ 1694 h 1739"/>
                <a:gd name="T26" fmla="*/ 421 w 650"/>
                <a:gd name="T27" fmla="*/ 1661 h 1739"/>
                <a:gd name="T28" fmla="*/ 376 w 650"/>
                <a:gd name="T29" fmla="*/ 1407 h 1739"/>
                <a:gd name="T30" fmla="*/ 421 w 650"/>
                <a:gd name="T31" fmla="*/ 1169 h 1739"/>
                <a:gd name="T32" fmla="*/ 381 w 650"/>
                <a:gd name="T33" fmla="*/ 694 h 1739"/>
                <a:gd name="T34" fmla="*/ 381 w 650"/>
                <a:gd name="T35" fmla="*/ 639 h 1739"/>
                <a:gd name="T36" fmla="*/ 496 w 650"/>
                <a:gd name="T37" fmla="*/ 487 h 1739"/>
                <a:gd name="T38" fmla="*/ 647 w 650"/>
                <a:gd name="T39" fmla="*/ 377 h 1739"/>
                <a:gd name="T40" fmla="*/ 642 w 650"/>
                <a:gd name="T41" fmla="*/ 219 h 1739"/>
                <a:gd name="T42" fmla="*/ 629 w 650"/>
                <a:gd name="T43" fmla="*/ 119 h 1739"/>
                <a:gd name="T44" fmla="*/ 637 w 650"/>
                <a:gd name="T45" fmla="*/ 34 h 1739"/>
                <a:gd name="T46" fmla="*/ 617 w 650"/>
                <a:gd name="T47" fmla="*/ 17 h 1739"/>
                <a:gd name="T48" fmla="*/ 604 w 650"/>
                <a:gd name="T49" fmla="*/ 20 h 1739"/>
                <a:gd name="T50" fmla="*/ 589 w 650"/>
                <a:gd name="T51" fmla="*/ 1 h 1739"/>
                <a:gd name="T52" fmla="*/ 578 w 650"/>
                <a:gd name="T53" fmla="*/ 52 h 1739"/>
                <a:gd name="T54" fmla="*/ 569 w 650"/>
                <a:gd name="T55" fmla="*/ 5 h 1739"/>
                <a:gd name="T56" fmla="*/ 559 w 650"/>
                <a:gd name="T57" fmla="*/ 45 h 1739"/>
                <a:gd name="T58" fmla="*/ 549 w 650"/>
                <a:gd name="T59" fmla="*/ 89 h 1739"/>
                <a:gd name="T60" fmla="*/ 522 w 650"/>
                <a:gd name="T61" fmla="*/ 69 h 1739"/>
                <a:gd name="T62" fmla="*/ 535 w 650"/>
                <a:gd name="T63" fmla="*/ 109 h 1739"/>
                <a:gd name="T64" fmla="*/ 566 w 650"/>
                <a:gd name="T65" fmla="*/ 141 h 1739"/>
                <a:gd name="T66" fmla="*/ 549 w 650"/>
                <a:gd name="T67" fmla="*/ 316 h 1739"/>
                <a:gd name="T68" fmla="*/ 485 w 650"/>
                <a:gd name="T69" fmla="*/ 357 h 1739"/>
                <a:gd name="T70" fmla="*/ 425 w 650"/>
                <a:gd name="T71" fmla="*/ 369 h 1739"/>
                <a:gd name="T72" fmla="*/ 352 w 650"/>
                <a:gd name="T73" fmla="*/ 391 h 1739"/>
                <a:gd name="T74" fmla="*/ 307 w 650"/>
                <a:gd name="T75" fmla="*/ 362 h 1739"/>
                <a:gd name="T76" fmla="*/ 322 w 650"/>
                <a:gd name="T77" fmla="*/ 337 h 1739"/>
                <a:gd name="T78" fmla="*/ 313 w 650"/>
                <a:gd name="T79" fmla="*/ 258 h 1739"/>
                <a:gd name="T80" fmla="*/ 297 w 650"/>
                <a:gd name="T81" fmla="*/ 197 h 1739"/>
                <a:gd name="T82" fmla="*/ 251 w 650"/>
                <a:gd name="T83" fmla="*/ 134 h 1739"/>
                <a:gd name="T84" fmla="*/ 174 w 650"/>
                <a:gd name="T85" fmla="*/ 134 h 1739"/>
                <a:gd name="T86" fmla="*/ 119 w 650"/>
                <a:gd name="T87" fmla="*/ 151 h 1739"/>
                <a:gd name="T88" fmla="*/ 96 w 650"/>
                <a:gd name="T89" fmla="*/ 266 h 1739"/>
                <a:gd name="T90" fmla="*/ 89 w 650"/>
                <a:gd name="T91" fmla="*/ 372 h 1739"/>
                <a:gd name="T92" fmla="*/ 67 w 650"/>
                <a:gd name="T93" fmla="*/ 462 h 1739"/>
                <a:gd name="T94" fmla="*/ 29 w 650"/>
                <a:gd name="T95" fmla="*/ 519 h 1739"/>
                <a:gd name="T96" fmla="*/ 21 w 650"/>
                <a:gd name="T97" fmla="*/ 617 h 1739"/>
                <a:gd name="T98" fmla="*/ 0 w 650"/>
                <a:gd name="T99" fmla="*/ 951 h 1739"/>
                <a:gd name="T100" fmla="*/ 17 w 650"/>
                <a:gd name="T101" fmla="*/ 971 h 1739"/>
                <a:gd name="T102" fmla="*/ 10 w 650"/>
                <a:gd name="T103" fmla="*/ 1016 h 1739"/>
                <a:gd name="T104" fmla="*/ 51 w 650"/>
                <a:gd name="T105" fmla="*/ 1049 h 1739"/>
                <a:gd name="T106" fmla="*/ 55 w 650"/>
                <a:gd name="T107" fmla="*/ 1026 h 1739"/>
                <a:gd name="T108" fmla="*/ 57 w 650"/>
                <a:gd name="T109" fmla="*/ 1012 h 1739"/>
                <a:gd name="T110" fmla="*/ 56 w 650"/>
                <a:gd name="T111" fmla="*/ 960 h 1739"/>
                <a:gd name="T112" fmla="*/ 93 w 650"/>
                <a:gd name="T113" fmla="*/ 692 h 1739"/>
                <a:gd name="T114" fmla="*/ 89 w 650"/>
                <a:gd name="T115" fmla="*/ 971 h 1739"/>
                <a:gd name="T116" fmla="*/ 56 w 650"/>
                <a:gd name="T117" fmla="*/ 1336 h 1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0" h="1739">
                  <a:moveTo>
                    <a:pt x="128" y="1401"/>
                  </a:moveTo>
                  <a:lnTo>
                    <a:pt x="128" y="1401"/>
                  </a:lnTo>
                  <a:lnTo>
                    <a:pt x="134" y="1506"/>
                  </a:lnTo>
                  <a:lnTo>
                    <a:pt x="134" y="1506"/>
                  </a:lnTo>
                  <a:lnTo>
                    <a:pt x="138" y="1543"/>
                  </a:lnTo>
                  <a:lnTo>
                    <a:pt x="141" y="1578"/>
                  </a:lnTo>
                  <a:lnTo>
                    <a:pt x="141" y="1594"/>
                  </a:lnTo>
                  <a:lnTo>
                    <a:pt x="140" y="1609"/>
                  </a:lnTo>
                  <a:lnTo>
                    <a:pt x="139" y="1620"/>
                  </a:lnTo>
                  <a:lnTo>
                    <a:pt x="136" y="1626"/>
                  </a:lnTo>
                  <a:lnTo>
                    <a:pt x="134" y="1630"/>
                  </a:lnTo>
                  <a:lnTo>
                    <a:pt x="134" y="1630"/>
                  </a:lnTo>
                  <a:lnTo>
                    <a:pt x="129" y="1636"/>
                  </a:lnTo>
                  <a:lnTo>
                    <a:pt x="124" y="1641"/>
                  </a:lnTo>
                  <a:lnTo>
                    <a:pt x="120" y="1642"/>
                  </a:lnTo>
                  <a:lnTo>
                    <a:pt x="117" y="1644"/>
                  </a:lnTo>
                  <a:lnTo>
                    <a:pt x="109" y="1644"/>
                  </a:lnTo>
                  <a:lnTo>
                    <a:pt x="104" y="1644"/>
                  </a:lnTo>
                  <a:lnTo>
                    <a:pt x="99" y="1645"/>
                  </a:lnTo>
                  <a:lnTo>
                    <a:pt x="99" y="1645"/>
                  </a:lnTo>
                  <a:lnTo>
                    <a:pt x="94" y="1646"/>
                  </a:lnTo>
                  <a:lnTo>
                    <a:pt x="89" y="1650"/>
                  </a:lnTo>
                  <a:lnTo>
                    <a:pt x="86" y="1652"/>
                  </a:lnTo>
                  <a:lnTo>
                    <a:pt x="85" y="1656"/>
                  </a:lnTo>
                  <a:lnTo>
                    <a:pt x="83" y="1661"/>
                  </a:lnTo>
                  <a:lnTo>
                    <a:pt x="82" y="1667"/>
                  </a:lnTo>
                  <a:lnTo>
                    <a:pt x="83" y="1673"/>
                  </a:lnTo>
                  <a:lnTo>
                    <a:pt x="85" y="1680"/>
                  </a:lnTo>
                  <a:lnTo>
                    <a:pt x="85" y="1680"/>
                  </a:lnTo>
                  <a:lnTo>
                    <a:pt x="87" y="1686"/>
                  </a:lnTo>
                  <a:lnTo>
                    <a:pt x="89" y="1689"/>
                  </a:lnTo>
                  <a:lnTo>
                    <a:pt x="93" y="1692"/>
                  </a:lnTo>
                  <a:lnTo>
                    <a:pt x="98" y="1693"/>
                  </a:lnTo>
                  <a:lnTo>
                    <a:pt x="106" y="1693"/>
                  </a:lnTo>
                  <a:lnTo>
                    <a:pt x="114" y="1694"/>
                  </a:lnTo>
                  <a:lnTo>
                    <a:pt x="114" y="1694"/>
                  </a:lnTo>
                  <a:lnTo>
                    <a:pt x="132" y="1701"/>
                  </a:lnTo>
                  <a:lnTo>
                    <a:pt x="139" y="1703"/>
                  </a:lnTo>
                  <a:lnTo>
                    <a:pt x="144" y="1704"/>
                  </a:lnTo>
                  <a:lnTo>
                    <a:pt x="144" y="1704"/>
                  </a:lnTo>
                  <a:lnTo>
                    <a:pt x="146" y="1706"/>
                  </a:lnTo>
                  <a:lnTo>
                    <a:pt x="150" y="1708"/>
                  </a:lnTo>
                  <a:lnTo>
                    <a:pt x="154" y="1712"/>
                  </a:lnTo>
                  <a:lnTo>
                    <a:pt x="159" y="1714"/>
                  </a:lnTo>
                  <a:lnTo>
                    <a:pt x="159" y="1714"/>
                  </a:lnTo>
                  <a:lnTo>
                    <a:pt x="169" y="1719"/>
                  </a:lnTo>
                  <a:lnTo>
                    <a:pt x="175" y="1723"/>
                  </a:lnTo>
                  <a:lnTo>
                    <a:pt x="183" y="1724"/>
                  </a:lnTo>
                  <a:lnTo>
                    <a:pt x="183" y="1724"/>
                  </a:lnTo>
                  <a:lnTo>
                    <a:pt x="187" y="1724"/>
                  </a:lnTo>
                  <a:lnTo>
                    <a:pt x="190" y="1723"/>
                  </a:lnTo>
                  <a:lnTo>
                    <a:pt x="192" y="1722"/>
                  </a:lnTo>
                  <a:lnTo>
                    <a:pt x="193" y="1719"/>
                  </a:lnTo>
                  <a:lnTo>
                    <a:pt x="193" y="1715"/>
                  </a:lnTo>
                  <a:lnTo>
                    <a:pt x="193" y="1714"/>
                  </a:lnTo>
                  <a:lnTo>
                    <a:pt x="193" y="1714"/>
                  </a:lnTo>
                  <a:lnTo>
                    <a:pt x="198" y="1710"/>
                  </a:lnTo>
                  <a:lnTo>
                    <a:pt x="202" y="1708"/>
                  </a:lnTo>
                  <a:lnTo>
                    <a:pt x="203" y="1706"/>
                  </a:lnTo>
                  <a:lnTo>
                    <a:pt x="203" y="1704"/>
                  </a:lnTo>
                  <a:lnTo>
                    <a:pt x="203" y="1704"/>
                  </a:lnTo>
                  <a:lnTo>
                    <a:pt x="202" y="1691"/>
                  </a:lnTo>
                  <a:lnTo>
                    <a:pt x="202" y="1665"/>
                  </a:lnTo>
                  <a:lnTo>
                    <a:pt x="202" y="1637"/>
                  </a:lnTo>
                  <a:lnTo>
                    <a:pt x="202" y="1626"/>
                  </a:lnTo>
                  <a:lnTo>
                    <a:pt x="203" y="1620"/>
                  </a:lnTo>
                  <a:lnTo>
                    <a:pt x="203" y="1620"/>
                  </a:lnTo>
                  <a:lnTo>
                    <a:pt x="207" y="1600"/>
                  </a:lnTo>
                  <a:lnTo>
                    <a:pt x="211" y="1566"/>
                  </a:lnTo>
                  <a:lnTo>
                    <a:pt x="218" y="1506"/>
                  </a:lnTo>
                  <a:lnTo>
                    <a:pt x="218" y="1506"/>
                  </a:lnTo>
                  <a:lnTo>
                    <a:pt x="224" y="1462"/>
                  </a:lnTo>
                  <a:lnTo>
                    <a:pt x="234" y="1407"/>
                  </a:lnTo>
                  <a:lnTo>
                    <a:pt x="277" y="1407"/>
                  </a:lnTo>
                  <a:lnTo>
                    <a:pt x="277" y="1407"/>
                  </a:lnTo>
                  <a:lnTo>
                    <a:pt x="277" y="1418"/>
                  </a:lnTo>
                  <a:lnTo>
                    <a:pt x="277" y="1427"/>
                  </a:lnTo>
                  <a:lnTo>
                    <a:pt x="277" y="1427"/>
                  </a:lnTo>
                  <a:lnTo>
                    <a:pt x="276" y="1452"/>
                  </a:lnTo>
                  <a:lnTo>
                    <a:pt x="276" y="1475"/>
                  </a:lnTo>
                  <a:lnTo>
                    <a:pt x="276" y="1495"/>
                  </a:lnTo>
                  <a:lnTo>
                    <a:pt x="277" y="1506"/>
                  </a:lnTo>
                  <a:lnTo>
                    <a:pt x="277" y="1506"/>
                  </a:lnTo>
                  <a:lnTo>
                    <a:pt x="280" y="1512"/>
                  </a:lnTo>
                  <a:lnTo>
                    <a:pt x="282" y="1522"/>
                  </a:lnTo>
                  <a:lnTo>
                    <a:pt x="285" y="1535"/>
                  </a:lnTo>
                  <a:lnTo>
                    <a:pt x="287" y="1551"/>
                  </a:lnTo>
                  <a:lnTo>
                    <a:pt x="287" y="1551"/>
                  </a:lnTo>
                  <a:lnTo>
                    <a:pt x="290" y="1590"/>
                  </a:lnTo>
                  <a:lnTo>
                    <a:pt x="292" y="1615"/>
                  </a:lnTo>
                  <a:lnTo>
                    <a:pt x="292" y="1615"/>
                  </a:lnTo>
                  <a:lnTo>
                    <a:pt x="293" y="1632"/>
                  </a:lnTo>
                  <a:lnTo>
                    <a:pt x="293" y="1645"/>
                  </a:lnTo>
                  <a:lnTo>
                    <a:pt x="292" y="1660"/>
                  </a:lnTo>
                  <a:lnTo>
                    <a:pt x="292" y="1660"/>
                  </a:lnTo>
                  <a:lnTo>
                    <a:pt x="290" y="1672"/>
                  </a:lnTo>
                  <a:lnTo>
                    <a:pt x="287" y="1684"/>
                  </a:lnTo>
                  <a:lnTo>
                    <a:pt x="287" y="1684"/>
                  </a:lnTo>
                  <a:lnTo>
                    <a:pt x="285" y="1698"/>
                  </a:lnTo>
                  <a:lnTo>
                    <a:pt x="285" y="1710"/>
                  </a:lnTo>
                  <a:lnTo>
                    <a:pt x="285" y="1717"/>
                  </a:lnTo>
                  <a:lnTo>
                    <a:pt x="286" y="1722"/>
                  </a:lnTo>
                  <a:lnTo>
                    <a:pt x="289" y="1725"/>
                  </a:lnTo>
                  <a:lnTo>
                    <a:pt x="292" y="1729"/>
                  </a:lnTo>
                  <a:lnTo>
                    <a:pt x="292" y="1729"/>
                  </a:lnTo>
                  <a:lnTo>
                    <a:pt x="297" y="1732"/>
                  </a:lnTo>
                  <a:lnTo>
                    <a:pt x="302" y="1733"/>
                  </a:lnTo>
                  <a:lnTo>
                    <a:pt x="312" y="1734"/>
                  </a:lnTo>
                  <a:lnTo>
                    <a:pt x="322" y="1734"/>
                  </a:lnTo>
                  <a:lnTo>
                    <a:pt x="332" y="1734"/>
                  </a:lnTo>
                  <a:lnTo>
                    <a:pt x="332" y="1734"/>
                  </a:lnTo>
                  <a:lnTo>
                    <a:pt x="339" y="1737"/>
                  </a:lnTo>
                  <a:lnTo>
                    <a:pt x="345" y="1738"/>
                  </a:lnTo>
                  <a:lnTo>
                    <a:pt x="348" y="1739"/>
                  </a:lnTo>
                  <a:lnTo>
                    <a:pt x="352" y="1739"/>
                  </a:lnTo>
                  <a:lnTo>
                    <a:pt x="355" y="1737"/>
                  </a:lnTo>
                  <a:lnTo>
                    <a:pt x="362" y="1734"/>
                  </a:lnTo>
                  <a:lnTo>
                    <a:pt x="362" y="1734"/>
                  </a:lnTo>
                  <a:lnTo>
                    <a:pt x="386" y="1720"/>
                  </a:lnTo>
                  <a:lnTo>
                    <a:pt x="396" y="1717"/>
                  </a:lnTo>
                  <a:lnTo>
                    <a:pt x="406" y="1714"/>
                  </a:lnTo>
                  <a:lnTo>
                    <a:pt x="406" y="1714"/>
                  </a:lnTo>
                  <a:lnTo>
                    <a:pt x="420" y="1713"/>
                  </a:lnTo>
                  <a:lnTo>
                    <a:pt x="438" y="1709"/>
                  </a:lnTo>
                  <a:lnTo>
                    <a:pt x="447" y="1707"/>
                  </a:lnTo>
                  <a:lnTo>
                    <a:pt x="454" y="1703"/>
                  </a:lnTo>
                  <a:lnTo>
                    <a:pt x="459" y="1699"/>
                  </a:lnTo>
                  <a:lnTo>
                    <a:pt x="460" y="1697"/>
                  </a:lnTo>
                  <a:lnTo>
                    <a:pt x="460" y="1694"/>
                  </a:lnTo>
                  <a:lnTo>
                    <a:pt x="460" y="1694"/>
                  </a:lnTo>
                  <a:lnTo>
                    <a:pt x="460" y="1686"/>
                  </a:lnTo>
                  <a:lnTo>
                    <a:pt x="459" y="1684"/>
                  </a:lnTo>
                  <a:lnTo>
                    <a:pt x="455" y="1680"/>
                  </a:lnTo>
                  <a:lnTo>
                    <a:pt x="455" y="1680"/>
                  </a:lnTo>
                  <a:lnTo>
                    <a:pt x="452" y="1673"/>
                  </a:lnTo>
                  <a:lnTo>
                    <a:pt x="451" y="1670"/>
                  </a:lnTo>
                  <a:lnTo>
                    <a:pt x="444" y="1668"/>
                  </a:lnTo>
                  <a:lnTo>
                    <a:pt x="431" y="1665"/>
                  </a:lnTo>
                  <a:lnTo>
                    <a:pt x="431" y="1665"/>
                  </a:lnTo>
                  <a:lnTo>
                    <a:pt x="421" y="1661"/>
                  </a:lnTo>
                  <a:lnTo>
                    <a:pt x="410" y="1657"/>
                  </a:lnTo>
                  <a:lnTo>
                    <a:pt x="389" y="1647"/>
                  </a:lnTo>
                  <a:lnTo>
                    <a:pt x="366" y="1635"/>
                  </a:lnTo>
                  <a:lnTo>
                    <a:pt x="366" y="1635"/>
                  </a:lnTo>
                  <a:lnTo>
                    <a:pt x="374" y="1573"/>
                  </a:lnTo>
                  <a:lnTo>
                    <a:pt x="379" y="1526"/>
                  </a:lnTo>
                  <a:lnTo>
                    <a:pt x="381" y="1496"/>
                  </a:lnTo>
                  <a:lnTo>
                    <a:pt x="381" y="1496"/>
                  </a:lnTo>
                  <a:lnTo>
                    <a:pt x="379" y="1457"/>
                  </a:lnTo>
                  <a:lnTo>
                    <a:pt x="376" y="1407"/>
                  </a:lnTo>
                  <a:lnTo>
                    <a:pt x="376" y="1407"/>
                  </a:lnTo>
                  <a:lnTo>
                    <a:pt x="408" y="1405"/>
                  </a:lnTo>
                  <a:lnTo>
                    <a:pt x="417" y="1403"/>
                  </a:lnTo>
                  <a:lnTo>
                    <a:pt x="420" y="1403"/>
                  </a:lnTo>
                  <a:lnTo>
                    <a:pt x="421" y="1402"/>
                  </a:lnTo>
                  <a:lnTo>
                    <a:pt x="421" y="1402"/>
                  </a:lnTo>
                  <a:lnTo>
                    <a:pt x="422" y="1309"/>
                  </a:lnTo>
                  <a:lnTo>
                    <a:pt x="422" y="1235"/>
                  </a:lnTo>
                  <a:lnTo>
                    <a:pt x="421" y="1169"/>
                  </a:lnTo>
                  <a:lnTo>
                    <a:pt x="421" y="1169"/>
                  </a:lnTo>
                  <a:lnTo>
                    <a:pt x="417" y="1109"/>
                  </a:lnTo>
                  <a:lnTo>
                    <a:pt x="412" y="1043"/>
                  </a:lnTo>
                  <a:lnTo>
                    <a:pt x="406" y="971"/>
                  </a:lnTo>
                  <a:lnTo>
                    <a:pt x="441" y="966"/>
                  </a:lnTo>
                  <a:lnTo>
                    <a:pt x="381" y="728"/>
                  </a:lnTo>
                  <a:lnTo>
                    <a:pt x="381" y="728"/>
                  </a:lnTo>
                  <a:lnTo>
                    <a:pt x="379" y="716"/>
                  </a:lnTo>
                  <a:lnTo>
                    <a:pt x="380" y="707"/>
                  </a:lnTo>
                  <a:lnTo>
                    <a:pt x="381" y="700"/>
                  </a:lnTo>
                  <a:lnTo>
                    <a:pt x="381" y="694"/>
                  </a:lnTo>
                  <a:lnTo>
                    <a:pt x="381" y="694"/>
                  </a:lnTo>
                  <a:lnTo>
                    <a:pt x="381" y="687"/>
                  </a:lnTo>
                  <a:lnTo>
                    <a:pt x="383" y="681"/>
                  </a:lnTo>
                  <a:lnTo>
                    <a:pt x="383" y="676"/>
                  </a:lnTo>
                  <a:lnTo>
                    <a:pt x="381" y="669"/>
                  </a:lnTo>
                  <a:lnTo>
                    <a:pt x="381" y="669"/>
                  </a:lnTo>
                  <a:lnTo>
                    <a:pt x="379" y="663"/>
                  </a:lnTo>
                  <a:lnTo>
                    <a:pt x="379" y="657"/>
                  </a:lnTo>
                  <a:lnTo>
                    <a:pt x="381" y="639"/>
                  </a:lnTo>
                  <a:lnTo>
                    <a:pt x="381" y="639"/>
                  </a:lnTo>
                  <a:lnTo>
                    <a:pt x="385" y="629"/>
                  </a:lnTo>
                  <a:lnTo>
                    <a:pt x="392" y="614"/>
                  </a:lnTo>
                  <a:lnTo>
                    <a:pt x="404" y="596"/>
                  </a:lnTo>
                  <a:lnTo>
                    <a:pt x="417" y="574"/>
                  </a:lnTo>
                  <a:lnTo>
                    <a:pt x="431" y="552"/>
                  </a:lnTo>
                  <a:lnTo>
                    <a:pt x="446" y="533"/>
                  </a:lnTo>
                  <a:lnTo>
                    <a:pt x="459" y="517"/>
                  </a:lnTo>
                  <a:lnTo>
                    <a:pt x="470" y="505"/>
                  </a:lnTo>
                  <a:lnTo>
                    <a:pt x="470" y="505"/>
                  </a:lnTo>
                  <a:lnTo>
                    <a:pt x="496" y="487"/>
                  </a:lnTo>
                  <a:lnTo>
                    <a:pt x="526" y="467"/>
                  </a:lnTo>
                  <a:lnTo>
                    <a:pt x="552" y="450"/>
                  </a:lnTo>
                  <a:lnTo>
                    <a:pt x="564" y="441"/>
                  </a:lnTo>
                  <a:lnTo>
                    <a:pt x="564" y="441"/>
                  </a:lnTo>
                  <a:lnTo>
                    <a:pt x="578" y="432"/>
                  </a:lnTo>
                  <a:lnTo>
                    <a:pt x="606" y="414"/>
                  </a:lnTo>
                  <a:lnTo>
                    <a:pt x="621" y="404"/>
                  </a:lnTo>
                  <a:lnTo>
                    <a:pt x="635" y="393"/>
                  </a:lnTo>
                  <a:lnTo>
                    <a:pt x="643" y="382"/>
                  </a:lnTo>
                  <a:lnTo>
                    <a:pt x="647" y="377"/>
                  </a:lnTo>
                  <a:lnTo>
                    <a:pt x="648" y="372"/>
                  </a:lnTo>
                  <a:lnTo>
                    <a:pt x="648" y="372"/>
                  </a:lnTo>
                  <a:lnTo>
                    <a:pt x="650" y="352"/>
                  </a:lnTo>
                  <a:lnTo>
                    <a:pt x="650" y="331"/>
                  </a:lnTo>
                  <a:lnTo>
                    <a:pt x="647" y="310"/>
                  </a:lnTo>
                  <a:lnTo>
                    <a:pt x="643" y="292"/>
                  </a:lnTo>
                  <a:lnTo>
                    <a:pt x="643" y="292"/>
                  </a:lnTo>
                  <a:lnTo>
                    <a:pt x="642" y="281"/>
                  </a:lnTo>
                  <a:lnTo>
                    <a:pt x="642" y="263"/>
                  </a:lnTo>
                  <a:lnTo>
                    <a:pt x="642" y="219"/>
                  </a:lnTo>
                  <a:lnTo>
                    <a:pt x="642" y="176"/>
                  </a:lnTo>
                  <a:lnTo>
                    <a:pt x="641" y="161"/>
                  </a:lnTo>
                  <a:lnTo>
                    <a:pt x="640" y="156"/>
                  </a:lnTo>
                  <a:lnTo>
                    <a:pt x="638" y="154"/>
                  </a:lnTo>
                  <a:lnTo>
                    <a:pt x="638" y="154"/>
                  </a:lnTo>
                  <a:lnTo>
                    <a:pt x="634" y="146"/>
                  </a:lnTo>
                  <a:lnTo>
                    <a:pt x="630" y="138"/>
                  </a:lnTo>
                  <a:lnTo>
                    <a:pt x="629" y="128"/>
                  </a:lnTo>
                  <a:lnTo>
                    <a:pt x="629" y="119"/>
                  </a:lnTo>
                  <a:lnTo>
                    <a:pt x="629" y="119"/>
                  </a:lnTo>
                  <a:lnTo>
                    <a:pt x="637" y="83"/>
                  </a:lnTo>
                  <a:lnTo>
                    <a:pt x="642" y="62"/>
                  </a:lnTo>
                  <a:lnTo>
                    <a:pt x="643" y="55"/>
                  </a:lnTo>
                  <a:lnTo>
                    <a:pt x="643" y="50"/>
                  </a:lnTo>
                  <a:lnTo>
                    <a:pt x="643" y="50"/>
                  </a:lnTo>
                  <a:lnTo>
                    <a:pt x="642" y="43"/>
                  </a:lnTo>
                  <a:lnTo>
                    <a:pt x="641" y="38"/>
                  </a:lnTo>
                  <a:lnTo>
                    <a:pt x="638" y="35"/>
                  </a:lnTo>
                  <a:lnTo>
                    <a:pt x="638" y="35"/>
                  </a:lnTo>
                  <a:lnTo>
                    <a:pt x="637" y="34"/>
                  </a:lnTo>
                  <a:lnTo>
                    <a:pt x="635" y="34"/>
                  </a:lnTo>
                  <a:lnTo>
                    <a:pt x="634" y="35"/>
                  </a:lnTo>
                  <a:lnTo>
                    <a:pt x="634" y="35"/>
                  </a:lnTo>
                  <a:lnTo>
                    <a:pt x="631" y="37"/>
                  </a:lnTo>
                  <a:lnTo>
                    <a:pt x="627" y="37"/>
                  </a:lnTo>
                  <a:lnTo>
                    <a:pt x="625" y="36"/>
                  </a:lnTo>
                  <a:lnTo>
                    <a:pt x="624" y="35"/>
                  </a:lnTo>
                  <a:lnTo>
                    <a:pt x="624" y="35"/>
                  </a:lnTo>
                  <a:lnTo>
                    <a:pt x="621" y="24"/>
                  </a:lnTo>
                  <a:lnTo>
                    <a:pt x="617" y="17"/>
                  </a:lnTo>
                  <a:lnTo>
                    <a:pt x="616" y="16"/>
                  </a:lnTo>
                  <a:lnTo>
                    <a:pt x="614" y="15"/>
                  </a:lnTo>
                  <a:lnTo>
                    <a:pt x="614" y="15"/>
                  </a:lnTo>
                  <a:lnTo>
                    <a:pt x="609" y="15"/>
                  </a:lnTo>
                  <a:lnTo>
                    <a:pt x="605" y="17"/>
                  </a:lnTo>
                  <a:lnTo>
                    <a:pt x="605" y="17"/>
                  </a:lnTo>
                  <a:lnTo>
                    <a:pt x="605" y="20"/>
                  </a:lnTo>
                  <a:lnTo>
                    <a:pt x="604" y="20"/>
                  </a:lnTo>
                  <a:lnTo>
                    <a:pt x="604" y="20"/>
                  </a:lnTo>
                  <a:lnTo>
                    <a:pt x="604" y="20"/>
                  </a:lnTo>
                  <a:lnTo>
                    <a:pt x="604" y="19"/>
                  </a:lnTo>
                  <a:lnTo>
                    <a:pt x="605" y="17"/>
                  </a:lnTo>
                  <a:lnTo>
                    <a:pt x="605" y="17"/>
                  </a:lnTo>
                  <a:lnTo>
                    <a:pt x="603" y="10"/>
                  </a:lnTo>
                  <a:lnTo>
                    <a:pt x="601" y="8"/>
                  </a:lnTo>
                  <a:lnTo>
                    <a:pt x="599" y="5"/>
                  </a:lnTo>
                  <a:lnTo>
                    <a:pt x="599" y="5"/>
                  </a:lnTo>
                  <a:lnTo>
                    <a:pt x="591" y="0"/>
                  </a:lnTo>
                  <a:lnTo>
                    <a:pt x="590" y="0"/>
                  </a:lnTo>
                  <a:lnTo>
                    <a:pt x="589" y="1"/>
                  </a:lnTo>
                  <a:lnTo>
                    <a:pt x="589" y="5"/>
                  </a:lnTo>
                  <a:lnTo>
                    <a:pt x="589" y="5"/>
                  </a:lnTo>
                  <a:lnTo>
                    <a:pt x="589" y="36"/>
                  </a:lnTo>
                  <a:lnTo>
                    <a:pt x="588" y="53"/>
                  </a:lnTo>
                  <a:lnTo>
                    <a:pt x="587" y="58"/>
                  </a:lnTo>
                  <a:lnTo>
                    <a:pt x="585" y="60"/>
                  </a:lnTo>
                  <a:lnTo>
                    <a:pt x="584" y="60"/>
                  </a:lnTo>
                  <a:lnTo>
                    <a:pt x="584" y="60"/>
                  </a:lnTo>
                  <a:lnTo>
                    <a:pt x="580" y="57"/>
                  </a:lnTo>
                  <a:lnTo>
                    <a:pt x="578" y="52"/>
                  </a:lnTo>
                  <a:lnTo>
                    <a:pt x="575" y="46"/>
                  </a:lnTo>
                  <a:lnTo>
                    <a:pt x="574" y="40"/>
                  </a:lnTo>
                  <a:lnTo>
                    <a:pt x="574" y="40"/>
                  </a:lnTo>
                  <a:lnTo>
                    <a:pt x="574" y="30"/>
                  </a:lnTo>
                  <a:lnTo>
                    <a:pt x="574" y="17"/>
                  </a:lnTo>
                  <a:lnTo>
                    <a:pt x="574" y="12"/>
                  </a:lnTo>
                  <a:lnTo>
                    <a:pt x="574" y="8"/>
                  </a:lnTo>
                  <a:lnTo>
                    <a:pt x="572" y="5"/>
                  </a:lnTo>
                  <a:lnTo>
                    <a:pt x="569" y="5"/>
                  </a:lnTo>
                  <a:lnTo>
                    <a:pt x="569" y="5"/>
                  </a:lnTo>
                  <a:lnTo>
                    <a:pt x="564" y="6"/>
                  </a:lnTo>
                  <a:lnTo>
                    <a:pt x="562" y="5"/>
                  </a:lnTo>
                  <a:lnTo>
                    <a:pt x="561" y="6"/>
                  </a:lnTo>
                  <a:lnTo>
                    <a:pt x="559" y="10"/>
                  </a:lnTo>
                  <a:lnTo>
                    <a:pt x="559" y="10"/>
                  </a:lnTo>
                  <a:lnTo>
                    <a:pt x="559" y="17"/>
                  </a:lnTo>
                  <a:lnTo>
                    <a:pt x="559" y="26"/>
                  </a:lnTo>
                  <a:lnTo>
                    <a:pt x="559" y="36"/>
                  </a:lnTo>
                  <a:lnTo>
                    <a:pt x="559" y="45"/>
                  </a:lnTo>
                  <a:lnTo>
                    <a:pt x="559" y="45"/>
                  </a:lnTo>
                  <a:lnTo>
                    <a:pt x="559" y="55"/>
                  </a:lnTo>
                  <a:lnTo>
                    <a:pt x="562" y="67"/>
                  </a:lnTo>
                  <a:lnTo>
                    <a:pt x="562" y="78"/>
                  </a:lnTo>
                  <a:lnTo>
                    <a:pt x="562" y="82"/>
                  </a:lnTo>
                  <a:lnTo>
                    <a:pt x="559" y="84"/>
                  </a:lnTo>
                  <a:lnTo>
                    <a:pt x="559" y="84"/>
                  </a:lnTo>
                  <a:lnTo>
                    <a:pt x="556" y="87"/>
                  </a:lnTo>
                  <a:lnTo>
                    <a:pt x="556" y="88"/>
                  </a:lnTo>
                  <a:lnTo>
                    <a:pt x="554" y="88"/>
                  </a:lnTo>
                  <a:lnTo>
                    <a:pt x="549" y="89"/>
                  </a:lnTo>
                  <a:lnTo>
                    <a:pt x="549" y="89"/>
                  </a:lnTo>
                  <a:lnTo>
                    <a:pt x="546" y="89"/>
                  </a:lnTo>
                  <a:lnTo>
                    <a:pt x="542" y="88"/>
                  </a:lnTo>
                  <a:lnTo>
                    <a:pt x="536" y="86"/>
                  </a:lnTo>
                  <a:lnTo>
                    <a:pt x="532" y="82"/>
                  </a:lnTo>
                  <a:lnTo>
                    <a:pt x="530" y="79"/>
                  </a:lnTo>
                  <a:lnTo>
                    <a:pt x="530" y="79"/>
                  </a:lnTo>
                  <a:lnTo>
                    <a:pt x="527" y="77"/>
                  </a:lnTo>
                  <a:lnTo>
                    <a:pt x="523" y="72"/>
                  </a:lnTo>
                  <a:lnTo>
                    <a:pt x="522" y="69"/>
                  </a:lnTo>
                  <a:lnTo>
                    <a:pt x="520" y="68"/>
                  </a:lnTo>
                  <a:lnTo>
                    <a:pt x="517" y="68"/>
                  </a:lnTo>
                  <a:lnTo>
                    <a:pt x="515" y="69"/>
                  </a:lnTo>
                  <a:lnTo>
                    <a:pt x="515" y="69"/>
                  </a:lnTo>
                  <a:lnTo>
                    <a:pt x="514" y="73"/>
                  </a:lnTo>
                  <a:lnTo>
                    <a:pt x="515" y="78"/>
                  </a:lnTo>
                  <a:lnTo>
                    <a:pt x="516" y="84"/>
                  </a:lnTo>
                  <a:lnTo>
                    <a:pt x="520" y="90"/>
                  </a:lnTo>
                  <a:lnTo>
                    <a:pt x="528" y="103"/>
                  </a:lnTo>
                  <a:lnTo>
                    <a:pt x="535" y="109"/>
                  </a:lnTo>
                  <a:lnTo>
                    <a:pt x="535" y="109"/>
                  </a:lnTo>
                  <a:lnTo>
                    <a:pt x="549" y="118"/>
                  </a:lnTo>
                  <a:lnTo>
                    <a:pt x="557" y="121"/>
                  </a:lnTo>
                  <a:lnTo>
                    <a:pt x="559" y="124"/>
                  </a:lnTo>
                  <a:lnTo>
                    <a:pt x="559" y="124"/>
                  </a:lnTo>
                  <a:lnTo>
                    <a:pt x="561" y="131"/>
                  </a:lnTo>
                  <a:lnTo>
                    <a:pt x="562" y="136"/>
                  </a:lnTo>
                  <a:lnTo>
                    <a:pt x="564" y="139"/>
                  </a:lnTo>
                  <a:lnTo>
                    <a:pt x="564" y="139"/>
                  </a:lnTo>
                  <a:lnTo>
                    <a:pt x="566" y="141"/>
                  </a:lnTo>
                  <a:lnTo>
                    <a:pt x="566" y="144"/>
                  </a:lnTo>
                  <a:lnTo>
                    <a:pt x="564" y="149"/>
                  </a:lnTo>
                  <a:lnTo>
                    <a:pt x="564" y="149"/>
                  </a:lnTo>
                  <a:lnTo>
                    <a:pt x="554" y="159"/>
                  </a:lnTo>
                  <a:lnTo>
                    <a:pt x="554" y="159"/>
                  </a:lnTo>
                  <a:lnTo>
                    <a:pt x="554" y="181"/>
                  </a:lnTo>
                  <a:lnTo>
                    <a:pt x="552" y="230"/>
                  </a:lnTo>
                  <a:lnTo>
                    <a:pt x="549" y="312"/>
                  </a:lnTo>
                  <a:lnTo>
                    <a:pt x="549" y="312"/>
                  </a:lnTo>
                  <a:lnTo>
                    <a:pt x="549" y="316"/>
                  </a:lnTo>
                  <a:lnTo>
                    <a:pt x="548" y="318"/>
                  </a:lnTo>
                  <a:lnTo>
                    <a:pt x="547" y="321"/>
                  </a:lnTo>
                  <a:lnTo>
                    <a:pt x="545" y="321"/>
                  </a:lnTo>
                  <a:lnTo>
                    <a:pt x="541" y="323"/>
                  </a:lnTo>
                  <a:lnTo>
                    <a:pt x="535" y="327"/>
                  </a:lnTo>
                  <a:lnTo>
                    <a:pt x="535" y="327"/>
                  </a:lnTo>
                  <a:lnTo>
                    <a:pt x="525" y="334"/>
                  </a:lnTo>
                  <a:lnTo>
                    <a:pt x="509" y="343"/>
                  </a:lnTo>
                  <a:lnTo>
                    <a:pt x="485" y="357"/>
                  </a:lnTo>
                  <a:lnTo>
                    <a:pt x="485" y="357"/>
                  </a:lnTo>
                  <a:lnTo>
                    <a:pt x="484" y="358"/>
                  </a:lnTo>
                  <a:lnTo>
                    <a:pt x="484" y="359"/>
                  </a:lnTo>
                  <a:lnTo>
                    <a:pt x="483" y="362"/>
                  </a:lnTo>
                  <a:lnTo>
                    <a:pt x="481" y="363"/>
                  </a:lnTo>
                  <a:lnTo>
                    <a:pt x="479" y="364"/>
                  </a:lnTo>
                  <a:lnTo>
                    <a:pt x="465" y="367"/>
                  </a:lnTo>
                  <a:lnTo>
                    <a:pt x="465" y="367"/>
                  </a:lnTo>
                  <a:lnTo>
                    <a:pt x="448" y="368"/>
                  </a:lnTo>
                  <a:lnTo>
                    <a:pt x="436" y="368"/>
                  </a:lnTo>
                  <a:lnTo>
                    <a:pt x="425" y="369"/>
                  </a:lnTo>
                  <a:lnTo>
                    <a:pt x="416" y="372"/>
                  </a:lnTo>
                  <a:lnTo>
                    <a:pt x="416" y="372"/>
                  </a:lnTo>
                  <a:lnTo>
                    <a:pt x="387" y="380"/>
                  </a:lnTo>
                  <a:lnTo>
                    <a:pt x="366" y="387"/>
                  </a:lnTo>
                  <a:lnTo>
                    <a:pt x="366" y="387"/>
                  </a:lnTo>
                  <a:lnTo>
                    <a:pt x="364" y="388"/>
                  </a:lnTo>
                  <a:lnTo>
                    <a:pt x="360" y="390"/>
                  </a:lnTo>
                  <a:lnTo>
                    <a:pt x="357" y="391"/>
                  </a:lnTo>
                  <a:lnTo>
                    <a:pt x="357" y="391"/>
                  </a:lnTo>
                  <a:lnTo>
                    <a:pt x="352" y="391"/>
                  </a:lnTo>
                  <a:lnTo>
                    <a:pt x="347" y="391"/>
                  </a:lnTo>
                  <a:lnTo>
                    <a:pt x="340" y="390"/>
                  </a:lnTo>
                  <a:lnTo>
                    <a:pt x="337" y="391"/>
                  </a:lnTo>
                  <a:lnTo>
                    <a:pt x="337" y="391"/>
                  </a:lnTo>
                  <a:lnTo>
                    <a:pt x="331" y="391"/>
                  </a:lnTo>
                  <a:lnTo>
                    <a:pt x="321" y="389"/>
                  </a:lnTo>
                  <a:lnTo>
                    <a:pt x="307" y="387"/>
                  </a:lnTo>
                  <a:lnTo>
                    <a:pt x="307" y="387"/>
                  </a:lnTo>
                  <a:lnTo>
                    <a:pt x="307" y="375"/>
                  </a:lnTo>
                  <a:lnTo>
                    <a:pt x="307" y="362"/>
                  </a:lnTo>
                  <a:lnTo>
                    <a:pt x="307" y="362"/>
                  </a:lnTo>
                  <a:lnTo>
                    <a:pt x="307" y="353"/>
                  </a:lnTo>
                  <a:lnTo>
                    <a:pt x="307" y="349"/>
                  </a:lnTo>
                  <a:lnTo>
                    <a:pt x="307" y="347"/>
                  </a:lnTo>
                  <a:lnTo>
                    <a:pt x="307" y="347"/>
                  </a:lnTo>
                  <a:lnTo>
                    <a:pt x="308" y="346"/>
                  </a:lnTo>
                  <a:lnTo>
                    <a:pt x="312" y="344"/>
                  </a:lnTo>
                  <a:lnTo>
                    <a:pt x="317" y="342"/>
                  </a:lnTo>
                  <a:lnTo>
                    <a:pt x="322" y="337"/>
                  </a:lnTo>
                  <a:lnTo>
                    <a:pt x="322" y="337"/>
                  </a:lnTo>
                  <a:lnTo>
                    <a:pt x="324" y="331"/>
                  </a:lnTo>
                  <a:lnTo>
                    <a:pt x="327" y="323"/>
                  </a:lnTo>
                  <a:lnTo>
                    <a:pt x="327" y="312"/>
                  </a:lnTo>
                  <a:lnTo>
                    <a:pt x="327" y="312"/>
                  </a:lnTo>
                  <a:lnTo>
                    <a:pt x="326" y="289"/>
                  </a:lnTo>
                  <a:lnTo>
                    <a:pt x="324" y="275"/>
                  </a:lnTo>
                  <a:lnTo>
                    <a:pt x="323" y="270"/>
                  </a:lnTo>
                  <a:lnTo>
                    <a:pt x="322" y="268"/>
                  </a:lnTo>
                  <a:lnTo>
                    <a:pt x="322" y="268"/>
                  </a:lnTo>
                  <a:lnTo>
                    <a:pt x="313" y="258"/>
                  </a:lnTo>
                  <a:lnTo>
                    <a:pt x="308" y="252"/>
                  </a:lnTo>
                  <a:lnTo>
                    <a:pt x="307" y="248"/>
                  </a:lnTo>
                  <a:lnTo>
                    <a:pt x="307" y="248"/>
                  </a:lnTo>
                  <a:lnTo>
                    <a:pt x="306" y="240"/>
                  </a:lnTo>
                  <a:lnTo>
                    <a:pt x="302" y="227"/>
                  </a:lnTo>
                  <a:lnTo>
                    <a:pt x="297" y="208"/>
                  </a:lnTo>
                  <a:lnTo>
                    <a:pt x="297" y="208"/>
                  </a:lnTo>
                  <a:lnTo>
                    <a:pt x="298" y="207"/>
                  </a:lnTo>
                  <a:lnTo>
                    <a:pt x="298" y="202"/>
                  </a:lnTo>
                  <a:lnTo>
                    <a:pt x="297" y="197"/>
                  </a:lnTo>
                  <a:lnTo>
                    <a:pt x="296" y="191"/>
                  </a:lnTo>
                  <a:lnTo>
                    <a:pt x="292" y="183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77" y="157"/>
                  </a:lnTo>
                  <a:lnTo>
                    <a:pt x="270" y="149"/>
                  </a:lnTo>
                  <a:lnTo>
                    <a:pt x="264" y="144"/>
                  </a:lnTo>
                  <a:lnTo>
                    <a:pt x="258" y="139"/>
                  </a:lnTo>
                  <a:lnTo>
                    <a:pt x="258" y="139"/>
                  </a:lnTo>
                  <a:lnTo>
                    <a:pt x="251" y="134"/>
                  </a:lnTo>
                  <a:lnTo>
                    <a:pt x="247" y="129"/>
                  </a:lnTo>
                  <a:lnTo>
                    <a:pt x="239" y="125"/>
                  </a:lnTo>
                  <a:lnTo>
                    <a:pt x="227" y="123"/>
                  </a:lnTo>
                  <a:lnTo>
                    <a:pt x="227" y="123"/>
                  </a:lnTo>
                  <a:lnTo>
                    <a:pt x="216" y="121"/>
                  </a:lnTo>
                  <a:lnTo>
                    <a:pt x="204" y="123"/>
                  </a:lnTo>
                  <a:lnTo>
                    <a:pt x="195" y="124"/>
                  </a:lnTo>
                  <a:lnTo>
                    <a:pt x="187" y="128"/>
                  </a:lnTo>
                  <a:lnTo>
                    <a:pt x="177" y="133"/>
                  </a:lnTo>
                  <a:lnTo>
                    <a:pt x="174" y="134"/>
                  </a:lnTo>
                  <a:lnTo>
                    <a:pt x="174" y="134"/>
                  </a:lnTo>
                  <a:lnTo>
                    <a:pt x="174" y="133"/>
                  </a:lnTo>
                  <a:lnTo>
                    <a:pt x="171" y="133"/>
                  </a:lnTo>
                  <a:lnTo>
                    <a:pt x="164" y="133"/>
                  </a:lnTo>
                  <a:lnTo>
                    <a:pt x="153" y="135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32" y="141"/>
                  </a:lnTo>
                  <a:lnTo>
                    <a:pt x="125" y="146"/>
                  </a:lnTo>
                  <a:lnTo>
                    <a:pt x="119" y="151"/>
                  </a:lnTo>
                  <a:lnTo>
                    <a:pt x="113" y="157"/>
                  </a:lnTo>
                  <a:lnTo>
                    <a:pt x="108" y="166"/>
                  </a:lnTo>
                  <a:lnTo>
                    <a:pt x="102" y="177"/>
                  </a:lnTo>
                  <a:lnTo>
                    <a:pt x="98" y="191"/>
                  </a:lnTo>
                  <a:lnTo>
                    <a:pt x="94" y="208"/>
                  </a:lnTo>
                  <a:lnTo>
                    <a:pt x="94" y="208"/>
                  </a:lnTo>
                  <a:lnTo>
                    <a:pt x="92" y="225"/>
                  </a:lnTo>
                  <a:lnTo>
                    <a:pt x="92" y="240"/>
                  </a:lnTo>
                  <a:lnTo>
                    <a:pt x="93" y="254"/>
                  </a:lnTo>
                  <a:lnTo>
                    <a:pt x="96" y="266"/>
                  </a:lnTo>
                  <a:lnTo>
                    <a:pt x="101" y="287"/>
                  </a:lnTo>
                  <a:lnTo>
                    <a:pt x="103" y="297"/>
                  </a:lnTo>
                  <a:lnTo>
                    <a:pt x="104" y="307"/>
                  </a:lnTo>
                  <a:lnTo>
                    <a:pt x="104" y="307"/>
                  </a:lnTo>
                  <a:lnTo>
                    <a:pt x="104" y="317"/>
                  </a:lnTo>
                  <a:lnTo>
                    <a:pt x="103" y="325"/>
                  </a:lnTo>
                  <a:lnTo>
                    <a:pt x="101" y="339"/>
                  </a:lnTo>
                  <a:lnTo>
                    <a:pt x="96" y="354"/>
                  </a:lnTo>
                  <a:lnTo>
                    <a:pt x="89" y="372"/>
                  </a:lnTo>
                  <a:lnTo>
                    <a:pt x="89" y="372"/>
                  </a:lnTo>
                  <a:lnTo>
                    <a:pt x="85" y="388"/>
                  </a:lnTo>
                  <a:lnTo>
                    <a:pt x="81" y="398"/>
                  </a:lnTo>
                  <a:lnTo>
                    <a:pt x="80" y="406"/>
                  </a:lnTo>
                  <a:lnTo>
                    <a:pt x="80" y="416"/>
                  </a:lnTo>
                  <a:lnTo>
                    <a:pt x="80" y="416"/>
                  </a:lnTo>
                  <a:lnTo>
                    <a:pt x="82" y="427"/>
                  </a:lnTo>
                  <a:lnTo>
                    <a:pt x="86" y="435"/>
                  </a:lnTo>
                  <a:lnTo>
                    <a:pt x="89" y="441"/>
                  </a:lnTo>
                  <a:lnTo>
                    <a:pt x="89" y="441"/>
                  </a:lnTo>
                  <a:lnTo>
                    <a:pt x="67" y="462"/>
                  </a:lnTo>
                  <a:lnTo>
                    <a:pt x="52" y="478"/>
                  </a:lnTo>
                  <a:lnTo>
                    <a:pt x="45" y="486"/>
                  </a:lnTo>
                  <a:lnTo>
                    <a:pt x="45" y="486"/>
                  </a:lnTo>
                  <a:lnTo>
                    <a:pt x="44" y="495"/>
                  </a:lnTo>
                  <a:lnTo>
                    <a:pt x="41" y="502"/>
                  </a:lnTo>
                  <a:lnTo>
                    <a:pt x="40" y="505"/>
                  </a:lnTo>
                  <a:lnTo>
                    <a:pt x="40" y="505"/>
                  </a:lnTo>
                  <a:lnTo>
                    <a:pt x="36" y="509"/>
                  </a:lnTo>
                  <a:lnTo>
                    <a:pt x="31" y="515"/>
                  </a:lnTo>
                  <a:lnTo>
                    <a:pt x="29" y="519"/>
                  </a:lnTo>
                  <a:lnTo>
                    <a:pt x="26" y="524"/>
                  </a:lnTo>
                  <a:lnTo>
                    <a:pt x="25" y="529"/>
                  </a:lnTo>
                  <a:lnTo>
                    <a:pt x="25" y="535"/>
                  </a:lnTo>
                  <a:lnTo>
                    <a:pt x="25" y="535"/>
                  </a:lnTo>
                  <a:lnTo>
                    <a:pt x="28" y="560"/>
                  </a:lnTo>
                  <a:lnTo>
                    <a:pt x="26" y="571"/>
                  </a:lnTo>
                  <a:lnTo>
                    <a:pt x="25" y="580"/>
                  </a:lnTo>
                  <a:lnTo>
                    <a:pt x="25" y="580"/>
                  </a:lnTo>
                  <a:lnTo>
                    <a:pt x="24" y="591"/>
                  </a:lnTo>
                  <a:lnTo>
                    <a:pt x="21" y="617"/>
                  </a:lnTo>
                  <a:lnTo>
                    <a:pt x="17" y="690"/>
                  </a:lnTo>
                  <a:lnTo>
                    <a:pt x="12" y="768"/>
                  </a:lnTo>
                  <a:lnTo>
                    <a:pt x="10" y="813"/>
                  </a:lnTo>
                  <a:lnTo>
                    <a:pt x="10" y="813"/>
                  </a:lnTo>
                  <a:lnTo>
                    <a:pt x="10" y="841"/>
                  </a:lnTo>
                  <a:lnTo>
                    <a:pt x="10" y="872"/>
                  </a:lnTo>
                  <a:lnTo>
                    <a:pt x="10" y="872"/>
                  </a:lnTo>
                  <a:lnTo>
                    <a:pt x="8" y="896"/>
                  </a:lnTo>
                  <a:lnTo>
                    <a:pt x="5" y="922"/>
                  </a:lnTo>
                  <a:lnTo>
                    <a:pt x="0" y="951"/>
                  </a:lnTo>
                  <a:lnTo>
                    <a:pt x="0" y="951"/>
                  </a:lnTo>
                  <a:lnTo>
                    <a:pt x="4" y="950"/>
                  </a:lnTo>
                  <a:lnTo>
                    <a:pt x="8" y="950"/>
                  </a:lnTo>
                  <a:lnTo>
                    <a:pt x="10" y="951"/>
                  </a:lnTo>
                  <a:lnTo>
                    <a:pt x="10" y="951"/>
                  </a:lnTo>
                  <a:lnTo>
                    <a:pt x="12" y="955"/>
                  </a:lnTo>
                  <a:lnTo>
                    <a:pt x="14" y="960"/>
                  </a:lnTo>
                  <a:lnTo>
                    <a:pt x="15" y="966"/>
                  </a:lnTo>
                  <a:lnTo>
                    <a:pt x="15" y="966"/>
                  </a:lnTo>
                  <a:lnTo>
                    <a:pt x="17" y="971"/>
                  </a:lnTo>
                  <a:lnTo>
                    <a:pt x="17" y="976"/>
                  </a:lnTo>
                  <a:lnTo>
                    <a:pt x="15" y="981"/>
                  </a:lnTo>
                  <a:lnTo>
                    <a:pt x="15" y="981"/>
                  </a:lnTo>
                  <a:lnTo>
                    <a:pt x="13" y="987"/>
                  </a:lnTo>
                  <a:lnTo>
                    <a:pt x="9" y="996"/>
                  </a:lnTo>
                  <a:lnTo>
                    <a:pt x="9" y="1001"/>
                  </a:lnTo>
                  <a:lnTo>
                    <a:pt x="8" y="1006"/>
                  </a:lnTo>
                  <a:lnTo>
                    <a:pt x="9" y="1011"/>
                  </a:lnTo>
                  <a:lnTo>
                    <a:pt x="10" y="1016"/>
                  </a:lnTo>
                  <a:lnTo>
                    <a:pt x="10" y="1016"/>
                  </a:lnTo>
                  <a:lnTo>
                    <a:pt x="18" y="1028"/>
                  </a:lnTo>
                  <a:lnTo>
                    <a:pt x="29" y="1043"/>
                  </a:lnTo>
                  <a:lnTo>
                    <a:pt x="39" y="1055"/>
                  </a:lnTo>
                  <a:lnTo>
                    <a:pt x="45" y="1060"/>
                  </a:lnTo>
                  <a:lnTo>
                    <a:pt x="45" y="1060"/>
                  </a:lnTo>
                  <a:lnTo>
                    <a:pt x="46" y="1059"/>
                  </a:lnTo>
                  <a:lnTo>
                    <a:pt x="47" y="1057"/>
                  </a:lnTo>
                  <a:lnTo>
                    <a:pt x="50" y="1050"/>
                  </a:lnTo>
                  <a:lnTo>
                    <a:pt x="50" y="1050"/>
                  </a:lnTo>
                  <a:lnTo>
                    <a:pt x="51" y="1049"/>
                  </a:lnTo>
                  <a:lnTo>
                    <a:pt x="54" y="1047"/>
                  </a:lnTo>
                  <a:lnTo>
                    <a:pt x="55" y="1044"/>
                  </a:lnTo>
                  <a:lnTo>
                    <a:pt x="55" y="1040"/>
                  </a:lnTo>
                  <a:lnTo>
                    <a:pt x="55" y="1040"/>
                  </a:lnTo>
                  <a:lnTo>
                    <a:pt x="55" y="1038"/>
                  </a:lnTo>
                  <a:lnTo>
                    <a:pt x="55" y="1037"/>
                  </a:lnTo>
                  <a:lnTo>
                    <a:pt x="56" y="1035"/>
                  </a:lnTo>
                  <a:lnTo>
                    <a:pt x="57" y="1034"/>
                  </a:lnTo>
                  <a:lnTo>
                    <a:pt x="57" y="1033"/>
                  </a:lnTo>
                  <a:lnTo>
                    <a:pt x="55" y="1026"/>
                  </a:lnTo>
                  <a:lnTo>
                    <a:pt x="55" y="1026"/>
                  </a:lnTo>
                  <a:lnTo>
                    <a:pt x="45" y="1002"/>
                  </a:lnTo>
                  <a:lnTo>
                    <a:pt x="42" y="993"/>
                  </a:lnTo>
                  <a:lnTo>
                    <a:pt x="42" y="991"/>
                  </a:lnTo>
                  <a:lnTo>
                    <a:pt x="45" y="991"/>
                  </a:lnTo>
                  <a:lnTo>
                    <a:pt x="45" y="991"/>
                  </a:lnTo>
                  <a:lnTo>
                    <a:pt x="47" y="993"/>
                  </a:lnTo>
                  <a:lnTo>
                    <a:pt x="50" y="997"/>
                  </a:lnTo>
                  <a:lnTo>
                    <a:pt x="54" y="1006"/>
                  </a:lnTo>
                  <a:lnTo>
                    <a:pt x="57" y="1012"/>
                  </a:lnTo>
                  <a:lnTo>
                    <a:pt x="59" y="1013"/>
                  </a:lnTo>
                  <a:lnTo>
                    <a:pt x="60" y="1011"/>
                  </a:lnTo>
                  <a:lnTo>
                    <a:pt x="60" y="1011"/>
                  </a:lnTo>
                  <a:lnTo>
                    <a:pt x="62" y="1002"/>
                  </a:lnTo>
                  <a:lnTo>
                    <a:pt x="64" y="992"/>
                  </a:lnTo>
                  <a:lnTo>
                    <a:pt x="64" y="982"/>
                  </a:lnTo>
                  <a:lnTo>
                    <a:pt x="62" y="976"/>
                  </a:lnTo>
                  <a:lnTo>
                    <a:pt x="60" y="971"/>
                  </a:lnTo>
                  <a:lnTo>
                    <a:pt x="60" y="971"/>
                  </a:lnTo>
                  <a:lnTo>
                    <a:pt x="56" y="960"/>
                  </a:lnTo>
                  <a:lnTo>
                    <a:pt x="55" y="949"/>
                  </a:lnTo>
                  <a:lnTo>
                    <a:pt x="55" y="936"/>
                  </a:lnTo>
                  <a:lnTo>
                    <a:pt x="65" y="931"/>
                  </a:lnTo>
                  <a:lnTo>
                    <a:pt x="80" y="768"/>
                  </a:lnTo>
                  <a:lnTo>
                    <a:pt x="80" y="768"/>
                  </a:lnTo>
                  <a:lnTo>
                    <a:pt x="85" y="727"/>
                  </a:lnTo>
                  <a:lnTo>
                    <a:pt x="89" y="684"/>
                  </a:lnTo>
                  <a:lnTo>
                    <a:pt x="89" y="684"/>
                  </a:lnTo>
                  <a:lnTo>
                    <a:pt x="91" y="685"/>
                  </a:lnTo>
                  <a:lnTo>
                    <a:pt x="93" y="692"/>
                  </a:lnTo>
                  <a:lnTo>
                    <a:pt x="98" y="712"/>
                  </a:lnTo>
                  <a:lnTo>
                    <a:pt x="103" y="735"/>
                  </a:lnTo>
                  <a:lnTo>
                    <a:pt x="104" y="743"/>
                  </a:lnTo>
                  <a:lnTo>
                    <a:pt x="104" y="748"/>
                  </a:lnTo>
                  <a:lnTo>
                    <a:pt x="104" y="748"/>
                  </a:lnTo>
                  <a:lnTo>
                    <a:pt x="98" y="785"/>
                  </a:lnTo>
                  <a:lnTo>
                    <a:pt x="88" y="860"/>
                  </a:lnTo>
                  <a:lnTo>
                    <a:pt x="75" y="966"/>
                  </a:lnTo>
                  <a:lnTo>
                    <a:pt x="89" y="971"/>
                  </a:lnTo>
                  <a:lnTo>
                    <a:pt x="89" y="971"/>
                  </a:lnTo>
                  <a:lnTo>
                    <a:pt x="88" y="993"/>
                  </a:lnTo>
                  <a:lnTo>
                    <a:pt x="83" y="1052"/>
                  </a:lnTo>
                  <a:lnTo>
                    <a:pt x="76" y="1128"/>
                  </a:lnTo>
                  <a:lnTo>
                    <a:pt x="71" y="1169"/>
                  </a:lnTo>
                  <a:lnTo>
                    <a:pt x="65" y="1209"/>
                  </a:lnTo>
                  <a:lnTo>
                    <a:pt x="65" y="1209"/>
                  </a:lnTo>
                  <a:lnTo>
                    <a:pt x="60" y="1246"/>
                  </a:lnTo>
                  <a:lnTo>
                    <a:pt x="56" y="1279"/>
                  </a:lnTo>
                  <a:lnTo>
                    <a:pt x="56" y="1310"/>
                  </a:lnTo>
                  <a:lnTo>
                    <a:pt x="56" y="1336"/>
                  </a:lnTo>
                  <a:lnTo>
                    <a:pt x="57" y="1358"/>
                  </a:lnTo>
                  <a:lnTo>
                    <a:pt x="59" y="1374"/>
                  </a:lnTo>
                  <a:lnTo>
                    <a:pt x="60" y="1387"/>
                  </a:lnTo>
                  <a:lnTo>
                    <a:pt x="60" y="1387"/>
                  </a:lnTo>
                  <a:lnTo>
                    <a:pt x="80" y="1392"/>
                  </a:lnTo>
                  <a:lnTo>
                    <a:pt x="101" y="1397"/>
                  </a:lnTo>
                  <a:lnTo>
                    <a:pt x="128" y="1401"/>
                  </a:lnTo>
                  <a:lnTo>
                    <a:pt x="128" y="140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9" name="Freeform 23">
            <a:extLst>
              <a:ext uri="{FF2B5EF4-FFF2-40B4-BE49-F238E27FC236}">
                <a16:creationId xmlns:a16="http://schemas.microsoft.com/office/drawing/2014/main" id="{81416921-6BCF-69B4-100F-82AF8DC16419}"/>
              </a:ext>
            </a:extLst>
          </p:cNvPr>
          <p:cNvSpPr>
            <a:spLocks/>
          </p:cNvSpPr>
          <p:nvPr/>
        </p:nvSpPr>
        <p:spPr bwMode="auto">
          <a:xfrm>
            <a:off x="4582579" y="1073648"/>
            <a:ext cx="1013060" cy="2334442"/>
          </a:xfrm>
          <a:custGeom>
            <a:avLst/>
            <a:gdLst>
              <a:gd name="T0" fmla="*/ 455 w 782"/>
              <a:gd name="T1" fmla="*/ 97 h 1802"/>
              <a:gd name="T2" fmla="*/ 426 w 782"/>
              <a:gd name="T3" fmla="*/ 47 h 1802"/>
              <a:gd name="T4" fmla="*/ 377 w 782"/>
              <a:gd name="T5" fmla="*/ 19 h 1802"/>
              <a:gd name="T6" fmla="*/ 293 w 782"/>
              <a:gd name="T7" fmla="*/ 1 h 1802"/>
              <a:gd name="T8" fmla="*/ 228 w 782"/>
              <a:gd name="T9" fmla="*/ 56 h 1802"/>
              <a:gd name="T10" fmla="*/ 135 w 782"/>
              <a:gd name="T11" fmla="*/ 177 h 1802"/>
              <a:gd name="T12" fmla="*/ 152 w 782"/>
              <a:gd name="T13" fmla="*/ 231 h 1802"/>
              <a:gd name="T14" fmla="*/ 161 w 782"/>
              <a:gd name="T15" fmla="*/ 250 h 1802"/>
              <a:gd name="T16" fmla="*/ 182 w 782"/>
              <a:gd name="T17" fmla="*/ 250 h 1802"/>
              <a:gd name="T18" fmla="*/ 231 w 782"/>
              <a:gd name="T19" fmla="*/ 289 h 1802"/>
              <a:gd name="T20" fmla="*/ 99 w 782"/>
              <a:gd name="T21" fmla="*/ 399 h 1802"/>
              <a:gd name="T22" fmla="*/ 69 w 782"/>
              <a:gd name="T23" fmla="*/ 535 h 1802"/>
              <a:gd name="T24" fmla="*/ 13 w 782"/>
              <a:gd name="T25" fmla="*/ 655 h 1802"/>
              <a:gd name="T26" fmla="*/ 64 w 782"/>
              <a:gd name="T27" fmla="*/ 815 h 1802"/>
              <a:gd name="T28" fmla="*/ 24 w 782"/>
              <a:gd name="T29" fmla="*/ 860 h 1802"/>
              <a:gd name="T30" fmla="*/ 0 w 782"/>
              <a:gd name="T31" fmla="*/ 888 h 1802"/>
              <a:gd name="T32" fmla="*/ 10 w 782"/>
              <a:gd name="T33" fmla="*/ 919 h 1802"/>
              <a:gd name="T34" fmla="*/ 55 w 782"/>
              <a:gd name="T35" fmla="*/ 924 h 1802"/>
              <a:gd name="T36" fmla="*/ 104 w 782"/>
              <a:gd name="T37" fmla="*/ 845 h 1802"/>
              <a:gd name="T38" fmla="*/ 119 w 782"/>
              <a:gd name="T39" fmla="*/ 958 h 1802"/>
              <a:gd name="T40" fmla="*/ 104 w 782"/>
              <a:gd name="T41" fmla="*/ 1127 h 1802"/>
              <a:gd name="T42" fmla="*/ 92 w 782"/>
              <a:gd name="T43" fmla="*/ 1365 h 1802"/>
              <a:gd name="T44" fmla="*/ 30 w 782"/>
              <a:gd name="T45" fmla="*/ 1608 h 1802"/>
              <a:gd name="T46" fmla="*/ 0 w 782"/>
              <a:gd name="T47" fmla="*/ 1721 h 1802"/>
              <a:gd name="T48" fmla="*/ 60 w 782"/>
              <a:gd name="T49" fmla="*/ 1751 h 1802"/>
              <a:gd name="T50" fmla="*/ 84 w 782"/>
              <a:gd name="T51" fmla="*/ 1735 h 1802"/>
              <a:gd name="T52" fmla="*/ 200 w 782"/>
              <a:gd name="T53" fmla="*/ 1744 h 1802"/>
              <a:gd name="T54" fmla="*/ 223 w 782"/>
              <a:gd name="T55" fmla="*/ 1707 h 1802"/>
              <a:gd name="T56" fmla="*/ 178 w 782"/>
              <a:gd name="T57" fmla="*/ 1697 h 1802"/>
              <a:gd name="T58" fmla="*/ 114 w 782"/>
              <a:gd name="T59" fmla="*/ 1638 h 1802"/>
              <a:gd name="T60" fmla="*/ 134 w 782"/>
              <a:gd name="T61" fmla="*/ 1529 h 1802"/>
              <a:gd name="T62" fmla="*/ 233 w 782"/>
              <a:gd name="T63" fmla="*/ 1342 h 1802"/>
              <a:gd name="T64" fmla="*/ 302 w 782"/>
              <a:gd name="T65" fmla="*/ 1395 h 1802"/>
              <a:gd name="T66" fmla="*/ 336 w 782"/>
              <a:gd name="T67" fmla="*/ 1682 h 1802"/>
              <a:gd name="T68" fmla="*/ 327 w 782"/>
              <a:gd name="T69" fmla="*/ 1745 h 1802"/>
              <a:gd name="T70" fmla="*/ 328 w 782"/>
              <a:gd name="T71" fmla="*/ 1790 h 1802"/>
              <a:gd name="T72" fmla="*/ 401 w 782"/>
              <a:gd name="T73" fmla="*/ 1801 h 1802"/>
              <a:gd name="T74" fmla="*/ 485 w 782"/>
              <a:gd name="T75" fmla="*/ 1801 h 1802"/>
              <a:gd name="T76" fmla="*/ 583 w 782"/>
              <a:gd name="T77" fmla="*/ 1794 h 1802"/>
              <a:gd name="T78" fmla="*/ 571 w 782"/>
              <a:gd name="T79" fmla="*/ 1753 h 1802"/>
              <a:gd name="T80" fmla="*/ 435 w 782"/>
              <a:gd name="T81" fmla="*/ 1687 h 1802"/>
              <a:gd name="T82" fmla="*/ 416 w 782"/>
              <a:gd name="T83" fmla="*/ 1531 h 1802"/>
              <a:gd name="T84" fmla="*/ 485 w 782"/>
              <a:gd name="T85" fmla="*/ 1296 h 1802"/>
              <a:gd name="T86" fmla="*/ 503 w 782"/>
              <a:gd name="T87" fmla="*/ 1185 h 1802"/>
              <a:gd name="T88" fmla="*/ 487 w 782"/>
              <a:gd name="T89" fmla="*/ 924 h 1802"/>
              <a:gd name="T90" fmla="*/ 416 w 782"/>
              <a:gd name="T91" fmla="*/ 696 h 1802"/>
              <a:gd name="T92" fmla="*/ 639 w 782"/>
              <a:gd name="T93" fmla="*/ 582 h 1802"/>
              <a:gd name="T94" fmla="*/ 767 w 782"/>
              <a:gd name="T95" fmla="*/ 404 h 1802"/>
              <a:gd name="T96" fmla="*/ 554 w 782"/>
              <a:gd name="T97" fmla="*/ 553 h 1802"/>
              <a:gd name="T98" fmla="*/ 529 w 782"/>
              <a:gd name="T99" fmla="*/ 558 h 1802"/>
              <a:gd name="T100" fmla="*/ 435 w 782"/>
              <a:gd name="T101" fmla="*/ 577 h 1802"/>
              <a:gd name="T102" fmla="*/ 395 w 782"/>
              <a:gd name="T103" fmla="*/ 473 h 1802"/>
              <a:gd name="T104" fmla="*/ 353 w 782"/>
              <a:gd name="T105" fmla="*/ 302 h 1802"/>
              <a:gd name="T106" fmla="*/ 403 w 782"/>
              <a:gd name="T107" fmla="*/ 302 h 1802"/>
              <a:gd name="T108" fmla="*/ 421 w 782"/>
              <a:gd name="T109" fmla="*/ 285 h 1802"/>
              <a:gd name="T110" fmla="*/ 426 w 782"/>
              <a:gd name="T111" fmla="*/ 260 h 1802"/>
              <a:gd name="T112" fmla="*/ 430 w 782"/>
              <a:gd name="T113" fmla="*/ 236 h 1802"/>
              <a:gd name="T114" fmla="*/ 445 w 782"/>
              <a:gd name="T115" fmla="*/ 216 h 1802"/>
              <a:gd name="T116" fmla="*/ 433 w 782"/>
              <a:gd name="T117" fmla="*/ 171 h 1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2" h="1802">
                <a:moveTo>
                  <a:pt x="435" y="127"/>
                </a:moveTo>
                <a:lnTo>
                  <a:pt x="435" y="127"/>
                </a:lnTo>
                <a:lnTo>
                  <a:pt x="435" y="127"/>
                </a:lnTo>
                <a:lnTo>
                  <a:pt x="435" y="127"/>
                </a:lnTo>
                <a:lnTo>
                  <a:pt x="439" y="123"/>
                </a:lnTo>
                <a:lnTo>
                  <a:pt x="445" y="115"/>
                </a:lnTo>
                <a:lnTo>
                  <a:pt x="451" y="105"/>
                </a:lnTo>
                <a:lnTo>
                  <a:pt x="454" y="102"/>
                </a:lnTo>
                <a:lnTo>
                  <a:pt x="455" y="97"/>
                </a:lnTo>
                <a:lnTo>
                  <a:pt x="455" y="97"/>
                </a:lnTo>
                <a:lnTo>
                  <a:pt x="455" y="92"/>
                </a:lnTo>
                <a:lnTo>
                  <a:pt x="454" y="86"/>
                </a:lnTo>
                <a:lnTo>
                  <a:pt x="453" y="78"/>
                </a:lnTo>
                <a:lnTo>
                  <a:pt x="449" y="72"/>
                </a:lnTo>
                <a:lnTo>
                  <a:pt x="445" y="65"/>
                </a:lnTo>
                <a:lnTo>
                  <a:pt x="439" y="57"/>
                </a:lnTo>
                <a:lnTo>
                  <a:pt x="433" y="52"/>
                </a:lnTo>
                <a:lnTo>
                  <a:pt x="426" y="47"/>
                </a:lnTo>
                <a:lnTo>
                  <a:pt x="426" y="47"/>
                </a:lnTo>
                <a:lnTo>
                  <a:pt x="412" y="41"/>
                </a:lnTo>
                <a:lnTo>
                  <a:pt x="404" y="36"/>
                </a:lnTo>
                <a:lnTo>
                  <a:pt x="398" y="32"/>
                </a:lnTo>
                <a:lnTo>
                  <a:pt x="396" y="27"/>
                </a:lnTo>
                <a:lnTo>
                  <a:pt x="396" y="27"/>
                </a:lnTo>
                <a:lnTo>
                  <a:pt x="393" y="25"/>
                </a:lnTo>
                <a:lnTo>
                  <a:pt x="390" y="22"/>
                </a:lnTo>
                <a:lnTo>
                  <a:pt x="377" y="19"/>
                </a:lnTo>
                <a:lnTo>
                  <a:pt x="360" y="16"/>
                </a:lnTo>
                <a:lnTo>
                  <a:pt x="338" y="14"/>
                </a:lnTo>
                <a:lnTo>
                  <a:pt x="340" y="8"/>
                </a:lnTo>
                <a:lnTo>
                  <a:pt x="340" y="8"/>
                </a:lnTo>
                <a:lnTo>
                  <a:pt x="334" y="4"/>
                </a:lnTo>
                <a:lnTo>
                  <a:pt x="325" y="1"/>
                </a:lnTo>
                <a:lnTo>
                  <a:pt x="314" y="0"/>
                </a:lnTo>
                <a:lnTo>
                  <a:pt x="301" y="0"/>
                </a:lnTo>
                <a:lnTo>
                  <a:pt x="293" y="1"/>
                </a:lnTo>
                <a:lnTo>
                  <a:pt x="285" y="4"/>
                </a:lnTo>
                <a:lnTo>
                  <a:pt x="276" y="8"/>
                </a:lnTo>
                <a:lnTo>
                  <a:pt x="267" y="13"/>
                </a:lnTo>
                <a:lnTo>
                  <a:pt x="257" y="20"/>
                </a:lnTo>
                <a:lnTo>
                  <a:pt x="247" y="27"/>
                </a:lnTo>
                <a:lnTo>
                  <a:pt x="247" y="27"/>
                </a:lnTo>
                <a:lnTo>
                  <a:pt x="243" y="32"/>
                </a:lnTo>
                <a:lnTo>
                  <a:pt x="238" y="39"/>
                </a:lnTo>
                <a:lnTo>
                  <a:pt x="228" y="56"/>
                </a:lnTo>
                <a:lnTo>
                  <a:pt x="214" y="76"/>
                </a:lnTo>
                <a:lnTo>
                  <a:pt x="198" y="97"/>
                </a:lnTo>
                <a:lnTo>
                  <a:pt x="198" y="97"/>
                </a:lnTo>
                <a:lnTo>
                  <a:pt x="177" y="122"/>
                </a:lnTo>
                <a:lnTo>
                  <a:pt x="158" y="146"/>
                </a:lnTo>
                <a:lnTo>
                  <a:pt x="158" y="146"/>
                </a:lnTo>
                <a:lnTo>
                  <a:pt x="145" y="164"/>
                </a:lnTo>
                <a:lnTo>
                  <a:pt x="139" y="170"/>
                </a:lnTo>
                <a:lnTo>
                  <a:pt x="135" y="177"/>
                </a:lnTo>
                <a:lnTo>
                  <a:pt x="132" y="184"/>
                </a:lnTo>
                <a:lnTo>
                  <a:pt x="131" y="191"/>
                </a:lnTo>
                <a:lnTo>
                  <a:pt x="131" y="197"/>
                </a:lnTo>
                <a:lnTo>
                  <a:pt x="134" y="206"/>
                </a:lnTo>
                <a:lnTo>
                  <a:pt x="134" y="206"/>
                </a:lnTo>
                <a:lnTo>
                  <a:pt x="137" y="213"/>
                </a:lnTo>
                <a:lnTo>
                  <a:pt x="141" y="219"/>
                </a:lnTo>
                <a:lnTo>
                  <a:pt x="147" y="227"/>
                </a:lnTo>
                <a:lnTo>
                  <a:pt x="152" y="231"/>
                </a:lnTo>
                <a:lnTo>
                  <a:pt x="153" y="231"/>
                </a:lnTo>
                <a:lnTo>
                  <a:pt x="153" y="231"/>
                </a:lnTo>
                <a:lnTo>
                  <a:pt x="153" y="231"/>
                </a:lnTo>
                <a:lnTo>
                  <a:pt x="152" y="232"/>
                </a:lnTo>
                <a:lnTo>
                  <a:pt x="152" y="236"/>
                </a:lnTo>
                <a:lnTo>
                  <a:pt x="153" y="240"/>
                </a:lnTo>
                <a:lnTo>
                  <a:pt x="153" y="240"/>
                </a:lnTo>
                <a:lnTo>
                  <a:pt x="157" y="247"/>
                </a:lnTo>
                <a:lnTo>
                  <a:pt x="161" y="250"/>
                </a:lnTo>
                <a:lnTo>
                  <a:pt x="168" y="255"/>
                </a:lnTo>
                <a:lnTo>
                  <a:pt x="168" y="255"/>
                </a:lnTo>
                <a:lnTo>
                  <a:pt x="178" y="260"/>
                </a:lnTo>
                <a:lnTo>
                  <a:pt x="182" y="263"/>
                </a:lnTo>
                <a:lnTo>
                  <a:pt x="183" y="262"/>
                </a:lnTo>
                <a:lnTo>
                  <a:pt x="183" y="260"/>
                </a:lnTo>
                <a:lnTo>
                  <a:pt x="183" y="260"/>
                </a:lnTo>
                <a:lnTo>
                  <a:pt x="182" y="255"/>
                </a:lnTo>
                <a:lnTo>
                  <a:pt x="182" y="250"/>
                </a:lnTo>
                <a:lnTo>
                  <a:pt x="183" y="245"/>
                </a:lnTo>
                <a:lnTo>
                  <a:pt x="183" y="245"/>
                </a:lnTo>
                <a:lnTo>
                  <a:pt x="192" y="252"/>
                </a:lnTo>
                <a:lnTo>
                  <a:pt x="208" y="265"/>
                </a:lnTo>
                <a:lnTo>
                  <a:pt x="208" y="265"/>
                </a:lnTo>
                <a:lnTo>
                  <a:pt x="213" y="269"/>
                </a:lnTo>
                <a:lnTo>
                  <a:pt x="219" y="273"/>
                </a:lnTo>
                <a:lnTo>
                  <a:pt x="234" y="280"/>
                </a:lnTo>
                <a:lnTo>
                  <a:pt x="231" y="289"/>
                </a:lnTo>
                <a:lnTo>
                  <a:pt x="194" y="279"/>
                </a:lnTo>
                <a:lnTo>
                  <a:pt x="194" y="279"/>
                </a:lnTo>
                <a:lnTo>
                  <a:pt x="186" y="291"/>
                </a:lnTo>
                <a:lnTo>
                  <a:pt x="181" y="301"/>
                </a:lnTo>
                <a:lnTo>
                  <a:pt x="178" y="305"/>
                </a:lnTo>
                <a:lnTo>
                  <a:pt x="178" y="305"/>
                </a:lnTo>
                <a:lnTo>
                  <a:pt x="167" y="319"/>
                </a:lnTo>
                <a:lnTo>
                  <a:pt x="142" y="348"/>
                </a:lnTo>
                <a:lnTo>
                  <a:pt x="99" y="399"/>
                </a:lnTo>
                <a:lnTo>
                  <a:pt x="99" y="399"/>
                </a:lnTo>
                <a:lnTo>
                  <a:pt x="97" y="405"/>
                </a:lnTo>
                <a:lnTo>
                  <a:pt x="94" y="414"/>
                </a:lnTo>
                <a:lnTo>
                  <a:pt x="92" y="439"/>
                </a:lnTo>
                <a:lnTo>
                  <a:pt x="89" y="473"/>
                </a:lnTo>
                <a:lnTo>
                  <a:pt x="89" y="473"/>
                </a:lnTo>
                <a:lnTo>
                  <a:pt x="85" y="487"/>
                </a:lnTo>
                <a:lnTo>
                  <a:pt x="76" y="518"/>
                </a:lnTo>
                <a:lnTo>
                  <a:pt x="69" y="535"/>
                </a:lnTo>
                <a:lnTo>
                  <a:pt x="62" y="554"/>
                </a:lnTo>
                <a:lnTo>
                  <a:pt x="53" y="572"/>
                </a:lnTo>
                <a:lnTo>
                  <a:pt x="45" y="587"/>
                </a:lnTo>
                <a:lnTo>
                  <a:pt x="45" y="587"/>
                </a:lnTo>
                <a:lnTo>
                  <a:pt x="36" y="601"/>
                </a:lnTo>
                <a:lnTo>
                  <a:pt x="27" y="615"/>
                </a:lnTo>
                <a:lnTo>
                  <a:pt x="21" y="627"/>
                </a:lnTo>
                <a:lnTo>
                  <a:pt x="16" y="641"/>
                </a:lnTo>
                <a:lnTo>
                  <a:pt x="13" y="655"/>
                </a:lnTo>
                <a:lnTo>
                  <a:pt x="11" y="670"/>
                </a:lnTo>
                <a:lnTo>
                  <a:pt x="11" y="688"/>
                </a:lnTo>
                <a:lnTo>
                  <a:pt x="15" y="706"/>
                </a:lnTo>
                <a:lnTo>
                  <a:pt x="15" y="706"/>
                </a:lnTo>
                <a:lnTo>
                  <a:pt x="25" y="743"/>
                </a:lnTo>
                <a:lnTo>
                  <a:pt x="35" y="776"/>
                </a:lnTo>
                <a:lnTo>
                  <a:pt x="45" y="805"/>
                </a:lnTo>
                <a:lnTo>
                  <a:pt x="64" y="815"/>
                </a:lnTo>
                <a:lnTo>
                  <a:pt x="64" y="815"/>
                </a:lnTo>
                <a:lnTo>
                  <a:pt x="55" y="820"/>
                </a:lnTo>
                <a:lnTo>
                  <a:pt x="55" y="820"/>
                </a:lnTo>
                <a:lnTo>
                  <a:pt x="45" y="832"/>
                </a:lnTo>
                <a:lnTo>
                  <a:pt x="40" y="840"/>
                </a:lnTo>
                <a:lnTo>
                  <a:pt x="35" y="845"/>
                </a:lnTo>
                <a:lnTo>
                  <a:pt x="35" y="845"/>
                </a:lnTo>
                <a:lnTo>
                  <a:pt x="31" y="849"/>
                </a:lnTo>
                <a:lnTo>
                  <a:pt x="27" y="854"/>
                </a:lnTo>
                <a:lnTo>
                  <a:pt x="24" y="860"/>
                </a:lnTo>
                <a:lnTo>
                  <a:pt x="20" y="865"/>
                </a:lnTo>
                <a:lnTo>
                  <a:pt x="20" y="865"/>
                </a:lnTo>
                <a:lnTo>
                  <a:pt x="15" y="868"/>
                </a:lnTo>
                <a:lnTo>
                  <a:pt x="9" y="872"/>
                </a:lnTo>
                <a:lnTo>
                  <a:pt x="3" y="877"/>
                </a:lnTo>
                <a:lnTo>
                  <a:pt x="1" y="881"/>
                </a:lnTo>
                <a:lnTo>
                  <a:pt x="0" y="885"/>
                </a:lnTo>
                <a:lnTo>
                  <a:pt x="0" y="885"/>
                </a:lnTo>
                <a:lnTo>
                  <a:pt x="0" y="888"/>
                </a:lnTo>
                <a:lnTo>
                  <a:pt x="1" y="892"/>
                </a:lnTo>
                <a:lnTo>
                  <a:pt x="5" y="896"/>
                </a:lnTo>
                <a:lnTo>
                  <a:pt x="9" y="898"/>
                </a:lnTo>
                <a:lnTo>
                  <a:pt x="10" y="899"/>
                </a:lnTo>
                <a:lnTo>
                  <a:pt x="10" y="899"/>
                </a:lnTo>
                <a:lnTo>
                  <a:pt x="9" y="909"/>
                </a:lnTo>
                <a:lnTo>
                  <a:pt x="9" y="915"/>
                </a:lnTo>
                <a:lnTo>
                  <a:pt x="10" y="919"/>
                </a:lnTo>
                <a:lnTo>
                  <a:pt x="10" y="919"/>
                </a:lnTo>
                <a:lnTo>
                  <a:pt x="16" y="922"/>
                </a:lnTo>
                <a:lnTo>
                  <a:pt x="30" y="929"/>
                </a:lnTo>
                <a:lnTo>
                  <a:pt x="30" y="929"/>
                </a:lnTo>
                <a:lnTo>
                  <a:pt x="34" y="932"/>
                </a:lnTo>
                <a:lnTo>
                  <a:pt x="37" y="932"/>
                </a:lnTo>
                <a:lnTo>
                  <a:pt x="41" y="932"/>
                </a:lnTo>
                <a:lnTo>
                  <a:pt x="45" y="932"/>
                </a:lnTo>
                <a:lnTo>
                  <a:pt x="50" y="928"/>
                </a:lnTo>
                <a:lnTo>
                  <a:pt x="55" y="924"/>
                </a:lnTo>
                <a:lnTo>
                  <a:pt x="55" y="924"/>
                </a:lnTo>
                <a:lnTo>
                  <a:pt x="61" y="919"/>
                </a:lnTo>
                <a:lnTo>
                  <a:pt x="69" y="913"/>
                </a:lnTo>
                <a:lnTo>
                  <a:pt x="84" y="904"/>
                </a:lnTo>
                <a:lnTo>
                  <a:pt x="84" y="904"/>
                </a:lnTo>
                <a:lnTo>
                  <a:pt x="87" y="901"/>
                </a:lnTo>
                <a:lnTo>
                  <a:pt x="89" y="893"/>
                </a:lnTo>
                <a:lnTo>
                  <a:pt x="97" y="873"/>
                </a:lnTo>
                <a:lnTo>
                  <a:pt x="104" y="845"/>
                </a:lnTo>
                <a:lnTo>
                  <a:pt x="104" y="845"/>
                </a:lnTo>
                <a:lnTo>
                  <a:pt x="114" y="870"/>
                </a:lnTo>
                <a:lnTo>
                  <a:pt x="114" y="870"/>
                </a:lnTo>
                <a:lnTo>
                  <a:pt x="116" y="889"/>
                </a:lnTo>
                <a:lnTo>
                  <a:pt x="119" y="909"/>
                </a:lnTo>
                <a:lnTo>
                  <a:pt x="129" y="924"/>
                </a:lnTo>
                <a:lnTo>
                  <a:pt x="129" y="924"/>
                </a:lnTo>
                <a:lnTo>
                  <a:pt x="124" y="941"/>
                </a:lnTo>
                <a:lnTo>
                  <a:pt x="119" y="958"/>
                </a:lnTo>
                <a:lnTo>
                  <a:pt x="114" y="974"/>
                </a:lnTo>
                <a:lnTo>
                  <a:pt x="114" y="974"/>
                </a:lnTo>
                <a:lnTo>
                  <a:pt x="111" y="984"/>
                </a:lnTo>
                <a:lnTo>
                  <a:pt x="109" y="998"/>
                </a:lnTo>
                <a:lnTo>
                  <a:pt x="105" y="1038"/>
                </a:lnTo>
                <a:lnTo>
                  <a:pt x="103" y="1084"/>
                </a:lnTo>
                <a:lnTo>
                  <a:pt x="103" y="1106"/>
                </a:lnTo>
                <a:lnTo>
                  <a:pt x="104" y="1127"/>
                </a:lnTo>
                <a:lnTo>
                  <a:pt x="104" y="1127"/>
                </a:lnTo>
                <a:lnTo>
                  <a:pt x="104" y="1150"/>
                </a:lnTo>
                <a:lnTo>
                  <a:pt x="104" y="1176"/>
                </a:lnTo>
                <a:lnTo>
                  <a:pt x="100" y="1229"/>
                </a:lnTo>
                <a:lnTo>
                  <a:pt x="97" y="1272"/>
                </a:lnTo>
                <a:lnTo>
                  <a:pt x="94" y="1291"/>
                </a:lnTo>
                <a:lnTo>
                  <a:pt x="129" y="1296"/>
                </a:lnTo>
                <a:lnTo>
                  <a:pt x="129" y="1296"/>
                </a:lnTo>
                <a:lnTo>
                  <a:pt x="118" y="1317"/>
                </a:lnTo>
                <a:lnTo>
                  <a:pt x="92" y="1365"/>
                </a:lnTo>
                <a:lnTo>
                  <a:pt x="77" y="1392"/>
                </a:lnTo>
                <a:lnTo>
                  <a:pt x="64" y="1421"/>
                </a:lnTo>
                <a:lnTo>
                  <a:pt x="55" y="1446"/>
                </a:lnTo>
                <a:lnTo>
                  <a:pt x="51" y="1455"/>
                </a:lnTo>
                <a:lnTo>
                  <a:pt x="50" y="1464"/>
                </a:lnTo>
                <a:lnTo>
                  <a:pt x="50" y="1464"/>
                </a:lnTo>
                <a:lnTo>
                  <a:pt x="38" y="1548"/>
                </a:lnTo>
                <a:lnTo>
                  <a:pt x="30" y="1608"/>
                </a:lnTo>
                <a:lnTo>
                  <a:pt x="30" y="1608"/>
                </a:lnTo>
                <a:lnTo>
                  <a:pt x="20" y="1642"/>
                </a:lnTo>
                <a:lnTo>
                  <a:pt x="20" y="1642"/>
                </a:lnTo>
                <a:lnTo>
                  <a:pt x="13" y="1666"/>
                </a:lnTo>
                <a:lnTo>
                  <a:pt x="5" y="1687"/>
                </a:lnTo>
                <a:lnTo>
                  <a:pt x="5" y="1687"/>
                </a:lnTo>
                <a:lnTo>
                  <a:pt x="3" y="1697"/>
                </a:lnTo>
                <a:lnTo>
                  <a:pt x="0" y="1712"/>
                </a:lnTo>
                <a:lnTo>
                  <a:pt x="0" y="1712"/>
                </a:lnTo>
                <a:lnTo>
                  <a:pt x="0" y="1721"/>
                </a:lnTo>
                <a:lnTo>
                  <a:pt x="1" y="1730"/>
                </a:lnTo>
                <a:lnTo>
                  <a:pt x="5" y="1739"/>
                </a:lnTo>
                <a:lnTo>
                  <a:pt x="10" y="1747"/>
                </a:lnTo>
                <a:lnTo>
                  <a:pt x="10" y="1747"/>
                </a:lnTo>
                <a:lnTo>
                  <a:pt x="15" y="1749"/>
                </a:lnTo>
                <a:lnTo>
                  <a:pt x="22" y="1751"/>
                </a:lnTo>
                <a:lnTo>
                  <a:pt x="31" y="1751"/>
                </a:lnTo>
                <a:lnTo>
                  <a:pt x="41" y="1751"/>
                </a:lnTo>
                <a:lnTo>
                  <a:pt x="60" y="1751"/>
                </a:lnTo>
                <a:lnTo>
                  <a:pt x="69" y="1751"/>
                </a:lnTo>
                <a:lnTo>
                  <a:pt x="69" y="1751"/>
                </a:lnTo>
                <a:lnTo>
                  <a:pt x="71" y="1751"/>
                </a:lnTo>
                <a:lnTo>
                  <a:pt x="72" y="1749"/>
                </a:lnTo>
                <a:lnTo>
                  <a:pt x="74" y="1743"/>
                </a:lnTo>
                <a:lnTo>
                  <a:pt x="74" y="1732"/>
                </a:lnTo>
                <a:lnTo>
                  <a:pt x="74" y="1732"/>
                </a:lnTo>
                <a:lnTo>
                  <a:pt x="77" y="1732"/>
                </a:lnTo>
                <a:lnTo>
                  <a:pt x="84" y="1735"/>
                </a:lnTo>
                <a:lnTo>
                  <a:pt x="99" y="1742"/>
                </a:lnTo>
                <a:lnTo>
                  <a:pt x="99" y="1742"/>
                </a:lnTo>
                <a:lnTo>
                  <a:pt x="108" y="1743"/>
                </a:lnTo>
                <a:lnTo>
                  <a:pt x="121" y="1745"/>
                </a:lnTo>
                <a:lnTo>
                  <a:pt x="149" y="1747"/>
                </a:lnTo>
                <a:lnTo>
                  <a:pt x="149" y="1747"/>
                </a:lnTo>
                <a:lnTo>
                  <a:pt x="165" y="1747"/>
                </a:lnTo>
                <a:lnTo>
                  <a:pt x="189" y="1745"/>
                </a:lnTo>
                <a:lnTo>
                  <a:pt x="200" y="1744"/>
                </a:lnTo>
                <a:lnTo>
                  <a:pt x="212" y="1742"/>
                </a:lnTo>
                <a:lnTo>
                  <a:pt x="219" y="1739"/>
                </a:lnTo>
                <a:lnTo>
                  <a:pt x="221" y="1738"/>
                </a:lnTo>
                <a:lnTo>
                  <a:pt x="223" y="1737"/>
                </a:lnTo>
                <a:lnTo>
                  <a:pt x="223" y="1737"/>
                </a:lnTo>
                <a:lnTo>
                  <a:pt x="225" y="1729"/>
                </a:lnTo>
                <a:lnTo>
                  <a:pt x="225" y="1723"/>
                </a:lnTo>
                <a:lnTo>
                  <a:pt x="225" y="1716"/>
                </a:lnTo>
                <a:lnTo>
                  <a:pt x="223" y="1707"/>
                </a:lnTo>
                <a:lnTo>
                  <a:pt x="223" y="1707"/>
                </a:lnTo>
                <a:lnTo>
                  <a:pt x="221" y="1704"/>
                </a:lnTo>
                <a:lnTo>
                  <a:pt x="220" y="1703"/>
                </a:lnTo>
                <a:lnTo>
                  <a:pt x="214" y="1701"/>
                </a:lnTo>
                <a:lnTo>
                  <a:pt x="207" y="1698"/>
                </a:lnTo>
                <a:lnTo>
                  <a:pt x="199" y="1698"/>
                </a:lnTo>
                <a:lnTo>
                  <a:pt x="184" y="1697"/>
                </a:lnTo>
                <a:lnTo>
                  <a:pt x="178" y="1697"/>
                </a:lnTo>
                <a:lnTo>
                  <a:pt x="178" y="1697"/>
                </a:lnTo>
                <a:lnTo>
                  <a:pt x="170" y="1693"/>
                </a:lnTo>
                <a:lnTo>
                  <a:pt x="153" y="1682"/>
                </a:lnTo>
                <a:lnTo>
                  <a:pt x="153" y="1682"/>
                </a:lnTo>
                <a:lnTo>
                  <a:pt x="142" y="1675"/>
                </a:lnTo>
                <a:lnTo>
                  <a:pt x="130" y="1666"/>
                </a:lnTo>
                <a:lnTo>
                  <a:pt x="125" y="1661"/>
                </a:lnTo>
                <a:lnTo>
                  <a:pt x="120" y="1654"/>
                </a:lnTo>
                <a:lnTo>
                  <a:pt x="116" y="1646"/>
                </a:lnTo>
                <a:lnTo>
                  <a:pt x="114" y="1638"/>
                </a:lnTo>
                <a:lnTo>
                  <a:pt x="114" y="1638"/>
                </a:lnTo>
                <a:lnTo>
                  <a:pt x="114" y="1626"/>
                </a:lnTo>
                <a:lnTo>
                  <a:pt x="114" y="1612"/>
                </a:lnTo>
                <a:lnTo>
                  <a:pt x="119" y="1579"/>
                </a:lnTo>
                <a:lnTo>
                  <a:pt x="123" y="1563"/>
                </a:lnTo>
                <a:lnTo>
                  <a:pt x="126" y="1548"/>
                </a:lnTo>
                <a:lnTo>
                  <a:pt x="130" y="1537"/>
                </a:lnTo>
                <a:lnTo>
                  <a:pt x="134" y="1529"/>
                </a:lnTo>
                <a:lnTo>
                  <a:pt x="134" y="1529"/>
                </a:lnTo>
                <a:lnTo>
                  <a:pt x="149" y="1500"/>
                </a:lnTo>
                <a:lnTo>
                  <a:pt x="172" y="1452"/>
                </a:lnTo>
                <a:lnTo>
                  <a:pt x="193" y="1405"/>
                </a:lnTo>
                <a:lnTo>
                  <a:pt x="200" y="1389"/>
                </a:lnTo>
                <a:lnTo>
                  <a:pt x="203" y="1380"/>
                </a:lnTo>
                <a:lnTo>
                  <a:pt x="203" y="1380"/>
                </a:lnTo>
                <a:lnTo>
                  <a:pt x="205" y="1375"/>
                </a:lnTo>
                <a:lnTo>
                  <a:pt x="213" y="1365"/>
                </a:lnTo>
                <a:lnTo>
                  <a:pt x="233" y="1342"/>
                </a:lnTo>
                <a:lnTo>
                  <a:pt x="252" y="1320"/>
                </a:lnTo>
                <a:lnTo>
                  <a:pt x="259" y="1313"/>
                </a:lnTo>
                <a:lnTo>
                  <a:pt x="262" y="1311"/>
                </a:lnTo>
                <a:lnTo>
                  <a:pt x="262" y="1311"/>
                </a:lnTo>
                <a:lnTo>
                  <a:pt x="297" y="1316"/>
                </a:lnTo>
                <a:lnTo>
                  <a:pt x="297" y="1316"/>
                </a:lnTo>
                <a:lnTo>
                  <a:pt x="299" y="1343"/>
                </a:lnTo>
                <a:lnTo>
                  <a:pt x="302" y="1369"/>
                </a:lnTo>
                <a:lnTo>
                  <a:pt x="302" y="1395"/>
                </a:lnTo>
                <a:lnTo>
                  <a:pt x="302" y="1395"/>
                </a:lnTo>
                <a:lnTo>
                  <a:pt x="302" y="1412"/>
                </a:lnTo>
                <a:lnTo>
                  <a:pt x="303" y="1437"/>
                </a:lnTo>
                <a:lnTo>
                  <a:pt x="307" y="1499"/>
                </a:lnTo>
                <a:lnTo>
                  <a:pt x="313" y="1557"/>
                </a:lnTo>
                <a:lnTo>
                  <a:pt x="317" y="1593"/>
                </a:lnTo>
                <a:lnTo>
                  <a:pt x="317" y="1593"/>
                </a:lnTo>
                <a:lnTo>
                  <a:pt x="327" y="1642"/>
                </a:lnTo>
                <a:lnTo>
                  <a:pt x="336" y="1682"/>
                </a:lnTo>
                <a:lnTo>
                  <a:pt x="336" y="1682"/>
                </a:lnTo>
                <a:lnTo>
                  <a:pt x="338" y="1688"/>
                </a:lnTo>
                <a:lnTo>
                  <a:pt x="338" y="1697"/>
                </a:lnTo>
                <a:lnTo>
                  <a:pt x="336" y="1712"/>
                </a:lnTo>
                <a:lnTo>
                  <a:pt x="336" y="1712"/>
                </a:lnTo>
                <a:lnTo>
                  <a:pt x="334" y="1725"/>
                </a:lnTo>
                <a:lnTo>
                  <a:pt x="332" y="1737"/>
                </a:lnTo>
                <a:lnTo>
                  <a:pt x="332" y="1737"/>
                </a:lnTo>
                <a:lnTo>
                  <a:pt x="327" y="1745"/>
                </a:lnTo>
                <a:lnTo>
                  <a:pt x="322" y="1756"/>
                </a:lnTo>
                <a:lnTo>
                  <a:pt x="322" y="1756"/>
                </a:lnTo>
                <a:lnTo>
                  <a:pt x="322" y="1761"/>
                </a:lnTo>
                <a:lnTo>
                  <a:pt x="323" y="1768"/>
                </a:lnTo>
                <a:lnTo>
                  <a:pt x="327" y="1781"/>
                </a:lnTo>
                <a:lnTo>
                  <a:pt x="327" y="1781"/>
                </a:lnTo>
                <a:lnTo>
                  <a:pt x="328" y="1786"/>
                </a:lnTo>
                <a:lnTo>
                  <a:pt x="328" y="1789"/>
                </a:lnTo>
                <a:lnTo>
                  <a:pt x="328" y="1790"/>
                </a:lnTo>
                <a:lnTo>
                  <a:pt x="332" y="1791"/>
                </a:lnTo>
                <a:lnTo>
                  <a:pt x="332" y="1791"/>
                </a:lnTo>
                <a:lnTo>
                  <a:pt x="336" y="1794"/>
                </a:lnTo>
                <a:lnTo>
                  <a:pt x="344" y="1796"/>
                </a:lnTo>
                <a:lnTo>
                  <a:pt x="351" y="1800"/>
                </a:lnTo>
                <a:lnTo>
                  <a:pt x="361" y="1801"/>
                </a:lnTo>
                <a:lnTo>
                  <a:pt x="361" y="1801"/>
                </a:lnTo>
                <a:lnTo>
                  <a:pt x="386" y="1801"/>
                </a:lnTo>
                <a:lnTo>
                  <a:pt x="401" y="1801"/>
                </a:lnTo>
                <a:lnTo>
                  <a:pt x="401" y="1801"/>
                </a:lnTo>
                <a:lnTo>
                  <a:pt x="402" y="1799"/>
                </a:lnTo>
                <a:lnTo>
                  <a:pt x="401" y="1794"/>
                </a:lnTo>
                <a:lnTo>
                  <a:pt x="401" y="1786"/>
                </a:lnTo>
                <a:lnTo>
                  <a:pt x="401" y="1786"/>
                </a:lnTo>
                <a:lnTo>
                  <a:pt x="438" y="1794"/>
                </a:lnTo>
                <a:lnTo>
                  <a:pt x="466" y="1799"/>
                </a:lnTo>
                <a:lnTo>
                  <a:pt x="477" y="1801"/>
                </a:lnTo>
                <a:lnTo>
                  <a:pt x="485" y="1801"/>
                </a:lnTo>
                <a:lnTo>
                  <a:pt x="485" y="1801"/>
                </a:lnTo>
                <a:lnTo>
                  <a:pt x="502" y="1801"/>
                </a:lnTo>
                <a:lnTo>
                  <a:pt x="529" y="1801"/>
                </a:lnTo>
                <a:lnTo>
                  <a:pt x="557" y="1802"/>
                </a:lnTo>
                <a:lnTo>
                  <a:pt x="574" y="1801"/>
                </a:lnTo>
                <a:lnTo>
                  <a:pt x="574" y="1801"/>
                </a:lnTo>
                <a:lnTo>
                  <a:pt x="578" y="1800"/>
                </a:lnTo>
                <a:lnTo>
                  <a:pt x="581" y="1797"/>
                </a:lnTo>
                <a:lnTo>
                  <a:pt x="583" y="1794"/>
                </a:lnTo>
                <a:lnTo>
                  <a:pt x="584" y="1790"/>
                </a:lnTo>
                <a:lnTo>
                  <a:pt x="584" y="1782"/>
                </a:lnTo>
                <a:lnTo>
                  <a:pt x="584" y="1776"/>
                </a:lnTo>
                <a:lnTo>
                  <a:pt x="584" y="1776"/>
                </a:lnTo>
                <a:lnTo>
                  <a:pt x="583" y="1765"/>
                </a:lnTo>
                <a:lnTo>
                  <a:pt x="581" y="1760"/>
                </a:lnTo>
                <a:lnTo>
                  <a:pt x="579" y="1756"/>
                </a:lnTo>
                <a:lnTo>
                  <a:pt x="579" y="1756"/>
                </a:lnTo>
                <a:lnTo>
                  <a:pt x="571" y="1753"/>
                </a:lnTo>
                <a:lnTo>
                  <a:pt x="558" y="1749"/>
                </a:lnTo>
                <a:lnTo>
                  <a:pt x="529" y="1742"/>
                </a:lnTo>
                <a:lnTo>
                  <a:pt x="529" y="1742"/>
                </a:lnTo>
                <a:lnTo>
                  <a:pt x="522" y="1739"/>
                </a:lnTo>
                <a:lnTo>
                  <a:pt x="510" y="1733"/>
                </a:lnTo>
                <a:lnTo>
                  <a:pt x="481" y="1718"/>
                </a:lnTo>
                <a:lnTo>
                  <a:pt x="453" y="1701"/>
                </a:lnTo>
                <a:lnTo>
                  <a:pt x="442" y="1693"/>
                </a:lnTo>
                <a:lnTo>
                  <a:pt x="435" y="1687"/>
                </a:lnTo>
                <a:lnTo>
                  <a:pt x="435" y="1687"/>
                </a:lnTo>
                <a:lnTo>
                  <a:pt x="430" y="1681"/>
                </a:lnTo>
                <a:lnTo>
                  <a:pt x="427" y="1673"/>
                </a:lnTo>
                <a:lnTo>
                  <a:pt x="418" y="1656"/>
                </a:lnTo>
                <a:lnTo>
                  <a:pt x="413" y="1639"/>
                </a:lnTo>
                <a:lnTo>
                  <a:pt x="411" y="1633"/>
                </a:lnTo>
                <a:lnTo>
                  <a:pt x="411" y="1628"/>
                </a:lnTo>
                <a:lnTo>
                  <a:pt x="411" y="1628"/>
                </a:lnTo>
                <a:lnTo>
                  <a:pt x="416" y="1531"/>
                </a:lnTo>
                <a:lnTo>
                  <a:pt x="418" y="1467"/>
                </a:lnTo>
                <a:lnTo>
                  <a:pt x="421" y="1429"/>
                </a:lnTo>
                <a:lnTo>
                  <a:pt x="421" y="1429"/>
                </a:lnTo>
                <a:lnTo>
                  <a:pt x="435" y="1306"/>
                </a:lnTo>
                <a:lnTo>
                  <a:pt x="435" y="1306"/>
                </a:lnTo>
                <a:lnTo>
                  <a:pt x="453" y="1303"/>
                </a:lnTo>
                <a:lnTo>
                  <a:pt x="469" y="1301"/>
                </a:lnTo>
                <a:lnTo>
                  <a:pt x="485" y="1296"/>
                </a:lnTo>
                <a:lnTo>
                  <a:pt x="485" y="1296"/>
                </a:lnTo>
                <a:lnTo>
                  <a:pt x="492" y="1292"/>
                </a:lnTo>
                <a:lnTo>
                  <a:pt x="500" y="1288"/>
                </a:lnTo>
                <a:lnTo>
                  <a:pt x="515" y="1278"/>
                </a:lnTo>
                <a:lnTo>
                  <a:pt x="529" y="1266"/>
                </a:lnTo>
                <a:lnTo>
                  <a:pt x="529" y="1266"/>
                </a:lnTo>
                <a:lnTo>
                  <a:pt x="526" y="1257"/>
                </a:lnTo>
                <a:lnTo>
                  <a:pt x="518" y="1235"/>
                </a:lnTo>
                <a:lnTo>
                  <a:pt x="508" y="1204"/>
                </a:lnTo>
                <a:lnTo>
                  <a:pt x="503" y="1185"/>
                </a:lnTo>
                <a:lnTo>
                  <a:pt x="500" y="1167"/>
                </a:lnTo>
                <a:lnTo>
                  <a:pt x="500" y="1167"/>
                </a:lnTo>
                <a:lnTo>
                  <a:pt x="490" y="1111"/>
                </a:lnTo>
                <a:lnTo>
                  <a:pt x="474" y="1039"/>
                </a:lnTo>
                <a:lnTo>
                  <a:pt x="455" y="949"/>
                </a:lnTo>
                <a:lnTo>
                  <a:pt x="455" y="949"/>
                </a:lnTo>
                <a:lnTo>
                  <a:pt x="490" y="929"/>
                </a:lnTo>
                <a:lnTo>
                  <a:pt x="490" y="929"/>
                </a:lnTo>
                <a:lnTo>
                  <a:pt x="487" y="924"/>
                </a:lnTo>
                <a:lnTo>
                  <a:pt x="480" y="912"/>
                </a:lnTo>
                <a:lnTo>
                  <a:pt x="455" y="875"/>
                </a:lnTo>
                <a:lnTo>
                  <a:pt x="429" y="835"/>
                </a:lnTo>
                <a:lnTo>
                  <a:pt x="419" y="819"/>
                </a:lnTo>
                <a:lnTo>
                  <a:pt x="416" y="810"/>
                </a:lnTo>
                <a:lnTo>
                  <a:pt x="416" y="810"/>
                </a:lnTo>
                <a:lnTo>
                  <a:pt x="414" y="787"/>
                </a:lnTo>
                <a:lnTo>
                  <a:pt x="414" y="748"/>
                </a:lnTo>
                <a:lnTo>
                  <a:pt x="416" y="696"/>
                </a:lnTo>
                <a:lnTo>
                  <a:pt x="559" y="637"/>
                </a:lnTo>
                <a:lnTo>
                  <a:pt x="554" y="622"/>
                </a:lnTo>
                <a:lnTo>
                  <a:pt x="554" y="622"/>
                </a:lnTo>
                <a:lnTo>
                  <a:pt x="589" y="617"/>
                </a:lnTo>
                <a:lnTo>
                  <a:pt x="589" y="617"/>
                </a:lnTo>
                <a:lnTo>
                  <a:pt x="599" y="612"/>
                </a:lnTo>
                <a:lnTo>
                  <a:pt x="616" y="602"/>
                </a:lnTo>
                <a:lnTo>
                  <a:pt x="633" y="589"/>
                </a:lnTo>
                <a:lnTo>
                  <a:pt x="639" y="582"/>
                </a:lnTo>
                <a:lnTo>
                  <a:pt x="643" y="577"/>
                </a:lnTo>
                <a:lnTo>
                  <a:pt x="643" y="577"/>
                </a:lnTo>
                <a:lnTo>
                  <a:pt x="653" y="553"/>
                </a:lnTo>
                <a:lnTo>
                  <a:pt x="782" y="483"/>
                </a:lnTo>
                <a:lnTo>
                  <a:pt x="782" y="483"/>
                </a:lnTo>
                <a:lnTo>
                  <a:pt x="774" y="447"/>
                </a:lnTo>
                <a:lnTo>
                  <a:pt x="769" y="420"/>
                </a:lnTo>
                <a:lnTo>
                  <a:pt x="767" y="404"/>
                </a:lnTo>
                <a:lnTo>
                  <a:pt x="767" y="404"/>
                </a:lnTo>
                <a:lnTo>
                  <a:pt x="769" y="395"/>
                </a:lnTo>
                <a:lnTo>
                  <a:pt x="772" y="385"/>
                </a:lnTo>
                <a:lnTo>
                  <a:pt x="777" y="374"/>
                </a:lnTo>
                <a:lnTo>
                  <a:pt x="762" y="364"/>
                </a:lnTo>
                <a:lnTo>
                  <a:pt x="722" y="399"/>
                </a:lnTo>
                <a:lnTo>
                  <a:pt x="688" y="384"/>
                </a:lnTo>
                <a:lnTo>
                  <a:pt x="539" y="533"/>
                </a:lnTo>
                <a:lnTo>
                  <a:pt x="539" y="533"/>
                </a:lnTo>
                <a:lnTo>
                  <a:pt x="554" y="553"/>
                </a:lnTo>
                <a:lnTo>
                  <a:pt x="554" y="553"/>
                </a:lnTo>
                <a:lnTo>
                  <a:pt x="554" y="554"/>
                </a:lnTo>
                <a:lnTo>
                  <a:pt x="554" y="556"/>
                </a:lnTo>
                <a:lnTo>
                  <a:pt x="550" y="559"/>
                </a:lnTo>
                <a:lnTo>
                  <a:pt x="544" y="562"/>
                </a:lnTo>
                <a:lnTo>
                  <a:pt x="544" y="562"/>
                </a:lnTo>
                <a:lnTo>
                  <a:pt x="537" y="560"/>
                </a:lnTo>
                <a:lnTo>
                  <a:pt x="532" y="559"/>
                </a:lnTo>
                <a:lnTo>
                  <a:pt x="529" y="558"/>
                </a:lnTo>
                <a:lnTo>
                  <a:pt x="529" y="558"/>
                </a:lnTo>
                <a:lnTo>
                  <a:pt x="526" y="560"/>
                </a:lnTo>
                <a:lnTo>
                  <a:pt x="515" y="565"/>
                </a:lnTo>
                <a:lnTo>
                  <a:pt x="495" y="577"/>
                </a:lnTo>
                <a:lnTo>
                  <a:pt x="495" y="577"/>
                </a:lnTo>
                <a:lnTo>
                  <a:pt x="490" y="579"/>
                </a:lnTo>
                <a:lnTo>
                  <a:pt x="482" y="579"/>
                </a:lnTo>
                <a:lnTo>
                  <a:pt x="463" y="579"/>
                </a:lnTo>
                <a:lnTo>
                  <a:pt x="435" y="577"/>
                </a:lnTo>
                <a:lnTo>
                  <a:pt x="435" y="577"/>
                </a:lnTo>
                <a:lnTo>
                  <a:pt x="432" y="571"/>
                </a:lnTo>
                <a:lnTo>
                  <a:pt x="422" y="555"/>
                </a:lnTo>
                <a:lnTo>
                  <a:pt x="412" y="534"/>
                </a:lnTo>
                <a:lnTo>
                  <a:pt x="408" y="523"/>
                </a:lnTo>
                <a:lnTo>
                  <a:pt x="406" y="513"/>
                </a:lnTo>
                <a:lnTo>
                  <a:pt x="406" y="513"/>
                </a:lnTo>
                <a:lnTo>
                  <a:pt x="402" y="498"/>
                </a:lnTo>
                <a:lnTo>
                  <a:pt x="395" y="473"/>
                </a:lnTo>
                <a:lnTo>
                  <a:pt x="375" y="411"/>
                </a:lnTo>
                <a:lnTo>
                  <a:pt x="356" y="354"/>
                </a:lnTo>
                <a:lnTo>
                  <a:pt x="346" y="330"/>
                </a:lnTo>
                <a:lnTo>
                  <a:pt x="346" y="330"/>
                </a:lnTo>
                <a:lnTo>
                  <a:pt x="346" y="327"/>
                </a:lnTo>
                <a:lnTo>
                  <a:pt x="348" y="320"/>
                </a:lnTo>
                <a:lnTo>
                  <a:pt x="351" y="305"/>
                </a:lnTo>
                <a:lnTo>
                  <a:pt x="351" y="305"/>
                </a:lnTo>
                <a:lnTo>
                  <a:pt x="353" y="302"/>
                </a:lnTo>
                <a:lnTo>
                  <a:pt x="355" y="300"/>
                </a:lnTo>
                <a:lnTo>
                  <a:pt x="357" y="299"/>
                </a:lnTo>
                <a:lnTo>
                  <a:pt x="361" y="297"/>
                </a:lnTo>
                <a:lnTo>
                  <a:pt x="371" y="297"/>
                </a:lnTo>
                <a:lnTo>
                  <a:pt x="381" y="300"/>
                </a:lnTo>
                <a:lnTo>
                  <a:pt x="381" y="300"/>
                </a:lnTo>
                <a:lnTo>
                  <a:pt x="390" y="302"/>
                </a:lnTo>
                <a:lnTo>
                  <a:pt x="396" y="304"/>
                </a:lnTo>
                <a:lnTo>
                  <a:pt x="403" y="302"/>
                </a:lnTo>
                <a:lnTo>
                  <a:pt x="413" y="296"/>
                </a:lnTo>
                <a:lnTo>
                  <a:pt x="413" y="296"/>
                </a:lnTo>
                <a:lnTo>
                  <a:pt x="421" y="292"/>
                </a:lnTo>
                <a:lnTo>
                  <a:pt x="421" y="291"/>
                </a:lnTo>
                <a:lnTo>
                  <a:pt x="421" y="291"/>
                </a:lnTo>
                <a:lnTo>
                  <a:pt x="419" y="290"/>
                </a:lnTo>
                <a:lnTo>
                  <a:pt x="419" y="288"/>
                </a:lnTo>
                <a:lnTo>
                  <a:pt x="421" y="285"/>
                </a:lnTo>
                <a:lnTo>
                  <a:pt x="421" y="285"/>
                </a:lnTo>
                <a:lnTo>
                  <a:pt x="426" y="278"/>
                </a:lnTo>
                <a:lnTo>
                  <a:pt x="430" y="275"/>
                </a:lnTo>
                <a:lnTo>
                  <a:pt x="430" y="275"/>
                </a:lnTo>
                <a:lnTo>
                  <a:pt x="432" y="274"/>
                </a:lnTo>
                <a:lnTo>
                  <a:pt x="432" y="271"/>
                </a:lnTo>
                <a:lnTo>
                  <a:pt x="430" y="266"/>
                </a:lnTo>
                <a:lnTo>
                  <a:pt x="427" y="262"/>
                </a:lnTo>
                <a:lnTo>
                  <a:pt x="426" y="260"/>
                </a:lnTo>
                <a:lnTo>
                  <a:pt x="426" y="260"/>
                </a:lnTo>
                <a:lnTo>
                  <a:pt x="428" y="257"/>
                </a:lnTo>
                <a:lnTo>
                  <a:pt x="430" y="254"/>
                </a:lnTo>
                <a:lnTo>
                  <a:pt x="430" y="250"/>
                </a:lnTo>
                <a:lnTo>
                  <a:pt x="430" y="250"/>
                </a:lnTo>
                <a:lnTo>
                  <a:pt x="429" y="240"/>
                </a:lnTo>
                <a:lnTo>
                  <a:pt x="429" y="237"/>
                </a:lnTo>
                <a:lnTo>
                  <a:pt x="429" y="236"/>
                </a:lnTo>
                <a:lnTo>
                  <a:pt x="430" y="236"/>
                </a:lnTo>
                <a:lnTo>
                  <a:pt x="430" y="236"/>
                </a:lnTo>
                <a:lnTo>
                  <a:pt x="432" y="236"/>
                </a:lnTo>
                <a:lnTo>
                  <a:pt x="433" y="233"/>
                </a:lnTo>
                <a:lnTo>
                  <a:pt x="435" y="229"/>
                </a:lnTo>
                <a:lnTo>
                  <a:pt x="440" y="226"/>
                </a:lnTo>
                <a:lnTo>
                  <a:pt x="440" y="226"/>
                </a:lnTo>
                <a:lnTo>
                  <a:pt x="444" y="223"/>
                </a:lnTo>
                <a:lnTo>
                  <a:pt x="445" y="221"/>
                </a:lnTo>
                <a:lnTo>
                  <a:pt x="445" y="218"/>
                </a:lnTo>
                <a:lnTo>
                  <a:pt x="445" y="216"/>
                </a:lnTo>
                <a:lnTo>
                  <a:pt x="445" y="216"/>
                </a:lnTo>
                <a:lnTo>
                  <a:pt x="445" y="213"/>
                </a:lnTo>
                <a:lnTo>
                  <a:pt x="444" y="211"/>
                </a:lnTo>
                <a:lnTo>
                  <a:pt x="439" y="201"/>
                </a:lnTo>
                <a:lnTo>
                  <a:pt x="433" y="192"/>
                </a:lnTo>
                <a:lnTo>
                  <a:pt x="430" y="186"/>
                </a:lnTo>
                <a:lnTo>
                  <a:pt x="430" y="186"/>
                </a:lnTo>
                <a:lnTo>
                  <a:pt x="430" y="180"/>
                </a:lnTo>
                <a:lnTo>
                  <a:pt x="433" y="171"/>
                </a:lnTo>
                <a:lnTo>
                  <a:pt x="437" y="156"/>
                </a:lnTo>
                <a:lnTo>
                  <a:pt x="437" y="156"/>
                </a:lnTo>
                <a:lnTo>
                  <a:pt x="437" y="141"/>
                </a:lnTo>
                <a:lnTo>
                  <a:pt x="435" y="127"/>
                </a:lnTo>
                <a:lnTo>
                  <a:pt x="435" y="127"/>
                </a:lnTo>
                <a:lnTo>
                  <a:pt x="435" y="127"/>
                </a:lnTo>
                <a:lnTo>
                  <a:pt x="435" y="1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id="{64B73913-0ED9-609E-AE02-829F0FE93A90}"/>
              </a:ext>
            </a:extLst>
          </p:cNvPr>
          <p:cNvSpPr>
            <a:spLocks/>
          </p:cNvSpPr>
          <p:nvPr/>
        </p:nvSpPr>
        <p:spPr bwMode="auto">
          <a:xfrm>
            <a:off x="7513790" y="1073648"/>
            <a:ext cx="830110" cy="2355352"/>
          </a:xfrm>
          <a:custGeom>
            <a:avLst/>
            <a:gdLst>
              <a:gd name="T0" fmla="*/ 306 w 615"/>
              <a:gd name="T1" fmla="*/ 56 h 1745"/>
              <a:gd name="T2" fmla="*/ 319 w 615"/>
              <a:gd name="T3" fmla="*/ 64 h 1745"/>
              <a:gd name="T4" fmla="*/ 281 w 615"/>
              <a:gd name="T5" fmla="*/ 16 h 1745"/>
              <a:gd name="T6" fmla="*/ 183 w 615"/>
              <a:gd name="T7" fmla="*/ 5 h 1745"/>
              <a:gd name="T8" fmla="*/ 117 w 615"/>
              <a:gd name="T9" fmla="*/ 17 h 1745"/>
              <a:gd name="T10" fmla="*/ 67 w 615"/>
              <a:gd name="T11" fmla="*/ 74 h 1745"/>
              <a:gd name="T12" fmla="*/ 46 w 615"/>
              <a:gd name="T13" fmla="*/ 170 h 1745"/>
              <a:gd name="T14" fmla="*/ 7 w 615"/>
              <a:gd name="T15" fmla="*/ 234 h 1745"/>
              <a:gd name="T16" fmla="*/ 14 w 615"/>
              <a:gd name="T17" fmla="*/ 313 h 1745"/>
              <a:gd name="T18" fmla="*/ 34 w 615"/>
              <a:gd name="T19" fmla="*/ 332 h 1745"/>
              <a:gd name="T20" fmla="*/ 50 w 615"/>
              <a:gd name="T21" fmla="*/ 287 h 1745"/>
              <a:gd name="T22" fmla="*/ 51 w 615"/>
              <a:gd name="T23" fmla="*/ 323 h 1745"/>
              <a:gd name="T24" fmla="*/ 18 w 615"/>
              <a:gd name="T25" fmla="*/ 437 h 1745"/>
              <a:gd name="T26" fmla="*/ 71 w 615"/>
              <a:gd name="T27" fmla="*/ 700 h 1745"/>
              <a:gd name="T28" fmla="*/ 80 w 615"/>
              <a:gd name="T29" fmla="*/ 1066 h 1745"/>
              <a:gd name="T30" fmla="*/ 65 w 615"/>
              <a:gd name="T31" fmla="*/ 1307 h 1745"/>
              <a:gd name="T32" fmla="*/ 94 w 615"/>
              <a:gd name="T33" fmla="*/ 1497 h 1745"/>
              <a:gd name="T34" fmla="*/ 103 w 615"/>
              <a:gd name="T35" fmla="*/ 1605 h 1745"/>
              <a:gd name="T36" fmla="*/ 76 w 615"/>
              <a:gd name="T37" fmla="*/ 1656 h 1745"/>
              <a:gd name="T38" fmla="*/ 101 w 615"/>
              <a:gd name="T39" fmla="*/ 1720 h 1745"/>
              <a:gd name="T40" fmla="*/ 153 w 615"/>
              <a:gd name="T41" fmla="*/ 1725 h 1745"/>
              <a:gd name="T42" fmla="*/ 279 w 615"/>
              <a:gd name="T43" fmla="*/ 1744 h 1745"/>
              <a:gd name="T44" fmla="*/ 317 w 615"/>
              <a:gd name="T45" fmla="*/ 1725 h 1745"/>
              <a:gd name="T46" fmla="*/ 239 w 615"/>
              <a:gd name="T47" fmla="*/ 1667 h 1745"/>
              <a:gd name="T48" fmla="*/ 244 w 615"/>
              <a:gd name="T49" fmla="*/ 1645 h 1745"/>
              <a:gd name="T50" fmla="*/ 348 w 615"/>
              <a:gd name="T51" fmla="*/ 1637 h 1745"/>
              <a:gd name="T52" fmla="*/ 348 w 615"/>
              <a:gd name="T53" fmla="*/ 1620 h 1745"/>
              <a:gd name="T54" fmla="*/ 284 w 615"/>
              <a:gd name="T55" fmla="*/ 1591 h 1745"/>
              <a:gd name="T56" fmla="*/ 214 w 615"/>
              <a:gd name="T57" fmla="*/ 1537 h 1745"/>
              <a:gd name="T58" fmla="*/ 219 w 615"/>
              <a:gd name="T59" fmla="*/ 1359 h 1745"/>
              <a:gd name="T60" fmla="*/ 310 w 615"/>
              <a:gd name="T61" fmla="*/ 1283 h 1745"/>
              <a:gd name="T62" fmla="*/ 334 w 615"/>
              <a:gd name="T63" fmla="*/ 992 h 1745"/>
              <a:gd name="T64" fmla="*/ 313 w 615"/>
              <a:gd name="T65" fmla="*/ 779 h 1745"/>
              <a:gd name="T66" fmla="*/ 359 w 615"/>
              <a:gd name="T67" fmla="*/ 630 h 1745"/>
              <a:gd name="T68" fmla="*/ 460 w 615"/>
              <a:gd name="T69" fmla="*/ 581 h 1745"/>
              <a:gd name="T70" fmla="*/ 500 w 615"/>
              <a:gd name="T71" fmla="*/ 531 h 1745"/>
              <a:gd name="T72" fmla="*/ 598 w 615"/>
              <a:gd name="T73" fmla="*/ 420 h 1745"/>
              <a:gd name="T74" fmla="*/ 556 w 615"/>
              <a:gd name="T75" fmla="*/ 378 h 1745"/>
              <a:gd name="T76" fmla="*/ 422 w 615"/>
              <a:gd name="T77" fmla="*/ 490 h 1745"/>
              <a:gd name="T78" fmla="*/ 392 w 615"/>
              <a:gd name="T79" fmla="*/ 523 h 1745"/>
              <a:gd name="T80" fmla="*/ 331 w 615"/>
              <a:gd name="T81" fmla="*/ 559 h 1745"/>
              <a:gd name="T82" fmla="*/ 315 w 615"/>
              <a:gd name="T83" fmla="*/ 554 h 1745"/>
              <a:gd name="T84" fmla="*/ 447 w 615"/>
              <a:gd name="T85" fmla="*/ 417 h 1745"/>
              <a:gd name="T86" fmla="*/ 486 w 615"/>
              <a:gd name="T87" fmla="*/ 353 h 1745"/>
              <a:gd name="T88" fmla="*/ 507 w 615"/>
              <a:gd name="T89" fmla="*/ 322 h 1745"/>
              <a:gd name="T90" fmla="*/ 506 w 615"/>
              <a:gd name="T91" fmla="*/ 298 h 1745"/>
              <a:gd name="T92" fmla="*/ 493 w 615"/>
              <a:gd name="T93" fmla="*/ 267 h 1745"/>
              <a:gd name="T94" fmla="*/ 467 w 615"/>
              <a:gd name="T95" fmla="*/ 244 h 1745"/>
              <a:gd name="T96" fmla="*/ 494 w 615"/>
              <a:gd name="T97" fmla="*/ 219 h 1745"/>
              <a:gd name="T98" fmla="*/ 427 w 615"/>
              <a:gd name="T99" fmla="*/ 255 h 1745"/>
              <a:gd name="T100" fmla="*/ 409 w 615"/>
              <a:gd name="T101" fmla="*/ 243 h 1745"/>
              <a:gd name="T102" fmla="*/ 407 w 615"/>
              <a:gd name="T103" fmla="*/ 274 h 1745"/>
              <a:gd name="T104" fmla="*/ 397 w 615"/>
              <a:gd name="T105" fmla="*/ 333 h 1745"/>
              <a:gd name="T106" fmla="*/ 258 w 615"/>
              <a:gd name="T107" fmla="*/ 388 h 1745"/>
              <a:gd name="T108" fmla="*/ 213 w 615"/>
              <a:gd name="T109" fmla="*/ 290 h 1745"/>
              <a:gd name="T110" fmla="*/ 269 w 615"/>
              <a:gd name="T111" fmla="*/ 269 h 1745"/>
              <a:gd name="T112" fmla="*/ 277 w 615"/>
              <a:gd name="T113" fmla="*/ 246 h 1745"/>
              <a:gd name="T114" fmla="*/ 294 w 615"/>
              <a:gd name="T115" fmla="*/ 215 h 1745"/>
              <a:gd name="T116" fmla="*/ 284 w 615"/>
              <a:gd name="T117" fmla="*/ 194 h 1745"/>
              <a:gd name="T118" fmla="*/ 284 w 615"/>
              <a:gd name="T119" fmla="*/ 150 h 1745"/>
              <a:gd name="T120" fmla="*/ 294 w 615"/>
              <a:gd name="T121" fmla="*/ 85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15" h="1745">
                <a:moveTo>
                  <a:pt x="303" y="66"/>
                </a:moveTo>
                <a:lnTo>
                  <a:pt x="303" y="66"/>
                </a:lnTo>
                <a:lnTo>
                  <a:pt x="295" y="51"/>
                </a:lnTo>
                <a:lnTo>
                  <a:pt x="294" y="51"/>
                </a:lnTo>
                <a:lnTo>
                  <a:pt x="294" y="51"/>
                </a:lnTo>
                <a:lnTo>
                  <a:pt x="294" y="51"/>
                </a:lnTo>
                <a:lnTo>
                  <a:pt x="295" y="51"/>
                </a:lnTo>
                <a:lnTo>
                  <a:pt x="295" y="51"/>
                </a:lnTo>
                <a:lnTo>
                  <a:pt x="306" y="56"/>
                </a:lnTo>
                <a:lnTo>
                  <a:pt x="311" y="58"/>
                </a:lnTo>
                <a:lnTo>
                  <a:pt x="312" y="59"/>
                </a:lnTo>
                <a:lnTo>
                  <a:pt x="313" y="61"/>
                </a:lnTo>
                <a:lnTo>
                  <a:pt x="313" y="61"/>
                </a:lnTo>
                <a:lnTo>
                  <a:pt x="315" y="63"/>
                </a:lnTo>
                <a:lnTo>
                  <a:pt x="316" y="64"/>
                </a:lnTo>
                <a:lnTo>
                  <a:pt x="318" y="66"/>
                </a:lnTo>
                <a:lnTo>
                  <a:pt x="318" y="66"/>
                </a:lnTo>
                <a:lnTo>
                  <a:pt x="319" y="64"/>
                </a:lnTo>
                <a:lnTo>
                  <a:pt x="321" y="62"/>
                </a:lnTo>
                <a:lnTo>
                  <a:pt x="322" y="58"/>
                </a:lnTo>
                <a:lnTo>
                  <a:pt x="321" y="53"/>
                </a:lnTo>
                <a:lnTo>
                  <a:pt x="318" y="47"/>
                </a:lnTo>
                <a:lnTo>
                  <a:pt x="312" y="40"/>
                </a:lnTo>
                <a:lnTo>
                  <a:pt x="303" y="31"/>
                </a:lnTo>
                <a:lnTo>
                  <a:pt x="303" y="31"/>
                </a:lnTo>
                <a:lnTo>
                  <a:pt x="292" y="22"/>
                </a:lnTo>
                <a:lnTo>
                  <a:pt x="281" y="16"/>
                </a:lnTo>
                <a:lnTo>
                  <a:pt x="269" y="11"/>
                </a:lnTo>
                <a:lnTo>
                  <a:pt x="258" y="7"/>
                </a:lnTo>
                <a:lnTo>
                  <a:pt x="237" y="4"/>
                </a:lnTo>
                <a:lnTo>
                  <a:pt x="219" y="1"/>
                </a:lnTo>
                <a:lnTo>
                  <a:pt x="219" y="1"/>
                </a:lnTo>
                <a:lnTo>
                  <a:pt x="212" y="0"/>
                </a:lnTo>
                <a:lnTo>
                  <a:pt x="206" y="0"/>
                </a:lnTo>
                <a:lnTo>
                  <a:pt x="192" y="2"/>
                </a:lnTo>
                <a:lnTo>
                  <a:pt x="183" y="5"/>
                </a:lnTo>
                <a:lnTo>
                  <a:pt x="180" y="6"/>
                </a:lnTo>
                <a:lnTo>
                  <a:pt x="180" y="6"/>
                </a:lnTo>
                <a:lnTo>
                  <a:pt x="175" y="6"/>
                </a:lnTo>
                <a:lnTo>
                  <a:pt x="164" y="5"/>
                </a:lnTo>
                <a:lnTo>
                  <a:pt x="148" y="7"/>
                </a:lnTo>
                <a:lnTo>
                  <a:pt x="139" y="9"/>
                </a:lnTo>
                <a:lnTo>
                  <a:pt x="130" y="11"/>
                </a:lnTo>
                <a:lnTo>
                  <a:pt x="130" y="11"/>
                </a:lnTo>
                <a:lnTo>
                  <a:pt x="117" y="17"/>
                </a:lnTo>
                <a:lnTo>
                  <a:pt x="107" y="23"/>
                </a:lnTo>
                <a:lnTo>
                  <a:pt x="98" y="33"/>
                </a:lnTo>
                <a:lnTo>
                  <a:pt x="86" y="46"/>
                </a:lnTo>
                <a:lnTo>
                  <a:pt x="86" y="46"/>
                </a:lnTo>
                <a:lnTo>
                  <a:pt x="81" y="52"/>
                </a:lnTo>
                <a:lnTo>
                  <a:pt x="76" y="61"/>
                </a:lnTo>
                <a:lnTo>
                  <a:pt x="76" y="61"/>
                </a:lnTo>
                <a:lnTo>
                  <a:pt x="76" y="61"/>
                </a:lnTo>
                <a:lnTo>
                  <a:pt x="67" y="74"/>
                </a:lnTo>
                <a:lnTo>
                  <a:pt x="61" y="88"/>
                </a:lnTo>
                <a:lnTo>
                  <a:pt x="56" y="100"/>
                </a:lnTo>
                <a:lnTo>
                  <a:pt x="56" y="100"/>
                </a:lnTo>
                <a:lnTo>
                  <a:pt x="54" y="115"/>
                </a:lnTo>
                <a:lnTo>
                  <a:pt x="52" y="135"/>
                </a:lnTo>
                <a:lnTo>
                  <a:pt x="50" y="154"/>
                </a:lnTo>
                <a:lnTo>
                  <a:pt x="49" y="162"/>
                </a:lnTo>
                <a:lnTo>
                  <a:pt x="46" y="170"/>
                </a:lnTo>
                <a:lnTo>
                  <a:pt x="46" y="170"/>
                </a:lnTo>
                <a:lnTo>
                  <a:pt x="39" y="192"/>
                </a:lnTo>
                <a:lnTo>
                  <a:pt x="34" y="201"/>
                </a:lnTo>
                <a:lnTo>
                  <a:pt x="26" y="209"/>
                </a:lnTo>
                <a:lnTo>
                  <a:pt x="26" y="209"/>
                </a:lnTo>
                <a:lnTo>
                  <a:pt x="19" y="214"/>
                </a:lnTo>
                <a:lnTo>
                  <a:pt x="15" y="218"/>
                </a:lnTo>
                <a:lnTo>
                  <a:pt x="10" y="223"/>
                </a:lnTo>
                <a:lnTo>
                  <a:pt x="7" y="234"/>
                </a:lnTo>
                <a:lnTo>
                  <a:pt x="7" y="234"/>
                </a:lnTo>
                <a:lnTo>
                  <a:pt x="3" y="253"/>
                </a:lnTo>
                <a:lnTo>
                  <a:pt x="0" y="274"/>
                </a:lnTo>
                <a:lnTo>
                  <a:pt x="0" y="293"/>
                </a:lnTo>
                <a:lnTo>
                  <a:pt x="0" y="300"/>
                </a:lnTo>
                <a:lnTo>
                  <a:pt x="2" y="303"/>
                </a:lnTo>
                <a:lnTo>
                  <a:pt x="2" y="303"/>
                </a:lnTo>
                <a:lnTo>
                  <a:pt x="12" y="318"/>
                </a:lnTo>
                <a:lnTo>
                  <a:pt x="12" y="318"/>
                </a:lnTo>
                <a:lnTo>
                  <a:pt x="14" y="313"/>
                </a:lnTo>
                <a:lnTo>
                  <a:pt x="17" y="308"/>
                </a:lnTo>
                <a:lnTo>
                  <a:pt x="17" y="308"/>
                </a:lnTo>
                <a:lnTo>
                  <a:pt x="18" y="308"/>
                </a:lnTo>
                <a:lnTo>
                  <a:pt x="18" y="308"/>
                </a:lnTo>
                <a:lnTo>
                  <a:pt x="20" y="312"/>
                </a:lnTo>
                <a:lnTo>
                  <a:pt x="26" y="323"/>
                </a:lnTo>
                <a:lnTo>
                  <a:pt x="26" y="323"/>
                </a:lnTo>
                <a:lnTo>
                  <a:pt x="30" y="328"/>
                </a:lnTo>
                <a:lnTo>
                  <a:pt x="34" y="332"/>
                </a:lnTo>
                <a:lnTo>
                  <a:pt x="35" y="332"/>
                </a:lnTo>
                <a:lnTo>
                  <a:pt x="35" y="332"/>
                </a:lnTo>
                <a:lnTo>
                  <a:pt x="36" y="328"/>
                </a:lnTo>
                <a:lnTo>
                  <a:pt x="36" y="328"/>
                </a:lnTo>
                <a:lnTo>
                  <a:pt x="38" y="322"/>
                </a:lnTo>
                <a:lnTo>
                  <a:pt x="40" y="315"/>
                </a:lnTo>
                <a:lnTo>
                  <a:pt x="46" y="296"/>
                </a:lnTo>
                <a:lnTo>
                  <a:pt x="46" y="296"/>
                </a:lnTo>
                <a:lnTo>
                  <a:pt x="50" y="287"/>
                </a:lnTo>
                <a:lnTo>
                  <a:pt x="51" y="284"/>
                </a:lnTo>
                <a:lnTo>
                  <a:pt x="51" y="284"/>
                </a:lnTo>
                <a:lnTo>
                  <a:pt x="46" y="296"/>
                </a:lnTo>
                <a:lnTo>
                  <a:pt x="46" y="296"/>
                </a:lnTo>
                <a:lnTo>
                  <a:pt x="45" y="302"/>
                </a:lnTo>
                <a:lnTo>
                  <a:pt x="45" y="308"/>
                </a:lnTo>
                <a:lnTo>
                  <a:pt x="47" y="316"/>
                </a:lnTo>
                <a:lnTo>
                  <a:pt x="51" y="323"/>
                </a:lnTo>
                <a:lnTo>
                  <a:pt x="51" y="323"/>
                </a:lnTo>
                <a:lnTo>
                  <a:pt x="56" y="329"/>
                </a:lnTo>
                <a:lnTo>
                  <a:pt x="56" y="329"/>
                </a:lnTo>
                <a:lnTo>
                  <a:pt x="45" y="348"/>
                </a:lnTo>
                <a:lnTo>
                  <a:pt x="35" y="368"/>
                </a:lnTo>
                <a:lnTo>
                  <a:pt x="26" y="386"/>
                </a:lnTo>
                <a:lnTo>
                  <a:pt x="21" y="402"/>
                </a:lnTo>
                <a:lnTo>
                  <a:pt x="21" y="402"/>
                </a:lnTo>
                <a:lnTo>
                  <a:pt x="19" y="416"/>
                </a:lnTo>
                <a:lnTo>
                  <a:pt x="18" y="437"/>
                </a:lnTo>
                <a:lnTo>
                  <a:pt x="15" y="489"/>
                </a:lnTo>
                <a:lnTo>
                  <a:pt x="13" y="536"/>
                </a:lnTo>
                <a:lnTo>
                  <a:pt x="12" y="561"/>
                </a:lnTo>
                <a:lnTo>
                  <a:pt x="12" y="561"/>
                </a:lnTo>
                <a:lnTo>
                  <a:pt x="12" y="563"/>
                </a:lnTo>
                <a:lnTo>
                  <a:pt x="13" y="570"/>
                </a:lnTo>
                <a:lnTo>
                  <a:pt x="20" y="586"/>
                </a:lnTo>
                <a:lnTo>
                  <a:pt x="40" y="633"/>
                </a:lnTo>
                <a:lnTo>
                  <a:pt x="71" y="700"/>
                </a:lnTo>
                <a:lnTo>
                  <a:pt x="26" y="883"/>
                </a:lnTo>
                <a:lnTo>
                  <a:pt x="51" y="903"/>
                </a:lnTo>
                <a:lnTo>
                  <a:pt x="51" y="903"/>
                </a:lnTo>
                <a:lnTo>
                  <a:pt x="67" y="978"/>
                </a:lnTo>
                <a:lnTo>
                  <a:pt x="77" y="1030"/>
                </a:lnTo>
                <a:lnTo>
                  <a:pt x="81" y="1049"/>
                </a:lnTo>
                <a:lnTo>
                  <a:pt x="81" y="1056"/>
                </a:lnTo>
                <a:lnTo>
                  <a:pt x="81" y="1056"/>
                </a:lnTo>
                <a:lnTo>
                  <a:pt x="80" y="1066"/>
                </a:lnTo>
                <a:lnTo>
                  <a:pt x="78" y="1090"/>
                </a:lnTo>
                <a:lnTo>
                  <a:pt x="75" y="1159"/>
                </a:lnTo>
                <a:lnTo>
                  <a:pt x="70" y="1231"/>
                </a:lnTo>
                <a:lnTo>
                  <a:pt x="68" y="1257"/>
                </a:lnTo>
                <a:lnTo>
                  <a:pt x="66" y="1269"/>
                </a:lnTo>
                <a:lnTo>
                  <a:pt x="66" y="1269"/>
                </a:lnTo>
                <a:lnTo>
                  <a:pt x="65" y="1276"/>
                </a:lnTo>
                <a:lnTo>
                  <a:pt x="64" y="1284"/>
                </a:lnTo>
                <a:lnTo>
                  <a:pt x="65" y="1307"/>
                </a:lnTo>
                <a:lnTo>
                  <a:pt x="66" y="1334"/>
                </a:lnTo>
                <a:lnTo>
                  <a:pt x="96" y="1339"/>
                </a:lnTo>
                <a:lnTo>
                  <a:pt x="96" y="1339"/>
                </a:lnTo>
                <a:lnTo>
                  <a:pt x="96" y="1361"/>
                </a:lnTo>
                <a:lnTo>
                  <a:pt x="96" y="1423"/>
                </a:lnTo>
                <a:lnTo>
                  <a:pt x="96" y="1423"/>
                </a:lnTo>
                <a:lnTo>
                  <a:pt x="96" y="1456"/>
                </a:lnTo>
                <a:lnTo>
                  <a:pt x="96" y="1481"/>
                </a:lnTo>
                <a:lnTo>
                  <a:pt x="94" y="1497"/>
                </a:lnTo>
                <a:lnTo>
                  <a:pt x="96" y="1507"/>
                </a:lnTo>
                <a:lnTo>
                  <a:pt x="96" y="1507"/>
                </a:lnTo>
                <a:lnTo>
                  <a:pt x="97" y="1522"/>
                </a:lnTo>
                <a:lnTo>
                  <a:pt x="98" y="1548"/>
                </a:lnTo>
                <a:lnTo>
                  <a:pt x="101" y="1591"/>
                </a:lnTo>
                <a:lnTo>
                  <a:pt x="101" y="1591"/>
                </a:lnTo>
                <a:lnTo>
                  <a:pt x="102" y="1598"/>
                </a:lnTo>
                <a:lnTo>
                  <a:pt x="103" y="1601"/>
                </a:lnTo>
                <a:lnTo>
                  <a:pt x="103" y="1605"/>
                </a:lnTo>
                <a:lnTo>
                  <a:pt x="101" y="1611"/>
                </a:lnTo>
                <a:lnTo>
                  <a:pt x="101" y="1611"/>
                </a:lnTo>
                <a:lnTo>
                  <a:pt x="96" y="1620"/>
                </a:lnTo>
                <a:lnTo>
                  <a:pt x="89" y="1627"/>
                </a:lnTo>
                <a:lnTo>
                  <a:pt x="81" y="1636"/>
                </a:lnTo>
                <a:lnTo>
                  <a:pt x="81" y="1636"/>
                </a:lnTo>
                <a:lnTo>
                  <a:pt x="78" y="1642"/>
                </a:lnTo>
                <a:lnTo>
                  <a:pt x="76" y="1656"/>
                </a:lnTo>
                <a:lnTo>
                  <a:pt x="76" y="1656"/>
                </a:lnTo>
                <a:lnTo>
                  <a:pt x="76" y="1668"/>
                </a:lnTo>
                <a:lnTo>
                  <a:pt x="76" y="1684"/>
                </a:lnTo>
                <a:lnTo>
                  <a:pt x="77" y="1700"/>
                </a:lnTo>
                <a:lnTo>
                  <a:pt x="78" y="1707"/>
                </a:lnTo>
                <a:lnTo>
                  <a:pt x="81" y="1710"/>
                </a:lnTo>
                <a:lnTo>
                  <a:pt x="81" y="1710"/>
                </a:lnTo>
                <a:lnTo>
                  <a:pt x="87" y="1715"/>
                </a:lnTo>
                <a:lnTo>
                  <a:pt x="93" y="1718"/>
                </a:lnTo>
                <a:lnTo>
                  <a:pt x="101" y="1720"/>
                </a:lnTo>
                <a:lnTo>
                  <a:pt x="111" y="1705"/>
                </a:lnTo>
                <a:lnTo>
                  <a:pt x="111" y="1705"/>
                </a:lnTo>
                <a:lnTo>
                  <a:pt x="122" y="1713"/>
                </a:lnTo>
                <a:lnTo>
                  <a:pt x="130" y="1719"/>
                </a:lnTo>
                <a:lnTo>
                  <a:pt x="134" y="1720"/>
                </a:lnTo>
                <a:lnTo>
                  <a:pt x="135" y="1720"/>
                </a:lnTo>
                <a:lnTo>
                  <a:pt x="135" y="1720"/>
                </a:lnTo>
                <a:lnTo>
                  <a:pt x="140" y="1721"/>
                </a:lnTo>
                <a:lnTo>
                  <a:pt x="153" y="1725"/>
                </a:lnTo>
                <a:lnTo>
                  <a:pt x="170" y="1730"/>
                </a:lnTo>
                <a:lnTo>
                  <a:pt x="190" y="1735"/>
                </a:lnTo>
                <a:lnTo>
                  <a:pt x="190" y="1735"/>
                </a:lnTo>
                <a:lnTo>
                  <a:pt x="211" y="1739"/>
                </a:lnTo>
                <a:lnTo>
                  <a:pt x="230" y="1743"/>
                </a:lnTo>
                <a:lnTo>
                  <a:pt x="248" y="1745"/>
                </a:lnTo>
                <a:lnTo>
                  <a:pt x="264" y="1745"/>
                </a:lnTo>
                <a:lnTo>
                  <a:pt x="264" y="1745"/>
                </a:lnTo>
                <a:lnTo>
                  <a:pt x="279" y="1744"/>
                </a:lnTo>
                <a:lnTo>
                  <a:pt x="292" y="1740"/>
                </a:lnTo>
                <a:lnTo>
                  <a:pt x="302" y="1735"/>
                </a:lnTo>
                <a:lnTo>
                  <a:pt x="306" y="1733"/>
                </a:lnTo>
                <a:lnTo>
                  <a:pt x="308" y="1730"/>
                </a:lnTo>
                <a:lnTo>
                  <a:pt x="308" y="1730"/>
                </a:lnTo>
                <a:lnTo>
                  <a:pt x="310" y="1728"/>
                </a:lnTo>
                <a:lnTo>
                  <a:pt x="312" y="1726"/>
                </a:lnTo>
                <a:lnTo>
                  <a:pt x="316" y="1726"/>
                </a:lnTo>
                <a:lnTo>
                  <a:pt x="317" y="1725"/>
                </a:lnTo>
                <a:lnTo>
                  <a:pt x="317" y="1725"/>
                </a:lnTo>
                <a:lnTo>
                  <a:pt x="313" y="1720"/>
                </a:lnTo>
                <a:lnTo>
                  <a:pt x="313" y="1720"/>
                </a:lnTo>
                <a:lnTo>
                  <a:pt x="302" y="1708"/>
                </a:lnTo>
                <a:lnTo>
                  <a:pt x="295" y="1702"/>
                </a:lnTo>
                <a:lnTo>
                  <a:pt x="284" y="1695"/>
                </a:lnTo>
                <a:lnTo>
                  <a:pt x="284" y="1695"/>
                </a:lnTo>
                <a:lnTo>
                  <a:pt x="264" y="1683"/>
                </a:lnTo>
                <a:lnTo>
                  <a:pt x="239" y="1667"/>
                </a:lnTo>
                <a:lnTo>
                  <a:pt x="209" y="1646"/>
                </a:lnTo>
                <a:lnTo>
                  <a:pt x="209" y="1631"/>
                </a:lnTo>
                <a:lnTo>
                  <a:pt x="209" y="1631"/>
                </a:lnTo>
                <a:lnTo>
                  <a:pt x="218" y="1636"/>
                </a:lnTo>
                <a:lnTo>
                  <a:pt x="226" y="1640"/>
                </a:lnTo>
                <a:lnTo>
                  <a:pt x="229" y="1641"/>
                </a:lnTo>
                <a:lnTo>
                  <a:pt x="229" y="1641"/>
                </a:lnTo>
                <a:lnTo>
                  <a:pt x="237" y="1643"/>
                </a:lnTo>
                <a:lnTo>
                  <a:pt x="244" y="1645"/>
                </a:lnTo>
                <a:lnTo>
                  <a:pt x="254" y="1646"/>
                </a:lnTo>
                <a:lnTo>
                  <a:pt x="254" y="1646"/>
                </a:lnTo>
                <a:lnTo>
                  <a:pt x="289" y="1647"/>
                </a:lnTo>
                <a:lnTo>
                  <a:pt x="306" y="1647"/>
                </a:lnTo>
                <a:lnTo>
                  <a:pt x="313" y="1647"/>
                </a:lnTo>
                <a:lnTo>
                  <a:pt x="318" y="1646"/>
                </a:lnTo>
                <a:lnTo>
                  <a:pt x="318" y="1646"/>
                </a:lnTo>
                <a:lnTo>
                  <a:pt x="342" y="1640"/>
                </a:lnTo>
                <a:lnTo>
                  <a:pt x="348" y="1637"/>
                </a:lnTo>
                <a:lnTo>
                  <a:pt x="352" y="1636"/>
                </a:lnTo>
                <a:lnTo>
                  <a:pt x="354" y="1634"/>
                </a:lnTo>
                <a:lnTo>
                  <a:pt x="354" y="1632"/>
                </a:lnTo>
                <a:lnTo>
                  <a:pt x="353" y="1631"/>
                </a:lnTo>
                <a:lnTo>
                  <a:pt x="353" y="1631"/>
                </a:lnTo>
                <a:lnTo>
                  <a:pt x="350" y="1629"/>
                </a:lnTo>
                <a:lnTo>
                  <a:pt x="349" y="1626"/>
                </a:lnTo>
                <a:lnTo>
                  <a:pt x="349" y="1622"/>
                </a:lnTo>
                <a:lnTo>
                  <a:pt x="348" y="1620"/>
                </a:lnTo>
                <a:lnTo>
                  <a:pt x="347" y="1619"/>
                </a:lnTo>
                <a:lnTo>
                  <a:pt x="343" y="1617"/>
                </a:lnTo>
                <a:lnTo>
                  <a:pt x="338" y="1616"/>
                </a:lnTo>
                <a:lnTo>
                  <a:pt x="338" y="1616"/>
                </a:lnTo>
                <a:lnTo>
                  <a:pt x="332" y="1615"/>
                </a:lnTo>
                <a:lnTo>
                  <a:pt x="324" y="1611"/>
                </a:lnTo>
                <a:lnTo>
                  <a:pt x="310" y="1604"/>
                </a:lnTo>
                <a:lnTo>
                  <a:pt x="295" y="1596"/>
                </a:lnTo>
                <a:lnTo>
                  <a:pt x="284" y="1591"/>
                </a:lnTo>
                <a:lnTo>
                  <a:pt x="284" y="1591"/>
                </a:lnTo>
                <a:lnTo>
                  <a:pt x="279" y="1589"/>
                </a:lnTo>
                <a:lnTo>
                  <a:pt x="272" y="1586"/>
                </a:lnTo>
                <a:lnTo>
                  <a:pt x="261" y="1578"/>
                </a:lnTo>
                <a:lnTo>
                  <a:pt x="249" y="1567"/>
                </a:lnTo>
                <a:lnTo>
                  <a:pt x="249" y="1567"/>
                </a:lnTo>
                <a:lnTo>
                  <a:pt x="232" y="1553"/>
                </a:lnTo>
                <a:lnTo>
                  <a:pt x="221" y="1543"/>
                </a:lnTo>
                <a:lnTo>
                  <a:pt x="214" y="1537"/>
                </a:lnTo>
                <a:lnTo>
                  <a:pt x="214" y="1537"/>
                </a:lnTo>
                <a:lnTo>
                  <a:pt x="212" y="1530"/>
                </a:lnTo>
                <a:lnTo>
                  <a:pt x="211" y="1523"/>
                </a:lnTo>
                <a:lnTo>
                  <a:pt x="209" y="1512"/>
                </a:lnTo>
                <a:lnTo>
                  <a:pt x="209" y="1512"/>
                </a:lnTo>
                <a:lnTo>
                  <a:pt x="211" y="1481"/>
                </a:lnTo>
                <a:lnTo>
                  <a:pt x="214" y="1429"/>
                </a:lnTo>
                <a:lnTo>
                  <a:pt x="219" y="1359"/>
                </a:lnTo>
                <a:lnTo>
                  <a:pt x="219" y="1359"/>
                </a:lnTo>
                <a:lnTo>
                  <a:pt x="242" y="1356"/>
                </a:lnTo>
                <a:lnTo>
                  <a:pt x="279" y="1354"/>
                </a:lnTo>
                <a:lnTo>
                  <a:pt x="279" y="1354"/>
                </a:lnTo>
                <a:lnTo>
                  <a:pt x="282" y="1352"/>
                </a:lnTo>
                <a:lnTo>
                  <a:pt x="286" y="1347"/>
                </a:lnTo>
                <a:lnTo>
                  <a:pt x="291" y="1341"/>
                </a:lnTo>
                <a:lnTo>
                  <a:pt x="295" y="1333"/>
                </a:lnTo>
                <a:lnTo>
                  <a:pt x="302" y="1312"/>
                </a:lnTo>
                <a:lnTo>
                  <a:pt x="310" y="1283"/>
                </a:lnTo>
                <a:lnTo>
                  <a:pt x="317" y="1252"/>
                </a:lnTo>
                <a:lnTo>
                  <a:pt x="323" y="1219"/>
                </a:lnTo>
                <a:lnTo>
                  <a:pt x="329" y="1186"/>
                </a:lnTo>
                <a:lnTo>
                  <a:pt x="333" y="1155"/>
                </a:lnTo>
                <a:lnTo>
                  <a:pt x="333" y="1155"/>
                </a:lnTo>
                <a:lnTo>
                  <a:pt x="336" y="1122"/>
                </a:lnTo>
                <a:lnTo>
                  <a:pt x="337" y="1081"/>
                </a:lnTo>
                <a:lnTo>
                  <a:pt x="336" y="1037"/>
                </a:lnTo>
                <a:lnTo>
                  <a:pt x="334" y="992"/>
                </a:lnTo>
                <a:lnTo>
                  <a:pt x="331" y="919"/>
                </a:lnTo>
                <a:lnTo>
                  <a:pt x="328" y="888"/>
                </a:lnTo>
                <a:lnTo>
                  <a:pt x="328" y="888"/>
                </a:lnTo>
                <a:lnTo>
                  <a:pt x="353" y="878"/>
                </a:lnTo>
                <a:lnTo>
                  <a:pt x="353" y="878"/>
                </a:lnTo>
                <a:lnTo>
                  <a:pt x="353" y="874"/>
                </a:lnTo>
                <a:lnTo>
                  <a:pt x="349" y="866"/>
                </a:lnTo>
                <a:lnTo>
                  <a:pt x="338" y="836"/>
                </a:lnTo>
                <a:lnTo>
                  <a:pt x="313" y="779"/>
                </a:lnTo>
                <a:lnTo>
                  <a:pt x="313" y="779"/>
                </a:lnTo>
                <a:lnTo>
                  <a:pt x="311" y="772"/>
                </a:lnTo>
                <a:lnTo>
                  <a:pt x="310" y="760"/>
                </a:lnTo>
                <a:lnTo>
                  <a:pt x="306" y="732"/>
                </a:lnTo>
                <a:lnTo>
                  <a:pt x="305" y="700"/>
                </a:lnTo>
                <a:lnTo>
                  <a:pt x="303" y="668"/>
                </a:lnTo>
                <a:lnTo>
                  <a:pt x="303" y="668"/>
                </a:lnTo>
                <a:lnTo>
                  <a:pt x="343" y="640"/>
                </a:lnTo>
                <a:lnTo>
                  <a:pt x="359" y="630"/>
                </a:lnTo>
                <a:lnTo>
                  <a:pt x="368" y="625"/>
                </a:lnTo>
                <a:lnTo>
                  <a:pt x="368" y="625"/>
                </a:lnTo>
                <a:lnTo>
                  <a:pt x="401" y="617"/>
                </a:lnTo>
                <a:lnTo>
                  <a:pt x="427" y="608"/>
                </a:lnTo>
                <a:lnTo>
                  <a:pt x="421" y="599"/>
                </a:lnTo>
                <a:lnTo>
                  <a:pt x="421" y="599"/>
                </a:lnTo>
                <a:lnTo>
                  <a:pt x="436" y="594"/>
                </a:lnTo>
                <a:lnTo>
                  <a:pt x="449" y="587"/>
                </a:lnTo>
                <a:lnTo>
                  <a:pt x="460" y="581"/>
                </a:lnTo>
                <a:lnTo>
                  <a:pt x="467" y="576"/>
                </a:lnTo>
                <a:lnTo>
                  <a:pt x="467" y="576"/>
                </a:lnTo>
                <a:lnTo>
                  <a:pt x="484" y="556"/>
                </a:lnTo>
                <a:lnTo>
                  <a:pt x="494" y="545"/>
                </a:lnTo>
                <a:lnTo>
                  <a:pt x="496" y="540"/>
                </a:lnTo>
                <a:lnTo>
                  <a:pt x="496" y="536"/>
                </a:lnTo>
                <a:lnTo>
                  <a:pt x="496" y="536"/>
                </a:lnTo>
                <a:lnTo>
                  <a:pt x="496" y="534"/>
                </a:lnTo>
                <a:lnTo>
                  <a:pt x="500" y="531"/>
                </a:lnTo>
                <a:lnTo>
                  <a:pt x="511" y="521"/>
                </a:lnTo>
                <a:lnTo>
                  <a:pt x="549" y="494"/>
                </a:lnTo>
                <a:lnTo>
                  <a:pt x="605" y="457"/>
                </a:lnTo>
                <a:lnTo>
                  <a:pt x="605" y="457"/>
                </a:lnTo>
                <a:lnTo>
                  <a:pt x="603" y="453"/>
                </a:lnTo>
                <a:lnTo>
                  <a:pt x="599" y="442"/>
                </a:lnTo>
                <a:lnTo>
                  <a:pt x="598" y="436"/>
                </a:lnTo>
                <a:lnTo>
                  <a:pt x="598" y="428"/>
                </a:lnTo>
                <a:lnTo>
                  <a:pt x="598" y="420"/>
                </a:lnTo>
                <a:lnTo>
                  <a:pt x="600" y="412"/>
                </a:lnTo>
                <a:lnTo>
                  <a:pt x="600" y="412"/>
                </a:lnTo>
                <a:lnTo>
                  <a:pt x="606" y="396"/>
                </a:lnTo>
                <a:lnTo>
                  <a:pt x="611" y="380"/>
                </a:lnTo>
                <a:lnTo>
                  <a:pt x="615" y="363"/>
                </a:lnTo>
                <a:lnTo>
                  <a:pt x="605" y="358"/>
                </a:lnTo>
                <a:lnTo>
                  <a:pt x="570" y="388"/>
                </a:lnTo>
                <a:lnTo>
                  <a:pt x="570" y="388"/>
                </a:lnTo>
                <a:lnTo>
                  <a:pt x="556" y="378"/>
                </a:lnTo>
                <a:lnTo>
                  <a:pt x="556" y="378"/>
                </a:lnTo>
                <a:lnTo>
                  <a:pt x="552" y="376"/>
                </a:lnTo>
                <a:lnTo>
                  <a:pt x="548" y="376"/>
                </a:lnTo>
                <a:lnTo>
                  <a:pt x="536" y="376"/>
                </a:lnTo>
                <a:lnTo>
                  <a:pt x="521" y="378"/>
                </a:lnTo>
                <a:lnTo>
                  <a:pt x="432" y="492"/>
                </a:lnTo>
                <a:lnTo>
                  <a:pt x="432" y="492"/>
                </a:lnTo>
                <a:lnTo>
                  <a:pt x="427" y="490"/>
                </a:lnTo>
                <a:lnTo>
                  <a:pt x="422" y="490"/>
                </a:lnTo>
                <a:lnTo>
                  <a:pt x="417" y="492"/>
                </a:lnTo>
                <a:lnTo>
                  <a:pt x="417" y="492"/>
                </a:lnTo>
                <a:lnTo>
                  <a:pt x="412" y="495"/>
                </a:lnTo>
                <a:lnTo>
                  <a:pt x="406" y="500"/>
                </a:lnTo>
                <a:lnTo>
                  <a:pt x="400" y="506"/>
                </a:lnTo>
                <a:lnTo>
                  <a:pt x="397" y="511"/>
                </a:lnTo>
                <a:lnTo>
                  <a:pt x="397" y="511"/>
                </a:lnTo>
                <a:lnTo>
                  <a:pt x="396" y="516"/>
                </a:lnTo>
                <a:lnTo>
                  <a:pt x="392" y="523"/>
                </a:lnTo>
                <a:lnTo>
                  <a:pt x="390" y="529"/>
                </a:lnTo>
                <a:lnTo>
                  <a:pt x="387" y="531"/>
                </a:lnTo>
                <a:lnTo>
                  <a:pt x="387" y="531"/>
                </a:lnTo>
                <a:lnTo>
                  <a:pt x="375" y="540"/>
                </a:lnTo>
                <a:lnTo>
                  <a:pt x="375" y="540"/>
                </a:lnTo>
                <a:lnTo>
                  <a:pt x="368" y="531"/>
                </a:lnTo>
                <a:lnTo>
                  <a:pt x="368" y="531"/>
                </a:lnTo>
                <a:lnTo>
                  <a:pt x="347" y="547"/>
                </a:lnTo>
                <a:lnTo>
                  <a:pt x="331" y="559"/>
                </a:lnTo>
                <a:lnTo>
                  <a:pt x="323" y="563"/>
                </a:lnTo>
                <a:lnTo>
                  <a:pt x="318" y="566"/>
                </a:lnTo>
                <a:lnTo>
                  <a:pt x="318" y="566"/>
                </a:lnTo>
                <a:lnTo>
                  <a:pt x="303" y="570"/>
                </a:lnTo>
                <a:lnTo>
                  <a:pt x="303" y="570"/>
                </a:lnTo>
                <a:lnTo>
                  <a:pt x="303" y="567"/>
                </a:lnTo>
                <a:lnTo>
                  <a:pt x="303" y="566"/>
                </a:lnTo>
                <a:lnTo>
                  <a:pt x="303" y="566"/>
                </a:lnTo>
                <a:lnTo>
                  <a:pt x="315" y="554"/>
                </a:lnTo>
                <a:lnTo>
                  <a:pt x="338" y="524"/>
                </a:lnTo>
                <a:lnTo>
                  <a:pt x="353" y="506"/>
                </a:lnTo>
                <a:lnTo>
                  <a:pt x="368" y="489"/>
                </a:lnTo>
                <a:lnTo>
                  <a:pt x="383" y="474"/>
                </a:lnTo>
                <a:lnTo>
                  <a:pt x="397" y="462"/>
                </a:lnTo>
                <a:lnTo>
                  <a:pt x="397" y="462"/>
                </a:lnTo>
                <a:lnTo>
                  <a:pt x="420" y="443"/>
                </a:lnTo>
                <a:lnTo>
                  <a:pt x="436" y="430"/>
                </a:lnTo>
                <a:lnTo>
                  <a:pt x="447" y="417"/>
                </a:lnTo>
                <a:lnTo>
                  <a:pt x="437" y="407"/>
                </a:lnTo>
                <a:lnTo>
                  <a:pt x="437" y="398"/>
                </a:lnTo>
                <a:lnTo>
                  <a:pt x="437" y="383"/>
                </a:lnTo>
                <a:lnTo>
                  <a:pt x="437" y="383"/>
                </a:lnTo>
                <a:lnTo>
                  <a:pt x="460" y="371"/>
                </a:lnTo>
                <a:lnTo>
                  <a:pt x="478" y="362"/>
                </a:lnTo>
                <a:lnTo>
                  <a:pt x="484" y="357"/>
                </a:lnTo>
                <a:lnTo>
                  <a:pt x="486" y="353"/>
                </a:lnTo>
                <a:lnTo>
                  <a:pt x="486" y="353"/>
                </a:lnTo>
                <a:lnTo>
                  <a:pt x="488" y="348"/>
                </a:lnTo>
                <a:lnTo>
                  <a:pt x="488" y="343"/>
                </a:lnTo>
                <a:lnTo>
                  <a:pt x="489" y="338"/>
                </a:lnTo>
                <a:lnTo>
                  <a:pt x="491" y="333"/>
                </a:lnTo>
                <a:lnTo>
                  <a:pt x="491" y="333"/>
                </a:lnTo>
                <a:lnTo>
                  <a:pt x="494" y="331"/>
                </a:lnTo>
                <a:lnTo>
                  <a:pt x="498" y="328"/>
                </a:lnTo>
                <a:lnTo>
                  <a:pt x="505" y="323"/>
                </a:lnTo>
                <a:lnTo>
                  <a:pt x="507" y="322"/>
                </a:lnTo>
                <a:lnTo>
                  <a:pt x="510" y="319"/>
                </a:lnTo>
                <a:lnTo>
                  <a:pt x="511" y="317"/>
                </a:lnTo>
                <a:lnTo>
                  <a:pt x="511" y="313"/>
                </a:lnTo>
                <a:lnTo>
                  <a:pt x="511" y="313"/>
                </a:lnTo>
                <a:lnTo>
                  <a:pt x="509" y="307"/>
                </a:lnTo>
                <a:lnTo>
                  <a:pt x="507" y="303"/>
                </a:lnTo>
                <a:lnTo>
                  <a:pt x="506" y="301"/>
                </a:lnTo>
                <a:lnTo>
                  <a:pt x="506" y="298"/>
                </a:lnTo>
                <a:lnTo>
                  <a:pt x="506" y="298"/>
                </a:lnTo>
                <a:lnTo>
                  <a:pt x="509" y="291"/>
                </a:lnTo>
                <a:lnTo>
                  <a:pt x="509" y="286"/>
                </a:lnTo>
                <a:lnTo>
                  <a:pt x="507" y="285"/>
                </a:lnTo>
                <a:lnTo>
                  <a:pt x="506" y="284"/>
                </a:lnTo>
                <a:lnTo>
                  <a:pt x="506" y="284"/>
                </a:lnTo>
                <a:lnTo>
                  <a:pt x="491" y="279"/>
                </a:lnTo>
                <a:lnTo>
                  <a:pt x="491" y="279"/>
                </a:lnTo>
                <a:lnTo>
                  <a:pt x="493" y="272"/>
                </a:lnTo>
                <a:lnTo>
                  <a:pt x="493" y="267"/>
                </a:lnTo>
                <a:lnTo>
                  <a:pt x="491" y="264"/>
                </a:lnTo>
                <a:lnTo>
                  <a:pt x="491" y="264"/>
                </a:lnTo>
                <a:lnTo>
                  <a:pt x="488" y="261"/>
                </a:lnTo>
                <a:lnTo>
                  <a:pt x="481" y="259"/>
                </a:lnTo>
                <a:lnTo>
                  <a:pt x="475" y="256"/>
                </a:lnTo>
                <a:lnTo>
                  <a:pt x="472" y="254"/>
                </a:lnTo>
                <a:lnTo>
                  <a:pt x="472" y="254"/>
                </a:lnTo>
                <a:lnTo>
                  <a:pt x="468" y="248"/>
                </a:lnTo>
                <a:lnTo>
                  <a:pt x="467" y="244"/>
                </a:lnTo>
                <a:lnTo>
                  <a:pt x="467" y="244"/>
                </a:lnTo>
                <a:lnTo>
                  <a:pt x="485" y="235"/>
                </a:lnTo>
                <a:lnTo>
                  <a:pt x="498" y="229"/>
                </a:lnTo>
                <a:lnTo>
                  <a:pt x="501" y="227"/>
                </a:lnTo>
                <a:lnTo>
                  <a:pt x="501" y="225"/>
                </a:lnTo>
                <a:lnTo>
                  <a:pt x="501" y="224"/>
                </a:lnTo>
                <a:lnTo>
                  <a:pt x="501" y="224"/>
                </a:lnTo>
                <a:lnTo>
                  <a:pt x="499" y="222"/>
                </a:lnTo>
                <a:lnTo>
                  <a:pt x="494" y="219"/>
                </a:lnTo>
                <a:lnTo>
                  <a:pt x="489" y="218"/>
                </a:lnTo>
                <a:lnTo>
                  <a:pt x="481" y="219"/>
                </a:lnTo>
                <a:lnTo>
                  <a:pt x="481" y="219"/>
                </a:lnTo>
                <a:lnTo>
                  <a:pt x="469" y="225"/>
                </a:lnTo>
                <a:lnTo>
                  <a:pt x="453" y="235"/>
                </a:lnTo>
                <a:lnTo>
                  <a:pt x="432" y="249"/>
                </a:lnTo>
                <a:lnTo>
                  <a:pt x="427" y="259"/>
                </a:lnTo>
                <a:lnTo>
                  <a:pt x="427" y="259"/>
                </a:lnTo>
                <a:lnTo>
                  <a:pt x="427" y="255"/>
                </a:lnTo>
                <a:lnTo>
                  <a:pt x="427" y="249"/>
                </a:lnTo>
                <a:lnTo>
                  <a:pt x="426" y="245"/>
                </a:lnTo>
                <a:lnTo>
                  <a:pt x="423" y="241"/>
                </a:lnTo>
                <a:lnTo>
                  <a:pt x="421" y="239"/>
                </a:lnTo>
                <a:lnTo>
                  <a:pt x="417" y="239"/>
                </a:lnTo>
                <a:lnTo>
                  <a:pt x="417" y="239"/>
                </a:lnTo>
                <a:lnTo>
                  <a:pt x="413" y="240"/>
                </a:lnTo>
                <a:lnTo>
                  <a:pt x="411" y="241"/>
                </a:lnTo>
                <a:lnTo>
                  <a:pt x="409" y="243"/>
                </a:lnTo>
                <a:lnTo>
                  <a:pt x="407" y="244"/>
                </a:lnTo>
                <a:lnTo>
                  <a:pt x="407" y="248"/>
                </a:lnTo>
                <a:lnTo>
                  <a:pt x="407" y="249"/>
                </a:lnTo>
                <a:lnTo>
                  <a:pt x="407" y="249"/>
                </a:lnTo>
                <a:lnTo>
                  <a:pt x="409" y="259"/>
                </a:lnTo>
                <a:lnTo>
                  <a:pt x="409" y="267"/>
                </a:lnTo>
                <a:lnTo>
                  <a:pt x="409" y="271"/>
                </a:lnTo>
                <a:lnTo>
                  <a:pt x="407" y="274"/>
                </a:lnTo>
                <a:lnTo>
                  <a:pt x="407" y="274"/>
                </a:lnTo>
                <a:lnTo>
                  <a:pt x="405" y="281"/>
                </a:lnTo>
                <a:lnTo>
                  <a:pt x="401" y="292"/>
                </a:lnTo>
                <a:lnTo>
                  <a:pt x="397" y="308"/>
                </a:lnTo>
                <a:lnTo>
                  <a:pt x="397" y="308"/>
                </a:lnTo>
                <a:lnTo>
                  <a:pt x="397" y="313"/>
                </a:lnTo>
                <a:lnTo>
                  <a:pt x="397" y="322"/>
                </a:lnTo>
                <a:lnTo>
                  <a:pt x="399" y="329"/>
                </a:lnTo>
                <a:lnTo>
                  <a:pt x="399" y="332"/>
                </a:lnTo>
                <a:lnTo>
                  <a:pt x="397" y="333"/>
                </a:lnTo>
                <a:lnTo>
                  <a:pt x="397" y="333"/>
                </a:lnTo>
                <a:lnTo>
                  <a:pt x="395" y="336"/>
                </a:lnTo>
                <a:lnTo>
                  <a:pt x="391" y="341"/>
                </a:lnTo>
                <a:lnTo>
                  <a:pt x="387" y="348"/>
                </a:lnTo>
                <a:lnTo>
                  <a:pt x="378" y="343"/>
                </a:lnTo>
                <a:lnTo>
                  <a:pt x="274" y="437"/>
                </a:lnTo>
                <a:lnTo>
                  <a:pt x="264" y="407"/>
                </a:lnTo>
                <a:lnTo>
                  <a:pt x="264" y="407"/>
                </a:lnTo>
                <a:lnTo>
                  <a:pt x="258" y="388"/>
                </a:lnTo>
                <a:lnTo>
                  <a:pt x="254" y="378"/>
                </a:lnTo>
                <a:lnTo>
                  <a:pt x="249" y="368"/>
                </a:lnTo>
                <a:lnTo>
                  <a:pt x="249" y="368"/>
                </a:lnTo>
                <a:lnTo>
                  <a:pt x="240" y="357"/>
                </a:lnTo>
                <a:lnTo>
                  <a:pt x="229" y="343"/>
                </a:lnTo>
                <a:lnTo>
                  <a:pt x="214" y="328"/>
                </a:lnTo>
                <a:lnTo>
                  <a:pt x="204" y="303"/>
                </a:lnTo>
                <a:lnTo>
                  <a:pt x="204" y="303"/>
                </a:lnTo>
                <a:lnTo>
                  <a:pt x="213" y="290"/>
                </a:lnTo>
                <a:lnTo>
                  <a:pt x="222" y="280"/>
                </a:lnTo>
                <a:lnTo>
                  <a:pt x="226" y="276"/>
                </a:lnTo>
                <a:lnTo>
                  <a:pt x="229" y="274"/>
                </a:lnTo>
                <a:lnTo>
                  <a:pt x="229" y="274"/>
                </a:lnTo>
                <a:lnTo>
                  <a:pt x="239" y="272"/>
                </a:lnTo>
                <a:lnTo>
                  <a:pt x="251" y="272"/>
                </a:lnTo>
                <a:lnTo>
                  <a:pt x="261" y="271"/>
                </a:lnTo>
                <a:lnTo>
                  <a:pt x="266" y="270"/>
                </a:lnTo>
                <a:lnTo>
                  <a:pt x="269" y="269"/>
                </a:lnTo>
                <a:lnTo>
                  <a:pt x="269" y="269"/>
                </a:lnTo>
                <a:lnTo>
                  <a:pt x="276" y="260"/>
                </a:lnTo>
                <a:lnTo>
                  <a:pt x="279" y="256"/>
                </a:lnTo>
                <a:lnTo>
                  <a:pt x="279" y="255"/>
                </a:lnTo>
                <a:lnTo>
                  <a:pt x="279" y="254"/>
                </a:lnTo>
                <a:lnTo>
                  <a:pt x="279" y="254"/>
                </a:lnTo>
                <a:lnTo>
                  <a:pt x="277" y="251"/>
                </a:lnTo>
                <a:lnTo>
                  <a:pt x="276" y="249"/>
                </a:lnTo>
                <a:lnTo>
                  <a:pt x="277" y="246"/>
                </a:lnTo>
                <a:lnTo>
                  <a:pt x="279" y="244"/>
                </a:lnTo>
                <a:lnTo>
                  <a:pt x="289" y="234"/>
                </a:lnTo>
                <a:lnTo>
                  <a:pt x="289" y="229"/>
                </a:lnTo>
                <a:lnTo>
                  <a:pt x="289" y="229"/>
                </a:lnTo>
                <a:lnTo>
                  <a:pt x="291" y="227"/>
                </a:lnTo>
                <a:lnTo>
                  <a:pt x="292" y="223"/>
                </a:lnTo>
                <a:lnTo>
                  <a:pt x="294" y="219"/>
                </a:lnTo>
                <a:lnTo>
                  <a:pt x="294" y="219"/>
                </a:lnTo>
                <a:lnTo>
                  <a:pt x="294" y="215"/>
                </a:lnTo>
                <a:lnTo>
                  <a:pt x="295" y="214"/>
                </a:lnTo>
                <a:lnTo>
                  <a:pt x="295" y="213"/>
                </a:lnTo>
                <a:lnTo>
                  <a:pt x="294" y="209"/>
                </a:lnTo>
                <a:lnTo>
                  <a:pt x="294" y="209"/>
                </a:lnTo>
                <a:lnTo>
                  <a:pt x="291" y="204"/>
                </a:lnTo>
                <a:lnTo>
                  <a:pt x="287" y="201"/>
                </a:lnTo>
                <a:lnTo>
                  <a:pt x="285" y="198"/>
                </a:lnTo>
                <a:lnTo>
                  <a:pt x="284" y="194"/>
                </a:lnTo>
                <a:lnTo>
                  <a:pt x="284" y="194"/>
                </a:lnTo>
                <a:lnTo>
                  <a:pt x="285" y="193"/>
                </a:lnTo>
                <a:lnTo>
                  <a:pt x="286" y="191"/>
                </a:lnTo>
                <a:lnTo>
                  <a:pt x="291" y="186"/>
                </a:lnTo>
                <a:lnTo>
                  <a:pt x="298" y="180"/>
                </a:lnTo>
                <a:lnTo>
                  <a:pt x="298" y="180"/>
                </a:lnTo>
                <a:lnTo>
                  <a:pt x="292" y="170"/>
                </a:lnTo>
                <a:lnTo>
                  <a:pt x="287" y="161"/>
                </a:lnTo>
                <a:lnTo>
                  <a:pt x="284" y="150"/>
                </a:lnTo>
                <a:lnTo>
                  <a:pt x="284" y="150"/>
                </a:lnTo>
                <a:lnTo>
                  <a:pt x="282" y="139"/>
                </a:lnTo>
                <a:lnTo>
                  <a:pt x="282" y="126"/>
                </a:lnTo>
                <a:lnTo>
                  <a:pt x="284" y="105"/>
                </a:lnTo>
                <a:lnTo>
                  <a:pt x="284" y="105"/>
                </a:lnTo>
                <a:lnTo>
                  <a:pt x="282" y="98"/>
                </a:lnTo>
                <a:lnTo>
                  <a:pt x="281" y="92"/>
                </a:lnTo>
                <a:lnTo>
                  <a:pt x="279" y="85"/>
                </a:lnTo>
                <a:lnTo>
                  <a:pt x="294" y="95"/>
                </a:lnTo>
                <a:lnTo>
                  <a:pt x="294" y="85"/>
                </a:lnTo>
                <a:lnTo>
                  <a:pt x="308" y="95"/>
                </a:lnTo>
                <a:lnTo>
                  <a:pt x="308" y="95"/>
                </a:lnTo>
                <a:lnTo>
                  <a:pt x="310" y="93"/>
                </a:lnTo>
                <a:lnTo>
                  <a:pt x="310" y="88"/>
                </a:lnTo>
                <a:lnTo>
                  <a:pt x="308" y="78"/>
                </a:lnTo>
                <a:lnTo>
                  <a:pt x="307" y="72"/>
                </a:lnTo>
                <a:lnTo>
                  <a:pt x="303" y="66"/>
                </a:lnTo>
                <a:lnTo>
                  <a:pt x="303" y="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D2630ED-8E47-23BA-1FD1-2991B93FDA1E}"/>
              </a:ext>
            </a:extLst>
          </p:cNvPr>
          <p:cNvGrpSpPr/>
          <p:nvPr/>
        </p:nvGrpSpPr>
        <p:grpSpPr>
          <a:xfrm>
            <a:off x="1552110" y="4054899"/>
            <a:ext cx="755261" cy="2316305"/>
            <a:chOff x="2139950" y="2968625"/>
            <a:chExt cx="925513" cy="2838450"/>
          </a:xfrm>
        </p:grpSpPr>
        <p:sp>
          <p:nvSpPr>
            <p:cNvPr id="11" name="Freeform 26">
              <a:extLst>
                <a:ext uri="{FF2B5EF4-FFF2-40B4-BE49-F238E27FC236}">
                  <a16:creationId xmlns:a16="http://schemas.microsoft.com/office/drawing/2014/main" id="{1E9AD43D-5033-6459-0F71-759918C7F0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9950" y="2968625"/>
              <a:ext cx="925513" cy="2838450"/>
            </a:xfrm>
            <a:custGeom>
              <a:avLst/>
              <a:gdLst>
                <a:gd name="T0" fmla="*/ 239 w 583"/>
                <a:gd name="T1" fmla="*/ 572 h 1788"/>
                <a:gd name="T2" fmla="*/ 16 w 583"/>
                <a:gd name="T3" fmla="*/ 521 h 1788"/>
                <a:gd name="T4" fmla="*/ 20 w 583"/>
                <a:gd name="T5" fmla="*/ 599 h 1788"/>
                <a:gd name="T6" fmla="*/ 153 w 583"/>
                <a:gd name="T7" fmla="*/ 664 h 1788"/>
                <a:gd name="T8" fmla="*/ 203 w 583"/>
                <a:gd name="T9" fmla="*/ 703 h 1788"/>
                <a:gd name="T10" fmla="*/ 287 w 583"/>
                <a:gd name="T11" fmla="*/ 787 h 1788"/>
                <a:gd name="T12" fmla="*/ 224 w 583"/>
                <a:gd name="T13" fmla="*/ 920 h 1788"/>
                <a:gd name="T14" fmla="*/ 239 w 583"/>
                <a:gd name="T15" fmla="*/ 968 h 1788"/>
                <a:gd name="T16" fmla="*/ 247 w 583"/>
                <a:gd name="T17" fmla="*/ 1076 h 1788"/>
                <a:gd name="T18" fmla="*/ 255 w 583"/>
                <a:gd name="T19" fmla="*/ 1243 h 1788"/>
                <a:gd name="T20" fmla="*/ 336 w 583"/>
                <a:gd name="T21" fmla="*/ 1467 h 1788"/>
                <a:gd name="T22" fmla="*/ 341 w 583"/>
                <a:gd name="T23" fmla="*/ 1558 h 1788"/>
                <a:gd name="T24" fmla="*/ 302 w 583"/>
                <a:gd name="T25" fmla="*/ 1620 h 1788"/>
                <a:gd name="T26" fmla="*/ 219 w 583"/>
                <a:gd name="T27" fmla="*/ 1654 h 1788"/>
                <a:gd name="T28" fmla="*/ 220 w 583"/>
                <a:gd name="T29" fmla="*/ 1687 h 1788"/>
                <a:gd name="T30" fmla="*/ 381 w 583"/>
                <a:gd name="T31" fmla="*/ 1689 h 1788"/>
                <a:gd name="T32" fmla="*/ 371 w 583"/>
                <a:gd name="T33" fmla="*/ 1709 h 1788"/>
                <a:gd name="T34" fmla="*/ 299 w 583"/>
                <a:gd name="T35" fmla="*/ 1757 h 1788"/>
                <a:gd name="T36" fmla="*/ 340 w 583"/>
                <a:gd name="T37" fmla="*/ 1787 h 1788"/>
                <a:gd name="T38" fmla="*/ 420 w 583"/>
                <a:gd name="T39" fmla="*/ 1778 h 1788"/>
                <a:gd name="T40" fmla="*/ 494 w 583"/>
                <a:gd name="T41" fmla="*/ 1766 h 1788"/>
                <a:gd name="T42" fmla="*/ 509 w 583"/>
                <a:gd name="T43" fmla="*/ 1729 h 1788"/>
                <a:gd name="T44" fmla="*/ 506 w 583"/>
                <a:gd name="T45" fmla="*/ 1690 h 1788"/>
                <a:gd name="T46" fmla="*/ 504 w 583"/>
                <a:gd name="T47" fmla="*/ 1632 h 1788"/>
                <a:gd name="T48" fmla="*/ 514 w 583"/>
                <a:gd name="T49" fmla="*/ 1451 h 1788"/>
                <a:gd name="T50" fmla="*/ 518 w 583"/>
                <a:gd name="T51" fmla="*/ 1265 h 1788"/>
                <a:gd name="T52" fmla="*/ 534 w 583"/>
                <a:gd name="T53" fmla="*/ 1035 h 1788"/>
                <a:gd name="T54" fmla="*/ 546 w 583"/>
                <a:gd name="T55" fmla="*/ 927 h 1788"/>
                <a:gd name="T56" fmla="*/ 522 w 583"/>
                <a:gd name="T57" fmla="*/ 763 h 1788"/>
                <a:gd name="T58" fmla="*/ 538 w 583"/>
                <a:gd name="T59" fmla="*/ 613 h 1788"/>
                <a:gd name="T60" fmla="*/ 524 w 583"/>
                <a:gd name="T61" fmla="*/ 436 h 1788"/>
                <a:gd name="T62" fmla="*/ 498 w 583"/>
                <a:gd name="T63" fmla="*/ 324 h 1788"/>
                <a:gd name="T64" fmla="*/ 525 w 583"/>
                <a:gd name="T65" fmla="*/ 338 h 1788"/>
                <a:gd name="T66" fmla="*/ 549 w 583"/>
                <a:gd name="T67" fmla="*/ 307 h 1788"/>
                <a:gd name="T68" fmla="*/ 571 w 583"/>
                <a:gd name="T69" fmla="*/ 278 h 1788"/>
                <a:gd name="T70" fmla="*/ 581 w 583"/>
                <a:gd name="T71" fmla="*/ 205 h 1788"/>
                <a:gd name="T72" fmla="*/ 515 w 583"/>
                <a:gd name="T73" fmla="*/ 121 h 1788"/>
                <a:gd name="T74" fmla="*/ 492 w 583"/>
                <a:gd name="T75" fmla="*/ 60 h 1788"/>
                <a:gd name="T76" fmla="*/ 447 w 583"/>
                <a:gd name="T77" fmla="*/ 12 h 1788"/>
                <a:gd name="T78" fmla="*/ 384 w 583"/>
                <a:gd name="T79" fmla="*/ 0 h 1788"/>
                <a:gd name="T80" fmla="*/ 323 w 583"/>
                <a:gd name="T81" fmla="*/ 27 h 1788"/>
                <a:gd name="T82" fmla="*/ 292 w 583"/>
                <a:gd name="T83" fmla="*/ 59 h 1788"/>
                <a:gd name="T84" fmla="*/ 279 w 583"/>
                <a:gd name="T85" fmla="*/ 94 h 1788"/>
                <a:gd name="T86" fmla="*/ 266 w 583"/>
                <a:gd name="T87" fmla="*/ 145 h 1788"/>
                <a:gd name="T88" fmla="*/ 252 w 583"/>
                <a:gd name="T89" fmla="*/ 168 h 1788"/>
                <a:gd name="T90" fmla="*/ 204 w 583"/>
                <a:gd name="T91" fmla="*/ 148 h 1788"/>
                <a:gd name="T92" fmla="*/ 203 w 583"/>
                <a:gd name="T93" fmla="*/ 94 h 1788"/>
                <a:gd name="T94" fmla="*/ 161 w 583"/>
                <a:gd name="T95" fmla="*/ 75 h 1788"/>
                <a:gd name="T96" fmla="*/ 124 w 583"/>
                <a:gd name="T97" fmla="*/ 59 h 1788"/>
                <a:gd name="T98" fmla="*/ 119 w 583"/>
                <a:gd name="T99" fmla="*/ 99 h 1788"/>
                <a:gd name="T100" fmla="*/ 124 w 583"/>
                <a:gd name="T101" fmla="*/ 133 h 1788"/>
                <a:gd name="T102" fmla="*/ 183 w 583"/>
                <a:gd name="T103" fmla="*/ 188 h 1788"/>
                <a:gd name="T104" fmla="*/ 225 w 583"/>
                <a:gd name="T105" fmla="*/ 268 h 1788"/>
                <a:gd name="T106" fmla="*/ 321 w 583"/>
                <a:gd name="T107" fmla="*/ 342 h 1788"/>
                <a:gd name="T108" fmla="*/ 310 w 583"/>
                <a:gd name="T109" fmla="*/ 400 h 1788"/>
                <a:gd name="T110" fmla="*/ 266 w 583"/>
                <a:gd name="T111" fmla="*/ 496 h 1788"/>
                <a:gd name="T112" fmla="*/ 267 w 583"/>
                <a:gd name="T113" fmla="*/ 564 h 1788"/>
                <a:gd name="T114" fmla="*/ 276 w 583"/>
                <a:gd name="T115" fmla="*/ 636 h 1788"/>
                <a:gd name="T116" fmla="*/ 237 w 583"/>
                <a:gd name="T117" fmla="*/ 634 h 1788"/>
                <a:gd name="T118" fmla="*/ 419 w 583"/>
                <a:gd name="T119" fmla="*/ 1347 h 1788"/>
                <a:gd name="T120" fmla="*/ 430 w 583"/>
                <a:gd name="T121" fmla="*/ 1518 h 1788"/>
                <a:gd name="T122" fmla="*/ 418 w 583"/>
                <a:gd name="T123" fmla="*/ 1564 h 1788"/>
                <a:gd name="T124" fmla="*/ 419 w 583"/>
                <a:gd name="T125" fmla="*/ 1347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3" h="1788">
                  <a:moveTo>
                    <a:pt x="250" y="594"/>
                  </a:moveTo>
                  <a:lnTo>
                    <a:pt x="250" y="594"/>
                  </a:lnTo>
                  <a:lnTo>
                    <a:pt x="248" y="590"/>
                  </a:lnTo>
                  <a:lnTo>
                    <a:pt x="247" y="587"/>
                  </a:lnTo>
                  <a:lnTo>
                    <a:pt x="246" y="581"/>
                  </a:lnTo>
                  <a:lnTo>
                    <a:pt x="242" y="574"/>
                  </a:lnTo>
                  <a:lnTo>
                    <a:pt x="242" y="574"/>
                  </a:lnTo>
                  <a:lnTo>
                    <a:pt x="239" y="572"/>
                  </a:lnTo>
                  <a:lnTo>
                    <a:pt x="231" y="569"/>
                  </a:lnTo>
                  <a:lnTo>
                    <a:pt x="205" y="562"/>
                  </a:lnTo>
                  <a:lnTo>
                    <a:pt x="130" y="545"/>
                  </a:lnTo>
                  <a:lnTo>
                    <a:pt x="56" y="529"/>
                  </a:lnTo>
                  <a:lnTo>
                    <a:pt x="20" y="520"/>
                  </a:lnTo>
                  <a:lnTo>
                    <a:pt x="20" y="520"/>
                  </a:lnTo>
                  <a:lnTo>
                    <a:pt x="18" y="520"/>
                  </a:lnTo>
                  <a:lnTo>
                    <a:pt x="16" y="521"/>
                  </a:lnTo>
                  <a:lnTo>
                    <a:pt x="12" y="527"/>
                  </a:lnTo>
                  <a:lnTo>
                    <a:pt x="5" y="540"/>
                  </a:lnTo>
                  <a:lnTo>
                    <a:pt x="5" y="540"/>
                  </a:lnTo>
                  <a:lnTo>
                    <a:pt x="4" y="546"/>
                  </a:lnTo>
                  <a:lnTo>
                    <a:pt x="1" y="558"/>
                  </a:lnTo>
                  <a:lnTo>
                    <a:pt x="0" y="574"/>
                  </a:lnTo>
                  <a:lnTo>
                    <a:pt x="15" y="579"/>
                  </a:lnTo>
                  <a:lnTo>
                    <a:pt x="20" y="599"/>
                  </a:lnTo>
                  <a:lnTo>
                    <a:pt x="109" y="614"/>
                  </a:lnTo>
                  <a:lnTo>
                    <a:pt x="109" y="614"/>
                  </a:lnTo>
                  <a:lnTo>
                    <a:pt x="112" y="624"/>
                  </a:lnTo>
                  <a:lnTo>
                    <a:pt x="115" y="633"/>
                  </a:lnTo>
                  <a:lnTo>
                    <a:pt x="119" y="639"/>
                  </a:lnTo>
                  <a:lnTo>
                    <a:pt x="119" y="639"/>
                  </a:lnTo>
                  <a:lnTo>
                    <a:pt x="137" y="652"/>
                  </a:lnTo>
                  <a:lnTo>
                    <a:pt x="153" y="664"/>
                  </a:lnTo>
                  <a:lnTo>
                    <a:pt x="153" y="664"/>
                  </a:lnTo>
                  <a:lnTo>
                    <a:pt x="164" y="672"/>
                  </a:lnTo>
                  <a:lnTo>
                    <a:pt x="178" y="683"/>
                  </a:lnTo>
                  <a:lnTo>
                    <a:pt x="178" y="683"/>
                  </a:lnTo>
                  <a:lnTo>
                    <a:pt x="190" y="693"/>
                  </a:lnTo>
                  <a:lnTo>
                    <a:pt x="196" y="699"/>
                  </a:lnTo>
                  <a:lnTo>
                    <a:pt x="203" y="703"/>
                  </a:lnTo>
                  <a:lnTo>
                    <a:pt x="203" y="703"/>
                  </a:lnTo>
                  <a:lnTo>
                    <a:pt x="217" y="712"/>
                  </a:lnTo>
                  <a:lnTo>
                    <a:pt x="227" y="718"/>
                  </a:lnTo>
                  <a:lnTo>
                    <a:pt x="227" y="733"/>
                  </a:lnTo>
                  <a:lnTo>
                    <a:pt x="282" y="753"/>
                  </a:lnTo>
                  <a:lnTo>
                    <a:pt x="282" y="753"/>
                  </a:lnTo>
                  <a:lnTo>
                    <a:pt x="284" y="765"/>
                  </a:lnTo>
                  <a:lnTo>
                    <a:pt x="287" y="776"/>
                  </a:lnTo>
                  <a:lnTo>
                    <a:pt x="287" y="787"/>
                  </a:lnTo>
                  <a:lnTo>
                    <a:pt x="287" y="787"/>
                  </a:lnTo>
                  <a:lnTo>
                    <a:pt x="283" y="796"/>
                  </a:lnTo>
                  <a:lnTo>
                    <a:pt x="274" y="812"/>
                  </a:lnTo>
                  <a:lnTo>
                    <a:pt x="250" y="854"/>
                  </a:lnTo>
                  <a:lnTo>
                    <a:pt x="213" y="911"/>
                  </a:lnTo>
                  <a:lnTo>
                    <a:pt x="213" y="911"/>
                  </a:lnTo>
                  <a:lnTo>
                    <a:pt x="219" y="916"/>
                  </a:lnTo>
                  <a:lnTo>
                    <a:pt x="224" y="920"/>
                  </a:lnTo>
                  <a:lnTo>
                    <a:pt x="226" y="921"/>
                  </a:lnTo>
                  <a:lnTo>
                    <a:pt x="227" y="921"/>
                  </a:lnTo>
                  <a:lnTo>
                    <a:pt x="227" y="921"/>
                  </a:lnTo>
                  <a:lnTo>
                    <a:pt x="229" y="922"/>
                  </a:lnTo>
                  <a:lnTo>
                    <a:pt x="231" y="927"/>
                  </a:lnTo>
                  <a:lnTo>
                    <a:pt x="236" y="946"/>
                  </a:lnTo>
                  <a:lnTo>
                    <a:pt x="237" y="957"/>
                  </a:lnTo>
                  <a:lnTo>
                    <a:pt x="239" y="968"/>
                  </a:lnTo>
                  <a:lnTo>
                    <a:pt x="239" y="981"/>
                  </a:lnTo>
                  <a:lnTo>
                    <a:pt x="237" y="991"/>
                  </a:lnTo>
                  <a:lnTo>
                    <a:pt x="237" y="991"/>
                  </a:lnTo>
                  <a:lnTo>
                    <a:pt x="236" y="997"/>
                  </a:lnTo>
                  <a:lnTo>
                    <a:pt x="236" y="1004"/>
                  </a:lnTo>
                  <a:lnTo>
                    <a:pt x="239" y="1025"/>
                  </a:lnTo>
                  <a:lnTo>
                    <a:pt x="242" y="1050"/>
                  </a:lnTo>
                  <a:lnTo>
                    <a:pt x="247" y="1076"/>
                  </a:lnTo>
                  <a:lnTo>
                    <a:pt x="256" y="1128"/>
                  </a:lnTo>
                  <a:lnTo>
                    <a:pt x="260" y="1147"/>
                  </a:lnTo>
                  <a:lnTo>
                    <a:pt x="260" y="1159"/>
                  </a:lnTo>
                  <a:lnTo>
                    <a:pt x="260" y="1159"/>
                  </a:lnTo>
                  <a:lnTo>
                    <a:pt x="255" y="1190"/>
                  </a:lnTo>
                  <a:lnTo>
                    <a:pt x="253" y="1211"/>
                  </a:lnTo>
                  <a:lnTo>
                    <a:pt x="255" y="1243"/>
                  </a:lnTo>
                  <a:lnTo>
                    <a:pt x="255" y="1243"/>
                  </a:lnTo>
                  <a:lnTo>
                    <a:pt x="258" y="1280"/>
                  </a:lnTo>
                  <a:lnTo>
                    <a:pt x="263" y="1310"/>
                  </a:lnTo>
                  <a:lnTo>
                    <a:pt x="269" y="1337"/>
                  </a:lnTo>
                  <a:lnTo>
                    <a:pt x="324" y="1342"/>
                  </a:lnTo>
                  <a:lnTo>
                    <a:pt x="324" y="1342"/>
                  </a:lnTo>
                  <a:lnTo>
                    <a:pt x="330" y="1400"/>
                  </a:lnTo>
                  <a:lnTo>
                    <a:pt x="335" y="1448"/>
                  </a:lnTo>
                  <a:lnTo>
                    <a:pt x="336" y="1467"/>
                  </a:lnTo>
                  <a:lnTo>
                    <a:pt x="336" y="1481"/>
                  </a:lnTo>
                  <a:lnTo>
                    <a:pt x="336" y="1481"/>
                  </a:lnTo>
                  <a:lnTo>
                    <a:pt x="336" y="1492"/>
                  </a:lnTo>
                  <a:lnTo>
                    <a:pt x="337" y="1502"/>
                  </a:lnTo>
                  <a:lnTo>
                    <a:pt x="342" y="1523"/>
                  </a:lnTo>
                  <a:lnTo>
                    <a:pt x="342" y="1534"/>
                  </a:lnTo>
                  <a:lnTo>
                    <a:pt x="342" y="1545"/>
                  </a:lnTo>
                  <a:lnTo>
                    <a:pt x="341" y="1558"/>
                  </a:lnTo>
                  <a:lnTo>
                    <a:pt x="336" y="1570"/>
                  </a:lnTo>
                  <a:lnTo>
                    <a:pt x="336" y="1570"/>
                  </a:lnTo>
                  <a:lnTo>
                    <a:pt x="326" y="1592"/>
                  </a:lnTo>
                  <a:lnTo>
                    <a:pt x="319" y="1606"/>
                  </a:lnTo>
                  <a:lnTo>
                    <a:pt x="315" y="1611"/>
                  </a:lnTo>
                  <a:lnTo>
                    <a:pt x="311" y="1615"/>
                  </a:lnTo>
                  <a:lnTo>
                    <a:pt x="307" y="1617"/>
                  </a:lnTo>
                  <a:lnTo>
                    <a:pt x="302" y="1620"/>
                  </a:lnTo>
                  <a:lnTo>
                    <a:pt x="302" y="1620"/>
                  </a:lnTo>
                  <a:lnTo>
                    <a:pt x="277" y="1630"/>
                  </a:lnTo>
                  <a:lnTo>
                    <a:pt x="262" y="1635"/>
                  </a:lnTo>
                  <a:lnTo>
                    <a:pt x="247" y="1640"/>
                  </a:lnTo>
                  <a:lnTo>
                    <a:pt x="247" y="1640"/>
                  </a:lnTo>
                  <a:lnTo>
                    <a:pt x="240" y="1642"/>
                  </a:lnTo>
                  <a:lnTo>
                    <a:pt x="232" y="1646"/>
                  </a:lnTo>
                  <a:lnTo>
                    <a:pt x="219" y="1654"/>
                  </a:lnTo>
                  <a:lnTo>
                    <a:pt x="214" y="1659"/>
                  </a:lnTo>
                  <a:lnTo>
                    <a:pt x="210" y="1663"/>
                  </a:lnTo>
                  <a:lnTo>
                    <a:pt x="208" y="1667"/>
                  </a:lnTo>
                  <a:lnTo>
                    <a:pt x="208" y="1669"/>
                  </a:lnTo>
                  <a:lnTo>
                    <a:pt x="208" y="1669"/>
                  </a:lnTo>
                  <a:lnTo>
                    <a:pt x="210" y="1675"/>
                  </a:lnTo>
                  <a:lnTo>
                    <a:pt x="214" y="1682"/>
                  </a:lnTo>
                  <a:lnTo>
                    <a:pt x="220" y="1687"/>
                  </a:lnTo>
                  <a:lnTo>
                    <a:pt x="224" y="1689"/>
                  </a:lnTo>
                  <a:lnTo>
                    <a:pt x="227" y="1689"/>
                  </a:lnTo>
                  <a:lnTo>
                    <a:pt x="262" y="1689"/>
                  </a:lnTo>
                  <a:lnTo>
                    <a:pt x="307" y="1689"/>
                  </a:lnTo>
                  <a:lnTo>
                    <a:pt x="346" y="1689"/>
                  </a:lnTo>
                  <a:lnTo>
                    <a:pt x="361" y="1674"/>
                  </a:lnTo>
                  <a:lnTo>
                    <a:pt x="361" y="1689"/>
                  </a:lnTo>
                  <a:lnTo>
                    <a:pt x="381" y="1689"/>
                  </a:lnTo>
                  <a:lnTo>
                    <a:pt x="381" y="1689"/>
                  </a:lnTo>
                  <a:lnTo>
                    <a:pt x="381" y="1692"/>
                  </a:lnTo>
                  <a:lnTo>
                    <a:pt x="382" y="1698"/>
                  </a:lnTo>
                  <a:lnTo>
                    <a:pt x="381" y="1701"/>
                  </a:lnTo>
                  <a:lnTo>
                    <a:pt x="378" y="1704"/>
                  </a:lnTo>
                  <a:lnTo>
                    <a:pt x="376" y="1706"/>
                  </a:lnTo>
                  <a:lnTo>
                    <a:pt x="371" y="1709"/>
                  </a:lnTo>
                  <a:lnTo>
                    <a:pt x="371" y="1709"/>
                  </a:lnTo>
                  <a:lnTo>
                    <a:pt x="358" y="1711"/>
                  </a:lnTo>
                  <a:lnTo>
                    <a:pt x="346" y="1716"/>
                  </a:lnTo>
                  <a:lnTo>
                    <a:pt x="334" y="1721"/>
                  </a:lnTo>
                  <a:lnTo>
                    <a:pt x="321" y="1729"/>
                  </a:lnTo>
                  <a:lnTo>
                    <a:pt x="321" y="1729"/>
                  </a:lnTo>
                  <a:lnTo>
                    <a:pt x="315" y="1734"/>
                  </a:lnTo>
                  <a:lnTo>
                    <a:pt x="310" y="1741"/>
                  </a:lnTo>
                  <a:lnTo>
                    <a:pt x="299" y="1757"/>
                  </a:lnTo>
                  <a:lnTo>
                    <a:pt x="292" y="1771"/>
                  </a:lnTo>
                  <a:lnTo>
                    <a:pt x="290" y="1776"/>
                  </a:lnTo>
                  <a:lnTo>
                    <a:pt x="290" y="1777"/>
                  </a:lnTo>
                  <a:lnTo>
                    <a:pt x="292" y="1778"/>
                  </a:lnTo>
                  <a:lnTo>
                    <a:pt x="292" y="1778"/>
                  </a:lnTo>
                  <a:lnTo>
                    <a:pt x="302" y="1781"/>
                  </a:lnTo>
                  <a:lnTo>
                    <a:pt x="319" y="1784"/>
                  </a:lnTo>
                  <a:lnTo>
                    <a:pt x="340" y="1787"/>
                  </a:lnTo>
                  <a:lnTo>
                    <a:pt x="351" y="1788"/>
                  </a:lnTo>
                  <a:lnTo>
                    <a:pt x="361" y="1788"/>
                  </a:lnTo>
                  <a:lnTo>
                    <a:pt x="361" y="1788"/>
                  </a:lnTo>
                  <a:lnTo>
                    <a:pt x="378" y="1787"/>
                  </a:lnTo>
                  <a:lnTo>
                    <a:pt x="392" y="1786"/>
                  </a:lnTo>
                  <a:lnTo>
                    <a:pt x="405" y="1783"/>
                  </a:lnTo>
                  <a:lnTo>
                    <a:pt x="420" y="1778"/>
                  </a:lnTo>
                  <a:lnTo>
                    <a:pt x="420" y="1778"/>
                  </a:lnTo>
                  <a:lnTo>
                    <a:pt x="436" y="1771"/>
                  </a:lnTo>
                  <a:lnTo>
                    <a:pt x="450" y="1765"/>
                  </a:lnTo>
                  <a:lnTo>
                    <a:pt x="460" y="1760"/>
                  </a:lnTo>
                  <a:lnTo>
                    <a:pt x="465" y="1758"/>
                  </a:lnTo>
                  <a:lnTo>
                    <a:pt x="465" y="1758"/>
                  </a:lnTo>
                  <a:lnTo>
                    <a:pt x="480" y="1768"/>
                  </a:lnTo>
                  <a:lnTo>
                    <a:pt x="480" y="1768"/>
                  </a:lnTo>
                  <a:lnTo>
                    <a:pt x="494" y="1766"/>
                  </a:lnTo>
                  <a:lnTo>
                    <a:pt x="504" y="1763"/>
                  </a:lnTo>
                  <a:lnTo>
                    <a:pt x="508" y="1761"/>
                  </a:lnTo>
                  <a:lnTo>
                    <a:pt x="509" y="1758"/>
                  </a:lnTo>
                  <a:lnTo>
                    <a:pt x="509" y="1758"/>
                  </a:lnTo>
                  <a:lnTo>
                    <a:pt x="509" y="1753"/>
                  </a:lnTo>
                  <a:lnTo>
                    <a:pt x="508" y="1747"/>
                  </a:lnTo>
                  <a:lnTo>
                    <a:pt x="507" y="1740"/>
                  </a:lnTo>
                  <a:lnTo>
                    <a:pt x="509" y="1729"/>
                  </a:lnTo>
                  <a:lnTo>
                    <a:pt x="509" y="1729"/>
                  </a:lnTo>
                  <a:lnTo>
                    <a:pt x="512" y="1716"/>
                  </a:lnTo>
                  <a:lnTo>
                    <a:pt x="512" y="1706"/>
                  </a:lnTo>
                  <a:lnTo>
                    <a:pt x="511" y="1699"/>
                  </a:lnTo>
                  <a:lnTo>
                    <a:pt x="509" y="1694"/>
                  </a:lnTo>
                  <a:lnTo>
                    <a:pt x="509" y="1694"/>
                  </a:lnTo>
                  <a:lnTo>
                    <a:pt x="508" y="1692"/>
                  </a:lnTo>
                  <a:lnTo>
                    <a:pt x="506" y="1690"/>
                  </a:lnTo>
                  <a:lnTo>
                    <a:pt x="504" y="1687"/>
                  </a:lnTo>
                  <a:lnTo>
                    <a:pt x="504" y="1679"/>
                  </a:lnTo>
                  <a:lnTo>
                    <a:pt x="504" y="1679"/>
                  </a:lnTo>
                  <a:lnTo>
                    <a:pt x="503" y="1658"/>
                  </a:lnTo>
                  <a:lnTo>
                    <a:pt x="503" y="1648"/>
                  </a:lnTo>
                  <a:lnTo>
                    <a:pt x="504" y="1640"/>
                  </a:lnTo>
                  <a:lnTo>
                    <a:pt x="504" y="1640"/>
                  </a:lnTo>
                  <a:lnTo>
                    <a:pt x="504" y="1632"/>
                  </a:lnTo>
                  <a:lnTo>
                    <a:pt x="504" y="1617"/>
                  </a:lnTo>
                  <a:lnTo>
                    <a:pt x="504" y="1576"/>
                  </a:lnTo>
                  <a:lnTo>
                    <a:pt x="506" y="1529"/>
                  </a:lnTo>
                  <a:lnTo>
                    <a:pt x="507" y="1508"/>
                  </a:lnTo>
                  <a:lnTo>
                    <a:pt x="509" y="1491"/>
                  </a:lnTo>
                  <a:lnTo>
                    <a:pt x="509" y="1491"/>
                  </a:lnTo>
                  <a:lnTo>
                    <a:pt x="512" y="1474"/>
                  </a:lnTo>
                  <a:lnTo>
                    <a:pt x="514" y="1451"/>
                  </a:lnTo>
                  <a:lnTo>
                    <a:pt x="517" y="1404"/>
                  </a:lnTo>
                  <a:lnTo>
                    <a:pt x="517" y="1363"/>
                  </a:lnTo>
                  <a:lnTo>
                    <a:pt x="517" y="1347"/>
                  </a:lnTo>
                  <a:lnTo>
                    <a:pt x="532" y="1337"/>
                  </a:lnTo>
                  <a:lnTo>
                    <a:pt x="532" y="1337"/>
                  </a:lnTo>
                  <a:lnTo>
                    <a:pt x="524" y="1306"/>
                  </a:lnTo>
                  <a:lnTo>
                    <a:pt x="519" y="1279"/>
                  </a:lnTo>
                  <a:lnTo>
                    <a:pt x="518" y="1265"/>
                  </a:lnTo>
                  <a:lnTo>
                    <a:pt x="517" y="1253"/>
                  </a:lnTo>
                  <a:lnTo>
                    <a:pt x="517" y="1253"/>
                  </a:lnTo>
                  <a:lnTo>
                    <a:pt x="518" y="1220"/>
                  </a:lnTo>
                  <a:lnTo>
                    <a:pt x="522" y="1171"/>
                  </a:lnTo>
                  <a:lnTo>
                    <a:pt x="527" y="1116"/>
                  </a:lnTo>
                  <a:lnTo>
                    <a:pt x="532" y="1060"/>
                  </a:lnTo>
                  <a:lnTo>
                    <a:pt x="532" y="1060"/>
                  </a:lnTo>
                  <a:lnTo>
                    <a:pt x="534" y="1035"/>
                  </a:lnTo>
                  <a:lnTo>
                    <a:pt x="534" y="1012"/>
                  </a:lnTo>
                  <a:lnTo>
                    <a:pt x="534" y="992"/>
                  </a:lnTo>
                  <a:lnTo>
                    <a:pt x="533" y="974"/>
                  </a:lnTo>
                  <a:lnTo>
                    <a:pt x="530" y="950"/>
                  </a:lnTo>
                  <a:lnTo>
                    <a:pt x="529" y="941"/>
                  </a:lnTo>
                  <a:lnTo>
                    <a:pt x="549" y="936"/>
                  </a:lnTo>
                  <a:lnTo>
                    <a:pt x="549" y="936"/>
                  </a:lnTo>
                  <a:lnTo>
                    <a:pt x="546" y="927"/>
                  </a:lnTo>
                  <a:lnTo>
                    <a:pt x="539" y="906"/>
                  </a:lnTo>
                  <a:lnTo>
                    <a:pt x="530" y="874"/>
                  </a:lnTo>
                  <a:lnTo>
                    <a:pt x="527" y="856"/>
                  </a:lnTo>
                  <a:lnTo>
                    <a:pt x="524" y="837"/>
                  </a:lnTo>
                  <a:lnTo>
                    <a:pt x="524" y="837"/>
                  </a:lnTo>
                  <a:lnTo>
                    <a:pt x="523" y="815"/>
                  </a:lnTo>
                  <a:lnTo>
                    <a:pt x="522" y="790"/>
                  </a:lnTo>
                  <a:lnTo>
                    <a:pt x="522" y="763"/>
                  </a:lnTo>
                  <a:lnTo>
                    <a:pt x="523" y="733"/>
                  </a:lnTo>
                  <a:lnTo>
                    <a:pt x="524" y="706"/>
                  </a:lnTo>
                  <a:lnTo>
                    <a:pt x="527" y="678"/>
                  </a:lnTo>
                  <a:lnTo>
                    <a:pt x="530" y="654"/>
                  </a:lnTo>
                  <a:lnTo>
                    <a:pt x="534" y="634"/>
                  </a:lnTo>
                  <a:lnTo>
                    <a:pt x="534" y="634"/>
                  </a:lnTo>
                  <a:lnTo>
                    <a:pt x="535" y="624"/>
                  </a:lnTo>
                  <a:lnTo>
                    <a:pt x="538" y="613"/>
                  </a:lnTo>
                  <a:lnTo>
                    <a:pt x="539" y="587"/>
                  </a:lnTo>
                  <a:lnTo>
                    <a:pt x="538" y="558"/>
                  </a:lnTo>
                  <a:lnTo>
                    <a:pt x="537" y="529"/>
                  </a:lnTo>
                  <a:lnTo>
                    <a:pt x="534" y="499"/>
                  </a:lnTo>
                  <a:lnTo>
                    <a:pt x="530" y="473"/>
                  </a:lnTo>
                  <a:lnTo>
                    <a:pt x="528" y="451"/>
                  </a:lnTo>
                  <a:lnTo>
                    <a:pt x="524" y="436"/>
                  </a:lnTo>
                  <a:lnTo>
                    <a:pt x="524" y="436"/>
                  </a:lnTo>
                  <a:lnTo>
                    <a:pt x="518" y="411"/>
                  </a:lnTo>
                  <a:lnTo>
                    <a:pt x="512" y="384"/>
                  </a:lnTo>
                  <a:lnTo>
                    <a:pt x="506" y="359"/>
                  </a:lnTo>
                  <a:lnTo>
                    <a:pt x="499" y="342"/>
                  </a:lnTo>
                  <a:lnTo>
                    <a:pt x="499" y="342"/>
                  </a:lnTo>
                  <a:lnTo>
                    <a:pt x="490" y="323"/>
                  </a:lnTo>
                  <a:lnTo>
                    <a:pt x="490" y="323"/>
                  </a:lnTo>
                  <a:lnTo>
                    <a:pt x="498" y="324"/>
                  </a:lnTo>
                  <a:lnTo>
                    <a:pt x="504" y="327"/>
                  </a:lnTo>
                  <a:lnTo>
                    <a:pt x="504" y="327"/>
                  </a:lnTo>
                  <a:lnTo>
                    <a:pt x="513" y="330"/>
                  </a:lnTo>
                  <a:lnTo>
                    <a:pt x="519" y="333"/>
                  </a:lnTo>
                  <a:lnTo>
                    <a:pt x="522" y="334"/>
                  </a:lnTo>
                  <a:lnTo>
                    <a:pt x="524" y="337"/>
                  </a:lnTo>
                  <a:lnTo>
                    <a:pt x="524" y="337"/>
                  </a:lnTo>
                  <a:lnTo>
                    <a:pt x="525" y="338"/>
                  </a:lnTo>
                  <a:lnTo>
                    <a:pt x="527" y="338"/>
                  </a:lnTo>
                  <a:lnTo>
                    <a:pt x="530" y="337"/>
                  </a:lnTo>
                  <a:lnTo>
                    <a:pt x="534" y="332"/>
                  </a:lnTo>
                  <a:lnTo>
                    <a:pt x="534" y="307"/>
                  </a:lnTo>
                  <a:lnTo>
                    <a:pt x="554" y="327"/>
                  </a:lnTo>
                  <a:lnTo>
                    <a:pt x="554" y="327"/>
                  </a:lnTo>
                  <a:lnTo>
                    <a:pt x="549" y="307"/>
                  </a:lnTo>
                  <a:lnTo>
                    <a:pt x="549" y="307"/>
                  </a:lnTo>
                  <a:lnTo>
                    <a:pt x="549" y="303"/>
                  </a:lnTo>
                  <a:lnTo>
                    <a:pt x="549" y="301"/>
                  </a:lnTo>
                  <a:lnTo>
                    <a:pt x="550" y="296"/>
                  </a:lnTo>
                  <a:lnTo>
                    <a:pt x="554" y="292"/>
                  </a:lnTo>
                  <a:lnTo>
                    <a:pt x="569" y="302"/>
                  </a:lnTo>
                  <a:lnTo>
                    <a:pt x="569" y="302"/>
                  </a:lnTo>
                  <a:lnTo>
                    <a:pt x="570" y="290"/>
                  </a:lnTo>
                  <a:lnTo>
                    <a:pt x="571" y="278"/>
                  </a:lnTo>
                  <a:lnTo>
                    <a:pt x="574" y="267"/>
                  </a:lnTo>
                  <a:lnTo>
                    <a:pt x="574" y="267"/>
                  </a:lnTo>
                  <a:lnTo>
                    <a:pt x="580" y="249"/>
                  </a:lnTo>
                  <a:lnTo>
                    <a:pt x="581" y="239"/>
                  </a:lnTo>
                  <a:lnTo>
                    <a:pt x="583" y="223"/>
                  </a:lnTo>
                  <a:lnTo>
                    <a:pt x="583" y="223"/>
                  </a:lnTo>
                  <a:lnTo>
                    <a:pt x="583" y="214"/>
                  </a:lnTo>
                  <a:lnTo>
                    <a:pt x="581" y="205"/>
                  </a:lnTo>
                  <a:lnTo>
                    <a:pt x="576" y="198"/>
                  </a:lnTo>
                  <a:lnTo>
                    <a:pt x="570" y="189"/>
                  </a:lnTo>
                  <a:lnTo>
                    <a:pt x="554" y="172"/>
                  </a:lnTo>
                  <a:lnTo>
                    <a:pt x="544" y="161"/>
                  </a:lnTo>
                  <a:lnTo>
                    <a:pt x="534" y="148"/>
                  </a:lnTo>
                  <a:lnTo>
                    <a:pt x="534" y="148"/>
                  </a:lnTo>
                  <a:lnTo>
                    <a:pt x="519" y="127"/>
                  </a:lnTo>
                  <a:lnTo>
                    <a:pt x="515" y="121"/>
                  </a:lnTo>
                  <a:lnTo>
                    <a:pt x="513" y="115"/>
                  </a:lnTo>
                  <a:lnTo>
                    <a:pt x="509" y="105"/>
                  </a:lnTo>
                  <a:lnTo>
                    <a:pt x="504" y="89"/>
                  </a:lnTo>
                  <a:lnTo>
                    <a:pt x="504" y="89"/>
                  </a:lnTo>
                  <a:lnTo>
                    <a:pt x="502" y="83"/>
                  </a:lnTo>
                  <a:lnTo>
                    <a:pt x="498" y="78"/>
                  </a:lnTo>
                  <a:lnTo>
                    <a:pt x="498" y="78"/>
                  </a:lnTo>
                  <a:lnTo>
                    <a:pt x="492" y="60"/>
                  </a:lnTo>
                  <a:lnTo>
                    <a:pt x="486" y="44"/>
                  </a:lnTo>
                  <a:lnTo>
                    <a:pt x="480" y="32"/>
                  </a:lnTo>
                  <a:lnTo>
                    <a:pt x="475" y="24"/>
                  </a:lnTo>
                  <a:lnTo>
                    <a:pt x="475" y="24"/>
                  </a:lnTo>
                  <a:lnTo>
                    <a:pt x="471" y="22"/>
                  </a:lnTo>
                  <a:lnTo>
                    <a:pt x="467" y="20"/>
                  </a:lnTo>
                  <a:lnTo>
                    <a:pt x="459" y="16"/>
                  </a:lnTo>
                  <a:lnTo>
                    <a:pt x="447" y="12"/>
                  </a:lnTo>
                  <a:lnTo>
                    <a:pt x="438" y="11"/>
                  </a:lnTo>
                  <a:lnTo>
                    <a:pt x="418" y="10"/>
                  </a:lnTo>
                  <a:lnTo>
                    <a:pt x="410" y="10"/>
                  </a:lnTo>
                  <a:lnTo>
                    <a:pt x="410" y="10"/>
                  </a:lnTo>
                  <a:lnTo>
                    <a:pt x="408" y="7"/>
                  </a:lnTo>
                  <a:lnTo>
                    <a:pt x="399" y="3"/>
                  </a:lnTo>
                  <a:lnTo>
                    <a:pt x="392" y="2"/>
                  </a:lnTo>
                  <a:lnTo>
                    <a:pt x="384" y="0"/>
                  </a:lnTo>
                  <a:lnTo>
                    <a:pt x="376" y="0"/>
                  </a:lnTo>
                  <a:lnTo>
                    <a:pt x="366" y="0"/>
                  </a:lnTo>
                  <a:lnTo>
                    <a:pt x="366" y="0"/>
                  </a:lnTo>
                  <a:lnTo>
                    <a:pt x="356" y="2"/>
                  </a:lnTo>
                  <a:lnTo>
                    <a:pt x="347" y="6"/>
                  </a:lnTo>
                  <a:lnTo>
                    <a:pt x="340" y="10"/>
                  </a:lnTo>
                  <a:lnTo>
                    <a:pt x="332" y="16"/>
                  </a:lnTo>
                  <a:lnTo>
                    <a:pt x="323" y="27"/>
                  </a:lnTo>
                  <a:lnTo>
                    <a:pt x="316" y="34"/>
                  </a:lnTo>
                  <a:lnTo>
                    <a:pt x="316" y="34"/>
                  </a:lnTo>
                  <a:lnTo>
                    <a:pt x="310" y="39"/>
                  </a:lnTo>
                  <a:lnTo>
                    <a:pt x="302" y="46"/>
                  </a:lnTo>
                  <a:lnTo>
                    <a:pt x="294" y="52"/>
                  </a:lnTo>
                  <a:lnTo>
                    <a:pt x="292" y="55"/>
                  </a:lnTo>
                  <a:lnTo>
                    <a:pt x="292" y="59"/>
                  </a:lnTo>
                  <a:lnTo>
                    <a:pt x="292" y="59"/>
                  </a:lnTo>
                  <a:lnTo>
                    <a:pt x="290" y="68"/>
                  </a:lnTo>
                  <a:lnTo>
                    <a:pt x="288" y="78"/>
                  </a:lnTo>
                  <a:lnTo>
                    <a:pt x="284" y="86"/>
                  </a:lnTo>
                  <a:lnTo>
                    <a:pt x="283" y="89"/>
                  </a:lnTo>
                  <a:lnTo>
                    <a:pt x="282" y="89"/>
                  </a:lnTo>
                  <a:lnTo>
                    <a:pt x="282" y="89"/>
                  </a:lnTo>
                  <a:lnTo>
                    <a:pt x="281" y="90"/>
                  </a:lnTo>
                  <a:lnTo>
                    <a:pt x="279" y="94"/>
                  </a:lnTo>
                  <a:lnTo>
                    <a:pt x="278" y="107"/>
                  </a:lnTo>
                  <a:lnTo>
                    <a:pt x="276" y="121"/>
                  </a:lnTo>
                  <a:lnTo>
                    <a:pt x="273" y="126"/>
                  </a:lnTo>
                  <a:lnTo>
                    <a:pt x="272" y="128"/>
                  </a:lnTo>
                  <a:lnTo>
                    <a:pt x="272" y="128"/>
                  </a:lnTo>
                  <a:lnTo>
                    <a:pt x="271" y="131"/>
                  </a:lnTo>
                  <a:lnTo>
                    <a:pt x="268" y="135"/>
                  </a:lnTo>
                  <a:lnTo>
                    <a:pt x="266" y="145"/>
                  </a:lnTo>
                  <a:lnTo>
                    <a:pt x="263" y="156"/>
                  </a:lnTo>
                  <a:lnTo>
                    <a:pt x="262" y="163"/>
                  </a:lnTo>
                  <a:lnTo>
                    <a:pt x="262" y="163"/>
                  </a:lnTo>
                  <a:lnTo>
                    <a:pt x="262" y="167"/>
                  </a:lnTo>
                  <a:lnTo>
                    <a:pt x="262" y="169"/>
                  </a:lnTo>
                  <a:lnTo>
                    <a:pt x="258" y="169"/>
                  </a:lnTo>
                  <a:lnTo>
                    <a:pt x="252" y="168"/>
                  </a:lnTo>
                  <a:lnTo>
                    <a:pt x="252" y="168"/>
                  </a:lnTo>
                  <a:lnTo>
                    <a:pt x="247" y="166"/>
                  </a:lnTo>
                  <a:lnTo>
                    <a:pt x="242" y="163"/>
                  </a:lnTo>
                  <a:lnTo>
                    <a:pt x="232" y="155"/>
                  </a:lnTo>
                  <a:lnTo>
                    <a:pt x="222" y="143"/>
                  </a:lnTo>
                  <a:lnTo>
                    <a:pt x="222" y="143"/>
                  </a:lnTo>
                  <a:lnTo>
                    <a:pt x="213" y="147"/>
                  </a:lnTo>
                  <a:lnTo>
                    <a:pt x="206" y="148"/>
                  </a:lnTo>
                  <a:lnTo>
                    <a:pt x="204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0" y="131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5"/>
                  </a:lnTo>
                  <a:lnTo>
                    <a:pt x="200" y="101"/>
                  </a:lnTo>
                  <a:lnTo>
                    <a:pt x="203" y="94"/>
                  </a:lnTo>
                  <a:lnTo>
                    <a:pt x="203" y="91"/>
                  </a:lnTo>
                  <a:lnTo>
                    <a:pt x="201" y="88"/>
                  </a:lnTo>
                  <a:lnTo>
                    <a:pt x="199" y="85"/>
                  </a:lnTo>
                  <a:lnTo>
                    <a:pt x="193" y="84"/>
                  </a:lnTo>
                  <a:lnTo>
                    <a:pt x="193" y="84"/>
                  </a:lnTo>
                  <a:lnTo>
                    <a:pt x="179" y="80"/>
                  </a:lnTo>
                  <a:lnTo>
                    <a:pt x="169" y="78"/>
                  </a:lnTo>
                  <a:lnTo>
                    <a:pt x="161" y="75"/>
                  </a:lnTo>
                  <a:lnTo>
                    <a:pt x="153" y="74"/>
                  </a:lnTo>
                  <a:lnTo>
                    <a:pt x="153" y="74"/>
                  </a:lnTo>
                  <a:lnTo>
                    <a:pt x="148" y="74"/>
                  </a:lnTo>
                  <a:lnTo>
                    <a:pt x="145" y="75"/>
                  </a:lnTo>
                  <a:lnTo>
                    <a:pt x="141" y="75"/>
                  </a:lnTo>
                  <a:lnTo>
                    <a:pt x="138" y="74"/>
                  </a:lnTo>
                  <a:lnTo>
                    <a:pt x="124" y="59"/>
                  </a:lnTo>
                  <a:lnTo>
                    <a:pt x="124" y="59"/>
                  </a:lnTo>
                  <a:lnTo>
                    <a:pt x="120" y="60"/>
                  </a:lnTo>
                  <a:lnTo>
                    <a:pt x="114" y="64"/>
                  </a:lnTo>
                  <a:lnTo>
                    <a:pt x="114" y="64"/>
                  </a:lnTo>
                  <a:lnTo>
                    <a:pt x="114" y="67"/>
                  </a:lnTo>
                  <a:lnTo>
                    <a:pt x="114" y="70"/>
                  </a:lnTo>
                  <a:lnTo>
                    <a:pt x="115" y="81"/>
                  </a:lnTo>
                  <a:lnTo>
                    <a:pt x="119" y="99"/>
                  </a:lnTo>
                  <a:lnTo>
                    <a:pt x="119" y="99"/>
                  </a:lnTo>
                  <a:lnTo>
                    <a:pt x="121" y="105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24" y="117"/>
                  </a:lnTo>
                  <a:lnTo>
                    <a:pt x="122" y="122"/>
                  </a:lnTo>
                  <a:lnTo>
                    <a:pt x="122" y="127"/>
                  </a:lnTo>
                  <a:lnTo>
                    <a:pt x="124" y="133"/>
                  </a:lnTo>
                  <a:lnTo>
                    <a:pt x="124" y="133"/>
                  </a:lnTo>
                  <a:lnTo>
                    <a:pt x="127" y="141"/>
                  </a:lnTo>
                  <a:lnTo>
                    <a:pt x="131" y="147"/>
                  </a:lnTo>
                  <a:lnTo>
                    <a:pt x="137" y="153"/>
                  </a:lnTo>
                  <a:lnTo>
                    <a:pt x="143" y="158"/>
                  </a:lnTo>
                  <a:lnTo>
                    <a:pt x="143" y="158"/>
                  </a:lnTo>
                  <a:lnTo>
                    <a:pt x="167" y="176"/>
                  </a:lnTo>
                  <a:lnTo>
                    <a:pt x="183" y="188"/>
                  </a:lnTo>
                  <a:lnTo>
                    <a:pt x="183" y="188"/>
                  </a:lnTo>
                  <a:lnTo>
                    <a:pt x="173" y="203"/>
                  </a:lnTo>
                  <a:lnTo>
                    <a:pt x="173" y="203"/>
                  </a:lnTo>
                  <a:lnTo>
                    <a:pt x="173" y="205"/>
                  </a:lnTo>
                  <a:lnTo>
                    <a:pt x="175" y="210"/>
                  </a:lnTo>
                  <a:lnTo>
                    <a:pt x="183" y="224"/>
                  </a:lnTo>
                  <a:lnTo>
                    <a:pt x="193" y="242"/>
                  </a:lnTo>
                  <a:lnTo>
                    <a:pt x="193" y="242"/>
                  </a:lnTo>
                  <a:lnTo>
                    <a:pt x="225" y="268"/>
                  </a:lnTo>
                  <a:lnTo>
                    <a:pt x="248" y="288"/>
                  </a:lnTo>
                  <a:lnTo>
                    <a:pt x="257" y="297"/>
                  </a:lnTo>
                  <a:lnTo>
                    <a:pt x="262" y="302"/>
                  </a:lnTo>
                  <a:lnTo>
                    <a:pt x="262" y="302"/>
                  </a:lnTo>
                  <a:lnTo>
                    <a:pt x="266" y="307"/>
                  </a:lnTo>
                  <a:lnTo>
                    <a:pt x="274" y="312"/>
                  </a:lnTo>
                  <a:lnTo>
                    <a:pt x="294" y="325"/>
                  </a:lnTo>
                  <a:lnTo>
                    <a:pt x="321" y="342"/>
                  </a:lnTo>
                  <a:lnTo>
                    <a:pt x="321" y="342"/>
                  </a:lnTo>
                  <a:lnTo>
                    <a:pt x="321" y="348"/>
                  </a:lnTo>
                  <a:lnTo>
                    <a:pt x="321" y="361"/>
                  </a:lnTo>
                  <a:lnTo>
                    <a:pt x="321" y="361"/>
                  </a:lnTo>
                  <a:lnTo>
                    <a:pt x="316" y="386"/>
                  </a:lnTo>
                  <a:lnTo>
                    <a:pt x="316" y="386"/>
                  </a:lnTo>
                  <a:lnTo>
                    <a:pt x="314" y="392"/>
                  </a:lnTo>
                  <a:lnTo>
                    <a:pt x="310" y="400"/>
                  </a:lnTo>
                  <a:lnTo>
                    <a:pt x="302" y="411"/>
                  </a:lnTo>
                  <a:lnTo>
                    <a:pt x="302" y="411"/>
                  </a:lnTo>
                  <a:lnTo>
                    <a:pt x="297" y="421"/>
                  </a:lnTo>
                  <a:lnTo>
                    <a:pt x="289" y="439"/>
                  </a:lnTo>
                  <a:lnTo>
                    <a:pt x="281" y="460"/>
                  </a:lnTo>
                  <a:lnTo>
                    <a:pt x="272" y="480"/>
                  </a:lnTo>
                  <a:lnTo>
                    <a:pt x="272" y="480"/>
                  </a:lnTo>
                  <a:lnTo>
                    <a:pt x="266" y="496"/>
                  </a:lnTo>
                  <a:lnTo>
                    <a:pt x="261" y="512"/>
                  </a:lnTo>
                  <a:lnTo>
                    <a:pt x="257" y="526"/>
                  </a:lnTo>
                  <a:lnTo>
                    <a:pt x="257" y="535"/>
                  </a:lnTo>
                  <a:lnTo>
                    <a:pt x="257" y="535"/>
                  </a:lnTo>
                  <a:lnTo>
                    <a:pt x="260" y="542"/>
                  </a:lnTo>
                  <a:lnTo>
                    <a:pt x="263" y="551"/>
                  </a:lnTo>
                  <a:lnTo>
                    <a:pt x="266" y="560"/>
                  </a:lnTo>
                  <a:lnTo>
                    <a:pt x="267" y="564"/>
                  </a:lnTo>
                  <a:lnTo>
                    <a:pt x="267" y="564"/>
                  </a:lnTo>
                  <a:lnTo>
                    <a:pt x="268" y="573"/>
                  </a:lnTo>
                  <a:lnTo>
                    <a:pt x="272" y="589"/>
                  </a:lnTo>
                  <a:lnTo>
                    <a:pt x="276" y="608"/>
                  </a:lnTo>
                  <a:lnTo>
                    <a:pt x="277" y="616"/>
                  </a:lnTo>
                  <a:lnTo>
                    <a:pt x="277" y="624"/>
                  </a:lnTo>
                  <a:lnTo>
                    <a:pt x="277" y="624"/>
                  </a:lnTo>
                  <a:lnTo>
                    <a:pt x="276" y="636"/>
                  </a:lnTo>
                  <a:lnTo>
                    <a:pt x="276" y="647"/>
                  </a:lnTo>
                  <a:lnTo>
                    <a:pt x="277" y="659"/>
                  </a:lnTo>
                  <a:lnTo>
                    <a:pt x="247" y="649"/>
                  </a:lnTo>
                  <a:lnTo>
                    <a:pt x="242" y="659"/>
                  </a:lnTo>
                  <a:lnTo>
                    <a:pt x="222" y="644"/>
                  </a:lnTo>
                  <a:lnTo>
                    <a:pt x="222" y="644"/>
                  </a:lnTo>
                  <a:lnTo>
                    <a:pt x="229" y="640"/>
                  </a:lnTo>
                  <a:lnTo>
                    <a:pt x="237" y="634"/>
                  </a:lnTo>
                  <a:lnTo>
                    <a:pt x="237" y="634"/>
                  </a:lnTo>
                  <a:lnTo>
                    <a:pt x="241" y="626"/>
                  </a:lnTo>
                  <a:lnTo>
                    <a:pt x="246" y="614"/>
                  </a:lnTo>
                  <a:lnTo>
                    <a:pt x="250" y="602"/>
                  </a:lnTo>
                  <a:lnTo>
                    <a:pt x="250" y="597"/>
                  </a:lnTo>
                  <a:lnTo>
                    <a:pt x="250" y="594"/>
                  </a:lnTo>
                  <a:lnTo>
                    <a:pt x="250" y="594"/>
                  </a:lnTo>
                  <a:close/>
                  <a:moveTo>
                    <a:pt x="419" y="1347"/>
                  </a:moveTo>
                  <a:lnTo>
                    <a:pt x="419" y="1347"/>
                  </a:lnTo>
                  <a:lnTo>
                    <a:pt x="424" y="1456"/>
                  </a:lnTo>
                  <a:lnTo>
                    <a:pt x="424" y="1456"/>
                  </a:lnTo>
                  <a:lnTo>
                    <a:pt x="425" y="1487"/>
                  </a:lnTo>
                  <a:lnTo>
                    <a:pt x="426" y="1500"/>
                  </a:lnTo>
                  <a:lnTo>
                    <a:pt x="429" y="1511"/>
                  </a:lnTo>
                  <a:lnTo>
                    <a:pt x="429" y="1511"/>
                  </a:lnTo>
                  <a:lnTo>
                    <a:pt x="430" y="1518"/>
                  </a:lnTo>
                  <a:lnTo>
                    <a:pt x="430" y="1531"/>
                  </a:lnTo>
                  <a:lnTo>
                    <a:pt x="430" y="1560"/>
                  </a:lnTo>
                  <a:lnTo>
                    <a:pt x="429" y="1605"/>
                  </a:lnTo>
                  <a:lnTo>
                    <a:pt x="429" y="1605"/>
                  </a:lnTo>
                  <a:lnTo>
                    <a:pt x="425" y="1627"/>
                  </a:lnTo>
                  <a:lnTo>
                    <a:pt x="422" y="1644"/>
                  </a:lnTo>
                  <a:lnTo>
                    <a:pt x="422" y="1644"/>
                  </a:lnTo>
                  <a:lnTo>
                    <a:pt x="418" y="1564"/>
                  </a:lnTo>
                  <a:lnTo>
                    <a:pt x="418" y="1564"/>
                  </a:lnTo>
                  <a:lnTo>
                    <a:pt x="418" y="1505"/>
                  </a:lnTo>
                  <a:lnTo>
                    <a:pt x="417" y="1466"/>
                  </a:lnTo>
                  <a:lnTo>
                    <a:pt x="415" y="1435"/>
                  </a:lnTo>
                  <a:lnTo>
                    <a:pt x="415" y="1435"/>
                  </a:lnTo>
                  <a:lnTo>
                    <a:pt x="415" y="1408"/>
                  </a:lnTo>
                  <a:lnTo>
                    <a:pt x="417" y="1378"/>
                  </a:lnTo>
                  <a:lnTo>
                    <a:pt x="419" y="1347"/>
                  </a:lnTo>
                  <a:lnTo>
                    <a:pt x="419" y="134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27">
              <a:extLst>
                <a:ext uri="{FF2B5EF4-FFF2-40B4-BE49-F238E27FC236}">
                  <a16:creationId xmlns:a16="http://schemas.microsoft.com/office/drawing/2014/main" id="{BB25FC10-F3A6-C490-887F-74C07263E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3775" y="2989263"/>
              <a:ext cx="73025" cy="96838"/>
            </a:xfrm>
            <a:custGeom>
              <a:avLst/>
              <a:gdLst>
                <a:gd name="T0" fmla="*/ 46 w 46"/>
                <a:gd name="T1" fmla="*/ 51 h 61"/>
                <a:gd name="T2" fmla="*/ 11 w 46"/>
                <a:gd name="T3" fmla="*/ 2 h 61"/>
                <a:gd name="T4" fmla="*/ 11 w 46"/>
                <a:gd name="T5" fmla="*/ 2 h 61"/>
                <a:gd name="T6" fmla="*/ 7 w 46"/>
                <a:gd name="T7" fmla="*/ 0 h 61"/>
                <a:gd name="T8" fmla="*/ 3 w 46"/>
                <a:gd name="T9" fmla="*/ 0 h 61"/>
                <a:gd name="T10" fmla="*/ 1 w 46"/>
                <a:gd name="T11" fmla="*/ 2 h 61"/>
                <a:gd name="T12" fmla="*/ 1 w 46"/>
                <a:gd name="T13" fmla="*/ 2 h 61"/>
                <a:gd name="T14" fmla="*/ 0 w 46"/>
                <a:gd name="T15" fmla="*/ 5 h 61"/>
                <a:gd name="T16" fmla="*/ 0 w 46"/>
                <a:gd name="T17" fmla="*/ 8 h 61"/>
                <a:gd name="T18" fmla="*/ 1 w 46"/>
                <a:gd name="T19" fmla="*/ 11 h 61"/>
                <a:gd name="T20" fmla="*/ 36 w 46"/>
                <a:gd name="T21" fmla="*/ 61 h 61"/>
                <a:gd name="T22" fmla="*/ 46 w 46"/>
                <a:gd name="T23" fmla="*/ 5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61">
                  <a:moveTo>
                    <a:pt x="46" y="51"/>
                  </a:moveTo>
                  <a:lnTo>
                    <a:pt x="11" y="2"/>
                  </a:lnTo>
                  <a:lnTo>
                    <a:pt x="11" y="2"/>
                  </a:lnTo>
                  <a:lnTo>
                    <a:pt x="7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1" y="11"/>
                  </a:lnTo>
                  <a:lnTo>
                    <a:pt x="36" y="61"/>
                  </a:lnTo>
                  <a:lnTo>
                    <a:pt x="46" y="51"/>
                  </a:ln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9094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pptxj49_女性教師、先生のシルエット</dc:title>
  <dc:subject>pptxj49_女性教師、先生のシルエット</dc:subject>
  <dc:creator>でじけろお</dc:creator>
  <cp:revision>1</cp:revision>
  <dcterms:created xsi:type="dcterms:W3CDTF">2018-05-20T00:31:01Z</dcterms:created>
  <dcterms:modified xsi:type="dcterms:W3CDTF">2022-05-03T17:41:59Z</dcterms:modified>
  <cp:version>1</cp:version>
</cp:coreProperties>
</file>