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6" r:id="rId2"/>
    <p:sldId id="3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3" d="100"/>
          <a:sy n="83" d="100"/>
        </p:scale>
        <p:origin x="8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聞き耳を立てる、盗み聞きする人のシルエット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84725D55-5D8C-4F7F-A445-44453FB8A764}"/>
              </a:ext>
            </a:extLst>
          </p:cNvPr>
          <p:cNvSpPr>
            <a:spLocks noEditPoints="1"/>
          </p:cNvSpPr>
          <p:nvPr/>
        </p:nvSpPr>
        <p:spPr bwMode="auto">
          <a:xfrm>
            <a:off x="7241381" y="3923818"/>
            <a:ext cx="1295570" cy="2418546"/>
          </a:xfrm>
          <a:custGeom>
            <a:avLst/>
            <a:gdLst>
              <a:gd name="T0" fmla="*/ 901 w 1156"/>
              <a:gd name="T1" fmla="*/ 122 h 2158"/>
              <a:gd name="T2" fmla="*/ 901 w 1156"/>
              <a:gd name="T3" fmla="*/ 85 h 2158"/>
              <a:gd name="T4" fmla="*/ 863 w 1156"/>
              <a:gd name="T5" fmla="*/ 29 h 2158"/>
              <a:gd name="T6" fmla="*/ 832 w 1156"/>
              <a:gd name="T7" fmla="*/ 23 h 2158"/>
              <a:gd name="T8" fmla="*/ 785 w 1156"/>
              <a:gd name="T9" fmla="*/ 11 h 2158"/>
              <a:gd name="T10" fmla="*/ 737 w 1156"/>
              <a:gd name="T11" fmla="*/ 0 h 2158"/>
              <a:gd name="T12" fmla="*/ 672 w 1156"/>
              <a:gd name="T13" fmla="*/ 20 h 2158"/>
              <a:gd name="T14" fmla="*/ 633 w 1156"/>
              <a:gd name="T15" fmla="*/ 64 h 2158"/>
              <a:gd name="T16" fmla="*/ 623 w 1156"/>
              <a:gd name="T17" fmla="*/ 129 h 2158"/>
              <a:gd name="T18" fmla="*/ 608 w 1156"/>
              <a:gd name="T19" fmla="*/ 181 h 2158"/>
              <a:gd name="T20" fmla="*/ 546 w 1156"/>
              <a:gd name="T21" fmla="*/ 213 h 2158"/>
              <a:gd name="T22" fmla="*/ 485 w 1156"/>
              <a:gd name="T23" fmla="*/ 229 h 2158"/>
              <a:gd name="T24" fmla="*/ 412 w 1156"/>
              <a:gd name="T25" fmla="*/ 270 h 2158"/>
              <a:gd name="T26" fmla="*/ 355 w 1156"/>
              <a:gd name="T27" fmla="*/ 320 h 2158"/>
              <a:gd name="T28" fmla="*/ 254 w 1156"/>
              <a:gd name="T29" fmla="*/ 420 h 2158"/>
              <a:gd name="T30" fmla="*/ 9 w 1156"/>
              <a:gd name="T31" fmla="*/ 738 h 2158"/>
              <a:gd name="T32" fmla="*/ 1 w 1156"/>
              <a:gd name="T33" fmla="*/ 764 h 2158"/>
              <a:gd name="T34" fmla="*/ 31 w 1156"/>
              <a:gd name="T35" fmla="*/ 1021 h 2158"/>
              <a:gd name="T36" fmla="*/ 141 w 1156"/>
              <a:gd name="T37" fmla="*/ 1466 h 2158"/>
              <a:gd name="T38" fmla="*/ 189 w 1156"/>
              <a:gd name="T39" fmla="*/ 1579 h 2158"/>
              <a:gd name="T40" fmla="*/ 270 w 1156"/>
              <a:gd name="T41" fmla="*/ 1924 h 2158"/>
              <a:gd name="T42" fmla="*/ 287 w 1156"/>
              <a:gd name="T43" fmla="*/ 1951 h 2158"/>
              <a:gd name="T44" fmla="*/ 307 w 1156"/>
              <a:gd name="T45" fmla="*/ 1956 h 2158"/>
              <a:gd name="T46" fmla="*/ 331 w 1156"/>
              <a:gd name="T47" fmla="*/ 2030 h 2158"/>
              <a:gd name="T48" fmla="*/ 358 w 1156"/>
              <a:gd name="T49" fmla="*/ 2041 h 2158"/>
              <a:gd name="T50" fmla="*/ 371 w 1156"/>
              <a:gd name="T51" fmla="*/ 2062 h 2158"/>
              <a:gd name="T52" fmla="*/ 371 w 1156"/>
              <a:gd name="T53" fmla="*/ 2115 h 2158"/>
              <a:gd name="T54" fmla="*/ 408 w 1156"/>
              <a:gd name="T55" fmla="*/ 2142 h 2158"/>
              <a:gd name="T56" fmla="*/ 486 w 1156"/>
              <a:gd name="T57" fmla="*/ 2157 h 2158"/>
              <a:gd name="T58" fmla="*/ 561 w 1156"/>
              <a:gd name="T59" fmla="*/ 2157 h 2158"/>
              <a:gd name="T60" fmla="*/ 607 w 1156"/>
              <a:gd name="T61" fmla="*/ 2141 h 2158"/>
              <a:gd name="T62" fmla="*/ 710 w 1156"/>
              <a:gd name="T63" fmla="*/ 2100 h 2158"/>
              <a:gd name="T64" fmla="*/ 742 w 1156"/>
              <a:gd name="T65" fmla="*/ 2062 h 2158"/>
              <a:gd name="T66" fmla="*/ 749 w 1156"/>
              <a:gd name="T67" fmla="*/ 2049 h 2158"/>
              <a:gd name="T68" fmla="*/ 676 w 1156"/>
              <a:gd name="T69" fmla="*/ 2017 h 2158"/>
              <a:gd name="T70" fmla="*/ 620 w 1156"/>
              <a:gd name="T71" fmla="*/ 2004 h 2158"/>
              <a:gd name="T72" fmla="*/ 440 w 1156"/>
              <a:gd name="T73" fmla="*/ 946 h 2158"/>
              <a:gd name="T74" fmla="*/ 482 w 1156"/>
              <a:gd name="T75" fmla="*/ 935 h 2158"/>
              <a:gd name="T76" fmla="*/ 604 w 1156"/>
              <a:gd name="T77" fmla="*/ 686 h 2158"/>
              <a:gd name="T78" fmla="*/ 1022 w 1156"/>
              <a:gd name="T79" fmla="*/ 634 h 2158"/>
              <a:gd name="T80" fmla="*/ 1106 w 1156"/>
              <a:gd name="T81" fmla="*/ 642 h 2158"/>
              <a:gd name="T82" fmla="*/ 1156 w 1156"/>
              <a:gd name="T83" fmla="*/ 601 h 2158"/>
              <a:gd name="T84" fmla="*/ 1120 w 1156"/>
              <a:gd name="T85" fmla="*/ 460 h 2158"/>
              <a:gd name="T86" fmla="*/ 1084 w 1156"/>
              <a:gd name="T87" fmla="*/ 380 h 2158"/>
              <a:gd name="T88" fmla="*/ 1019 w 1156"/>
              <a:gd name="T89" fmla="*/ 288 h 2158"/>
              <a:gd name="T90" fmla="*/ 1083 w 1156"/>
              <a:gd name="T91" fmla="*/ 266 h 2158"/>
              <a:gd name="T92" fmla="*/ 1092 w 1156"/>
              <a:gd name="T93" fmla="*/ 221 h 2158"/>
              <a:gd name="T94" fmla="*/ 1079 w 1156"/>
              <a:gd name="T95" fmla="*/ 181 h 2158"/>
              <a:gd name="T96" fmla="*/ 992 w 1156"/>
              <a:gd name="T97" fmla="*/ 174 h 2158"/>
              <a:gd name="T98" fmla="*/ 945 w 1156"/>
              <a:gd name="T99" fmla="*/ 167 h 2158"/>
              <a:gd name="T100" fmla="*/ 912 w 1156"/>
              <a:gd name="T101" fmla="*/ 165 h 2158"/>
              <a:gd name="T102" fmla="*/ 889 w 1156"/>
              <a:gd name="T103" fmla="*/ 268 h 2158"/>
              <a:gd name="T104" fmla="*/ 949 w 1156"/>
              <a:gd name="T105" fmla="*/ 314 h 2158"/>
              <a:gd name="T106" fmla="*/ 957 w 1156"/>
              <a:gd name="T107" fmla="*/ 400 h 2158"/>
              <a:gd name="T108" fmla="*/ 921 w 1156"/>
              <a:gd name="T109" fmla="*/ 357 h 2158"/>
              <a:gd name="T110" fmla="*/ 838 w 1156"/>
              <a:gd name="T111" fmla="*/ 303 h 2158"/>
              <a:gd name="T112" fmla="*/ 859 w 1156"/>
              <a:gd name="T113" fmla="*/ 276 h 2158"/>
              <a:gd name="T114" fmla="*/ 981 w 1156"/>
              <a:gd name="T115" fmla="*/ 420 h 2158"/>
              <a:gd name="T116" fmla="*/ 388 w 1156"/>
              <a:gd name="T117" fmla="*/ 1397 h 2158"/>
              <a:gd name="T118" fmla="*/ 440 w 1156"/>
              <a:gd name="T119" fmla="*/ 1483 h 2158"/>
              <a:gd name="T120" fmla="*/ 404 w 1156"/>
              <a:gd name="T121" fmla="*/ 1540 h 2158"/>
              <a:gd name="T122" fmla="*/ 371 w 1156"/>
              <a:gd name="T123" fmla="*/ 1377 h 2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6" h="2158">
                <a:moveTo>
                  <a:pt x="896" y="165"/>
                </a:moveTo>
                <a:lnTo>
                  <a:pt x="896" y="165"/>
                </a:lnTo>
                <a:lnTo>
                  <a:pt x="899" y="150"/>
                </a:lnTo>
                <a:lnTo>
                  <a:pt x="900" y="137"/>
                </a:lnTo>
                <a:lnTo>
                  <a:pt x="901" y="122"/>
                </a:lnTo>
                <a:lnTo>
                  <a:pt x="901" y="122"/>
                </a:lnTo>
                <a:lnTo>
                  <a:pt x="901" y="117"/>
                </a:lnTo>
                <a:lnTo>
                  <a:pt x="903" y="112"/>
                </a:lnTo>
                <a:lnTo>
                  <a:pt x="905" y="104"/>
                </a:lnTo>
                <a:lnTo>
                  <a:pt x="905" y="98"/>
                </a:lnTo>
                <a:lnTo>
                  <a:pt x="904" y="93"/>
                </a:lnTo>
                <a:lnTo>
                  <a:pt x="901" y="85"/>
                </a:lnTo>
                <a:lnTo>
                  <a:pt x="896" y="74"/>
                </a:lnTo>
                <a:lnTo>
                  <a:pt x="896" y="74"/>
                </a:lnTo>
                <a:lnTo>
                  <a:pt x="884" y="53"/>
                </a:lnTo>
                <a:lnTo>
                  <a:pt x="874" y="39"/>
                </a:lnTo>
                <a:lnTo>
                  <a:pt x="868" y="33"/>
                </a:lnTo>
                <a:lnTo>
                  <a:pt x="863" y="29"/>
                </a:lnTo>
                <a:lnTo>
                  <a:pt x="859" y="28"/>
                </a:lnTo>
                <a:lnTo>
                  <a:pt x="854" y="27"/>
                </a:lnTo>
                <a:lnTo>
                  <a:pt x="854" y="27"/>
                </a:lnTo>
                <a:lnTo>
                  <a:pt x="846" y="25"/>
                </a:lnTo>
                <a:lnTo>
                  <a:pt x="839" y="24"/>
                </a:lnTo>
                <a:lnTo>
                  <a:pt x="832" y="23"/>
                </a:lnTo>
                <a:lnTo>
                  <a:pt x="827" y="21"/>
                </a:lnTo>
                <a:lnTo>
                  <a:pt x="827" y="21"/>
                </a:lnTo>
                <a:lnTo>
                  <a:pt x="819" y="20"/>
                </a:lnTo>
                <a:lnTo>
                  <a:pt x="810" y="19"/>
                </a:lnTo>
                <a:lnTo>
                  <a:pt x="797" y="15"/>
                </a:lnTo>
                <a:lnTo>
                  <a:pt x="785" y="11"/>
                </a:lnTo>
                <a:lnTo>
                  <a:pt x="785" y="11"/>
                </a:lnTo>
                <a:lnTo>
                  <a:pt x="775" y="7"/>
                </a:lnTo>
                <a:lnTo>
                  <a:pt x="766" y="3"/>
                </a:lnTo>
                <a:lnTo>
                  <a:pt x="755" y="1"/>
                </a:lnTo>
                <a:lnTo>
                  <a:pt x="737" y="0"/>
                </a:lnTo>
                <a:lnTo>
                  <a:pt x="737" y="0"/>
                </a:lnTo>
                <a:lnTo>
                  <a:pt x="726" y="0"/>
                </a:lnTo>
                <a:lnTo>
                  <a:pt x="714" y="1"/>
                </a:lnTo>
                <a:lnTo>
                  <a:pt x="704" y="4"/>
                </a:lnTo>
                <a:lnTo>
                  <a:pt x="693" y="8"/>
                </a:lnTo>
                <a:lnTo>
                  <a:pt x="681" y="13"/>
                </a:lnTo>
                <a:lnTo>
                  <a:pt x="672" y="20"/>
                </a:lnTo>
                <a:lnTo>
                  <a:pt x="661" y="28"/>
                </a:lnTo>
                <a:lnTo>
                  <a:pt x="652" y="37"/>
                </a:lnTo>
                <a:lnTo>
                  <a:pt x="652" y="37"/>
                </a:lnTo>
                <a:lnTo>
                  <a:pt x="644" y="47"/>
                </a:lnTo>
                <a:lnTo>
                  <a:pt x="637" y="56"/>
                </a:lnTo>
                <a:lnTo>
                  <a:pt x="633" y="64"/>
                </a:lnTo>
                <a:lnTo>
                  <a:pt x="631" y="70"/>
                </a:lnTo>
                <a:lnTo>
                  <a:pt x="628" y="86"/>
                </a:lnTo>
                <a:lnTo>
                  <a:pt x="626" y="101"/>
                </a:lnTo>
                <a:lnTo>
                  <a:pt x="626" y="101"/>
                </a:lnTo>
                <a:lnTo>
                  <a:pt x="624" y="116"/>
                </a:lnTo>
                <a:lnTo>
                  <a:pt x="623" y="129"/>
                </a:lnTo>
                <a:lnTo>
                  <a:pt x="622" y="141"/>
                </a:lnTo>
                <a:lnTo>
                  <a:pt x="620" y="154"/>
                </a:lnTo>
                <a:lnTo>
                  <a:pt x="620" y="154"/>
                </a:lnTo>
                <a:lnTo>
                  <a:pt x="618" y="166"/>
                </a:lnTo>
                <a:lnTo>
                  <a:pt x="612" y="174"/>
                </a:lnTo>
                <a:lnTo>
                  <a:pt x="608" y="181"/>
                </a:lnTo>
                <a:lnTo>
                  <a:pt x="604" y="186"/>
                </a:lnTo>
                <a:lnTo>
                  <a:pt x="604" y="186"/>
                </a:lnTo>
                <a:lnTo>
                  <a:pt x="596" y="191"/>
                </a:lnTo>
                <a:lnTo>
                  <a:pt x="583" y="198"/>
                </a:lnTo>
                <a:lnTo>
                  <a:pt x="566" y="206"/>
                </a:lnTo>
                <a:lnTo>
                  <a:pt x="546" y="213"/>
                </a:lnTo>
                <a:lnTo>
                  <a:pt x="546" y="213"/>
                </a:lnTo>
                <a:lnTo>
                  <a:pt x="527" y="218"/>
                </a:lnTo>
                <a:lnTo>
                  <a:pt x="510" y="221"/>
                </a:lnTo>
                <a:lnTo>
                  <a:pt x="502" y="222"/>
                </a:lnTo>
                <a:lnTo>
                  <a:pt x="494" y="225"/>
                </a:lnTo>
                <a:lnTo>
                  <a:pt x="485" y="229"/>
                </a:lnTo>
                <a:lnTo>
                  <a:pt x="477" y="234"/>
                </a:lnTo>
                <a:lnTo>
                  <a:pt x="477" y="234"/>
                </a:lnTo>
                <a:lnTo>
                  <a:pt x="466" y="241"/>
                </a:lnTo>
                <a:lnTo>
                  <a:pt x="454" y="247"/>
                </a:lnTo>
                <a:lnTo>
                  <a:pt x="427" y="262"/>
                </a:lnTo>
                <a:lnTo>
                  <a:pt x="412" y="270"/>
                </a:lnTo>
                <a:lnTo>
                  <a:pt x="397" y="278"/>
                </a:lnTo>
                <a:lnTo>
                  <a:pt x="385" y="287"/>
                </a:lnTo>
                <a:lnTo>
                  <a:pt x="376" y="298"/>
                </a:lnTo>
                <a:lnTo>
                  <a:pt x="376" y="298"/>
                </a:lnTo>
                <a:lnTo>
                  <a:pt x="367" y="308"/>
                </a:lnTo>
                <a:lnTo>
                  <a:pt x="355" y="320"/>
                </a:lnTo>
                <a:lnTo>
                  <a:pt x="323" y="346"/>
                </a:lnTo>
                <a:lnTo>
                  <a:pt x="307" y="361"/>
                </a:lnTo>
                <a:lnTo>
                  <a:pt x="289" y="379"/>
                </a:lnTo>
                <a:lnTo>
                  <a:pt x="271" y="399"/>
                </a:lnTo>
                <a:lnTo>
                  <a:pt x="254" y="420"/>
                </a:lnTo>
                <a:lnTo>
                  <a:pt x="254" y="420"/>
                </a:lnTo>
                <a:lnTo>
                  <a:pt x="192" y="506"/>
                </a:lnTo>
                <a:lnTo>
                  <a:pt x="116" y="606"/>
                </a:lnTo>
                <a:lnTo>
                  <a:pt x="116" y="606"/>
                </a:lnTo>
                <a:lnTo>
                  <a:pt x="73" y="660"/>
                </a:lnTo>
                <a:lnTo>
                  <a:pt x="35" y="706"/>
                </a:lnTo>
                <a:lnTo>
                  <a:pt x="9" y="738"/>
                </a:lnTo>
                <a:lnTo>
                  <a:pt x="2" y="748"/>
                </a:lnTo>
                <a:lnTo>
                  <a:pt x="0" y="752"/>
                </a:lnTo>
                <a:lnTo>
                  <a:pt x="0" y="755"/>
                </a:lnTo>
                <a:lnTo>
                  <a:pt x="0" y="755"/>
                </a:lnTo>
                <a:lnTo>
                  <a:pt x="0" y="760"/>
                </a:lnTo>
                <a:lnTo>
                  <a:pt x="1" y="764"/>
                </a:lnTo>
                <a:lnTo>
                  <a:pt x="5" y="772"/>
                </a:lnTo>
                <a:lnTo>
                  <a:pt x="10" y="781"/>
                </a:lnTo>
                <a:lnTo>
                  <a:pt x="10" y="781"/>
                </a:lnTo>
                <a:lnTo>
                  <a:pt x="19" y="889"/>
                </a:lnTo>
                <a:lnTo>
                  <a:pt x="26" y="970"/>
                </a:lnTo>
                <a:lnTo>
                  <a:pt x="31" y="1021"/>
                </a:lnTo>
                <a:lnTo>
                  <a:pt x="31" y="1021"/>
                </a:lnTo>
                <a:lnTo>
                  <a:pt x="50" y="1103"/>
                </a:lnTo>
                <a:lnTo>
                  <a:pt x="87" y="1253"/>
                </a:lnTo>
                <a:lnTo>
                  <a:pt x="137" y="1462"/>
                </a:lnTo>
                <a:lnTo>
                  <a:pt x="137" y="1462"/>
                </a:lnTo>
                <a:lnTo>
                  <a:pt x="141" y="1466"/>
                </a:lnTo>
                <a:lnTo>
                  <a:pt x="151" y="1479"/>
                </a:lnTo>
                <a:lnTo>
                  <a:pt x="163" y="1500"/>
                </a:lnTo>
                <a:lnTo>
                  <a:pt x="168" y="1515"/>
                </a:lnTo>
                <a:lnTo>
                  <a:pt x="175" y="1531"/>
                </a:lnTo>
                <a:lnTo>
                  <a:pt x="175" y="1531"/>
                </a:lnTo>
                <a:lnTo>
                  <a:pt x="189" y="1579"/>
                </a:lnTo>
                <a:lnTo>
                  <a:pt x="205" y="1638"/>
                </a:lnTo>
                <a:lnTo>
                  <a:pt x="220" y="1694"/>
                </a:lnTo>
                <a:lnTo>
                  <a:pt x="228" y="1727"/>
                </a:lnTo>
                <a:lnTo>
                  <a:pt x="228" y="1727"/>
                </a:lnTo>
                <a:lnTo>
                  <a:pt x="249" y="1828"/>
                </a:lnTo>
                <a:lnTo>
                  <a:pt x="270" y="1924"/>
                </a:lnTo>
                <a:lnTo>
                  <a:pt x="270" y="1924"/>
                </a:lnTo>
                <a:lnTo>
                  <a:pt x="275" y="1943"/>
                </a:lnTo>
                <a:lnTo>
                  <a:pt x="277" y="1948"/>
                </a:lnTo>
                <a:lnTo>
                  <a:pt x="281" y="1951"/>
                </a:lnTo>
                <a:lnTo>
                  <a:pt x="281" y="1951"/>
                </a:lnTo>
                <a:lnTo>
                  <a:pt x="287" y="1951"/>
                </a:lnTo>
                <a:lnTo>
                  <a:pt x="295" y="1949"/>
                </a:lnTo>
                <a:lnTo>
                  <a:pt x="299" y="1951"/>
                </a:lnTo>
                <a:lnTo>
                  <a:pt x="303" y="1951"/>
                </a:lnTo>
                <a:lnTo>
                  <a:pt x="306" y="1953"/>
                </a:lnTo>
                <a:lnTo>
                  <a:pt x="307" y="1956"/>
                </a:lnTo>
                <a:lnTo>
                  <a:pt x="307" y="1956"/>
                </a:lnTo>
                <a:lnTo>
                  <a:pt x="314" y="1985"/>
                </a:lnTo>
                <a:lnTo>
                  <a:pt x="318" y="2005"/>
                </a:lnTo>
                <a:lnTo>
                  <a:pt x="323" y="2020"/>
                </a:lnTo>
                <a:lnTo>
                  <a:pt x="323" y="2020"/>
                </a:lnTo>
                <a:lnTo>
                  <a:pt x="327" y="2025"/>
                </a:lnTo>
                <a:lnTo>
                  <a:pt x="331" y="2030"/>
                </a:lnTo>
                <a:lnTo>
                  <a:pt x="336" y="2033"/>
                </a:lnTo>
                <a:lnTo>
                  <a:pt x="342" y="2036"/>
                </a:lnTo>
                <a:lnTo>
                  <a:pt x="351" y="2040"/>
                </a:lnTo>
                <a:lnTo>
                  <a:pt x="355" y="2041"/>
                </a:lnTo>
                <a:lnTo>
                  <a:pt x="355" y="2041"/>
                </a:lnTo>
                <a:lnTo>
                  <a:pt x="358" y="2041"/>
                </a:lnTo>
                <a:lnTo>
                  <a:pt x="363" y="2044"/>
                </a:lnTo>
                <a:lnTo>
                  <a:pt x="366" y="2046"/>
                </a:lnTo>
                <a:lnTo>
                  <a:pt x="368" y="2050"/>
                </a:lnTo>
                <a:lnTo>
                  <a:pt x="370" y="2056"/>
                </a:lnTo>
                <a:lnTo>
                  <a:pt x="371" y="2062"/>
                </a:lnTo>
                <a:lnTo>
                  <a:pt x="371" y="2062"/>
                </a:lnTo>
                <a:lnTo>
                  <a:pt x="370" y="2077"/>
                </a:lnTo>
                <a:lnTo>
                  <a:pt x="367" y="2090"/>
                </a:lnTo>
                <a:lnTo>
                  <a:pt x="367" y="2098"/>
                </a:lnTo>
                <a:lnTo>
                  <a:pt x="367" y="2104"/>
                </a:lnTo>
                <a:lnTo>
                  <a:pt x="368" y="2110"/>
                </a:lnTo>
                <a:lnTo>
                  <a:pt x="371" y="2115"/>
                </a:lnTo>
                <a:lnTo>
                  <a:pt x="371" y="2115"/>
                </a:lnTo>
                <a:lnTo>
                  <a:pt x="375" y="2121"/>
                </a:lnTo>
                <a:lnTo>
                  <a:pt x="380" y="2125"/>
                </a:lnTo>
                <a:lnTo>
                  <a:pt x="391" y="2134"/>
                </a:lnTo>
                <a:lnTo>
                  <a:pt x="401" y="2139"/>
                </a:lnTo>
                <a:lnTo>
                  <a:pt x="408" y="2142"/>
                </a:lnTo>
                <a:lnTo>
                  <a:pt x="408" y="2142"/>
                </a:lnTo>
                <a:lnTo>
                  <a:pt x="419" y="2145"/>
                </a:lnTo>
                <a:lnTo>
                  <a:pt x="456" y="2153"/>
                </a:lnTo>
                <a:lnTo>
                  <a:pt x="456" y="2153"/>
                </a:lnTo>
                <a:lnTo>
                  <a:pt x="472" y="2155"/>
                </a:lnTo>
                <a:lnTo>
                  <a:pt x="486" y="2157"/>
                </a:lnTo>
                <a:lnTo>
                  <a:pt x="515" y="2157"/>
                </a:lnTo>
                <a:lnTo>
                  <a:pt x="538" y="2158"/>
                </a:lnTo>
                <a:lnTo>
                  <a:pt x="551" y="2158"/>
                </a:lnTo>
                <a:lnTo>
                  <a:pt x="551" y="2158"/>
                </a:lnTo>
                <a:lnTo>
                  <a:pt x="555" y="2158"/>
                </a:lnTo>
                <a:lnTo>
                  <a:pt x="561" y="2157"/>
                </a:lnTo>
                <a:lnTo>
                  <a:pt x="574" y="2150"/>
                </a:lnTo>
                <a:lnTo>
                  <a:pt x="587" y="2145"/>
                </a:lnTo>
                <a:lnTo>
                  <a:pt x="594" y="2143"/>
                </a:lnTo>
                <a:lnTo>
                  <a:pt x="599" y="2142"/>
                </a:lnTo>
                <a:lnTo>
                  <a:pt x="599" y="2142"/>
                </a:lnTo>
                <a:lnTo>
                  <a:pt x="607" y="2141"/>
                </a:lnTo>
                <a:lnTo>
                  <a:pt x="619" y="2138"/>
                </a:lnTo>
                <a:lnTo>
                  <a:pt x="651" y="2127"/>
                </a:lnTo>
                <a:lnTo>
                  <a:pt x="684" y="2114"/>
                </a:lnTo>
                <a:lnTo>
                  <a:pt x="698" y="2106"/>
                </a:lnTo>
                <a:lnTo>
                  <a:pt x="710" y="2100"/>
                </a:lnTo>
                <a:lnTo>
                  <a:pt x="710" y="2100"/>
                </a:lnTo>
                <a:lnTo>
                  <a:pt x="726" y="2089"/>
                </a:lnTo>
                <a:lnTo>
                  <a:pt x="737" y="2080"/>
                </a:lnTo>
                <a:lnTo>
                  <a:pt x="741" y="2076"/>
                </a:lnTo>
                <a:lnTo>
                  <a:pt x="742" y="2072"/>
                </a:lnTo>
                <a:lnTo>
                  <a:pt x="744" y="2068"/>
                </a:lnTo>
                <a:lnTo>
                  <a:pt x="742" y="2062"/>
                </a:lnTo>
                <a:lnTo>
                  <a:pt x="742" y="2062"/>
                </a:lnTo>
                <a:lnTo>
                  <a:pt x="742" y="2058"/>
                </a:lnTo>
                <a:lnTo>
                  <a:pt x="744" y="2054"/>
                </a:lnTo>
                <a:lnTo>
                  <a:pt x="748" y="2052"/>
                </a:lnTo>
                <a:lnTo>
                  <a:pt x="749" y="2050"/>
                </a:lnTo>
                <a:lnTo>
                  <a:pt x="749" y="2049"/>
                </a:lnTo>
                <a:lnTo>
                  <a:pt x="745" y="2045"/>
                </a:lnTo>
                <a:lnTo>
                  <a:pt x="737" y="2041"/>
                </a:lnTo>
                <a:lnTo>
                  <a:pt x="737" y="2041"/>
                </a:lnTo>
                <a:lnTo>
                  <a:pt x="716" y="2032"/>
                </a:lnTo>
                <a:lnTo>
                  <a:pt x="696" y="2022"/>
                </a:lnTo>
                <a:lnTo>
                  <a:pt x="676" y="2017"/>
                </a:lnTo>
                <a:lnTo>
                  <a:pt x="663" y="2015"/>
                </a:lnTo>
                <a:lnTo>
                  <a:pt x="663" y="2015"/>
                </a:lnTo>
                <a:lnTo>
                  <a:pt x="641" y="2011"/>
                </a:lnTo>
                <a:lnTo>
                  <a:pt x="632" y="2008"/>
                </a:lnTo>
                <a:lnTo>
                  <a:pt x="620" y="2004"/>
                </a:lnTo>
                <a:lnTo>
                  <a:pt x="620" y="2004"/>
                </a:lnTo>
                <a:lnTo>
                  <a:pt x="586" y="1991"/>
                </a:lnTo>
                <a:lnTo>
                  <a:pt x="562" y="1983"/>
                </a:lnTo>
                <a:lnTo>
                  <a:pt x="599" y="1972"/>
                </a:lnTo>
                <a:lnTo>
                  <a:pt x="572" y="1898"/>
                </a:lnTo>
                <a:lnTo>
                  <a:pt x="663" y="1472"/>
                </a:lnTo>
                <a:lnTo>
                  <a:pt x="440" y="946"/>
                </a:lnTo>
                <a:lnTo>
                  <a:pt x="440" y="946"/>
                </a:lnTo>
                <a:lnTo>
                  <a:pt x="461" y="943"/>
                </a:lnTo>
                <a:lnTo>
                  <a:pt x="474" y="939"/>
                </a:lnTo>
                <a:lnTo>
                  <a:pt x="480" y="938"/>
                </a:lnTo>
                <a:lnTo>
                  <a:pt x="482" y="935"/>
                </a:lnTo>
                <a:lnTo>
                  <a:pt x="482" y="935"/>
                </a:lnTo>
                <a:lnTo>
                  <a:pt x="498" y="845"/>
                </a:lnTo>
                <a:lnTo>
                  <a:pt x="498" y="845"/>
                </a:lnTo>
                <a:lnTo>
                  <a:pt x="504" y="836"/>
                </a:lnTo>
                <a:lnTo>
                  <a:pt x="515" y="816"/>
                </a:lnTo>
                <a:lnTo>
                  <a:pt x="551" y="761"/>
                </a:lnTo>
                <a:lnTo>
                  <a:pt x="604" y="686"/>
                </a:lnTo>
                <a:lnTo>
                  <a:pt x="785" y="547"/>
                </a:lnTo>
                <a:lnTo>
                  <a:pt x="785" y="547"/>
                </a:lnTo>
                <a:lnTo>
                  <a:pt x="827" y="563"/>
                </a:lnTo>
                <a:lnTo>
                  <a:pt x="921" y="598"/>
                </a:lnTo>
                <a:lnTo>
                  <a:pt x="974" y="618"/>
                </a:lnTo>
                <a:lnTo>
                  <a:pt x="1022" y="634"/>
                </a:lnTo>
                <a:lnTo>
                  <a:pt x="1059" y="644"/>
                </a:lnTo>
                <a:lnTo>
                  <a:pt x="1074" y="647"/>
                </a:lnTo>
                <a:lnTo>
                  <a:pt x="1082" y="648"/>
                </a:lnTo>
                <a:lnTo>
                  <a:pt x="1082" y="648"/>
                </a:lnTo>
                <a:lnTo>
                  <a:pt x="1094" y="646"/>
                </a:lnTo>
                <a:lnTo>
                  <a:pt x="1106" y="642"/>
                </a:lnTo>
                <a:lnTo>
                  <a:pt x="1119" y="635"/>
                </a:lnTo>
                <a:lnTo>
                  <a:pt x="1129" y="627"/>
                </a:lnTo>
                <a:lnTo>
                  <a:pt x="1139" y="619"/>
                </a:lnTo>
                <a:lnTo>
                  <a:pt x="1147" y="611"/>
                </a:lnTo>
                <a:lnTo>
                  <a:pt x="1153" y="605"/>
                </a:lnTo>
                <a:lnTo>
                  <a:pt x="1156" y="601"/>
                </a:lnTo>
                <a:lnTo>
                  <a:pt x="1156" y="601"/>
                </a:lnTo>
                <a:lnTo>
                  <a:pt x="1156" y="597"/>
                </a:lnTo>
                <a:lnTo>
                  <a:pt x="1155" y="590"/>
                </a:lnTo>
                <a:lnTo>
                  <a:pt x="1149" y="566"/>
                </a:lnTo>
                <a:lnTo>
                  <a:pt x="1132" y="496"/>
                </a:lnTo>
                <a:lnTo>
                  <a:pt x="1120" y="460"/>
                </a:lnTo>
                <a:lnTo>
                  <a:pt x="1110" y="427"/>
                </a:lnTo>
                <a:lnTo>
                  <a:pt x="1100" y="401"/>
                </a:lnTo>
                <a:lnTo>
                  <a:pt x="1096" y="392"/>
                </a:lnTo>
                <a:lnTo>
                  <a:pt x="1092" y="388"/>
                </a:lnTo>
                <a:lnTo>
                  <a:pt x="1092" y="388"/>
                </a:lnTo>
                <a:lnTo>
                  <a:pt x="1084" y="380"/>
                </a:lnTo>
                <a:lnTo>
                  <a:pt x="1074" y="367"/>
                </a:lnTo>
                <a:lnTo>
                  <a:pt x="1050" y="335"/>
                </a:lnTo>
                <a:lnTo>
                  <a:pt x="1018" y="292"/>
                </a:lnTo>
                <a:lnTo>
                  <a:pt x="1018" y="292"/>
                </a:lnTo>
                <a:lnTo>
                  <a:pt x="1019" y="291"/>
                </a:lnTo>
                <a:lnTo>
                  <a:pt x="1019" y="288"/>
                </a:lnTo>
                <a:lnTo>
                  <a:pt x="1018" y="283"/>
                </a:lnTo>
                <a:lnTo>
                  <a:pt x="1013" y="276"/>
                </a:lnTo>
                <a:lnTo>
                  <a:pt x="1013" y="276"/>
                </a:lnTo>
                <a:lnTo>
                  <a:pt x="1005" y="266"/>
                </a:lnTo>
                <a:lnTo>
                  <a:pt x="997" y="254"/>
                </a:lnTo>
                <a:lnTo>
                  <a:pt x="1083" y="266"/>
                </a:lnTo>
                <a:lnTo>
                  <a:pt x="1083" y="266"/>
                </a:lnTo>
                <a:lnTo>
                  <a:pt x="1084" y="263"/>
                </a:lnTo>
                <a:lnTo>
                  <a:pt x="1088" y="254"/>
                </a:lnTo>
                <a:lnTo>
                  <a:pt x="1091" y="239"/>
                </a:lnTo>
                <a:lnTo>
                  <a:pt x="1092" y="221"/>
                </a:lnTo>
                <a:lnTo>
                  <a:pt x="1092" y="221"/>
                </a:lnTo>
                <a:lnTo>
                  <a:pt x="1092" y="211"/>
                </a:lnTo>
                <a:lnTo>
                  <a:pt x="1090" y="203"/>
                </a:lnTo>
                <a:lnTo>
                  <a:pt x="1088" y="197"/>
                </a:lnTo>
                <a:lnTo>
                  <a:pt x="1086" y="190"/>
                </a:lnTo>
                <a:lnTo>
                  <a:pt x="1080" y="183"/>
                </a:lnTo>
                <a:lnTo>
                  <a:pt x="1079" y="181"/>
                </a:lnTo>
                <a:lnTo>
                  <a:pt x="993" y="189"/>
                </a:lnTo>
                <a:lnTo>
                  <a:pt x="993" y="189"/>
                </a:lnTo>
                <a:lnTo>
                  <a:pt x="992" y="186"/>
                </a:lnTo>
                <a:lnTo>
                  <a:pt x="992" y="186"/>
                </a:lnTo>
                <a:lnTo>
                  <a:pt x="990" y="179"/>
                </a:lnTo>
                <a:lnTo>
                  <a:pt x="992" y="174"/>
                </a:lnTo>
                <a:lnTo>
                  <a:pt x="990" y="171"/>
                </a:lnTo>
                <a:lnTo>
                  <a:pt x="986" y="170"/>
                </a:lnTo>
                <a:lnTo>
                  <a:pt x="960" y="165"/>
                </a:lnTo>
                <a:lnTo>
                  <a:pt x="949" y="170"/>
                </a:lnTo>
                <a:lnTo>
                  <a:pt x="949" y="170"/>
                </a:lnTo>
                <a:lnTo>
                  <a:pt x="945" y="167"/>
                </a:lnTo>
                <a:lnTo>
                  <a:pt x="940" y="165"/>
                </a:lnTo>
                <a:lnTo>
                  <a:pt x="933" y="165"/>
                </a:lnTo>
                <a:lnTo>
                  <a:pt x="933" y="165"/>
                </a:lnTo>
                <a:lnTo>
                  <a:pt x="927" y="166"/>
                </a:lnTo>
                <a:lnTo>
                  <a:pt x="919" y="165"/>
                </a:lnTo>
                <a:lnTo>
                  <a:pt x="912" y="165"/>
                </a:lnTo>
                <a:lnTo>
                  <a:pt x="896" y="165"/>
                </a:lnTo>
                <a:close/>
                <a:moveTo>
                  <a:pt x="870" y="245"/>
                </a:moveTo>
                <a:lnTo>
                  <a:pt x="870" y="245"/>
                </a:lnTo>
                <a:lnTo>
                  <a:pt x="880" y="255"/>
                </a:lnTo>
                <a:lnTo>
                  <a:pt x="888" y="264"/>
                </a:lnTo>
                <a:lnTo>
                  <a:pt x="889" y="268"/>
                </a:lnTo>
                <a:lnTo>
                  <a:pt x="891" y="271"/>
                </a:lnTo>
                <a:lnTo>
                  <a:pt x="891" y="271"/>
                </a:lnTo>
                <a:lnTo>
                  <a:pt x="893" y="275"/>
                </a:lnTo>
                <a:lnTo>
                  <a:pt x="900" y="280"/>
                </a:lnTo>
                <a:lnTo>
                  <a:pt x="920" y="294"/>
                </a:lnTo>
                <a:lnTo>
                  <a:pt x="949" y="314"/>
                </a:lnTo>
                <a:lnTo>
                  <a:pt x="939" y="330"/>
                </a:lnTo>
                <a:lnTo>
                  <a:pt x="939" y="330"/>
                </a:lnTo>
                <a:lnTo>
                  <a:pt x="980" y="419"/>
                </a:lnTo>
                <a:lnTo>
                  <a:pt x="980" y="419"/>
                </a:lnTo>
                <a:lnTo>
                  <a:pt x="972" y="411"/>
                </a:lnTo>
                <a:lnTo>
                  <a:pt x="957" y="400"/>
                </a:lnTo>
                <a:lnTo>
                  <a:pt x="942" y="388"/>
                </a:lnTo>
                <a:lnTo>
                  <a:pt x="937" y="383"/>
                </a:lnTo>
                <a:lnTo>
                  <a:pt x="933" y="377"/>
                </a:lnTo>
                <a:lnTo>
                  <a:pt x="933" y="377"/>
                </a:lnTo>
                <a:lnTo>
                  <a:pt x="928" y="367"/>
                </a:lnTo>
                <a:lnTo>
                  <a:pt x="921" y="357"/>
                </a:lnTo>
                <a:lnTo>
                  <a:pt x="907" y="340"/>
                </a:lnTo>
                <a:lnTo>
                  <a:pt x="907" y="340"/>
                </a:lnTo>
                <a:lnTo>
                  <a:pt x="900" y="335"/>
                </a:lnTo>
                <a:lnTo>
                  <a:pt x="892" y="330"/>
                </a:lnTo>
                <a:lnTo>
                  <a:pt x="868" y="318"/>
                </a:lnTo>
                <a:lnTo>
                  <a:pt x="838" y="303"/>
                </a:lnTo>
                <a:lnTo>
                  <a:pt x="838" y="303"/>
                </a:lnTo>
                <a:lnTo>
                  <a:pt x="844" y="299"/>
                </a:lnTo>
                <a:lnTo>
                  <a:pt x="848" y="294"/>
                </a:lnTo>
                <a:lnTo>
                  <a:pt x="854" y="287"/>
                </a:lnTo>
                <a:lnTo>
                  <a:pt x="854" y="287"/>
                </a:lnTo>
                <a:lnTo>
                  <a:pt x="859" y="276"/>
                </a:lnTo>
                <a:lnTo>
                  <a:pt x="864" y="262"/>
                </a:lnTo>
                <a:lnTo>
                  <a:pt x="870" y="245"/>
                </a:lnTo>
                <a:lnTo>
                  <a:pt x="870" y="245"/>
                </a:lnTo>
                <a:close/>
                <a:moveTo>
                  <a:pt x="980" y="419"/>
                </a:moveTo>
                <a:lnTo>
                  <a:pt x="980" y="419"/>
                </a:lnTo>
                <a:lnTo>
                  <a:pt x="981" y="420"/>
                </a:lnTo>
                <a:lnTo>
                  <a:pt x="981" y="420"/>
                </a:lnTo>
                <a:lnTo>
                  <a:pt x="980" y="419"/>
                </a:lnTo>
                <a:lnTo>
                  <a:pt x="980" y="419"/>
                </a:lnTo>
                <a:close/>
                <a:moveTo>
                  <a:pt x="376" y="1382"/>
                </a:moveTo>
                <a:lnTo>
                  <a:pt x="376" y="1382"/>
                </a:lnTo>
                <a:lnTo>
                  <a:pt x="388" y="1397"/>
                </a:lnTo>
                <a:lnTo>
                  <a:pt x="411" y="1426"/>
                </a:lnTo>
                <a:lnTo>
                  <a:pt x="421" y="1443"/>
                </a:lnTo>
                <a:lnTo>
                  <a:pt x="432" y="1459"/>
                </a:lnTo>
                <a:lnTo>
                  <a:pt x="437" y="1474"/>
                </a:lnTo>
                <a:lnTo>
                  <a:pt x="440" y="1479"/>
                </a:lnTo>
                <a:lnTo>
                  <a:pt x="440" y="1483"/>
                </a:lnTo>
                <a:lnTo>
                  <a:pt x="440" y="1483"/>
                </a:lnTo>
                <a:lnTo>
                  <a:pt x="436" y="1507"/>
                </a:lnTo>
                <a:lnTo>
                  <a:pt x="429" y="1541"/>
                </a:lnTo>
                <a:lnTo>
                  <a:pt x="419" y="1584"/>
                </a:lnTo>
                <a:lnTo>
                  <a:pt x="419" y="1584"/>
                </a:lnTo>
                <a:lnTo>
                  <a:pt x="404" y="1540"/>
                </a:lnTo>
                <a:lnTo>
                  <a:pt x="387" y="1488"/>
                </a:lnTo>
                <a:lnTo>
                  <a:pt x="387" y="1488"/>
                </a:lnTo>
                <a:lnTo>
                  <a:pt x="355" y="1361"/>
                </a:lnTo>
                <a:lnTo>
                  <a:pt x="355" y="1361"/>
                </a:lnTo>
                <a:lnTo>
                  <a:pt x="364" y="1370"/>
                </a:lnTo>
                <a:lnTo>
                  <a:pt x="371" y="1377"/>
                </a:lnTo>
                <a:lnTo>
                  <a:pt x="376" y="1382"/>
                </a:lnTo>
                <a:lnTo>
                  <a:pt x="376" y="13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AD24A0A3-21C7-4E26-AFCB-4A179D981254}"/>
              </a:ext>
            </a:extLst>
          </p:cNvPr>
          <p:cNvSpPr>
            <a:spLocks noEditPoints="1"/>
          </p:cNvSpPr>
          <p:nvPr/>
        </p:nvSpPr>
        <p:spPr bwMode="auto">
          <a:xfrm>
            <a:off x="1279814" y="952499"/>
            <a:ext cx="1291727" cy="2549525"/>
          </a:xfrm>
          <a:custGeom>
            <a:avLst/>
            <a:gdLst>
              <a:gd name="T0" fmla="*/ 548 w 1066"/>
              <a:gd name="T1" fmla="*/ 838 h 2104"/>
              <a:gd name="T2" fmla="*/ 578 w 1066"/>
              <a:gd name="T3" fmla="*/ 894 h 2104"/>
              <a:gd name="T4" fmla="*/ 552 w 1066"/>
              <a:gd name="T5" fmla="*/ 968 h 2104"/>
              <a:gd name="T6" fmla="*/ 436 w 1066"/>
              <a:gd name="T7" fmla="*/ 1685 h 2104"/>
              <a:gd name="T8" fmla="*/ 386 w 1066"/>
              <a:gd name="T9" fmla="*/ 1816 h 2104"/>
              <a:gd name="T10" fmla="*/ 382 w 1066"/>
              <a:gd name="T11" fmla="*/ 1849 h 2104"/>
              <a:gd name="T12" fmla="*/ 313 w 1066"/>
              <a:gd name="T13" fmla="*/ 1888 h 2104"/>
              <a:gd name="T14" fmla="*/ 239 w 1066"/>
              <a:gd name="T15" fmla="*/ 1956 h 2104"/>
              <a:gd name="T16" fmla="*/ 217 w 1066"/>
              <a:gd name="T17" fmla="*/ 1989 h 2104"/>
              <a:gd name="T18" fmla="*/ 245 w 1066"/>
              <a:gd name="T19" fmla="*/ 2017 h 2104"/>
              <a:gd name="T20" fmla="*/ 362 w 1066"/>
              <a:gd name="T21" fmla="*/ 2006 h 2104"/>
              <a:gd name="T22" fmla="*/ 534 w 1066"/>
              <a:gd name="T23" fmla="*/ 1972 h 2104"/>
              <a:gd name="T24" fmla="*/ 546 w 1066"/>
              <a:gd name="T25" fmla="*/ 1904 h 2104"/>
              <a:gd name="T26" fmla="*/ 578 w 1066"/>
              <a:gd name="T27" fmla="*/ 1868 h 2104"/>
              <a:gd name="T28" fmla="*/ 655 w 1066"/>
              <a:gd name="T29" fmla="*/ 1573 h 2104"/>
              <a:gd name="T30" fmla="*/ 780 w 1066"/>
              <a:gd name="T31" fmla="*/ 1207 h 2104"/>
              <a:gd name="T32" fmla="*/ 842 w 1066"/>
              <a:gd name="T33" fmla="*/ 1506 h 2104"/>
              <a:gd name="T34" fmla="*/ 838 w 1066"/>
              <a:gd name="T35" fmla="*/ 1670 h 2104"/>
              <a:gd name="T36" fmla="*/ 837 w 1066"/>
              <a:gd name="T37" fmla="*/ 1891 h 2104"/>
              <a:gd name="T38" fmla="*/ 857 w 1066"/>
              <a:gd name="T39" fmla="*/ 1941 h 2104"/>
              <a:gd name="T40" fmla="*/ 867 w 1066"/>
              <a:gd name="T41" fmla="*/ 2005 h 2104"/>
              <a:gd name="T42" fmla="*/ 886 w 1066"/>
              <a:gd name="T43" fmla="*/ 2079 h 2104"/>
              <a:gd name="T44" fmla="*/ 967 w 1066"/>
              <a:gd name="T45" fmla="*/ 2100 h 2104"/>
              <a:gd name="T46" fmla="*/ 1030 w 1066"/>
              <a:gd name="T47" fmla="*/ 2070 h 2104"/>
              <a:gd name="T48" fmla="*/ 1045 w 1066"/>
              <a:gd name="T49" fmla="*/ 1941 h 2104"/>
              <a:gd name="T50" fmla="*/ 1060 w 1066"/>
              <a:gd name="T51" fmla="*/ 1615 h 2104"/>
              <a:gd name="T52" fmla="*/ 1029 w 1066"/>
              <a:gd name="T53" fmla="*/ 947 h 2104"/>
              <a:gd name="T54" fmla="*/ 1050 w 1066"/>
              <a:gd name="T55" fmla="*/ 772 h 2104"/>
              <a:gd name="T56" fmla="*/ 976 w 1066"/>
              <a:gd name="T57" fmla="*/ 628 h 2104"/>
              <a:gd name="T58" fmla="*/ 833 w 1066"/>
              <a:gd name="T59" fmla="*/ 431 h 2104"/>
              <a:gd name="T60" fmla="*/ 769 w 1066"/>
              <a:gd name="T61" fmla="*/ 330 h 2104"/>
              <a:gd name="T62" fmla="*/ 594 w 1066"/>
              <a:gd name="T63" fmla="*/ 288 h 2104"/>
              <a:gd name="T64" fmla="*/ 530 w 1066"/>
              <a:gd name="T65" fmla="*/ 199 h 2104"/>
              <a:gd name="T66" fmla="*/ 515 w 1066"/>
              <a:gd name="T67" fmla="*/ 144 h 2104"/>
              <a:gd name="T68" fmla="*/ 483 w 1066"/>
              <a:gd name="T69" fmla="*/ 54 h 2104"/>
              <a:gd name="T70" fmla="*/ 460 w 1066"/>
              <a:gd name="T71" fmla="*/ 9 h 2104"/>
              <a:gd name="T72" fmla="*/ 366 w 1066"/>
              <a:gd name="T73" fmla="*/ 1 h 2104"/>
              <a:gd name="T74" fmla="*/ 289 w 1066"/>
              <a:gd name="T75" fmla="*/ 1 h 2104"/>
              <a:gd name="T76" fmla="*/ 245 w 1066"/>
              <a:gd name="T77" fmla="*/ 34 h 2104"/>
              <a:gd name="T78" fmla="*/ 196 w 1066"/>
              <a:gd name="T79" fmla="*/ 81 h 2104"/>
              <a:gd name="T80" fmla="*/ 207 w 1066"/>
              <a:gd name="T81" fmla="*/ 139 h 2104"/>
              <a:gd name="T82" fmla="*/ 204 w 1066"/>
              <a:gd name="T83" fmla="*/ 183 h 2104"/>
              <a:gd name="T84" fmla="*/ 149 w 1066"/>
              <a:gd name="T85" fmla="*/ 187 h 2104"/>
              <a:gd name="T86" fmla="*/ 48 w 1066"/>
              <a:gd name="T87" fmla="*/ 198 h 2104"/>
              <a:gd name="T88" fmla="*/ 32 w 1066"/>
              <a:gd name="T89" fmla="*/ 240 h 2104"/>
              <a:gd name="T90" fmla="*/ 48 w 1066"/>
              <a:gd name="T91" fmla="*/ 293 h 2104"/>
              <a:gd name="T92" fmla="*/ 103 w 1066"/>
              <a:gd name="T93" fmla="*/ 330 h 2104"/>
              <a:gd name="T94" fmla="*/ 56 w 1066"/>
              <a:gd name="T95" fmla="*/ 425 h 2104"/>
              <a:gd name="T96" fmla="*/ 0 w 1066"/>
              <a:gd name="T97" fmla="*/ 606 h 2104"/>
              <a:gd name="T98" fmla="*/ 41 w 1066"/>
              <a:gd name="T99" fmla="*/ 651 h 2104"/>
              <a:gd name="T100" fmla="*/ 166 w 1066"/>
              <a:gd name="T101" fmla="*/ 639 h 2104"/>
              <a:gd name="T102" fmla="*/ 324 w 1066"/>
              <a:gd name="T103" fmla="*/ 591 h 2104"/>
              <a:gd name="T104" fmla="*/ 255 w 1066"/>
              <a:gd name="T105" fmla="*/ 368 h 2104"/>
              <a:gd name="T106" fmla="*/ 207 w 1066"/>
              <a:gd name="T107" fmla="*/ 453 h 2104"/>
              <a:gd name="T108" fmla="*/ 183 w 1066"/>
              <a:gd name="T109" fmla="*/ 449 h 2104"/>
              <a:gd name="T110" fmla="*/ 183 w 1066"/>
              <a:gd name="T111" fmla="*/ 412 h 2104"/>
              <a:gd name="T112" fmla="*/ 217 w 1066"/>
              <a:gd name="T113" fmla="*/ 346 h 2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6" h="2104">
                <a:moveTo>
                  <a:pt x="324" y="591"/>
                </a:moveTo>
                <a:lnTo>
                  <a:pt x="324" y="591"/>
                </a:lnTo>
                <a:lnTo>
                  <a:pt x="462" y="750"/>
                </a:lnTo>
                <a:lnTo>
                  <a:pt x="462" y="750"/>
                </a:lnTo>
                <a:lnTo>
                  <a:pt x="488" y="778"/>
                </a:lnTo>
                <a:lnTo>
                  <a:pt x="520" y="810"/>
                </a:lnTo>
                <a:lnTo>
                  <a:pt x="548" y="838"/>
                </a:lnTo>
                <a:lnTo>
                  <a:pt x="562" y="851"/>
                </a:lnTo>
                <a:lnTo>
                  <a:pt x="562" y="851"/>
                </a:lnTo>
                <a:lnTo>
                  <a:pt x="565" y="854"/>
                </a:lnTo>
                <a:lnTo>
                  <a:pt x="568" y="859"/>
                </a:lnTo>
                <a:lnTo>
                  <a:pt x="573" y="870"/>
                </a:lnTo>
                <a:lnTo>
                  <a:pt x="576" y="883"/>
                </a:lnTo>
                <a:lnTo>
                  <a:pt x="578" y="894"/>
                </a:lnTo>
                <a:lnTo>
                  <a:pt x="578" y="894"/>
                </a:lnTo>
                <a:lnTo>
                  <a:pt x="577" y="899"/>
                </a:lnTo>
                <a:lnTo>
                  <a:pt x="574" y="905"/>
                </a:lnTo>
                <a:lnTo>
                  <a:pt x="562" y="919"/>
                </a:lnTo>
                <a:lnTo>
                  <a:pt x="552" y="931"/>
                </a:lnTo>
                <a:lnTo>
                  <a:pt x="546" y="936"/>
                </a:lnTo>
                <a:lnTo>
                  <a:pt x="552" y="968"/>
                </a:lnTo>
                <a:lnTo>
                  <a:pt x="552" y="968"/>
                </a:lnTo>
                <a:lnTo>
                  <a:pt x="451" y="1383"/>
                </a:lnTo>
                <a:lnTo>
                  <a:pt x="451" y="1383"/>
                </a:lnTo>
                <a:lnTo>
                  <a:pt x="448" y="1433"/>
                </a:lnTo>
                <a:lnTo>
                  <a:pt x="444" y="1540"/>
                </a:lnTo>
                <a:lnTo>
                  <a:pt x="439" y="1647"/>
                </a:lnTo>
                <a:lnTo>
                  <a:pt x="436" y="1685"/>
                </a:lnTo>
                <a:lnTo>
                  <a:pt x="435" y="1702"/>
                </a:lnTo>
                <a:lnTo>
                  <a:pt x="435" y="1702"/>
                </a:lnTo>
                <a:lnTo>
                  <a:pt x="414" y="1792"/>
                </a:lnTo>
                <a:lnTo>
                  <a:pt x="414" y="1792"/>
                </a:lnTo>
                <a:lnTo>
                  <a:pt x="407" y="1797"/>
                </a:lnTo>
                <a:lnTo>
                  <a:pt x="394" y="1809"/>
                </a:lnTo>
                <a:lnTo>
                  <a:pt x="386" y="1816"/>
                </a:lnTo>
                <a:lnTo>
                  <a:pt x="381" y="1823"/>
                </a:lnTo>
                <a:lnTo>
                  <a:pt x="377" y="1829"/>
                </a:lnTo>
                <a:lnTo>
                  <a:pt x="377" y="1832"/>
                </a:lnTo>
                <a:lnTo>
                  <a:pt x="377" y="1835"/>
                </a:lnTo>
                <a:lnTo>
                  <a:pt x="377" y="1835"/>
                </a:lnTo>
                <a:lnTo>
                  <a:pt x="379" y="1843"/>
                </a:lnTo>
                <a:lnTo>
                  <a:pt x="382" y="1849"/>
                </a:lnTo>
                <a:lnTo>
                  <a:pt x="382" y="1856"/>
                </a:lnTo>
                <a:lnTo>
                  <a:pt x="382" y="1856"/>
                </a:lnTo>
                <a:lnTo>
                  <a:pt x="373" y="1859"/>
                </a:lnTo>
                <a:lnTo>
                  <a:pt x="351" y="1867"/>
                </a:lnTo>
                <a:lnTo>
                  <a:pt x="329" y="1877"/>
                </a:lnTo>
                <a:lnTo>
                  <a:pt x="320" y="1883"/>
                </a:lnTo>
                <a:lnTo>
                  <a:pt x="313" y="1888"/>
                </a:lnTo>
                <a:lnTo>
                  <a:pt x="313" y="1888"/>
                </a:lnTo>
                <a:lnTo>
                  <a:pt x="300" y="1905"/>
                </a:lnTo>
                <a:lnTo>
                  <a:pt x="281" y="1925"/>
                </a:lnTo>
                <a:lnTo>
                  <a:pt x="281" y="1925"/>
                </a:lnTo>
                <a:lnTo>
                  <a:pt x="273" y="1932"/>
                </a:lnTo>
                <a:lnTo>
                  <a:pt x="263" y="1940"/>
                </a:lnTo>
                <a:lnTo>
                  <a:pt x="239" y="1956"/>
                </a:lnTo>
                <a:lnTo>
                  <a:pt x="228" y="1965"/>
                </a:lnTo>
                <a:lnTo>
                  <a:pt x="220" y="1973"/>
                </a:lnTo>
                <a:lnTo>
                  <a:pt x="217" y="1977"/>
                </a:lnTo>
                <a:lnTo>
                  <a:pt x="216" y="1981"/>
                </a:lnTo>
                <a:lnTo>
                  <a:pt x="216" y="1985"/>
                </a:lnTo>
                <a:lnTo>
                  <a:pt x="217" y="1989"/>
                </a:lnTo>
                <a:lnTo>
                  <a:pt x="217" y="1989"/>
                </a:lnTo>
                <a:lnTo>
                  <a:pt x="221" y="1995"/>
                </a:lnTo>
                <a:lnTo>
                  <a:pt x="225" y="2001"/>
                </a:lnTo>
                <a:lnTo>
                  <a:pt x="235" y="2007"/>
                </a:lnTo>
                <a:lnTo>
                  <a:pt x="240" y="2013"/>
                </a:lnTo>
                <a:lnTo>
                  <a:pt x="244" y="2015"/>
                </a:lnTo>
                <a:lnTo>
                  <a:pt x="244" y="2015"/>
                </a:lnTo>
                <a:lnTo>
                  <a:pt x="245" y="2017"/>
                </a:lnTo>
                <a:lnTo>
                  <a:pt x="248" y="2018"/>
                </a:lnTo>
                <a:lnTo>
                  <a:pt x="257" y="2019"/>
                </a:lnTo>
                <a:lnTo>
                  <a:pt x="281" y="2021"/>
                </a:lnTo>
                <a:lnTo>
                  <a:pt x="281" y="2021"/>
                </a:lnTo>
                <a:lnTo>
                  <a:pt x="292" y="2019"/>
                </a:lnTo>
                <a:lnTo>
                  <a:pt x="310" y="2017"/>
                </a:lnTo>
                <a:lnTo>
                  <a:pt x="362" y="2006"/>
                </a:lnTo>
                <a:lnTo>
                  <a:pt x="416" y="1995"/>
                </a:lnTo>
                <a:lnTo>
                  <a:pt x="451" y="1989"/>
                </a:lnTo>
                <a:lnTo>
                  <a:pt x="451" y="1989"/>
                </a:lnTo>
                <a:lnTo>
                  <a:pt x="497" y="1980"/>
                </a:lnTo>
                <a:lnTo>
                  <a:pt x="530" y="1973"/>
                </a:lnTo>
                <a:lnTo>
                  <a:pt x="530" y="1973"/>
                </a:lnTo>
                <a:lnTo>
                  <a:pt x="534" y="1972"/>
                </a:lnTo>
                <a:lnTo>
                  <a:pt x="537" y="1970"/>
                </a:lnTo>
                <a:lnTo>
                  <a:pt x="538" y="1965"/>
                </a:lnTo>
                <a:lnTo>
                  <a:pt x="541" y="1957"/>
                </a:lnTo>
                <a:lnTo>
                  <a:pt x="541" y="1957"/>
                </a:lnTo>
                <a:lnTo>
                  <a:pt x="544" y="1942"/>
                </a:lnTo>
                <a:lnTo>
                  <a:pt x="545" y="1925"/>
                </a:lnTo>
                <a:lnTo>
                  <a:pt x="546" y="1904"/>
                </a:lnTo>
                <a:lnTo>
                  <a:pt x="546" y="1904"/>
                </a:lnTo>
                <a:lnTo>
                  <a:pt x="556" y="1901"/>
                </a:lnTo>
                <a:lnTo>
                  <a:pt x="562" y="1897"/>
                </a:lnTo>
                <a:lnTo>
                  <a:pt x="568" y="1893"/>
                </a:lnTo>
                <a:lnTo>
                  <a:pt x="568" y="1893"/>
                </a:lnTo>
                <a:lnTo>
                  <a:pt x="572" y="1885"/>
                </a:lnTo>
                <a:lnTo>
                  <a:pt x="578" y="1868"/>
                </a:lnTo>
                <a:lnTo>
                  <a:pt x="595" y="1817"/>
                </a:lnTo>
                <a:lnTo>
                  <a:pt x="613" y="1764"/>
                </a:lnTo>
                <a:lnTo>
                  <a:pt x="618" y="1744"/>
                </a:lnTo>
                <a:lnTo>
                  <a:pt x="621" y="1734"/>
                </a:lnTo>
                <a:lnTo>
                  <a:pt x="621" y="1734"/>
                </a:lnTo>
                <a:lnTo>
                  <a:pt x="633" y="1679"/>
                </a:lnTo>
                <a:lnTo>
                  <a:pt x="655" y="1573"/>
                </a:lnTo>
                <a:lnTo>
                  <a:pt x="679" y="1469"/>
                </a:lnTo>
                <a:lnTo>
                  <a:pt x="690" y="1420"/>
                </a:lnTo>
                <a:lnTo>
                  <a:pt x="690" y="1420"/>
                </a:lnTo>
                <a:lnTo>
                  <a:pt x="694" y="1409"/>
                </a:lnTo>
                <a:lnTo>
                  <a:pt x="704" y="1384"/>
                </a:lnTo>
                <a:lnTo>
                  <a:pt x="735" y="1311"/>
                </a:lnTo>
                <a:lnTo>
                  <a:pt x="780" y="1207"/>
                </a:lnTo>
                <a:lnTo>
                  <a:pt x="780" y="1207"/>
                </a:lnTo>
                <a:lnTo>
                  <a:pt x="812" y="1326"/>
                </a:lnTo>
                <a:lnTo>
                  <a:pt x="833" y="1412"/>
                </a:lnTo>
                <a:lnTo>
                  <a:pt x="843" y="1457"/>
                </a:lnTo>
                <a:lnTo>
                  <a:pt x="843" y="1457"/>
                </a:lnTo>
                <a:lnTo>
                  <a:pt x="843" y="1477"/>
                </a:lnTo>
                <a:lnTo>
                  <a:pt x="842" y="1506"/>
                </a:lnTo>
                <a:lnTo>
                  <a:pt x="842" y="1537"/>
                </a:lnTo>
                <a:lnTo>
                  <a:pt x="842" y="1552"/>
                </a:lnTo>
                <a:lnTo>
                  <a:pt x="843" y="1564"/>
                </a:lnTo>
                <a:lnTo>
                  <a:pt x="843" y="1564"/>
                </a:lnTo>
                <a:lnTo>
                  <a:pt x="845" y="1586"/>
                </a:lnTo>
                <a:lnTo>
                  <a:pt x="843" y="1611"/>
                </a:lnTo>
                <a:lnTo>
                  <a:pt x="838" y="1670"/>
                </a:lnTo>
                <a:lnTo>
                  <a:pt x="838" y="1670"/>
                </a:lnTo>
                <a:lnTo>
                  <a:pt x="832" y="1774"/>
                </a:lnTo>
                <a:lnTo>
                  <a:pt x="828" y="1825"/>
                </a:lnTo>
                <a:lnTo>
                  <a:pt x="828" y="1851"/>
                </a:lnTo>
                <a:lnTo>
                  <a:pt x="828" y="1851"/>
                </a:lnTo>
                <a:lnTo>
                  <a:pt x="833" y="1875"/>
                </a:lnTo>
                <a:lnTo>
                  <a:pt x="837" y="1891"/>
                </a:lnTo>
                <a:lnTo>
                  <a:pt x="838" y="1904"/>
                </a:lnTo>
                <a:lnTo>
                  <a:pt x="838" y="1904"/>
                </a:lnTo>
                <a:lnTo>
                  <a:pt x="839" y="1916"/>
                </a:lnTo>
                <a:lnTo>
                  <a:pt x="843" y="1928"/>
                </a:lnTo>
                <a:lnTo>
                  <a:pt x="849" y="1941"/>
                </a:lnTo>
                <a:lnTo>
                  <a:pt x="849" y="1941"/>
                </a:lnTo>
                <a:lnTo>
                  <a:pt x="857" y="1941"/>
                </a:lnTo>
                <a:lnTo>
                  <a:pt x="863" y="1944"/>
                </a:lnTo>
                <a:lnTo>
                  <a:pt x="865" y="1945"/>
                </a:lnTo>
                <a:lnTo>
                  <a:pt x="865" y="1946"/>
                </a:lnTo>
                <a:lnTo>
                  <a:pt x="865" y="1946"/>
                </a:lnTo>
                <a:lnTo>
                  <a:pt x="865" y="1958"/>
                </a:lnTo>
                <a:lnTo>
                  <a:pt x="866" y="1980"/>
                </a:lnTo>
                <a:lnTo>
                  <a:pt x="867" y="2005"/>
                </a:lnTo>
                <a:lnTo>
                  <a:pt x="870" y="2026"/>
                </a:lnTo>
                <a:lnTo>
                  <a:pt x="870" y="2026"/>
                </a:lnTo>
                <a:lnTo>
                  <a:pt x="873" y="2041"/>
                </a:lnTo>
                <a:lnTo>
                  <a:pt x="874" y="2053"/>
                </a:lnTo>
                <a:lnTo>
                  <a:pt x="878" y="2065"/>
                </a:lnTo>
                <a:lnTo>
                  <a:pt x="886" y="2079"/>
                </a:lnTo>
                <a:lnTo>
                  <a:pt x="886" y="2079"/>
                </a:lnTo>
                <a:lnTo>
                  <a:pt x="893" y="2087"/>
                </a:lnTo>
                <a:lnTo>
                  <a:pt x="900" y="2094"/>
                </a:lnTo>
                <a:lnTo>
                  <a:pt x="911" y="2099"/>
                </a:lnTo>
                <a:lnTo>
                  <a:pt x="924" y="2103"/>
                </a:lnTo>
                <a:lnTo>
                  <a:pt x="938" y="2104"/>
                </a:lnTo>
                <a:lnTo>
                  <a:pt x="951" y="2104"/>
                </a:lnTo>
                <a:lnTo>
                  <a:pt x="967" y="2100"/>
                </a:lnTo>
                <a:lnTo>
                  <a:pt x="981" y="2095"/>
                </a:lnTo>
                <a:lnTo>
                  <a:pt x="981" y="2095"/>
                </a:lnTo>
                <a:lnTo>
                  <a:pt x="996" y="2088"/>
                </a:lnTo>
                <a:lnTo>
                  <a:pt x="1008" y="2085"/>
                </a:lnTo>
                <a:lnTo>
                  <a:pt x="1017" y="2081"/>
                </a:lnTo>
                <a:lnTo>
                  <a:pt x="1025" y="2075"/>
                </a:lnTo>
                <a:lnTo>
                  <a:pt x="1030" y="2070"/>
                </a:lnTo>
                <a:lnTo>
                  <a:pt x="1034" y="2062"/>
                </a:lnTo>
                <a:lnTo>
                  <a:pt x="1036" y="2051"/>
                </a:lnTo>
                <a:lnTo>
                  <a:pt x="1034" y="2037"/>
                </a:lnTo>
                <a:lnTo>
                  <a:pt x="1034" y="2037"/>
                </a:lnTo>
                <a:lnTo>
                  <a:pt x="1028" y="1980"/>
                </a:lnTo>
                <a:lnTo>
                  <a:pt x="1024" y="1957"/>
                </a:lnTo>
                <a:lnTo>
                  <a:pt x="1045" y="1941"/>
                </a:lnTo>
                <a:lnTo>
                  <a:pt x="1045" y="1941"/>
                </a:lnTo>
                <a:lnTo>
                  <a:pt x="1046" y="1875"/>
                </a:lnTo>
                <a:lnTo>
                  <a:pt x="1048" y="1819"/>
                </a:lnTo>
                <a:lnTo>
                  <a:pt x="1050" y="1776"/>
                </a:lnTo>
                <a:lnTo>
                  <a:pt x="1050" y="1776"/>
                </a:lnTo>
                <a:lnTo>
                  <a:pt x="1054" y="1714"/>
                </a:lnTo>
                <a:lnTo>
                  <a:pt x="1060" y="1615"/>
                </a:lnTo>
                <a:lnTo>
                  <a:pt x="1064" y="1524"/>
                </a:lnTo>
                <a:lnTo>
                  <a:pt x="1066" y="1479"/>
                </a:lnTo>
                <a:lnTo>
                  <a:pt x="1066" y="1479"/>
                </a:lnTo>
                <a:lnTo>
                  <a:pt x="1065" y="1453"/>
                </a:lnTo>
                <a:lnTo>
                  <a:pt x="1061" y="1392"/>
                </a:lnTo>
                <a:lnTo>
                  <a:pt x="1048" y="1209"/>
                </a:lnTo>
                <a:lnTo>
                  <a:pt x="1029" y="947"/>
                </a:lnTo>
                <a:lnTo>
                  <a:pt x="1056" y="931"/>
                </a:lnTo>
                <a:lnTo>
                  <a:pt x="1056" y="931"/>
                </a:lnTo>
                <a:lnTo>
                  <a:pt x="1056" y="853"/>
                </a:lnTo>
                <a:lnTo>
                  <a:pt x="1053" y="798"/>
                </a:lnTo>
                <a:lnTo>
                  <a:pt x="1052" y="780"/>
                </a:lnTo>
                <a:lnTo>
                  <a:pt x="1052" y="774"/>
                </a:lnTo>
                <a:lnTo>
                  <a:pt x="1050" y="772"/>
                </a:lnTo>
                <a:lnTo>
                  <a:pt x="1050" y="772"/>
                </a:lnTo>
                <a:lnTo>
                  <a:pt x="1046" y="765"/>
                </a:lnTo>
                <a:lnTo>
                  <a:pt x="1038" y="749"/>
                </a:lnTo>
                <a:lnTo>
                  <a:pt x="1016" y="703"/>
                </a:lnTo>
                <a:lnTo>
                  <a:pt x="992" y="655"/>
                </a:lnTo>
                <a:lnTo>
                  <a:pt x="983" y="637"/>
                </a:lnTo>
                <a:lnTo>
                  <a:pt x="976" y="628"/>
                </a:lnTo>
                <a:lnTo>
                  <a:pt x="976" y="628"/>
                </a:lnTo>
                <a:lnTo>
                  <a:pt x="950" y="595"/>
                </a:lnTo>
                <a:lnTo>
                  <a:pt x="903" y="532"/>
                </a:lnTo>
                <a:lnTo>
                  <a:pt x="857" y="469"/>
                </a:lnTo>
                <a:lnTo>
                  <a:pt x="841" y="445"/>
                </a:lnTo>
                <a:lnTo>
                  <a:pt x="833" y="431"/>
                </a:lnTo>
                <a:lnTo>
                  <a:pt x="833" y="431"/>
                </a:lnTo>
                <a:lnTo>
                  <a:pt x="822" y="409"/>
                </a:lnTo>
                <a:lnTo>
                  <a:pt x="806" y="378"/>
                </a:lnTo>
                <a:lnTo>
                  <a:pt x="796" y="364"/>
                </a:lnTo>
                <a:lnTo>
                  <a:pt x="786" y="349"/>
                </a:lnTo>
                <a:lnTo>
                  <a:pt x="777" y="338"/>
                </a:lnTo>
                <a:lnTo>
                  <a:pt x="769" y="330"/>
                </a:lnTo>
                <a:lnTo>
                  <a:pt x="769" y="330"/>
                </a:lnTo>
                <a:lnTo>
                  <a:pt x="764" y="328"/>
                </a:lnTo>
                <a:lnTo>
                  <a:pt x="756" y="325"/>
                </a:lnTo>
                <a:lnTo>
                  <a:pt x="735" y="317"/>
                </a:lnTo>
                <a:lnTo>
                  <a:pt x="707" y="311"/>
                </a:lnTo>
                <a:lnTo>
                  <a:pt x="676" y="304"/>
                </a:lnTo>
                <a:lnTo>
                  <a:pt x="621" y="292"/>
                </a:lnTo>
                <a:lnTo>
                  <a:pt x="594" y="288"/>
                </a:lnTo>
                <a:lnTo>
                  <a:pt x="594" y="288"/>
                </a:lnTo>
                <a:lnTo>
                  <a:pt x="564" y="283"/>
                </a:lnTo>
                <a:lnTo>
                  <a:pt x="536" y="277"/>
                </a:lnTo>
                <a:lnTo>
                  <a:pt x="525" y="235"/>
                </a:lnTo>
                <a:lnTo>
                  <a:pt x="525" y="235"/>
                </a:lnTo>
                <a:lnTo>
                  <a:pt x="528" y="215"/>
                </a:lnTo>
                <a:lnTo>
                  <a:pt x="530" y="199"/>
                </a:lnTo>
                <a:lnTo>
                  <a:pt x="530" y="187"/>
                </a:lnTo>
                <a:lnTo>
                  <a:pt x="530" y="187"/>
                </a:lnTo>
                <a:lnTo>
                  <a:pt x="528" y="179"/>
                </a:lnTo>
                <a:lnTo>
                  <a:pt x="524" y="171"/>
                </a:lnTo>
                <a:lnTo>
                  <a:pt x="519" y="160"/>
                </a:lnTo>
                <a:lnTo>
                  <a:pt x="516" y="152"/>
                </a:lnTo>
                <a:lnTo>
                  <a:pt x="515" y="144"/>
                </a:lnTo>
                <a:lnTo>
                  <a:pt x="515" y="144"/>
                </a:lnTo>
                <a:lnTo>
                  <a:pt x="511" y="124"/>
                </a:lnTo>
                <a:lnTo>
                  <a:pt x="505" y="102"/>
                </a:lnTo>
                <a:lnTo>
                  <a:pt x="501" y="90"/>
                </a:lnTo>
                <a:lnTo>
                  <a:pt x="496" y="78"/>
                </a:lnTo>
                <a:lnTo>
                  <a:pt x="491" y="66"/>
                </a:lnTo>
                <a:lnTo>
                  <a:pt x="483" y="54"/>
                </a:lnTo>
                <a:lnTo>
                  <a:pt x="483" y="54"/>
                </a:lnTo>
                <a:lnTo>
                  <a:pt x="476" y="43"/>
                </a:lnTo>
                <a:lnTo>
                  <a:pt x="473" y="33"/>
                </a:lnTo>
                <a:lnTo>
                  <a:pt x="471" y="25"/>
                </a:lnTo>
                <a:lnTo>
                  <a:pt x="468" y="17"/>
                </a:lnTo>
                <a:lnTo>
                  <a:pt x="464" y="12"/>
                </a:lnTo>
                <a:lnTo>
                  <a:pt x="460" y="9"/>
                </a:lnTo>
                <a:lnTo>
                  <a:pt x="456" y="8"/>
                </a:lnTo>
                <a:lnTo>
                  <a:pt x="443" y="4"/>
                </a:lnTo>
                <a:lnTo>
                  <a:pt x="424" y="1"/>
                </a:lnTo>
                <a:lnTo>
                  <a:pt x="424" y="1"/>
                </a:lnTo>
                <a:lnTo>
                  <a:pt x="403" y="0"/>
                </a:lnTo>
                <a:lnTo>
                  <a:pt x="383" y="0"/>
                </a:lnTo>
                <a:lnTo>
                  <a:pt x="366" y="1"/>
                </a:lnTo>
                <a:lnTo>
                  <a:pt x="351" y="1"/>
                </a:lnTo>
                <a:lnTo>
                  <a:pt x="332" y="5"/>
                </a:lnTo>
                <a:lnTo>
                  <a:pt x="324" y="6"/>
                </a:lnTo>
                <a:lnTo>
                  <a:pt x="324" y="6"/>
                </a:lnTo>
                <a:lnTo>
                  <a:pt x="316" y="5"/>
                </a:lnTo>
                <a:lnTo>
                  <a:pt x="298" y="2"/>
                </a:lnTo>
                <a:lnTo>
                  <a:pt x="289" y="1"/>
                </a:lnTo>
                <a:lnTo>
                  <a:pt x="280" y="1"/>
                </a:lnTo>
                <a:lnTo>
                  <a:pt x="272" y="2"/>
                </a:lnTo>
                <a:lnTo>
                  <a:pt x="268" y="4"/>
                </a:lnTo>
                <a:lnTo>
                  <a:pt x="265" y="6"/>
                </a:lnTo>
                <a:lnTo>
                  <a:pt x="265" y="6"/>
                </a:lnTo>
                <a:lnTo>
                  <a:pt x="255" y="20"/>
                </a:lnTo>
                <a:lnTo>
                  <a:pt x="245" y="34"/>
                </a:lnTo>
                <a:lnTo>
                  <a:pt x="233" y="54"/>
                </a:lnTo>
                <a:lnTo>
                  <a:pt x="233" y="54"/>
                </a:lnTo>
                <a:lnTo>
                  <a:pt x="215" y="65"/>
                </a:lnTo>
                <a:lnTo>
                  <a:pt x="202" y="74"/>
                </a:lnTo>
                <a:lnTo>
                  <a:pt x="198" y="78"/>
                </a:lnTo>
                <a:lnTo>
                  <a:pt x="196" y="81"/>
                </a:lnTo>
                <a:lnTo>
                  <a:pt x="196" y="81"/>
                </a:lnTo>
                <a:lnTo>
                  <a:pt x="198" y="86"/>
                </a:lnTo>
                <a:lnTo>
                  <a:pt x="202" y="93"/>
                </a:lnTo>
                <a:lnTo>
                  <a:pt x="207" y="102"/>
                </a:lnTo>
                <a:lnTo>
                  <a:pt x="207" y="118"/>
                </a:lnTo>
                <a:lnTo>
                  <a:pt x="207" y="118"/>
                </a:lnTo>
                <a:lnTo>
                  <a:pt x="207" y="124"/>
                </a:lnTo>
                <a:lnTo>
                  <a:pt x="207" y="139"/>
                </a:lnTo>
                <a:lnTo>
                  <a:pt x="207" y="139"/>
                </a:lnTo>
                <a:lnTo>
                  <a:pt x="207" y="151"/>
                </a:lnTo>
                <a:lnTo>
                  <a:pt x="207" y="160"/>
                </a:lnTo>
                <a:lnTo>
                  <a:pt x="207" y="167"/>
                </a:lnTo>
                <a:lnTo>
                  <a:pt x="207" y="171"/>
                </a:lnTo>
                <a:lnTo>
                  <a:pt x="207" y="171"/>
                </a:lnTo>
                <a:lnTo>
                  <a:pt x="204" y="183"/>
                </a:lnTo>
                <a:lnTo>
                  <a:pt x="202" y="192"/>
                </a:lnTo>
                <a:lnTo>
                  <a:pt x="202" y="192"/>
                </a:lnTo>
                <a:lnTo>
                  <a:pt x="192" y="190"/>
                </a:lnTo>
                <a:lnTo>
                  <a:pt x="170" y="187"/>
                </a:lnTo>
                <a:lnTo>
                  <a:pt x="170" y="187"/>
                </a:lnTo>
                <a:lnTo>
                  <a:pt x="158" y="186"/>
                </a:lnTo>
                <a:lnTo>
                  <a:pt x="149" y="187"/>
                </a:lnTo>
                <a:lnTo>
                  <a:pt x="141" y="188"/>
                </a:lnTo>
                <a:lnTo>
                  <a:pt x="139" y="190"/>
                </a:lnTo>
                <a:lnTo>
                  <a:pt x="138" y="192"/>
                </a:lnTo>
                <a:lnTo>
                  <a:pt x="138" y="192"/>
                </a:lnTo>
                <a:lnTo>
                  <a:pt x="137" y="198"/>
                </a:lnTo>
                <a:lnTo>
                  <a:pt x="135" y="202"/>
                </a:lnTo>
                <a:lnTo>
                  <a:pt x="48" y="198"/>
                </a:lnTo>
                <a:lnTo>
                  <a:pt x="48" y="198"/>
                </a:lnTo>
                <a:lnTo>
                  <a:pt x="45" y="200"/>
                </a:lnTo>
                <a:lnTo>
                  <a:pt x="40" y="208"/>
                </a:lnTo>
                <a:lnTo>
                  <a:pt x="37" y="215"/>
                </a:lnTo>
                <a:lnTo>
                  <a:pt x="34" y="222"/>
                </a:lnTo>
                <a:lnTo>
                  <a:pt x="33" y="231"/>
                </a:lnTo>
                <a:lnTo>
                  <a:pt x="32" y="240"/>
                </a:lnTo>
                <a:lnTo>
                  <a:pt x="32" y="240"/>
                </a:lnTo>
                <a:lnTo>
                  <a:pt x="32" y="251"/>
                </a:lnTo>
                <a:lnTo>
                  <a:pt x="33" y="260"/>
                </a:lnTo>
                <a:lnTo>
                  <a:pt x="36" y="269"/>
                </a:lnTo>
                <a:lnTo>
                  <a:pt x="40" y="277"/>
                </a:lnTo>
                <a:lnTo>
                  <a:pt x="45" y="289"/>
                </a:lnTo>
                <a:lnTo>
                  <a:pt x="48" y="293"/>
                </a:lnTo>
                <a:lnTo>
                  <a:pt x="106" y="287"/>
                </a:lnTo>
                <a:lnTo>
                  <a:pt x="106" y="287"/>
                </a:lnTo>
                <a:lnTo>
                  <a:pt x="101" y="307"/>
                </a:lnTo>
                <a:lnTo>
                  <a:pt x="101" y="315"/>
                </a:lnTo>
                <a:lnTo>
                  <a:pt x="101" y="320"/>
                </a:lnTo>
                <a:lnTo>
                  <a:pt x="101" y="320"/>
                </a:lnTo>
                <a:lnTo>
                  <a:pt x="103" y="330"/>
                </a:lnTo>
                <a:lnTo>
                  <a:pt x="103" y="337"/>
                </a:lnTo>
                <a:lnTo>
                  <a:pt x="101" y="346"/>
                </a:lnTo>
                <a:lnTo>
                  <a:pt x="101" y="346"/>
                </a:lnTo>
                <a:lnTo>
                  <a:pt x="86" y="374"/>
                </a:lnTo>
                <a:lnTo>
                  <a:pt x="64" y="410"/>
                </a:lnTo>
                <a:lnTo>
                  <a:pt x="64" y="410"/>
                </a:lnTo>
                <a:lnTo>
                  <a:pt x="56" y="425"/>
                </a:lnTo>
                <a:lnTo>
                  <a:pt x="46" y="449"/>
                </a:lnTo>
                <a:lnTo>
                  <a:pt x="34" y="478"/>
                </a:lnTo>
                <a:lnTo>
                  <a:pt x="24" y="510"/>
                </a:lnTo>
                <a:lnTo>
                  <a:pt x="13" y="542"/>
                </a:lnTo>
                <a:lnTo>
                  <a:pt x="5" y="572"/>
                </a:lnTo>
                <a:lnTo>
                  <a:pt x="0" y="596"/>
                </a:lnTo>
                <a:lnTo>
                  <a:pt x="0" y="606"/>
                </a:lnTo>
                <a:lnTo>
                  <a:pt x="0" y="612"/>
                </a:lnTo>
                <a:lnTo>
                  <a:pt x="0" y="612"/>
                </a:lnTo>
                <a:lnTo>
                  <a:pt x="1" y="617"/>
                </a:lnTo>
                <a:lnTo>
                  <a:pt x="5" y="623"/>
                </a:lnTo>
                <a:lnTo>
                  <a:pt x="15" y="633"/>
                </a:lnTo>
                <a:lnTo>
                  <a:pt x="27" y="643"/>
                </a:lnTo>
                <a:lnTo>
                  <a:pt x="41" y="651"/>
                </a:lnTo>
                <a:lnTo>
                  <a:pt x="56" y="657"/>
                </a:lnTo>
                <a:lnTo>
                  <a:pt x="72" y="661"/>
                </a:lnTo>
                <a:lnTo>
                  <a:pt x="88" y="663"/>
                </a:lnTo>
                <a:lnTo>
                  <a:pt x="94" y="661"/>
                </a:lnTo>
                <a:lnTo>
                  <a:pt x="101" y="660"/>
                </a:lnTo>
                <a:lnTo>
                  <a:pt x="101" y="660"/>
                </a:lnTo>
                <a:lnTo>
                  <a:pt x="166" y="639"/>
                </a:lnTo>
                <a:lnTo>
                  <a:pt x="196" y="629"/>
                </a:lnTo>
                <a:lnTo>
                  <a:pt x="212" y="623"/>
                </a:lnTo>
                <a:lnTo>
                  <a:pt x="212" y="623"/>
                </a:lnTo>
                <a:lnTo>
                  <a:pt x="228" y="616"/>
                </a:lnTo>
                <a:lnTo>
                  <a:pt x="253" y="604"/>
                </a:lnTo>
                <a:lnTo>
                  <a:pt x="286" y="591"/>
                </a:lnTo>
                <a:lnTo>
                  <a:pt x="324" y="591"/>
                </a:lnTo>
                <a:close/>
                <a:moveTo>
                  <a:pt x="244" y="325"/>
                </a:moveTo>
                <a:lnTo>
                  <a:pt x="244" y="325"/>
                </a:lnTo>
                <a:lnTo>
                  <a:pt x="248" y="344"/>
                </a:lnTo>
                <a:lnTo>
                  <a:pt x="251" y="358"/>
                </a:lnTo>
                <a:lnTo>
                  <a:pt x="253" y="364"/>
                </a:lnTo>
                <a:lnTo>
                  <a:pt x="255" y="368"/>
                </a:lnTo>
                <a:lnTo>
                  <a:pt x="255" y="368"/>
                </a:lnTo>
                <a:lnTo>
                  <a:pt x="265" y="380"/>
                </a:lnTo>
                <a:lnTo>
                  <a:pt x="271" y="389"/>
                </a:lnTo>
                <a:lnTo>
                  <a:pt x="271" y="400"/>
                </a:lnTo>
                <a:lnTo>
                  <a:pt x="271" y="400"/>
                </a:lnTo>
                <a:lnTo>
                  <a:pt x="243" y="423"/>
                </a:lnTo>
                <a:lnTo>
                  <a:pt x="221" y="442"/>
                </a:lnTo>
                <a:lnTo>
                  <a:pt x="207" y="453"/>
                </a:lnTo>
                <a:lnTo>
                  <a:pt x="207" y="453"/>
                </a:lnTo>
                <a:lnTo>
                  <a:pt x="203" y="454"/>
                </a:lnTo>
                <a:lnTo>
                  <a:pt x="199" y="455"/>
                </a:lnTo>
                <a:lnTo>
                  <a:pt x="194" y="454"/>
                </a:lnTo>
                <a:lnTo>
                  <a:pt x="190" y="453"/>
                </a:lnTo>
                <a:lnTo>
                  <a:pt x="186" y="451"/>
                </a:lnTo>
                <a:lnTo>
                  <a:pt x="183" y="449"/>
                </a:lnTo>
                <a:lnTo>
                  <a:pt x="182" y="446"/>
                </a:lnTo>
                <a:lnTo>
                  <a:pt x="180" y="442"/>
                </a:lnTo>
                <a:lnTo>
                  <a:pt x="180" y="442"/>
                </a:lnTo>
                <a:lnTo>
                  <a:pt x="182" y="433"/>
                </a:lnTo>
                <a:lnTo>
                  <a:pt x="183" y="422"/>
                </a:lnTo>
                <a:lnTo>
                  <a:pt x="183" y="414"/>
                </a:lnTo>
                <a:lnTo>
                  <a:pt x="183" y="412"/>
                </a:lnTo>
                <a:lnTo>
                  <a:pt x="180" y="410"/>
                </a:lnTo>
                <a:lnTo>
                  <a:pt x="180" y="410"/>
                </a:lnTo>
                <a:lnTo>
                  <a:pt x="175" y="408"/>
                </a:lnTo>
                <a:lnTo>
                  <a:pt x="170" y="405"/>
                </a:lnTo>
                <a:lnTo>
                  <a:pt x="164" y="400"/>
                </a:lnTo>
                <a:lnTo>
                  <a:pt x="186" y="357"/>
                </a:lnTo>
                <a:lnTo>
                  <a:pt x="217" y="346"/>
                </a:lnTo>
                <a:lnTo>
                  <a:pt x="244" y="3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C745F32C-057B-430B-B4CA-752BADB2A07A}"/>
              </a:ext>
            </a:extLst>
          </p:cNvPr>
          <p:cNvSpPr>
            <a:spLocks/>
          </p:cNvSpPr>
          <p:nvPr/>
        </p:nvSpPr>
        <p:spPr bwMode="auto">
          <a:xfrm>
            <a:off x="4255639" y="907319"/>
            <a:ext cx="1154562" cy="2569306"/>
          </a:xfrm>
          <a:custGeom>
            <a:avLst/>
            <a:gdLst>
              <a:gd name="T0" fmla="*/ 303 w 923"/>
              <a:gd name="T1" fmla="*/ 162 h 2054"/>
              <a:gd name="T2" fmla="*/ 275 w 923"/>
              <a:gd name="T3" fmla="*/ 206 h 2054"/>
              <a:gd name="T4" fmla="*/ 281 w 923"/>
              <a:gd name="T5" fmla="*/ 246 h 2054"/>
              <a:gd name="T6" fmla="*/ 311 w 923"/>
              <a:gd name="T7" fmla="*/ 308 h 2054"/>
              <a:gd name="T8" fmla="*/ 193 w 923"/>
              <a:gd name="T9" fmla="*/ 437 h 2054"/>
              <a:gd name="T10" fmla="*/ 145 w 923"/>
              <a:gd name="T11" fmla="*/ 520 h 2054"/>
              <a:gd name="T12" fmla="*/ 146 w 923"/>
              <a:gd name="T13" fmla="*/ 474 h 2054"/>
              <a:gd name="T14" fmla="*/ 145 w 923"/>
              <a:gd name="T15" fmla="*/ 405 h 2054"/>
              <a:gd name="T16" fmla="*/ 122 w 923"/>
              <a:gd name="T17" fmla="*/ 437 h 2054"/>
              <a:gd name="T18" fmla="*/ 108 w 923"/>
              <a:gd name="T19" fmla="*/ 412 h 2054"/>
              <a:gd name="T20" fmla="*/ 80 w 923"/>
              <a:gd name="T21" fmla="*/ 338 h 2054"/>
              <a:gd name="T22" fmla="*/ 59 w 923"/>
              <a:gd name="T23" fmla="*/ 331 h 2054"/>
              <a:gd name="T24" fmla="*/ 47 w 923"/>
              <a:gd name="T25" fmla="*/ 345 h 2054"/>
              <a:gd name="T26" fmla="*/ 32 w 923"/>
              <a:gd name="T27" fmla="*/ 345 h 2054"/>
              <a:gd name="T28" fmla="*/ 26 w 923"/>
              <a:gd name="T29" fmla="*/ 397 h 2054"/>
              <a:gd name="T30" fmla="*/ 6 w 923"/>
              <a:gd name="T31" fmla="*/ 383 h 2054"/>
              <a:gd name="T32" fmla="*/ 15 w 923"/>
              <a:gd name="T33" fmla="*/ 457 h 2054"/>
              <a:gd name="T34" fmla="*/ 36 w 923"/>
              <a:gd name="T35" fmla="*/ 513 h 2054"/>
              <a:gd name="T36" fmla="*/ 33 w 923"/>
              <a:gd name="T37" fmla="*/ 566 h 2054"/>
              <a:gd name="T38" fmla="*/ 64 w 923"/>
              <a:gd name="T39" fmla="*/ 674 h 2054"/>
              <a:gd name="T40" fmla="*/ 118 w 923"/>
              <a:gd name="T41" fmla="*/ 694 h 2054"/>
              <a:gd name="T42" fmla="*/ 247 w 923"/>
              <a:gd name="T43" fmla="*/ 603 h 2054"/>
              <a:gd name="T44" fmla="*/ 362 w 923"/>
              <a:gd name="T45" fmla="*/ 573 h 2054"/>
              <a:gd name="T46" fmla="*/ 434 w 923"/>
              <a:gd name="T47" fmla="*/ 820 h 2054"/>
              <a:gd name="T48" fmla="*/ 434 w 923"/>
              <a:gd name="T49" fmla="*/ 937 h 2054"/>
              <a:gd name="T50" fmla="*/ 472 w 923"/>
              <a:gd name="T51" fmla="*/ 1260 h 2054"/>
              <a:gd name="T52" fmla="*/ 516 w 923"/>
              <a:gd name="T53" fmla="*/ 1459 h 2054"/>
              <a:gd name="T54" fmla="*/ 520 w 923"/>
              <a:gd name="T55" fmla="*/ 1689 h 2054"/>
              <a:gd name="T56" fmla="*/ 463 w 923"/>
              <a:gd name="T57" fmla="*/ 1729 h 2054"/>
              <a:gd name="T58" fmla="*/ 453 w 923"/>
              <a:gd name="T59" fmla="*/ 1773 h 2054"/>
              <a:gd name="T60" fmla="*/ 503 w 923"/>
              <a:gd name="T61" fmla="*/ 1790 h 2054"/>
              <a:gd name="T62" fmla="*/ 488 w 923"/>
              <a:gd name="T63" fmla="*/ 1880 h 2054"/>
              <a:gd name="T64" fmla="*/ 382 w 923"/>
              <a:gd name="T65" fmla="*/ 1975 h 2054"/>
              <a:gd name="T66" fmla="*/ 368 w 923"/>
              <a:gd name="T67" fmla="*/ 2024 h 2054"/>
              <a:gd name="T68" fmla="*/ 401 w 923"/>
              <a:gd name="T69" fmla="*/ 2052 h 2054"/>
              <a:gd name="T70" fmla="*/ 556 w 923"/>
              <a:gd name="T71" fmla="*/ 2020 h 2054"/>
              <a:gd name="T72" fmla="*/ 671 w 923"/>
              <a:gd name="T73" fmla="*/ 1981 h 2054"/>
              <a:gd name="T74" fmla="*/ 687 w 923"/>
              <a:gd name="T75" fmla="*/ 1895 h 2054"/>
              <a:gd name="T76" fmla="*/ 702 w 923"/>
              <a:gd name="T77" fmla="*/ 1863 h 2054"/>
              <a:gd name="T78" fmla="*/ 750 w 923"/>
              <a:gd name="T79" fmla="*/ 1569 h 2054"/>
              <a:gd name="T80" fmla="*/ 799 w 923"/>
              <a:gd name="T81" fmla="*/ 1043 h 2054"/>
              <a:gd name="T82" fmla="*/ 836 w 923"/>
              <a:gd name="T83" fmla="*/ 985 h 2054"/>
              <a:gd name="T84" fmla="*/ 858 w 923"/>
              <a:gd name="T85" fmla="*/ 862 h 2054"/>
              <a:gd name="T86" fmla="*/ 777 w 923"/>
              <a:gd name="T87" fmla="*/ 493 h 2054"/>
              <a:gd name="T88" fmla="*/ 890 w 923"/>
              <a:gd name="T89" fmla="*/ 525 h 2054"/>
              <a:gd name="T90" fmla="*/ 922 w 923"/>
              <a:gd name="T91" fmla="*/ 476 h 2054"/>
              <a:gd name="T92" fmla="*/ 866 w 923"/>
              <a:gd name="T93" fmla="*/ 376 h 2054"/>
              <a:gd name="T94" fmla="*/ 848 w 923"/>
              <a:gd name="T95" fmla="*/ 271 h 2054"/>
              <a:gd name="T96" fmla="*/ 825 w 923"/>
              <a:gd name="T97" fmla="*/ 259 h 2054"/>
              <a:gd name="T98" fmla="*/ 820 w 923"/>
              <a:gd name="T99" fmla="*/ 252 h 2054"/>
              <a:gd name="T100" fmla="*/ 796 w 923"/>
              <a:gd name="T101" fmla="*/ 256 h 2054"/>
              <a:gd name="T102" fmla="*/ 775 w 923"/>
              <a:gd name="T103" fmla="*/ 223 h 2054"/>
              <a:gd name="T104" fmla="*/ 772 w 923"/>
              <a:gd name="T105" fmla="*/ 298 h 2054"/>
              <a:gd name="T106" fmla="*/ 728 w 923"/>
              <a:gd name="T107" fmla="*/ 262 h 2054"/>
              <a:gd name="T108" fmla="*/ 689 w 923"/>
              <a:gd name="T109" fmla="*/ 278 h 2054"/>
              <a:gd name="T110" fmla="*/ 625 w 923"/>
              <a:gd name="T111" fmla="*/ 259 h 2054"/>
              <a:gd name="T112" fmla="*/ 537 w 923"/>
              <a:gd name="T113" fmla="*/ 217 h 2054"/>
              <a:gd name="T114" fmla="*/ 548 w 923"/>
              <a:gd name="T115" fmla="*/ 138 h 2054"/>
              <a:gd name="T116" fmla="*/ 547 w 923"/>
              <a:gd name="T117" fmla="*/ 66 h 2054"/>
              <a:gd name="T118" fmla="*/ 465 w 923"/>
              <a:gd name="T119" fmla="*/ 0 h 2054"/>
              <a:gd name="T120" fmla="*/ 328 w 923"/>
              <a:gd name="T121" fmla="*/ 17 h 2054"/>
              <a:gd name="T122" fmla="*/ 285 w 923"/>
              <a:gd name="T123" fmla="*/ 60 h 2054"/>
              <a:gd name="T124" fmla="*/ 276 w 923"/>
              <a:gd name="T125" fmla="*/ 86 h 2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23" h="2054">
                <a:moveTo>
                  <a:pt x="303" y="102"/>
                </a:moveTo>
                <a:lnTo>
                  <a:pt x="303" y="102"/>
                </a:lnTo>
                <a:lnTo>
                  <a:pt x="301" y="113"/>
                </a:lnTo>
                <a:lnTo>
                  <a:pt x="300" y="122"/>
                </a:lnTo>
                <a:lnTo>
                  <a:pt x="299" y="134"/>
                </a:lnTo>
                <a:lnTo>
                  <a:pt x="299" y="134"/>
                </a:lnTo>
                <a:lnTo>
                  <a:pt x="300" y="145"/>
                </a:lnTo>
                <a:lnTo>
                  <a:pt x="301" y="154"/>
                </a:lnTo>
                <a:lnTo>
                  <a:pt x="303" y="162"/>
                </a:lnTo>
                <a:lnTo>
                  <a:pt x="301" y="167"/>
                </a:lnTo>
                <a:lnTo>
                  <a:pt x="300" y="171"/>
                </a:lnTo>
                <a:lnTo>
                  <a:pt x="300" y="171"/>
                </a:lnTo>
                <a:lnTo>
                  <a:pt x="295" y="179"/>
                </a:lnTo>
                <a:lnTo>
                  <a:pt x="287" y="190"/>
                </a:lnTo>
                <a:lnTo>
                  <a:pt x="279" y="198"/>
                </a:lnTo>
                <a:lnTo>
                  <a:pt x="275" y="203"/>
                </a:lnTo>
                <a:lnTo>
                  <a:pt x="275" y="203"/>
                </a:lnTo>
                <a:lnTo>
                  <a:pt x="275" y="206"/>
                </a:lnTo>
                <a:lnTo>
                  <a:pt x="276" y="207"/>
                </a:lnTo>
                <a:lnTo>
                  <a:pt x="279" y="210"/>
                </a:lnTo>
                <a:lnTo>
                  <a:pt x="281" y="214"/>
                </a:lnTo>
                <a:lnTo>
                  <a:pt x="281" y="217"/>
                </a:lnTo>
                <a:lnTo>
                  <a:pt x="281" y="219"/>
                </a:lnTo>
                <a:lnTo>
                  <a:pt x="281" y="219"/>
                </a:lnTo>
                <a:lnTo>
                  <a:pt x="279" y="226"/>
                </a:lnTo>
                <a:lnTo>
                  <a:pt x="279" y="231"/>
                </a:lnTo>
                <a:lnTo>
                  <a:pt x="281" y="246"/>
                </a:lnTo>
                <a:lnTo>
                  <a:pt x="281" y="246"/>
                </a:lnTo>
                <a:lnTo>
                  <a:pt x="287" y="274"/>
                </a:lnTo>
                <a:lnTo>
                  <a:pt x="291" y="287"/>
                </a:lnTo>
                <a:lnTo>
                  <a:pt x="292" y="291"/>
                </a:lnTo>
                <a:lnTo>
                  <a:pt x="295" y="294"/>
                </a:lnTo>
                <a:lnTo>
                  <a:pt x="295" y="294"/>
                </a:lnTo>
                <a:lnTo>
                  <a:pt x="299" y="296"/>
                </a:lnTo>
                <a:lnTo>
                  <a:pt x="304" y="302"/>
                </a:lnTo>
                <a:lnTo>
                  <a:pt x="311" y="308"/>
                </a:lnTo>
                <a:lnTo>
                  <a:pt x="311" y="308"/>
                </a:lnTo>
                <a:lnTo>
                  <a:pt x="243" y="359"/>
                </a:lnTo>
                <a:lnTo>
                  <a:pt x="243" y="359"/>
                </a:lnTo>
                <a:lnTo>
                  <a:pt x="230" y="371"/>
                </a:lnTo>
                <a:lnTo>
                  <a:pt x="218" y="384"/>
                </a:lnTo>
                <a:lnTo>
                  <a:pt x="209" y="397"/>
                </a:lnTo>
                <a:lnTo>
                  <a:pt x="203" y="408"/>
                </a:lnTo>
                <a:lnTo>
                  <a:pt x="203" y="408"/>
                </a:lnTo>
                <a:lnTo>
                  <a:pt x="193" y="437"/>
                </a:lnTo>
                <a:lnTo>
                  <a:pt x="178" y="473"/>
                </a:lnTo>
                <a:lnTo>
                  <a:pt x="178" y="473"/>
                </a:lnTo>
                <a:lnTo>
                  <a:pt x="171" y="488"/>
                </a:lnTo>
                <a:lnTo>
                  <a:pt x="165" y="500"/>
                </a:lnTo>
                <a:lnTo>
                  <a:pt x="154" y="516"/>
                </a:lnTo>
                <a:lnTo>
                  <a:pt x="154" y="516"/>
                </a:lnTo>
                <a:lnTo>
                  <a:pt x="152" y="518"/>
                </a:lnTo>
                <a:lnTo>
                  <a:pt x="148" y="520"/>
                </a:lnTo>
                <a:lnTo>
                  <a:pt x="145" y="520"/>
                </a:lnTo>
                <a:lnTo>
                  <a:pt x="141" y="518"/>
                </a:lnTo>
                <a:lnTo>
                  <a:pt x="136" y="516"/>
                </a:lnTo>
                <a:lnTo>
                  <a:pt x="132" y="512"/>
                </a:lnTo>
                <a:lnTo>
                  <a:pt x="132" y="512"/>
                </a:lnTo>
                <a:lnTo>
                  <a:pt x="133" y="509"/>
                </a:lnTo>
                <a:lnTo>
                  <a:pt x="134" y="505"/>
                </a:lnTo>
                <a:lnTo>
                  <a:pt x="138" y="496"/>
                </a:lnTo>
                <a:lnTo>
                  <a:pt x="144" y="484"/>
                </a:lnTo>
                <a:lnTo>
                  <a:pt x="146" y="474"/>
                </a:lnTo>
                <a:lnTo>
                  <a:pt x="146" y="474"/>
                </a:lnTo>
                <a:lnTo>
                  <a:pt x="149" y="427"/>
                </a:lnTo>
                <a:lnTo>
                  <a:pt x="149" y="427"/>
                </a:lnTo>
                <a:lnTo>
                  <a:pt x="150" y="416"/>
                </a:lnTo>
                <a:lnTo>
                  <a:pt x="152" y="409"/>
                </a:lnTo>
                <a:lnTo>
                  <a:pt x="152" y="408"/>
                </a:lnTo>
                <a:lnTo>
                  <a:pt x="150" y="407"/>
                </a:lnTo>
                <a:lnTo>
                  <a:pt x="145" y="405"/>
                </a:lnTo>
                <a:lnTo>
                  <a:pt x="145" y="405"/>
                </a:lnTo>
                <a:lnTo>
                  <a:pt x="142" y="405"/>
                </a:lnTo>
                <a:lnTo>
                  <a:pt x="140" y="407"/>
                </a:lnTo>
                <a:lnTo>
                  <a:pt x="138" y="411"/>
                </a:lnTo>
                <a:lnTo>
                  <a:pt x="138" y="416"/>
                </a:lnTo>
                <a:lnTo>
                  <a:pt x="137" y="419"/>
                </a:lnTo>
                <a:lnTo>
                  <a:pt x="134" y="421"/>
                </a:lnTo>
                <a:lnTo>
                  <a:pt x="134" y="421"/>
                </a:lnTo>
                <a:lnTo>
                  <a:pt x="128" y="428"/>
                </a:lnTo>
                <a:lnTo>
                  <a:pt x="122" y="437"/>
                </a:lnTo>
                <a:lnTo>
                  <a:pt x="117" y="442"/>
                </a:lnTo>
                <a:lnTo>
                  <a:pt x="114" y="444"/>
                </a:lnTo>
                <a:lnTo>
                  <a:pt x="114" y="444"/>
                </a:lnTo>
                <a:lnTo>
                  <a:pt x="114" y="444"/>
                </a:lnTo>
                <a:lnTo>
                  <a:pt x="113" y="441"/>
                </a:lnTo>
                <a:lnTo>
                  <a:pt x="113" y="437"/>
                </a:lnTo>
                <a:lnTo>
                  <a:pt x="112" y="429"/>
                </a:lnTo>
                <a:lnTo>
                  <a:pt x="108" y="412"/>
                </a:lnTo>
                <a:lnTo>
                  <a:pt x="108" y="412"/>
                </a:lnTo>
                <a:lnTo>
                  <a:pt x="101" y="387"/>
                </a:lnTo>
                <a:lnTo>
                  <a:pt x="97" y="364"/>
                </a:lnTo>
                <a:lnTo>
                  <a:pt x="93" y="347"/>
                </a:lnTo>
                <a:lnTo>
                  <a:pt x="91" y="340"/>
                </a:lnTo>
                <a:lnTo>
                  <a:pt x="89" y="338"/>
                </a:lnTo>
                <a:lnTo>
                  <a:pt x="89" y="338"/>
                </a:lnTo>
                <a:lnTo>
                  <a:pt x="85" y="335"/>
                </a:lnTo>
                <a:lnTo>
                  <a:pt x="83" y="335"/>
                </a:lnTo>
                <a:lnTo>
                  <a:pt x="80" y="338"/>
                </a:lnTo>
                <a:lnTo>
                  <a:pt x="79" y="343"/>
                </a:lnTo>
                <a:lnTo>
                  <a:pt x="79" y="343"/>
                </a:lnTo>
                <a:lnTo>
                  <a:pt x="76" y="356"/>
                </a:lnTo>
                <a:lnTo>
                  <a:pt x="75" y="372"/>
                </a:lnTo>
                <a:lnTo>
                  <a:pt x="75" y="392"/>
                </a:lnTo>
                <a:lnTo>
                  <a:pt x="75" y="392"/>
                </a:lnTo>
                <a:lnTo>
                  <a:pt x="68" y="360"/>
                </a:lnTo>
                <a:lnTo>
                  <a:pt x="63" y="339"/>
                </a:lnTo>
                <a:lnTo>
                  <a:pt x="59" y="331"/>
                </a:lnTo>
                <a:lnTo>
                  <a:pt x="57" y="330"/>
                </a:lnTo>
                <a:lnTo>
                  <a:pt x="56" y="328"/>
                </a:lnTo>
                <a:lnTo>
                  <a:pt x="56" y="328"/>
                </a:lnTo>
                <a:lnTo>
                  <a:pt x="52" y="328"/>
                </a:lnTo>
                <a:lnTo>
                  <a:pt x="48" y="328"/>
                </a:lnTo>
                <a:lnTo>
                  <a:pt x="47" y="331"/>
                </a:lnTo>
                <a:lnTo>
                  <a:pt x="47" y="334"/>
                </a:lnTo>
                <a:lnTo>
                  <a:pt x="47" y="334"/>
                </a:lnTo>
                <a:lnTo>
                  <a:pt x="47" y="345"/>
                </a:lnTo>
                <a:lnTo>
                  <a:pt x="45" y="365"/>
                </a:lnTo>
                <a:lnTo>
                  <a:pt x="43" y="392"/>
                </a:lnTo>
                <a:lnTo>
                  <a:pt x="43" y="392"/>
                </a:lnTo>
                <a:lnTo>
                  <a:pt x="43" y="384"/>
                </a:lnTo>
                <a:lnTo>
                  <a:pt x="40" y="367"/>
                </a:lnTo>
                <a:lnTo>
                  <a:pt x="39" y="359"/>
                </a:lnTo>
                <a:lnTo>
                  <a:pt x="36" y="351"/>
                </a:lnTo>
                <a:lnTo>
                  <a:pt x="33" y="345"/>
                </a:lnTo>
                <a:lnTo>
                  <a:pt x="32" y="345"/>
                </a:lnTo>
                <a:lnTo>
                  <a:pt x="31" y="345"/>
                </a:lnTo>
                <a:lnTo>
                  <a:pt x="31" y="345"/>
                </a:lnTo>
                <a:lnTo>
                  <a:pt x="24" y="347"/>
                </a:lnTo>
                <a:lnTo>
                  <a:pt x="22" y="348"/>
                </a:lnTo>
                <a:lnTo>
                  <a:pt x="20" y="349"/>
                </a:lnTo>
                <a:lnTo>
                  <a:pt x="19" y="352"/>
                </a:lnTo>
                <a:lnTo>
                  <a:pt x="20" y="361"/>
                </a:lnTo>
                <a:lnTo>
                  <a:pt x="20" y="361"/>
                </a:lnTo>
                <a:lnTo>
                  <a:pt x="26" y="397"/>
                </a:lnTo>
                <a:lnTo>
                  <a:pt x="28" y="420"/>
                </a:lnTo>
                <a:lnTo>
                  <a:pt x="28" y="420"/>
                </a:lnTo>
                <a:lnTo>
                  <a:pt x="26" y="413"/>
                </a:lnTo>
                <a:lnTo>
                  <a:pt x="20" y="400"/>
                </a:lnTo>
                <a:lnTo>
                  <a:pt x="18" y="393"/>
                </a:lnTo>
                <a:lnTo>
                  <a:pt x="14" y="387"/>
                </a:lnTo>
                <a:lnTo>
                  <a:pt x="10" y="384"/>
                </a:lnTo>
                <a:lnTo>
                  <a:pt x="7" y="383"/>
                </a:lnTo>
                <a:lnTo>
                  <a:pt x="6" y="383"/>
                </a:lnTo>
                <a:lnTo>
                  <a:pt x="6" y="383"/>
                </a:lnTo>
                <a:lnTo>
                  <a:pt x="3" y="385"/>
                </a:lnTo>
                <a:lnTo>
                  <a:pt x="0" y="391"/>
                </a:lnTo>
                <a:lnTo>
                  <a:pt x="0" y="397"/>
                </a:lnTo>
                <a:lnTo>
                  <a:pt x="2" y="404"/>
                </a:lnTo>
                <a:lnTo>
                  <a:pt x="7" y="431"/>
                </a:lnTo>
                <a:lnTo>
                  <a:pt x="7" y="431"/>
                </a:lnTo>
                <a:lnTo>
                  <a:pt x="10" y="442"/>
                </a:lnTo>
                <a:lnTo>
                  <a:pt x="15" y="457"/>
                </a:lnTo>
                <a:lnTo>
                  <a:pt x="26" y="484"/>
                </a:lnTo>
                <a:lnTo>
                  <a:pt x="26" y="484"/>
                </a:lnTo>
                <a:lnTo>
                  <a:pt x="27" y="489"/>
                </a:lnTo>
                <a:lnTo>
                  <a:pt x="31" y="493"/>
                </a:lnTo>
                <a:lnTo>
                  <a:pt x="37" y="501"/>
                </a:lnTo>
                <a:lnTo>
                  <a:pt x="47" y="509"/>
                </a:lnTo>
                <a:lnTo>
                  <a:pt x="47" y="509"/>
                </a:lnTo>
                <a:lnTo>
                  <a:pt x="41" y="512"/>
                </a:lnTo>
                <a:lnTo>
                  <a:pt x="36" y="513"/>
                </a:lnTo>
                <a:lnTo>
                  <a:pt x="31" y="517"/>
                </a:lnTo>
                <a:lnTo>
                  <a:pt x="26" y="521"/>
                </a:lnTo>
                <a:lnTo>
                  <a:pt x="22" y="528"/>
                </a:lnTo>
                <a:lnTo>
                  <a:pt x="20" y="534"/>
                </a:lnTo>
                <a:lnTo>
                  <a:pt x="20" y="538"/>
                </a:lnTo>
                <a:lnTo>
                  <a:pt x="22" y="542"/>
                </a:lnTo>
                <a:lnTo>
                  <a:pt x="22" y="542"/>
                </a:lnTo>
                <a:lnTo>
                  <a:pt x="28" y="557"/>
                </a:lnTo>
                <a:lnTo>
                  <a:pt x="33" y="566"/>
                </a:lnTo>
                <a:lnTo>
                  <a:pt x="37" y="574"/>
                </a:lnTo>
                <a:lnTo>
                  <a:pt x="39" y="583"/>
                </a:lnTo>
                <a:lnTo>
                  <a:pt x="39" y="583"/>
                </a:lnTo>
                <a:lnTo>
                  <a:pt x="43" y="603"/>
                </a:lnTo>
                <a:lnTo>
                  <a:pt x="48" y="631"/>
                </a:lnTo>
                <a:lnTo>
                  <a:pt x="56" y="658"/>
                </a:lnTo>
                <a:lnTo>
                  <a:pt x="60" y="667"/>
                </a:lnTo>
                <a:lnTo>
                  <a:pt x="64" y="674"/>
                </a:lnTo>
                <a:lnTo>
                  <a:pt x="64" y="674"/>
                </a:lnTo>
                <a:lnTo>
                  <a:pt x="71" y="680"/>
                </a:lnTo>
                <a:lnTo>
                  <a:pt x="76" y="688"/>
                </a:lnTo>
                <a:lnTo>
                  <a:pt x="80" y="691"/>
                </a:lnTo>
                <a:lnTo>
                  <a:pt x="84" y="694"/>
                </a:lnTo>
                <a:lnTo>
                  <a:pt x="89" y="694"/>
                </a:lnTo>
                <a:lnTo>
                  <a:pt x="96" y="694"/>
                </a:lnTo>
                <a:lnTo>
                  <a:pt x="96" y="694"/>
                </a:lnTo>
                <a:lnTo>
                  <a:pt x="109" y="692"/>
                </a:lnTo>
                <a:lnTo>
                  <a:pt x="118" y="694"/>
                </a:lnTo>
                <a:lnTo>
                  <a:pt x="129" y="692"/>
                </a:lnTo>
                <a:lnTo>
                  <a:pt x="136" y="690"/>
                </a:lnTo>
                <a:lnTo>
                  <a:pt x="144" y="687"/>
                </a:lnTo>
                <a:lnTo>
                  <a:pt x="144" y="687"/>
                </a:lnTo>
                <a:lnTo>
                  <a:pt x="156" y="680"/>
                </a:lnTo>
                <a:lnTo>
                  <a:pt x="170" y="670"/>
                </a:lnTo>
                <a:lnTo>
                  <a:pt x="202" y="642"/>
                </a:lnTo>
                <a:lnTo>
                  <a:pt x="231" y="617"/>
                </a:lnTo>
                <a:lnTo>
                  <a:pt x="247" y="603"/>
                </a:lnTo>
                <a:lnTo>
                  <a:pt x="247" y="603"/>
                </a:lnTo>
                <a:lnTo>
                  <a:pt x="264" y="589"/>
                </a:lnTo>
                <a:lnTo>
                  <a:pt x="296" y="561"/>
                </a:lnTo>
                <a:lnTo>
                  <a:pt x="340" y="521"/>
                </a:lnTo>
                <a:lnTo>
                  <a:pt x="340" y="521"/>
                </a:lnTo>
                <a:lnTo>
                  <a:pt x="348" y="537"/>
                </a:lnTo>
                <a:lnTo>
                  <a:pt x="356" y="554"/>
                </a:lnTo>
                <a:lnTo>
                  <a:pt x="362" y="573"/>
                </a:lnTo>
                <a:lnTo>
                  <a:pt x="362" y="573"/>
                </a:lnTo>
                <a:lnTo>
                  <a:pt x="405" y="688"/>
                </a:lnTo>
                <a:lnTo>
                  <a:pt x="405" y="688"/>
                </a:lnTo>
                <a:lnTo>
                  <a:pt x="421" y="719"/>
                </a:lnTo>
                <a:lnTo>
                  <a:pt x="430" y="739"/>
                </a:lnTo>
                <a:lnTo>
                  <a:pt x="433" y="747"/>
                </a:lnTo>
                <a:lnTo>
                  <a:pt x="433" y="751"/>
                </a:lnTo>
                <a:lnTo>
                  <a:pt x="433" y="751"/>
                </a:lnTo>
                <a:lnTo>
                  <a:pt x="433" y="775"/>
                </a:lnTo>
                <a:lnTo>
                  <a:pt x="434" y="820"/>
                </a:lnTo>
                <a:lnTo>
                  <a:pt x="434" y="865"/>
                </a:lnTo>
                <a:lnTo>
                  <a:pt x="433" y="889"/>
                </a:lnTo>
                <a:lnTo>
                  <a:pt x="433" y="889"/>
                </a:lnTo>
                <a:lnTo>
                  <a:pt x="429" y="898"/>
                </a:lnTo>
                <a:lnTo>
                  <a:pt x="421" y="910"/>
                </a:lnTo>
                <a:lnTo>
                  <a:pt x="414" y="922"/>
                </a:lnTo>
                <a:lnTo>
                  <a:pt x="413" y="925"/>
                </a:lnTo>
                <a:lnTo>
                  <a:pt x="413" y="928"/>
                </a:lnTo>
                <a:lnTo>
                  <a:pt x="434" y="937"/>
                </a:lnTo>
                <a:lnTo>
                  <a:pt x="434" y="937"/>
                </a:lnTo>
                <a:lnTo>
                  <a:pt x="438" y="979"/>
                </a:lnTo>
                <a:lnTo>
                  <a:pt x="447" y="1078"/>
                </a:lnTo>
                <a:lnTo>
                  <a:pt x="454" y="1133"/>
                </a:lnTo>
                <a:lnTo>
                  <a:pt x="459" y="1187"/>
                </a:lnTo>
                <a:lnTo>
                  <a:pt x="466" y="1230"/>
                </a:lnTo>
                <a:lnTo>
                  <a:pt x="470" y="1248"/>
                </a:lnTo>
                <a:lnTo>
                  <a:pt x="472" y="1260"/>
                </a:lnTo>
                <a:lnTo>
                  <a:pt x="472" y="1260"/>
                </a:lnTo>
                <a:lnTo>
                  <a:pt x="479" y="1278"/>
                </a:lnTo>
                <a:lnTo>
                  <a:pt x="486" y="1294"/>
                </a:lnTo>
                <a:lnTo>
                  <a:pt x="496" y="1318"/>
                </a:lnTo>
                <a:lnTo>
                  <a:pt x="506" y="1334"/>
                </a:lnTo>
                <a:lnTo>
                  <a:pt x="507" y="1339"/>
                </a:lnTo>
                <a:lnTo>
                  <a:pt x="508" y="1343"/>
                </a:lnTo>
                <a:lnTo>
                  <a:pt x="508" y="1343"/>
                </a:lnTo>
                <a:lnTo>
                  <a:pt x="510" y="1382"/>
                </a:lnTo>
                <a:lnTo>
                  <a:pt x="516" y="1459"/>
                </a:lnTo>
                <a:lnTo>
                  <a:pt x="527" y="1572"/>
                </a:lnTo>
                <a:lnTo>
                  <a:pt x="527" y="1572"/>
                </a:lnTo>
                <a:lnTo>
                  <a:pt x="527" y="1609"/>
                </a:lnTo>
                <a:lnTo>
                  <a:pt x="526" y="1634"/>
                </a:lnTo>
                <a:lnTo>
                  <a:pt x="524" y="1652"/>
                </a:lnTo>
                <a:lnTo>
                  <a:pt x="524" y="1652"/>
                </a:lnTo>
                <a:lnTo>
                  <a:pt x="522" y="1674"/>
                </a:lnTo>
                <a:lnTo>
                  <a:pt x="520" y="1689"/>
                </a:lnTo>
                <a:lnTo>
                  <a:pt x="520" y="1689"/>
                </a:lnTo>
                <a:lnTo>
                  <a:pt x="520" y="1690"/>
                </a:lnTo>
                <a:lnTo>
                  <a:pt x="519" y="1697"/>
                </a:lnTo>
                <a:lnTo>
                  <a:pt x="514" y="1704"/>
                </a:lnTo>
                <a:lnTo>
                  <a:pt x="510" y="1708"/>
                </a:lnTo>
                <a:lnTo>
                  <a:pt x="506" y="1710"/>
                </a:lnTo>
                <a:lnTo>
                  <a:pt x="506" y="1710"/>
                </a:lnTo>
                <a:lnTo>
                  <a:pt x="490" y="1717"/>
                </a:lnTo>
                <a:lnTo>
                  <a:pt x="471" y="1725"/>
                </a:lnTo>
                <a:lnTo>
                  <a:pt x="463" y="1729"/>
                </a:lnTo>
                <a:lnTo>
                  <a:pt x="455" y="1734"/>
                </a:lnTo>
                <a:lnTo>
                  <a:pt x="450" y="1739"/>
                </a:lnTo>
                <a:lnTo>
                  <a:pt x="447" y="1745"/>
                </a:lnTo>
                <a:lnTo>
                  <a:pt x="447" y="1745"/>
                </a:lnTo>
                <a:lnTo>
                  <a:pt x="447" y="1753"/>
                </a:lnTo>
                <a:lnTo>
                  <a:pt x="447" y="1758"/>
                </a:lnTo>
                <a:lnTo>
                  <a:pt x="449" y="1766"/>
                </a:lnTo>
                <a:lnTo>
                  <a:pt x="449" y="1766"/>
                </a:lnTo>
                <a:lnTo>
                  <a:pt x="453" y="1773"/>
                </a:lnTo>
                <a:lnTo>
                  <a:pt x="459" y="1782"/>
                </a:lnTo>
                <a:lnTo>
                  <a:pt x="463" y="1786"/>
                </a:lnTo>
                <a:lnTo>
                  <a:pt x="468" y="1789"/>
                </a:lnTo>
                <a:lnTo>
                  <a:pt x="472" y="1791"/>
                </a:lnTo>
                <a:lnTo>
                  <a:pt x="476" y="1791"/>
                </a:lnTo>
                <a:lnTo>
                  <a:pt x="476" y="1791"/>
                </a:lnTo>
                <a:lnTo>
                  <a:pt x="484" y="1790"/>
                </a:lnTo>
                <a:lnTo>
                  <a:pt x="492" y="1790"/>
                </a:lnTo>
                <a:lnTo>
                  <a:pt x="503" y="1790"/>
                </a:lnTo>
                <a:lnTo>
                  <a:pt x="510" y="1843"/>
                </a:lnTo>
                <a:lnTo>
                  <a:pt x="510" y="1843"/>
                </a:lnTo>
                <a:lnTo>
                  <a:pt x="516" y="1851"/>
                </a:lnTo>
                <a:lnTo>
                  <a:pt x="520" y="1856"/>
                </a:lnTo>
                <a:lnTo>
                  <a:pt x="522" y="1858"/>
                </a:lnTo>
                <a:lnTo>
                  <a:pt x="522" y="1859"/>
                </a:lnTo>
                <a:lnTo>
                  <a:pt x="522" y="1859"/>
                </a:lnTo>
                <a:lnTo>
                  <a:pt x="511" y="1866"/>
                </a:lnTo>
                <a:lnTo>
                  <a:pt x="488" y="1880"/>
                </a:lnTo>
                <a:lnTo>
                  <a:pt x="467" y="1899"/>
                </a:lnTo>
                <a:lnTo>
                  <a:pt x="458" y="1907"/>
                </a:lnTo>
                <a:lnTo>
                  <a:pt x="454" y="1914"/>
                </a:lnTo>
                <a:lnTo>
                  <a:pt x="454" y="1914"/>
                </a:lnTo>
                <a:lnTo>
                  <a:pt x="450" y="1920"/>
                </a:lnTo>
                <a:lnTo>
                  <a:pt x="442" y="1929"/>
                </a:lnTo>
                <a:lnTo>
                  <a:pt x="421" y="1948"/>
                </a:lnTo>
                <a:lnTo>
                  <a:pt x="398" y="1964"/>
                </a:lnTo>
                <a:lnTo>
                  <a:pt x="382" y="1975"/>
                </a:lnTo>
                <a:lnTo>
                  <a:pt x="382" y="1975"/>
                </a:lnTo>
                <a:lnTo>
                  <a:pt x="377" y="1979"/>
                </a:lnTo>
                <a:lnTo>
                  <a:pt x="373" y="1984"/>
                </a:lnTo>
                <a:lnTo>
                  <a:pt x="370" y="1989"/>
                </a:lnTo>
                <a:lnTo>
                  <a:pt x="368" y="1996"/>
                </a:lnTo>
                <a:lnTo>
                  <a:pt x="366" y="2004"/>
                </a:lnTo>
                <a:lnTo>
                  <a:pt x="365" y="2011"/>
                </a:lnTo>
                <a:lnTo>
                  <a:pt x="366" y="2017"/>
                </a:lnTo>
                <a:lnTo>
                  <a:pt x="368" y="2024"/>
                </a:lnTo>
                <a:lnTo>
                  <a:pt x="368" y="2024"/>
                </a:lnTo>
                <a:lnTo>
                  <a:pt x="370" y="2033"/>
                </a:lnTo>
                <a:lnTo>
                  <a:pt x="373" y="2041"/>
                </a:lnTo>
                <a:lnTo>
                  <a:pt x="374" y="2044"/>
                </a:lnTo>
                <a:lnTo>
                  <a:pt x="377" y="2046"/>
                </a:lnTo>
                <a:lnTo>
                  <a:pt x="380" y="2048"/>
                </a:lnTo>
                <a:lnTo>
                  <a:pt x="385" y="2049"/>
                </a:lnTo>
                <a:lnTo>
                  <a:pt x="385" y="2049"/>
                </a:lnTo>
                <a:lnTo>
                  <a:pt x="401" y="2052"/>
                </a:lnTo>
                <a:lnTo>
                  <a:pt x="426" y="2053"/>
                </a:lnTo>
                <a:lnTo>
                  <a:pt x="449" y="2054"/>
                </a:lnTo>
                <a:lnTo>
                  <a:pt x="458" y="2053"/>
                </a:lnTo>
                <a:lnTo>
                  <a:pt x="465" y="2052"/>
                </a:lnTo>
                <a:lnTo>
                  <a:pt x="465" y="2052"/>
                </a:lnTo>
                <a:lnTo>
                  <a:pt x="483" y="2045"/>
                </a:lnTo>
                <a:lnTo>
                  <a:pt x="514" y="2036"/>
                </a:lnTo>
                <a:lnTo>
                  <a:pt x="544" y="2025"/>
                </a:lnTo>
                <a:lnTo>
                  <a:pt x="556" y="2020"/>
                </a:lnTo>
                <a:lnTo>
                  <a:pt x="564" y="2017"/>
                </a:lnTo>
                <a:lnTo>
                  <a:pt x="564" y="2017"/>
                </a:lnTo>
                <a:lnTo>
                  <a:pt x="576" y="2011"/>
                </a:lnTo>
                <a:lnTo>
                  <a:pt x="590" y="2004"/>
                </a:lnTo>
                <a:lnTo>
                  <a:pt x="606" y="1997"/>
                </a:lnTo>
                <a:lnTo>
                  <a:pt x="621" y="1993"/>
                </a:lnTo>
                <a:lnTo>
                  <a:pt x="621" y="1993"/>
                </a:lnTo>
                <a:lnTo>
                  <a:pt x="655" y="1985"/>
                </a:lnTo>
                <a:lnTo>
                  <a:pt x="671" y="1981"/>
                </a:lnTo>
                <a:lnTo>
                  <a:pt x="677" y="1979"/>
                </a:lnTo>
                <a:lnTo>
                  <a:pt x="679" y="1976"/>
                </a:lnTo>
                <a:lnTo>
                  <a:pt x="679" y="1976"/>
                </a:lnTo>
                <a:lnTo>
                  <a:pt x="683" y="1971"/>
                </a:lnTo>
                <a:lnTo>
                  <a:pt x="686" y="1968"/>
                </a:lnTo>
                <a:lnTo>
                  <a:pt x="689" y="1965"/>
                </a:lnTo>
                <a:lnTo>
                  <a:pt x="690" y="1959"/>
                </a:lnTo>
                <a:lnTo>
                  <a:pt x="687" y="1921"/>
                </a:lnTo>
                <a:lnTo>
                  <a:pt x="687" y="1895"/>
                </a:lnTo>
                <a:lnTo>
                  <a:pt x="687" y="1895"/>
                </a:lnTo>
                <a:lnTo>
                  <a:pt x="693" y="1896"/>
                </a:lnTo>
                <a:lnTo>
                  <a:pt x="697" y="1896"/>
                </a:lnTo>
                <a:lnTo>
                  <a:pt x="697" y="1896"/>
                </a:lnTo>
                <a:lnTo>
                  <a:pt x="698" y="1895"/>
                </a:lnTo>
                <a:lnTo>
                  <a:pt x="698" y="1895"/>
                </a:lnTo>
                <a:lnTo>
                  <a:pt x="699" y="1884"/>
                </a:lnTo>
                <a:lnTo>
                  <a:pt x="702" y="1863"/>
                </a:lnTo>
                <a:lnTo>
                  <a:pt x="702" y="1863"/>
                </a:lnTo>
                <a:lnTo>
                  <a:pt x="705" y="1848"/>
                </a:lnTo>
                <a:lnTo>
                  <a:pt x="709" y="1828"/>
                </a:lnTo>
                <a:lnTo>
                  <a:pt x="714" y="1801"/>
                </a:lnTo>
                <a:lnTo>
                  <a:pt x="719" y="1761"/>
                </a:lnTo>
                <a:lnTo>
                  <a:pt x="719" y="1761"/>
                </a:lnTo>
                <a:lnTo>
                  <a:pt x="726" y="1712"/>
                </a:lnTo>
                <a:lnTo>
                  <a:pt x="735" y="1657"/>
                </a:lnTo>
                <a:lnTo>
                  <a:pt x="743" y="1608"/>
                </a:lnTo>
                <a:lnTo>
                  <a:pt x="750" y="1569"/>
                </a:lnTo>
                <a:lnTo>
                  <a:pt x="750" y="1569"/>
                </a:lnTo>
                <a:lnTo>
                  <a:pt x="751" y="1547"/>
                </a:lnTo>
                <a:lnTo>
                  <a:pt x="751" y="1514"/>
                </a:lnTo>
                <a:lnTo>
                  <a:pt x="750" y="1431"/>
                </a:lnTo>
                <a:lnTo>
                  <a:pt x="746" y="1325"/>
                </a:lnTo>
                <a:lnTo>
                  <a:pt x="746" y="1325"/>
                </a:lnTo>
                <a:lnTo>
                  <a:pt x="771" y="1181"/>
                </a:lnTo>
                <a:lnTo>
                  <a:pt x="791" y="1079"/>
                </a:lnTo>
                <a:lnTo>
                  <a:pt x="799" y="1043"/>
                </a:lnTo>
                <a:lnTo>
                  <a:pt x="801" y="1031"/>
                </a:lnTo>
                <a:lnTo>
                  <a:pt x="804" y="1025"/>
                </a:lnTo>
                <a:lnTo>
                  <a:pt x="804" y="1025"/>
                </a:lnTo>
                <a:lnTo>
                  <a:pt x="808" y="1019"/>
                </a:lnTo>
                <a:lnTo>
                  <a:pt x="813" y="1015"/>
                </a:lnTo>
                <a:lnTo>
                  <a:pt x="823" y="1009"/>
                </a:lnTo>
                <a:lnTo>
                  <a:pt x="828" y="1003"/>
                </a:lnTo>
                <a:lnTo>
                  <a:pt x="832" y="995"/>
                </a:lnTo>
                <a:lnTo>
                  <a:pt x="836" y="985"/>
                </a:lnTo>
                <a:lnTo>
                  <a:pt x="840" y="970"/>
                </a:lnTo>
                <a:lnTo>
                  <a:pt x="840" y="970"/>
                </a:lnTo>
                <a:lnTo>
                  <a:pt x="842" y="953"/>
                </a:lnTo>
                <a:lnTo>
                  <a:pt x="844" y="935"/>
                </a:lnTo>
                <a:lnTo>
                  <a:pt x="846" y="904"/>
                </a:lnTo>
                <a:lnTo>
                  <a:pt x="846" y="878"/>
                </a:lnTo>
                <a:lnTo>
                  <a:pt x="846" y="869"/>
                </a:lnTo>
                <a:lnTo>
                  <a:pt x="846" y="869"/>
                </a:lnTo>
                <a:lnTo>
                  <a:pt x="858" y="862"/>
                </a:lnTo>
                <a:lnTo>
                  <a:pt x="865" y="857"/>
                </a:lnTo>
                <a:lnTo>
                  <a:pt x="868" y="854"/>
                </a:lnTo>
                <a:lnTo>
                  <a:pt x="868" y="853"/>
                </a:lnTo>
                <a:lnTo>
                  <a:pt x="868" y="853"/>
                </a:lnTo>
                <a:lnTo>
                  <a:pt x="747" y="623"/>
                </a:lnTo>
                <a:lnTo>
                  <a:pt x="747" y="474"/>
                </a:lnTo>
                <a:lnTo>
                  <a:pt x="747" y="474"/>
                </a:lnTo>
                <a:lnTo>
                  <a:pt x="762" y="484"/>
                </a:lnTo>
                <a:lnTo>
                  <a:pt x="777" y="493"/>
                </a:lnTo>
                <a:lnTo>
                  <a:pt x="796" y="505"/>
                </a:lnTo>
                <a:lnTo>
                  <a:pt x="817" y="514"/>
                </a:lnTo>
                <a:lnTo>
                  <a:pt x="838" y="524"/>
                </a:lnTo>
                <a:lnTo>
                  <a:pt x="849" y="526"/>
                </a:lnTo>
                <a:lnTo>
                  <a:pt x="860" y="529"/>
                </a:lnTo>
                <a:lnTo>
                  <a:pt x="869" y="529"/>
                </a:lnTo>
                <a:lnTo>
                  <a:pt x="877" y="529"/>
                </a:lnTo>
                <a:lnTo>
                  <a:pt x="877" y="529"/>
                </a:lnTo>
                <a:lnTo>
                  <a:pt x="890" y="525"/>
                </a:lnTo>
                <a:lnTo>
                  <a:pt x="901" y="521"/>
                </a:lnTo>
                <a:lnTo>
                  <a:pt x="909" y="516"/>
                </a:lnTo>
                <a:lnTo>
                  <a:pt x="915" y="510"/>
                </a:lnTo>
                <a:lnTo>
                  <a:pt x="918" y="505"/>
                </a:lnTo>
                <a:lnTo>
                  <a:pt x="921" y="498"/>
                </a:lnTo>
                <a:lnTo>
                  <a:pt x="922" y="492"/>
                </a:lnTo>
                <a:lnTo>
                  <a:pt x="923" y="484"/>
                </a:lnTo>
                <a:lnTo>
                  <a:pt x="923" y="484"/>
                </a:lnTo>
                <a:lnTo>
                  <a:pt x="922" y="476"/>
                </a:lnTo>
                <a:lnTo>
                  <a:pt x="921" y="465"/>
                </a:lnTo>
                <a:lnTo>
                  <a:pt x="917" y="440"/>
                </a:lnTo>
                <a:lnTo>
                  <a:pt x="910" y="417"/>
                </a:lnTo>
                <a:lnTo>
                  <a:pt x="907" y="409"/>
                </a:lnTo>
                <a:lnTo>
                  <a:pt x="903" y="405"/>
                </a:lnTo>
                <a:lnTo>
                  <a:pt x="903" y="405"/>
                </a:lnTo>
                <a:lnTo>
                  <a:pt x="894" y="397"/>
                </a:lnTo>
                <a:lnTo>
                  <a:pt x="880" y="387"/>
                </a:lnTo>
                <a:lnTo>
                  <a:pt x="866" y="376"/>
                </a:lnTo>
                <a:lnTo>
                  <a:pt x="862" y="372"/>
                </a:lnTo>
                <a:lnTo>
                  <a:pt x="860" y="369"/>
                </a:lnTo>
                <a:lnTo>
                  <a:pt x="860" y="369"/>
                </a:lnTo>
                <a:lnTo>
                  <a:pt x="858" y="352"/>
                </a:lnTo>
                <a:lnTo>
                  <a:pt x="857" y="320"/>
                </a:lnTo>
                <a:lnTo>
                  <a:pt x="854" y="303"/>
                </a:lnTo>
                <a:lnTo>
                  <a:pt x="853" y="287"/>
                </a:lnTo>
                <a:lnTo>
                  <a:pt x="849" y="275"/>
                </a:lnTo>
                <a:lnTo>
                  <a:pt x="848" y="271"/>
                </a:lnTo>
                <a:lnTo>
                  <a:pt x="846" y="268"/>
                </a:lnTo>
                <a:lnTo>
                  <a:pt x="846" y="268"/>
                </a:lnTo>
                <a:lnTo>
                  <a:pt x="838" y="262"/>
                </a:lnTo>
                <a:lnTo>
                  <a:pt x="835" y="256"/>
                </a:lnTo>
                <a:lnTo>
                  <a:pt x="832" y="252"/>
                </a:lnTo>
                <a:lnTo>
                  <a:pt x="831" y="252"/>
                </a:lnTo>
                <a:lnTo>
                  <a:pt x="829" y="254"/>
                </a:lnTo>
                <a:lnTo>
                  <a:pt x="829" y="254"/>
                </a:lnTo>
                <a:lnTo>
                  <a:pt x="825" y="259"/>
                </a:lnTo>
                <a:lnTo>
                  <a:pt x="824" y="263"/>
                </a:lnTo>
                <a:lnTo>
                  <a:pt x="825" y="270"/>
                </a:lnTo>
                <a:lnTo>
                  <a:pt x="825" y="270"/>
                </a:lnTo>
                <a:lnTo>
                  <a:pt x="825" y="279"/>
                </a:lnTo>
                <a:lnTo>
                  <a:pt x="825" y="280"/>
                </a:lnTo>
                <a:lnTo>
                  <a:pt x="825" y="280"/>
                </a:lnTo>
                <a:lnTo>
                  <a:pt x="825" y="275"/>
                </a:lnTo>
                <a:lnTo>
                  <a:pt x="823" y="264"/>
                </a:lnTo>
                <a:lnTo>
                  <a:pt x="820" y="252"/>
                </a:lnTo>
                <a:lnTo>
                  <a:pt x="817" y="247"/>
                </a:lnTo>
                <a:lnTo>
                  <a:pt x="813" y="243"/>
                </a:lnTo>
                <a:lnTo>
                  <a:pt x="813" y="243"/>
                </a:lnTo>
                <a:lnTo>
                  <a:pt x="807" y="241"/>
                </a:lnTo>
                <a:lnTo>
                  <a:pt x="803" y="241"/>
                </a:lnTo>
                <a:lnTo>
                  <a:pt x="799" y="243"/>
                </a:lnTo>
                <a:lnTo>
                  <a:pt x="797" y="250"/>
                </a:lnTo>
                <a:lnTo>
                  <a:pt x="797" y="250"/>
                </a:lnTo>
                <a:lnTo>
                  <a:pt x="796" y="256"/>
                </a:lnTo>
                <a:lnTo>
                  <a:pt x="797" y="263"/>
                </a:lnTo>
                <a:lnTo>
                  <a:pt x="799" y="271"/>
                </a:lnTo>
                <a:lnTo>
                  <a:pt x="799" y="271"/>
                </a:lnTo>
                <a:lnTo>
                  <a:pt x="788" y="246"/>
                </a:lnTo>
                <a:lnTo>
                  <a:pt x="781" y="230"/>
                </a:lnTo>
                <a:lnTo>
                  <a:pt x="777" y="225"/>
                </a:lnTo>
                <a:lnTo>
                  <a:pt x="776" y="223"/>
                </a:lnTo>
                <a:lnTo>
                  <a:pt x="775" y="223"/>
                </a:lnTo>
                <a:lnTo>
                  <a:pt x="775" y="223"/>
                </a:lnTo>
                <a:lnTo>
                  <a:pt x="774" y="223"/>
                </a:lnTo>
                <a:lnTo>
                  <a:pt x="772" y="223"/>
                </a:lnTo>
                <a:lnTo>
                  <a:pt x="771" y="222"/>
                </a:lnTo>
                <a:lnTo>
                  <a:pt x="771" y="239"/>
                </a:lnTo>
                <a:lnTo>
                  <a:pt x="771" y="239"/>
                </a:lnTo>
                <a:lnTo>
                  <a:pt x="770" y="262"/>
                </a:lnTo>
                <a:lnTo>
                  <a:pt x="771" y="280"/>
                </a:lnTo>
                <a:lnTo>
                  <a:pt x="772" y="298"/>
                </a:lnTo>
                <a:lnTo>
                  <a:pt x="772" y="298"/>
                </a:lnTo>
                <a:lnTo>
                  <a:pt x="759" y="274"/>
                </a:lnTo>
                <a:lnTo>
                  <a:pt x="747" y="256"/>
                </a:lnTo>
                <a:lnTo>
                  <a:pt x="743" y="252"/>
                </a:lnTo>
                <a:lnTo>
                  <a:pt x="740" y="251"/>
                </a:lnTo>
                <a:lnTo>
                  <a:pt x="739" y="251"/>
                </a:lnTo>
                <a:lnTo>
                  <a:pt x="739" y="251"/>
                </a:lnTo>
                <a:lnTo>
                  <a:pt x="735" y="254"/>
                </a:lnTo>
                <a:lnTo>
                  <a:pt x="731" y="258"/>
                </a:lnTo>
                <a:lnTo>
                  <a:pt x="728" y="262"/>
                </a:lnTo>
                <a:lnTo>
                  <a:pt x="728" y="267"/>
                </a:lnTo>
                <a:lnTo>
                  <a:pt x="736" y="310"/>
                </a:lnTo>
                <a:lnTo>
                  <a:pt x="736" y="310"/>
                </a:lnTo>
                <a:lnTo>
                  <a:pt x="728" y="302"/>
                </a:lnTo>
                <a:lnTo>
                  <a:pt x="722" y="295"/>
                </a:lnTo>
                <a:lnTo>
                  <a:pt x="714" y="290"/>
                </a:lnTo>
                <a:lnTo>
                  <a:pt x="714" y="290"/>
                </a:lnTo>
                <a:lnTo>
                  <a:pt x="698" y="282"/>
                </a:lnTo>
                <a:lnTo>
                  <a:pt x="689" y="278"/>
                </a:lnTo>
                <a:lnTo>
                  <a:pt x="677" y="275"/>
                </a:lnTo>
                <a:lnTo>
                  <a:pt x="677" y="275"/>
                </a:lnTo>
                <a:lnTo>
                  <a:pt x="663" y="274"/>
                </a:lnTo>
                <a:lnTo>
                  <a:pt x="653" y="274"/>
                </a:lnTo>
                <a:lnTo>
                  <a:pt x="644" y="271"/>
                </a:lnTo>
                <a:lnTo>
                  <a:pt x="638" y="270"/>
                </a:lnTo>
                <a:lnTo>
                  <a:pt x="633" y="266"/>
                </a:lnTo>
                <a:lnTo>
                  <a:pt x="633" y="266"/>
                </a:lnTo>
                <a:lnTo>
                  <a:pt x="625" y="259"/>
                </a:lnTo>
                <a:lnTo>
                  <a:pt x="620" y="256"/>
                </a:lnTo>
                <a:lnTo>
                  <a:pt x="606" y="251"/>
                </a:lnTo>
                <a:lnTo>
                  <a:pt x="606" y="251"/>
                </a:lnTo>
                <a:lnTo>
                  <a:pt x="598" y="248"/>
                </a:lnTo>
                <a:lnTo>
                  <a:pt x="588" y="246"/>
                </a:lnTo>
                <a:lnTo>
                  <a:pt x="563" y="242"/>
                </a:lnTo>
                <a:lnTo>
                  <a:pt x="531" y="238"/>
                </a:lnTo>
                <a:lnTo>
                  <a:pt x="531" y="238"/>
                </a:lnTo>
                <a:lnTo>
                  <a:pt x="537" y="217"/>
                </a:lnTo>
                <a:lnTo>
                  <a:pt x="545" y="189"/>
                </a:lnTo>
                <a:lnTo>
                  <a:pt x="545" y="189"/>
                </a:lnTo>
                <a:lnTo>
                  <a:pt x="551" y="171"/>
                </a:lnTo>
                <a:lnTo>
                  <a:pt x="551" y="162"/>
                </a:lnTo>
                <a:lnTo>
                  <a:pt x="551" y="157"/>
                </a:lnTo>
                <a:lnTo>
                  <a:pt x="549" y="151"/>
                </a:lnTo>
                <a:lnTo>
                  <a:pt x="549" y="151"/>
                </a:lnTo>
                <a:lnTo>
                  <a:pt x="548" y="146"/>
                </a:lnTo>
                <a:lnTo>
                  <a:pt x="548" y="138"/>
                </a:lnTo>
                <a:lnTo>
                  <a:pt x="549" y="122"/>
                </a:lnTo>
                <a:lnTo>
                  <a:pt x="553" y="104"/>
                </a:lnTo>
                <a:lnTo>
                  <a:pt x="553" y="93"/>
                </a:lnTo>
                <a:lnTo>
                  <a:pt x="536" y="78"/>
                </a:lnTo>
                <a:lnTo>
                  <a:pt x="536" y="78"/>
                </a:lnTo>
                <a:lnTo>
                  <a:pt x="541" y="73"/>
                </a:lnTo>
                <a:lnTo>
                  <a:pt x="545" y="69"/>
                </a:lnTo>
                <a:lnTo>
                  <a:pt x="547" y="66"/>
                </a:lnTo>
                <a:lnTo>
                  <a:pt x="547" y="66"/>
                </a:lnTo>
                <a:lnTo>
                  <a:pt x="543" y="61"/>
                </a:lnTo>
                <a:lnTo>
                  <a:pt x="532" y="53"/>
                </a:lnTo>
                <a:lnTo>
                  <a:pt x="519" y="41"/>
                </a:lnTo>
                <a:lnTo>
                  <a:pt x="519" y="41"/>
                </a:lnTo>
                <a:lnTo>
                  <a:pt x="511" y="33"/>
                </a:lnTo>
                <a:lnTo>
                  <a:pt x="496" y="21"/>
                </a:lnTo>
                <a:lnTo>
                  <a:pt x="496" y="21"/>
                </a:lnTo>
                <a:lnTo>
                  <a:pt x="478" y="8"/>
                </a:lnTo>
                <a:lnTo>
                  <a:pt x="465" y="0"/>
                </a:lnTo>
                <a:lnTo>
                  <a:pt x="406" y="8"/>
                </a:lnTo>
                <a:lnTo>
                  <a:pt x="358" y="4"/>
                </a:lnTo>
                <a:lnTo>
                  <a:pt x="358" y="4"/>
                </a:lnTo>
                <a:lnTo>
                  <a:pt x="362" y="3"/>
                </a:lnTo>
                <a:lnTo>
                  <a:pt x="353" y="4"/>
                </a:lnTo>
                <a:lnTo>
                  <a:pt x="353" y="4"/>
                </a:lnTo>
                <a:lnTo>
                  <a:pt x="346" y="7"/>
                </a:lnTo>
                <a:lnTo>
                  <a:pt x="340" y="9"/>
                </a:lnTo>
                <a:lnTo>
                  <a:pt x="328" y="17"/>
                </a:lnTo>
                <a:lnTo>
                  <a:pt x="319" y="28"/>
                </a:lnTo>
                <a:lnTo>
                  <a:pt x="312" y="37"/>
                </a:lnTo>
                <a:lnTo>
                  <a:pt x="312" y="37"/>
                </a:lnTo>
                <a:lnTo>
                  <a:pt x="305" y="47"/>
                </a:lnTo>
                <a:lnTo>
                  <a:pt x="297" y="54"/>
                </a:lnTo>
                <a:lnTo>
                  <a:pt x="291" y="58"/>
                </a:lnTo>
                <a:lnTo>
                  <a:pt x="288" y="60"/>
                </a:lnTo>
                <a:lnTo>
                  <a:pt x="285" y="60"/>
                </a:lnTo>
                <a:lnTo>
                  <a:pt x="285" y="60"/>
                </a:lnTo>
                <a:lnTo>
                  <a:pt x="291" y="64"/>
                </a:lnTo>
                <a:lnTo>
                  <a:pt x="292" y="68"/>
                </a:lnTo>
                <a:lnTo>
                  <a:pt x="292" y="69"/>
                </a:lnTo>
                <a:lnTo>
                  <a:pt x="292" y="70"/>
                </a:lnTo>
                <a:lnTo>
                  <a:pt x="292" y="70"/>
                </a:lnTo>
                <a:lnTo>
                  <a:pt x="283" y="78"/>
                </a:lnTo>
                <a:lnTo>
                  <a:pt x="279" y="82"/>
                </a:lnTo>
                <a:lnTo>
                  <a:pt x="276" y="86"/>
                </a:lnTo>
                <a:lnTo>
                  <a:pt x="276" y="86"/>
                </a:lnTo>
                <a:lnTo>
                  <a:pt x="276" y="90"/>
                </a:lnTo>
                <a:lnTo>
                  <a:pt x="276" y="96"/>
                </a:lnTo>
                <a:lnTo>
                  <a:pt x="276" y="102"/>
                </a:lnTo>
                <a:lnTo>
                  <a:pt x="287" y="97"/>
                </a:lnTo>
                <a:lnTo>
                  <a:pt x="288" y="108"/>
                </a:lnTo>
                <a:lnTo>
                  <a:pt x="303" y="1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FF0210A-50E3-4900-A444-83B75FABD7DF}"/>
              </a:ext>
            </a:extLst>
          </p:cNvPr>
          <p:cNvSpPr>
            <a:spLocks/>
          </p:cNvSpPr>
          <p:nvPr/>
        </p:nvSpPr>
        <p:spPr bwMode="auto">
          <a:xfrm>
            <a:off x="1038226" y="4483474"/>
            <a:ext cx="2116138" cy="1358900"/>
          </a:xfrm>
          <a:custGeom>
            <a:avLst/>
            <a:gdLst>
              <a:gd name="T0" fmla="*/ 948 w 1333"/>
              <a:gd name="T1" fmla="*/ 587 h 856"/>
              <a:gd name="T2" fmla="*/ 867 w 1333"/>
              <a:gd name="T3" fmla="*/ 592 h 856"/>
              <a:gd name="T4" fmla="*/ 823 w 1333"/>
              <a:gd name="T5" fmla="*/ 598 h 856"/>
              <a:gd name="T6" fmla="*/ 799 w 1333"/>
              <a:gd name="T7" fmla="*/ 610 h 856"/>
              <a:gd name="T8" fmla="*/ 756 w 1333"/>
              <a:gd name="T9" fmla="*/ 608 h 856"/>
              <a:gd name="T10" fmla="*/ 750 w 1333"/>
              <a:gd name="T11" fmla="*/ 620 h 856"/>
              <a:gd name="T12" fmla="*/ 725 w 1333"/>
              <a:gd name="T13" fmla="*/ 599 h 856"/>
              <a:gd name="T14" fmla="*/ 705 w 1333"/>
              <a:gd name="T15" fmla="*/ 570 h 856"/>
              <a:gd name="T16" fmla="*/ 660 w 1333"/>
              <a:gd name="T17" fmla="*/ 565 h 856"/>
              <a:gd name="T18" fmla="*/ 664 w 1333"/>
              <a:gd name="T19" fmla="*/ 632 h 856"/>
              <a:gd name="T20" fmla="*/ 697 w 1333"/>
              <a:gd name="T21" fmla="*/ 729 h 856"/>
              <a:gd name="T22" fmla="*/ 766 w 1333"/>
              <a:gd name="T23" fmla="*/ 745 h 856"/>
              <a:gd name="T24" fmla="*/ 846 w 1333"/>
              <a:gd name="T25" fmla="*/ 793 h 856"/>
              <a:gd name="T26" fmla="*/ 872 w 1333"/>
              <a:gd name="T27" fmla="*/ 814 h 856"/>
              <a:gd name="T28" fmla="*/ 864 w 1333"/>
              <a:gd name="T29" fmla="*/ 838 h 856"/>
              <a:gd name="T30" fmla="*/ 855 w 1333"/>
              <a:gd name="T31" fmla="*/ 846 h 856"/>
              <a:gd name="T32" fmla="*/ 825 w 1333"/>
              <a:gd name="T33" fmla="*/ 833 h 856"/>
              <a:gd name="T34" fmla="*/ 825 w 1333"/>
              <a:gd name="T35" fmla="*/ 854 h 856"/>
              <a:gd name="T36" fmla="*/ 776 w 1333"/>
              <a:gd name="T37" fmla="*/ 846 h 856"/>
              <a:gd name="T38" fmla="*/ 734 w 1333"/>
              <a:gd name="T39" fmla="*/ 841 h 856"/>
              <a:gd name="T40" fmla="*/ 660 w 1333"/>
              <a:gd name="T41" fmla="*/ 830 h 856"/>
              <a:gd name="T42" fmla="*/ 606 w 1333"/>
              <a:gd name="T43" fmla="*/ 793 h 856"/>
              <a:gd name="T44" fmla="*/ 549 w 1333"/>
              <a:gd name="T45" fmla="*/ 756 h 856"/>
              <a:gd name="T46" fmla="*/ 538 w 1333"/>
              <a:gd name="T47" fmla="*/ 662 h 856"/>
              <a:gd name="T48" fmla="*/ 525 w 1333"/>
              <a:gd name="T49" fmla="*/ 442 h 856"/>
              <a:gd name="T50" fmla="*/ 591 w 1333"/>
              <a:gd name="T51" fmla="*/ 400 h 856"/>
              <a:gd name="T52" fmla="*/ 490 w 1333"/>
              <a:gd name="T53" fmla="*/ 405 h 856"/>
              <a:gd name="T54" fmla="*/ 497 w 1333"/>
              <a:gd name="T55" fmla="*/ 602 h 856"/>
              <a:gd name="T56" fmla="*/ 472 w 1333"/>
              <a:gd name="T57" fmla="*/ 644 h 856"/>
              <a:gd name="T58" fmla="*/ 437 w 1333"/>
              <a:gd name="T59" fmla="*/ 655 h 856"/>
              <a:gd name="T60" fmla="*/ 374 w 1333"/>
              <a:gd name="T61" fmla="*/ 713 h 856"/>
              <a:gd name="T62" fmla="*/ 268 w 1333"/>
              <a:gd name="T63" fmla="*/ 708 h 856"/>
              <a:gd name="T64" fmla="*/ 135 w 1333"/>
              <a:gd name="T65" fmla="*/ 602 h 856"/>
              <a:gd name="T66" fmla="*/ 105 w 1333"/>
              <a:gd name="T67" fmla="*/ 611 h 856"/>
              <a:gd name="T68" fmla="*/ 65 w 1333"/>
              <a:gd name="T69" fmla="*/ 619 h 856"/>
              <a:gd name="T70" fmla="*/ 2 w 1333"/>
              <a:gd name="T71" fmla="*/ 543 h 856"/>
              <a:gd name="T72" fmla="*/ 29 w 1333"/>
              <a:gd name="T73" fmla="*/ 384 h 856"/>
              <a:gd name="T74" fmla="*/ 85 w 1333"/>
              <a:gd name="T75" fmla="*/ 320 h 856"/>
              <a:gd name="T76" fmla="*/ 151 w 1333"/>
              <a:gd name="T77" fmla="*/ 331 h 856"/>
              <a:gd name="T78" fmla="*/ 177 w 1333"/>
              <a:gd name="T79" fmla="*/ 341 h 856"/>
              <a:gd name="T80" fmla="*/ 241 w 1333"/>
              <a:gd name="T81" fmla="*/ 405 h 856"/>
              <a:gd name="T82" fmla="*/ 248 w 1333"/>
              <a:gd name="T83" fmla="*/ 333 h 856"/>
              <a:gd name="T84" fmla="*/ 266 w 1333"/>
              <a:gd name="T85" fmla="*/ 189 h 856"/>
              <a:gd name="T86" fmla="*/ 358 w 1333"/>
              <a:gd name="T87" fmla="*/ 44 h 856"/>
              <a:gd name="T88" fmla="*/ 451 w 1333"/>
              <a:gd name="T89" fmla="*/ 21 h 856"/>
              <a:gd name="T90" fmla="*/ 516 w 1333"/>
              <a:gd name="T91" fmla="*/ 2 h 856"/>
              <a:gd name="T92" fmla="*/ 608 w 1333"/>
              <a:gd name="T93" fmla="*/ 30 h 856"/>
              <a:gd name="T94" fmla="*/ 886 w 1333"/>
              <a:gd name="T95" fmla="*/ 198 h 856"/>
              <a:gd name="T96" fmla="*/ 989 w 1333"/>
              <a:gd name="T97" fmla="*/ 230 h 856"/>
              <a:gd name="T98" fmla="*/ 1061 w 1333"/>
              <a:gd name="T99" fmla="*/ 263 h 856"/>
              <a:gd name="T100" fmla="*/ 1116 w 1333"/>
              <a:gd name="T101" fmla="*/ 414 h 856"/>
              <a:gd name="T102" fmla="*/ 1258 w 1333"/>
              <a:gd name="T103" fmla="*/ 452 h 856"/>
              <a:gd name="T104" fmla="*/ 1313 w 1333"/>
              <a:gd name="T105" fmla="*/ 506 h 856"/>
              <a:gd name="T106" fmla="*/ 1330 w 1333"/>
              <a:gd name="T107" fmla="*/ 579 h 856"/>
              <a:gd name="T108" fmla="*/ 1313 w 1333"/>
              <a:gd name="T109" fmla="*/ 644 h 856"/>
              <a:gd name="T110" fmla="*/ 1278 w 1333"/>
              <a:gd name="T111" fmla="*/ 687 h 856"/>
              <a:gd name="T112" fmla="*/ 1196 w 1333"/>
              <a:gd name="T113" fmla="*/ 719 h 856"/>
              <a:gd name="T114" fmla="*/ 1134 w 1333"/>
              <a:gd name="T115" fmla="*/ 716 h 856"/>
              <a:gd name="T116" fmla="*/ 1026 w 1333"/>
              <a:gd name="T117" fmla="*/ 703 h 856"/>
              <a:gd name="T118" fmla="*/ 965 w 1333"/>
              <a:gd name="T119" fmla="*/ 666 h 856"/>
              <a:gd name="T120" fmla="*/ 957 w 1333"/>
              <a:gd name="T121" fmla="*/ 612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33" h="856">
                <a:moveTo>
                  <a:pt x="978" y="570"/>
                </a:moveTo>
                <a:lnTo>
                  <a:pt x="963" y="570"/>
                </a:lnTo>
                <a:lnTo>
                  <a:pt x="963" y="570"/>
                </a:lnTo>
                <a:lnTo>
                  <a:pt x="959" y="574"/>
                </a:lnTo>
                <a:lnTo>
                  <a:pt x="952" y="581"/>
                </a:lnTo>
                <a:lnTo>
                  <a:pt x="952" y="581"/>
                </a:lnTo>
                <a:lnTo>
                  <a:pt x="949" y="585"/>
                </a:lnTo>
                <a:lnTo>
                  <a:pt x="948" y="587"/>
                </a:lnTo>
                <a:lnTo>
                  <a:pt x="945" y="590"/>
                </a:lnTo>
                <a:lnTo>
                  <a:pt x="941" y="592"/>
                </a:lnTo>
                <a:lnTo>
                  <a:pt x="935" y="594"/>
                </a:lnTo>
                <a:lnTo>
                  <a:pt x="927" y="596"/>
                </a:lnTo>
                <a:lnTo>
                  <a:pt x="915" y="596"/>
                </a:lnTo>
                <a:lnTo>
                  <a:pt x="915" y="596"/>
                </a:lnTo>
                <a:lnTo>
                  <a:pt x="890" y="595"/>
                </a:lnTo>
                <a:lnTo>
                  <a:pt x="867" y="592"/>
                </a:lnTo>
                <a:lnTo>
                  <a:pt x="835" y="586"/>
                </a:lnTo>
                <a:lnTo>
                  <a:pt x="835" y="586"/>
                </a:lnTo>
                <a:lnTo>
                  <a:pt x="798" y="581"/>
                </a:lnTo>
                <a:lnTo>
                  <a:pt x="798" y="581"/>
                </a:lnTo>
                <a:lnTo>
                  <a:pt x="802" y="582"/>
                </a:lnTo>
                <a:lnTo>
                  <a:pt x="811" y="587"/>
                </a:lnTo>
                <a:lnTo>
                  <a:pt x="821" y="594"/>
                </a:lnTo>
                <a:lnTo>
                  <a:pt x="823" y="598"/>
                </a:lnTo>
                <a:lnTo>
                  <a:pt x="825" y="602"/>
                </a:lnTo>
                <a:lnTo>
                  <a:pt x="825" y="602"/>
                </a:lnTo>
                <a:lnTo>
                  <a:pt x="825" y="610"/>
                </a:lnTo>
                <a:lnTo>
                  <a:pt x="823" y="611"/>
                </a:lnTo>
                <a:lnTo>
                  <a:pt x="819" y="612"/>
                </a:lnTo>
                <a:lnTo>
                  <a:pt x="819" y="612"/>
                </a:lnTo>
                <a:lnTo>
                  <a:pt x="811" y="611"/>
                </a:lnTo>
                <a:lnTo>
                  <a:pt x="799" y="610"/>
                </a:lnTo>
                <a:lnTo>
                  <a:pt x="788" y="607"/>
                </a:lnTo>
                <a:lnTo>
                  <a:pt x="782" y="607"/>
                </a:lnTo>
                <a:lnTo>
                  <a:pt x="782" y="607"/>
                </a:lnTo>
                <a:lnTo>
                  <a:pt x="776" y="607"/>
                </a:lnTo>
                <a:lnTo>
                  <a:pt x="764" y="607"/>
                </a:lnTo>
                <a:lnTo>
                  <a:pt x="750" y="607"/>
                </a:lnTo>
                <a:lnTo>
                  <a:pt x="750" y="607"/>
                </a:lnTo>
                <a:lnTo>
                  <a:pt x="756" y="608"/>
                </a:lnTo>
                <a:lnTo>
                  <a:pt x="761" y="611"/>
                </a:lnTo>
                <a:lnTo>
                  <a:pt x="762" y="615"/>
                </a:lnTo>
                <a:lnTo>
                  <a:pt x="762" y="616"/>
                </a:lnTo>
                <a:lnTo>
                  <a:pt x="761" y="618"/>
                </a:lnTo>
                <a:lnTo>
                  <a:pt x="761" y="618"/>
                </a:lnTo>
                <a:lnTo>
                  <a:pt x="757" y="620"/>
                </a:lnTo>
                <a:lnTo>
                  <a:pt x="754" y="622"/>
                </a:lnTo>
                <a:lnTo>
                  <a:pt x="750" y="620"/>
                </a:lnTo>
                <a:lnTo>
                  <a:pt x="745" y="618"/>
                </a:lnTo>
                <a:lnTo>
                  <a:pt x="745" y="618"/>
                </a:lnTo>
                <a:lnTo>
                  <a:pt x="730" y="608"/>
                </a:lnTo>
                <a:lnTo>
                  <a:pt x="725" y="604"/>
                </a:lnTo>
                <a:lnTo>
                  <a:pt x="724" y="603"/>
                </a:lnTo>
                <a:lnTo>
                  <a:pt x="724" y="602"/>
                </a:lnTo>
                <a:lnTo>
                  <a:pt x="724" y="602"/>
                </a:lnTo>
                <a:lnTo>
                  <a:pt x="725" y="599"/>
                </a:lnTo>
                <a:lnTo>
                  <a:pt x="726" y="595"/>
                </a:lnTo>
                <a:lnTo>
                  <a:pt x="726" y="591"/>
                </a:lnTo>
                <a:lnTo>
                  <a:pt x="724" y="586"/>
                </a:lnTo>
                <a:lnTo>
                  <a:pt x="724" y="586"/>
                </a:lnTo>
                <a:lnTo>
                  <a:pt x="717" y="579"/>
                </a:lnTo>
                <a:lnTo>
                  <a:pt x="713" y="575"/>
                </a:lnTo>
                <a:lnTo>
                  <a:pt x="713" y="575"/>
                </a:lnTo>
                <a:lnTo>
                  <a:pt x="705" y="570"/>
                </a:lnTo>
                <a:lnTo>
                  <a:pt x="689" y="563"/>
                </a:lnTo>
                <a:lnTo>
                  <a:pt x="665" y="554"/>
                </a:lnTo>
                <a:lnTo>
                  <a:pt x="665" y="554"/>
                </a:lnTo>
                <a:lnTo>
                  <a:pt x="663" y="554"/>
                </a:lnTo>
                <a:lnTo>
                  <a:pt x="662" y="557"/>
                </a:lnTo>
                <a:lnTo>
                  <a:pt x="660" y="561"/>
                </a:lnTo>
                <a:lnTo>
                  <a:pt x="660" y="565"/>
                </a:lnTo>
                <a:lnTo>
                  <a:pt x="660" y="565"/>
                </a:lnTo>
                <a:lnTo>
                  <a:pt x="660" y="570"/>
                </a:lnTo>
                <a:lnTo>
                  <a:pt x="659" y="577"/>
                </a:lnTo>
                <a:lnTo>
                  <a:pt x="658" y="588"/>
                </a:lnTo>
                <a:lnTo>
                  <a:pt x="659" y="595"/>
                </a:lnTo>
                <a:lnTo>
                  <a:pt x="660" y="602"/>
                </a:lnTo>
                <a:lnTo>
                  <a:pt x="660" y="602"/>
                </a:lnTo>
                <a:lnTo>
                  <a:pt x="663" y="618"/>
                </a:lnTo>
                <a:lnTo>
                  <a:pt x="664" y="632"/>
                </a:lnTo>
                <a:lnTo>
                  <a:pt x="667" y="648"/>
                </a:lnTo>
                <a:lnTo>
                  <a:pt x="668" y="654"/>
                </a:lnTo>
                <a:lnTo>
                  <a:pt x="671" y="660"/>
                </a:lnTo>
                <a:lnTo>
                  <a:pt x="671" y="660"/>
                </a:lnTo>
                <a:lnTo>
                  <a:pt x="679" y="678"/>
                </a:lnTo>
                <a:lnTo>
                  <a:pt x="687" y="700"/>
                </a:lnTo>
                <a:lnTo>
                  <a:pt x="697" y="729"/>
                </a:lnTo>
                <a:lnTo>
                  <a:pt x="697" y="729"/>
                </a:lnTo>
                <a:lnTo>
                  <a:pt x="696" y="731"/>
                </a:lnTo>
                <a:lnTo>
                  <a:pt x="696" y="732"/>
                </a:lnTo>
                <a:lnTo>
                  <a:pt x="697" y="733"/>
                </a:lnTo>
                <a:lnTo>
                  <a:pt x="703" y="735"/>
                </a:lnTo>
                <a:lnTo>
                  <a:pt x="703" y="735"/>
                </a:lnTo>
                <a:lnTo>
                  <a:pt x="730" y="737"/>
                </a:lnTo>
                <a:lnTo>
                  <a:pt x="749" y="741"/>
                </a:lnTo>
                <a:lnTo>
                  <a:pt x="766" y="745"/>
                </a:lnTo>
                <a:lnTo>
                  <a:pt x="766" y="745"/>
                </a:lnTo>
                <a:lnTo>
                  <a:pt x="780" y="749"/>
                </a:lnTo>
                <a:lnTo>
                  <a:pt x="789" y="753"/>
                </a:lnTo>
                <a:lnTo>
                  <a:pt x="803" y="761"/>
                </a:lnTo>
                <a:lnTo>
                  <a:pt x="803" y="761"/>
                </a:lnTo>
                <a:lnTo>
                  <a:pt x="825" y="775"/>
                </a:lnTo>
                <a:lnTo>
                  <a:pt x="835" y="784"/>
                </a:lnTo>
                <a:lnTo>
                  <a:pt x="846" y="793"/>
                </a:lnTo>
                <a:lnTo>
                  <a:pt x="846" y="793"/>
                </a:lnTo>
                <a:lnTo>
                  <a:pt x="851" y="797"/>
                </a:lnTo>
                <a:lnTo>
                  <a:pt x="856" y="801"/>
                </a:lnTo>
                <a:lnTo>
                  <a:pt x="866" y="805"/>
                </a:lnTo>
                <a:lnTo>
                  <a:pt x="868" y="806"/>
                </a:lnTo>
                <a:lnTo>
                  <a:pt x="871" y="809"/>
                </a:lnTo>
                <a:lnTo>
                  <a:pt x="872" y="810"/>
                </a:lnTo>
                <a:lnTo>
                  <a:pt x="872" y="814"/>
                </a:lnTo>
                <a:lnTo>
                  <a:pt x="872" y="814"/>
                </a:lnTo>
                <a:lnTo>
                  <a:pt x="870" y="821"/>
                </a:lnTo>
                <a:lnTo>
                  <a:pt x="866" y="824"/>
                </a:lnTo>
                <a:lnTo>
                  <a:pt x="863" y="825"/>
                </a:lnTo>
                <a:lnTo>
                  <a:pt x="862" y="825"/>
                </a:lnTo>
                <a:lnTo>
                  <a:pt x="862" y="825"/>
                </a:lnTo>
                <a:lnTo>
                  <a:pt x="864" y="833"/>
                </a:lnTo>
                <a:lnTo>
                  <a:pt x="864" y="838"/>
                </a:lnTo>
                <a:lnTo>
                  <a:pt x="863" y="840"/>
                </a:lnTo>
                <a:lnTo>
                  <a:pt x="862" y="841"/>
                </a:lnTo>
                <a:lnTo>
                  <a:pt x="862" y="841"/>
                </a:lnTo>
                <a:lnTo>
                  <a:pt x="860" y="842"/>
                </a:lnTo>
                <a:lnTo>
                  <a:pt x="859" y="844"/>
                </a:lnTo>
                <a:lnTo>
                  <a:pt x="859" y="845"/>
                </a:lnTo>
                <a:lnTo>
                  <a:pt x="858" y="846"/>
                </a:lnTo>
                <a:lnTo>
                  <a:pt x="855" y="846"/>
                </a:lnTo>
                <a:lnTo>
                  <a:pt x="851" y="845"/>
                </a:lnTo>
                <a:lnTo>
                  <a:pt x="835" y="836"/>
                </a:lnTo>
                <a:lnTo>
                  <a:pt x="835" y="836"/>
                </a:lnTo>
                <a:lnTo>
                  <a:pt x="803" y="814"/>
                </a:lnTo>
                <a:lnTo>
                  <a:pt x="793" y="809"/>
                </a:lnTo>
                <a:lnTo>
                  <a:pt x="793" y="809"/>
                </a:lnTo>
                <a:lnTo>
                  <a:pt x="811" y="822"/>
                </a:lnTo>
                <a:lnTo>
                  <a:pt x="825" y="833"/>
                </a:lnTo>
                <a:lnTo>
                  <a:pt x="829" y="837"/>
                </a:lnTo>
                <a:lnTo>
                  <a:pt x="830" y="841"/>
                </a:lnTo>
                <a:lnTo>
                  <a:pt x="830" y="841"/>
                </a:lnTo>
                <a:lnTo>
                  <a:pt x="831" y="848"/>
                </a:lnTo>
                <a:lnTo>
                  <a:pt x="831" y="853"/>
                </a:lnTo>
                <a:lnTo>
                  <a:pt x="830" y="854"/>
                </a:lnTo>
                <a:lnTo>
                  <a:pt x="829" y="856"/>
                </a:lnTo>
                <a:lnTo>
                  <a:pt x="825" y="854"/>
                </a:lnTo>
                <a:lnTo>
                  <a:pt x="819" y="852"/>
                </a:lnTo>
                <a:lnTo>
                  <a:pt x="819" y="852"/>
                </a:lnTo>
                <a:lnTo>
                  <a:pt x="734" y="804"/>
                </a:lnTo>
                <a:lnTo>
                  <a:pt x="750" y="825"/>
                </a:lnTo>
                <a:lnTo>
                  <a:pt x="750" y="825"/>
                </a:lnTo>
                <a:lnTo>
                  <a:pt x="757" y="832"/>
                </a:lnTo>
                <a:lnTo>
                  <a:pt x="768" y="838"/>
                </a:lnTo>
                <a:lnTo>
                  <a:pt x="776" y="846"/>
                </a:lnTo>
                <a:lnTo>
                  <a:pt x="777" y="849"/>
                </a:lnTo>
                <a:lnTo>
                  <a:pt x="777" y="852"/>
                </a:lnTo>
                <a:lnTo>
                  <a:pt x="777" y="852"/>
                </a:lnTo>
                <a:lnTo>
                  <a:pt x="774" y="853"/>
                </a:lnTo>
                <a:lnTo>
                  <a:pt x="769" y="852"/>
                </a:lnTo>
                <a:lnTo>
                  <a:pt x="754" y="848"/>
                </a:lnTo>
                <a:lnTo>
                  <a:pt x="734" y="841"/>
                </a:lnTo>
                <a:lnTo>
                  <a:pt x="734" y="841"/>
                </a:lnTo>
                <a:lnTo>
                  <a:pt x="728" y="840"/>
                </a:lnTo>
                <a:lnTo>
                  <a:pt x="708" y="836"/>
                </a:lnTo>
                <a:lnTo>
                  <a:pt x="708" y="836"/>
                </a:lnTo>
                <a:lnTo>
                  <a:pt x="696" y="836"/>
                </a:lnTo>
                <a:lnTo>
                  <a:pt x="688" y="836"/>
                </a:lnTo>
                <a:lnTo>
                  <a:pt x="676" y="836"/>
                </a:lnTo>
                <a:lnTo>
                  <a:pt x="669" y="833"/>
                </a:lnTo>
                <a:lnTo>
                  <a:pt x="660" y="830"/>
                </a:lnTo>
                <a:lnTo>
                  <a:pt x="660" y="830"/>
                </a:lnTo>
                <a:lnTo>
                  <a:pt x="630" y="820"/>
                </a:lnTo>
                <a:lnTo>
                  <a:pt x="622" y="814"/>
                </a:lnTo>
                <a:lnTo>
                  <a:pt x="619" y="812"/>
                </a:lnTo>
                <a:lnTo>
                  <a:pt x="618" y="809"/>
                </a:lnTo>
                <a:lnTo>
                  <a:pt x="618" y="809"/>
                </a:lnTo>
                <a:lnTo>
                  <a:pt x="612" y="801"/>
                </a:lnTo>
                <a:lnTo>
                  <a:pt x="606" y="793"/>
                </a:lnTo>
                <a:lnTo>
                  <a:pt x="599" y="785"/>
                </a:lnTo>
                <a:lnTo>
                  <a:pt x="598" y="781"/>
                </a:lnTo>
                <a:lnTo>
                  <a:pt x="597" y="777"/>
                </a:lnTo>
                <a:lnTo>
                  <a:pt x="597" y="777"/>
                </a:lnTo>
                <a:lnTo>
                  <a:pt x="595" y="769"/>
                </a:lnTo>
                <a:lnTo>
                  <a:pt x="594" y="760"/>
                </a:lnTo>
                <a:lnTo>
                  <a:pt x="591" y="751"/>
                </a:lnTo>
                <a:lnTo>
                  <a:pt x="549" y="756"/>
                </a:lnTo>
                <a:lnTo>
                  <a:pt x="549" y="756"/>
                </a:lnTo>
                <a:lnTo>
                  <a:pt x="547" y="752"/>
                </a:lnTo>
                <a:lnTo>
                  <a:pt x="543" y="741"/>
                </a:lnTo>
                <a:lnTo>
                  <a:pt x="540" y="727"/>
                </a:lnTo>
                <a:lnTo>
                  <a:pt x="538" y="717"/>
                </a:lnTo>
                <a:lnTo>
                  <a:pt x="538" y="708"/>
                </a:lnTo>
                <a:lnTo>
                  <a:pt x="538" y="708"/>
                </a:lnTo>
                <a:lnTo>
                  <a:pt x="538" y="662"/>
                </a:lnTo>
                <a:lnTo>
                  <a:pt x="538" y="623"/>
                </a:lnTo>
                <a:lnTo>
                  <a:pt x="538" y="623"/>
                </a:lnTo>
                <a:lnTo>
                  <a:pt x="537" y="611"/>
                </a:lnTo>
                <a:lnTo>
                  <a:pt x="536" y="588"/>
                </a:lnTo>
                <a:lnTo>
                  <a:pt x="529" y="525"/>
                </a:lnTo>
                <a:lnTo>
                  <a:pt x="526" y="493"/>
                </a:lnTo>
                <a:lnTo>
                  <a:pt x="525" y="464"/>
                </a:lnTo>
                <a:lnTo>
                  <a:pt x="525" y="442"/>
                </a:lnTo>
                <a:lnTo>
                  <a:pt x="526" y="436"/>
                </a:lnTo>
                <a:lnTo>
                  <a:pt x="528" y="432"/>
                </a:lnTo>
                <a:lnTo>
                  <a:pt x="528" y="432"/>
                </a:lnTo>
                <a:lnTo>
                  <a:pt x="534" y="428"/>
                </a:lnTo>
                <a:lnTo>
                  <a:pt x="542" y="422"/>
                </a:lnTo>
                <a:lnTo>
                  <a:pt x="563" y="412"/>
                </a:lnTo>
                <a:lnTo>
                  <a:pt x="591" y="400"/>
                </a:lnTo>
                <a:lnTo>
                  <a:pt x="591" y="400"/>
                </a:lnTo>
                <a:lnTo>
                  <a:pt x="545" y="384"/>
                </a:lnTo>
                <a:lnTo>
                  <a:pt x="512" y="372"/>
                </a:lnTo>
                <a:lnTo>
                  <a:pt x="501" y="369"/>
                </a:lnTo>
                <a:lnTo>
                  <a:pt x="496" y="368"/>
                </a:lnTo>
                <a:lnTo>
                  <a:pt x="496" y="368"/>
                </a:lnTo>
                <a:lnTo>
                  <a:pt x="494" y="372"/>
                </a:lnTo>
                <a:lnTo>
                  <a:pt x="493" y="381"/>
                </a:lnTo>
                <a:lnTo>
                  <a:pt x="490" y="405"/>
                </a:lnTo>
                <a:lnTo>
                  <a:pt x="490" y="405"/>
                </a:lnTo>
                <a:lnTo>
                  <a:pt x="490" y="438"/>
                </a:lnTo>
                <a:lnTo>
                  <a:pt x="493" y="498"/>
                </a:lnTo>
                <a:lnTo>
                  <a:pt x="496" y="557"/>
                </a:lnTo>
                <a:lnTo>
                  <a:pt x="496" y="586"/>
                </a:lnTo>
                <a:lnTo>
                  <a:pt x="496" y="586"/>
                </a:lnTo>
                <a:lnTo>
                  <a:pt x="496" y="592"/>
                </a:lnTo>
                <a:lnTo>
                  <a:pt x="497" y="602"/>
                </a:lnTo>
                <a:lnTo>
                  <a:pt x="496" y="607"/>
                </a:lnTo>
                <a:lnTo>
                  <a:pt x="496" y="612"/>
                </a:lnTo>
                <a:lnTo>
                  <a:pt x="493" y="618"/>
                </a:lnTo>
                <a:lnTo>
                  <a:pt x="490" y="623"/>
                </a:lnTo>
                <a:lnTo>
                  <a:pt x="490" y="623"/>
                </a:lnTo>
                <a:lnTo>
                  <a:pt x="479" y="640"/>
                </a:lnTo>
                <a:lnTo>
                  <a:pt x="473" y="644"/>
                </a:lnTo>
                <a:lnTo>
                  <a:pt x="472" y="644"/>
                </a:lnTo>
                <a:lnTo>
                  <a:pt x="469" y="644"/>
                </a:lnTo>
                <a:lnTo>
                  <a:pt x="469" y="644"/>
                </a:lnTo>
                <a:lnTo>
                  <a:pt x="463" y="644"/>
                </a:lnTo>
                <a:lnTo>
                  <a:pt x="455" y="644"/>
                </a:lnTo>
                <a:lnTo>
                  <a:pt x="443" y="644"/>
                </a:lnTo>
                <a:lnTo>
                  <a:pt x="443" y="644"/>
                </a:lnTo>
                <a:lnTo>
                  <a:pt x="441" y="647"/>
                </a:lnTo>
                <a:lnTo>
                  <a:pt x="437" y="655"/>
                </a:lnTo>
                <a:lnTo>
                  <a:pt x="432" y="667"/>
                </a:lnTo>
                <a:lnTo>
                  <a:pt x="424" y="680"/>
                </a:lnTo>
                <a:lnTo>
                  <a:pt x="414" y="693"/>
                </a:lnTo>
                <a:lnTo>
                  <a:pt x="407" y="699"/>
                </a:lnTo>
                <a:lnTo>
                  <a:pt x="400" y="704"/>
                </a:lnTo>
                <a:lnTo>
                  <a:pt x="392" y="708"/>
                </a:lnTo>
                <a:lnTo>
                  <a:pt x="383" y="712"/>
                </a:lnTo>
                <a:lnTo>
                  <a:pt x="374" y="713"/>
                </a:lnTo>
                <a:lnTo>
                  <a:pt x="363" y="713"/>
                </a:lnTo>
                <a:lnTo>
                  <a:pt x="363" y="713"/>
                </a:lnTo>
                <a:lnTo>
                  <a:pt x="326" y="712"/>
                </a:lnTo>
                <a:lnTo>
                  <a:pt x="298" y="712"/>
                </a:lnTo>
                <a:lnTo>
                  <a:pt x="280" y="711"/>
                </a:lnTo>
                <a:lnTo>
                  <a:pt x="273" y="711"/>
                </a:lnTo>
                <a:lnTo>
                  <a:pt x="268" y="708"/>
                </a:lnTo>
                <a:lnTo>
                  <a:pt x="268" y="708"/>
                </a:lnTo>
                <a:lnTo>
                  <a:pt x="249" y="695"/>
                </a:lnTo>
                <a:lnTo>
                  <a:pt x="220" y="672"/>
                </a:lnTo>
                <a:lnTo>
                  <a:pt x="191" y="650"/>
                </a:lnTo>
                <a:lnTo>
                  <a:pt x="172" y="634"/>
                </a:lnTo>
                <a:lnTo>
                  <a:pt x="172" y="634"/>
                </a:lnTo>
                <a:lnTo>
                  <a:pt x="156" y="618"/>
                </a:lnTo>
                <a:lnTo>
                  <a:pt x="135" y="602"/>
                </a:lnTo>
                <a:lnTo>
                  <a:pt x="135" y="602"/>
                </a:lnTo>
                <a:lnTo>
                  <a:pt x="122" y="592"/>
                </a:lnTo>
                <a:lnTo>
                  <a:pt x="110" y="586"/>
                </a:lnTo>
                <a:lnTo>
                  <a:pt x="98" y="581"/>
                </a:lnTo>
                <a:lnTo>
                  <a:pt x="98" y="581"/>
                </a:lnTo>
                <a:lnTo>
                  <a:pt x="101" y="586"/>
                </a:lnTo>
                <a:lnTo>
                  <a:pt x="103" y="596"/>
                </a:lnTo>
                <a:lnTo>
                  <a:pt x="105" y="603"/>
                </a:lnTo>
                <a:lnTo>
                  <a:pt x="105" y="611"/>
                </a:lnTo>
                <a:lnTo>
                  <a:pt x="102" y="618"/>
                </a:lnTo>
                <a:lnTo>
                  <a:pt x="98" y="623"/>
                </a:lnTo>
                <a:lnTo>
                  <a:pt x="98" y="623"/>
                </a:lnTo>
                <a:lnTo>
                  <a:pt x="94" y="624"/>
                </a:lnTo>
                <a:lnTo>
                  <a:pt x="89" y="626"/>
                </a:lnTo>
                <a:lnTo>
                  <a:pt x="82" y="624"/>
                </a:lnTo>
                <a:lnTo>
                  <a:pt x="74" y="622"/>
                </a:lnTo>
                <a:lnTo>
                  <a:pt x="65" y="619"/>
                </a:lnTo>
                <a:lnTo>
                  <a:pt x="55" y="614"/>
                </a:lnTo>
                <a:lnTo>
                  <a:pt x="46" y="607"/>
                </a:lnTo>
                <a:lnTo>
                  <a:pt x="37" y="599"/>
                </a:lnTo>
                <a:lnTo>
                  <a:pt x="28" y="591"/>
                </a:lnTo>
                <a:lnTo>
                  <a:pt x="20" y="581"/>
                </a:lnTo>
                <a:lnTo>
                  <a:pt x="13" y="570"/>
                </a:lnTo>
                <a:lnTo>
                  <a:pt x="6" y="557"/>
                </a:lnTo>
                <a:lnTo>
                  <a:pt x="2" y="543"/>
                </a:lnTo>
                <a:lnTo>
                  <a:pt x="0" y="529"/>
                </a:lnTo>
                <a:lnTo>
                  <a:pt x="0" y="513"/>
                </a:lnTo>
                <a:lnTo>
                  <a:pt x="2" y="495"/>
                </a:lnTo>
                <a:lnTo>
                  <a:pt x="2" y="495"/>
                </a:lnTo>
                <a:lnTo>
                  <a:pt x="20" y="413"/>
                </a:lnTo>
                <a:lnTo>
                  <a:pt x="24" y="397"/>
                </a:lnTo>
                <a:lnTo>
                  <a:pt x="29" y="384"/>
                </a:lnTo>
                <a:lnTo>
                  <a:pt x="29" y="384"/>
                </a:lnTo>
                <a:lnTo>
                  <a:pt x="38" y="365"/>
                </a:lnTo>
                <a:lnTo>
                  <a:pt x="49" y="344"/>
                </a:lnTo>
                <a:lnTo>
                  <a:pt x="55" y="335"/>
                </a:lnTo>
                <a:lnTo>
                  <a:pt x="61" y="328"/>
                </a:lnTo>
                <a:lnTo>
                  <a:pt x="66" y="323"/>
                </a:lnTo>
                <a:lnTo>
                  <a:pt x="71" y="320"/>
                </a:lnTo>
                <a:lnTo>
                  <a:pt x="71" y="320"/>
                </a:lnTo>
                <a:lnTo>
                  <a:pt x="85" y="320"/>
                </a:lnTo>
                <a:lnTo>
                  <a:pt x="99" y="323"/>
                </a:lnTo>
                <a:lnTo>
                  <a:pt x="119" y="325"/>
                </a:lnTo>
                <a:lnTo>
                  <a:pt x="130" y="336"/>
                </a:lnTo>
                <a:lnTo>
                  <a:pt x="130" y="336"/>
                </a:lnTo>
                <a:lnTo>
                  <a:pt x="140" y="333"/>
                </a:lnTo>
                <a:lnTo>
                  <a:pt x="147" y="332"/>
                </a:lnTo>
                <a:lnTo>
                  <a:pt x="151" y="331"/>
                </a:lnTo>
                <a:lnTo>
                  <a:pt x="151" y="331"/>
                </a:lnTo>
                <a:lnTo>
                  <a:pt x="152" y="328"/>
                </a:lnTo>
                <a:lnTo>
                  <a:pt x="154" y="325"/>
                </a:lnTo>
                <a:lnTo>
                  <a:pt x="156" y="325"/>
                </a:lnTo>
                <a:lnTo>
                  <a:pt x="160" y="325"/>
                </a:lnTo>
                <a:lnTo>
                  <a:pt x="164" y="328"/>
                </a:lnTo>
                <a:lnTo>
                  <a:pt x="170" y="332"/>
                </a:lnTo>
                <a:lnTo>
                  <a:pt x="177" y="341"/>
                </a:lnTo>
                <a:lnTo>
                  <a:pt x="177" y="341"/>
                </a:lnTo>
                <a:lnTo>
                  <a:pt x="192" y="359"/>
                </a:lnTo>
                <a:lnTo>
                  <a:pt x="201" y="369"/>
                </a:lnTo>
                <a:lnTo>
                  <a:pt x="207" y="376"/>
                </a:lnTo>
                <a:lnTo>
                  <a:pt x="209" y="379"/>
                </a:lnTo>
                <a:lnTo>
                  <a:pt x="209" y="379"/>
                </a:lnTo>
                <a:lnTo>
                  <a:pt x="215" y="384"/>
                </a:lnTo>
                <a:lnTo>
                  <a:pt x="225" y="393"/>
                </a:lnTo>
                <a:lnTo>
                  <a:pt x="241" y="405"/>
                </a:lnTo>
                <a:lnTo>
                  <a:pt x="241" y="405"/>
                </a:lnTo>
                <a:lnTo>
                  <a:pt x="244" y="397"/>
                </a:lnTo>
                <a:lnTo>
                  <a:pt x="249" y="380"/>
                </a:lnTo>
                <a:lnTo>
                  <a:pt x="252" y="361"/>
                </a:lnTo>
                <a:lnTo>
                  <a:pt x="253" y="353"/>
                </a:lnTo>
                <a:lnTo>
                  <a:pt x="252" y="347"/>
                </a:lnTo>
                <a:lnTo>
                  <a:pt x="252" y="347"/>
                </a:lnTo>
                <a:lnTo>
                  <a:pt x="248" y="333"/>
                </a:lnTo>
                <a:lnTo>
                  <a:pt x="245" y="313"/>
                </a:lnTo>
                <a:lnTo>
                  <a:pt x="242" y="291"/>
                </a:lnTo>
                <a:lnTo>
                  <a:pt x="241" y="267"/>
                </a:lnTo>
                <a:lnTo>
                  <a:pt x="241" y="267"/>
                </a:lnTo>
                <a:lnTo>
                  <a:pt x="242" y="259"/>
                </a:lnTo>
                <a:lnTo>
                  <a:pt x="244" y="250"/>
                </a:lnTo>
                <a:lnTo>
                  <a:pt x="253" y="222"/>
                </a:lnTo>
                <a:lnTo>
                  <a:pt x="266" y="189"/>
                </a:lnTo>
                <a:lnTo>
                  <a:pt x="284" y="151"/>
                </a:lnTo>
                <a:lnTo>
                  <a:pt x="302" y="115"/>
                </a:lnTo>
                <a:lnTo>
                  <a:pt x="322" y="84"/>
                </a:lnTo>
                <a:lnTo>
                  <a:pt x="331" y="69"/>
                </a:lnTo>
                <a:lnTo>
                  <a:pt x="341" y="58"/>
                </a:lnTo>
                <a:lnTo>
                  <a:pt x="350" y="49"/>
                </a:lnTo>
                <a:lnTo>
                  <a:pt x="358" y="44"/>
                </a:lnTo>
                <a:lnTo>
                  <a:pt x="358" y="44"/>
                </a:lnTo>
                <a:lnTo>
                  <a:pt x="374" y="37"/>
                </a:lnTo>
                <a:lnTo>
                  <a:pt x="388" y="32"/>
                </a:lnTo>
                <a:lnTo>
                  <a:pt x="402" y="28"/>
                </a:lnTo>
                <a:lnTo>
                  <a:pt x="415" y="25"/>
                </a:lnTo>
                <a:lnTo>
                  <a:pt x="433" y="24"/>
                </a:lnTo>
                <a:lnTo>
                  <a:pt x="443" y="22"/>
                </a:lnTo>
                <a:lnTo>
                  <a:pt x="443" y="22"/>
                </a:lnTo>
                <a:lnTo>
                  <a:pt x="451" y="21"/>
                </a:lnTo>
                <a:lnTo>
                  <a:pt x="464" y="21"/>
                </a:lnTo>
                <a:lnTo>
                  <a:pt x="477" y="20"/>
                </a:lnTo>
                <a:lnTo>
                  <a:pt x="482" y="18"/>
                </a:lnTo>
                <a:lnTo>
                  <a:pt x="485" y="17"/>
                </a:lnTo>
                <a:lnTo>
                  <a:pt x="485" y="17"/>
                </a:lnTo>
                <a:lnTo>
                  <a:pt x="493" y="12"/>
                </a:lnTo>
                <a:lnTo>
                  <a:pt x="508" y="5"/>
                </a:lnTo>
                <a:lnTo>
                  <a:pt x="516" y="2"/>
                </a:lnTo>
                <a:lnTo>
                  <a:pt x="522" y="0"/>
                </a:lnTo>
                <a:lnTo>
                  <a:pt x="529" y="0"/>
                </a:lnTo>
                <a:lnTo>
                  <a:pt x="533" y="1"/>
                </a:lnTo>
                <a:lnTo>
                  <a:pt x="533" y="1"/>
                </a:lnTo>
                <a:lnTo>
                  <a:pt x="540" y="4"/>
                </a:lnTo>
                <a:lnTo>
                  <a:pt x="551" y="9"/>
                </a:lnTo>
                <a:lnTo>
                  <a:pt x="587" y="22"/>
                </a:lnTo>
                <a:lnTo>
                  <a:pt x="608" y="30"/>
                </a:lnTo>
                <a:lnTo>
                  <a:pt x="630" y="41"/>
                </a:lnTo>
                <a:lnTo>
                  <a:pt x="651" y="52"/>
                </a:lnTo>
                <a:lnTo>
                  <a:pt x="671" y="65"/>
                </a:lnTo>
                <a:lnTo>
                  <a:pt x="671" y="65"/>
                </a:lnTo>
                <a:lnTo>
                  <a:pt x="695" y="82"/>
                </a:lnTo>
                <a:lnTo>
                  <a:pt x="729" y="103"/>
                </a:lnTo>
                <a:lnTo>
                  <a:pt x="811" y="154"/>
                </a:lnTo>
                <a:lnTo>
                  <a:pt x="886" y="198"/>
                </a:lnTo>
                <a:lnTo>
                  <a:pt x="912" y="212"/>
                </a:lnTo>
                <a:lnTo>
                  <a:pt x="925" y="219"/>
                </a:lnTo>
                <a:lnTo>
                  <a:pt x="925" y="219"/>
                </a:lnTo>
                <a:lnTo>
                  <a:pt x="940" y="223"/>
                </a:lnTo>
                <a:lnTo>
                  <a:pt x="960" y="226"/>
                </a:lnTo>
                <a:lnTo>
                  <a:pt x="978" y="230"/>
                </a:lnTo>
                <a:lnTo>
                  <a:pt x="989" y="230"/>
                </a:lnTo>
                <a:lnTo>
                  <a:pt x="989" y="230"/>
                </a:lnTo>
                <a:lnTo>
                  <a:pt x="994" y="230"/>
                </a:lnTo>
                <a:lnTo>
                  <a:pt x="1002" y="232"/>
                </a:lnTo>
                <a:lnTo>
                  <a:pt x="1024" y="239"/>
                </a:lnTo>
                <a:lnTo>
                  <a:pt x="1045" y="248"/>
                </a:lnTo>
                <a:lnTo>
                  <a:pt x="1053" y="252"/>
                </a:lnTo>
                <a:lnTo>
                  <a:pt x="1058" y="256"/>
                </a:lnTo>
                <a:lnTo>
                  <a:pt x="1058" y="256"/>
                </a:lnTo>
                <a:lnTo>
                  <a:pt x="1061" y="263"/>
                </a:lnTo>
                <a:lnTo>
                  <a:pt x="1065" y="274"/>
                </a:lnTo>
                <a:lnTo>
                  <a:pt x="1074" y="305"/>
                </a:lnTo>
                <a:lnTo>
                  <a:pt x="1085" y="341"/>
                </a:lnTo>
                <a:lnTo>
                  <a:pt x="1090" y="356"/>
                </a:lnTo>
                <a:lnTo>
                  <a:pt x="1095" y="368"/>
                </a:lnTo>
                <a:lnTo>
                  <a:pt x="1095" y="368"/>
                </a:lnTo>
                <a:lnTo>
                  <a:pt x="1107" y="390"/>
                </a:lnTo>
                <a:lnTo>
                  <a:pt x="1116" y="414"/>
                </a:lnTo>
                <a:lnTo>
                  <a:pt x="1127" y="442"/>
                </a:lnTo>
                <a:lnTo>
                  <a:pt x="1127" y="442"/>
                </a:lnTo>
                <a:lnTo>
                  <a:pt x="1164" y="448"/>
                </a:lnTo>
                <a:lnTo>
                  <a:pt x="1164" y="448"/>
                </a:lnTo>
                <a:lnTo>
                  <a:pt x="1212" y="448"/>
                </a:lnTo>
                <a:lnTo>
                  <a:pt x="1244" y="449"/>
                </a:lnTo>
                <a:lnTo>
                  <a:pt x="1254" y="450"/>
                </a:lnTo>
                <a:lnTo>
                  <a:pt x="1258" y="452"/>
                </a:lnTo>
                <a:lnTo>
                  <a:pt x="1260" y="453"/>
                </a:lnTo>
                <a:lnTo>
                  <a:pt x="1260" y="453"/>
                </a:lnTo>
                <a:lnTo>
                  <a:pt x="1269" y="462"/>
                </a:lnTo>
                <a:lnTo>
                  <a:pt x="1285" y="476"/>
                </a:lnTo>
                <a:lnTo>
                  <a:pt x="1301" y="491"/>
                </a:lnTo>
                <a:lnTo>
                  <a:pt x="1307" y="499"/>
                </a:lnTo>
                <a:lnTo>
                  <a:pt x="1313" y="506"/>
                </a:lnTo>
                <a:lnTo>
                  <a:pt x="1313" y="506"/>
                </a:lnTo>
                <a:lnTo>
                  <a:pt x="1318" y="518"/>
                </a:lnTo>
                <a:lnTo>
                  <a:pt x="1322" y="527"/>
                </a:lnTo>
                <a:lnTo>
                  <a:pt x="1323" y="543"/>
                </a:lnTo>
                <a:lnTo>
                  <a:pt x="1323" y="543"/>
                </a:lnTo>
                <a:lnTo>
                  <a:pt x="1326" y="557"/>
                </a:lnTo>
                <a:lnTo>
                  <a:pt x="1329" y="575"/>
                </a:lnTo>
                <a:lnTo>
                  <a:pt x="1329" y="575"/>
                </a:lnTo>
                <a:lnTo>
                  <a:pt x="1330" y="579"/>
                </a:lnTo>
                <a:lnTo>
                  <a:pt x="1330" y="581"/>
                </a:lnTo>
                <a:lnTo>
                  <a:pt x="1333" y="579"/>
                </a:lnTo>
                <a:lnTo>
                  <a:pt x="1333" y="581"/>
                </a:lnTo>
                <a:lnTo>
                  <a:pt x="1333" y="582"/>
                </a:lnTo>
                <a:lnTo>
                  <a:pt x="1329" y="596"/>
                </a:lnTo>
                <a:lnTo>
                  <a:pt x="1329" y="596"/>
                </a:lnTo>
                <a:lnTo>
                  <a:pt x="1319" y="628"/>
                </a:lnTo>
                <a:lnTo>
                  <a:pt x="1313" y="644"/>
                </a:lnTo>
                <a:lnTo>
                  <a:pt x="1313" y="644"/>
                </a:lnTo>
                <a:lnTo>
                  <a:pt x="1309" y="658"/>
                </a:lnTo>
                <a:lnTo>
                  <a:pt x="1305" y="664"/>
                </a:lnTo>
                <a:lnTo>
                  <a:pt x="1301" y="667"/>
                </a:lnTo>
                <a:lnTo>
                  <a:pt x="1297" y="671"/>
                </a:lnTo>
                <a:lnTo>
                  <a:pt x="1297" y="671"/>
                </a:lnTo>
                <a:lnTo>
                  <a:pt x="1287" y="679"/>
                </a:lnTo>
                <a:lnTo>
                  <a:pt x="1278" y="687"/>
                </a:lnTo>
                <a:lnTo>
                  <a:pt x="1269" y="693"/>
                </a:lnTo>
                <a:lnTo>
                  <a:pt x="1265" y="696"/>
                </a:lnTo>
                <a:lnTo>
                  <a:pt x="1260" y="697"/>
                </a:lnTo>
                <a:lnTo>
                  <a:pt x="1260" y="697"/>
                </a:lnTo>
                <a:lnTo>
                  <a:pt x="1238" y="700"/>
                </a:lnTo>
                <a:lnTo>
                  <a:pt x="1228" y="703"/>
                </a:lnTo>
                <a:lnTo>
                  <a:pt x="1212" y="713"/>
                </a:lnTo>
                <a:lnTo>
                  <a:pt x="1196" y="719"/>
                </a:lnTo>
                <a:lnTo>
                  <a:pt x="1196" y="719"/>
                </a:lnTo>
                <a:lnTo>
                  <a:pt x="1167" y="720"/>
                </a:lnTo>
                <a:lnTo>
                  <a:pt x="1147" y="720"/>
                </a:lnTo>
                <a:lnTo>
                  <a:pt x="1140" y="720"/>
                </a:lnTo>
                <a:lnTo>
                  <a:pt x="1138" y="719"/>
                </a:lnTo>
                <a:lnTo>
                  <a:pt x="1138" y="719"/>
                </a:lnTo>
                <a:lnTo>
                  <a:pt x="1136" y="717"/>
                </a:lnTo>
                <a:lnTo>
                  <a:pt x="1134" y="716"/>
                </a:lnTo>
                <a:lnTo>
                  <a:pt x="1127" y="715"/>
                </a:lnTo>
                <a:lnTo>
                  <a:pt x="1116" y="713"/>
                </a:lnTo>
                <a:lnTo>
                  <a:pt x="1079" y="713"/>
                </a:lnTo>
                <a:lnTo>
                  <a:pt x="1079" y="713"/>
                </a:lnTo>
                <a:lnTo>
                  <a:pt x="1058" y="711"/>
                </a:lnTo>
                <a:lnTo>
                  <a:pt x="1041" y="707"/>
                </a:lnTo>
                <a:lnTo>
                  <a:pt x="1033" y="705"/>
                </a:lnTo>
                <a:lnTo>
                  <a:pt x="1026" y="703"/>
                </a:lnTo>
                <a:lnTo>
                  <a:pt x="1026" y="703"/>
                </a:lnTo>
                <a:lnTo>
                  <a:pt x="1014" y="697"/>
                </a:lnTo>
                <a:lnTo>
                  <a:pt x="1000" y="693"/>
                </a:lnTo>
                <a:lnTo>
                  <a:pt x="985" y="685"/>
                </a:lnTo>
                <a:lnTo>
                  <a:pt x="978" y="682"/>
                </a:lnTo>
                <a:lnTo>
                  <a:pt x="973" y="676"/>
                </a:lnTo>
                <a:lnTo>
                  <a:pt x="973" y="676"/>
                </a:lnTo>
                <a:lnTo>
                  <a:pt x="965" y="666"/>
                </a:lnTo>
                <a:lnTo>
                  <a:pt x="960" y="656"/>
                </a:lnTo>
                <a:lnTo>
                  <a:pt x="959" y="650"/>
                </a:lnTo>
                <a:lnTo>
                  <a:pt x="957" y="644"/>
                </a:lnTo>
                <a:lnTo>
                  <a:pt x="957" y="644"/>
                </a:lnTo>
                <a:lnTo>
                  <a:pt x="956" y="636"/>
                </a:lnTo>
                <a:lnTo>
                  <a:pt x="957" y="627"/>
                </a:lnTo>
                <a:lnTo>
                  <a:pt x="957" y="612"/>
                </a:lnTo>
                <a:lnTo>
                  <a:pt x="957" y="612"/>
                </a:lnTo>
                <a:lnTo>
                  <a:pt x="961" y="604"/>
                </a:lnTo>
                <a:lnTo>
                  <a:pt x="968" y="590"/>
                </a:lnTo>
                <a:lnTo>
                  <a:pt x="978" y="570"/>
                </a:lnTo>
                <a:lnTo>
                  <a:pt x="978" y="57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1823D1F5-5EAE-4D6E-BDFC-50449079E645}"/>
              </a:ext>
            </a:extLst>
          </p:cNvPr>
          <p:cNvSpPr>
            <a:spLocks noEditPoints="1"/>
          </p:cNvSpPr>
          <p:nvPr/>
        </p:nvSpPr>
        <p:spPr bwMode="auto">
          <a:xfrm>
            <a:off x="3910806" y="4242967"/>
            <a:ext cx="2084388" cy="1839913"/>
          </a:xfrm>
          <a:custGeom>
            <a:avLst/>
            <a:gdLst>
              <a:gd name="T0" fmla="*/ 374 w 1313"/>
              <a:gd name="T1" fmla="*/ 149 h 1159"/>
              <a:gd name="T2" fmla="*/ 361 w 1313"/>
              <a:gd name="T3" fmla="*/ 105 h 1159"/>
              <a:gd name="T4" fmla="*/ 289 w 1313"/>
              <a:gd name="T5" fmla="*/ 52 h 1159"/>
              <a:gd name="T6" fmla="*/ 234 w 1313"/>
              <a:gd name="T7" fmla="*/ 20 h 1159"/>
              <a:gd name="T8" fmla="*/ 153 w 1313"/>
              <a:gd name="T9" fmla="*/ 3 h 1159"/>
              <a:gd name="T10" fmla="*/ 109 w 1313"/>
              <a:gd name="T11" fmla="*/ 19 h 1159"/>
              <a:gd name="T12" fmla="*/ 98 w 1313"/>
              <a:gd name="T13" fmla="*/ 44 h 1159"/>
              <a:gd name="T14" fmla="*/ 76 w 1313"/>
              <a:gd name="T15" fmla="*/ 64 h 1159"/>
              <a:gd name="T16" fmla="*/ 53 w 1313"/>
              <a:gd name="T17" fmla="*/ 125 h 1159"/>
              <a:gd name="T18" fmla="*/ 74 w 1313"/>
              <a:gd name="T19" fmla="*/ 206 h 1159"/>
              <a:gd name="T20" fmla="*/ 48 w 1313"/>
              <a:gd name="T21" fmla="*/ 201 h 1159"/>
              <a:gd name="T22" fmla="*/ 40 w 1313"/>
              <a:gd name="T23" fmla="*/ 214 h 1159"/>
              <a:gd name="T24" fmla="*/ 16 w 1313"/>
              <a:gd name="T25" fmla="*/ 206 h 1159"/>
              <a:gd name="T26" fmla="*/ 53 w 1313"/>
              <a:gd name="T27" fmla="*/ 297 h 1159"/>
              <a:gd name="T28" fmla="*/ 6 w 1313"/>
              <a:gd name="T29" fmla="*/ 259 h 1159"/>
              <a:gd name="T30" fmla="*/ 29 w 1313"/>
              <a:gd name="T31" fmla="*/ 303 h 1159"/>
              <a:gd name="T32" fmla="*/ 53 w 1313"/>
              <a:gd name="T33" fmla="*/ 345 h 1159"/>
              <a:gd name="T34" fmla="*/ 86 w 1313"/>
              <a:gd name="T35" fmla="*/ 411 h 1159"/>
              <a:gd name="T36" fmla="*/ 96 w 1313"/>
              <a:gd name="T37" fmla="*/ 621 h 1159"/>
              <a:gd name="T38" fmla="*/ 108 w 1313"/>
              <a:gd name="T39" fmla="*/ 723 h 1159"/>
              <a:gd name="T40" fmla="*/ 171 w 1313"/>
              <a:gd name="T41" fmla="*/ 755 h 1159"/>
              <a:gd name="T42" fmla="*/ 255 w 1313"/>
              <a:gd name="T43" fmla="*/ 701 h 1159"/>
              <a:gd name="T44" fmla="*/ 411 w 1313"/>
              <a:gd name="T45" fmla="*/ 585 h 1159"/>
              <a:gd name="T46" fmla="*/ 578 w 1313"/>
              <a:gd name="T47" fmla="*/ 648 h 1159"/>
              <a:gd name="T48" fmla="*/ 397 w 1313"/>
              <a:gd name="T49" fmla="*/ 624 h 1159"/>
              <a:gd name="T50" fmla="*/ 342 w 1313"/>
              <a:gd name="T51" fmla="*/ 662 h 1159"/>
              <a:gd name="T52" fmla="*/ 344 w 1313"/>
              <a:gd name="T53" fmla="*/ 799 h 1159"/>
              <a:gd name="T54" fmla="*/ 578 w 1313"/>
              <a:gd name="T55" fmla="*/ 998 h 1159"/>
              <a:gd name="T56" fmla="*/ 555 w 1313"/>
              <a:gd name="T57" fmla="*/ 1051 h 1159"/>
              <a:gd name="T58" fmla="*/ 523 w 1313"/>
              <a:gd name="T59" fmla="*/ 1071 h 1159"/>
              <a:gd name="T60" fmla="*/ 568 w 1313"/>
              <a:gd name="T61" fmla="*/ 1089 h 1159"/>
              <a:gd name="T62" fmla="*/ 716 w 1313"/>
              <a:gd name="T63" fmla="*/ 1078 h 1159"/>
              <a:gd name="T64" fmla="*/ 801 w 1313"/>
              <a:gd name="T65" fmla="*/ 1055 h 1159"/>
              <a:gd name="T66" fmla="*/ 791 w 1313"/>
              <a:gd name="T67" fmla="*/ 973 h 1159"/>
              <a:gd name="T68" fmla="*/ 987 w 1313"/>
              <a:gd name="T69" fmla="*/ 1158 h 1159"/>
              <a:gd name="T70" fmla="*/ 1131 w 1313"/>
              <a:gd name="T71" fmla="*/ 1130 h 1159"/>
              <a:gd name="T72" fmla="*/ 1231 w 1313"/>
              <a:gd name="T73" fmla="*/ 1025 h 1159"/>
              <a:gd name="T74" fmla="*/ 1244 w 1313"/>
              <a:gd name="T75" fmla="*/ 1025 h 1159"/>
              <a:gd name="T76" fmla="*/ 1287 w 1313"/>
              <a:gd name="T77" fmla="*/ 1010 h 1159"/>
              <a:gd name="T78" fmla="*/ 1312 w 1313"/>
              <a:gd name="T79" fmla="*/ 954 h 1159"/>
              <a:gd name="T80" fmla="*/ 1260 w 1313"/>
              <a:gd name="T81" fmla="*/ 861 h 1159"/>
              <a:gd name="T82" fmla="*/ 1227 w 1313"/>
              <a:gd name="T83" fmla="*/ 784 h 1159"/>
              <a:gd name="T84" fmla="*/ 1171 w 1313"/>
              <a:gd name="T85" fmla="*/ 782 h 1159"/>
              <a:gd name="T86" fmla="*/ 1088 w 1313"/>
              <a:gd name="T87" fmla="*/ 855 h 1159"/>
              <a:gd name="T88" fmla="*/ 1092 w 1313"/>
              <a:gd name="T89" fmla="*/ 729 h 1159"/>
              <a:gd name="T90" fmla="*/ 1024 w 1313"/>
              <a:gd name="T91" fmla="*/ 408 h 1159"/>
              <a:gd name="T92" fmla="*/ 956 w 1313"/>
              <a:gd name="T93" fmla="*/ 318 h 1159"/>
              <a:gd name="T94" fmla="*/ 679 w 1313"/>
              <a:gd name="T95" fmla="*/ 174 h 1159"/>
              <a:gd name="T96" fmla="*/ 598 w 1313"/>
              <a:gd name="T97" fmla="*/ 180 h 1159"/>
              <a:gd name="T98" fmla="*/ 149 w 1313"/>
              <a:gd name="T99" fmla="*/ 291 h 1159"/>
              <a:gd name="T100" fmla="*/ 181 w 1313"/>
              <a:gd name="T101" fmla="*/ 311 h 1159"/>
              <a:gd name="T102" fmla="*/ 196 w 1313"/>
              <a:gd name="T103" fmla="*/ 467 h 1159"/>
              <a:gd name="T104" fmla="*/ 207 w 1313"/>
              <a:gd name="T105" fmla="*/ 355 h 1159"/>
              <a:gd name="T106" fmla="*/ 223 w 1313"/>
              <a:gd name="T107" fmla="*/ 331 h 1159"/>
              <a:gd name="T108" fmla="*/ 260 w 1313"/>
              <a:gd name="T109" fmla="*/ 424 h 1159"/>
              <a:gd name="T110" fmla="*/ 239 w 1313"/>
              <a:gd name="T111" fmla="*/ 475 h 1159"/>
              <a:gd name="T112" fmla="*/ 228 w 1313"/>
              <a:gd name="T113" fmla="*/ 531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13" h="1159">
                <a:moveTo>
                  <a:pt x="398" y="196"/>
                </a:moveTo>
                <a:lnTo>
                  <a:pt x="398" y="196"/>
                </a:lnTo>
                <a:lnTo>
                  <a:pt x="390" y="184"/>
                </a:lnTo>
                <a:lnTo>
                  <a:pt x="382" y="172"/>
                </a:lnTo>
                <a:lnTo>
                  <a:pt x="377" y="159"/>
                </a:lnTo>
                <a:lnTo>
                  <a:pt x="377" y="159"/>
                </a:lnTo>
                <a:lnTo>
                  <a:pt x="374" y="151"/>
                </a:lnTo>
                <a:lnTo>
                  <a:pt x="374" y="149"/>
                </a:lnTo>
                <a:lnTo>
                  <a:pt x="374" y="147"/>
                </a:lnTo>
                <a:lnTo>
                  <a:pt x="372" y="137"/>
                </a:lnTo>
                <a:lnTo>
                  <a:pt x="372" y="137"/>
                </a:lnTo>
                <a:lnTo>
                  <a:pt x="369" y="127"/>
                </a:lnTo>
                <a:lnTo>
                  <a:pt x="368" y="120"/>
                </a:lnTo>
                <a:lnTo>
                  <a:pt x="366" y="115"/>
                </a:lnTo>
                <a:lnTo>
                  <a:pt x="361" y="105"/>
                </a:lnTo>
                <a:lnTo>
                  <a:pt x="361" y="105"/>
                </a:lnTo>
                <a:lnTo>
                  <a:pt x="354" y="95"/>
                </a:lnTo>
                <a:lnTo>
                  <a:pt x="349" y="88"/>
                </a:lnTo>
                <a:lnTo>
                  <a:pt x="344" y="84"/>
                </a:lnTo>
                <a:lnTo>
                  <a:pt x="341" y="84"/>
                </a:lnTo>
                <a:lnTo>
                  <a:pt x="340" y="84"/>
                </a:lnTo>
                <a:lnTo>
                  <a:pt x="340" y="84"/>
                </a:lnTo>
                <a:lnTo>
                  <a:pt x="312" y="67"/>
                </a:lnTo>
                <a:lnTo>
                  <a:pt x="289" y="52"/>
                </a:lnTo>
                <a:lnTo>
                  <a:pt x="276" y="42"/>
                </a:lnTo>
                <a:lnTo>
                  <a:pt x="276" y="42"/>
                </a:lnTo>
                <a:lnTo>
                  <a:pt x="272" y="38"/>
                </a:lnTo>
                <a:lnTo>
                  <a:pt x="267" y="35"/>
                </a:lnTo>
                <a:lnTo>
                  <a:pt x="255" y="30"/>
                </a:lnTo>
                <a:lnTo>
                  <a:pt x="243" y="24"/>
                </a:lnTo>
                <a:lnTo>
                  <a:pt x="234" y="20"/>
                </a:lnTo>
                <a:lnTo>
                  <a:pt x="234" y="20"/>
                </a:lnTo>
                <a:lnTo>
                  <a:pt x="226" y="16"/>
                </a:lnTo>
                <a:lnTo>
                  <a:pt x="218" y="14"/>
                </a:lnTo>
                <a:lnTo>
                  <a:pt x="202" y="10"/>
                </a:lnTo>
                <a:lnTo>
                  <a:pt x="202" y="10"/>
                </a:lnTo>
                <a:lnTo>
                  <a:pt x="159" y="4"/>
                </a:lnTo>
                <a:lnTo>
                  <a:pt x="159" y="4"/>
                </a:lnTo>
                <a:lnTo>
                  <a:pt x="155" y="3"/>
                </a:lnTo>
                <a:lnTo>
                  <a:pt x="153" y="3"/>
                </a:lnTo>
                <a:lnTo>
                  <a:pt x="150" y="0"/>
                </a:lnTo>
                <a:lnTo>
                  <a:pt x="147" y="0"/>
                </a:lnTo>
                <a:lnTo>
                  <a:pt x="145" y="0"/>
                </a:lnTo>
                <a:lnTo>
                  <a:pt x="133" y="4"/>
                </a:lnTo>
                <a:lnTo>
                  <a:pt x="133" y="4"/>
                </a:lnTo>
                <a:lnTo>
                  <a:pt x="125" y="8"/>
                </a:lnTo>
                <a:lnTo>
                  <a:pt x="118" y="12"/>
                </a:lnTo>
                <a:lnTo>
                  <a:pt x="109" y="19"/>
                </a:lnTo>
                <a:lnTo>
                  <a:pt x="104" y="27"/>
                </a:lnTo>
                <a:lnTo>
                  <a:pt x="101" y="31"/>
                </a:lnTo>
                <a:lnTo>
                  <a:pt x="101" y="31"/>
                </a:lnTo>
                <a:lnTo>
                  <a:pt x="101" y="35"/>
                </a:lnTo>
                <a:lnTo>
                  <a:pt x="102" y="39"/>
                </a:lnTo>
                <a:lnTo>
                  <a:pt x="102" y="40"/>
                </a:lnTo>
                <a:lnTo>
                  <a:pt x="101" y="43"/>
                </a:lnTo>
                <a:lnTo>
                  <a:pt x="98" y="44"/>
                </a:lnTo>
                <a:lnTo>
                  <a:pt x="96" y="47"/>
                </a:lnTo>
                <a:lnTo>
                  <a:pt x="96" y="47"/>
                </a:lnTo>
                <a:lnTo>
                  <a:pt x="90" y="51"/>
                </a:lnTo>
                <a:lnTo>
                  <a:pt x="86" y="55"/>
                </a:lnTo>
                <a:lnTo>
                  <a:pt x="84" y="59"/>
                </a:lnTo>
                <a:lnTo>
                  <a:pt x="80" y="63"/>
                </a:lnTo>
                <a:lnTo>
                  <a:pt x="80" y="63"/>
                </a:lnTo>
                <a:lnTo>
                  <a:pt x="76" y="64"/>
                </a:lnTo>
                <a:lnTo>
                  <a:pt x="73" y="64"/>
                </a:lnTo>
                <a:lnTo>
                  <a:pt x="69" y="68"/>
                </a:lnTo>
                <a:lnTo>
                  <a:pt x="64" y="79"/>
                </a:lnTo>
                <a:lnTo>
                  <a:pt x="64" y="79"/>
                </a:lnTo>
                <a:lnTo>
                  <a:pt x="60" y="87"/>
                </a:lnTo>
                <a:lnTo>
                  <a:pt x="57" y="95"/>
                </a:lnTo>
                <a:lnTo>
                  <a:pt x="55" y="111"/>
                </a:lnTo>
                <a:lnTo>
                  <a:pt x="53" y="125"/>
                </a:lnTo>
                <a:lnTo>
                  <a:pt x="53" y="137"/>
                </a:lnTo>
                <a:lnTo>
                  <a:pt x="53" y="137"/>
                </a:lnTo>
                <a:lnTo>
                  <a:pt x="53" y="156"/>
                </a:lnTo>
                <a:lnTo>
                  <a:pt x="55" y="165"/>
                </a:lnTo>
                <a:lnTo>
                  <a:pt x="59" y="174"/>
                </a:lnTo>
                <a:lnTo>
                  <a:pt x="59" y="174"/>
                </a:lnTo>
                <a:lnTo>
                  <a:pt x="69" y="196"/>
                </a:lnTo>
                <a:lnTo>
                  <a:pt x="74" y="206"/>
                </a:lnTo>
                <a:lnTo>
                  <a:pt x="74" y="206"/>
                </a:lnTo>
                <a:lnTo>
                  <a:pt x="69" y="208"/>
                </a:lnTo>
                <a:lnTo>
                  <a:pt x="64" y="209"/>
                </a:lnTo>
                <a:lnTo>
                  <a:pt x="61" y="208"/>
                </a:lnTo>
                <a:lnTo>
                  <a:pt x="59" y="206"/>
                </a:lnTo>
                <a:lnTo>
                  <a:pt x="59" y="206"/>
                </a:lnTo>
                <a:lnTo>
                  <a:pt x="53" y="202"/>
                </a:lnTo>
                <a:lnTo>
                  <a:pt x="48" y="201"/>
                </a:lnTo>
                <a:lnTo>
                  <a:pt x="48" y="201"/>
                </a:lnTo>
                <a:lnTo>
                  <a:pt x="44" y="200"/>
                </a:lnTo>
                <a:lnTo>
                  <a:pt x="40" y="201"/>
                </a:lnTo>
                <a:lnTo>
                  <a:pt x="37" y="202"/>
                </a:lnTo>
                <a:lnTo>
                  <a:pt x="37" y="206"/>
                </a:lnTo>
                <a:lnTo>
                  <a:pt x="37" y="206"/>
                </a:lnTo>
                <a:lnTo>
                  <a:pt x="39" y="210"/>
                </a:lnTo>
                <a:lnTo>
                  <a:pt x="40" y="214"/>
                </a:lnTo>
                <a:lnTo>
                  <a:pt x="43" y="217"/>
                </a:lnTo>
                <a:lnTo>
                  <a:pt x="43" y="217"/>
                </a:lnTo>
                <a:lnTo>
                  <a:pt x="39" y="214"/>
                </a:lnTo>
                <a:lnTo>
                  <a:pt x="31" y="208"/>
                </a:lnTo>
                <a:lnTo>
                  <a:pt x="25" y="205"/>
                </a:lnTo>
                <a:lnTo>
                  <a:pt x="21" y="204"/>
                </a:lnTo>
                <a:lnTo>
                  <a:pt x="17" y="204"/>
                </a:lnTo>
                <a:lnTo>
                  <a:pt x="16" y="206"/>
                </a:lnTo>
                <a:lnTo>
                  <a:pt x="16" y="206"/>
                </a:lnTo>
                <a:lnTo>
                  <a:pt x="15" y="214"/>
                </a:lnTo>
                <a:lnTo>
                  <a:pt x="15" y="224"/>
                </a:lnTo>
                <a:lnTo>
                  <a:pt x="16" y="238"/>
                </a:lnTo>
                <a:lnTo>
                  <a:pt x="16" y="238"/>
                </a:lnTo>
                <a:lnTo>
                  <a:pt x="35" y="269"/>
                </a:lnTo>
                <a:lnTo>
                  <a:pt x="53" y="297"/>
                </a:lnTo>
                <a:lnTo>
                  <a:pt x="53" y="297"/>
                </a:lnTo>
                <a:lnTo>
                  <a:pt x="47" y="290"/>
                </a:lnTo>
                <a:lnTo>
                  <a:pt x="32" y="275"/>
                </a:lnTo>
                <a:lnTo>
                  <a:pt x="24" y="269"/>
                </a:lnTo>
                <a:lnTo>
                  <a:pt x="16" y="262"/>
                </a:lnTo>
                <a:lnTo>
                  <a:pt x="9" y="259"/>
                </a:lnTo>
                <a:lnTo>
                  <a:pt x="7" y="258"/>
                </a:lnTo>
                <a:lnTo>
                  <a:pt x="6" y="259"/>
                </a:lnTo>
                <a:lnTo>
                  <a:pt x="6" y="259"/>
                </a:lnTo>
                <a:lnTo>
                  <a:pt x="2" y="265"/>
                </a:lnTo>
                <a:lnTo>
                  <a:pt x="0" y="269"/>
                </a:lnTo>
                <a:lnTo>
                  <a:pt x="0" y="275"/>
                </a:lnTo>
                <a:lnTo>
                  <a:pt x="0" y="275"/>
                </a:lnTo>
                <a:lnTo>
                  <a:pt x="4" y="281"/>
                </a:lnTo>
                <a:lnTo>
                  <a:pt x="15" y="289"/>
                </a:lnTo>
                <a:lnTo>
                  <a:pt x="25" y="299"/>
                </a:lnTo>
                <a:lnTo>
                  <a:pt x="29" y="303"/>
                </a:lnTo>
                <a:lnTo>
                  <a:pt x="32" y="307"/>
                </a:lnTo>
                <a:lnTo>
                  <a:pt x="32" y="307"/>
                </a:lnTo>
                <a:lnTo>
                  <a:pt x="36" y="315"/>
                </a:lnTo>
                <a:lnTo>
                  <a:pt x="44" y="325"/>
                </a:lnTo>
                <a:lnTo>
                  <a:pt x="51" y="335"/>
                </a:lnTo>
                <a:lnTo>
                  <a:pt x="52" y="339"/>
                </a:lnTo>
                <a:lnTo>
                  <a:pt x="53" y="345"/>
                </a:lnTo>
                <a:lnTo>
                  <a:pt x="53" y="345"/>
                </a:lnTo>
                <a:lnTo>
                  <a:pt x="55" y="351"/>
                </a:lnTo>
                <a:lnTo>
                  <a:pt x="56" y="359"/>
                </a:lnTo>
                <a:lnTo>
                  <a:pt x="64" y="380"/>
                </a:lnTo>
                <a:lnTo>
                  <a:pt x="73" y="399"/>
                </a:lnTo>
                <a:lnTo>
                  <a:pt x="77" y="406"/>
                </a:lnTo>
                <a:lnTo>
                  <a:pt x="80" y="408"/>
                </a:lnTo>
                <a:lnTo>
                  <a:pt x="80" y="408"/>
                </a:lnTo>
                <a:lnTo>
                  <a:pt x="86" y="411"/>
                </a:lnTo>
                <a:lnTo>
                  <a:pt x="96" y="416"/>
                </a:lnTo>
                <a:lnTo>
                  <a:pt x="106" y="424"/>
                </a:lnTo>
                <a:lnTo>
                  <a:pt x="101" y="477"/>
                </a:lnTo>
                <a:lnTo>
                  <a:pt x="74" y="488"/>
                </a:lnTo>
                <a:lnTo>
                  <a:pt x="74" y="488"/>
                </a:lnTo>
                <a:lnTo>
                  <a:pt x="86" y="554"/>
                </a:lnTo>
                <a:lnTo>
                  <a:pt x="93" y="604"/>
                </a:lnTo>
                <a:lnTo>
                  <a:pt x="96" y="621"/>
                </a:lnTo>
                <a:lnTo>
                  <a:pt x="96" y="632"/>
                </a:lnTo>
                <a:lnTo>
                  <a:pt x="96" y="632"/>
                </a:lnTo>
                <a:lnTo>
                  <a:pt x="96" y="640"/>
                </a:lnTo>
                <a:lnTo>
                  <a:pt x="96" y="653"/>
                </a:lnTo>
                <a:lnTo>
                  <a:pt x="97" y="670"/>
                </a:lnTo>
                <a:lnTo>
                  <a:pt x="100" y="689"/>
                </a:lnTo>
                <a:lnTo>
                  <a:pt x="104" y="707"/>
                </a:lnTo>
                <a:lnTo>
                  <a:pt x="108" y="723"/>
                </a:lnTo>
                <a:lnTo>
                  <a:pt x="112" y="731"/>
                </a:lnTo>
                <a:lnTo>
                  <a:pt x="114" y="737"/>
                </a:lnTo>
                <a:lnTo>
                  <a:pt x="118" y="741"/>
                </a:lnTo>
                <a:lnTo>
                  <a:pt x="122" y="743"/>
                </a:lnTo>
                <a:lnTo>
                  <a:pt x="122" y="743"/>
                </a:lnTo>
                <a:lnTo>
                  <a:pt x="139" y="750"/>
                </a:lnTo>
                <a:lnTo>
                  <a:pt x="157" y="754"/>
                </a:lnTo>
                <a:lnTo>
                  <a:pt x="171" y="755"/>
                </a:lnTo>
                <a:lnTo>
                  <a:pt x="177" y="755"/>
                </a:lnTo>
                <a:lnTo>
                  <a:pt x="181" y="754"/>
                </a:lnTo>
                <a:lnTo>
                  <a:pt x="181" y="754"/>
                </a:lnTo>
                <a:lnTo>
                  <a:pt x="193" y="746"/>
                </a:lnTo>
                <a:lnTo>
                  <a:pt x="212" y="734"/>
                </a:lnTo>
                <a:lnTo>
                  <a:pt x="235" y="718"/>
                </a:lnTo>
                <a:lnTo>
                  <a:pt x="255" y="701"/>
                </a:lnTo>
                <a:lnTo>
                  <a:pt x="255" y="701"/>
                </a:lnTo>
                <a:lnTo>
                  <a:pt x="280" y="675"/>
                </a:lnTo>
                <a:lnTo>
                  <a:pt x="312" y="642"/>
                </a:lnTo>
                <a:lnTo>
                  <a:pt x="350" y="600"/>
                </a:lnTo>
                <a:lnTo>
                  <a:pt x="382" y="584"/>
                </a:lnTo>
                <a:lnTo>
                  <a:pt x="382" y="584"/>
                </a:lnTo>
                <a:lnTo>
                  <a:pt x="387" y="584"/>
                </a:lnTo>
                <a:lnTo>
                  <a:pt x="402" y="584"/>
                </a:lnTo>
                <a:lnTo>
                  <a:pt x="411" y="585"/>
                </a:lnTo>
                <a:lnTo>
                  <a:pt x="421" y="586"/>
                </a:lnTo>
                <a:lnTo>
                  <a:pt x="431" y="589"/>
                </a:lnTo>
                <a:lnTo>
                  <a:pt x="441" y="594"/>
                </a:lnTo>
                <a:lnTo>
                  <a:pt x="441" y="594"/>
                </a:lnTo>
                <a:lnTo>
                  <a:pt x="454" y="601"/>
                </a:lnTo>
                <a:lnTo>
                  <a:pt x="472" y="609"/>
                </a:lnTo>
                <a:lnTo>
                  <a:pt x="519" y="626"/>
                </a:lnTo>
                <a:lnTo>
                  <a:pt x="578" y="648"/>
                </a:lnTo>
                <a:lnTo>
                  <a:pt x="578" y="648"/>
                </a:lnTo>
                <a:lnTo>
                  <a:pt x="504" y="634"/>
                </a:lnTo>
                <a:lnTo>
                  <a:pt x="448" y="625"/>
                </a:lnTo>
                <a:lnTo>
                  <a:pt x="427" y="622"/>
                </a:lnTo>
                <a:lnTo>
                  <a:pt x="414" y="621"/>
                </a:lnTo>
                <a:lnTo>
                  <a:pt x="414" y="621"/>
                </a:lnTo>
                <a:lnTo>
                  <a:pt x="406" y="622"/>
                </a:lnTo>
                <a:lnTo>
                  <a:pt x="397" y="624"/>
                </a:lnTo>
                <a:lnTo>
                  <a:pt x="386" y="626"/>
                </a:lnTo>
                <a:lnTo>
                  <a:pt x="376" y="630"/>
                </a:lnTo>
                <a:lnTo>
                  <a:pt x="366" y="636"/>
                </a:lnTo>
                <a:lnTo>
                  <a:pt x="357" y="641"/>
                </a:lnTo>
                <a:lnTo>
                  <a:pt x="350" y="648"/>
                </a:lnTo>
                <a:lnTo>
                  <a:pt x="345" y="653"/>
                </a:lnTo>
                <a:lnTo>
                  <a:pt x="345" y="653"/>
                </a:lnTo>
                <a:lnTo>
                  <a:pt x="342" y="662"/>
                </a:lnTo>
                <a:lnTo>
                  <a:pt x="340" y="678"/>
                </a:lnTo>
                <a:lnTo>
                  <a:pt x="338" y="698"/>
                </a:lnTo>
                <a:lnTo>
                  <a:pt x="337" y="721"/>
                </a:lnTo>
                <a:lnTo>
                  <a:pt x="337" y="763"/>
                </a:lnTo>
                <a:lnTo>
                  <a:pt x="338" y="780"/>
                </a:lnTo>
                <a:lnTo>
                  <a:pt x="340" y="791"/>
                </a:lnTo>
                <a:lnTo>
                  <a:pt x="340" y="791"/>
                </a:lnTo>
                <a:lnTo>
                  <a:pt x="344" y="799"/>
                </a:lnTo>
                <a:lnTo>
                  <a:pt x="350" y="808"/>
                </a:lnTo>
                <a:lnTo>
                  <a:pt x="358" y="818"/>
                </a:lnTo>
                <a:lnTo>
                  <a:pt x="369" y="827"/>
                </a:lnTo>
                <a:lnTo>
                  <a:pt x="389" y="843"/>
                </a:lnTo>
                <a:lnTo>
                  <a:pt x="403" y="855"/>
                </a:lnTo>
                <a:lnTo>
                  <a:pt x="403" y="855"/>
                </a:lnTo>
                <a:lnTo>
                  <a:pt x="495" y="931"/>
                </a:lnTo>
                <a:lnTo>
                  <a:pt x="578" y="998"/>
                </a:lnTo>
                <a:lnTo>
                  <a:pt x="605" y="998"/>
                </a:lnTo>
                <a:lnTo>
                  <a:pt x="605" y="998"/>
                </a:lnTo>
                <a:lnTo>
                  <a:pt x="598" y="1006"/>
                </a:lnTo>
                <a:lnTo>
                  <a:pt x="584" y="1025"/>
                </a:lnTo>
                <a:lnTo>
                  <a:pt x="574" y="1034"/>
                </a:lnTo>
                <a:lnTo>
                  <a:pt x="566" y="1044"/>
                </a:lnTo>
                <a:lnTo>
                  <a:pt x="559" y="1049"/>
                </a:lnTo>
                <a:lnTo>
                  <a:pt x="555" y="1051"/>
                </a:lnTo>
                <a:lnTo>
                  <a:pt x="552" y="1051"/>
                </a:lnTo>
                <a:lnTo>
                  <a:pt x="552" y="1051"/>
                </a:lnTo>
                <a:lnTo>
                  <a:pt x="547" y="1053"/>
                </a:lnTo>
                <a:lnTo>
                  <a:pt x="540" y="1054"/>
                </a:lnTo>
                <a:lnTo>
                  <a:pt x="533" y="1058"/>
                </a:lnTo>
                <a:lnTo>
                  <a:pt x="529" y="1062"/>
                </a:lnTo>
                <a:lnTo>
                  <a:pt x="524" y="1066"/>
                </a:lnTo>
                <a:lnTo>
                  <a:pt x="523" y="1071"/>
                </a:lnTo>
                <a:lnTo>
                  <a:pt x="523" y="1075"/>
                </a:lnTo>
                <a:lnTo>
                  <a:pt x="525" y="1078"/>
                </a:lnTo>
                <a:lnTo>
                  <a:pt x="525" y="1078"/>
                </a:lnTo>
                <a:lnTo>
                  <a:pt x="533" y="1082"/>
                </a:lnTo>
                <a:lnTo>
                  <a:pt x="541" y="1086"/>
                </a:lnTo>
                <a:lnTo>
                  <a:pt x="552" y="1087"/>
                </a:lnTo>
                <a:lnTo>
                  <a:pt x="568" y="1089"/>
                </a:lnTo>
                <a:lnTo>
                  <a:pt x="568" y="1089"/>
                </a:lnTo>
                <a:lnTo>
                  <a:pt x="586" y="1087"/>
                </a:lnTo>
                <a:lnTo>
                  <a:pt x="602" y="1086"/>
                </a:lnTo>
                <a:lnTo>
                  <a:pt x="618" y="1083"/>
                </a:lnTo>
                <a:lnTo>
                  <a:pt x="637" y="1083"/>
                </a:lnTo>
                <a:lnTo>
                  <a:pt x="637" y="1083"/>
                </a:lnTo>
                <a:lnTo>
                  <a:pt x="657" y="1083"/>
                </a:lnTo>
                <a:lnTo>
                  <a:pt x="675" y="1082"/>
                </a:lnTo>
                <a:lnTo>
                  <a:pt x="716" y="1078"/>
                </a:lnTo>
                <a:lnTo>
                  <a:pt x="716" y="1078"/>
                </a:lnTo>
                <a:lnTo>
                  <a:pt x="760" y="1074"/>
                </a:lnTo>
                <a:lnTo>
                  <a:pt x="775" y="1071"/>
                </a:lnTo>
                <a:lnTo>
                  <a:pt x="781" y="1070"/>
                </a:lnTo>
                <a:lnTo>
                  <a:pt x="785" y="1067"/>
                </a:lnTo>
                <a:lnTo>
                  <a:pt x="785" y="1067"/>
                </a:lnTo>
                <a:lnTo>
                  <a:pt x="797" y="1058"/>
                </a:lnTo>
                <a:lnTo>
                  <a:pt x="801" y="1055"/>
                </a:lnTo>
                <a:lnTo>
                  <a:pt x="801" y="1053"/>
                </a:lnTo>
                <a:lnTo>
                  <a:pt x="801" y="1051"/>
                </a:lnTo>
                <a:lnTo>
                  <a:pt x="801" y="1051"/>
                </a:lnTo>
                <a:lnTo>
                  <a:pt x="775" y="1004"/>
                </a:lnTo>
                <a:lnTo>
                  <a:pt x="785" y="1004"/>
                </a:lnTo>
                <a:lnTo>
                  <a:pt x="759" y="940"/>
                </a:lnTo>
                <a:lnTo>
                  <a:pt x="759" y="940"/>
                </a:lnTo>
                <a:lnTo>
                  <a:pt x="791" y="973"/>
                </a:lnTo>
                <a:lnTo>
                  <a:pt x="862" y="1047"/>
                </a:lnTo>
                <a:lnTo>
                  <a:pt x="902" y="1087"/>
                </a:lnTo>
                <a:lnTo>
                  <a:pt x="939" y="1123"/>
                </a:lnTo>
                <a:lnTo>
                  <a:pt x="955" y="1137"/>
                </a:lnTo>
                <a:lnTo>
                  <a:pt x="968" y="1147"/>
                </a:lnTo>
                <a:lnTo>
                  <a:pt x="979" y="1155"/>
                </a:lnTo>
                <a:lnTo>
                  <a:pt x="987" y="1158"/>
                </a:lnTo>
                <a:lnTo>
                  <a:pt x="987" y="1158"/>
                </a:lnTo>
                <a:lnTo>
                  <a:pt x="1012" y="1159"/>
                </a:lnTo>
                <a:lnTo>
                  <a:pt x="1039" y="1158"/>
                </a:lnTo>
                <a:lnTo>
                  <a:pt x="1064" y="1155"/>
                </a:lnTo>
                <a:lnTo>
                  <a:pt x="1082" y="1152"/>
                </a:lnTo>
                <a:lnTo>
                  <a:pt x="1082" y="1152"/>
                </a:lnTo>
                <a:lnTo>
                  <a:pt x="1090" y="1150"/>
                </a:lnTo>
                <a:lnTo>
                  <a:pt x="1104" y="1144"/>
                </a:lnTo>
                <a:lnTo>
                  <a:pt x="1131" y="1130"/>
                </a:lnTo>
                <a:lnTo>
                  <a:pt x="1159" y="1115"/>
                </a:lnTo>
                <a:lnTo>
                  <a:pt x="1167" y="1109"/>
                </a:lnTo>
                <a:lnTo>
                  <a:pt x="1173" y="1105"/>
                </a:lnTo>
                <a:lnTo>
                  <a:pt x="1173" y="1105"/>
                </a:lnTo>
                <a:lnTo>
                  <a:pt x="1202" y="1067"/>
                </a:lnTo>
                <a:lnTo>
                  <a:pt x="1220" y="1044"/>
                </a:lnTo>
                <a:lnTo>
                  <a:pt x="1227" y="1033"/>
                </a:lnTo>
                <a:lnTo>
                  <a:pt x="1231" y="1025"/>
                </a:lnTo>
                <a:lnTo>
                  <a:pt x="1231" y="1025"/>
                </a:lnTo>
                <a:lnTo>
                  <a:pt x="1242" y="1002"/>
                </a:lnTo>
                <a:lnTo>
                  <a:pt x="1247" y="993"/>
                </a:lnTo>
                <a:lnTo>
                  <a:pt x="1247" y="993"/>
                </a:lnTo>
                <a:lnTo>
                  <a:pt x="1245" y="1000"/>
                </a:lnTo>
                <a:lnTo>
                  <a:pt x="1243" y="1012"/>
                </a:lnTo>
                <a:lnTo>
                  <a:pt x="1243" y="1020"/>
                </a:lnTo>
                <a:lnTo>
                  <a:pt x="1244" y="1025"/>
                </a:lnTo>
                <a:lnTo>
                  <a:pt x="1247" y="1029"/>
                </a:lnTo>
                <a:lnTo>
                  <a:pt x="1249" y="1030"/>
                </a:lnTo>
                <a:lnTo>
                  <a:pt x="1252" y="1030"/>
                </a:lnTo>
                <a:lnTo>
                  <a:pt x="1252" y="1030"/>
                </a:lnTo>
                <a:lnTo>
                  <a:pt x="1260" y="1029"/>
                </a:lnTo>
                <a:lnTo>
                  <a:pt x="1268" y="1024"/>
                </a:lnTo>
                <a:lnTo>
                  <a:pt x="1277" y="1018"/>
                </a:lnTo>
                <a:lnTo>
                  <a:pt x="1287" y="1010"/>
                </a:lnTo>
                <a:lnTo>
                  <a:pt x="1295" y="1004"/>
                </a:lnTo>
                <a:lnTo>
                  <a:pt x="1303" y="996"/>
                </a:lnTo>
                <a:lnTo>
                  <a:pt x="1308" y="988"/>
                </a:lnTo>
                <a:lnTo>
                  <a:pt x="1310" y="982"/>
                </a:lnTo>
                <a:lnTo>
                  <a:pt x="1310" y="982"/>
                </a:lnTo>
                <a:lnTo>
                  <a:pt x="1313" y="973"/>
                </a:lnTo>
                <a:lnTo>
                  <a:pt x="1313" y="964"/>
                </a:lnTo>
                <a:lnTo>
                  <a:pt x="1312" y="954"/>
                </a:lnTo>
                <a:lnTo>
                  <a:pt x="1310" y="945"/>
                </a:lnTo>
                <a:lnTo>
                  <a:pt x="1310" y="945"/>
                </a:lnTo>
                <a:lnTo>
                  <a:pt x="1308" y="939"/>
                </a:lnTo>
                <a:lnTo>
                  <a:pt x="1301" y="929"/>
                </a:lnTo>
                <a:lnTo>
                  <a:pt x="1284" y="903"/>
                </a:lnTo>
                <a:lnTo>
                  <a:pt x="1275" y="889"/>
                </a:lnTo>
                <a:lnTo>
                  <a:pt x="1267" y="875"/>
                </a:lnTo>
                <a:lnTo>
                  <a:pt x="1260" y="861"/>
                </a:lnTo>
                <a:lnTo>
                  <a:pt x="1257" y="849"/>
                </a:lnTo>
                <a:lnTo>
                  <a:pt x="1257" y="849"/>
                </a:lnTo>
                <a:lnTo>
                  <a:pt x="1255" y="839"/>
                </a:lnTo>
                <a:lnTo>
                  <a:pt x="1251" y="827"/>
                </a:lnTo>
                <a:lnTo>
                  <a:pt x="1245" y="815"/>
                </a:lnTo>
                <a:lnTo>
                  <a:pt x="1240" y="803"/>
                </a:lnTo>
                <a:lnTo>
                  <a:pt x="1234" y="792"/>
                </a:lnTo>
                <a:lnTo>
                  <a:pt x="1227" y="784"/>
                </a:lnTo>
                <a:lnTo>
                  <a:pt x="1220" y="778"/>
                </a:lnTo>
                <a:lnTo>
                  <a:pt x="1215" y="775"/>
                </a:lnTo>
                <a:lnTo>
                  <a:pt x="1215" y="775"/>
                </a:lnTo>
                <a:lnTo>
                  <a:pt x="1203" y="774"/>
                </a:lnTo>
                <a:lnTo>
                  <a:pt x="1190" y="774"/>
                </a:lnTo>
                <a:lnTo>
                  <a:pt x="1183" y="776"/>
                </a:lnTo>
                <a:lnTo>
                  <a:pt x="1178" y="779"/>
                </a:lnTo>
                <a:lnTo>
                  <a:pt x="1171" y="782"/>
                </a:lnTo>
                <a:lnTo>
                  <a:pt x="1167" y="786"/>
                </a:lnTo>
                <a:lnTo>
                  <a:pt x="1167" y="786"/>
                </a:lnTo>
                <a:lnTo>
                  <a:pt x="1163" y="791"/>
                </a:lnTo>
                <a:lnTo>
                  <a:pt x="1159" y="798"/>
                </a:lnTo>
                <a:lnTo>
                  <a:pt x="1153" y="811"/>
                </a:lnTo>
                <a:lnTo>
                  <a:pt x="1146" y="828"/>
                </a:lnTo>
                <a:lnTo>
                  <a:pt x="1135" y="812"/>
                </a:lnTo>
                <a:lnTo>
                  <a:pt x="1088" y="855"/>
                </a:lnTo>
                <a:lnTo>
                  <a:pt x="1088" y="855"/>
                </a:lnTo>
                <a:lnTo>
                  <a:pt x="1094" y="819"/>
                </a:lnTo>
                <a:lnTo>
                  <a:pt x="1098" y="792"/>
                </a:lnTo>
                <a:lnTo>
                  <a:pt x="1098" y="782"/>
                </a:lnTo>
                <a:lnTo>
                  <a:pt x="1098" y="775"/>
                </a:lnTo>
                <a:lnTo>
                  <a:pt x="1098" y="775"/>
                </a:lnTo>
                <a:lnTo>
                  <a:pt x="1096" y="758"/>
                </a:lnTo>
                <a:lnTo>
                  <a:pt x="1092" y="729"/>
                </a:lnTo>
                <a:lnTo>
                  <a:pt x="1088" y="690"/>
                </a:lnTo>
                <a:lnTo>
                  <a:pt x="1135" y="674"/>
                </a:lnTo>
                <a:lnTo>
                  <a:pt x="1035" y="520"/>
                </a:lnTo>
                <a:lnTo>
                  <a:pt x="1035" y="520"/>
                </a:lnTo>
                <a:lnTo>
                  <a:pt x="1033" y="501"/>
                </a:lnTo>
                <a:lnTo>
                  <a:pt x="1031" y="459"/>
                </a:lnTo>
                <a:lnTo>
                  <a:pt x="1028" y="434"/>
                </a:lnTo>
                <a:lnTo>
                  <a:pt x="1024" y="408"/>
                </a:lnTo>
                <a:lnTo>
                  <a:pt x="1020" y="384"/>
                </a:lnTo>
                <a:lnTo>
                  <a:pt x="1013" y="366"/>
                </a:lnTo>
                <a:lnTo>
                  <a:pt x="1013" y="366"/>
                </a:lnTo>
                <a:lnTo>
                  <a:pt x="1011" y="362"/>
                </a:lnTo>
                <a:lnTo>
                  <a:pt x="1007" y="357"/>
                </a:lnTo>
                <a:lnTo>
                  <a:pt x="995" y="346"/>
                </a:lnTo>
                <a:lnTo>
                  <a:pt x="978" y="333"/>
                </a:lnTo>
                <a:lnTo>
                  <a:pt x="956" y="318"/>
                </a:lnTo>
                <a:lnTo>
                  <a:pt x="906" y="287"/>
                </a:lnTo>
                <a:lnTo>
                  <a:pt x="848" y="254"/>
                </a:lnTo>
                <a:lnTo>
                  <a:pt x="791" y="225"/>
                </a:lnTo>
                <a:lnTo>
                  <a:pt x="739" y="198"/>
                </a:lnTo>
                <a:lnTo>
                  <a:pt x="699" y="181"/>
                </a:lnTo>
                <a:lnTo>
                  <a:pt x="686" y="176"/>
                </a:lnTo>
                <a:lnTo>
                  <a:pt x="679" y="174"/>
                </a:lnTo>
                <a:lnTo>
                  <a:pt x="679" y="174"/>
                </a:lnTo>
                <a:lnTo>
                  <a:pt x="646" y="172"/>
                </a:lnTo>
                <a:lnTo>
                  <a:pt x="633" y="173"/>
                </a:lnTo>
                <a:lnTo>
                  <a:pt x="629" y="173"/>
                </a:lnTo>
                <a:lnTo>
                  <a:pt x="626" y="174"/>
                </a:lnTo>
                <a:lnTo>
                  <a:pt x="626" y="174"/>
                </a:lnTo>
                <a:lnTo>
                  <a:pt x="622" y="176"/>
                </a:lnTo>
                <a:lnTo>
                  <a:pt x="617" y="177"/>
                </a:lnTo>
                <a:lnTo>
                  <a:pt x="598" y="180"/>
                </a:lnTo>
                <a:lnTo>
                  <a:pt x="563" y="185"/>
                </a:lnTo>
                <a:lnTo>
                  <a:pt x="563" y="185"/>
                </a:lnTo>
                <a:lnTo>
                  <a:pt x="499" y="194"/>
                </a:lnTo>
                <a:lnTo>
                  <a:pt x="446" y="201"/>
                </a:lnTo>
                <a:lnTo>
                  <a:pt x="435" y="212"/>
                </a:lnTo>
                <a:lnTo>
                  <a:pt x="398" y="196"/>
                </a:lnTo>
                <a:close/>
                <a:moveTo>
                  <a:pt x="149" y="291"/>
                </a:moveTo>
                <a:lnTo>
                  <a:pt x="149" y="291"/>
                </a:lnTo>
                <a:lnTo>
                  <a:pt x="158" y="294"/>
                </a:lnTo>
                <a:lnTo>
                  <a:pt x="170" y="297"/>
                </a:lnTo>
                <a:lnTo>
                  <a:pt x="170" y="297"/>
                </a:lnTo>
                <a:lnTo>
                  <a:pt x="173" y="298"/>
                </a:lnTo>
                <a:lnTo>
                  <a:pt x="177" y="302"/>
                </a:lnTo>
                <a:lnTo>
                  <a:pt x="181" y="307"/>
                </a:lnTo>
                <a:lnTo>
                  <a:pt x="181" y="307"/>
                </a:lnTo>
                <a:lnTo>
                  <a:pt x="181" y="311"/>
                </a:lnTo>
                <a:lnTo>
                  <a:pt x="181" y="323"/>
                </a:lnTo>
                <a:lnTo>
                  <a:pt x="181" y="323"/>
                </a:lnTo>
                <a:lnTo>
                  <a:pt x="179" y="330"/>
                </a:lnTo>
                <a:lnTo>
                  <a:pt x="178" y="335"/>
                </a:lnTo>
                <a:lnTo>
                  <a:pt x="175" y="339"/>
                </a:lnTo>
                <a:lnTo>
                  <a:pt x="149" y="291"/>
                </a:lnTo>
                <a:close/>
                <a:moveTo>
                  <a:pt x="218" y="461"/>
                </a:moveTo>
                <a:lnTo>
                  <a:pt x="196" y="467"/>
                </a:lnTo>
                <a:lnTo>
                  <a:pt x="196" y="392"/>
                </a:lnTo>
                <a:lnTo>
                  <a:pt x="196" y="392"/>
                </a:lnTo>
                <a:lnTo>
                  <a:pt x="202" y="376"/>
                </a:lnTo>
                <a:lnTo>
                  <a:pt x="202" y="376"/>
                </a:lnTo>
                <a:lnTo>
                  <a:pt x="204" y="370"/>
                </a:lnTo>
                <a:lnTo>
                  <a:pt x="207" y="360"/>
                </a:lnTo>
                <a:lnTo>
                  <a:pt x="207" y="360"/>
                </a:lnTo>
                <a:lnTo>
                  <a:pt x="207" y="355"/>
                </a:lnTo>
                <a:lnTo>
                  <a:pt x="207" y="351"/>
                </a:lnTo>
                <a:lnTo>
                  <a:pt x="207" y="346"/>
                </a:lnTo>
                <a:lnTo>
                  <a:pt x="207" y="339"/>
                </a:lnTo>
                <a:lnTo>
                  <a:pt x="207" y="339"/>
                </a:lnTo>
                <a:lnTo>
                  <a:pt x="207" y="327"/>
                </a:lnTo>
                <a:lnTo>
                  <a:pt x="207" y="323"/>
                </a:lnTo>
                <a:lnTo>
                  <a:pt x="207" y="323"/>
                </a:lnTo>
                <a:lnTo>
                  <a:pt x="223" y="331"/>
                </a:lnTo>
                <a:lnTo>
                  <a:pt x="238" y="338"/>
                </a:lnTo>
                <a:lnTo>
                  <a:pt x="255" y="345"/>
                </a:lnTo>
                <a:lnTo>
                  <a:pt x="255" y="345"/>
                </a:lnTo>
                <a:lnTo>
                  <a:pt x="287" y="355"/>
                </a:lnTo>
                <a:lnTo>
                  <a:pt x="303" y="360"/>
                </a:lnTo>
                <a:lnTo>
                  <a:pt x="303" y="387"/>
                </a:lnTo>
                <a:lnTo>
                  <a:pt x="303" y="387"/>
                </a:lnTo>
                <a:lnTo>
                  <a:pt x="260" y="424"/>
                </a:lnTo>
                <a:lnTo>
                  <a:pt x="260" y="424"/>
                </a:lnTo>
                <a:lnTo>
                  <a:pt x="256" y="428"/>
                </a:lnTo>
                <a:lnTo>
                  <a:pt x="254" y="432"/>
                </a:lnTo>
                <a:lnTo>
                  <a:pt x="251" y="442"/>
                </a:lnTo>
                <a:lnTo>
                  <a:pt x="248" y="452"/>
                </a:lnTo>
                <a:lnTo>
                  <a:pt x="244" y="461"/>
                </a:lnTo>
                <a:lnTo>
                  <a:pt x="244" y="461"/>
                </a:lnTo>
                <a:lnTo>
                  <a:pt x="239" y="475"/>
                </a:lnTo>
                <a:lnTo>
                  <a:pt x="235" y="496"/>
                </a:lnTo>
                <a:lnTo>
                  <a:pt x="228" y="529"/>
                </a:lnTo>
                <a:lnTo>
                  <a:pt x="228" y="529"/>
                </a:lnTo>
                <a:lnTo>
                  <a:pt x="223" y="491"/>
                </a:lnTo>
                <a:lnTo>
                  <a:pt x="218" y="461"/>
                </a:lnTo>
                <a:lnTo>
                  <a:pt x="218" y="461"/>
                </a:lnTo>
                <a:close/>
                <a:moveTo>
                  <a:pt x="228" y="531"/>
                </a:moveTo>
                <a:lnTo>
                  <a:pt x="228" y="531"/>
                </a:lnTo>
                <a:lnTo>
                  <a:pt x="228" y="529"/>
                </a:lnTo>
                <a:lnTo>
                  <a:pt x="228" y="529"/>
                </a:lnTo>
                <a:lnTo>
                  <a:pt x="228" y="531"/>
                </a:lnTo>
                <a:lnTo>
                  <a:pt x="228" y="5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2CE2865A-8627-4CDB-AFDE-9939AFBADC31}"/>
              </a:ext>
            </a:extLst>
          </p:cNvPr>
          <p:cNvSpPr>
            <a:spLocks noEditPoints="1"/>
          </p:cNvSpPr>
          <p:nvPr/>
        </p:nvSpPr>
        <p:spPr bwMode="auto">
          <a:xfrm>
            <a:off x="7365999" y="892252"/>
            <a:ext cx="1260187" cy="2621589"/>
          </a:xfrm>
          <a:custGeom>
            <a:avLst/>
            <a:gdLst>
              <a:gd name="T0" fmla="*/ 555 w 1133"/>
              <a:gd name="T1" fmla="*/ 1423 h 2357"/>
              <a:gd name="T2" fmla="*/ 622 w 1133"/>
              <a:gd name="T3" fmla="*/ 2094 h 2357"/>
              <a:gd name="T4" fmla="*/ 629 w 1133"/>
              <a:gd name="T5" fmla="*/ 2195 h 2357"/>
              <a:gd name="T6" fmla="*/ 636 w 1133"/>
              <a:gd name="T7" fmla="*/ 2261 h 2357"/>
              <a:gd name="T8" fmla="*/ 740 w 1133"/>
              <a:gd name="T9" fmla="*/ 2325 h 2357"/>
              <a:gd name="T10" fmla="*/ 845 w 1133"/>
              <a:gd name="T11" fmla="*/ 2312 h 2357"/>
              <a:gd name="T12" fmla="*/ 841 w 1133"/>
              <a:gd name="T13" fmla="*/ 2272 h 2357"/>
              <a:gd name="T14" fmla="*/ 804 w 1133"/>
              <a:gd name="T15" fmla="*/ 2006 h 2357"/>
              <a:gd name="T16" fmla="*/ 794 w 1133"/>
              <a:gd name="T17" fmla="*/ 1480 h 2357"/>
              <a:gd name="T18" fmla="*/ 772 w 1133"/>
              <a:gd name="T19" fmla="*/ 1087 h 2357"/>
              <a:gd name="T20" fmla="*/ 823 w 1133"/>
              <a:gd name="T21" fmla="*/ 843 h 2357"/>
              <a:gd name="T22" fmla="*/ 817 w 1133"/>
              <a:gd name="T23" fmla="*/ 711 h 2357"/>
              <a:gd name="T24" fmla="*/ 1014 w 1133"/>
              <a:gd name="T25" fmla="*/ 471 h 2357"/>
              <a:gd name="T26" fmla="*/ 1133 w 1133"/>
              <a:gd name="T27" fmla="*/ 337 h 2357"/>
              <a:gd name="T28" fmla="*/ 1068 w 1133"/>
              <a:gd name="T29" fmla="*/ 273 h 2357"/>
              <a:gd name="T30" fmla="*/ 884 w 1133"/>
              <a:gd name="T31" fmla="*/ 233 h 2357"/>
              <a:gd name="T32" fmla="*/ 804 w 1133"/>
              <a:gd name="T33" fmla="*/ 194 h 2357"/>
              <a:gd name="T34" fmla="*/ 772 w 1133"/>
              <a:gd name="T35" fmla="*/ 82 h 2357"/>
              <a:gd name="T36" fmla="*/ 762 w 1133"/>
              <a:gd name="T37" fmla="*/ 114 h 2357"/>
              <a:gd name="T38" fmla="*/ 727 w 1133"/>
              <a:gd name="T39" fmla="*/ 90 h 2357"/>
              <a:gd name="T40" fmla="*/ 703 w 1133"/>
              <a:gd name="T41" fmla="*/ 66 h 2357"/>
              <a:gd name="T42" fmla="*/ 719 w 1133"/>
              <a:gd name="T43" fmla="*/ 151 h 2357"/>
              <a:gd name="T44" fmla="*/ 677 w 1133"/>
              <a:gd name="T45" fmla="*/ 78 h 2357"/>
              <a:gd name="T46" fmla="*/ 693 w 1133"/>
              <a:gd name="T47" fmla="*/ 167 h 2357"/>
              <a:gd name="T48" fmla="*/ 661 w 1133"/>
              <a:gd name="T49" fmla="*/ 109 h 2357"/>
              <a:gd name="T50" fmla="*/ 624 w 1133"/>
              <a:gd name="T51" fmla="*/ 39 h 2357"/>
              <a:gd name="T52" fmla="*/ 542 w 1133"/>
              <a:gd name="T53" fmla="*/ 0 h 2357"/>
              <a:gd name="T54" fmla="*/ 511 w 1133"/>
              <a:gd name="T55" fmla="*/ 12 h 2357"/>
              <a:gd name="T56" fmla="*/ 470 w 1133"/>
              <a:gd name="T57" fmla="*/ 13 h 2357"/>
              <a:gd name="T58" fmla="*/ 439 w 1133"/>
              <a:gd name="T59" fmla="*/ 59 h 2357"/>
              <a:gd name="T60" fmla="*/ 405 w 1133"/>
              <a:gd name="T61" fmla="*/ 89 h 2357"/>
              <a:gd name="T62" fmla="*/ 390 w 1133"/>
              <a:gd name="T63" fmla="*/ 83 h 2357"/>
              <a:gd name="T64" fmla="*/ 372 w 1133"/>
              <a:gd name="T65" fmla="*/ 97 h 2357"/>
              <a:gd name="T66" fmla="*/ 352 w 1133"/>
              <a:gd name="T67" fmla="*/ 151 h 2357"/>
              <a:gd name="T68" fmla="*/ 339 w 1133"/>
              <a:gd name="T69" fmla="*/ 91 h 2357"/>
              <a:gd name="T70" fmla="*/ 313 w 1133"/>
              <a:gd name="T71" fmla="*/ 188 h 2357"/>
              <a:gd name="T72" fmla="*/ 57 w 1133"/>
              <a:gd name="T73" fmla="*/ 276 h 2357"/>
              <a:gd name="T74" fmla="*/ 3 w 1133"/>
              <a:gd name="T75" fmla="*/ 336 h 2357"/>
              <a:gd name="T76" fmla="*/ 77 w 1133"/>
              <a:gd name="T77" fmla="*/ 442 h 2357"/>
              <a:gd name="T78" fmla="*/ 247 w 1133"/>
              <a:gd name="T79" fmla="*/ 590 h 2357"/>
              <a:gd name="T80" fmla="*/ 353 w 1133"/>
              <a:gd name="T81" fmla="*/ 895 h 2357"/>
              <a:gd name="T82" fmla="*/ 299 w 1133"/>
              <a:gd name="T83" fmla="*/ 1037 h 2357"/>
              <a:gd name="T84" fmla="*/ 344 w 1133"/>
              <a:gd name="T85" fmla="*/ 1087 h 2357"/>
              <a:gd name="T86" fmla="*/ 307 w 1133"/>
              <a:gd name="T87" fmla="*/ 1512 h 2357"/>
              <a:gd name="T88" fmla="*/ 347 w 1133"/>
              <a:gd name="T89" fmla="*/ 1934 h 2357"/>
              <a:gd name="T90" fmla="*/ 427 w 1133"/>
              <a:gd name="T91" fmla="*/ 2208 h 2357"/>
              <a:gd name="T92" fmla="*/ 331 w 1133"/>
              <a:gd name="T93" fmla="*/ 2314 h 2357"/>
              <a:gd name="T94" fmla="*/ 359 w 1133"/>
              <a:gd name="T95" fmla="*/ 2357 h 2357"/>
              <a:gd name="T96" fmla="*/ 481 w 1133"/>
              <a:gd name="T97" fmla="*/ 2330 h 2357"/>
              <a:gd name="T98" fmla="*/ 595 w 1133"/>
              <a:gd name="T99" fmla="*/ 2253 h 2357"/>
              <a:gd name="T100" fmla="*/ 588 w 1133"/>
              <a:gd name="T101" fmla="*/ 2159 h 2357"/>
              <a:gd name="T102" fmla="*/ 441 w 1133"/>
              <a:gd name="T103" fmla="*/ 312 h 2357"/>
              <a:gd name="T104" fmla="*/ 426 w 1133"/>
              <a:gd name="T105" fmla="*/ 392 h 2357"/>
              <a:gd name="T106" fmla="*/ 421 w 1133"/>
              <a:gd name="T107" fmla="*/ 389 h 2357"/>
              <a:gd name="T108" fmla="*/ 311 w 1133"/>
              <a:gd name="T109" fmla="*/ 295 h 2357"/>
              <a:gd name="T110" fmla="*/ 422 w 1133"/>
              <a:gd name="T111" fmla="*/ 295 h 2357"/>
              <a:gd name="T112" fmla="*/ 733 w 1133"/>
              <a:gd name="T113" fmla="*/ 301 h 2357"/>
              <a:gd name="T114" fmla="*/ 788 w 1133"/>
              <a:gd name="T115" fmla="*/ 273 h 2357"/>
              <a:gd name="T116" fmla="*/ 921 w 1133"/>
              <a:gd name="T117" fmla="*/ 364 h 2357"/>
              <a:gd name="T118" fmla="*/ 629 w 1133"/>
              <a:gd name="T119" fmla="*/ 380 h 2357"/>
              <a:gd name="T120" fmla="*/ 672 w 1133"/>
              <a:gd name="T121" fmla="*/ 279 h 2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33" h="2357">
                <a:moveTo>
                  <a:pt x="544" y="1857"/>
                </a:moveTo>
                <a:lnTo>
                  <a:pt x="544" y="1857"/>
                </a:lnTo>
                <a:lnTo>
                  <a:pt x="546" y="1793"/>
                </a:lnTo>
                <a:lnTo>
                  <a:pt x="550" y="1661"/>
                </a:lnTo>
                <a:lnTo>
                  <a:pt x="553" y="1520"/>
                </a:lnTo>
                <a:lnTo>
                  <a:pt x="555" y="1431"/>
                </a:lnTo>
                <a:lnTo>
                  <a:pt x="555" y="1431"/>
                </a:lnTo>
                <a:lnTo>
                  <a:pt x="555" y="1423"/>
                </a:lnTo>
                <a:lnTo>
                  <a:pt x="555" y="1423"/>
                </a:lnTo>
                <a:lnTo>
                  <a:pt x="555" y="1431"/>
                </a:lnTo>
                <a:lnTo>
                  <a:pt x="555" y="1431"/>
                </a:lnTo>
                <a:lnTo>
                  <a:pt x="560" y="1465"/>
                </a:lnTo>
                <a:lnTo>
                  <a:pt x="568" y="1522"/>
                </a:lnTo>
                <a:lnTo>
                  <a:pt x="591" y="1667"/>
                </a:lnTo>
                <a:lnTo>
                  <a:pt x="624" y="1868"/>
                </a:lnTo>
                <a:lnTo>
                  <a:pt x="624" y="1868"/>
                </a:lnTo>
                <a:lnTo>
                  <a:pt x="624" y="2003"/>
                </a:lnTo>
                <a:lnTo>
                  <a:pt x="622" y="2094"/>
                </a:lnTo>
                <a:lnTo>
                  <a:pt x="622" y="2124"/>
                </a:lnTo>
                <a:lnTo>
                  <a:pt x="624" y="2139"/>
                </a:lnTo>
                <a:lnTo>
                  <a:pt x="624" y="2139"/>
                </a:lnTo>
                <a:lnTo>
                  <a:pt x="625" y="2151"/>
                </a:lnTo>
                <a:lnTo>
                  <a:pt x="624" y="2168"/>
                </a:lnTo>
                <a:lnTo>
                  <a:pt x="624" y="2184"/>
                </a:lnTo>
                <a:lnTo>
                  <a:pt x="624" y="2192"/>
                </a:lnTo>
                <a:lnTo>
                  <a:pt x="624" y="2192"/>
                </a:lnTo>
                <a:lnTo>
                  <a:pt x="629" y="2195"/>
                </a:lnTo>
                <a:lnTo>
                  <a:pt x="633" y="2196"/>
                </a:lnTo>
                <a:lnTo>
                  <a:pt x="634" y="2197"/>
                </a:lnTo>
                <a:lnTo>
                  <a:pt x="634" y="2197"/>
                </a:lnTo>
                <a:lnTo>
                  <a:pt x="633" y="2209"/>
                </a:lnTo>
                <a:lnTo>
                  <a:pt x="633" y="2219"/>
                </a:lnTo>
                <a:lnTo>
                  <a:pt x="634" y="2229"/>
                </a:lnTo>
                <a:lnTo>
                  <a:pt x="634" y="2229"/>
                </a:lnTo>
                <a:lnTo>
                  <a:pt x="636" y="2244"/>
                </a:lnTo>
                <a:lnTo>
                  <a:pt x="636" y="2261"/>
                </a:lnTo>
                <a:lnTo>
                  <a:pt x="636" y="2279"/>
                </a:lnTo>
                <a:lnTo>
                  <a:pt x="637" y="2284"/>
                </a:lnTo>
                <a:lnTo>
                  <a:pt x="640" y="2288"/>
                </a:lnTo>
                <a:lnTo>
                  <a:pt x="640" y="2288"/>
                </a:lnTo>
                <a:lnTo>
                  <a:pt x="652" y="2294"/>
                </a:lnTo>
                <a:lnTo>
                  <a:pt x="674" y="2304"/>
                </a:lnTo>
                <a:lnTo>
                  <a:pt x="703" y="2314"/>
                </a:lnTo>
                <a:lnTo>
                  <a:pt x="722" y="2320"/>
                </a:lnTo>
                <a:lnTo>
                  <a:pt x="740" y="2325"/>
                </a:lnTo>
                <a:lnTo>
                  <a:pt x="740" y="2325"/>
                </a:lnTo>
                <a:lnTo>
                  <a:pt x="760" y="2329"/>
                </a:lnTo>
                <a:lnTo>
                  <a:pt x="779" y="2330"/>
                </a:lnTo>
                <a:lnTo>
                  <a:pt x="796" y="2330"/>
                </a:lnTo>
                <a:lnTo>
                  <a:pt x="812" y="2328"/>
                </a:lnTo>
                <a:lnTo>
                  <a:pt x="825" y="2325"/>
                </a:lnTo>
                <a:lnTo>
                  <a:pt x="836" y="2321"/>
                </a:lnTo>
                <a:lnTo>
                  <a:pt x="844" y="2316"/>
                </a:lnTo>
                <a:lnTo>
                  <a:pt x="845" y="2312"/>
                </a:lnTo>
                <a:lnTo>
                  <a:pt x="847" y="2309"/>
                </a:lnTo>
                <a:lnTo>
                  <a:pt x="847" y="2309"/>
                </a:lnTo>
                <a:lnTo>
                  <a:pt x="848" y="2297"/>
                </a:lnTo>
                <a:lnTo>
                  <a:pt x="849" y="2288"/>
                </a:lnTo>
                <a:lnTo>
                  <a:pt x="849" y="2283"/>
                </a:lnTo>
                <a:lnTo>
                  <a:pt x="848" y="2279"/>
                </a:lnTo>
                <a:lnTo>
                  <a:pt x="845" y="2276"/>
                </a:lnTo>
                <a:lnTo>
                  <a:pt x="841" y="2272"/>
                </a:lnTo>
                <a:lnTo>
                  <a:pt x="841" y="2272"/>
                </a:lnTo>
                <a:lnTo>
                  <a:pt x="827" y="2260"/>
                </a:lnTo>
                <a:lnTo>
                  <a:pt x="808" y="2241"/>
                </a:lnTo>
                <a:lnTo>
                  <a:pt x="783" y="2219"/>
                </a:lnTo>
                <a:lnTo>
                  <a:pt x="783" y="2208"/>
                </a:lnTo>
                <a:lnTo>
                  <a:pt x="804" y="2208"/>
                </a:lnTo>
                <a:lnTo>
                  <a:pt x="804" y="2208"/>
                </a:lnTo>
                <a:lnTo>
                  <a:pt x="804" y="2131"/>
                </a:lnTo>
                <a:lnTo>
                  <a:pt x="803" y="2065"/>
                </a:lnTo>
                <a:lnTo>
                  <a:pt x="804" y="2006"/>
                </a:lnTo>
                <a:lnTo>
                  <a:pt x="804" y="2006"/>
                </a:lnTo>
                <a:lnTo>
                  <a:pt x="804" y="1980"/>
                </a:lnTo>
                <a:lnTo>
                  <a:pt x="803" y="1949"/>
                </a:lnTo>
                <a:lnTo>
                  <a:pt x="796" y="1888"/>
                </a:lnTo>
                <a:lnTo>
                  <a:pt x="791" y="1836"/>
                </a:lnTo>
                <a:lnTo>
                  <a:pt x="788" y="1809"/>
                </a:lnTo>
                <a:lnTo>
                  <a:pt x="788" y="1809"/>
                </a:lnTo>
                <a:lnTo>
                  <a:pt x="791" y="1646"/>
                </a:lnTo>
                <a:lnTo>
                  <a:pt x="794" y="1480"/>
                </a:lnTo>
                <a:lnTo>
                  <a:pt x="794" y="1480"/>
                </a:lnTo>
                <a:lnTo>
                  <a:pt x="792" y="1319"/>
                </a:lnTo>
                <a:lnTo>
                  <a:pt x="790" y="1215"/>
                </a:lnTo>
                <a:lnTo>
                  <a:pt x="790" y="1181"/>
                </a:lnTo>
                <a:lnTo>
                  <a:pt x="788" y="1166"/>
                </a:lnTo>
                <a:lnTo>
                  <a:pt x="788" y="1166"/>
                </a:lnTo>
                <a:lnTo>
                  <a:pt x="784" y="1152"/>
                </a:lnTo>
                <a:lnTo>
                  <a:pt x="779" y="1125"/>
                </a:lnTo>
                <a:lnTo>
                  <a:pt x="772" y="1087"/>
                </a:lnTo>
                <a:lnTo>
                  <a:pt x="772" y="1087"/>
                </a:lnTo>
                <a:lnTo>
                  <a:pt x="815" y="1085"/>
                </a:lnTo>
                <a:lnTo>
                  <a:pt x="844" y="1084"/>
                </a:lnTo>
                <a:lnTo>
                  <a:pt x="853" y="1083"/>
                </a:lnTo>
                <a:lnTo>
                  <a:pt x="857" y="1081"/>
                </a:lnTo>
                <a:lnTo>
                  <a:pt x="857" y="1081"/>
                </a:lnTo>
                <a:lnTo>
                  <a:pt x="840" y="956"/>
                </a:lnTo>
                <a:lnTo>
                  <a:pt x="827" y="871"/>
                </a:lnTo>
                <a:lnTo>
                  <a:pt x="823" y="843"/>
                </a:lnTo>
                <a:lnTo>
                  <a:pt x="820" y="831"/>
                </a:lnTo>
                <a:lnTo>
                  <a:pt x="820" y="831"/>
                </a:lnTo>
                <a:lnTo>
                  <a:pt x="817" y="825"/>
                </a:lnTo>
                <a:lnTo>
                  <a:pt x="816" y="810"/>
                </a:lnTo>
                <a:lnTo>
                  <a:pt x="815" y="785"/>
                </a:lnTo>
                <a:lnTo>
                  <a:pt x="815" y="752"/>
                </a:lnTo>
                <a:lnTo>
                  <a:pt x="815" y="752"/>
                </a:lnTo>
                <a:lnTo>
                  <a:pt x="816" y="732"/>
                </a:lnTo>
                <a:lnTo>
                  <a:pt x="817" y="711"/>
                </a:lnTo>
                <a:lnTo>
                  <a:pt x="823" y="668"/>
                </a:lnTo>
                <a:lnTo>
                  <a:pt x="831" y="624"/>
                </a:lnTo>
                <a:lnTo>
                  <a:pt x="831" y="624"/>
                </a:lnTo>
                <a:lnTo>
                  <a:pt x="888" y="574"/>
                </a:lnTo>
                <a:lnTo>
                  <a:pt x="929" y="538"/>
                </a:lnTo>
                <a:lnTo>
                  <a:pt x="953" y="518"/>
                </a:lnTo>
                <a:lnTo>
                  <a:pt x="953" y="518"/>
                </a:lnTo>
                <a:lnTo>
                  <a:pt x="984" y="494"/>
                </a:lnTo>
                <a:lnTo>
                  <a:pt x="1014" y="471"/>
                </a:lnTo>
                <a:lnTo>
                  <a:pt x="1044" y="445"/>
                </a:lnTo>
                <a:lnTo>
                  <a:pt x="1076" y="416"/>
                </a:lnTo>
                <a:lnTo>
                  <a:pt x="1091" y="401"/>
                </a:lnTo>
                <a:lnTo>
                  <a:pt x="1104" y="386"/>
                </a:lnTo>
                <a:lnTo>
                  <a:pt x="1114" y="373"/>
                </a:lnTo>
                <a:lnTo>
                  <a:pt x="1124" y="360"/>
                </a:lnTo>
                <a:lnTo>
                  <a:pt x="1130" y="348"/>
                </a:lnTo>
                <a:lnTo>
                  <a:pt x="1133" y="337"/>
                </a:lnTo>
                <a:lnTo>
                  <a:pt x="1133" y="337"/>
                </a:lnTo>
                <a:lnTo>
                  <a:pt x="1133" y="332"/>
                </a:lnTo>
                <a:lnTo>
                  <a:pt x="1133" y="328"/>
                </a:lnTo>
                <a:lnTo>
                  <a:pt x="1129" y="319"/>
                </a:lnTo>
                <a:lnTo>
                  <a:pt x="1124" y="309"/>
                </a:lnTo>
                <a:lnTo>
                  <a:pt x="1116" y="301"/>
                </a:lnTo>
                <a:lnTo>
                  <a:pt x="1105" y="293"/>
                </a:lnTo>
                <a:lnTo>
                  <a:pt x="1093" y="287"/>
                </a:lnTo>
                <a:lnTo>
                  <a:pt x="1081" y="280"/>
                </a:lnTo>
                <a:lnTo>
                  <a:pt x="1068" y="273"/>
                </a:lnTo>
                <a:lnTo>
                  <a:pt x="1040" y="264"/>
                </a:lnTo>
                <a:lnTo>
                  <a:pt x="1014" y="256"/>
                </a:lnTo>
                <a:lnTo>
                  <a:pt x="979" y="247"/>
                </a:lnTo>
                <a:lnTo>
                  <a:pt x="979" y="247"/>
                </a:lnTo>
                <a:lnTo>
                  <a:pt x="959" y="243"/>
                </a:lnTo>
                <a:lnTo>
                  <a:pt x="937" y="240"/>
                </a:lnTo>
                <a:lnTo>
                  <a:pt x="900" y="236"/>
                </a:lnTo>
                <a:lnTo>
                  <a:pt x="900" y="236"/>
                </a:lnTo>
                <a:lnTo>
                  <a:pt x="884" y="233"/>
                </a:lnTo>
                <a:lnTo>
                  <a:pt x="865" y="228"/>
                </a:lnTo>
                <a:lnTo>
                  <a:pt x="841" y="220"/>
                </a:lnTo>
                <a:lnTo>
                  <a:pt x="820" y="215"/>
                </a:lnTo>
                <a:lnTo>
                  <a:pt x="820" y="215"/>
                </a:lnTo>
                <a:lnTo>
                  <a:pt x="820" y="214"/>
                </a:lnTo>
                <a:lnTo>
                  <a:pt x="819" y="208"/>
                </a:lnTo>
                <a:lnTo>
                  <a:pt x="813" y="202"/>
                </a:lnTo>
                <a:lnTo>
                  <a:pt x="804" y="194"/>
                </a:lnTo>
                <a:lnTo>
                  <a:pt x="804" y="194"/>
                </a:lnTo>
                <a:lnTo>
                  <a:pt x="794" y="186"/>
                </a:lnTo>
                <a:lnTo>
                  <a:pt x="788" y="179"/>
                </a:lnTo>
                <a:lnTo>
                  <a:pt x="783" y="172"/>
                </a:lnTo>
                <a:lnTo>
                  <a:pt x="783" y="172"/>
                </a:lnTo>
                <a:lnTo>
                  <a:pt x="779" y="127"/>
                </a:lnTo>
                <a:lnTo>
                  <a:pt x="775" y="97"/>
                </a:lnTo>
                <a:lnTo>
                  <a:pt x="774" y="86"/>
                </a:lnTo>
                <a:lnTo>
                  <a:pt x="772" y="82"/>
                </a:lnTo>
                <a:lnTo>
                  <a:pt x="772" y="82"/>
                </a:lnTo>
                <a:lnTo>
                  <a:pt x="770" y="82"/>
                </a:lnTo>
                <a:lnTo>
                  <a:pt x="767" y="82"/>
                </a:lnTo>
                <a:lnTo>
                  <a:pt x="763" y="85"/>
                </a:lnTo>
                <a:lnTo>
                  <a:pt x="762" y="87"/>
                </a:lnTo>
                <a:lnTo>
                  <a:pt x="762" y="87"/>
                </a:lnTo>
                <a:lnTo>
                  <a:pt x="762" y="91"/>
                </a:lnTo>
                <a:lnTo>
                  <a:pt x="762" y="98"/>
                </a:lnTo>
                <a:lnTo>
                  <a:pt x="763" y="105"/>
                </a:lnTo>
                <a:lnTo>
                  <a:pt x="762" y="114"/>
                </a:lnTo>
                <a:lnTo>
                  <a:pt x="762" y="114"/>
                </a:lnTo>
                <a:lnTo>
                  <a:pt x="755" y="140"/>
                </a:lnTo>
                <a:lnTo>
                  <a:pt x="751" y="156"/>
                </a:lnTo>
                <a:lnTo>
                  <a:pt x="751" y="156"/>
                </a:lnTo>
                <a:lnTo>
                  <a:pt x="744" y="142"/>
                </a:lnTo>
                <a:lnTo>
                  <a:pt x="739" y="128"/>
                </a:lnTo>
                <a:lnTo>
                  <a:pt x="735" y="119"/>
                </a:lnTo>
                <a:lnTo>
                  <a:pt x="735" y="119"/>
                </a:lnTo>
                <a:lnTo>
                  <a:pt x="727" y="90"/>
                </a:lnTo>
                <a:lnTo>
                  <a:pt x="721" y="75"/>
                </a:lnTo>
                <a:lnTo>
                  <a:pt x="718" y="69"/>
                </a:lnTo>
                <a:lnTo>
                  <a:pt x="714" y="66"/>
                </a:lnTo>
                <a:lnTo>
                  <a:pt x="714" y="66"/>
                </a:lnTo>
                <a:lnTo>
                  <a:pt x="709" y="63"/>
                </a:lnTo>
                <a:lnTo>
                  <a:pt x="706" y="63"/>
                </a:lnTo>
                <a:lnTo>
                  <a:pt x="705" y="65"/>
                </a:lnTo>
                <a:lnTo>
                  <a:pt x="703" y="66"/>
                </a:lnTo>
                <a:lnTo>
                  <a:pt x="703" y="66"/>
                </a:lnTo>
                <a:lnTo>
                  <a:pt x="703" y="67"/>
                </a:lnTo>
                <a:lnTo>
                  <a:pt x="703" y="69"/>
                </a:lnTo>
                <a:lnTo>
                  <a:pt x="703" y="71"/>
                </a:lnTo>
                <a:lnTo>
                  <a:pt x="703" y="77"/>
                </a:lnTo>
                <a:lnTo>
                  <a:pt x="703" y="77"/>
                </a:lnTo>
                <a:lnTo>
                  <a:pt x="703" y="82"/>
                </a:lnTo>
                <a:lnTo>
                  <a:pt x="705" y="93"/>
                </a:lnTo>
                <a:lnTo>
                  <a:pt x="711" y="118"/>
                </a:lnTo>
                <a:lnTo>
                  <a:pt x="719" y="151"/>
                </a:lnTo>
                <a:lnTo>
                  <a:pt x="719" y="151"/>
                </a:lnTo>
                <a:lnTo>
                  <a:pt x="702" y="113"/>
                </a:lnTo>
                <a:lnTo>
                  <a:pt x="690" y="86"/>
                </a:lnTo>
                <a:lnTo>
                  <a:pt x="682" y="71"/>
                </a:lnTo>
                <a:lnTo>
                  <a:pt x="682" y="71"/>
                </a:lnTo>
                <a:lnTo>
                  <a:pt x="678" y="67"/>
                </a:lnTo>
                <a:lnTo>
                  <a:pt x="677" y="71"/>
                </a:lnTo>
                <a:lnTo>
                  <a:pt x="677" y="71"/>
                </a:lnTo>
                <a:lnTo>
                  <a:pt x="677" y="78"/>
                </a:lnTo>
                <a:lnTo>
                  <a:pt x="679" y="91"/>
                </a:lnTo>
                <a:lnTo>
                  <a:pt x="681" y="105"/>
                </a:lnTo>
                <a:lnTo>
                  <a:pt x="682" y="114"/>
                </a:lnTo>
                <a:lnTo>
                  <a:pt x="682" y="114"/>
                </a:lnTo>
                <a:lnTo>
                  <a:pt x="683" y="126"/>
                </a:lnTo>
                <a:lnTo>
                  <a:pt x="687" y="144"/>
                </a:lnTo>
                <a:lnTo>
                  <a:pt x="691" y="160"/>
                </a:lnTo>
                <a:lnTo>
                  <a:pt x="693" y="166"/>
                </a:lnTo>
                <a:lnTo>
                  <a:pt x="693" y="167"/>
                </a:lnTo>
                <a:lnTo>
                  <a:pt x="693" y="167"/>
                </a:lnTo>
                <a:lnTo>
                  <a:pt x="690" y="164"/>
                </a:lnTo>
                <a:lnTo>
                  <a:pt x="687" y="159"/>
                </a:lnTo>
                <a:lnTo>
                  <a:pt x="677" y="140"/>
                </a:lnTo>
                <a:lnTo>
                  <a:pt x="677" y="140"/>
                </a:lnTo>
                <a:lnTo>
                  <a:pt x="669" y="126"/>
                </a:lnTo>
                <a:lnTo>
                  <a:pt x="665" y="119"/>
                </a:lnTo>
                <a:lnTo>
                  <a:pt x="661" y="109"/>
                </a:lnTo>
                <a:lnTo>
                  <a:pt x="661" y="109"/>
                </a:lnTo>
                <a:lnTo>
                  <a:pt x="658" y="97"/>
                </a:lnTo>
                <a:lnTo>
                  <a:pt x="657" y="87"/>
                </a:lnTo>
                <a:lnTo>
                  <a:pt x="653" y="78"/>
                </a:lnTo>
                <a:lnTo>
                  <a:pt x="645" y="66"/>
                </a:lnTo>
                <a:lnTo>
                  <a:pt x="645" y="66"/>
                </a:lnTo>
                <a:lnTo>
                  <a:pt x="637" y="55"/>
                </a:lnTo>
                <a:lnTo>
                  <a:pt x="633" y="50"/>
                </a:lnTo>
                <a:lnTo>
                  <a:pt x="630" y="46"/>
                </a:lnTo>
                <a:lnTo>
                  <a:pt x="624" y="39"/>
                </a:lnTo>
                <a:lnTo>
                  <a:pt x="624" y="39"/>
                </a:lnTo>
                <a:lnTo>
                  <a:pt x="611" y="30"/>
                </a:lnTo>
                <a:lnTo>
                  <a:pt x="592" y="20"/>
                </a:lnTo>
                <a:lnTo>
                  <a:pt x="571" y="8"/>
                </a:lnTo>
                <a:lnTo>
                  <a:pt x="571" y="8"/>
                </a:lnTo>
                <a:lnTo>
                  <a:pt x="565" y="5"/>
                </a:lnTo>
                <a:lnTo>
                  <a:pt x="553" y="1"/>
                </a:lnTo>
                <a:lnTo>
                  <a:pt x="547" y="0"/>
                </a:lnTo>
                <a:lnTo>
                  <a:pt x="542" y="0"/>
                </a:lnTo>
                <a:lnTo>
                  <a:pt x="536" y="0"/>
                </a:lnTo>
                <a:lnTo>
                  <a:pt x="535" y="1"/>
                </a:lnTo>
                <a:lnTo>
                  <a:pt x="534" y="2"/>
                </a:lnTo>
                <a:lnTo>
                  <a:pt x="534" y="2"/>
                </a:lnTo>
                <a:lnTo>
                  <a:pt x="530" y="12"/>
                </a:lnTo>
                <a:lnTo>
                  <a:pt x="528" y="13"/>
                </a:lnTo>
                <a:lnTo>
                  <a:pt x="528" y="13"/>
                </a:lnTo>
                <a:lnTo>
                  <a:pt x="520" y="13"/>
                </a:lnTo>
                <a:lnTo>
                  <a:pt x="511" y="12"/>
                </a:lnTo>
                <a:lnTo>
                  <a:pt x="502" y="13"/>
                </a:lnTo>
                <a:lnTo>
                  <a:pt x="502" y="13"/>
                </a:lnTo>
                <a:lnTo>
                  <a:pt x="496" y="13"/>
                </a:lnTo>
                <a:lnTo>
                  <a:pt x="492" y="13"/>
                </a:lnTo>
                <a:lnTo>
                  <a:pt x="485" y="10"/>
                </a:lnTo>
                <a:lnTo>
                  <a:pt x="477" y="10"/>
                </a:lnTo>
                <a:lnTo>
                  <a:pt x="474" y="10"/>
                </a:lnTo>
                <a:lnTo>
                  <a:pt x="470" y="13"/>
                </a:lnTo>
                <a:lnTo>
                  <a:pt x="470" y="13"/>
                </a:lnTo>
                <a:lnTo>
                  <a:pt x="465" y="17"/>
                </a:lnTo>
                <a:lnTo>
                  <a:pt x="461" y="20"/>
                </a:lnTo>
                <a:lnTo>
                  <a:pt x="458" y="22"/>
                </a:lnTo>
                <a:lnTo>
                  <a:pt x="454" y="29"/>
                </a:lnTo>
                <a:lnTo>
                  <a:pt x="454" y="29"/>
                </a:lnTo>
                <a:lnTo>
                  <a:pt x="450" y="38"/>
                </a:lnTo>
                <a:lnTo>
                  <a:pt x="446" y="49"/>
                </a:lnTo>
                <a:lnTo>
                  <a:pt x="442" y="57"/>
                </a:lnTo>
                <a:lnTo>
                  <a:pt x="439" y="59"/>
                </a:lnTo>
                <a:lnTo>
                  <a:pt x="438" y="61"/>
                </a:lnTo>
                <a:lnTo>
                  <a:pt x="438" y="61"/>
                </a:lnTo>
                <a:lnTo>
                  <a:pt x="433" y="65"/>
                </a:lnTo>
                <a:lnTo>
                  <a:pt x="427" y="70"/>
                </a:lnTo>
                <a:lnTo>
                  <a:pt x="417" y="82"/>
                </a:lnTo>
                <a:lnTo>
                  <a:pt x="417" y="82"/>
                </a:lnTo>
                <a:lnTo>
                  <a:pt x="413" y="85"/>
                </a:lnTo>
                <a:lnTo>
                  <a:pt x="409" y="87"/>
                </a:lnTo>
                <a:lnTo>
                  <a:pt x="405" y="89"/>
                </a:lnTo>
                <a:lnTo>
                  <a:pt x="401" y="93"/>
                </a:lnTo>
                <a:lnTo>
                  <a:pt x="401" y="93"/>
                </a:lnTo>
                <a:lnTo>
                  <a:pt x="397" y="97"/>
                </a:lnTo>
                <a:lnTo>
                  <a:pt x="392" y="101"/>
                </a:lnTo>
                <a:lnTo>
                  <a:pt x="385" y="103"/>
                </a:lnTo>
                <a:lnTo>
                  <a:pt x="385" y="103"/>
                </a:lnTo>
                <a:lnTo>
                  <a:pt x="386" y="98"/>
                </a:lnTo>
                <a:lnTo>
                  <a:pt x="389" y="89"/>
                </a:lnTo>
                <a:lnTo>
                  <a:pt x="390" y="83"/>
                </a:lnTo>
                <a:lnTo>
                  <a:pt x="390" y="79"/>
                </a:lnTo>
                <a:lnTo>
                  <a:pt x="389" y="77"/>
                </a:lnTo>
                <a:lnTo>
                  <a:pt x="385" y="77"/>
                </a:lnTo>
                <a:lnTo>
                  <a:pt x="385" y="77"/>
                </a:lnTo>
                <a:lnTo>
                  <a:pt x="381" y="78"/>
                </a:lnTo>
                <a:lnTo>
                  <a:pt x="378" y="81"/>
                </a:lnTo>
                <a:lnTo>
                  <a:pt x="376" y="85"/>
                </a:lnTo>
                <a:lnTo>
                  <a:pt x="374" y="89"/>
                </a:lnTo>
                <a:lnTo>
                  <a:pt x="372" y="97"/>
                </a:lnTo>
                <a:lnTo>
                  <a:pt x="369" y="103"/>
                </a:lnTo>
                <a:lnTo>
                  <a:pt x="369" y="103"/>
                </a:lnTo>
                <a:lnTo>
                  <a:pt x="365" y="114"/>
                </a:lnTo>
                <a:lnTo>
                  <a:pt x="361" y="130"/>
                </a:lnTo>
                <a:lnTo>
                  <a:pt x="357" y="144"/>
                </a:lnTo>
                <a:lnTo>
                  <a:pt x="355" y="150"/>
                </a:lnTo>
                <a:lnTo>
                  <a:pt x="353" y="151"/>
                </a:lnTo>
                <a:lnTo>
                  <a:pt x="353" y="151"/>
                </a:lnTo>
                <a:lnTo>
                  <a:pt x="352" y="151"/>
                </a:lnTo>
                <a:lnTo>
                  <a:pt x="352" y="148"/>
                </a:lnTo>
                <a:lnTo>
                  <a:pt x="352" y="143"/>
                </a:lnTo>
                <a:lnTo>
                  <a:pt x="351" y="123"/>
                </a:lnTo>
                <a:lnTo>
                  <a:pt x="351" y="103"/>
                </a:lnTo>
                <a:lnTo>
                  <a:pt x="349" y="95"/>
                </a:lnTo>
                <a:lnTo>
                  <a:pt x="348" y="93"/>
                </a:lnTo>
                <a:lnTo>
                  <a:pt x="348" y="93"/>
                </a:lnTo>
                <a:lnTo>
                  <a:pt x="344" y="91"/>
                </a:lnTo>
                <a:lnTo>
                  <a:pt x="339" y="91"/>
                </a:lnTo>
                <a:lnTo>
                  <a:pt x="336" y="93"/>
                </a:lnTo>
                <a:lnTo>
                  <a:pt x="335" y="95"/>
                </a:lnTo>
                <a:lnTo>
                  <a:pt x="333" y="99"/>
                </a:lnTo>
                <a:lnTo>
                  <a:pt x="332" y="103"/>
                </a:lnTo>
                <a:lnTo>
                  <a:pt x="332" y="103"/>
                </a:lnTo>
                <a:lnTo>
                  <a:pt x="324" y="148"/>
                </a:lnTo>
                <a:lnTo>
                  <a:pt x="316" y="183"/>
                </a:lnTo>
                <a:lnTo>
                  <a:pt x="316" y="183"/>
                </a:lnTo>
                <a:lnTo>
                  <a:pt x="313" y="188"/>
                </a:lnTo>
                <a:lnTo>
                  <a:pt x="311" y="199"/>
                </a:lnTo>
                <a:lnTo>
                  <a:pt x="311" y="199"/>
                </a:lnTo>
                <a:lnTo>
                  <a:pt x="305" y="220"/>
                </a:lnTo>
                <a:lnTo>
                  <a:pt x="305" y="220"/>
                </a:lnTo>
                <a:lnTo>
                  <a:pt x="130" y="252"/>
                </a:lnTo>
                <a:lnTo>
                  <a:pt x="130" y="252"/>
                </a:lnTo>
                <a:lnTo>
                  <a:pt x="108" y="259"/>
                </a:lnTo>
                <a:lnTo>
                  <a:pt x="75" y="269"/>
                </a:lnTo>
                <a:lnTo>
                  <a:pt x="57" y="276"/>
                </a:lnTo>
                <a:lnTo>
                  <a:pt x="40" y="284"/>
                </a:lnTo>
                <a:lnTo>
                  <a:pt x="28" y="292"/>
                </a:lnTo>
                <a:lnTo>
                  <a:pt x="23" y="296"/>
                </a:lnTo>
                <a:lnTo>
                  <a:pt x="19" y="300"/>
                </a:lnTo>
                <a:lnTo>
                  <a:pt x="19" y="300"/>
                </a:lnTo>
                <a:lnTo>
                  <a:pt x="14" y="308"/>
                </a:lnTo>
                <a:lnTo>
                  <a:pt x="8" y="317"/>
                </a:lnTo>
                <a:lnTo>
                  <a:pt x="6" y="326"/>
                </a:lnTo>
                <a:lnTo>
                  <a:pt x="3" y="336"/>
                </a:lnTo>
                <a:lnTo>
                  <a:pt x="0" y="345"/>
                </a:lnTo>
                <a:lnTo>
                  <a:pt x="0" y="353"/>
                </a:lnTo>
                <a:lnTo>
                  <a:pt x="0" y="360"/>
                </a:lnTo>
                <a:lnTo>
                  <a:pt x="3" y="364"/>
                </a:lnTo>
                <a:lnTo>
                  <a:pt x="3" y="364"/>
                </a:lnTo>
                <a:lnTo>
                  <a:pt x="18" y="380"/>
                </a:lnTo>
                <a:lnTo>
                  <a:pt x="43" y="405"/>
                </a:lnTo>
                <a:lnTo>
                  <a:pt x="68" y="431"/>
                </a:lnTo>
                <a:lnTo>
                  <a:pt x="77" y="442"/>
                </a:lnTo>
                <a:lnTo>
                  <a:pt x="83" y="449"/>
                </a:lnTo>
                <a:lnTo>
                  <a:pt x="83" y="449"/>
                </a:lnTo>
                <a:lnTo>
                  <a:pt x="91" y="457"/>
                </a:lnTo>
                <a:lnTo>
                  <a:pt x="108" y="473"/>
                </a:lnTo>
                <a:lnTo>
                  <a:pt x="156" y="513"/>
                </a:lnTo>
                <a:lnTo>
                  <a:pt x="205" y="554"/>
                </a:lnTo>
                <a:lnTo>
                  <a:pt x="231" y="576"/>
                </a:lnTo>
                <a:lnTo>
                  <a:pt x="231" y="576"/>
                </a:lnTo>
                <a:lnTo>
                  <a:pt x="247" y="590"/>
                </a:lnTo>
                <a:lnTo>
                  <a:pt x="270" y="607"/>
                </a:lnTo>
                <a:lnTo>
                  <a:pt x="300" y="629"/>
                </a:lnTo>
                <a:lnTo>
                  <a:pt x="300" y="629"/>
                </a:lnTo>
                <a:lnTo>
                  <a:pt x="327" y="718"/>
                </a:lnTo>
                <a:lnTo>
                  <a:pt x="344" y="782"/>
                </a:lnTo>
                <a:lnTo>
                  <a:pt x="353" y="815"/>
                </a:lnTo>
                <a:lnTo>
                  <a:pt x="353" y="815"/>
                </a:lnTo>
                <a:lnTo>
                  <a:pt x="355" y="854"/>
                </a:lnTo>
                <a:lnTo>
                  <a:pt x="353" y="895"/>
                </a:lnTo>
                <a:lnTo>
                  <a:pt x="353" y="895"/>
                </a:lnTo>
                <a:lnTo>
                  <a:pt x="352" y="903"/>
                </a:lnTo>
                <a:lnTo>
                  <a:pt x="348" y="915"/>
                </a:lnTo>
                <a:lnTo>
                  <a:pt x="336" y="948"/>
                </a:lnTo>
                <a:lnTo>
                  <a:pt x="316" y="1002"/>
                </a:lnTo>
                <a:lnTo>
                  <a:pt x="316" y="1002"/>
                </a:lnTo>
                <a:lnTo>
                  <a:pt x="311" y="1013"/>
                </a:lnTo>
                <a:lnTo>
                  <a:pt x="304" y="1027"/>
                </a:lnTo>
                <a:lnTo>
                  <a:pt x="299" y="1037"/>
                </a:lnTo>
                <a:lnTo>
                  <a:pt x="299" y="1041"/>
                </a:lnTo>
                <a:lnTo>
                  <a:pt x="300" y="1044"/>
                </a:lnTo>
                <a:lnTo>
                  <a:pt x="300" y="1044"/>
                </a:lnTo>
                <a:lnTo>
                  <a:pt x="304" y="1047"/>
                </a:lnTo>
                <a:lnTo>
                  <a:pt x="311" y="1049"/>
                </a:lnTo>
                <a:lnTo>
                  <a:pt x="329" y="1053"/>
                </a:lnTo>
                <a:lnTo>
                  <a:pt x="353" y="1060"/>
                </a:lnTo>
                <a:lnTo>
                  <a:pt x="353" y="1060"/>
                </a:lnTo>
                <a:lnTo>
                  <a:pt x="344" y="1087"/>
                </a:lnTo>
                <a:lnTo>
                  <a:pt x="332" y="1124"/>
                </a:lnTo>
                <a:lnTo>
                  <a:pt x="332" y="1124"/>
                </a:lnTo>
                <a:lnTo>
                  <a:pt x="327" y="1170"/>
                </a:lnTo>
                <a:lnTo>
                  <a:pt x="317" y="1263"/>
                </a:lnTo>
                <a:lnTo>
                  <a:pt x="309" y="1362"/>
                </a:lnTo>
                <a:lnTo>
                  <a:pt x="305" y="1427"/>
                </a:lnTo>
                <a:lnTo>
                  <a:pt x="305" y="1427"/>
                </a:lnTo>
                <a:lnTo>
                  <a:pt x="305" y="1459"/>
                </a:lnTo>
                <a:lnTo>
                  <a:pt x="307" y="1512"/>
                </a:lnTo>
                <a:lnTo>
                  <a:pt x="313" y="1658"/>
                </a:lnTo>
                <a:lnTo>
                  <a:pt x="317" y="1732"/>
                </a:lnTo>
                <a:lnTo>
                  <a:pt x="321" y="1800"/>
                </a:lnTo>
                <a:lnTo>
                  <a:pt x="327" y="1852"/>
                </a:lnTo>
                <a:lnTo>
                  <a:pt x="329" y="1868"/>
                </a:lnTo>
                <a:lnTo>
                  <a:pt x="332" y="1879"/>
                </a:lnTo>
                <a:lnTo>
                  <a:pt x="332" y="1879"/>
                </a:lnTo>
                <a:lnTo>
                  <a:pt x="339" y="1900"/>
                </a:lnTo>
                <a:lnTo>
                  <a:pt x="347" y="1934"/>
                </a:lnTo>
                <a:lnTo>
                  <a:pt x="364" y="2025"/>
                </a:lnTo>
                <a:lnTo>
                  <a:pt x="378" y="2110"/>
                </a:lnTo>
                <a:lnTo>
                  <a:pt x="385" y="2150"/>
                </a:lnTo>
                <a:lnTo>
                  <a:pt x="385" y="2150"/>
                </a:lnTo>
                <a:lnTo>
                  <a:pt x="385" y="2160"/>
                </a:lnTo>
                <a:lnTo>
                  <a:pt x="388" y="2178"/>
                </a:lnTo>
                <a:lnTo>
                  <a:pt x="390" y="2203"/>
                </a:lnTo>
                <a:lnTo>
                  <a:pt x="427" y="2208"/>
                </a:lnTo>
                <a:lnTo>
                  <a:pt x="427" y="2208"/>
                </a:lnTo>
                <a:lnTo>
                  <a:pt x="398" y="2239"/>
                </a:lnTo>
                <a:lnTo>
                  <a:pt x="376" y="2261"/>
                </a:lnTo>
                <a:lnTo>
                  <a:pt x="359" y="2277"/>
                </a:lnTo>
                <a:lnTo>
                  <a:pt x="359" y="2277"/>
                </a:lnTo>
                <a:lnTo>
                  <a:pt x="347" y="2286"/>
                </a:lnTo>
                <a:lnTo>
                  <a:pt x="337" y="2297"/>
                </a:lnTo>
                <a:lnTo>
                  <a:pt x="333" y="2302"/>
                </a:lnTo>
                <a:lnTo>
                  <a:pt x="332" y="2308"/>
                </a:lnTo>
                <a:lnTo>
                  <a:pt x="331" y="2314"/>
                </a:lnTo>
                <a:lnTo>
                  <a:pt x="332" y="2320"/>
                </a:lnTo>
                <a:lnTo>
                  <a:pt x="332" y="2320"/>
                </a:lnTo>
                <a:lnTo>
                  <a:pt x="336" y="2333"/>
                </a:lnTo>
                <a:lnTo>
                  <a:pt x="341" y="2345"/>
                </a:lnTo>
                <a:lnTo>
                  <a:pt x="344" y="2350"/>
                </a:lnTo>
                <a:lnTo>
                  <a:pt x="348" y="2354"/>
                </a:lnTo>
                <a:lnTo>
                  <a:pt x="353" y="2357"/>
                </a:lnTo>
                <a:lnTo>
                  <a:pt x="359" y="2357"/>
                </a:lnTo>
                <a:lnTo>
                  <a:pt x="359" y="2357"/>
                </a:lnTo>
                <a:lnTo>
                  <a:pt x="385" y="2356"/>
                </a:lnTo>
                <a:lnTo>
                  <a:pt x="398" y="2354"/>
                </a:lnTo>
                <a:lnTo>
                  <a:pt x="412" y="2352"/>
                </a:lnTo>
                <a:lnTo>
                  <a:pt x="412" y="2352"/>
                </a:lnTo>
                <a:lnTo>
                  <a:pt x="425" y="2348"/>
                </a:lnTo>
                <a:lnTo>
                  <a:pt x="441" y="2342"/>
                </a:lnTo>
                <a:lnTo>
                  <a:pt x="459" y="2336"/>
                </a:lnTo>
                <a:lnTo>
                  <a:pt x="481" y="2330"/>
                </a:lnTo>
                <a:lnTo>
                  <a:pt x="481" y="2330"/>
                </a:lnTo>
                <a:lnTo>
                  <a:pt x="512" y="2322"/>
                </a:lnTo>
                <a:lnTo>
                  <a:pt x="551" y="2312"/>
                </a:lnTo>
                <a:lnTo>
                  <a:pt x="568" y="2305"/>
                </a:lnTo>
                <a:lnTo>
                  <a:pt x="584" y="2298"/>
                </a:lnTo>
                <a:lnTo>
                  <a:pt x="593" y="2293"/>
                </a:lnTo>
                <a:lnTo>
                  <a:pt x="596" y="2290"/>
                </a:lnTo>
                <a:lnTo>
                  <a:pt x="597" y="2288"/>
                </a:lnTo>
                <a:lnTo>
                  <a:pt x="597" y="2288"/>
                </a:lnTo>
                <a:lnTo>
                  <a:pt x="595" y="2253"/>
                </a:lnTo>
                <a:lnTo>
                  <a:pt x="592" y="2229"/>
                </a:lnTo>
                <a:lnTo>
                  <a:pt x="592" y="2229"/>
                </a:lnTo>
                <a:lnTo>
                  <a:pt x="599" y="2228"/>
                </a:lnTo>
                <a:lnTo>
                  <a:pt x="603" y="2227"/>
                </a:lnTo>
                <a:lnTo>
                  <a:pt x="603" y="2225"/>
                </a:lnTo>
                <a:lnTo>
                  <a:pt x="603" y="2224"/>
                </a:lnTo>
                <a:lnTo>
                  <a:pt x="603" y="2224"/>
                </a:lnTo>
                <a:lnTo>
                  <a:pt x="597" y="2203"/>
                </a:lnTo>
                <a:lnTo>
                  <a:pt x="588" y="2159"/>
                </a:lnTo>
                <a:lnTo>
                  <a:pt x="571" y="2075"/>
                </a:lnTo>
                <a:lnTo>
                  <a:pt x="571" y="2075"/>
                </a:lnTo>
                <a:lnTo>
                  <a:pt x="564" y="2031"/>
                </a:lnTo>
                <a:lnTo>
                  <a:pt x="556" y="1961"/>
                </a:lnTo>
                <a:lnTo>
                  <a:pt x="544" y="1857"/>
                </a:lnTo>
                <a:lnTo>
                  <a:pt x="544" y="1857"/>
                </a:lnTo>
                <a:close/>
                <a:moveTo>
                  <a:pt x="433" y="300"/>
                </a:moveTo>
                <a:lnTo>
                  <a:pt x="433" y="300"/>
                </a:lnTo>
                <a:lnTo>
                  <a:pt x="441" y="312"/>
                </a:lnTo>
                <a:lnTo>
                  <a:pt x="454" y="332"/>
                </a:lnTo>
                <a:lnTo>
                  <a:pt x="454" y="332"/>
                </a:lnTo>
                <a:lnTo>
                  <a:pt x="467" y="346"/>
                </a:lnTo>
                <a:lnTo>
                  <a:pt x="475" y="353"/>
                </a:lnTo>
                <a:lnTo>
                  <a:pt x="470" y="390"/>
                </a:lnTo>
                <a:lnTo>
                  <a:pt x="470" y="390"/>
                </a:lnTo>
                <a:lnTo>
                  <a:pt x="449" y="392"/>
                </a:lnTo>
                <a:lnTo>
                  <a:pt x="431" y="392"/>
                </a:lnTo>
                <a:lnTo>
                  <a:pt x="426" y="392"/>
                </a:lnTo>
                <a:lnTo>
                  <a:pt x="422" y="390"/>
                </a:lnTo>
                <a:lnTo>
                  <a:pt x="422" y="390"/>
                </a:lnTo>
                <a:lnTo>
                  <a:pt x="421" y="389"/>
                </a:lnTo>
                <a:lnTo>
                  <a:pt x="421" y="389"/>
                </a:lnTo>
                <a:lnTo>
                  <a:pt x="425" y="389"/>
                </a:lnTo>
                <a:lnTo>
                  <a:pt x="425" y="389"/>
                </a:lnTo>
                <a:lnTo>
                  <a:pt x="424" y="389"/>
                </a:lnTo>
                <a:lnTo>
                  <a:pt x="421" y="389"/>
                </a:lnTo>
                <a:lnTo>
                  <a:pt x="421" y="389"/>
                </a:lnTo>
                <a:lnTo>
                  <a:pt x="406" y="390"/>
                </a:lnTo>
                <a:lnTo>
                  <a:pt x="406" y="390"/>
                </a:lnTo>
                <a:lnTo>
                  <a:pt x="393" y="390"/>
                </a:lnTo>
                <a:lnTo>
                  <a:pt x="380" y="389"/>
                </a:lnTo>
                <a:lnTo>
                  <a:pt x="352" y="385"/>
                </a:lnTo>
                <a:lnTo>
                  <a:pt x="321" y="380"/>
                </a:lnTo>
                <a:lnTo>
                  <a:pt x="168" y="353"/>
                </a:lnTo>
                <a:lnTo>
                  <a:pt x="311" y="316"/>
                </a:lnTo>
                <a:lnTo>
                  <a:pt x="311" y="295"/>
                </a:lnTo>
                <a:lnTo>
                  <a:pt x="364" y="279"/>
                </a:lnTo>
                <a:lnTo>
                  <a:pt x="364" y="279"/>
                </a:lnTo>
                <a:lnTo>
                  <a:pt x="368" y="283"/>
                </a:lnTo>
                <a:lnTo>
                  <a:pt x="372" y="287"/>
                </a:lnTo>
                <a:lnTo>
                  <a:pt x="380" y="289"/>
                </a:lnTo>
                <a:lnTo>
                  <a:pt x="380" y="289"/>
                </a:lnTo>
                <a:lnTo>
                  <a:pt x="392" y="292"/>
                </a:lnTo>
                <a:lnTo>
                  <a:pt x="405" y="293"/>
                </a:lnTo>
                <a:lnTo>
                  <a:pt x="422" y="295"/>
                </a:lnTo>
                <a:lnTo>
                  <a:pt x="433" y="300"/>
                </a:lnTo>
                <a:close/>
                <a:moveTo>
                  <a:pt x="672" y="279"/>
                </a:moveTo>
                <a:lnTo>
                  <a:pt x="714" y="289"/>
                </a:lnTo>
                <a:lnTo>
                  <a:pt x="714" y="289"/>
                </a:lnTo>
                <a:lnTo>
                  <a:pt x="721" y="292"/>
                </a:lnTo>
                <a:lnTo>
                  <a:pt x="725" y="296"/>
                </a:lnTo>
                <a:lnTo>
                  <a:pt x="730" y="300"/>
                </a:lnTo>
                <a:lnTo>
                  <a:pt x="730" y="300"/>
                </a:lnTo>
                <a:lnTo>
                  <a:pt x="733" y="301"/>
                </a:lnTo>
                <a:lnTo>
                  <a:pt x="736" y="301"/>
                </a:lnTo>
                <a:lnTo>
                  <a:pt x="747" y="299"/>
                </a:lnTo>
                <a:lnTo>
                  <a:pt x="772" y="289"/>
                </a:lnTo>
                <a:lnTo>
                  <a:pt x="772" y="289"/>
                </a:lnTo>
                <a:lnTo>
                  <a:pt x="778" y="287"/>
                </a:lnTo>
                <a:lnTo>
                  <a:pt x="782" y="284"/>
                </a:lnTo>
                <a:lnTo>
                  <a:pt x="787" y="279"/>
                </a:lnTo>
                <a:lnTo>
                  <a:pt x="788" y="275"/>
                </a:lnTo>
                <a:lnTo>
                  <a:pt x="788" y="273"/>
                </a:lnTo>
                <a:lnTo>
                  <a:pt x="804" y="284"/>
                </a:lnTo>
                <a:lnTo>
                  <a:pt x="804" y="284"/>
                </a:lnTo>
                <a:lnTo>
                  <a:pt x="894" y="337"/>
                </a:lnTo>
                <a:lnTo>
                  <a:pt x="894" y="337"/>
                </a:lnTo>
                <a:lnTo>
                  <a:pt x="905" y="344"/>
                </a:lnTo>
                <a:lnTo>
                  <a:pt x="913" y="352"/>
                </a:lnTo>
                <a:lnTo>
                  <a:pt x="918" y="358"/>
                </a:lnTo>
                <a:lnTo>
                  <a:pt x="921" y="364"/>
                </a:lnTo>
                <a:lnTo>
                  <a:pt x="921" y="364"/>
                </a:lnTo>
                <a:lnTo>
                  <a:pt x="918" y="365"/>
                </a:lnTo>
                <a:lnTo>
                  <a:pt x="912" y="366"/>
                </a:lnTo>
                <a:lnTo>
                  <a:pt x="886" y="368"/>
                </a:lnTo>
                <a:lnTo>
                  <a:pt x="808" y="373"/>
                </a:lnTo>
                <a:lnTo>
                  <a:pt x="682" y="380"/>
                </a:lnTo>
                <a:lnTo>
                  <a:pt x="682" y="380"/>
                </a:lnTo>
                <a:lnTo>
                  <a:pt x="668" y="381"/>
                </a:lnTo>
                <a:lnTo>
                  <a:pt x="650" y="380"/>
                </a:lnTo>
                <a:lnTo>
                  <a:pt x="629" y="380"/>
                </a:lnTo>
                <a:lnTo>
                  <a:pt x="624" y="342"/>
                </a:lnTo>
                <a:lnTo>
                  <a:pt x="640" y="326"/>
                </a:lnTo>
                <a:lnTo>
                  <a:pt x="640" y="326"/>
                </a:lnTo>
                <a:lnTo>
                  <a:pt x="644" y="321"/>
                </a:lnTo>
                <a:lnTo>
                  <a:pt x="649" y="316"/>
                </a:lnTo>
                <a:lnTo>
                  <a:pt x="656" y="305"/>
                </a:lnTo>
                <a:lnTo>
                  <a:pt x="656" y="305"/>
                </a:lnTo>
                <a:lnTo>
                  <a:pt x="668" y="285"/>
                </a:lnTo>
                <a:lnTo>
                  <a:pt x="672" y="279"/>
                </a:lnTo>
                <a:lnTo>
                  <a:pt x="672" y="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3293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聞き耳を立てる、盗み聞きする人のシルエット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84725D55-5D8C-4F7F-A445-44453FB8A764}"/>
              </a:ext>
            </a:extLst>
          </p:cNvPr>
          <p:cNvSpPr>
            <a:spLocks noEditPoints="1"/>
          </p:cNvSpPr>
          <p:nvPr/>
        </p:nvSpPr>
        <p:spPr bwMode="auto">
          <a:xfrm>
            <a:off x="7241381" y="3923818"/>
            <a:ext cx="1295570" cy="2418546"/>
          </a:xfrm>
          <a:custGeom>
            <a:avLst/>
            <a:gdLst>
              <a:gd name="T0" fmla="*/ 901 w 1156"/>
              <a:gd name="T1" fmla="*/ 122 h 2158"/>
              <a:gd name="T2" fmla="*/ 901 w 1156"/>
              <a:gd name="T3" fmla="*/ 85 h 2158"/>
              <a:gd name="T4" fmla="*/ 863 w 1156"/>
              <a:gd name="T5" fmla="*/ 29 h 2158"/>
              <a:gd name="T6" fmla="*/ 832 w 1156"/>
              <a:gd name="T7" fmla="*/ 23 h 2158"/>
              <a:gd name="T8" fmla="*/ 785 w 1156"/>
              <a:gd name="T9" fmla="*/ 11 h 2158"/>
              <a:gd name="T10" fmla="*/ 737 w 1156"/>
              <a:gd name="T11" fmla="*/ 0 h 2158"/>
              <a:gd name="T12" fmla="*/ 672 w 1156"/>
              <a:gd name="T13" fmla="*/ 20 h 2158"/>
              <a:gd name="T14" fmla="*/ 633 w 1156"/>
              <a:gd name="T15" fmla="*/ 64 h 2158"/>
              <a:gd name="T16" fmla="*/ 623 w 1156"/>
              <a:gd name="T17" fmla="*/ 129 h 2158"/>
              <a:gd name="T18" fmla="*/ 608 w 1156"/>
              <a:gd name="T19" fmla="*/ 181 h 2158"/>
              <a:gd name="T20" fmla="*/ 546 w 1156"/>
              <a:gd name="T21" fmla="*/ 213 h 2158"/>
              <a:gd name="T22" fmla="*/ 485 w 1156"/>
              <a:gd name="T23" fmla="*/ 229 h 2158"/>
              <a:gd name="T24" fmla="*/ 412 w 1156"/>
              <a:gd name="T25" fmla="*/ 270 h 2158"/>
              <a:gd name="T26" fmla="*/ 355 w 1156"/>
              <a:gd name="T27" fmla="*/ 320 h 2158"/>
              <a:gd name="T28" fmla="*/ 254 w 1156"/>
              <a:gd name="T29" fmla="*/ 420 h 2158"/>
              <a:gd name="T30" fmla="*/ 9 w 1156"/>
              <a:gd name="T31" fmla="*/ 738 h 2158"/>
              <a:gd name="T32" fmla="*/ 1 w 1156"/>
              <a:gd name="T33" fmla="*/ 764 h 2158"/>
              <a:gd name="T34" fmla="*/ 31 w 1156"/>
              <a:gd name="T35" fmla="*/ 1021 h 2158"/>
              <a:gd name="T36" fmla="*/ 141 w 1156"/>
              <a:gd name="T37" fmla="*/ 1466 h 2158"/>
              <a:gd name="T38" fmla="*/ 189 w 1156"/>
              <a:gd name="T39" fmla="*/ 1579 h 2158"/>
              <a:gd name="T40" fmla="*/ 270 w 1156"/>
              <a:gd name="T41" fmla="*/ 1924 h 2158"/>
              <a:gd name="T42" fmla="*/ 287 w 1156"/>
              <a:gd name="T43" fmla="*/ 1951 h 2158"/>
              <a:gd name="T44" fmla="*/ 307 w 1156"/>
              <a:gd name="T45" fmla="*/ 1956 h 2158"/>
              <a:gd name="T46" fmla="*/ 331 w 1156"/>
              <a:gd name="T47" fmla="*/ 2030 h 2158"/>
              <a:gd name="T48" fmla="*/ 358 w 1156"/>
              <a:gd name="T49" fmla="*/ 2041 h 2158"/>
              <a:gd name="T50" fmla="*/ 371 w 1156"/>
              <a:gd name="T51" fmla="*/ 2062 h 2158"/>
              <a:gd name="T52" fmla="*/ 371 w 1156"/>
              <a:gd name="T53" fmla="*/ 2115 h 2158"/>
              <a:gd name="T54" fmla="*/ 408 w 1156"/>
              <a:gd name="T55" fmla="*/ 2142 h 2158"/>
              <a:gd name="T56" fmla="*/ 486 w 1156"/>
              <a:gd name="T57" fmla="*/ 2157 h 2158"/>
              <a:gd name="T58" fmla="*/ 561 w 1156"/>
              <a:gd name="T59" fmla="*/ 2157 h 2158"/>
              <a:gd name="T60" fmla="*/ 607 w 1156"/>
              <a:gd name="T61" fmla="*/ 2141 h 2158"/>
              <a:gd name="T62" fmla="*/ 710 w 1156"/>
              <a:gd name="T63" fmla="*/ 2100 h 2158"/>
              <a:gd name="T64" fmla="*/ 742 w 1156"/>
              <a:gd name="T65" fmla="*/ 2062 h 2158"/>
              <a:gd name="T66" fmla="*/ 749 w 1156"/>
              <a:gd name="T67" fmla="*/ 2049 h 2158"/>
              <a:gd name="T68" fmla="*/ 676 w 1156"/>
              <a:gd name="T69" fmla="*/ 2017 h 2158"/>
              <a:gd name="T70" fmla="*/ 620 w 1156"/>
              <a:gd name="T71" fmla="*/ 2004 h 2158"/>
              <a:gd name="T72" fmla="*/ 440 w 1156"/>
              <a:gd name="T73" fmla="*/ 946 h 2158"/>
              <a:gd name="T74" fmla="*/ 482 w 1156"/>
              <a:gd name="T75" fmla="*/ 935 h 2158"/>
              <a:gd name="T76" fmla="*/ 604 w 1156"/>
              <a:gd name="T77" fmla="*/ 686 h 2158"/>
              <a:gd name="T78" fmla="*/ 1022 w 1156"/>
              <a:gd name="T79" fmla="*/ 634 h 2158"/>
              <a:gd name="T80" fmla="*/ 1106 w 1156"/>
              <a:gd name="T81" fmla="*/ 642 h 2158"/>
              <a:gd name="T82" fmla="*/ 1156 w 1156"/>
              <a:gd name="T83" fmla="*/ 601 h 2158"/>
              <a:gd name="T84" fmla="*/ 1120 w 1156"/>
              <a:gd name="T85" fmla="*/ 460 h 2158"/>
              <a:gd name="T86" fmla="*/ 1084 w 1156"/>
              <a:gd name="T87" fmla="*/ 380 h 2158"/>
              <a:gd name="T88" fmla="*/ 1019 w 1156"/>
              <a:gd name="T89" fmla="*/ 288 h 2158"/>
              <a:gd name="T90" fmla="*/ 1083 w 1156"/>
              <a:gd name="T91" fmla="*/ 266 h 2158"/>
              <a:gd name="T92" fmla="*/ 1092 w 1156"/>
              <a:gd name="T93" fmla="*/ 221 h 2158"/>
              <a:gd name="T94" fmla="*/ 1079 w 1156"/>
              <a:gd name="T95" fmla="*/ 181 h 2158"/>
              <a:gd name="T96" fmla="*/ 992 w 1156"/>
              <a:gd name="T97" fmla="*/ 174 h 2158"/>
              <a:gd name="T98" fmla="*/ 945 w 1156"/>
              <a:gd name="T99" fmla="*/ 167 h 2158"/>
              <a:gd name="T100" fmla="*/ 912 w 1156"/>
              <a:gd name="T101" fmla="*/ 165 h 2158"/>
              <a:gd name="T102" fmla="*/ 889 w 1156"/>
              <a:gd name="T103" fmla="*/ 268 h 2158"/>
              <a:gd name="T104" fmla="*/ 949 w 1156"/>
              <a:gd name="T105" fmla="*/ 314 h 2158"/>
              <a:gd name="T106" fmla="*/ 957 w 1156"/>
              <a:gd name="T107" fmla="*/ 400 h 2158"/>
              <a:gd name="T108" fmla="*/ 921 w 1156"/>
              <a:gd name="T109" fmla="*/ 357 h 2158"/>
              <a:gd name="T110" fmla="*/ 838 w 1156"/>
              <a:gd name="T111" fmla="*/ 303 h 2158"/>
              <a:gd name="T112" fmla="*/ 859 w 1156"/>
              <a:gd name="T113" fmla="*/ 276 h 2158"/>
              <a:gd name="T114" fmla="*/ 981 w 1156"/>
              <a:gd name="T115" fmla="*/ 420 h 2158"/>
              <a:gd name="T116" fmla="*/ 388 w 1156"/>
              <a:gd name="T117" fmla="*/ 1397 h 2158"/>
              <a:gd name="T118" fmla="*/ 440 w 1156"/>
              <a:gd name="T119" fmla="*/ 1483 h 2158"/>
              <a:gd name="T120" fmla="*/ 404 w 1156"/>
              <a:gd name="T121" fmla="*/ 1540 h 2158"/>
              <a:gd name="T122" fmla="*/ 371 w 1156"/>
              <a:gd name="T123" fmla="*/ 1377 h 2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6" h="2158">
                <a:moveTo>
                  <a:pt x="896" y="165"/>
                </a:moveTo>
                <a:lnTo>
                  <a:pt x="896" y="165"/>
                </a:lnTo>
                <a:lnTo>
                  <a:pt x="899" y="150"/>
                </a:lnTo>
                <a:lnTo>
                  <a:pt x="900" y="137"/>
                </a:lnTo>
                <a:lnTo>
                  <a:pt x="901" y="122"/>
                </a:lnTo>
                <a:lnTo>
                  <a:pt x="901" y="122"/>
                </a:lnTo>
                <a:lnTo>
                  <a:pt x="901" y="117"/>
                </a:lnTo>
                <a:lnTo>
                  <a:pt x="903" y="112"/>
                </a:lnTo>
                <a:lnTo>
                  <a:pt x="905" y="104"/>
                </a:lnTo>
                <a:lnTo>
                  <a:pt x="905" y="98"/>
                </a:lnTo>
                <a:lnTo>
                  <a:pt x="904" y="93"/>
                </a:lnTo>
                <a:lnTo>
                  <a:pt x="901" y="85"/>
                </a:lnTo>
                <a:lnTo>
                  <a:pt x="896" y="74"/>
                </a:lnTo>
                <a:lnTo>
                  <a:pt x="896" y="74"/>
                </a:lnTo>
                <a:lnTo>
                  <a:pt x="884" y="53"/>
                </a:lnTo>
                <a:lnTo>
                  <a:pt x="874" y="39"/>
                </a:lnTo>
                <a:lnTo>
                  <a:pt x="868" y="33"/>
                </a:lnTo>
                <a:lnTo>
                  <a:pt x="863" y="29"/>
                </a:lnTo>
                <a:lnTo>
                  <a:pt x="859" y="28"/>
                </a:lnTo>
                <a:lnTo>
                  <a:pt x="854" y="27"/>
                </a:lnTo>
                <a:lnTo>
                  <a:pt x="854" y="27"/>
                </a:lnTo>
                <a:lnTo>
                  <a:pt x="846" y="25"/>
                </a:lnTo>
                <a:lnTo>
                  <a:pt x="839" y="24"/>
                </a:lnTo>
                <a:lnTo>
                  <a:pt x="832" y="23"/>
                </a:lnTo>
                <a:lnTo>
                  <a:pt x="827" y="21"/>
                </a:lnTo>
                <a:lnTo>
                  <a:pt x="827" y="21"/>
                </a:lnTo>
                <a:lnTo>
                  <a:pt x="819" y="20"/>
                </a:lnTo>
                <a:lnTo>
                  <a:pt x="810" y="19"/>
                </a:lnTo>
                <a:lnTo>
                  <a:pt x="797" y="15"/>
                </a:lnTo>
                <a:lnTo>
                  <a:pt x="785" y="11"/>
                </a:lnTo>
                <a:lnTo>
                  <a:pt x="785" y="11"/>
                </a:lnTo>
                <a:lnTo>
                  <a:pt x="775" y="7"/>
                </a:lnTo>
                <a:lnTo>
                  <a:pt x="766" y="3"/>
                </a:lnTo>
                <a:lnTo>
                  <a:pt x="755" y="1"/>
                </a:lnTo>
                <a:lnTo>
                  <a:pt x="737" y="0"/>
                </a:lnTo>
                <a:lnTo>
                  <a:pt x="737" y="0"/>
                </a:lnTo>
                <a:lnTo>
                  <a:pt x="726" y="0"/>
                </a:lnTo>
                <a:lnTo>
                  <a:pt x="714" y="1"/>
                </a:lnTo>
                <a:lnTo>
                  <a:pt x="704" y="4"/>
                </a:lnTo>
                <a:lnTo>
                  <a:pt x="693" y="8"/>
                </a:lnTo>
                <a:lnTo>
                  <a:pt x="681" y="13"/>
                </a:lnTo>
                <a:lnTo>
                  <a:pt x="672" y="20"/>
                </a:lnTo>
                <a:lnTo>
                  <a:pt x="661" y="28"/>
                </a:lnTo>
                <a:lnTo>
                  <a:pt x="652" y="37"/>
                </a:lnTo>
                <a:lnTo>
                  <a:pt x="652" y="37"/>
                </a:lnTo>
                <a:lnTo>
                  <a:pt x="644" y="47"/>
                </a:lnTo>
                <a:lnTo>
                  <a:pt x="637" y="56"/>
                </a:lnTo>
                <a:lnTo>
                  <a:pt x="633" y="64"/>
                </a:lnTo>
                <a:lnTo>
                  <a:pt x="631" y="70"/>
                </a:lnTo>
                <a:lnTo>
                  <a:pt x="628" y="86"/>
                </a:lnTo>
                <a:lnTo>
                  <a:pt x="626" y="101"/>
                </a:lnTo>
                <a:lnTo>
                  <a:pt x="626" y="101"/>
                </a:lnTo>
                <a:lnTo>
                  <a:pt x="624" y="116"/>
                </a:lnTo>
                <a:lnTo>
                  <a:pt x="623" y="129"/>
                </a:lnTo>
                <a:lnTo>
                  <a:pt x="622" y="141"/>
                </a:lnTo>
                <a:lnTo>
                  <a:pt x="620" y="154"/>
                </a:lnTo>
                <a:lnTo>
                  <a:pt x="620" y="154"/>
                </a:lnTo>
                <a:lnTo>
                  <a:pt x="618" y="166"/>
                </a:lnTo>
                <a:lnTo>
                  <a:pt x="612" y="174"/>
                </a:lnTo>
                <a:lnTo>
                  <a:pt x="608" y="181"/>
                </a:lnTo>
                <a:lnTo>
                  <a:pt x="604" y="186"/>
                </a:lnTo>
                <a:lnTo>
                  <a:pt x="604" y="186"/>
                </a:lnTo>
                <a:lnTo>
                  <a:pt x="596" y="191"/>
                </a:lnTo>
                <a:lnTo>
                  <a:pt x="583" y="198"/>
                </a:lnTo>
                <a:lnTo>
                  <a:pt x="566" y="206"/>
                </a:lnTo>
                <a:lnTo>
                  <a:pt x="546" y="213"/>
                </a:lnTo>
                <a:lnTo>
                  <a:pt x="546" y="213"/>
                </a:lnTo>
                <a:lnTo>
                  <a:pt x="527" y="218"/>
                </a:lnTo>
                <a:lnTo>
                  <a:pt x="510" y="221"/>
                </a:lnTo>
                <a:lnTo>
                  <a:pt x="502" y="222"/>
                </a:lnTo>
                <a:lnTo>
                  <a:pt x="494" y="225"/>
                </a:lnTo>
                <a:lnTo>
                  <a:pt x="485" y="229"/>
                </a:lnTo>
                <a:lnTo>
                  <a:pt x="477" y="234"/>
                </a:lnTo>
                <a:lnTo>
                  <a:pt x="477" y="234"/>
                </a:lnTo>
                <a:lnTo>
                  <a:pt x="466" y="241"/>
                </a:lnTo>
                <a:lnTo>
                  <a:pt x="454" y="247"/>
                </a:lnTo>
                <a:lnTo>
                  <a:pt x="427" y="262"/>
                </a:lnTo>
                <a:lnTo>
                  <a:pt x="412" y="270"/>
                </a:lnTo>
                <a:lnTo>
                  <a:pt x="397" y="278"/>
                </a:lnTo>
                <a:lnTo>
                  <a:pt x="385" y="287"/>
                </a:lnTo>
                <a:lnTo>
                  <a:pt x="376" y="298"/>
                </a:lnTo>
                <a:lnTo>
                  <a:pt x="376" y="298"/>
                </a:lnTo>
                <a:lnTo>
                  <a:pt x="367" y="308"/>
                </a:lnTo>
                <a:lnTo>
                  <a:pt x="355" y="320"/>
                </a:lnTo>
                <a:lnTo>
                  <a:pt x="323" y="346"/>
                </a:lnTo>
                <a:lnTo>
                  <a:pt x="307" y="361"/>
                </a:lnTo>
                <a:lnTo>
                  <a:pt x="289" y="379"/>
                </a:lnTo>
                <a:lnTo>
                  <a:pt x="271" y="399"/>
                </a:lnTo>
                <a:lnTo>
                  <a:pt x="254" y="420"/>
                </a:lnTo>
                <a:lnTo>
                  <a:pt x="254" y="420"/>
                </a:lnTo>
                <a:lnTo>
                  <a:pt x="192" y="506"/>
                </a:lnTo>
                <a:lnTo>
                  <a:pt x="116" y="606"/>
                </a:lnTo>
                <a:lnTo>
                  <a:pt x="116" y="606"/>
                </a:lnTo>
                <a:lnTo>
                  <a:pt x="73" y="660"/>
                </a:lnTo>
                <a:lnTo>
                  <a:pt x="35" y="706"/>
                </a:lnTo>
                <a:lnTo>
                  <a:pt x="9" y="738"/>
                </a:lnTo>
                <a:lnTo>
                  <a:pt x="2" y="748"/>
                </a:lnTo>
                <a:lnTo>
                  <a:pt x="0" y="752"/>
                </a:lnTo>
                <a:lnTo>
                  <a:pt x="0" y="755"/>
                </a:lnTo>
                <a:lnTo>
                  <a:pt x="0" y="755"/>
                </a:lnTo>
                <a:lnTo>
                  <a:pt x="0" y="760"/>
                </a:lnTo>
                <a:lnTo>
                  <a:pt x="1" y="764"/>
                </a:lnTo>
                <a:lnTo>
                  <a:pt x="5" y="772"/>
                </a:lnTo>
                <a:lnTo>
                  <a:pt x="10" y="781"/>
                </a:lnTo>
                <a:lnTo>
                  <a:pt x="10" y="781"/>
                </a:lnTo>
                <a:lnTo>
                  <a:pt x="19" y="889"/>
                </a:lnTo>
                <a:lnTo>
                  <a:pt x="26" y="970"/>
                </a:lnTo>
                <a:lnTo>
                  <a:pt x="31" y="1021"/>
                </a:lnTo>
                <a:lnTo>
                  <a:pt x="31" y="1021"/>
                </a:lnTo>
                <a:lnTo>
                  <a:pt x="50" y="1103"/>
                </a:lnTo>
                <a:lnTo>
                  <a:pt x="87" y="1253"/>
                </a:lnTo>
                <a:lnTo>
                  <a:pt x="137" y="1462"/>
                </a:lnTo>
                <a:lnTo>
                  <a:pt x="137" y="1462"/>
                </a:lnTo>
                <a:lnTo>
                  <a:pt x="141" y="1466"/>
                </a:lnTo>
                <a:lnTo>
                  <a:pt x="151" y="1479"/>
                </a:lnTo>
                <a:lnTo>
                  <a:pt x="163" y="1500"/>
                </a:lnTo>
                <a:lnTo>
                  <a:pt x="168" y="1515"/>
                </a:lnTo>
                <a:lnTo>
                  <a:pt x="175" y="1531"/>
                </a:lnTo>
                <a:lnTo>
                  <a:pt x="175" y="1531"/>
                </a:lnTo>
                <a:lnTo>
                  <a:pt x="189" y="1579"/>
                </a:lnTo>
                <a:lnTo>
                  <a:pt x="205" y="1638"/>
                </a:lnTo>
                <a:lnTo>
                  <a:pt x="220" y="1694"/>
                </a:lnTo>
                <a:lnTo>
                  <a:pt x="228" y="1727"/>
                </a:lnTo>
                <a:lnTo>
                  <a:pt x="228" y="1727"/>
                </a:lnTo>
                <a:lnTo>
                  <a:pt x="249" y="1828"/>
                </a:lnTo>
                <a:lnTo>
                  <a:pt x="270" y="1924"/>
                </a:lnTo>
                <a:lnTo>
                  <a:pt x="270" y="1924"/>
                </a:lnTo>
                <a:lnTo>
                  <a:pt x="275" y="1943"/>
                </a:lnTo>
                <a:lnTo>
                  <a:pt x="277" y="1948"/>
                </a:lnTo>
                <a:lnTo>
                  <a:pt x="281" y="1951"/>
                </a:lnTo>
                <a:lnTo>
                  <a:pt x="281" y="1951"/>
                </a:lnTo>
                <a:lnTo>
                  <a:pt x="287" y="1951"/>
                </a:lnTo>
                <a:lnTo>
                  <a:pt x="295" y="1949"/>
                </a:lnTo>
                <a:lnTo>
                  <a:pt x="299" y="1951"/>
                </a:lnTo>
                <a:lnTo>
                  <a:pt x="303" y="1951"/>
                </a:lnTo>
                <a:lnTo>
                  <a:pt x="306" y="1953"/>
                </a:lnTo>
                <a:lnTo>
                  <a:pt x="307" y="1956"/>
                </a:lnTo>
                <a:lnTo>
                  <a:pt x="307" y="1956"/>
                </a:lnTo>
                <a:lnTo>
                  <a:pt x="314" y="1985"/>
                </a:lnTo>
                <a:lnTo>
                  <a:pt x="318" y="2005"/>
                </a:lnTo>
                <a:lnTo>
                  <a:pt x="323" y="2020"/>
                </a:lnTo>
                <a:lnTo>
                  <a:pt x="323" y="2020"/>
                </a:lnTo>
                <a:lnTo>
                  <a:pt x="327" y="2025"/>
                </a:lnTo>
                <a:lnTo>
                  <a:pt x="331" y="2030"/>
                </a:lnTo>
                <a:lnTo>
                  <a:pt x="336" y="2033"/>
                </a:lnTo>
                <a:lnTo>
                  <a:pt x="342" y="2036"/>
                </a:lnTo>
                <a:lnTo>
                  <a:pt x="351" y="2040"/>
                </a:lnTo>
                <a:lnTo>
                  <a:pt x="355" y="2041"/>
                </a:lnTo>
                <a:lnTo>
                  <a:pt x="355" y="2041"/>
                </a:lnTo>
                <a:lnTo>
                  <a:pt x="358" y="2041"/>
                </a:lnTo>
                <a:lnTo>
                  <a:pt x="363" y="2044"/>
                </a:lnTo>
                <a:lnTo>
                  <a:pt x="366" y="2046"/>
                </a:lnTo>
                <a:lnTo>
                  <a:pt x="368" y="2050"/>
                </a:lnTo>
                <a:lnTo>
                  <a:pt x="370" y="2056"/>
                </a:lnTo>
                <a:lnTo>
                  <a:pt x="371" y="2062"/>
                </a:lnTo>
                <a:lnTo>
                  <a:pt x="371" y="2062"/>
                </a:lnTo>
                <a:lnTo>
                  <a:pt x="370" y="2077"/>
                </a:lnTo>
                <a:lnTo>
                  <a:pt x="367" y="2090"/>
                </a:lnTo>
                <a:lnTo>
                  <a:pt x="367" y="2098"/>
                </a:lnTo>
                <a:lnTo>
                  <a:pt x="367" y="2104"/>
                </a:lnTo>
                <a:lnTo>
                  <a:pt x="368" y="2110"/>
                </a:lnTo>
                <a:lnTo>
                  <a:pt x="371" y="2115"/>
                </a:lnTo>
                <a:lnTo>
                  <a:pt x="371" y="2115"/>
                </a:lnTo>
                <a:lnTo>
                  <a:pt x="375" y="2121"/>
                </a:lnTo>
                <a:lnTo>
                  <a:pt x="380" y="2125"/>
                </a:lnTo>
                <a:lnTo>
                  <a:pt x="391" y="2134"/>
                </a:lnTo>
                <a:lnTo>
                  <a:pt x="401" y="2139"/>
                </a:lnTo>
                <a:lnTo>
                  <a:pt x="408" y="2142"/>
                </a:lnTo>
                <a:lnTo>
                  <a:pt x="408" y="2142"/>
                </a:lnTo>
                <a:lnTo>
                  <a:pt x="419" y="2145"/>
                </a:lnTo>
                <a:lnTo>
                  <a:pt x="456" y="2153"/>
                </a:lnTo>
                <a:lnTo>
                  <a:pt x="456" y="2153"/>
                </a:lnTo>
                <a:lnTo>
                  <a:pt x="472" y="2155"/>
                </a:lnTo>
                <a:lnTo>
                  <a:pt x="486" y="2157"/>
                </a:lnTo>
                <a:lnTo>
                  <a:pt x="515" y="2157"/>
                </a:lnTo>
                <a:lnTo>
                  <a:pt x="538" y="2158"/>
                </a:lnTo>
                <a:lnTo>
                  <a:pt x="551" y="2158"/>
                </a:lnTo>
                <a:lnTo>
                  <a:pt x="551" y="2158"/>
                </a:lnTo>
                <a:lnTo>
                  <a:pt x="555" y="2158"/>
                </a:lnTo>
                <a:lnTo>
                  <a:pt x="561" y="2157"/>
                </a:lnTo>
                <a:lnTo>
                  <a:pt x="574" y="2150"/>
                </a:lnTo>
                <a:lnTo>
                  <a:pt x="587" y="2145"/>
                </a:lnTo>
                <a:lnTo>
                  <a:pt x="594" y="2143"/>
                </a:lnTo>
                <a:lnTo>
                  <a:pt x="599" y="2142"/>
                </a:lnTo>
                <a:lnTo>
                  <a:pt x="599" y="2142"/>
                </a:lnTo>
                <a:lnTo>
                  <a:pt x="607" y="2141"/>
                </a:lnTo>
                <a:lnTo>
                  <a:pt x="619" y="2138"/>
                </a:lnTo>
                <a:lnTo>
                  <a:pt x="651" y="2127"/>
                </a:lnTo>
                <a:lnTo>
                  <a:pt x="684" y="2114"/>
                </a:lnTo>
                <a:lnTo>
                  <a:pt x="698" y="2106"/>
                </a:lnTo>
                <a:lnTo>
                  <a:pt x="710" y="2100"/>
                </a:lnTo>
                <a:lnTo>
                  <a:pt x="710" y="2100"/>
                </a:lnTo>
                <a:lnTo>
                  <a:pt x="726" y="2089"/>
                </a:lnTo>
                <a:lnTo>
                  <a:pt x="737" y="2080"/>
                </a:lnTo>
                <a:lnTo>
                  <a:pt x="741" y="2076"/>
                </a:lnTo>
                <a:lnTo>
                  <a:pt x="742" y="2072"/>
                </a:lnTo>
                <a:lnTo>
                  <a:pt x="744" y="2068"/>
                </a:lnTo>
                <a:lnTo>
                  <a:pt x="742" y="2062"/>
                </a:lnTo>
                <a:lnTo>
                  <a:pt x="742" y="2062"/>
                </a:lnTo>
                <a:lnTo>
                  <a:pt x="742" y="2058"/>
                </a:lnTo>
                <a:lnTo>
                  <a:pt x="744" y="2054"/>
                </a:lnTo>
                <a:lnTo>
                  <a:pt x="748" y="2052"/>
                </a:lnTo>
                <a:lnTo>
                  <a:pt x="749" y="2050"/>
                </a:lnTo>
                <a:lnTo>
                  <a:pt x="749" y="2049"/>
                </a:lnTo>
                <a:lnTo>
                  <a:pt x="745" y="2045"/>
                </a:lnTo>
                <a:lnTo>
                  <a:pt x="737" y="2041"/>
                </a:lnTo>
                <a:lnTo>
                  <a:pt x="737" y="2041"/>
                </a:lnTo>
                <a:lnTo>
                  <a:pt x="716" y="2032"/>
                </a:lnTo>
                <a:lnTo>
                  <a:pt x="696" y="2022"/>
                </a:lnTo>
                <a:lnTo>
                  <a:pt x="676" y="2017"/>
                </a:lnTo>
                <a:lnTo>
                  <a:pt x="663" y="2015"/>
                </a:lnTo>
                <a:lnTo>
                  <a:pt x="663" y="2015"/>
                </a:lnTo>
                <a:lnTo>
                  <a:pt x="641" y="2011"/>
                </a:lnTo>
                <a:lnTo>
                  <a:pt x="632" y="2008"/>
                </a:lnTo>
                <a:lnTo>
                  <a:pt x="620" y="2004"/>
                </a:lnTo>
                <a:lnTo>
                  <a:pt x="620" y="2004"/>
                </a:lnTo>
                <a:lnTo>
                  <a:pt x="586" y="1991"/>
                </a:lnTo>
                <a:lnTo>
                  <a:pt x="562" y="1983"/>
                </a:lnTo>
                <a:lnTo>
                  <a:pt x="599" y="1972"/>
                </a:lnTo>
                <a:lnTo>
                  <a:pt x="572" y="1898"/>
                </a:lnTo>
                <a:lnTo>
                  <a:pt x="663" y="1472"/>
                </a:lnTo>
                <a:lnTo>
                  <a:pt x="440" y="946"/>
                </a:lnTo>
                <a:lnTo>
                  <a:pt x="440" y="946"/>
                </a:lnTo>
                <a:lnTo>
                  <a:pt x="461" y="943"/>
                </a:lnTo>
                <a:lnTo>
                  <a:pt x="474" y="939"/>
                </a:lnTo>
                <a:lnTo>
                  <a:pt x="480" y="938"/>
                </a:lnTo>
                <a:lnTo>
                  <a:pt x="482" y="935"/>
                </a:lnTo>
                <a:lnTo>
                  <a:pt x="482" y="935"/>
                </a:lnTo>
                <a:lnTo>
                  <a:pt x="498" y="845"/>
                </a:lnTo>
                <a:lnTo>
                  <a:pt x="498" y="845"/>
                </a:lnTo>
                <a:lnTo>
                  <a:pt x="504" y="836"/>
                </a:lnTo>
                <a:lnTo>
                  <a:pt x="515" y="816"/>
                </a:lnTo>
                <a:lnTo>
                  <a:pt x="551" y="761"/>
                </a:lnTo>
                <a:lnTo>
                  <a:pt x="604" y="686"/>
                </a:lnTo>
                <a:lnTo>
                  <a:pt x="785" y="547"/>
                </a:lnTo>
                <a:lnTo>
                  <a:pt x="785" y="547"/>
                </a:lnTo>
                <a:lnTo>
                  <a:pt x="827" y="563"/>
                </a:lnTo>
                <a:lnTo>
                  <a:pt x="921" y="598"/>
                </a:lnTo>
                <a:lnTo>
                  <a:pt x="974" y="618"/>
                </a:lnTo>
                <a:lnTo>
                  <a:pt x="1022" y="634"/>
                </a:lnTo>
                <a:lnTo>
                  <a:pt x="1059" y="644"/>
                </a:lnTo>
                <a:lnTo>
                  <a:pt x="1074" y="647"/>
                </a:lnTo>
                <a:lnTo>
                  <a:pt x="1082" y="648"/>
                </a:lnTo>
                <a:lnTo>
                  <a:pt x="1082" y="648"/>
                </a:lnTo>
                <a:lnTo>
                  <a:pt x="1094" y="646"/>
                </a:lnTo>
                <a:lnTo>
                  <a:pt x="1106" y="642"/>
                </a:lnTo>
                <a:lnTo>
                  <a:pt x="1119" y="635"/>
                </a:lnTo>
                <a:lnTo>
                  <a:pt x="1129" y="627"/>
                </a:lnTo>
                <a:lnTo>
                  <a:pt x="1139" y="619"/>
                </a:lnTo>
                <a:lnTo>
                  <a:pt x="1147" y="611"/>
                </a:lnTo>
                <a:lnTo>
                  <a:pt x="1153" y="605"/>
                </a:lnTo>
                <a:lnTo>
                  <a:pt x="1156" y="601"/>
                </a:lnTo>
                <a:lnTo>
                  <a:pt x="1156" y="601"/>
                </a:lnTo>
                <a:lnTo>
                  <a:pt x="1156" y="597"/>
                </a:lnTo>
                <a:lnTo>
                  <a:pt x="1155" y="590"/>
                </a:lnTo>
                <a:lnTo>
                  <a:pt x="1149" y="566"/>
                </a:lnTo>
                <a:lnTo>
                  <a:pt x="1132" y="496"/>
                </a:lnTo>
                <a:lnTo>
                  <a:pt x="1120" y="460"/>
                </a:lnTo>
                <a:lnTo>
                  <a:pt x="1110" y="427"/>
                </a:lnTo>
                <a:lnTo>
                  <a:pt x="1100" y="401"/>
                </a:lnTo>
                <a:lnTo>
                  <a:pt x="1096" y="392"/>
                </a:lnTo>
                <a:lnTo>
                  <a:pt x="1092" y="388"/>
                </a:lnTo>
                <a:lnTo>
                  <a:pt x="1092" y="388"/>
                </a:lnTo>
                <a:lnTo>
                  <a:pt x="1084" y="380"/>
                </a:lnTo>
                <a:lnTo>
                  <a:pt x="1074" y="367"/>
                </a:lnTo>
                <a:lnTo>
                  <a:pt x="1050" y="335"/>
                </a:lnTo>
                <a:lnTo>
                  <a:pt x="1018" y="292"/>
                </a:lnTo>
                <a:lnTo>
                  <a:pt x="1018" y="292"/>
                </a:lnTo>
                <a:lnTo>
                  <a:pt x="1019" y="291"/>
                </a:lnTo>
                <a:lnTo>
                  <a:pt x="1019" y="288"/>
                </a:lnTo>
                <a:lnTo>
                  <a:pt x="1018" y="283"/>
                </a:lnTo>
                <a:lnTo>
                  <a:pt x="1013" y="276"/>
                </a:lnTo>
                <a:lnTo>
                  <a:pt x="1013" y="276"/>
                </a:lnTo>
                <a:lnTo>
                  <a:pt x="1005" y="266"/>
                </a:lnTo>
                <a:lnTo>
                  <a:pt x="997" y="254"/>
                </a:lnTo>
                <a:lnTo>
                  <a:pt x="1083" y="266"/>
                </a:lnTo>
                <a:lnTo>
                  <a:pt x="1083" y="266"/>
                </a:lnTo>
                <a:lnTo>
                  <a:pt x="1084" y="263"/>
                </a:lnTo>
                <a:lnTo>
                  <a:pt x="1088" y="254"/>
                </a:lnTo>
                <a:lnTo>
                  <a:pt x="1091" y="239"/>
                </a:lnTo>
                <a:lnTo>
                  <a:pt x="1092" y="221"/>
                </a:lnTo>
                <a:lnTo>
                  <a:pt x="1092" y="221"/>
                </a:lnTo>
                <a:lnTo>
                  <a:pt x="1092" y="211"/>
                </a:lnTo>
                <a:lnTo>
                  <a:pt x="1090" y="203"/>
                </a:lnTo>
                <a:lnTo>
                  <a:pt x="1088" y="197"/>
                </a:lnTo>
                <a:lnTo>
                  <a:pt x="1086" y="190"/>
                </a:lnTo>
                <a:lnTo>
                  <a:pt x="1080" y="183"/>
                </a:lnTo>
                <a:lnTo>
                  <a:pt x="1079" y="181"/>
                </a:lnTo>
                <a:lnTo>
                  <a:pt x="993" y="189"/>
                </a:lnTo>
                <a:lnTo>
                  <a:pt x="993" y="189"/>
                </a:lnTo>
                <a:lnTo>
                  <a:pt x="992" y="186"/>
                </a:lnTo>
                <a:lnTo>
                  <a:pt x="992" y="186"/>
                </a:lnTo>
                <a:lnTo>
                  <a:pt x="990" y="179"/>
                </a:lnTo>
                <a:lnTo>
                  <a:pt x="992" y="174"/>
                </a:lnTo>
                <a:lnTo>
                  <a:pt x="990" y="171"/>
                </a:lnTo>
                <a:lnTo>
                  <a:pt x="986" y="170"/>
                </a:lnTo>
                <a:lnTo>
                  <a:pt x="960" y="165"/>
                </a:lnTo>
                <a:lnTo>
                  <a:pt x="949" y="170"/>
                </a:lnTo>
                <a:lnTo>
                  <a:pt x="949" y="170"/>
                </a:lnTo>
                <a:lnTo>
                  <a:pt x="945" y="167"/>
                </a:lnTo>
                <a:lnTo>
                  <a:pt x="940" y="165"/>
                </a:lnTo>
                <a:lnTo>
                  <a:pt x="933" y="165"/>
                </a:lnTo>
                <a:lnTo>
                  <a:pt x="933" y="165"/>
                </a:lnTo>
                <a:lnTo>
                  <a:pt x="927" y="166"/>
                </a:lnTo>
                <a:lnTo>
                  <a:pt x="919" y="165"/>
                </a:lnTo>
                <a:lnTo>
                  <a:pt x="912" y="165"/>
                </a:lnTo>
                <a:lnTo>
                  <a:pt x="896" y="165"/>
                </a:lnTo>
                <a:close/>
                <a:moveTo>
                  <a:pt x="870" y="245"/>
                </a:moveTo>
                <a:lnTo>
                  <a:pt x="870" y="245"/>
                </a:lnTo>
                <a:lnTo>
                  <a:pt x="880" y="255"/>
                </a:lnTo>
                <a:lnTo>
                  <a:pt x="888" y="264"/>
                </a:lnTo>
                <a:lnTo>
                  <a:pt x="889" y="268"/>
                </a:lnTo>
                <a:lnTo>
                  <a:pt x="891" y="271"/>
                </a:lnTo>
                <a:lnTo>
                  <a:pt x="891" y="271"/>
                </a:lnTo>
                <a:lnTo>
                  <a:pt x="893" y="275"/>
                </a:lnTo>
                <a:lnTo>
                  <a:pt x="900" y="280"/>
                </a:lnTo>
                <a:lnTo>
                  <a:pt x="920" y="294"/>
                </a:lnTo>
                <a:lnTo>
                  <a:pt x="949" y="314"/>
                </a:lnTo>
                <a:lnTo>
                  <a:pt x="939" y="330"/>
                </a:lnTo>
                <a:lnTo>
                  <a:pt x="939" y="330"/>
                </a:lnTo>
                <a:lnTo>
                  <a:pt x="980" y="419"/>
                </a:lnTo>
                <a:lnTo>
                  <a:pt x="980" y="419"/>
                </a:lnTo>
                <a:lnTo>
                  <a:pt x="972" y="411"/>
                </a:lnTo>
                <a:lnTo>
                  <a:pt x="957" y="400"/>
                </a:lnTo>
                <a:lnTo>
                  <a:pt x="942" y="388"/>
                </a:lnTo>
                <a:lnTo>
                  <a:pt x="937" y="383"/>
                </a:lnTo>
                <a:lnTo>
                  <a:pt x="933" y="377"/>
                </a:lnTo>
                <a:lnTo>
                  <a:pt x="933" y="377"/>
                </a:lnTo>
                <a:lnTo>
                  <a:pt x="928" y="367"/>
                </a:lnTo>
                <a:lnTo>
                  <a:pt x="921" y="357"/>
                </a:lnTo>
                <a:lnTo>
                  <a:pt x="907" y="340"/>
                </a:lnTo>
                <a:lnTo>
                  <a:pt x="907" y="340"/>
                </a:lnTo>
                <a:lnTo>
                  <a:pt x="900" y="335"/>
                </a:lnTo>
                <a:lnTo>
                  <a:pt x="892" y="330"/>
                </a:lnTo>
                <a:lnTo>
                  <a:pt x="868" y="318"/>
                </a:lnTo>
                <a:lnTo>
                  <a:pt x="838" y="303"/>
                </a:lnTo>
                <a:lnTo>
                  <a:pt x="838" y="303"/>
                </a:lnTo>
                <a:lnTo>
                  <a:pt x="844" y="299"/>
                </a:lnTo>
                <a:lnTo>
                  <a:pt x="848" y="294"/>
                </a:lnTo>
                <a:lnTo>
                  <a:pt x="854" y="287"/>
                </a:lnTo>
                <a:lnTo>
                  <a:pt x="854" y="287"/>
                </a:lnTo>
                <a:lnTo>
                  <a:pt x="859" y="276"/>
                </a:lnTo>
                <a:lnTo>
                  <a:pt x="864" y="262"/>
                </a:lnTo>
                <a:lnTo>
                  <a:pt x="870" y="245"/>
                </a:lnTo>
                <a:lnTo>
                  <a:pt x="870" y="245"/>
                </a:lnTo>
                <a:close/>
                <a:moveTo>
                  <a:pt x="980" y="419"/>
                </a:moveTo>
                <a:lnTo>
                  <a:pt x="980" y="419"/>
                </a:lnTo>
                <a:lnTo>
                  <a:pt x="981" y="420"/>
                </a:lnTo>
                <a:lnTo>
                  <a:pt x="981" y="420"/>
                </a:lnTo>
                <a:lnTo>
                  <a:pt x="980" y="419"/>
                </a:lnTo>
                <a:lnTo>
                  <a:pt x="980" y="419"/>
                </a:lnTo>
                <a:close/>
                <a:moveTo>
                  <a:pt x="376" y="1382"/>
                </a:moveTo>
                <a:lnTo>
                  <a:pt x="376" y="1382"/>
                </a:lnTo>
                <a:lnTo>
                  <a:pt x="388" y="1397"/>
                </a:lnTo>
                <a:lnTo>
                  <a:pt x="411" y="1426"/>
                </a:lnTo>
                <a:lnTo>
                  <a:pt x="421" y="1443"/>
                </a:lnTo>
                <a:lnTo>
                  <a:pt x="432" y="1459"/>
                </a:lnTo>
                <a:lnTo>
                  <a:pt x="437" y="1474"/>
                </a:lnTo>
                <a:lnTo>
                  <a:pt x="440" y="1479"/>
                </a:lnTo>
                <a:lnTo>
                  <a:pt x="440" y="1483"/>
                </a:lnTo>
                <a:lnTo>
                  <a:pt x="440" y="1483"/>
                </a:lnTo>
                <a:lnTo>
                  <a:pt x="436" y="1507"/>
                </a:lnTo>
                <a:lnTo>
                  <a:pt x="429" y="1541"/>
                </a:lnTo>
                <a:lnTo>
                  <a:pt x="419" y="1584"/>
                </a:lnTo>
                <a:lnTo>
                  <a:pt x="419" y="1584"/>
                </a:lnTo>
                <a:lnTo>
                  <a:pt x="404" y="1540"/>
                </a:lnTo>
                <a:lnTo>
                  <a:pt x="387" y="1488"/>
                </a:lnTo>
                <a:lnTo>
                  <a:pt x="387" y="1488"/>
                </a:lnTo>
                <a:lnTo>
                  <a:pt x="355" y="1361"/>
                </a:lnTo>
                <a:lnTo>
                  <a:pt x="355" y="1361"/>
                </a:lnTo>
                <a:lnTo>
                  <a:pt x="364" y="1370"/>
                </a:lnTo>
                <a:lnTo>
                  <a:pt x="371" y="1377"/>
                </a:lnTo>
                <a:lnTo>
                  <a:pt x="376" y="1382"/>
                </a:lnTo>
                <a:lnTo>
                  <a:pt x="376" y="1382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AD24A0A3-21C7-4E26-AFCB-4A179D981254}"/>
              </a:ext>
            </a:extLst>
          </p:cNvPr>
          <p:cNvSpPr>
            <a:spLocks noEditPoints="1"/>
          </p:cNvSpPr>
          <p:nvPr/>
        </p:nvSpPr>
        <p:spPr bwMode="auto">
          <a:xfrm>
            <a:off x="1279814" y="952499"/>
            <a:ext cx="1291727" cy="2549525"/>
          </a:xfrm>
          <a:custGeom>
            <a:avLst/>
            <a:gdLst>
              <a:gd name="T0" fmla="*/ 548 w 1066"/>
              <a:gd name="T1" fmla="*/ 838 h 2104"/>
              <a:gd name="T2" fmla="*/ 578 w 1066"/>
              <a:gd name="T3" fmla="*/ 894 h 2104"/>
              <a:gd name="T4" fmla="*/ 552 w 1066"/>
              <a:gd name="T5" fmla="*/ 968 h 2104"/>
              <a:gd name="T6" fmla="*/ 436 w 1066"/>
              <a:gd name="T7" fmla="*/ 1685 h 2104"/>
              <a:gd name="T8" fmla="*/ 386 w 1066"/>
              <a:gd name="T9" fmla="*/ 1816 h 2104"/>
              <a:gd name="T10" fmla="*/ 382 w 1066"/>
              <a:gd name="T11" fmla="*/ 1849 h 2104"/>
              <a:gd name="T12" fmla="*/ 313 w 1066"/>
              <a:gd name="T13" fmla="*/ 1888 h 2104"/>
              <a:gd name="T14" fmla="*/ 239 w 1066"/>
              <a:gd name="T15" fmla="*/ 1956 h 2104"/>
              <a:gd name="T16" fmla="*/ 217 w 1066"/>
              <a:gd name="T17" fmla="*/ 1989 h 2104"/>
              <a:gd name="T18" fmla="*/ 245 w 1066"/>
              <a:gd name="T19" fmla="*/ 2017 h 2104"/>
              <a:gd name="T20" fmla="*/ 362 w 1066"/>
              <a:gd name="T21" fmla="*/ 2006 h 2104"/>
              <a:gd name="T22" fmla="*/ 534 w 1066"/>
              <a:gd name="T23" fmla="*/ 1972 h 2104"/>
              <a:gd name="T24" fmla="*/ 546 w 1066"/>
              <a:gd name="T25" fmla="*/ 1904 h 2104"/>
              <a:gd name="T26" fmla="*/ 578 w 1066"/>
              <a:gd name="T27" fmla="*/ 1868 h 2104"/>
              <a:gd name="T28" fmla="*/ 655 w 1066"/>
              <a:gd name="T29" fmla="*/ 1573 h 2104"/>
              <a:gd name="T30" fmla="*/ 780 w 1066"/>
              <a:gd name="T31" fmla="*/ 1207 h 2104"/>
              <a:gd name="T32" fmla="*/ 842 w 1066"/>
              <a:gd name="T33" fmla="*/ 1506 h 2104"/>
              <a:gd name="T34" fmla="*/ 838 w 1066"/>
              <a:gd name="T35" fmla="*/ 1670 h 2104"/>
              <a:gd name="T36" fmla="*/ 837 w 1066"/>
              <a:gd name="T37" fmla="*/ 1891 h 2104"/>
              <a:gd name="T38" fmla="*/ 857 w 1066"/>
              <a:gd name="T39" fmla="*/ 1941 h 2104"/>
              <a:gd name="T40" fmla="*/ 867 w 1066"/>
              <a:gd name="T41" fmla="*/ 2005 h 2104"/>
              <a:gd name="T42" fmla="*/ 886 w 1066"/>
              <a:gd name="T43" fmla="*/ 2079 h 2104"/>
              <a:gd name="T44" fmla="*/ 967 w 1066"/>
              <a:gd name="T45" fmla="*/ 2100 h 2104"/>
              <a:gd name="T46" fmla="*/ 1030 w 1066"/>
              <a:gd name="T47" fmla="*/ 2070 h 2104"/>
              <a:gd name="T48" fmla="*/ 1045 w 1066"/>
              <a:gd name="T49" fmla="*/ 1941 h 2104"/>
              <a:gd name="T50" fmla="*/ 1060 w 1066"/>
              <a:gd name="T51" fmla="*/ 1615 h 2104"/>
              <a:gd name="T52" fmla="*/ 1029 w 1066"/>
              <a:gd name="T53" fmla="*/ 947 h 2104"/>
              <a:gd name="T54" fmla="*/ 1050 w 1066"/>
              <a:gd name="T55" fmla="*/ 772 h 2104"/>
              <a:gd name="T56" fmla="*/ 976 w 1066"/>
              <a:gd name="T57" fmla="*/ 628 h 2104"/>
              <a:gd name="T58" fmla="*/ 833 w 1066"/>
              <a:gd name="T59" fmla="*/ 431 h 2104"/>
              <a:gd name="T60" fmla="*/ 769 w 1066"/>
              <a:gd name="T61" fmla="*/ 330 h 2104"/>
              <a:gd name="T62" fmla="*/ 594 w 1066"/>
              <a:gd name="T63" fmla="*/ 288 h 2104"/>
              <a:gd name="T64" fmla="*/ 530 w 1066"/>
              <a:gd name="T65" fmla="*/ 199 h 2104"/>
              <a:gd name="T66" fmla="*/ 515 w 1066"/>
              <a:gd name="T67" fmla="*/ 144 h 2104"/>
              <a:gd name="T68" fmla="*/ 483 w 1066"/>
              <a:gd name="T69" fmla="*/ 54 h 2104"/>
              <a:gd name="T70" fmla="*/ 460 w 1066"/>
              <a:gd name="T71" fmla="*/ 9 h 2104"/>
              <a:gd name="T72" fmla="*/ 366 w 1066"/>
              <a:gd name="T73" fmla="*/ 1 h 2104"/>
              <a:gd name="T74" fmla="*/ 289 w 1066"/>
              <a:gd name="T75" fmla="*/ 1 h 2104"/>
              <a:gd name="T76" fmla="*/ 245 w 1066"/>
              <a:gd name="T77" fmla="*/ 34 h 2104"/>
              <a:gd name="T78" fmla="*/ 196 w 1066"/>
              <a:gd name="T79" fmla="*/ 81 h 2104"/>
              <a:gd name="T80" fmla="*/ 207 w 1066"/>
              <a:gd name="T81" fmla="*/ 139 h 2104"/>
              <a:gd name="T82" fmla="*/ 204 w 1066"/>
              <a:gd name="T83" fmla="*/ 183 h 2104"/>
              <a:gd name="T84" fmla="*/ 149 w 1066"/>
              <a:gd name="T85" fmla="*/ 187 h 2104"/>
              <a:gd name="T86" fmla="*/ 48 w 1066"/>
              <a:gd name="T87" fmla="*/ 198 h 2104"/>
              <a:gd name="T88" fmla="*/ 32 w 1066"/>
              <a:gd name="T89" fmla="*/ 240 h 2104"/>
              <a:gd name="T90" fmla="*/ 48 w 1066"/>
              <a:gd name="T91" fmla="*/ 293 h 2104"/>
              <a:gd name="T92" fmla="*/ 103 w 1066"/>
              <a:gd name="T93" fmla="*/ 330 h 2104"/>
              <a:gd name="T94" fmla="*/ 56 w 1066"/>
              <a:gd name="T95" fmla="*/ 425 h 2104"/>
              <a:gd name="T96" fmla="*/ 0 w 1066"/>
              <a:gd name="T97" fmla="*/ 606 h 2104"/>
              <a:gd name="T98" fmla="*/ 41 w 1066"/>
              <a:gd name="T99" fmla="*/ 651 h 2104"/>
              <a:gd name="T100" fmla="*/ 166 w 1066"/>
              <a:gd name="T101" fmla="*/ 639 h 2104"/>
              <a:gd name="T102" fmla="*/ 324 w 1066"/>
              <a:gd name="T103" fmla="*/ 591 h 2104"/>
              <a:gd name="T104" fmla="*/ 255 w 1066"/>
              <a:gd name="T105" fmla="*/ 368 h 2104"/>
              <a:gd name="T106" fmla="*/ 207 w 1066"/>
              <a:gd name="T107" fmla="*/ 453 h 2104"/>
              <a:gd name="T108" fmla="*/ 183 w 1066"/>
              <a:gd name="T109" fmla="*/ 449 h 2104"/>
              <a:gd name="T110" fmla="*/ 183 w 1066"/>
              <a:gd name="T111" fmla="*/ 412 h 2104"/>
              <a:gd name="T112" fmla="*/ 217 w 1066"/>
              <a:gd name="T113" fmla="*/ 346 h 2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6" h="2104">
                <a:moveTo>
                  <a:pt x="324" y="591"/>
                </a:moveTo>
                <a:lnTo>
                  <a:pt x="324" y="591"/>
                </a:lnTo>
                <a:lnTo>
                  <a:pt x="462" y="750"/>
                </a:lnTo>
                <a:lnTo>
                  <a:pt x="462" y="750"/>
                </a:lnTo>
                <a:lnTo>
                  <a:pt x="488" y="778"/>
                </a:lnTo>
                <a:lnTo>
                  <a:pt x="520" y="810"/>
                </a:lnTo>
                <a:lnTo>
                  <a:pt x="548" y="838"/>
                </a:lnTo>
                <a:lnTo>
                  <a:pt x="562" y="851"/>
                </a:lnTo>
                <a:lnTo>
                  <a:pt x="562" y="851"/>
                </a:lnTo>
                <a:lnTo>
                  <a:pt x="565" y="854"/>
                </a:lnTo>
                <a:lnTo>
                  <a:pt x="568" y="859"/>
                </a:lnTo>
                <a:lnTo>
                  <a:pt x="573" y="870"/>
                </a:lnTo>
                <a:lnTo>
                  <a:pt x="576" y="883"/>
                </a:lnTo>
                <a:lnTo>
                  <a:pt x="578" y="894"/>
                </a:lnTo>
                <a:lnTo>
                  <a:pt x="578" y="894"/>
                </a:lnTo>
                <a:lnTo>
                  <a:pt x="577" y="899"/>
                </a:lnTo>
                <a:lnTo>
                  <a:pt x="574" y="905"/>
                </a:lnTo>
                <a:lnTo>
                  <a:pt x="562" y="919"/>
                </a:lnTo>
                <a:lnTo>
                  <a:pt x="552" y="931"/>
                </a:lnTo>
                <a:lnTo>
                  <a:pt x="546" y="936"/>
                </a:lnTo>
                <a:lnTo>
                  <a:pt x="552" y="968"/>
                </a:lnTo>
                <a:lnTo>
                  <a:pt x="552" y="968"/>
                </a:lnTo>
                <a:lnTo>
                  <a:pt x="451" y="1383"/>
                </a:lnTo>
                <a:lnTo>
                  <a:pt x="451" y="1383"/>
                </a:lnTo>
                <a:lnTo>
                  <a:pt x="448" y="1433"/>
                </a:lnTo>
                <a:lnTo>
                  <a:pt x="444" y="1540"/>
                </a:lnTo>
                <a:lnTo>
                  <a:pt x="439" y="1647"/>
                </a:lnTo>
                <a:lnTo>
                  <a:pt x="436" y="1685"/>
                </a:lnTo>
                <a:lnTo>
                  <a:pt x="435" y="1702"/>
                </a:lnTo>
                <a:lnTo>
                  <a:pt x="435" y="1702"/>
                </a:lnTo>
                <a:lnTo>
                  <a:pt x="414" y="1792"/>
                </a:lnTo>
                <a:lnTo>
                  <a:pt x="414" y="1792"/>
                </a:lnTo>
                <a:lnTo>
                  <a:pt x="407" y="1797"/>
                </a:lnTo>
                <a:lnTo>
                  <a:pt x="394" y="1809"/>
                </a:lnTo>
                <a:lnTo>
                  <a:pt x="386" y="1816"/>
                </a:lnTo>
                <a:lnTo>
                  <a:pt x="381" y="1823"/>
                </a:lnTo>
                <a:lnTo>
                  <a:pt x="377" y="1829"/>
                </a:lnTo>
                <a:lnTo>
                  <a:pt x="377" y="1832"/>
                </a:lnTo>
                <a:lnTo>
                  <a:pt x="377" y="1835"/>
                </a:lnTo>
                <a:lnTo>
                  <a:pt x="377" y="1835"/>
                </a:lnTo>
                <a:lnTo>
                  <a:pt x="379" y="1843"/>
                </a:lnTo>
                <a:lnTo>
                  <a:pt x="382" y="1849"/>
                </a:lnTo>
                <a:lnTo>
                  <a:pt x="382" y="1856"/>
                </a:lnTo>
                <a:lnTo>
                  <a:pt x="382" y="1856"/>
                </a:lnTo>
                <a:lnTo>
                  <a:pt x="373" y="1859"/>
                </a:lnTo>
                <a:lnTo>
                  <a:pt x="351" y="1867"/>
                </a:lnTo>
                <a:lnTo>
                  <a:pt x="329" y="1877"/>
                </a:lnTo>
                <a:lnTo>
                  <a:pt x="320" y="1883"/>
                </a:lnTo>
                <a:lnTo>
                  <a:pt x="313" y="1888"/>
                </a:lnTo>
                <a:lnTo>
                  <a:pt x="313" y="1888"/>
                </a:lnTo>
                <a:lnTo>
                  <a:pt x="300" y="1905"/>
                </a:lnTo>
                <a:lnTo>
                  <a:pt x="281" y="1925"/>
                </a:lnTo>
                <a:lnTo>
                  <a:pt x="281" y="1925"/>
                </a:lnTo>
                <a:lnTo>
                  <a:pt x="273" y="1932"/>
                </a:lnTo>
                <a:lnTo>
                  <a:pt x="263" y="1940"/>
                </a:lnTo>
                <a:lnTo>
                  <a:pt x="239" y="1956"/>
                </a:lnTo>
                <a:lnTo>
                  <a:pt x="228" y="1965"/>
                </a:lnTo>
                <a:lnTo>
                  <a:pt x="220" y="1973"/>
                </a:lnTo>
                <a:lnTo>
                  <a:pt x="217" y="1977"/>
                </a:lnTo>
                <a:lnTo>
                  <a:pt x="216" y="1981"/>
                </a:lnTo>
                <a:lnTo>
                  <a:pt x="216" y="1985"/>
                </a:lnTo>
                <a:lnTo>
                  <a:pt x="217" y="1989"/>
                </a:lnTo>
                <a:lnTo>
                  <a:pt x="217" y="1989"/>
                </a:lnTo>
                <a:lnTo>
                  <a:pt x="221" y="1995"/>
                </a:lnTo>
                <a:lnTo>
                  <a:pt x="225" y="2001"/>
                </a:lnTo>
                <a:lnTo>
                  <a:pt x="235" y="2007"/>
                </a:lnTo>
                <a:lnTo>
                  <a:pt x="240" y="2013"/>
                </a:lnTo>
                <a:lnTo>
                  <a:pt x="244" y="2015"/>
                </a:lnTo>
                <a:lnTo>
                  <a:pt x="244" y="2015"/>
                </a:lnTo>
                <a:lnTo>
                  <a:pt x="245" y="2017"/>
                </a:lnTo>
                <a:lnTo>
                  <a:pt x="248" y="2018"/>
                </a:lnTo>
                <a:lnTo>
                  <a:pt x="257" y="2019"/>
                </a:lnTo>
                <a:lnTo>
                  <a:pt x="281" y="2021"/>
                </a:lnTo>
                <a:lnTo>
                  <a:pt x="281" y="2021"/>
                </a:lnTo>
                <a:lnTo>
                  <a:pt x="292" y="2019"/>
                </a:lnTo>
                <a:lnTo>
                  <a:pt x="310" y="2017"/>
                </a:lnTo>
                <a:lnTo>
                  <a:pt x="362" y="2006"/>
                </a:lnTo>
                <a:lnTo>
                  <a:pt x="416" y="1995"/>
                </a:lnTo>
                <a:lnTo>
                  <a:pt x="451" y="1989"/>
                </a:lnTo>
                <a:lnTo>
                  <a:pt x="451" y="1989"/>
                </a:lnTo>
                <a:lnTo>
                  <a:pt x="497" y="1980"/>
                </a:lnTo>
                <a:lnTo>
                  <a:pt x="530" y="1973"/>
                </a:lnTo>
                <a:lnTo>
                  <a:pt x="530" y="1973"/>
                </a:lnTo>
                <a:lnTo>
                  <a:pt x="534" y="1972"/>
                </a:lnTo>
                <a:lnTo>
                  <a:pt x="537" y="1970"/>
                </a:lnTo>
                <a:lnTo>
                  <a:pt x="538" y="1965"/>
                </a:lnTo>
                <a:lnTo>
                  <a:pt x="541" y="1957"/>
                </a:lnTo>
                <a:lnTo>
                  <a:pt x="541" y="1957"/>
                </a:lnTo>
                <a:lnTo>
                  <a:pt x="544" y="1942"/>
                </a:lnTo>
                <a:lnTo>
                  <a:pt x="545" y="1925"/>
                </a:lnTo>
                <a:lnTo>
                  <a:pt x="546" y="1904"/>
                </a:lnTo>
                <a:lnTo>
                  <a:pt x="546" y="1904"/>
                </a:lnTo>
                <a:lnTo>
                  <a:pt x="556" y="1901"/>
                </a:lnTo>
                <a:lnTo>
                  <a:pt x="562" y="1897"/>
                </a:lnTo>
                <a:lnTo>
                  <a:pt x="568" y="1893"/>
                </a:lnTo>
                <a:lnTo>
                  <a:pt x="568" y="1893"/>
                </a:lnTo>
                <a:lnTo>
                  <a:pt x="572" y="1885"/>
                </a:lnTo>
                <a:lnTo>
                  <a:pt x="578" y="1868"/>
                </a:lnTo>
                <a:lnTo>
                  <a:pt x="595" y="1817"/>
                </a:lnTo>
                <a:lnTo>
                  <a:pt x="613" y="1764"/>
                </a:lnTo>
                <a:lnTo>
                  <a:pt x="618" y="1744"/>
                </a:lnTo>
                <a:lnTo>
                  <a:pt x="621" y="1734"/>
                </a:lnTo>
                <a:lnTo>
                  <a:pt x="621" y="1734"/>
                </a:lnTo>
                <a:lnTo>
                  <a:pt x="633" y="1679"/>
                </a:lnTo>
                <a:lnTo>
                  <a:pt x="655" y="1573"/>
                </a:lnTo>
                <a:lnTo>
                  <a:pt x="679" y="1469"/>
                </a:lnTo>
                <a:lnTo>
                  <a:pt x="690" y="1420"/>
                </a:lnTo>
                <a:lnTo>
                  <a:pt x="690" y="1420"/>
                </a:lnTo>
                <a:lnTo>
                  <a:pt x="694" y="1409"/>
                </a:lnTo>
                <a:lnTo>
                  <a:pt x="704" y="1384"/>
                </a:lnTo>
                <a:lnTo>
                  <a:pt x="735" y="1311"/>
                </a:lnTo>
                <a:lnTo>
                  <a:pt x="780" y="1207"/>
                </a:lnTo>
                <a:lnTo>
                  <a:pt x="780" y="1207"/>
                </a:lnTo>
                <a:lnTo>
                  <a:pt x="812" y="1326"/>
                </a:lnTo>
                <a:lnTo>
                  <a:pt x="833" y="1412"/>
                </a:lnTo>
                <a:lnTo>
                  <a:pt x="843" y="1457"/>
                </a:lnTo>
                <a:lnTo>
                  <a:pt x="843" y="1457"/>
                </a:lnTo>
                <a:lnTo>
                  <a:pt x="843" y="1477"/>
                </a:lnTo>
                <a:lnTo>
                  <a:pt x="842" y="1506"/>
                </a:lnTo>
                <a:lnTo>
                  <a:pt x="842" y="1537"/>
                </a:lnTo>
                <a:lnTo>
                  <a:pt x="842" y="1552"/>
                </a:lnTo>
                <a:lnTo>
                  <a:pt x="843" y="1564"/>
                </a:lnTo>
                <a:lnTo>
                  <a:pt x="843" y="1564"/>
                </a:lnTo>
                <a:lnTo>
                  <a:pt x="845" y="1586"/>
                </a:lnTo>
                <a:lnTo>
                  <a:pt x="843" y="1611"/>
                </a:lnTo>
                <a:lnTo>
                  <a:pt x="838" y="1670"/>
                </a:lnTo>
                <a:lnTo>
                  <a:pt x="838" y="1670"/>
                </a:lnTo>
                <a:lnTo>
                  <a:pt x="832" y="1774"/>
                </a:lnTo>
                <a:lnTo>
                  <a:pt x="828" y="1825"/>
                </a:lnTo>
                <a:lnTo>
                  <a:pt x="828" y="1851"/>
                </a:lnTo>
                <a:lnTo>
                  <a:pt x="828" y="1851"/>
                </a:lnTo>
                <a:lnTo>
                  <a:pt x="833" y="1875"/>
                </a:lnTo>
                <a:lnTo>
                  <a:pt x="837" y="1891"/>
                </a:lnTo>
                <a:lnTo>
                  <a:pt x="838" y="1904"/>
                </a:lnTo>
                <a:lnTo>
                  <a:pt x="838" y="1904"/>
                </a:lnTo>
                <a:lnTo>
                  <a:pt x="839" y="1916"/>
                </a:lnTo>
                <a:lnTo>
                  <a:pt x="843" y="1928"/>
                </a:lnTo>
                <a:lnTo>
                  <a:pt x="849" y="1941"/>
                </a:lnTo>
                <a:lnTo>
                  <a:pt x="849" y="1941"/>
                </a:lnTo>
                <a:lnTo>
                  <a:pt x="857" y="1941"/>
                </a:lnTo>
                <a:lnTo>
                  <a:pt x="863" y="1944"/>
                </a:lnTo>
                <a:lnTo>
                  <a:pt x="865" y="1945"/>
                </a:lnTo>
                <a:lnTo>
                  <a:pt x="865" y="1946"/>
                </a:lnTo>
                <a:lnTo>
                  <a:pt x="865" y="1946"/>
                </a:lnTo>
                <a:lnTo>
                  <a:pt x="865" y="1958"/>
                </a:lnTo>
                <a:lnTo>
                  <a:pt x="866" y="1980"/>
                </a:lnTo>
                <a:lnTo>
                  <a:pt x="867" y="2005"/>
                </a:lnTo>
                <a:lnTo>
                  <a:pt x="870" y="2026"/>
                </a:lnTo>
                <a:lnTo>
                  <a:pt x="870" y="2026"/>
                </a:lnTo>
                <a:lnTo>
                  <a:pt x="873" y="2041"/>
                </a:lnTo>
                <a:lnTo>
                  <a:pt x="874" y="2053"/>
                </a:lnTo>
                <a:lnTo>
                  <a:pt x="878" y="2065"/>
                </a:lnTo>
                <a:lnTo>
                  <a:pt x="886" y="2079"/>
                </a:lnTo>
                <a:lnTo>
                  <a:pt x="886" y="2079"/>
                </a:lnTo>
                <a:lnTo>
                  <a:pt x="893" y="2087"/>
                </a:lnTo>
                <a:lnTo>
                  <a:pt x="900" y="2094"/>
                </a:lnTo>
                <a:lnTo>
                  <a:pt x="911" y="2099"/>
                </a:lnTo>
                <a:lnTo>
                  <a:pt x="924" y="2103"/>
                </a:lnTo>
                <a:lnTo>
                  <a:pt x="938" y="2104"/>
                </a:lnTo>
                <a:lnTo>
                  <a:pt x="951" y="2104"/>
                </a:lnTo>
                <a:lnTo>
                  <a:pt x="967" y="2100"/>
                </a:lnTo>
                <a:lnTo>
                  <a:pt x="981" y="2095"/>
                </a:lnTo>
                <a:lnTo>
                  <a:pt x="981" y="2095"/>
                </a:lnTo>
                <a:lnTo>
                  <a:pt x="996" y="2088"/>
                </a:lnTo>
                <a:lnTo>
                  <a:pt x="1008" y="2085"/>
                </a:lnTo>
                <a:lnTo>
                  <a:pt x="1017" y="2081"/>
                </a:lnTo>
                <a:lnTo>
                  <a:pt x="1025" y="2075"/>
                </a:lnTo>
                <a:lnTo>
                  <a:pt x="1030" y="2070"/>
                </a:lnTo>
                <a:lnTo>
                  <a:pt x="1034" y="2062"/>
                </a:lnTo>
                <a:lnTo>
                  <a:pt x="1036" y="2051"/>
                </a:lnTo>
                <a:lnTo>
                  <a:pt x="1034" y="2037"/>
                </a:lnTo>
                <a:lnTo>
                  <a:pt x="1034" y="2037"/>
                </a:lnTo>
                <a:lnTo>
                  <a:pt x="1028" y="1980"/>
                </a:lnTo>
                <a:lnTo>
                  <a:pt x="1024" y="1957"/>
                </a:lnTo>
                <a:lnTo>
                  <a:pt x="1045" y="1941"/>
                </a:lnTo>
                <a:lnTo>
                  <a:pt x="1045" y="1941"/>
                </a:lnTo>
                <a:lnTo>
                  <a:pt x="1046" y="1875"/>
                </a:lnTo>
                <a:lnTo>
                  <a:pt x="1048" y="1819"/>
                </a:lnTo>
                <a:lnTo>
                  <a:pt x="1050" y="1776"/>
                </a:lnTo>
                <a:lnTo>
                  <a:pt x="1050" y="1776"/>
                </a:lnTo>
                <a:lnTo>
                  <a:pt x="1054" y="1714"/>
                </a:lnTo>
                <a:lnTo>
                  <a:pt x="1060" y="1615"/>
                </a:lnTo>
                <a:lnTo>
                  <a:pt x="1064" y="1524"/>
                </a:lnTo>
                <a:lnTo>
                  <a:pt x="1066" y="1479"/>
                </a:lnTo>
                <a:lnTo>
                  <a:pt x="1066" y="1479"/>
                </a:lnTo>
                <a:lnTo>
                  <a:pt x="1065" y="1453"/>
                </a:lnTo>
                <a:lnTo>
                  <a:pt x="1061" y="1392"/>
                </a:lnTo>
                <a:lnTo>
                  <a:pt x="1048" y="1209"/>
                </a:lnTo>
                <a:lnTo>
                  <a:pt x="1029" y="947"/>
                </a:lnTo>
                <a:lnTo>
                  <a:pt x="1056" y="931"/>
                </a:lnTo>
                <a:lnTo>
                  <a:pt x="1056" y="931"/>
                </a:lnTo>
                <a:lnTo>
                  <a:pt x="1056" y="853"/>
                </a:lnTo>
                <a:lnTo>
                  <a:pt x="1053" y="798"/>
                </a:lnTo>
                <a:lnTo>
                  <a:pt x="1052" y="780"/>
                </a:lnTo>
                <a:lnTo>
                  <a:pt x="1052" y="774"/>
                </a:lnTo>
                <a:lnTo>
                  <a:pt x="1050" y="772"/>
                </a:lnTo>
                <a:lnTo>
                  <a:pt x="1050" y="772"/>
                </a:lnTo>
                <a:lnTo>
                  <a:pt x="1046" y="765"/>
                </a:lnTo>
                <a:lnTo>
                  <a:pt x="1038" y="749"/>
                </a:lnTo>
                <a:lnTo>
                  <a:pt x="1016" y="703"/>
                </a:lnTo>
                <a:lnTo>
                  <a:pt x="992" y="655"/>
                </a:lnTo>
                <a:lnTo>
                  <a:pt x="983" y="637"/>
                </a:lnTo>
                <a:lnTo>
                  <a:pt x="976" y="628"/>
                </a:lnTo>
                <a:lnTo>
                  <a:pt x="976" y="628"/>
                </a:lnTo>
                <a:lnTo>
                  <a:pt x="950" y="595"/>
                </a:lnTo>
                <a:lnTo>
                  <a:pt x="903" y="532"/>
                </a:lnTo>
                <a:lnTo>
                  <a:pt x="857" y="469"/>
                </a:lnTo>
                <a:lnTo>
                  <a:pt x="841" y="445"/>
                </a:lnTo>
                <a:lnTo>
                  <a:pt x="833" y="431"/>
                </a:lnTo>
                <a:lnTo>
                  <a:pt x="833" y="431"/>
                </a:lnTo>
                <a:lnTo>
                  <a:pt x="822" y="409"/>
                </a:lnTo>
                <a:lnTo>
                  <a:pt x="806" y="378"/>
                </a:lnTo>
                <a:lnTo>
                  <a:pt x="796" y="364"/>
                </a:lnTo>
                <a:lnTo>
                  <a:pt x="786" y="349"/>
                </a:lnTo>
                <a:lnTo>
                  <a:pt x="777" y="338"/>
                </a:lnTo>
                <a:lnTo>
                  <a:pt x="769" y="330"/>
                </a:lnTo>
                <a:lnTo>
                  <a:pt x="769" y="330"/>
                </a:lnTo>
                <a:lnTo>
                  <a:pt x="764" y="328"/>
                </a:lnTo>
                <a:lnTo>
                  <a:pt x="756" y="325"/>
                </a:lnTo>
                <a:lnTo>
                  <a:pt x="735" y="317"/>
                </a:lnTo>
                <a:lnTo>
                  <a:pt x="707" y="311"/>
                </a:lnTo>
                <a:lnTo>
                  <a:pt x="676" y="304"/>
                </a:lnTo>
                <a:lnTo>
                  <a:pt x="621" y="292"/>
                </a:lnTo>
                <a:lnTo>
                  <a:pt x="594" y="288"/>
                </a:lnTo>
                <a:lnTo>
                  <a:pt x="594" y="288"/>
                </a:lnTo>
                <a:lnTo>
                  <a:pt x="564" y="283"/>
                </a:lnTo>
                <a:lnTo>
                  <a:pt x="536" y="277"/>
                </a:lnTo>
                <a:lnTo>
                  <a:pt x="525" y="235"/>
                </a:lnTo>
                <a:lnTo>
                  <a:pt x="525" y="235"/>
                </a:lnTo>
                <a:lnTo>
                  <a:pt x="528" y="215"/>
                </a:lnTo>
                <a:lnTo>
                  <a:pt x="530" y="199"/>
                </a:lnTo>
                <a:lnTo>
                  <a:pt x="530" y="187"/>
                </a:lnTo>
                <a:lnTo>
                  <a:pt x="530" y="187"/>
                </a:lnTo>
                <a:lnTo>
                  <a:pt x="528" y="179"/>
                </a:lnTo>
                <a:lnTo>
                  <a:pt x="524" y="171"/>
                </a:lnTo>
                <a:lnTo>
                  <a:pt x="519" y="160"/>
                </a:lnTo>
                <a:lnTo>
                  <a:pt x="516" y="152"/>
                </a:lnTo>
                <a:lnTo>
                  <a:pt x="515" y="144"/>
                </a:lnTo>
                <a:lnTo>
                  <a:pt x="515" y="144"/>
                </a:lnTo>
                <a:lnTo>
                  <a:pt x="511" y="124"/>
                </a:lnTo>
                <a:lnTo>
                  <a:pt x="505" y="102"/>
                </a:lnTo>
                <a:lnTo>
                  <a:pt x="501" y="90"/>
                </a:lnTo>
                <a:lnTo>
                  <a:pt x="496" y="78"/>
                </a:lnTo>
                <a:lnTo>
                  <a:pt x="491" y="66"/>
                </a:lnTo>
                <a:lnTo>
                  <a:pt x="483" y="54"/>
                </a:lnTo>
                <a:lnTo>
                  <a:pt x="483" y="54"/>
                </a:lnTo>
                <a:lnTo>
                  <a:pt x="476" y="43"/>
                </a:lnTo>
                <a:lnTo>
                  <a:pt x="473" y="33"/>
                </a:lnTo>
                <a:lnTo>
                  <a:pt x="471" y="25"/>
                </a:lnTo>
                <a:lnTo>
                  <a:pt x="468" y="17"/>
                </a:lnTo>
                <a:lnTo>
                  <a:pt x="464" y="12"/>
                </a:lnTo>
                <a:lnTo>
                  <a:pt x="460" y="9"/>
                </a:lnTo>
                <a:lnTo>
                  <a:pt x="456" y="8"/>
                </a:lnTo>
                <a:lnTo>
                  <a:pt x="443" y="4"/>
                </a:lnTo>
                <a:lnTo>
                  <a:pt x="424" y="1"/>
                </a:lnTo>
                <a:lnTo>
                  <a:pt x="424" y="1"/>
                </a:lnTo>
                <a:lnTo>
                  <a:pt x="403" y="0"/>
                </a:lnTo>
                <a:lnTo>
                  <a:pt x="383" y="0"/>
                </a:lnTo>
                <a:lnTo>
                  <a:pt x="366" y="1"/>
                </a:lnTo>
                <a:lnTo>
                  <a:pt x="351" y="1"/>
                </a:lnTo>
                <a:lnTo>
                  <a:pt x="332" y="5"/>
                </a:lnTo>
                <a:lnTo>
                  <a:pt x="324" y="6"/>
                </a:lnTo>
                <a:lnTo>
                  <a:pt x="324" y="6"/>
                </a:lnTo>
                <a:lnTo>
                  <a:pt x="316" y="5"/>
                </a:lnTo>
                <a:lnTo>
                  <a:pt x="298" y="2"/>
                </a:lnTo>
                <a:lnTo>
                  <a:pt x="289" y="1"/>
                </a:lnTo>
                <a:lnTo>
                  <a:pt x="280" y="1"/>
                </a:lnTo>
                <a:lnTo>
                  <a:pt x="272" y="2"/>
                </a:lnTo>
                <a:lnTo>
                  <a:pt x="268" y="4"/>
                </a:lnTo>
                <a:lnTo>
                  <a:pt x="265" y="6"/>
                </a:lnTo>
                <a:lnTo>
                  <a:pt x="265" y="6"/>
                </a:lnTo>
                <a:lnTo>
                  <a:pt x="255" y="20"/>
                </a:lnTo>
                <a:lnTo>
                  <a:pt x="245" y="34"/>
                </a:lnTo>
                <a:lnTo>
                  <a:pt x="233" y="54"/>
                </a:lnTo>
                <a:lnTo>
                  <a:pt x="233" y="54"/>
                </a:lnTo>
                <a:lnTo>
                  <a:pt x="215" y="65"/>
                </a:lnTo>
                <a:lnTo>
                  <a:pt x="202" y="74"/>
                </a:lnTo>
                <a:lnTo>
                  <a:pt x="198" y="78"/>
                </a:lnTo>
                <a:lnTo>
                  <a:pt x="196" y="81"/>
                </a:lnTo>
                <a:lnTo>
                  <a:pt x="196" y="81"/>
                </a:lnTo>
                <a:lnTo>
                  <a:pt x="198" y="86"/>
                </a:lnTo>
                <a:lnTo>
                  <a:pt x="202" y="93"/>
                </a:lnTo>
                <a:lnTo>
                  <a:pt x="207" y="102"/>
                </a:lnTo>
                <a:lnTo>
                  <a:pt x="207" y="118"/>
                </a:lnTo>
                <a:lnTo>
                  <a:pt x="207" y="118"/>
                </a:lnTo>
                <a:lnTo>
                  <a:pt x="207" y="124"/>
                </a:lnTo>
                <a:lnTo>
                  <a:pt x="207" y="139"/>
                </a:lnTo>
                <a:lnTo>
                  <a:pt x="207" y="139"/>
                </a:lnTo>
                <a:lnTo>
                  <a:pt x="207" y="151"/>
                </a:lnTo>
                <a:lnTo>
                  <a:pt x="207" y="160"/>
                </a:lnTo>
                <a:lnTo>
                  <a:pt x="207" y="167"/>
                </a:lnTo>
                <a:lnTo>
                  <a:pt x="207" y="171"/>
                </a:lnTo>
                <a:lnTo>
                  <a:pt x="207" y="171"/>
                </a:lnTo>
                <a:lnTo>
                  <a:pt x="204" y="183"/>
                </a:lnTo>
                <a:lnTo>
                  <a:pt x="202" y="192"/>
                </a:lnTo>
                <a:lnTo>
                  <a:pt x="202" y="192"/>
                </a:lnTo>
                <a:lnTo>
                  <a:pt x="192" y="190"/>
                </a:lnTo>
                <a:lnTo>
                  <a:pt x="170" y="187"/>
                </a:lnTo>
                <a:lnTo>
                  <a:pt x="170" y="187"/>
                </a:lnTo>
                <a:lnTo>
                  <a:pt x="158" y="186"/>
                </a:lnTo>
                <a:lnTo>
                  <a:pt x="149" y="187"/>
                </a:lnTo>
                <a:lnTo>
                  <a:pt x="141" y="188"/>
                </a:lnTo>
                <a:lnTo>
                  <a:pt x="139" y="190"/>
                </a:lnTo>
                <a:lnTo>
                  <a:pt x="138" y="192"/>
                </a:lnTo>
                <a:lnTo>
                  <a:pt x="138" y="192"/>
                </a:lnTo>
                <a:lnTo>
                  <a:pt x="137" y="198"/>
                </a:lnTo>
                <a:lnTo>
                  <a:pt x="135" y="202"/>
                </a:lnTo>
                <a:lnTo>
                  <a:pt x="48" y="198"/>
                </a:lnTo>
                <a:lnTo>
                  <a:pt x="48" y="198"/>
                </a:lnTo>
                <a:lnTo>
                  <a:pt x="45" y="200"/>
                </a:lnTo>
                <a:lnTo>
                  <a:pt x="40" y="208"/>
                </a:lnTo>
                <a:lnTo>
                  <a:pt x="37" y="215"/>
                </a:lnTo>
                <a:lnTo>
                  <a:pt x="34" y="222"/>
                </a:lnTo>
                <a:lnTo>
                  <a:pt x="33" y="231"/>
                </a:lnTo>
                <a:lnTo>
                  <a:pt x="32" y="240"/>
                </a:lnTo>
                <a:lnTo>
                  <a:pt x="32" y="240"/>
                </a:lnTo>
                <a:lnTo>
                  <a:pt x="32" y="251"/>
                </a:lnTo>
                <a:lnTo>
                  <a:pt x="33" y="260"/>
                </a:lnTo>
                <a:lnTo>
                  <a:pt x="36" y="269"/>
                </a:lnTo>
                <a:lnTo>
                  <a:pt x="40" y="277"/>
                </a:lnTo>
                <a:lnTo>
                  <a:pt x="45" y="289"/>
                </a:lnTo>
                <a:lnTo>
                  <a:pt x="48" y="293"/>
                </a:lnTo>
                <a:lnTo>
                  <a:pt x="106" y="287"/>
                </a:lnTo>
                <a:lnTo>
                  <a:pt x="106" y="287"/>
                </a:lnTo>
                <a:lnTo>
                  <a:pt x="101" y="307"/>
                </a:lnTo>
                <a:lnTo>
                  <a:pt x="101" y="315"/>
                </a:lnTo>
                <a:lnTo>
                  <a:pt x="101" y="320"/>
                </a:lnTo>
                <a:lnTo>
                  <a:pt x="101" y="320"/>
                </a:lnTo>
                <a:lnTo>
                  <a:pt x="103" y="330"/>
                </a:lnTo>
                <a:lnTo>
                  <a:pt x="103" y="337"/>
                </a:lnTo>
                <a:lnTo>
                  <a:pt x="101" y="346"/>
                </a:lnTo>
                <a:lnTo>
                  <a:pt x="101" y="346"/>
                </a:lnTo>
                <a:lnTo>
                  <a:pt x="86" y="374"/>
                </a:lnTo>
                <a:lnTo>
                  <a:pt x="64" y="410"/>
                </a:lnTo>
                <a:lnTo>
                  <a:pt x="64" y="410"/>
                </a:lnTo>
                <a:lnTo>
                  <a:pt x="56" y="425"/>
                </a:lnTo>
                <a:lnTo>
                  <a:pt x="46" y="449"/>
                </a:lnTo>
                <a:lnTo>
                  <a:pt x="34" y="478"/>
                </a:lnTo>
                <a:lnTo>
                  <a:pt x="24" y="510"/>
                </a:lnTo>
                <a:lnTo>
                  <a:pt x="13" y="542"/>
                </a:lnTo>
                <a:lnTo>
                  <a:pt x="5" y="572"/>
                </a:lnTo>
                <a:lnTo>
                  <a:pt x="0" y="596"/>
                </a:lnTo>
                <a:lnTo>
                  <a:pt x="0" y="606"/>
                </a:lnTo>
                <a:lnTo>
                  <a:pt x="0" y="612"/>
                </a:lnTo>
                <a:lnTo>
                  <a:pt x="0" y="612"/>
                </a:lnTo>
                <a:lnTo>
                  <a:pt x="1" y="617"/>
                </a:lnTo>
                <a:lnTo>
                  <a:pt x="5" y="623"/>
                </a:lnTo>
                <a:lnTo>
                  <a:pt x="15" y="633"/>
                </a:lnTo>
                <a:lnTo>
                  <a:pt x="27" y="643"/>
                </a:lnTo>
                <a:lnTo>
                  <a:pt x="41" y="651"/>
                </a:lnTo>
                <a:lnTo>
                  <a:pt x="56" y="657"/>
                </a:lnTo>
                <a:lnTo>
                  <a:pt x="72" y="661"/>
                </a:lnTo>
                <a:lnTo>
                  <a:pt x="88" y="663"/>
                </a:lnTo>
                <a:lnTo>
                  <a:pt x="94" y="661"/>
                </a:lnTo>
                <a:lnTo>
                  <a:pt x="101" y="660"/>
                </a:lnTo>
                <a:lnTo>
                  <a:pt x="101" y="660"/>
                </a:lnTo>
                <a:lnTo>
                  <a:pt x="166" y="639"/>
                </a:lnTo>
                <a:lnTo>
                  <a:pt x="196" y="629"/>
                </a:lnTo>
                <a:lnTo>
                  <a:pt x="212" y="623"/>
                </a:lnTo>
                <a:lnTo>
                  <a:pt x="212" y="623"/>
                </a:lnTo>
                <a:lnTo>
                  <a:pt x="228" y="616"/>
                </a:lnTo>
                <a:lnTo>
                  <a:pt x="253" y="604"/>
                </a:lnTo>
                <a:lnTo>
                  <a:pt x="286" y="591"/>
                </a:lnTo>
                <a:lnTo>
                  <a:pt x="324" y="591"/>
                </a:lnTo>
                <a:close/>
                <a:moveTo>
                  <a:pt x="244" y="325"/>
                </a:moveTo>
                <a:lnTo>
                  <a:pt x="244" y="325"/>
                </a:lnTo>
                <a:lnTo>
                  <a:pt x="248" y="344"/>
                </a:lnTo>
                <a:lnTo>
                  <a:pt x="251" y="358"/>
                </a:lnTo>
                <a:lnTo>
                  <a:pt x="253" y="364"/>
                </a:lnTo>
                <a:lnTo>
                  <a:pt x="255" y="368"/>
                </a:lnTo>
                <a:lnTo>
                  <a:pt x="255" y="368"/>
                </a:lnTo>
                <a:lnTo>
                  <a:pt x="265" y="380"/>
                </a:lnTo>
                <a:lnTo>
                  <a:pt x="271" y="389"/>
                </a:lnTo>
                <a:lnTo>
                  <a:pt x="271" y="400"/>
                </a:lnTo>
                <a:lnTo>
                  <a:pt x="271" y="400"/>
                </a:lnTo>
                <a:lnTo>
                  <a:pt x="243" y="423"/>
                </a:lnTo>
                <a:lnTo>
                  <a:pt x="221" y="442"/>
                </a:lnTo>
                <a:lnTo>
                  <a:pt x="207" y="453"/>
                </a:lnTo>
                <a:lnTo>
                  <a:pt x="207" y="453"/>
                </a:lnTo>
                <a:lnTo>
                  <a:pt x="203" y="454"/>
                </a:lnTo>
                <a:lnTo>
                  <a:pt x="199" y="455"/>
                </a:lnTo>
                <a:lnTo>
                  <a:pt x="194" y="454"/>
                </a:lnTo>
                <a:lnTo>
                  <a:pt x="190" y="453"/>
                </a:lnTo>
                <a:lnTo>
                  <a:pt x="186" y="451"/>
                </a:lnTo>
                <a:lnTo>
                  <a:pt x="183" y="449"/>
                </a:lnTo>
                <a:lnTo>
                  <a:pt x="182" y="446"/>
                </a:lnTo>
                <a:lnTo>
                  <a:pt x="180" y="442"/>
                </a:lnTo>
                <a:lnTo>
                  <a:pt x="180" y="442"/>
                </a:lnTo>
                <a:lnTo>
                  <a:pt x="182" y="433"/>
                </a:lnTo>
                <a:lnTo>
                  <a:pt x="183" y="422"/>
                </a:lnTo>
                <a:lnTo>
                  <a:pt x="183" y="414"/>
                </a:lnTo>
                <a:lnTo>
                  <a:pt x="183" y="412"/>
                </a:lnTo>
                <a:lnTo>
                  <a:pt x="180" y="410"/>
                </a:lnTo>
                <a:lnTo>
                  <a:pt x="180" y="410"/>
                </a:lnTo>
                <a:lnTo>
                  <a:pt x="175" y="408"/>
                </a:lnTo>
                <a:lnTo>
                  <a:pt x="170" y="405"/>
                </a:lnTo>
                <a:lnTo>
                  <a:pt x="164" y="400"/>
                </a:lnTo>
                <a:lnTo>
                  <a:pt x="186" y="357"/>
                </a:lnTo>
                <a:lnTo>
                  <a:pt x="217" y="346"/>
                </a:lnTo>
                <a:lnTo>
                  <a:pt x="244" y="325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C745F32C-057B-430B-B4CA-752BADB2A07A}"/>
              </a:ext>
            </a:extLst>
          </p:cNvPr>
          <p:cNvSpPr>
            <a:spLocks/>
          </p:cNvSpPr>
          <p:nvPr/>
        </p:nvSpPr>
        <p:spPr bwMode="auto">
          <a:xfrm>
            <a:off x="4255639" y="907319"/>
            <a:ext cx="1154562" cy="2569306"/>
          </a:xfrm>
          <a:custGeom>
            <a:avLst/>
            <a:gdLst>
              <a:gd name="T0" fmla="*/ 303 w 923"/>
              <a:gd name="T1" fmla="*/ 162 h 2054"/>
              <a:gd name="T2" fmla="*/ 275 w 923"/>
              <a:gd name="T3" fmla="*/ 206 h 2054"/>
              <a:gd name="T4" fmla="*/ 281 w 923"/>
              <a:gd name="T5" fmla="*/ 246 h 2054"/>
              <a:gd name="T6" fmla="*/ 311 w 923"/>
              <a:gd name="T7" fmla="*/ 308 h 2054"/>
              <a:gd name="T8" fmla="*/ 193 w 923"/>
              <a:gd name="T9" fmla="*/ 437 h 2054"/>
              <a:gd name="T10" fmla="*/ 145 w 923"/>
              <a:gd name="T11" fmla="*/ 520 h 2054"/>
              <a:gd name="T12" fmla="*/ 146 w 923"/>
              <a:gd name="T13" fmla="*/ 474 h 2054"/>
              <a:gd name="T14" fmla="*/ 145 w 923"/>
              <a:gd name="T15" fmla="*/ 405 h 2054"/>
              <a:gd name="T16" fmla="*/ 122 w 923"/>
              <a:gd name="T17" fmla="*/ 437 h 2054"/>
              <a:gd name="T18" fmla="*/ 108 w 923"/>
              <a:gd name="T19" fmla="*/ 412 h 2054"/>
              <a:gd name="T20" fmla="*/ 80 w 923"/>
              <a:gd name="T21" fmla="*/ 338 h 2054"/>
              <a:gd name="T22" fmla="*/ 59 w 923"/>
              <a:gd name="T23" fmla="*/ 331 h 2054"/>
              <a:gd name="T24" fmla="*/ 47 w 923"/>
              <a:gd name="T25" fmla="*/ 345 h 2054"/>
              <a:gd name="T26" fmla="*/ 32 w 923"/>
              <a:gd name="T27" fmla="*/ 345 h 2054"/>
              <a:gd name="T28" fmla="*/ 26 w 923"/>
              <a:gd name="T29" fmla="*/ 397 h 2054"/>
              <a:gd name="T30" fmla="*/ 6 w 923"/>
              <a:gd name="T31" fmla="*/ 383 h 2054"/>
              <a:gd name="T32" fmla="*/ 15 w 923"/>
              <a:gd name="T33" fmla="*/ 457 h 2054"/>
              <a:gd name="T34" fmla="*/ 36 w 923"/>
              <a:gd name="T35" fmla="*/ 513 h 2054"/>
              <a:gd name="T36" fmla="*/ 33 w 923"/>
              <a:gd name="T37" fmla="*/ 566 h 2054"/>
              <a:gd name="T38" fmla="*/ 64 w 923"/>
              <a:gd name="T39" fmla="*/ 674 h 2054"/>
              <a:gd name="T40" fmla="*/ 118 w 923"/>
              <a:gd name="T41" fmla="*/ 694 h 2054"/>
              <a:gd name="T42" fmla="*/ 247 w 923"/>
              <a:gd name="T43" fmla="*/ 603 h 2054"/>
              <a:gd name="T44" fmla="*/ 362 w 923"/>
              <a:gd name="T45" fmla="*/ 573 h 2054"/>
              <a:gd name="T46" fmla="*/ 434 w 923"/>
              <a:gd name="T47" fmla="*/ 820 h 2054"/>
              <a:gd name="T48" fmla="*/ 434 w 923"/>
              <a:gd name="T49" fmla="*/ 937 h 2054"/>
              <a:gd name="T50" fmla="*/ 472 w 923"/>
              <a:gd name="T51" fmla="*/ 1260 h 2054"/>
              <a:gd name="T52" fmla="*/ 516 w 923"/>
              <a:gd name="T53" fmla="*/ 1459 h 2054"/>
              <a:gd name="T54" fmla="*/ 520 w 923"/>
              <a:gd name="T55" fmla="*/ 1689 h 2054"/>
              <a:gd name="T56" fmla="*/ 463 w 923"/>
              <a:gd name="T57" fmla="*/ 1729 h 2054"/>
              <a:gd name="T58" fmla="*/ 453 w 923"/>
              <a:gd name="T59" fmla="*/ 1773 h 2054"/>
              <a:gd name="T60" fmla="*/ 503 w 923"/>
              <a:gd name="T61" fmla="*/ 1790 h 2054"/>
              <a:gd name="T62" fmla="*/ 488 w 923"/>
              <a:gd name="T63" fmla="*/ 1880 h 2054"/>
              <a:gd name="T64" fmla="*/ 382 w 923"/>
              <a:gd name="T65" fmla="*/ 1975 h 2054"/>
              <a:gd name="T66" fmla="*/ 368 w 923"/>
              <a:gd name="T67" fmla="*/ 2024 h 2054"/>
              <a:gd name="T68" fmla="*/ 401 w 923"/>
              <a:gd name="T69" fmla="*/ 2052 h 2054"/>
              <a:gd name="T70" fmla="*/ 556 w 923"/>
              <a:gd name="T71" fmla="*/ 2020 h 2054"/>
              <a:gd name="T72" fmla="*/ 671 w 923"/>
              <a:gd name="T73" fmla="*/ 1981 h 2054"/>
              <a:gd name="T74" fmla="*/ 687 w 923"/>
              <a:gd name="T75" fmla="*/ 1895 h 2054"/>
              <a:gd name="T76" fmla="*/ 702 w 923"/>
              <a:gd name="T77" fmla="*/ 1863 h 2054"/>
              <a:gd name="T78" fmla="*/ 750 w 923"/>
              <a:gd name="T79" fmla="*/ 1569 h 2054"/>
              <a:gd name="T80" fmla="*/ 799 w 923"/>
              <a:gd name="T81" fmla="*/ 1043 h 2054"/>
              <a:gd name="T82" fmla="*/ 836 w 923"/>
              <a:gd name="T83" fmla="*/ 985 h 2054"/>
              <a:gd name="T84" fmla="*/ 858 w 923"/>
              <a:gd name="T85" fmla="*/ 862 h 2054"/>
              <a:gd name="T86" fmla="*/ 777 w 923"/>
              <a:gd name="T87" fmla="*/ 493 h 2054"/>
              <a:gd name="T88" fmla="*/ 890 w 923"/>
              <a:gd name="T89" fmla="*/ 525 h 2054"/>
              <a:gd name="T90" fmla="*/ 922 w 923"/>
              <a:gd name="T91" fmla="*/ 476 h 2054"/>
              <a:gd name="T92" fmla="*/ 866 w 923"/>
              <a:gd name="T93" fmla="*/ 376 h 2054"/>
              <a:gd name="T94" fmla="*/ 848 w 923"/>
              <a:gd name="T95" fmla="*/ 271 h 2054"/>
              <a:gd name="T96" fmla="*/ 825 w 923"/>
              <a:gd name="T97" fmla="*/ 259 h 2054"/>
              <a:gd name="T98" fmla="*/ 820 w 923"/>
              <a:gd name="T99" fmla="*/ 252 h 2054"/>
              <a:gd name="T100" fmla="*/ 796 w 923"/>
              <a:gd name="T101" fmla="*/ 256 h 2054"/>
              <a:gd name="T102" fmla="*/ 775 w 923"/>
              <a:gd name="T103" fmla="*/ 223 h 2054"/>
              <a:gd name="T104" fmla="*/ 772 w 923"/>
              <a:gd name="T105" fmla="*/ 298 h 2054"/>
              <a:gd name="T106" fmla="*/ 728 w 923"/>
              <a:gd name="T107" fmla="*/ 262 h 2054"/>
              <a:gd name="T108" fmla="*/ 689 w 923"/>
              <a:gd name="T109" fmla="*/ 278 h 2054"/>
              <a:gd name="T110" fmla="*/ 625 w 923"/>
              <a:gd name="T111" fmla="*/ 259 h 2054"/>
              <a:gd name="T112" fmla="*/ 537 w 923"/>
              <a:gd name="T113" fmla="*/ 217 h 2054"/>
              <a:gd name="T114" fmla="*/ 548 w 923"/>
              <a:gd name="T115" fmla="*/ 138 h 2054"/>
              <a:gd name="T116" fmla="*/ 547 w 923"/>
              <a:gd name="T117" fmla="*/ 66 h 2054"/>
              <a:gd name="T118" fmla="*/ 465 w 923"/>
              <a:gd name="T119" fmla="*/ 0 h 2054"/>
              <a:gd name="T120" fmla="*/ 328 w 923"/>
              <a:gd name="T121" fmla="*/ 17 h 2054"/>
              <a:gd name="T122" fmla="*/ 285 w 923"/>
              <a:gd name="T123" fmla="*/ 60 h 2054"/>
              <a:gd name="T124" fmla="*/ 276 w 923"/>
              <a:gd name="T125" fmla="*/ 86 h 2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23" h="2054">
                <a:moveTo>
                  <a:pt x="303" y="102"/>
                </a:moveTo>
                <a:lnTo>
                  <a:pt x="303" y="102"/>
                </a:lnTo>
                <a:lnTo>
                  <a:pt x="301" y="113"/>
                </a:lnTo>
                <a:lnTo>
                  <a:pt x="300" y="122"/>
                </a:lnTo>
                <a:lnTo>
                  <a:pt x="299" y="134"/>
                </a:lnTo>
                <a:lnTo>
                  <a:pt x="299" y="134"/>
                </a:lnTo>
                <a:lnTo>
                  <a:pt x="300" y="145"/>
                </a:lnTo>
                <a:lnTo>
                  <a:pt x="301" y="154"/>
                </a:lnTo>
                <a:lnTo>
                  <a:pt x="303" y="162"/>
                </a:lnTo>
                <a:lnTo>
                  <a:pt x="301" y="167"/>
                </a:lnTo>
                <a:lnTo>
                  <a:pt x="300" y="171"/>
                </a:lnTo>
                <a:lnTo>
                  <a:pt x="300" y="171"/>
                </a:lnTo>
                <a:lnTo>
                  <a:pt x="295" y="179"/>
                </a:lnTo>
                <a:lnTo>
                  <a:pt x="287" y="190"/>
                </a:lnTo>
                <a:lnTo>
                  <a:pt x="279" y="198"/>
                </a:lnTo>
                <a:lnTo>
                  <a:pt x="275" y="203"/>
                </a:lnTo>
                <a:lnTo>
                  <a:pt x="275" y="203"/>
                </a:lnTo>
                <a:lnTo>
                  <a:pt x="275" y="206"/>
                </a:lnTo>
                <a:lnTo>
                  <a:pt x="276" y="207"/>
                </a:lnTo>
                <a:lnTo>
                  <a:pt x="279" y="210"/>
                </a:lnTo>
                <a:lnTo>
                  <a:pt x="281" y="214"/>
                </a:lnTo>
                <a:lnTo>
                  <a:pt x="281" y="217"/>
                </a:lnTo>
                <a:lnTo>
                  <a:pt x="281" y="219"/>
                </a:lnTo>
                <a:lnTo>
                  <a:pt x="281" y="219"/>
                </a:lnTo>
                <a:lnTo>
                  <a:pt x="279" y="226"/>
                </a:lnTo>
                <a:lnTo>
                  <a:pt x="279" y="231"/>
                </a:lnTo>
                <a:lnTo>
                  <a:pt x="281" y="246"/>
                </a:lnTo>
                <a:lnTo>
                  <a:pt x="281" y="246"/>
                </a:lnTo>
                <a:lnTo>
                  <a:pt x="287" y="274"/>
                </a:lnTo>
                <a:lnTo>
                  <a:pt x="291" y="287"/>
                </a:lnTo>
                <a:lnTo>
                  <a:pt x="292" y="291"/>
                </a:lnTo>
                <a:lnTo>
                  <a:pt x="295" y="294"/>
                </a:lnTo>
                <a:lnTo>
                  <a:pt x="295" y="294"/>
                </a:lnTo>
                <a:lnTo>
                  <a:pt x="299" y="296"/>
                </a:lnTo>
                <a:lnTo>
                  <a:pt x="304" y="302"/>
                </a:lnTo>
                <a:lnTo>
                  <a:pt x="311" y="308"/>
                </a:lnTo>
                <a:lnTo>
                  <a:pt x="311" y="308"/>
                </a:lnTo>
                <a:lnTo>
                  <a:pt x="243" y="359"/>
                </a:lnTo>
                <a:lnTo>
                  <a:pt x="243" y="359"/>
                </a:lnTo>
                <a:lnTo>
                  <a:pt x="230" y="371"/>
                </a:lnTo>
                <a:lnTo>
                  <a:pt x="218" y="384"/>
                </a:lnTo>
                <a:lnTo>
                  <a:pt x="209" y="397"/>
                </a:lnTo>
                <a:lnTo>
                  <a:pt x="203" y="408"/>
                </a:lnTo>
                <a:lnTo>
                  <a:pt x="203" y="408"/>
                </a:lnTo>
                <a:lnTo>
                  <a:pt x="193" y="437"/>
                </a:lnTo>
                <a:lnTo>
                  <a:pt x="178" y="473"/>
                </a:lnTo>
                <a:lnTo>
                  <a:pt x="178" y="473"/>
                </a:lnTo>
                <a:lnTo>
                  <a:pt x="171" y="488"/>
                </a:lnTo>
                <a:lnTo>
                  <a:pt x="165" y="500"/>
                </a:lnTo>
                <a:lnTo>
                  <a:pt x="154" y="516"/>
                </a:lnTo>
                <a:lnTo>
                  <a:pt x="154" y="516"/>
                </a:lnTo>
                <a:lnTo>
                  <a:pt x="152" y="518"/>
                </a:lnTo>
                <a:lnTo>
                  <a:pt x="148" y="520"/>
                </a:lnTo>
                <a:lnTo>
                  <a:pt x="145" y="520"/>
                </a:lnTo>
                <a:lnTo>
                  <a:pt x="141" y="518"/>
                </a:lnTo>
                <a:lnTo>
                  <a:pt x="136" y="516"/>
                </a:lnTo>
                <a:lnTo>
                  <a:pt x="132" y="512"/>
                </a:lnTo>
                <a:lnTo>
                  <a:pt x="132" y="512"/>
                </a:lnTo>
                <a:lnTo>
                  <a:pt x="133" y="509"/>
                </a:lnTo>
                <a:lnTo>
                  <a:pt x="134" y="505"/>
                </a:lnTo>
                <a:lnTo>
                  <a:pt x="138" y="496"/>
                </a:lnTo>
                <a:lnTo>
                  <a:pt x="144" y="484"/>
                </a:lnTo>
                <a:lnTo>
                  <a:pt x="146" y="474"/>
                </a:lnTo>
                <a:lnTo>
                  <a:pt x="146" y="474"/>
                </a:lnTo>
                <a:lnTo>
                  <a:pt x="149" y="427"/>
                </a:lnTo>
                <a:lnTo>
                  <a:pt x="149" y="427"/>
                </a:lnTo>
                <a:lnTo>
                  <a:pt x="150" y="416"/>
                </a:lnTo>
                <a:lnTo>
                  <a:pt x="152" y="409"/>
                </a:lnTo>
                <a:lnTo>
                  <a:pt x="152" y="408"/>
                </a:lnTo>
                <a:lnTo>
                  <a:pt x="150" y="407"/>
                </a:lnTo>
                <a:lnTo>
                  <a:pt x="145" y="405"/>
                </a:lnTo>
                <a:lnTo>
                  <a:pt x="145" y="405"/>
                </a:lnTo>
                <a:lnTo>
                  <a:pt x="142" y="405"/>
                </a:lnTo>
                <a:lnTo>
                  <a:pt x="140" y="407"/>
                </a:lnTo>
                <a:lnTo>
                  <a:pt x="138" y="411"/>
                </a:lnTo>
                <a:lnTo>
                  <a:pt x="138" y="416"/>
                </a:lnTo>
                <a:lnTo>
                  <a:pt x="137" y="419"/>
                </a:lnTo>
                <a:lnTo>
                  <a:pt x="134" y="421"/>
                </a:lnTo>
                <a:lnTo>
                  <a:pt x="134" y="421"/>
                </a:lnTo>
                <a:lnTo>
                  <a:pt x="128" y="428"/>
                </a:lnTo>
                <a:lnTo>
                  <a:pt x="122" y="437"/>
                </a:lnTo>
                <a:lnTo>
                  <a:pt x="117" y="442"/>
                </a:lnTo>
                <a:lnTo>
                  <a:pt x="114" y="444"/>
                </a:lnTo>
                <a:lnTo>
                  <a:pt x="114" y="444"/>
                </a:lnTo>
                <a:lnTo>
                  <a:pt x="114" y="444"/>
                </a:lnTo>
                <a:lnTo>
                  <a:pt x="113" y="441"/>
                </a:lnTo>
                <a:lnTo>
                  <a:pt x="113" y="437"/>
                </a:lnTo>
                <a:lnTo>
                  <a:pt x="112" y="429"/>
                </a:lnTo>
                <a:lnTo>
                  <a:pt x="108" y="412"/>
                </a:lnTo>
                <a:lnTo>
                  <a:pt x="108" y="412"/>
                </a:lnTo>
                <a:lnTo>
                  <a:pt x="101" y="387"/>
                </a:lnTo>
                <a:lnTo>
                  <a:pt x="97" y="364"/>
                </a:lnTo>
                <a:lnTo>
                  <a:pt x="93" y="347"/>
                </a:lnTo>
                <a:lnTo>
                  <a:pt x="91" y="340"/>
                </a:lnTo>
                <a:lnTo>
                  <a:pt x="89" y="338"/>
                </a:lnTo>
                <a:lnTo>
                  <a:pt x="89" y="338"/>
                </a:lnTo>
                <a:lnTo>
                  <a:pt x="85" y="335"/>
                </a:lnTo>
                <a:lnTo>
                  <a:pt x="83" y="335"/>
                </a:lnTo>
                <a:lnTo>
                  <a:pt x="80" y="338"/>
                </a:lnTo>
                <a:lnTo>
                  <a:pt x="79" y="343"/>
                </a:lnTo>
                <a:lnTo>
                  <a:pt x="79" y="343"/>
                </a:lnTo>
                <a:lnTo>
                  <a:pt x="76" y="356"/>
                </a:lnTo>
                <a:lnTo>
                  <a:pt x="75" y="372"/>
                </a:lnTo>
                <a:lnTo>
                  <a:pt x="75" y="392"/>
                </a:lnTo>
                <a:lnTo>
                  <a:pt x="75" y="392"/>
                </a:lnTo>
                <a:lnTo>
                  <a:pt x="68" y="360"/>
                </a:lnTo>
                <a:lnTo>
                  <a:pt x="63" y="339"/>
                </a:lnTo>
                <a:lnTo>
                  <a:pt x="59" y="331"/>
                </a:lnTo>
                <a:lnTo>
                  <a:pt x="57" y="330"/>
                </a:lnTo>
                <a:lnTo>
                  <a:pt x="56" y="328"/>
                </a:lnTo>
                <a:lnTo>
                  <a:pt x="56" y="328"/>
                </a:lnTo>
                <a:lnTo>
                  <a:pt x="52" y="328"/>
                </a:lnTo>
                <a:lnTo>
                  <a:pt x="48" y="328"/>
                </a:lnTo>
                <a:lnTo>
                  <a:pt x="47" y="331"/>
                </a:lnTo>
                <a:lnTo>
                  <a:pt x="47" y="334"/>
                </a:lnTo>
                <a:lnTo>
                  <a:pt x="47" y="334"/>
                </a:lnTo>
                <a:lnTo>
                  <a:pt x="47" y="345"/>
                </a:lnTo>
                <a:lnTo>
                  <a:pt x="45" y="365"/>
                </a:lnTo>
                <a:lnTo>
                  <a:pt x="43" y="392"/>
                </a:lnTo>
                <a:lnTo>
                  <a:pt x="43" y="392"/>
                </a:lnTo>
                <a:lnTo>
                  <a:pt x="43" y="384"/>
                </a:lnTo>
                <a:lnTo>
                  <a:pt x="40" y="367"/>
                </a:lnTo>
                <a:lnTo>
                  <a:pt x="39" y="359"/>
                </a:lnTo>
                <a:lnTo>
                  <a:pt x="36" y="351"/>
                </a:lnTo>
                <a:lnTo>
                  <a:pt x="33" y="345"/>
                </a:lnTo>
                <a:lnTo>
                  <a:pt x="32" y="345"/>
                </a:lnTo>
                <a:lnTo>
                  <a:pt x="31" y="345"/>
                </a:lnTo>
                <a:lnTo>
                  <a:pt x="31" y="345"/>
                </a:lnTo>
                <a:lnTo>
                  <a:pt x="24" y="347"/>
                </a:lnTo>
                <a:lnTo>
                  <a:pt x="22" y="348"/>
                </a:lnTo>
                <a:lnTo>
                  <a:pt x="20" y="349"/>
                </a:lnTo>
                <a:lnTo>
                  <a:pt x="19" y="352"/>
                </a:lnTo>
                <a:lnTo>
                  <a:pt x="20" y="361"/>
                </a:lnTo>
                <a:lnTo>
                  <a:pt x="20" y="361"/>
                </a:lnTo>
                <a:lnTo>
                  <a:pt x="26" y="397"/>
                </a:lnTo>
                <a:lnTo>
                  <a:pt x="28" y="420"/>
                </a:lnTo>
                <a:lnTo>
                  <a:pt x="28" y="420"/>
                </a:lnTo>
                <a:lnTo>
                  <a:pt x="26" y="413"/>
                </a:lnTo>
                <a:lnTo>
                  <a:pt x="20" y="400"/>
                </a:lnTo>
                <a:lnTo>
                  <a:pt x="18" y="393"/>
                </a:lnTo>
                <a:lnTo>
                  <a:pt x="14" y="387"/>
                </a:lnTo>
                <a:lnTo>
                  <a:pt x="10" y="384"/>
                </a:lnTo>
                <a:lnTo>
                  <a:pt x="7" y="383"/>
                </a:lnTo>
                <a:lnTo>
                  <a:pt x="6" y="383"/>
                </a:lnTo>
                <a:lnTo>
                  <a:pt x="6" y="383"/>
                </a:lnTo>
                <a:lnTo>
                  <a:pt x="3" y="385"/>
                </a:lnTo>
                <a:lnTo>
                  <a:pt x="0" y="391"/>
                </a:lnTo>
                <a:lnTo>
                  <a:pt x="0" y="397"/>
                </a:lnTo>
                <a:lnTo>
                  <a:pt x="2" y="404"/>
                </a:lnTo>
                <a:lnTo>
                  <a:pt x="7" y="431"/>
                </a:lnTo>
                <a:lnTo>
                  <a:pt x="7" y="431"/>
                </a:lnTo>
                <a:lnTo>
                  <a:pt x="10" y="442"/>
                </a:lnTo>
                <a:lnTo>
                  <a:pt x="15" y="457"/>
                </a:lnTo>
                <a:lnTo>
                  <a:pt x="26" y="484"/>
                </a:lnTo>
                <a:lnTo>
                  <a:pt x="26" y="484"/>
                </a:lnTo>
                <a:lnTo>
                  <a:pt x="27" y="489"/>
                </a:lnTo>
                <a:lnTo>
                  <a:pt x="31" y="493"/>
                </a:lnTo>
                <a:lnTo>
                  <a:pt x="37" y="501"/>
                </a:lnTo>
                <a:lnTo>
                  <a:pt x="47" y="509"/>
                </a:lnTo>
                <a:lnTo>
                  <a:pt x="47" y="509"/>
                </a:lnTo>
                <a:lnTo>
                  <a:pt x="41" y="512"/>
                </a:lnTo>
                <a:lnTo>
                  <a:pt x="36" y="513"/>
                </a:lnTo>
                <a:lnTo>
                  <a:pt x="31" y="517"/>
                </a:lnTo>
                <a:lnTo>
                  <a:pt x="26" y="521"/>
                </a:lnTo>
                <a:lnTo>
                  <a:pt x="22" y="528"/>
                </a:lnTo>
                <a:lnTo>
                  <a:pt x="20" y="534"/>
                </a:lnTo>
                <a:lnTo>
                  <a:pt x="20" y="538"/>
                </a:lnTo>
                <a:lnTo>
                  <a:pt x="22" y="542"/>
                </a:lnTo>
                <a:lnTo>
                  <a:pt x="22" y="542"/>
                </a:lnTo>
                <a:lnTo>
                  <a:pt x="28" y="557"/>
                </a:lnTo>
                <a:lnTo>
                  <a:pt x="33" y="566"/>
                </a:lnTo>
                <a:lnTo>
                  <a:pt x="37" y="574"/>
                </a:lnTo>
                <a:lnTo>
                  <a:pt x="39" y="583"/>
                </a:lnTo>
                <a:lnTo>
                  <a:pt x="39" y="583"/>
                </a:lnTo>
                <a:lnTo>
                  <a:pt x="43" y="603"/>
                </a:lnTo>
                <a:lnTo>
                  <a:pt x="48" y="631"/>
                </a:lnTo>
                <a:lnTo>
                  <a:pt x="56" y="658"/>
                </a:lnTo>
                <a:lnTo>
                  <a:pt x="60" y="667"/>
                </a:lnTo>
                <a:lnTo>
                  <a:pt x="64" y="674"/>
                </a:lnTo>
                <a:lnTo>
                  <a:pt x="64" y="674"/>
                </a:lnTo>
                <a:lnTo>
                  <a:pt x="71" y="680"/>
                </a:lnTo>
                <a:lnTo>
                  <a:pt x="76" y="688"/>
                </a:lnTo>
                <a:lnTo>
                  <a:pt x="80" y="691"/>
                </a:lnTo>
                <a:lnTo>
                  <a:pt x="84" y="694"/>
                </a:lnTo>
                <a:lnTo>
                  <a:pt x="89" y="694"/>
                </a:lnTo>
                <a:lnTo>
                  <a:pt x="96" y="694"/>
                </a:lnTo>
                <a:lnTo>
                  <a:pt x="96" y="694"/>
                </a:lnTo>
                <a:lnTo>
                  <a:pt x="109" y="692"/>
                </a:lnTo>
                <a:lnTo>
                  <a:pt x="118" y="694"/>
                </a:lnTo>
                <a:lnTo>
                  <a:pt x="129" y="692"/>
                </a:lnTo>
                <a:lnTo>
                  <a:pt x="136" y="690"/>
                </a:lnTo>
                <a:lnTo>
                  <a:pt x="144" y="687"/>
                </a:lnTo>
                <a:lnTo>
                  <a:pt x="144" y="687"/>
                </a:lnTo>
                <a:lnTo>
                  <a:pt x="156" y="680"/>
                </a:lnTo>
                <a:lnTo>
                  <a:pt x="170" y="670"/>
                </a:lnTo>
                <a:lnTo>
                  <a:pt x="202" y="642"/>
                </a:lnTo>
                <a:lnTo>
                  <a:pt x="231" y="617"/>
                </a:lnTo>
                <a:lnTo>
                  <a:pt x="247" y="603"/>
                </a:lnTo>
                <a:lnTo>
                  <a:pt x="247" y="603"/>
                </a:lnTo>
                <a:lnTo>
                  <a:pt x="264" y="589"/>
                </a:lnTo>
                <a:lnTo>
                  <a:pt x="296" y="561"/>
                </a:lnTo>
                <a:lnTo>
                  <a:pt x="340" y="521"/>
                </a:lnTo>
                <a:lnTo>
                  <a:pt x="340" y="521"/>
                </a:lnTo>
                <a:lnTo>
                  <a:pt x="348" y="537"/>
                </a:lnTo>
                <a:lnTo>
                  <a:pt x="356" y="554"/>
                </a:lnTo>
                <a:lnTo>
                  <a:pt x="362" y="573"/>
                </a:lnTo>
                <a:lnTo>
                  <a:pt x="362" y="573"/>
                </a:lnTo>
                <a:lnTo>
                  <a:pt x="405" y="688"/>
                </a:lnTo>
                <a:lnTo>
                  <a:pt x="405" y="688"/>
                </a:lnTo>
                <a:lnTo>
                  <a:pt x="421" y="719"/>
                </a:lnTo>
                <a:lnTo>
                  <a:pt x="430" y="739"/>
                </a:lnTo>
                <a:lnTo>
                  <a:pt x="433" y="747"/>
                </a:lnTo>
                <a:lnTo>
                  <a:pt x="433" y="751"/>
                </a:lnTo>
                <a:lnTo>
                  <a:pt x="433" y="751"/>
                </a:lnTo>
                <a:lnTo>
                  <a:pt x="433" y="775"/>
                </a:lnTo>
                <a:lnTo>
                  <a:pt x="434" y="820"/>
                </a:lnTo>
                <a:lnTo>
                  <a:pt x="434" y="865"/>
                </a:lnTo>
                <a:lnTo>
                  <a:pt x="433" y="889"/>
                </a:lnTo>
                <a:lnTo>
                  <a:pt x="433" y="889"/>
                </a:lnTo>
                <a:lnTo>
                  <a:pt x="429" y="898"/>
                </a:lnTo>
                <a:lnTo>
                  <a:pt x="421" y="910"/>
                </a:lnTo>
                <a:lnTo>
                  <a:pt x="414" y="922"/>
                </a:lnTo>
                <a:lnTo>
                  <a:pt x="413" y="925"/>
                </a:lnTo>
                <a:lnTo>
                  <a:pt x="413" y="928"/>
                </a:lnTo>
                <a:lnTo>
                  <a:pt x="434" y="937"/>
                </a:lnTo>
                <a:lnTo>
                  <a:pt x="434" y="937"/>
                </a:lnTo>
                <a:lnTo>
                  <a:pt x="438" y="979"/>
                </a:lnTo>
                <a:lnTo>
                  <a:pt x="447" y="1078"/>
                </a:lnTo>
                <a:lnTo>
                  <a:pt x="454" y="1133"/>
                </a:lnTo>
                <a:lnTo>
                  <a:pt x="459" y="1187"/>
                </a:lnTo>
                <a:lnTo>
                  <a:pt x="466" y="1230"/>
                </a:lnTo>
                <a:lnTo>
                  <a:pt x="470" y="1248"/>
                </a:lnTo>
                <a:lnTo>
                  <a:pt x="472" y="1260"/>
                </a:lnTo>
                <a:lnTo>
                  <a:pt x="472" y="1260"/>
                </a:lnTo>
                <a:lnTo>
                  <a:pt x="479" y="1278"/>
                </a:lnTo>
                <a:lnTo>
                  <a:pt x="486" y="1294"/>
                </a:lnTo>
                <a:lnTo>
                  <a:pt x="496" y="1318"/>
                </a:lnTo>
                <a:lnTo>
                  <a:pt x="506" y="1334"/>
                </a:lnTo>
                <a:lnTo>
                  <a:pt x="507" y="1339"/>
                </a:lnTo>
                <a:lnTo>
                  <a:pt x="508" y="1343"/>
                </a:lnTo>
                <a:lnTo>
                  <a:pt x="508" y="1343"/>
                </a:lnTo>
                <a:lnTo>
                  <a:pt x="510" y="1382"/>
                </a:lnTo>
                <a:lnTo>
                  <a:pt x="516" y="1459"/>
                </a:lnTo>
                <a:lnTo>
                  <a:pt x="527" y="1572"/>
                </a:lnTo>
                <a:lnTo>
                  <a:pt x="527" y="1572"/>
                </a:lnTo>
                <a:lnTo>
                  <a:pt x="527" y="1609"/>
                </a:lnTo>
                <a:lnTo>
                  <a:pt x="526" y="1634"/>
                </a:lnTo>
                <a:lnTo>
                  <a:pt x="524" y="1652"/>
                </a:lnTo>
                <a:lnTo>
                  <a:pt x="524" y="1652"/>
                </a:lnTo>
                <a:lnTo>
                  <a:pt x="522" y="1674"/>
                </a:lnTo>
                <a:lnTo>
                  <a:pt x="520" y="1689"/>
                </a:lnTo>
                <a:lnTo>
                  <a:pt x="520" y="1689"/>
                </a:lnTo>
                <a:lnTo>
                  <a:pt x="520" y="1690"/>
                </a:lnTo>
                <a:lnTo>
                  <a:pt x="519" y="1697"/>
                </a:lnTo>
                <a:lnTo>
                  <a:pt x="514" y="1704"/>
                </a:lnTo>
                <a:lnTo>
                  <a:pt x="510" y="1708"/>
                </a:lnTo>
                <a:lnTo>
                  <a:pt x="506" y="1710"/>
                </a:lnTo>
                <a:lnTo>
                  <a:pt x="506" y="1710"/>
                </a:lnTo>
                <a:lnTo>
                  <a:pt x="490" y="1717"/>
                </a:lnTo>
                <a:lnTo>
                  <a:pt x="471" y="1725"/>
                </a:lnTo>
                <a:lnTo>
                  <a:pt x="463" y="1729"/>
                </a:lnTo>
                <a:lnTo>
                  <a:pt x="455" y="1734"/>
                </a:lnTo>
                <a:lnTo>
                  <a:pt x="450" y="1739"/>
                </a:lnTo>
                <a:lnTo>
                  <a:pt x="447" y="1745"/>
                </a:lnTo>
                <a:lnTo>
                  <a:pt x="447" y="1745"/>
                </a:lnTo>
                <a:lnTo>
                  <a:pt x="447" y="1753"/>
                </a:lnTo>
                <a:lnTo>
                  <a:pt x="447" y="1758"/>
                </a:lnTo>
                <a:lnTo>
                  <a:pt x="449" y="1766"/>
                </a:lnTo>
                <a:lnTo>
                  <a:pt x="449" y="1766"/>
                </a:lnTo>
                <a:lnTo>
                  <a:pt x="453" y="1773"/>
                </a:lnTo>
                <a:lnTo>
                  <a:pt x="459" y="1782"/>
                </a:lnTo>
                <a:lnTo>
                  <a:pt x="463" y="1786"/>
                </a:lnTo>
                <a:lnTo>
                  <a:pt x="468" y="1789"/>
                </a:lnTo>
                <a:lnTo>
                  <a:pt x="472" y="1791"/>
                </a:lnTo>
                <a:lnTo>
                  <a:pt x="476" y="1791"/>
                </a:lnTo>
                <a:lnTo>
                  <a:pt x="476" y="1791"/>
                </a:lnTo>
                <a:lnTo>
                  <a:pt x="484" y="1790"/>
                </a:lnTo>
                <a:lnTo>
                  <a:pt x="492" y="1790"/>
                </a:lnTo>
                <a:lnTo>
                  <a:pt x="503" y="1790"/>
                </a:lnTo>
                <a:lnTo>
                  <a:pt x="510" y="1843"/>
                </a:lnTo>
                <a:lnTo>
                  <a:pt x="510" y="1843"/>
                </a:lnTo>
                <a:lnTo>
                  <a:pt x="516" y="1851"/>
                </a:lnTo>
                <a:lnTo>
                  <a:pt x="520" y="1856"/>
                </a:lnTo>
                <a:lnTo>
                  <a:pt x="522" y="1858"/>
                </a:lnTo>
                <a:lnTo>
                  <a:pt x="522" y="1859"/>
                </a:lnTo>
                <a:lnTo>
                  <a:pt x="522" y="1859"/>
                </a:lnTo>
                <a:lnTo>
                  <a:pt x="511" y="1866"/>
                </a:lnTo>
                <a:lnTo>
                  <a:pt x="488" y="1880"/>
                </a:lnTo>
                <a:lnTo>
                  <a:pt x="467" y="1899"/>
                </a:lnTo>
                <a:lnTo>
                  <a:pt x="458" y="1907"/>
                </a:lnTo>
                <a:lnTo>
                  <a:pt x="454" y="1914"/>
                </a:lnTo>
                <a:lnTo>
                  <a:pt x="454" y="1914"/>
                </a:lnTo>
                <a:lnTo>
                  <a:pt x="450" y="1920"/>
                </a:lnTo>
                <a:lnTo>
                  <a:pt x="442" y="1929"/>
                </a:lnTo>
                <a:lnTo>
                  <a:pt x="421" y="1948"/>
                </a:lnTo>
                <a:lnTo>
                  <a:pt x="398" y="1964"/>
                </a:lnTo>
                <a:lnTo>
                  <a:pt x="382" y="1975"/>
                </a:lnTo>
                <a:lnTo>
                  <a:pt x="382" y="1975"/>
                </a:lnTo>
                <a:lnTo>
                  <a:pt x="377" y="1979"/>
                </a:lnTo>
                <a:lnTo>
                  <a:pt x="373" y="1984"/>
                </a:lnTo>
                <a:lnTo>
                  <a:pt x="370" y="1989"/>
                </a:lnTo>
                <a:lnTo>
                  <a:pt x="368" y="1996"/>
                </a:lnTo>
                <a:lnTo>
                  <a:pt x="366" y="2004"/>
                </a:lnTo>
                <a:lnTo>
                  <a:pt x="365" y="2011"/>
                </a:lnTo>
                <a:lnTo>
                  <a:pt x="366" y="2017"/>
                </a:lnTo>
                <a:lnTo>
                  <a:pt x="368" y="2024"/>
                </a:lnTo>
                <a:lnTo>
                  <a:pt x="368" y="2024"/>
                </a:lnTo>
                <a:lnTo>
                  <a:pt x="370" y="2033"/>
                </a:lnTo>
                <a:lnTo>
                  <a:pt x="373" y="2041"/>
                </a:lnTo>
                <a:lnTo>
                  <a:pt x="374" y="2044"/>
                </a:lnTo>
                <a:lnTo>
                  <a:pt x="377" y="2046"/>
                </a:lnTo>
                <a:lnTo>
                  <a:pt x="380" y="2048"/>
                </a:lnTo>
                <a:lnTo>
                  <a:pt x="385" y="2049"/>
                </a:lnTo>
                <a:lnTo>
                  <a:pt x="385" y="2049"/>
                </a:lnTo>
                <a:lnTo>
                  <a:pt x="401" y="2052"/>
                </a:lnTo>
                <a:lnTo>
                  <a:pt x="426" y="2053"/>
                </a:lnTo>
                <a:lnTo>
                  <a:pt x="449" y="2054"/>
                </a:lnTo>
                <a:lnTo>
                  <a:pt x="458" y="2053"/>
                </a:lnTo>
                <a:lnTo>
                  <a:pt x="465" y="2052"/>
                </a:lnTo>
                <a:lnTo>
                  <a:pt x="465" y="2052"/>
                </a:lnTo>
                <a:lnTo>
                  <a:pt x="483" y="2045"/>
                </a:lnTo>
                <a:lnTo>
                  <a:pt x="514" y="2036"/>
                </a:lnTo>
                <a:lnTo>
                  <a:pt x="544" y="2025"/>
                </a:lnTo>
                <a:lnTo>
                  <a:pt x="556" y="2020"/>
                </a:lnTo>
                <a:lnTo>
                  <a:pt x="564" y="2017"/>
                </a:lnTo>
                <a:lnTo>
                  <a:pt x="564" y="2017"/>
                </a:lnTo>
                <a:lnTo>
                  <a:pt x="576" y="2011"/>
                </a:lnTo>
                <a:lnTo>
                  <a:pt x="590" y="2004"/>
                </a:lnTo>
                <a:lnTo>
                  <a:pt x="606" y="1997"/>
                </a:lnTo>
                <a:lnTo>
                  <a:pt x="621" y="1993"/>
                </a:lnTo>
                <a:lnTo>
                  <a:pt x="621" y="1993"/>
                </a:lnTo>
                <a:lnTo>
                  <a:pt x="655" y="1985"/>
                </a:lnTo>
                <a:lnTo>
                  <a:pt x="671" y="1981"/>
                </a:lnTo>
                <a:lnTo>
                  <a:pt x="677" y="1979"/>
                </a:lnTo>
                <a:lnTo>
                  <a:pt x="679" y="1976"/>
                </a:lnTo>
                <a:lnTo>
                  <a:pt x="679" y="1976"/>
                </a:lnTo>
                <a:lnTo>
                  <a:pt x="683" y="1971"/>
                </a:lnTo>
                <a:lnTo>
                  <a:pt x="686" y="1968"/>
                </a:lnTo>
                <a:lnTo>
                  <a:pt x="689" y="1965"/>
                </a:lnTo>
                <a:lnTo>
                  <a:pt x="690" y="1959"/>
                </a:lnTo>
                <a:lnTo>
                  <a:pt x="687" y="1921"/>
                </a:lnTo>
                <a:lnTo>
                  <a:pt x="687" y="1895"/>
                </a:lnTo>
                <a:lnTo>
                  <a:pt x="687" y="1895"/>
                </a:lnTo>
                <a:lnTo>
                  <a:pt x="693" y="1896"/>
                </a:lnTo>
                <a:lnTo>
                  <a:pt x="697" y="1896"/>
                </a:lnTo>
                <a:lnTo>
                  <a:pt x="697" y="1896"/>
                </a:lnTo>
                <a:lnTo>
                  <a:pt x="698" y="1895"/>
                </a:lnTo>
                <a:lnTo>
                  <a:pt x="698" y="1895"/>
                </a:lnTo>
                <a:lnTo>
                  <a:pt x="699" y="1884"/>
                </a:lnTo>
                <a:lnTo>
                  <a:pt x="702" y="1863"/>
                </a:lnTo>
                <a:lnTo>
                  <a:pt x="702" y="1863"/>
                </a:lnTo>
                <a:lnTo>
                  <a:pt x="705" y="1848"/>
                </a:lnTo>
                <a:lnTo>
                  <a:pt x="709" y="1828"/>
                </a:lnTo>
                <a:lnTo>
                  <a:pt x="714" y="1801"/>
                </a:lnTo>
                <a:lnTo>
                  <a:pt x="719" y="1761"/>
                </a:lnTo>
                <a:lnTo>
                  <a:pt x="719" y="1761"/>
                </a:lnTo>
                <a:lnTo>
                  <a:pt x="726" y="1712"/>
                </a:lnTo>
                <a:lnTo>
                  <a:pt x="735" y="1657"/>
                </a:lnTo>
                <a:lnTo>
                  <a:pt x="743" y="1608"/>
                </a:lnTo>
                <a:lnTo>
                  <a:pt x="750" y="1569"/>
                </a:lnTo>
                <a:lnTo>
                  <a:pt x="750" y="1569"/>
                </a:lnTo>
                <a:lnTo>
                  <a:pt x="751" y="1547"/>
                </a:lnTo>
                <a:lnTo>
                  <a:pt x="751" y="1514"/>
                </a:lnTo>
                <a:lnTo>
                  <a:pt x="750" y="1431"/>
                </a:lnTo>
                <a:lnTo>
                  <a:pt x="746" y="1325"/>
                </a:lnTo>
                <a:lnTo>
                  <a:pt x="746" y="1325"/>
                </a:lnTo>
                <a:lnTo>
                  <a:pt x="771" y="1181"/>
                </a:lnTo>
                <a:lnTo>
                  <a:pt x="791" y="1079"/>
                </a:lnTo>
                <a:lnTo>
                  <a:pt x="799" y="1043"/>
                </a:lnTo>
                <a:lnTo>
                  <a:pt x="801" y="1031"/>
                </a:lnTo>
                <a:lnTo>
                  <a:pt x="804" y="1025"/>
                </a:lnTo>
                <a:lnTo>
                  <a:pt x="804" y="1025"/>
                </a:lnTo>
                <a:lnTo>
                  <a:pt x="808" y="1019"/>
                </a:lnTo>
                <a:lnTo>
                  <a:pt x="813" y="1015"/>
                </a:lnTo>
                <a:lnTo>
                  <a:pt x="823" y="1009"/>
                </a:lnTo>
                <a:lnTo>
                  <a:pt x="828" y="1003"/>
                </a:lnTo>
                <a:lnTo>
                  <a:pt x="832" y="995"/>
                </a:lnTo>
                <a:lnTo>
                  <a:pt x="836" y="985"/>
                </a:lnTo>
                <a:lnTo>
                  <a:pt x="840" y="970"/>
                </a:lnTo>
                <a:lnTo>
                  <a:pt x="840" y="970"/>
                </a:lnTo>
                <a:lnTo>
                  <a:pt x="842" y="953"/>
                </a:lnTo>
                <a:lnTo>
                  <a:pt x="844" y="935"/>
                </a:lnTo>
                <a:lnTo>
                  <a:pt x="846" y="904"/>
                </a:lnTo>
                <a:lnTo>
                  <a:pt x="846" y="878"/>
                </a:lnTo>
                <a:lnTo>
                  <a:pt x="846" y="869"/>
                </a:lnTo>
                <a:lnTo>
                  <a:pt x="846" y="869"/>
                </a:lnTo>
                <a:lnTo>
                  <a:pt x="858" y="862"/>
                </a:lnTo>
                <a:lnTo>
                  <a:pt x="865" y="857"/>
                </a:lnTo>
                <a:lnTo>
                  <a:pt x="868" y="854"/>
                </a:lnTo>
                <a:lnTo>
                  <a:pt x="868" y="853"/>
                </a:lnTo>
                <a:lnTo>
                  <a:pt x="868" y="853"/>
                </a:lnTo>
                <a:lnTo>
                  <a:pt x="747" y="623"/>
                </a:lnTo>
                <a:lnTo>
                  <a:pt x="747" y="474"/>
                </a:lnTo>
                <a:lnTo>
                  <a:pt x="747" y="474"/>
                </a:lnTo>
                <a:lnTo>
                  <a:pt x="762" y="484"/>
                </a:lnTo>
                <a:lnTo>
                  <a:pt x="777" y="493"/>
                </a:lnTo>
                <a:lnTo>
                  <a:pt x="796" y="505"/>
                </a:lnTo>
                <a:lnTo>
                  <a:pt x="817" y="514"/>
                </a:lnTo>
                <a:lnTo>
                  <a:pt x="838" y="524"/>
                </a:lnTo>
                <a:lnTo>
                  <a:pt x="849" y="526"/>
                </a:lnTo>
                <a:lnTo>
                  <a:pt x="860" y="529"/>
                </a:lnTo>
                <a:lnTo>
                  <a:pt x="869" y="529"/>
                </a:lnTo>
                <a:lnTo>
                  <a:pt x="877" y="529"/>
                </a:lnTo>
                <a:lnTo>
                  <a:pt x="877" y="529"/>
                </a:lnTo>
                <a:lnTo>
                  <a:pt x="890" y="525"/>
                </a:lnTo>
                <a:lnTo>
                  <a:pt x="901" y="521"/>
                </a:lnTo>
                <a:lnTo>
                  <a:pt x="909" y="516"/>
                </a:lnTo>
                <a:lnTo>
                  <a:pt x="915" y="510"/>
                </a:lnTo>
                <a:lnTo>
                  <a:pt x="918" y="505"/>
                </a:lnTo>
                <a:lnTo>
                  <a:pt x="921" y="498"/>
                </a:lnTo>
                <a:lnTo>
                  <a:pt x="922" y="492"/>
                </a:lnTo>
                <a:lnTo>
                  <a:pt x="923" y="484"/>
                </a:lnTo>
                <a:lnTo>
                  <a:pt x="923" y="484"/>
                </a:lnTo>
                <a:lnTo>
                  <a:pt x="922" y="476"/>
                </a:lnTo>
                <a:lnTo>
                  <a:pt x="921" y="465"/>
                </a:lnTo>
                <a:lnTo>
                  <a:pt x="917" y="440"/>
                </a:lnTo>
                <a:lnTo>
                  <a:pt x="910" y="417"/>
                </a:lnTo>
                <a:lnTo>
                  <a:pt x="907" y="409"/>
                </a:lnTo>
                <a:lnTo>
                  <a:pt x="903" y="405"/>
                </a:lnTo>
                <a:lnTo>
                  <a:pt x="903" y="405"/>
                </a:lnTo>
                <a:lnTo>
                  <a:pt x="894" y="397"/>
                </a:lnTo>
                <a:lnTo>
                  <a:pt x="880" y="387"/>
                </a:lnTo>
                <a:lnTo>
                  <a:pt x="866" y="376"/>
                </a:lnTo>
                <a:lnTo>
                  <a:pt x="862" y="372"/>
                </a:lnTo>
                <a:lnTo>
                  <a:pt x="860" y="369"/>
                </a:lnTo>
                <a:lnTo>
                  <a:pt x="860" y="369"/>
                </a:lnTo>
                <a:lnTo>
                  <a:pt x="858" y="352"/>
                </a:lnTo>
                <a:lnTo>
                  <a:pt x="857" y="320"/>
                </a:lnTo>
                <a:lnTo>
                  <a:pt x="854" y="303"/>
                </a:lnTo>
                <a:lnTo>
                  <a:pt x="853" y="287"/>
                </a:lnTo>
                <a:lnTo>
                  <a:pt x="849" y="275"/>
                </a:lnTo>
                <a:lnTo>
                  <a:pt x="848" y="271"/>
                </a:lnTo>
                <a:lnTo>
                  <a:pt x="846" y="268"/>
                </a:lnTo>
                <a:lnTo>
                  <a:pt x="846" y="268"/>
                </a:lnTo>
                <a:lnTo>
                  <a:pt x="838" y="262"/>
                </a:lnTo>
                <a:lnTo>
                  <a:pt x="835" y="256"/>
                </a:lnTo>
                <a:lnTo>
                  <a:pt x="832" y="252"/>
                </a:lnTo>
                <a:lnTo>
                  <a:pt x="831" y="252"/>
                </a:lnTo>
                <a:lnTo>
                  <a:pt x="829" y="254"/>
                </a:lnTo>
                <a:lnTo>
                  <a:pt x="829" y="254"/>
                </a:lnTo>
                <a:lnTo>
                  <a:pt x="825" y="259"/>
                </a:lnTo>
                <a:lnTo>
                  <a:pt x="824" y="263"/>
                </a:lnTo>
                <a:lnTo>
                  <a:pt x="825" y="270"/>
                </a:lnTo>
                <a:lnTo>
                  <a:pt x="825" y="270"/>
                </a:lnTo>
                <a:lnTo>
                  <a:pt x="825" y="279"/>
                </a:lnTo>
                <a:lnTo>
                  <a:pt x="825" y="280"/>
                </a:lnTo>
                <a:lnTo>
                  <a:pt x="825" y="280"/>
                </a:lnTo>
                <a:lnTo>
                  <a:pt x="825" y="275"/>
                </a:lnTo>
                <a:lnTo>
                  <a:pt x="823" y="264"/>
                </a:lnTo>
                <a:lnTo>
                  <a:pt x="820" y="252"/>
                </a:lnTo>
                <a:lnTo>
                  <a:pt x="817" y="247"/>
                </a:lnTo>
                <a:lnTo>
                  <a:pt x="813" y="243"/>
                </a:lnTo>
                <a:lnTo>
                  <a:pt x="813" y="243"/>
                </a:lnTo>
                <a:lnTo>
                  <a:pt x="807" y="241"/>
                </a:lnTo>
                <a:lnTo>
                  <a:pt x="803" y="241"/>
                </a:lnTo>
                <a:lnTo>
                  <a:pt x="799" y="243"/>
                </a:lnTo>
                <a:lnTo>
                  <a:pt x="797" y="250"/>
                </a:lnTo>
                <a:lnTo>
                  <a:pt x="797" y="250"/>
                </a:lnTo>
                <a:lnTo>
                  <a:pt x="796" y="256"/>
                </a:lnTo>
                <a:lnTo>
                  <a:pt x="797" y="263"/>
                </a:lnTo>
                <a:lnTo>
                  <a:pt x="799" y="271"/>
                </a:lnTo>
                <a:lnTo>
                  <a:pt x="799" y="271"/>
                </a:lnTo>
                <a:lnTo>
                  <a:pt x="788" y="246"/>
                </a:lnTo>
                <a:lnTo>
                  <a:pt x="781" y="230"/>
                </a:lnTo>
                <a:lnTo>
                  <a:pt x="777" y="225"/>
                </a:lnTo>
                <a:lnTo>
                  <a:pt x="776" y="223"/>
                </a:lnTo>
                <a:lnTo>
                  <a:pt x="775" y="223"/>
                </a:lnTo>
                <a:lnTo>
                  <a:pt x="775" y="223"/>
                </a:lnTo>
                <a:lnTo>
                  <a:pt x="774" y="223"/>
                </a:lnTo>
                <a:lnTo>
                  <a:pt x="772" y="223"/>
                </a:lnTo>
                <a:lnTo>
                  <a:pt x="771" y="222"/>
                </a:lnTo>
                <a:lnTo>
                  <a:pt x="771" y="239"/>
                </a:lnTo>
                <a:lnTo>
                  <a:pt x="771" y="239"/>
                </a:lnTo>
                <a:lnTo>
                  <a:pt x="770" y="262"/>
                </a:lnTo>
                <a:lnTo>
                  <a:pt x="771" y="280"/>
                </a:lnTo>
                <a:lnTo>
                  <a:pt x="772" y="298"/>
                </a:lnTo>
                <a:lnTo>
                  <a:pt x="772" y="298"/>
                </a:lnTo>
                <a:lnTo>
                  <a:pt x="759" y="274"/>
                </a:lnTo>
                <a:lnTo>
                  <a:pt x="747" y="256"/>
                </a:lnTo>
                <a:lnTo>
                  <a:pt x="743" y="252"/>
                </a:lnTo>
                <a:lnTo>
                  <a:pt x="740" y="251"/>
                </a:lnTo>
                <a:lnTo>
                  <a:pt x="739" y="251"/>
                </a:lnTo>
                <a:lnTo>
                  <a:pt x="739" y="251"/>
                </a:lnTo>
                <a:lnTo>
                  <a:pt x="735" y="254"/>
                </a:lnTo>
                <a:lnTo>
                  <a:pt x="731" y="258"/>
                </a:lnTo>
                <a:lnTo>
                  <a:pt x="728" y="262"/>
                </a:lnTo>
                <a:lnTo>
                  <a:pt x="728" y="267"/>
                </a:lnTo>
                <a:lnTo>
                  <a:pt x="736" y="310"/>
                </a:lnTo>
                <a:lnTo>
                  <a:pt x="736" y="310"/>
                </a:lnTo>
                <a:lnTo>
                  <a:pt x="728" y="302"/>
                </a:lnTo>
                <a:lnTo>
                  <a:pt x="722" y="295"/>
                </a:lnTo>
                <a:lnTo>
                  <a:pt x="714" y="290"/>
                </a:lnTo>
                <a:lnTo>
                  <a:pt x="714" y="290"/>
                </a:lnTo>
                <a:lnTo>
                  <a:pt x="698" y="282"/>
                </a:lnTo>
                <a:lnTo>
                  <a:pt x="689" y="278"/>
                </a:lnTo>
                <a:lnTo>
                  <a:pt x="677" y="275"/>
                </a:lnTo>
                <a:lnTo>
                  <a:pt x="677" y="275"/>
                </a:lnTo>
                <a:lnTo>
                  <a:pt x="663" y="274"/>
                </a:lnTo>
                <a:lnTo>
                  <a:pt x="653" y="274"/>
                </a:lnTo>
                <a:lnTo>
                  <a:pt x="644" y="271"/>
                </a:lnTo>
                <a:lnTo>
                  <a:pt x="638" y="270"/>
                </a:lnTo>
                <a:lnTo>
                  <a:pt x="633" y="266"/>
                </a:lnTo>
                <a:lnTo>
                  <a:pt x="633" y="266"/>
                </a:lnTo>
                <a:lnTo>
                  <a:pt x="625" y="259"/>
                </a:lnTo>
                <a:lnTo>
                  <a:pt x="620" y="256"/>
                </a:lnTo>
                <a:lnTo>
                  <a:pt x="606" y="251"/>
                </a:lnTo>
                <a:lnTo>
                  <a:pt x="606" y="251"/>
                </a:lnTo>
                <a:lnTo>
                  <a:pt x="598" y="248"/>
                </a:lnTo>
                <a:lnTo>
                  <a:pt x="588" y="246"/>
                </a:lnTo>
                <a:lnTo>
                  <a:pt x="563" y="242"/>
                </a:lnTo>
                <a:lnTo>
                  <a:pt x="531" y="238"/>
                </a:lnTo>
                <a:lnTo>
                  <a:pt x="531" y="238"/>
                </a:lnTo>
                <a:lnTo>
                  <a:pt x="537" y="217"/>
                </a:lnTo>
                <a:lnTo>
                  <a:pt x="545" y="189"/>
                </a:lnTo>
                <a:lnTo>
                  <a:pt x="545" y="189"/>
                </a:lnTo>
                <a:lnTo>
                  <a:pt x="551" y="171"/>
                </a:lnTo>
                <a:lnTo>
                  <a:pt x="551" y="162"/>
                </a:lnTo>
                <a:lnTo>
                  <a:pt x="551" y="157"/>
                </a:lnTo>
                <a:lnTo>
                  <a:pt x="549" y="151"/>
                </a:lnTo>
                <a:lnTo>
                  <a:pt x="549" y="151"/>
                </a:lnTo>
                <a:lnTo>
                  <a:pt x="548" y="146"/>
                </a:lnTo>
                <a:lnTo>
                  <a:pt x="548" y="138"/>
                </a:lnTo>
                <a:lnTo>
                  <a:pt x="549" y="122"/>
                </a:lnTo>
                <a:lnTo>
                  <a:pt x="553" y="104"/>
                </a:lnTo>
                <a:lnTo>
                  <a:pt x="553" y="93"/>
                </a:lnTo>
                <a:lnTo>
                  <a:pt x="536" y="78"/>
                </a:lnTo>
                <a:lnTo>
                  <a:pt x="536" y="78"/>
                </a:lnTo>
                <a:lnTo>
                  <a:pt x="541" y="73"/>
                </a:lnTo>
                <a:lnTo>
                  <a:pt x="545" y="69"/>
                </a:lnTo>
                <a:lnTo>
                  <a:pt x="547" y="66"/>
                </a:lnTo>
                <a:lnTo>
                  <a:pt x="547" y="66"/>
                </a:lnTo>
                <a:lnTo>
                  <a:pt x="543" y="61"/>
                </a:lnTo>
                <a:lnTo>
                  <a:pt x="532" y="53"/>
                </a:lnTo>
                <a:lnTo>
                  <a:pt x="519" y="41"/>
                </a:lnTo>
                <a:lnTo>
                  <a:pt x="519" y="41"/>
                </a:lnTo>
                <a:lnTo>
                  <a:pt x="511" y="33"/>
                </a:lnTo>
                <a:lnTo>
                  <a:pt x="496" y="21"/>
                </a:lnTo>
                <a:lnTo>
                  <a:pt x="496" y="21"/>
                </a:lnTo>
                <a:lnTo>
                  <a:pt x="478" y="8"/>
                </a:lnTo>
                <a:lnTo>
                  <a:pt x="465" y="0"/>
                </a:lnTo>
                <a:lnTo>
                  <a:pt x="406" y="8"/>
                </a:lnTo>
                <a:lnTo>
                  <a:pt x="358" y="4"/>
                </a:lnTo>
                <a:lnTo>
                  <a:pt x="358" y="4"/>
                </a:lnTo>
                <a:lnTo>
                  <a:pt x="362" y="3"/>
                </a:lnTo>
                <a:lnTo>
                  <a:pt x="353" y="4"/>
                </a:lnTo>
                <a:lnTo>
                  <a:pt x="353" y="4"/>
                </a:lnTo>
                <a:lnTo>
                  <a:pt x="346" y="7"/>
                </a:lnTo>
                <a:lnTo>
                  <a:pt x="340" y="9"/>
                </a:lnTo>
                <a:lnTo>
                  <a:pt x="328" y="17"/>
                </a:lnTo>
                <a:lnTo>
                  <a:pt x="319" y="28"/>
                </a:lnTo>
                <a:lnTo>
                  <a:pt x="312" y="37"/>
                </a:lnTo>
                <a:lnTo>
                  <a:pt x="312" y="37"/>
                </a:lnTo>
                <a:lnTo>
                  <a:pt x="305" y="47"/>
                </a:lnTo>
                <a:lnTo>
                  <a:pt x="297" y="54"/>
                </a:lnTo>
                <a:lnTo>
                  <a:pt x="291" y="58"/>
                </a:lnTo>
                <a:lnTo>
                  <a:pt x="288" y="60"/>
                </a:lnTo>
                <a:lnTo>
                  <a:pt x="285" y="60"/>
                </a:lnTo>
                <a:lnTo>
                  <a:pt x="285" y="60"/>
                </a:lnTo>
                <a:lnTo>
                  <a:pt x="291" y="64"/>
                </a:lnTo>
                <a:lnTo>
                  <a:pt x="292" y="68"/>
                </a:lnTo>
                <a:lnTo>
                  <a:pt x="292" y="69"/>
                </a:lnTo>
                <a:lnTo>
                  <a:pt x="292" y="70"/>
                </a:lnTo>
                <a:lnTo>
                  <a:pt x="292" y="70"/>
                </a:lnTo>
                <a:lnTo>
                  <a:pt x="283" y="78"/>
                </a:lnTo>
                <a:lnTo>
                  <a:pt x="279" y="82"/>
                </a:lnTo>
                <a:lnTo>
                  <a:pt x="276" y="86"/>
                </a:lnTo>
                <a:lnTo>
                  <a:pt x="276" y="86"/>
                </a:lnTo>
                <a:lnTo>
                  <a:pt x="276" y="90"/>
                </a:lnTo>
                <a:lnTo>
                  <a:pt x="276" y="96"/>
                </a:lnTo>
                <a:lnTo>
                  <a:pt x="276" y="102"/>
                </a:lnTo>
                <a:lnTo>
                  <a:pt x="287" y="97"/>
                </a:lnTo>
                <a:lnTo>
                  <a:pt x="288" y="108"/>
                </a:lnTo>
                <a:lnTo>
                  <a:pt x="303" y="102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FF0210A-50E3-4900-A444-83B75FABD7DF}"/>
              </a:ext>
            </a:extLst>
          </p:cNvPr>
          <p:cNvSpPr>
            <a:spLocks/>
          </p:cNvSpPr>
          <p:nvPr/>
        </p:nvSpPr>
        <p:spPr bwMode="auto">
          <a:xfrm>
            <a:off x="1038226" y="4483474"/>
            <a:ext cx="2116138" cy="1358900"/>
          </a:xfrm>
          <a:custGeom>
            <a:avLst/>
            <a:gdLst>
              <a:gd name="T0" fmla="*/ 948 w 1333"/>
              <a:gd name="T1" fmla="*/ 587 h 856"/>
              <a:gd name="T2" fmla="*/ 867 w 1333"/>
              <a:gd name="T3" fmla="*/ 592 h 856"/>
              <a:gd name="T4" fmla="*/ 823 w 1333"/>
              <a:gd name="T5" fmla="*/ 598 h 856"/>
              <a:gd name="T6" fmla="*/ 799 w 1333"/>
              <a:gd name="T7" fmla="*/ 610 h 856"/>
              <a:gd name="T8" fmla="*/ 756 w 1333"/>
              <a:gd name="T9" fmla="*/ 608 h 856"/>
              <a:gd name="T10" fmla="*/ 750 w 1333"/>
              <a:gd name="T11" fmla="*/ 620 h 856"/>
              <a:gd name="T12" fmla="*/ 725 w 1333"/>
              <a:gd name="T13" fmla="*/ 599 h 856"/>
              <a:gd name="T14" fmla="*/ 705 w 1333"/>
              <a:gd name="T15" fmla="*/ 570 h 856"/>
              <a:gd name="T16" fmla="*/ 660 w 1333"/>
              <a:gd name="T17" fmla="*/ 565 h 856"/>
              <a:gd name="T18" fmla="*/ 664 w 1333"/>
              <a:gd name="T19" fmla="*/ 632 h 856"/>
              <a:gd name="T20" fmla="*/ 697 w 1333"/>
              <a:gd name="T21" fmla="*/ 729 h 856"/>
              <a:gd name="T22" fmla="*/ 766 w 1333"/>
              <a:gd name="T23" fmla="*/ 745 h 856"/>
              <a:gd name="T24" fmla="*/ 846 w 1333"/>
              <a:gd name="T25" fmla="*/ 793 h 856"/>
              <a:gd name="T26" fmla="*/ 872 w 1333"/>
              <a:gd name="T27" fmla="*/ 814 h 856"/>
              <a:gd name="T28" fmla="*/ 864 w 1333"/>
              <a:gd name="T29" fmla="*/ 838 h 856"/>
              <a:gd name="T30" fmla="*/ 855 w 1333"/>
              <a:gd name="T31" fmla="*/ 846 h 856"/>
              <a:gd name="T32" fmla="*/ 825 w 1333"/>
              <a:gd name="T33" fmla="*/ 833 h 856"/>
              <a:gd name="T34" fmla="*/ 825 w 1333"/>
              <a:gd name="T35" fmla="*/ 854 h 856"/>
              <a:gd name="T36" fmla="*/ 776 w 1333"/>
              <a:gd name="T37" fmla="*/ 846 h 856"/>
              <a:gd name="T38" fmla="*/ 734 w 1333"/>
              <a:gd name="T39" fmla="*/ 841 h 856"/>
              <a:gd name="T40" fmla="*/ 660 w 1333"/>
              <a:gd name="T41" fmla="*/ 830 h 856"/>
              <a:gd name="T42" fmla="*/ 606 w 1333"/>
              <a:gd name="T43" fmla="*/ 793 h 856"/>
              <a:gd name="T44" fmla="*/ 549 w 1333"/>
              <a:gd name="T45" fmla="*/ 756 h 856"/>
              <a:gd name="T46" fmla="*/ 538 w 1333"/>
              <a:gd name="T47" fmla="*/ 662 h 856"/>
              <a:gd name="T48" fmla="*/ 525 w 1333"/>
              <a:gd name="T49" fmla="*/ 442 h 856"/>
              <a:gd name="T50" fmla="*/ 591 w 1333"/>
              <a:gd name="T51" fmla="*/ 400 h 856"/>
              <a:gd name="T52" fmla="*/ 490 w 1333"/>
              <a:gd name="T53" fmla="*/ 405 h 856"/>
              <a:gd name="T54" fmla="*/ 497 w 1333"/>
              <a:gd name="T55" fmla="*/ 602 h 856"/>
              <a:gd name="T56" fmla="*/ 472 w 1333"/>
              <a:gd name="T57" fmla="*/ 644 h 856"/>
              <a:gd name="T58" fmla="*/ 437 w 1333"/>
              <a:gd name="T59" fmla="*/ 655 h 856"/>
              <a:gd name="T60" fmla="*/ 374 w 1333"/>
              <a:gd name="T61" fmla="*/ 713 h 856"/>
              <a:gd name="T62" fmla="*/ 268 w 1333"/>
              <a:gd name="T63" fmla="*/ 708 h 856"/>
              <a:gd name="T64" fmla="*/ 135 w 1333"/>
              <a:gd name="T65" fmla="*/ 602 h 856"/>
              <a:gd name="T66" fmla="*/ 105 w 1333"/>
              <a:gd name="T67" fmla="*/ 611 h 856"/>
              <a:gd name="T68" fmla="*/ 65 w 1333"/>
              <a:gd name="T69" fmla="*/ 619 h 856"/>
              <a:gd name="T70" fmla="*/ 2 w 1333"/>
              <a:gd name="T71" fmla="*/ 543 h 856"/>
              <a:gd name="T72" fmla="*/ 29 w 1333"/>
              <a:gd name="T73" fmla="*/ 384 h 856"/>
              <a:gd name="T74" fmla="*/ 85 w 1333"/>
              <a:gd name="T75" fmla="*/ 320 h 856"/>
              <a:gd name="T76" fmla="*/ 151 w 1333"/>
              <a:gd name="T77" fmla="*/ 331 h 856"/>
              <a:gd name="T78" fmla="*/ 177 w 1333"/>
              <a:gd name="T79" fmla="*/ 341 h 856"/>
              <a:gd name="T80" fmla="*/ 241 w 1333"/>
              <a:gd name="T81" fmla="*/ 405 h 856"/>
              <a:gd name="T82" fmla="*/ 248 w 1333"/>
              <a:gd name="T83" fmla="*/ 333 h 856"/>
              <a:gd name="T84" fmla="*/ 266 w 1333"/>
              <a:gd name="T85" fmla="*/ 189 h 856"/>
              <a:gd name="T86" fmla="*/ 358 w 1333"/>
              <a:gd name="T87" fmla="*/ 44 h 856"/>
              <a:gd name="T88" fmla="*/ 451 w 1333"/>
              <a:gd name="T89" fmla="*/ 21 h 856"/>
              <a:gd name="T90" fmla="*/ 516 w 1333"/>
              <a:gd name="T91" fmla="*/ 2 h 856"/>
              <a:gd name="T92" fmla="*/ 608 w 1333"/>
              <a:gd name="T93" fmla="*/ 30 h 856"/>
              <a:gd name="T94" fmla="*/ 886 w 1333"/>
              <a:gd name="T95" fmla="*/ 198 h 856"/>
              <a:gd name="T96" fmla="*/ 989 w 1333"/>
              <a:gd name="T97" fmla="*/ 230 h 856"/>
              <a:gd name="T98" fmla="*/ 1061 w 1333"/>
              <a:gd name="T99" fmla="*/ 263 h 856"/>
              <a:gd name="T100" fmla="*/ 1116 w 1333"/>
              <a:gd name="T101" fmla="*/ 414 h 856"/>
              <a:gd name="T102" fmla="*/ 1258 w 1333"/>
              <a:gd name="T103" fmla="*/ 452 h 856"/>
              <a:gd name="T104" fmla="*/ 1313 w 1333"/>
              <a:gd name="T105" fmla="*/ 506 h 856"/>
              <a:gd name="T106" fmla="*/ 1330 w 1333"/>
              <a:gd name="T107" fmla="*/ 579 h 856"/>
              <a:gd name="T108" fmla="*/ 1313 w 1333"/>
              <a:gd name="T109" fmla="*/ 644 h 856"/>
              <a:gd name="T110" fmla="*/ 1278 w 1333"/>
              <a:gd name="T111" fmla="*/ 687 h 856"/>
              <a:gd name="T112" fmla="*/ 1196 w 1333"/>
              <a:gd name="T113" fmla="*/ 719 h 856"/>
              <a:gd name="T114" fmla="*/ 1134 w 1333"/>
              <a:gd name="T115" fmla="*/ 716 h 856"/>
              <a:gd name="T116" fmla="*/ 1026 w 1333"/>
              <a:gd name="T117" fmla="*/ 703 h 856"/>
              <a:gd name="T118" fmla="*/ 965 w 1333"/>
              <a:gd name="T119" fmla="*/ 666 h 856"/>
              <a:gd name="T120" fmla="*/ 957 w 1333"/>
              <a:gd name="T121" fmla="*/ 612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33" h="856">
                <a:moveTo>
                  <a:pt x="978" y="570"/>
                </a:moveTo>
                <a:lnTo>
                  <a:pt x="963" y="570"/>
                </a:lnTo>
                <a:lnTo>
                  <a:pt x="963" y="570"/>
                </a:lnTo>
                <a:lnTo>
                  <a:pt x="959" y="574"/>
                </a:lnTo>
                <a:lnTo>
                  <a:pt x="952" y="581"/>
                </a:lnTo>
                <a:lnTo>
                  <a:pt x="952" y="581"/>
                </a:lnTo>
                <a:lnTo>
                  <a:pt x="949" y="585"/>
                </a:lnTo>
                <a:lnTo>
                  <a:pt x="948" y="587"/>
                </a:lnTo>
                <a:lnTo>
                  <a:pt x="945" y="590"/>
                </a:lnTo>
                <a:lnTo>
                  <a:pt x="941" y="592"/>
                </a:lnTo>
                <a:lnTo>
                  <a:pt x="935" y="594"/>
                </a:lnTo>
                <a:lnTo>
                  <a:pt x="927" y="596"/>
                </a:lnTo>
                <a:lnTo>
                  <a:pt x="915" y="596"/>
                </a:lnTo>
                <a:lnTo>
                  <a:pt x="915" y="596"/>
                </a:lnTo>
                <a:lnTo>
                  <a:pt x="890" y="595"/>
                </a:lnTo>
                <a:lnTo>
                  <a:pt x="867" y="592"/>
                </a:lnTo>
                <a:lnTo>
                  <a:pt x="835" y="586"/>
                </a:lnTo>
                <a:lnTo>
                  <a:pt x="835" y="586"/>
                </a:lnTo>
                <a:lnTo>
                  <a:pt x="798" y="581"/>
                </a:lnTo>
                <a:lnTo>
                  <a:pt x="798" y="581"/>
                </a:lnTo>
                <a:lnTo>
                  <a:pt x="802" y="582"/>
                </a:lnTo>
                <a:lnTo>
                  <a:pt x="811" y="587"/>
                </a:lnTo>
                <a:lnTo>
                  <a:pt x="821" y="594"/>
                </a:lnTo>
                <a:lnTo>
                  <a:pt x="823" y="598"/>
                </a:lnTo>
                <a:lnTo>
                  <a:pt x="825" y="602"/>
                </a:lnTo>
                <a:lnTo>
                  <a:pt x="825" y="602"/>
                </a:lnTo>
                <a:lnTo>
                  <a:pt x="825" y="610"/>
                </a:lnTo>
                <a:lnTo>
                  <a:pt x="823" y="611"/>
                </a:lnTo>
                <a:lnTo>
                  <a:pt x="819" y="612"/>
                </a:lnTo>
                <a:lnTo>
                  <a:pt x="819" y="612"/>
                </a:lnTo>
                <a:lnTo>
                  <a:pt x="811" y="611"/>
                </a:lnTo>
                <a:lnTo>
                  <a:pt x="799" y="610"/>
                </a:lnTo>
                <a:lnTo>
                  <a:pt x="788" y="607"/>
                </a:lnTo>
                <a:lnTo>
                  <a:pt x="782" y="607"/>
                </a:lnTo>
                <a:lnTo>
                  <a:pt x="782" y="607"/>
                </a:lnTo>
                <a:lnTo>
                  <a:pt x="776" y="607"/>
                </a:lnTo>
                <a:lnTo>
                  <a:pt x="764" y="607"/>
                </a:lnTo>
                <a:lnTo>
                  <a:pt x="750" y="607"/>
                </a:lnTo>
                <a:lnTo>
                  <a:pt x="750" y="607"/>
                </a:lnTo>
                <a:lnTo>
                  <a:pt x="756" y="608"/>
                </a:lnTo>
                <a:lnTo>
                  <a:pt x="761" y="611"/>
                </a:lnTo>
                <a:lnTo>
                  <a:pt x="762" y="615"/>
                </a:lnTo>
                <a:lnTo>
                  <a:pt x="762" y="616"/>
                </a:lnTo>
                <a:lnTo>
                  <a:pt x="761" y="618"/>
                </a:lnTo>
                <a:lnTo>
                  <a:pt x="761" y="618"/>
                </a:lnTo>
                <a:lnTo>
                  <a:pt x="757" y="620"/>
                </a:lnTo>
                <a:lnTo>
                  <a:pt x="754" y="622"/>
                </a:lnTo>
                <a:lnTo>
                  <a:pt x="750" y="620"/>
                </a:lnTo>
                <a:lnTo>
                  <a:pt x="745" y="618"/>
                </a:lnTo>
                <a:lnTo>
                  <a:pt x="745" y="618"/>
                </a:lnTo>
                <a:lnTo>
                  <a:pt x="730" y="608"/>
                </a:lnTo>
                <a:lnTo>
                  <a:pt x="725" y="604"/>
                </a:lnTo>
                <a:lnTo>
                  <a:pt x="724" y="603"/>
                </a:lnTo>
                <a:lnTo>
                  <a:pt x="724" y="602"/>
                </a:lnTo>
                <a:lnTo>
                  <a:pt x="724" y="602"/>
                </a:lnTo>
                <a:lnTo>
                  <a:pt x="725" y="599"/>
                </a:lnTo>
                <a:lnTo>
                  <a:pt x="726" y="595"/>
                </a:lnTo>
                <a:lnTo>
                  <a:pt x="726" y="591"/>
                </a:lnTo>
                <a:lnTo>
                  <a:pt x="724" y="586"/>
                </a:lnTo>
                <a:lnTo>
                  <a:pt x="724" y="586"/>
                </a:lnTo>
                <a:lnTo>
                  <a:pt x="717" y="579"/>
                </a:lnTo>
                <a:lnTo>
                  <a:pt x="713" y="575"/>
                </a:lnTo>
                <a:lnTo>
                  <a:pt x="713" y="575"/>
                </a:lnTo>
                <a:lnTo>
                  <a:pt x="705" y="570"/>
                </a:lnTo>
                <a:lnTo>
                  <a:pt x="689" y="563"/>
                </a:lnTo>
                <a:lnTo>
                  <a:pt x="665" y="554"/>
                </a:lnTo>
                <a:lnTo>
                  <a:pt x="665" y="554"/>
                </a:lnTo>
                <a:lnTo>
                  <a:pt x="663" y="554"/>
                </a:lnTo>
                <a:lnTo>
                  <a:pt x="662" y="557"/>
                </a:lnTo>
                <a:lnTo>
                  <a:pt x="660" y="561"/>
                </a:lnTo>
                <a:lnTo>
                  <a:pt x="660" y="565"/>
                </a:lnTo>
                <a:lnTo>
                  <a:pt x="660" y="565"/>
                </a:lnTo>
                <a:lnTo>
                  <a:pt x="660" y="570"/>
                </a:lnTo>
                <a:lnTo>
                  <a:pt x="659" y="577"/>
                </a:lnTo>
                <a:lnTo>
                  <a:pt x="658" y="588"/>
                </a:lnTo>
                <a:lnTo>
                  <a:pt x="659" y="595"/>
                </a:lnTo>
                <a:lnTo>
                  <a:pt x="660" y="602"/>
                </a:lnTo>
                <a:lnTo>
                  <a:pt x="660" y="602"/>
                </a:lnTo>
                <a:lnTo>
                  <a:pt x="663" y="618"/>
                </a:lnTo>
                <a:lnTo>
                  <a:pt x="664" y="632"/>
                </a:lnTo>
                <a:lnTo>
                  <a:pt x="667" y="648"/>
                </a:lnTo>
                <a:lnTo>
                  <a:pt x="668" y="654"/>
                </a:lnTo>
                <a:lnTo>
                  <a:pt x="671" y="660"/>
                </a:lnTo>
                <a:lnTo>
                  <a:pt x="671" y="660"/>
                </a:lnTo>
                <a:lnTo>
                  <a:pt x="679" y="678"/>
                </a:lnTo>
                <a:lnTo>
                  <a:pt x="687" y="700"/>
                </a:lnTo>
                <a:lnTo>
                  <a:pt x="697" y="729"/>
                </a:lnTo>
                <a:lnTo>
                  <a:pt x="697" y="729"/>
                </a:lnTo>
                <a:lnTo>
                  <a:pt x="696" y="731"/>
                </a:lnTo>
                <a:lnTo>
                  <a:pt x="696" y="732"/>
                </a:lnTo>
                <a:lnTo>
                  <a:pt x="697" y="733"/>
                </a:lnTo>
                <a:lnTo>
                  <a:pt x="703" y="735"/>
                </a:lnTo>
                <a:lnTo>
                  <a:pt x="703" y="735"/>
                </a:lnTo>
                <a:lnTo>
                  <a:pt x="730" y="737"/>
                </a:lnTo>
                <a:lnTo>
                  <a:pt x="749" y="741"/>
                </a:lnTo>
                <a:lnTo>
                  <a:pt x="766" y="745"/>
                </a:lnTo>
                <a:lnTo>
                  <a:pt x="766" y="745"/>
                </a:lnTo>
                <a:lnTo>
                  <a:pt x="780" y="749"/>
                </a:lnTo>
                <a:lnTo>
                  <a:pt x="789" y="753"/>
                </a:lnTo>
                <a:lnTo>
                  <a:pt x="803" y="761"/>
                </a:lnTo>
                <a:lnTo>
                  <a:pt x="803" y="761"/>
                </a:lnTo>
                <a:lnTo>
                  <a:pt x="825" y="775"/>
                </a:lnTo>
                <a:lnTo>
                  <a:pt x="835" y="784"/>
                </a:lnTo>
                <a:lnTo>
                  <a:pt x="846" y="793"/>
                </a:lnTo>
                <a:lnTo>
                  <a:pt x="846" y="793"/>
                </a:lnTo>
                <a:lnTo>
                  <a:pt x="851" y="797"/>
                </a:lnTo>
                <a:lnTo>
                  <a:pt x="856" y="801"/>
                </a:lnTo>
                <a:lnTo>
                  <a:pt x="866" y="805"/>
                </a:lnTo>
                <a:lnTo>
                  <a:pt x="868" y="806"/>
                </a:lnTo>
                <a:lnTo>
                  <a:pt x="871" y="809"/>
                </a:lnTo>
                <a:lnTo>
                  <a:pt x="872" y="810"/>
                </a:lnTo>
                <a:lnTo>
                  <a:pt x="872" y="814"/>
                </a:lnTo>
                <a:lnTo>
                  <a:pt x="872" y="814"/>
                </a:lnTo>
                <a:lnTo>
                  <a:pt x="870" y="821"/>
                </a:lnTo>
                <a:lnTo>
                  <a:pt x="866" y="824"/>
                </a:lnTo>
                <a:lnTo>
                  <a:pt x="863" y="825"/>
                </a:lnTo>
                <a:lnTo>
                  <a:pt x="862" y="825"/>
                </a:lnTo>
                <a:lnTo>
                  <a:pt x="862" y="825"/>
                </a:lnTo>
                <a:lnTo>
                  <a:pt x="864" y="833"/>
                </a:lnTo>
                <a:lnTo>
                  <a:pt x="864" y="838"/>
                </a:lnTo>
                <a:lnTo>
                  <a:pt x="863" y="840"/>
                </a:lnTo>
                <a:lnTo>
                  <a:pt x="862" y="841"/>
                </a:lnTo>
                <a:lnTo>
                  <a:pt x="862" y="841"/>
                </a:lnTo>
                <a:lnTo>
                  <a:pt x="860" y="842"/>
                </a:lnTo>
                <a:lnTo>
                  <a:pt x="859" y="844"/>
                </a:lnTo>
                <a:lnTo>
                  <a:pt x="859" y="845"/>
                </a:lnTo>
                <a:lnTo>
                  <a:pt x="858" y="846"/>
                </a:lnTo>
                <a:lnTo>
                  <a:pt x="855" y="846"/>
                </a:lnTo>
                <a:lnTo>
                  <a:pt x="851" y="845"/>
                </a:lnTo>
                <a:lnTo>
                  <a:pt x="835" y="836"/>
                </a:lnTo>
                <a:lnTo>
                  <a:pt x="835" y="836"/>
                </a:lnTo>
                <a:lnTo>
                  <a:pt x="803" y="814"/>
                </a:lnTo>
                <a:lnTo>
                  <a:pt x="793" y="809"/>
                </a:lnTo>
                <a:lnTo>
                  <a:pt x="793" y="809"/>
                </a:lnTo>
                <a:lnTo>
                  <a:pt x="811" y="822"/>
                </a:lnTo>
                <a:lnTo>
                  <a:pt x="825" y="833"/>
                </a:lnTo>
                <a:lnTo>
                  <a:pt x="829" y="837"/>
                </a:lnTo>
                <a:lnTo>
                  <a:pt x="830" y="841"/>
                </a:lnTo>
                <a:lnTo>
                  <a:pt x="830" y="841"/>
                </a:lnTo>
                <a:lnTo>
                  <a:pt x="831" y="848"/>
                </a:lnTo>
                <a:lnTo>
                  <a:pt x="831" y="853"/>
                </a:lnTo>
                <a:lnTo>
                  <a:pt x="830" y="854"/>
                </a:lnTo>
                <a:lnTo>
                  <a:pt x="829" y="856"/>
                </a:lnTo>
                <a:lnTo>
                  <a:pt x="825" y="854"/>
                </a:lnTo>
                <a:lnTo>
                  <a:pt x="819" y="852"/>
                </a:lnTo>
                <a:lnTo>
                  <a:pt x="819" y="852"/>
                </a:lnTo>
                <a:lnTo>
                  <a:pt x="734" y="804"/>
                </a:lnTo>
                <a:lnTo>
                  <a:pt x="750" y="825"/>
                </a:lnTo>
                <a:lnTo>
                  <a:pt x="750" y="825"/>
                </a:lnTo>
                <a:lnTo>
                  <a:pt x="757" y="832"/>
                </a:lnTo>
                <a:lnTo>
                  <a:pt x="768" y="838"/>
                </a:lnTo>
                <a:lnTo>
                  <a:pt x="776" y="846"/>
                </a:lnTo>
                <a:lnTo>
                  <a:pt x="777" y="849"/>
                </a:lnTo>
                <a:lnTo>
                  <a:pt x="777" y="852"/>
                </a:lnTo>
                <a:lnTo>
                  <a:pt x="777" y="852"/>
                </a:lnTo>
                <a:lnTo>
                  <a:pt x="774" y="853"/>
                </a:lnTo>
                <a:lnTo>
                  <a:pt x="769" y="852"/>
                </a:lnTo>
                <a:lnTo>
                  <a:pt x="754" y="848"/>
                </a:lnTo>
                <a:lnTo>
                  <a:pt x="734" y="841"/>
                </a:lnTo>
                <a:lnTo>
                  <a:pt x="734" y="841"/>
                </a:lnTo>
                <a:lnTo>
                  <a:pt x="728" y="840"/>
                </a:lnTo>
                <a:lnTo>
                  <a:pt x="708" y="836"/>
                </a:lnTo>
                <a:lnTo>
                  <a:pt x="708" y="836"/>
                </a:lnTo>
                <a:lnTo>
                  <a:pt x="696" y="836"/>
                </a:lnTo>
                <a:lnTo>
                  <a:pt x="688" y="836"/>
                </a:lnTo>
                <a:lnTo>
                  <a:pt x="676" y="836"/>
                </a:lnTo>
                <a:lnTo>
                  <a:pt x="669" y="833"/>
                </a:lnTo>
                <a:lnTo>
                  <a:pt x="660" y="830"/>
                </a:lnTo>
                <a:lnTo>
                  <a:pt x="660" y="830"/>
                </a:lnTo>
                <a:lnTo>
                  <a:pt x="630" y="820"/>
                </a:lnTo>
                <a:lnTo>
                  <a:pt x="622" y="814"/>
                </a:lnTo>
                <a:lnTo>
                  <a:pt x="619" y="812"/>
                </a:lnTo>
                <a:lnTo>
                  <a:pt x="618" y="809"/>
                </a:lnTo>
                <a:lnTo>
                  <a:pt x="618" y="809"/>
                </a:lnTo>
                <a:lnTo>
                  <a:pt x="612" y="801"/>
                </a:lnTo>
                <a:lnTo>
                  <a:pt x="606" y="793"/>
                </a:lnTo>
                <a:lnTo>
                  <a:pt x="599" y="785"/>
                </a:lnTo>
                <a:lnTo>
                  <a:pt x="598" y="781"/>
                </a:lnTo>
                <a:lnTo>
                  <a:pt x="597" y="777"/>
                </a:lnTo>
                <a:lnTo>
                  <a:pt x="597" y="777"/>
                </a:lnTo>
                <a:lnTo>
                  <a:pt x="595" y="769"/>
                </a:lnTo>
                <a:lnTo>
                  <a:pt x="594" y="760"/>
                </a:lnTo>
                <a:lnTo>
                  <a:pt x="591" y="751"/>
                </a:lnTo>
                <a:lnTo>
                  <a:pt x="549" y="756"/>
                </a:lnTo>
                <a:lnTo>
                  <a:pt x="549" y="756"/>
                </a:lnTo>
                <a:lnTo>
                  <a:pt x="547" y="752"/>
                </a:lnTo>
                <a:lnTo>
                  <a:pt x="543" y="741"/>
                </a:lnTo>
                <a:lnTo>
                  <a:pt x="540" y="727"/>
                </a:lnTo>
                <a:lnTo>
                  <a:pt x="538" y="717"/>
                </a:lnTo>
                <a:lnTo>
                  <a:pt x="538" y="708"/>
                </a:lnTo>
                <a:lnTo>
                  <a:pt x="538" y="708"/>
                </a:lnTo>
                <a:lnTo>
                  <a:pt x="538" y="662"/>
                </a:lnTo>
                <a:lnTo>
                  <a:pt x="538" y="623"/>
                </a:lnTo>
                <a:lnTo>
                  <a:pt x="538" y="623"/>
                </a:lnTo>
                <a:lnTo>
                  <a:pt x="537" y="611"/>
                </a:lnTo>
                <a:lnTo>
                  <a:pt x="536" y="588"/>
                </a:lnTo>
                <a:lnTo>
                  <a:pt x="529" y="525"/>
                </a:lnTo>
                <a:lnTo>
                  <a:pt x="526" y="493"/>
                </a:lnTo>
                <a:lnTo>
                  <a:pt x="525" y="464"/>
                </a:lnTo>
                <a:lnTo>
                  <a:pt x="525" y="442"/>
                </a:lnTo>
                <a:lnTo>
                  <a:pt x="526" y="436"/>
                </a:lnTo>
                <a:lnTo>
                  <a:pt x="528" y="432"/>
                </a:lnTo>
                <a:lnTo>
                  <a:pt x="528" y="432"/>
                </a:lnTo>
                <a:lnTo>
                  <a:pt x="534" y="428"/>
                </a:lnTo>
                <a:lnTo>
                  <a:pt x="542" y="422"/>
                </a:lnTo>
                <a:lnTo>
                  <a:pt x="563" y="412"/>
                </a:lnTo>
                <a:lnTo>
                  <a:pt x="591" y="400"/>
                </a:lnTo>
                <a:lnTo>
                  <a:pt x="591" y="400"/>
                </a:lnTo>
                <a:lnTo>
                  <a:pt x="545" y="384"/>
                </a:lnTo>
                <a:lnTo>
                  <a:pt x="512" y="372"/>
                </a:lnTo>
                <a:lnTo>
                  <a:pt x="501" y="369"/>
                </a:lnTo>
                <a:lnTo>
                  <a:pt x="496" y="368"/>
                </a:lnTo>
                <a:lnTo>
                  <a:pt x="496" y="368"/>
                </a:lnTo>
                <a:lnTo>
                  <a:pt x="494" y="372"/>
                </a:lnTo>
                <a:lnTo>
                  <a:pt x="493" y="381"/>
                </a:lnTo>
                <a:lnTo>
                  <a:pt x="490" y="405"/>
                </a:lnTo>
                <a:lnTo>
                  <a:pt x="490" y="405"/>
                </a:lnTo>
                <a:lnTo>
                  <a:pt x="490" y="438"/>
                </a:lnTo>
                <a:lnTo>
                  <a:pt x="493" y="498"/>
                </a:lnTo>
                <a:lnTo>
                  <a:pt x="496" y="557"/>
                </a:lnTo>
                <a:lnTo>
                  <a:pt x="496" y="586"/>
                </a:lnTo>
                <a:lnTo>
                  <a:pt x="496" y="586"/>
                </a:lnTo>
                <a:lnTo>
                  <a:pt x="496" y="592"/>
                </a:lnTo>
                <a:lnTo>
                  <a:pt x="497" y="602"/>
                </a:lnTo>
                <a:lnTo>
                  <a:pt x="496" y="607"/>
                </a:lnTo>
                <a:lnTo>
                  <a:pt x="496" y="612"/>
                </a:lnTo>
                <a:lnTo>
                  <a:pt x="493" y="618"/>
                </a:lnTo>
                <a:lnTo>
                  <a:pt x="490" y="623"/>
                </a:lnTo>
                <a:lnTo>
                  <a:pt x="490" y="623"/>
                </a:lnTo>
                <a:lnTo>
                  <a:pt x="479" y="640"/>
                </a:lnTo>
                <a:lnTo>
                  <a:pt x="473" y="644"/>
                </a:lnTo>
                <a:lnTo>
                  <a:pt x="472" y="644"/>
                </a:lnTo>
                <a:lnTo>
                  <a:pt x="469" y="644"/>
                </a:lnTo>
                <a:lnTo>
                  <a:pt x="469" y="644"/>
                </a:lnTo>
                <a:lnTo>
                  <a:pt x="463" y="644"/>
                </a:lnTo>
                <a:lnTo>
                  <a:pt x="455" y="644"/>
                </a:lnTo>
                <a:lnTo>
                  <a:pt x="443" y="644"/>
                </a:lnTo>
                <a:lnTo>
                  <a:pt x="443" y="644"/>
                </a:lnTo>
                <a:lnTo>
                  <a:pt x="441" y="647"/>
                </a:lnTo>
                <a:lnTo>
                  <a:pt x="437" y="655"/>
                </a:lnTo>
                <a:lnTo>
                  <a:pt x="432" y="667"/>
                </a:lnTo>
                <a:lnTo>
                  <a:pt x="424" y="680"/>
                </a:lnTo>
                <a:lnTo>
                  <a:pt x="414" y="693"/>
                </a:lnTo>
                <a:lnTo>
                  <a:pt x="407" y="699"/>
                </a:lnTo>
                <a:lnTo>
                  <a:pt x="400" y="704"/>
                </a:lnTo>
                <a:lnTo>
                  <a:pt x="392" y="708"/>
                </a:lnTo>
                <a:lnTo>
                  <a:pt x="383" y="712"/>
                </a:lnTo>
                <a:lnTo>
                  <a:pt x="374" y="713"/>
                </a:lnTo>
                <a:lnTo>
                  <a:pt x="363" y="713"/>
                </a:lnTo>
                <a:lnTo>
                  <a:pt x="363" y="713"/>
                </a:lnTo>
                <a:lnTo>
                  <a:pt x="326" y="712"/>
                </a:lnTo>
                <a:lnTo>
                  <a:pt x="298" y="712"/>
                </a:lnTo>
                <a:lnTo>
                  <a:pt x="280" y="711"/>
                </a:lnTo>
                <a:lnTo>
                  <a:pt x="273" y="711"/>
                </a:lnTo>
                <a:lnTo>
                  <a:pt x="268" y="708"/>
                </a:lnTo>
                <a:lnTo>
                  <a:pt x="268" y="708"/>
                </a:lnTo>
                <a:lnTo>
                  <a:pt x="249" y="695"/>
                </a:lnTo>
                <a:lnTo>
                  <a:pt x="220" y="672"/>
                </a:lnTo>
                <a:lnTo>
                  <a:pt x="191" y="650"/>
                </a:lnTo>
                <a:lnTo>
                  <a:pt x="172" y="634"/>
                </a:lnTo>
                <a:lnTo>
                  <a:pt x="172" y="634"/>
                </a:lnTo>
                <a:lnTo>
                  <a:pt x="156" y="618"/>
                </a:lnTo>
                <a:lnTo>
                  <a:pt x="135" y="602"/>
                </a:lnTo>
                <a:lnTo>
                  <a:pt x="135" y="602"/>
                </a:lnTo>
                <a:lnTo>
                  <a:pt x="122" y="592"/>
                </a:lnTo>
                <a:lnTo>
                  <a:pt x="110" y="586"/>
                </a:lnTo>
                <a:lnTo>
                  <a:pt x="98" y="581"/>
                </a:lnTo>
                <a:lnTo>
                  <a:pt x="98" y="581"/>
                </a:lnTo>
                <a:lnTo>
                  <a:pt x="101" y="586"/>
                </a:lnTo>
                <a:lnTo>
                  <a:pt x="103" y="596"/>
                </a:lnTo>
                <a:lnTo>
                  <a:pt x="105" y="603"/>
                </a:lnTo>
                <a:lnTo>
                  <a:pt x="105" y="611"/>
                </a:lnTo>
                <a:lnTo>
                  <a:pt x="102" y="618"/>
                </a:lnTo>
                <a:lnTo>
                  <a:pt x="98" y="623"/>
                </a:lnTo>
                <a:lnTo>
                  <a:pt x="98" y="623"/>
                </a:lnTo>
                <a:lnTo>
                  <a:pt x="94" y="624"/>
                </a:lnTo>
                <a:lnTo>
                  <a:pt x="89" y="626"/>
                </a:lnTo>
                <a:lnTo>
                  <a:pt x="82" y="624"/>
                </a:lnTo>
                <a:lnTo>
                  <a:pt x="74" y="622"/>
                </a:lnTo>
                <a:lnTo>
                  <a:pt x="65" y="619"/>
                </a:lnTo>
                <a:lnTo>
                  <a:pt x="55" y="614"/>
                </a:lnTo>
                <a:lnTo>
                  <a:pt x="46" y="607"/>
                </a:lnTo>
                <a:lnTo>
                  <a:pt x="37" y="599"/>
                </a:lnTo>
                <a:lnTo>
                  <a:pt x="28" y="591"/>
                </a:lnTo>
                <a:lnTo>
                  <a:pt x="20" y="581"/>
                </a:lnTo>
                <a:lnTo>
                  <a:pt x="13" y="570"/>
                </a:lnTo>
                <a:lnTo>
                  <a:pt x="6" y="557"/>
                </a:lnTo>
                <a:lnTo>
                  <a:pt x="2" y="543"/>
                </a:lnTo>
                <a:lnTo>
                  <a:pt x="0" y="529"/>
                </a:lnTo>
                <a:lnTo>
                  <a:pt x="0" y="513"/>
                </a:lnTo>
                <a:lnTo>
                  <a:pt x="2" y="495"/>
                </a:lnTo>
                <a:lnTo>
                  <a:pt x="2" y="495"/>
                </a:lnTo>
                <a:lnTo>
                  <a:pt x="20" y="413"/>
                </a:lnTo>
                <a:lnTo>
                  <a:pt x="24" y="397"/>
                </a:lnTo>
                <a:lnTo>
                  <a:pt x="29" y="384"/>
                </a:lnTo>
                <a:lnTo>
                  <a:pt x="29" y="384"/>
                </a:lnTo>
                <a:lnTo>
                  <a:pt x="38" y="365"/>
                </a:lnTo>
                <a:lnTo>
                  <a:pt x="49" y="344"/>
                </a:lnTo>
                <a:lnTo>
                  <a:pt x="55" y="335"/>
                </a:lnTo>
                <a:lnTo>
                  <a:pt x="61" y="328"/>
                </a:lnTo>
                <a:lnTo>
                  <a:pt x="66" y="323"/>
                </a:lnTo>
                <a:lnTo>
                  <a:pt x="71" y="320"/>
                </a:lnTo>
                <a:lnTo>
                  <a:pt x="71" y="320"/>
                </a:lnTo>
                <a:lnTo>
                  <a:pt x="85" y="320"/>
                </a:lnTo>
                <a:lnTo>
                  <a:pt x="99" y="323"/>
                </a:lnTo>
                <a:lnTo>
                  <a:pt x="119" y="325"/>
                </a:lnTo>
                <a:lnTo>
                  <a:pt x="130" y="336"/>
                </a:lnTo>
                <a:lnTo>
                  <a:pt x="130" y="336"/>
                </a:lnTo>
                <a:lnTo>
                  <a:pt x="140" y="333"/>
                </a:lnTo>
                <a:lnTo>
                  <a:pt x="147" y="332"/>
                </a:lnTo>
                <a:lnTo>
                  <a:pt x="151" y="331"/>
                </a:lnTo>
                <a:lnTo>
                  <a:pt x="151" y="331"/>
                </a:lnTo>
                <a:lnTo>
                  <a:pt x="152" y="328"/>
                </a:lnTo>
                <a:lnTo>
                  <a:pt x="154" y="325"/>
                </a:lnTo>
                <a:lnTo>
                  <a:pt x="156" y="325"/>
                </a:lnTo>
                <a:lnTo>
                  <a:pt x="160" y="325"/>
                </a:lnTo>
                <a:lnTo>
                  <a:pt x="164" y="328"/>
                </a:lnTo>
                <a:lnTo>
                  <a:pt x="170" y="332"/>
                </a:lnTo>
                <a:lnTo>
                  <a:pt x="177" y="341"/>
                </a:lnTo>
                <a:lnTo>
                  <a:pt x="177" y="341"/>
                </a:lnTo>
                <a:lnTo>
                  <a:pt x="192" y="359"/>
                </a:lnTo>
                <a:lnTo>
                  <a:pt x="201" y="369"/>
                </a:lnTo>
                <a:lnTo>
                  <a:pt x="207" y="376"/>
                </a:lnTo>
                <a:lnTo>
                  <a:pt x="209" y="379"/>
                </a:lnTo>
                <a:lnTo>
                  <a:pt x="209" y="379"/>
                </a:lnTo>
                <a:lnTo>
                  <a:pt x="215" y="384"/>
                </a:lnTo>
                <a:lnTo>
                  <a:pt x="225" y="393"/>
                </a:lnTo>
                <a:lnTo>
                  <a:pt x="241" y="405"/>
                </a:lnTo>
                <a:lnTo>
                  <a:pt x="241" y="405"/>
                </a:lnTo>
                <a:lnTo>
                  <a:pt x="244" y="397"/>
                </a:lnTo>
                <a:lnTo>
                  <a:pt x="249" y="380"/>
                </a:lnTo>
                <a:lnTo>
                  <a:pt x="252" y="361"/>
                </a:lnTo>
                <a:lnTo>
                  <a:pt x="253" y="353"/>
                </a:lnTo>
                <a:lnTo>
                  <a:pt x="252" y="347"/>
                </a:lnTo>
                <a:lnTo>
                  <a:pt x="252" y="347"/>
                </a:lnTo>
                <a:lnTo>
                  <a:pt x="248" y="333"/>
                </a:lnTo>
                <a:lnTo>
                  <a:pt x="245" y="313"/>
                </a:lnTo>
                <a:lnTo>
                  <a:pt x="242" y="291"/>
                </a:lnTo>
                <a:lnTo>
                  <a:pt x="241" y="267"/>
                </a:lnTo>
                <a:lnTo>
                  <a:pt x="241" y="267"/>
                </a:lnTo>
                <a:lnTo>
                  <a:pt x="242" y="259"/>
                </a:lnTo>
                <a:lnTo>
                  <a:pt x="244" y="250"/>
                </a:lnTo>
                <a:lnTo>
                  <a:pt x="253" y="222"/>
                </a:lnTo>
                <a:lnTo>
                  <a:pt x="266" y="189"/>
                </a:lnTo>
                <a:lnTo>
                  <a:pt x="284" y="151"/>
                </a:lnTo>
                <a:lnTo>
                  <a:pt x="302" y="115"/>
                </a:lnTo>
                <a:lnTo>
                  <a:pt x="322" y="84"/>
                </a:lnTo>
                <a:lnTo>
                  <a:pt x="331" y="69"/>
                </a:lnTo>
                <a:lnTo>
                  <a:pt x="341" y="58"/>
                </a:lnTo>
                <a:lnTo>
                  <a:pt x="350" y="49"/>
                </a:lnTo>
                <a:lnTo>
                  <a:pt x="358" y="44"/>
                </a:lnTo>
                <a:lnTo>
                  <a:pt x="358" y="44"/>
                </a:lnTo>
                <a:lnTo>
                  <a:pt x="374" y="37"/>
                </a:lnTo>
                <a:lnTo>
                  <a:pt x="388" y="32"/>
                </a:lnTo>
                <a:lnTo>
                  <a:pt x="402" y="28"/>
                </a:lnTo>
                <a:lnTo>
                  <a:pt x="415" y="25"/>
                </a:lnTo>
                <a:lnTo>
                  <a:pt x="433" y="24"/>
                </a:lnTo>
                <a:lnTo>
                  <a:pt x="443" y="22"/>
                </a:lnTo>
                <a:lnTo>
                  <a:pt x="443" y="22"/>
                </a:lnTo>
                <a:lnTo>
                  <a:pt x="451" y="21"/>
                </a:lnTo>
                <a:lnTo>
                  <a:pt x="464" y="21"/>
                </a:lnTo>
                <a:lnTo>
                  <a:pt x="477" y="20"/>
                </a:lnTo>
                <a:lnTo>
                  <a:pt x="482" y="18"/>
                </a:lnTo>
                <a:lnTo>
                  <a:pt x="485" y="17"/>
                </a:lnTo>
                <a:lnTo>
                  <a:pt x="485" y="17"/>
                </a:lnTo>
                <a:lnTo>
                  <a:pt x="493" y="12"/>
                </a:lnTo>
                <a:lnTo>
                  <a:pt x="508" y="5"/>
                </a:lnTo>
                <a:lnTo>
                  <a:pt x="516" y="2"/>
                </a:lnTo>
                <a:lnTo>
                  <a:pt x="522" y="0"/>
                </a:lnTo>
                <a:lnTo>
                  <a:pt x="529" y="0"/>
                </a:lnTo>
                <a:lnTo>
                  <a:pt x="533" y="1"/>
                </a:lnTo>
                <a:lnTo>
                  <a:pt x="533" y="1"/>
                </a:lnTo>
                <a:lnTo>
                  <a:pt x="540" y="4"/>
                </a:lnTo>
                <a:lnTo>
                  <a:pt x="551" y="9"/>
                </a:lnTo>
                <a:lnTo>
                  <a:pt x="587" y="22"/>
                </a:lnTo>
                <a:lnTo>
                  <a:pt x="608" y="30"/>
                </a:lnTo>
                <a:lnTo>
                  <a:pt x="630" y="41"/>
                </a:lnTo>
                <a:lnTo>
                  <a:pt x="651" y="52"/>
                </a:lnTo>
                <a:lnTo>
                  <a:pt x="671" y="65"/>
                </a:lnTo>
                <a:lnTo>
                  <a:pt x="671" y="65"/>
                </a:lnTo>
                <a:lnTo>
                  <a:pt x="695" y="82"/>
                </a:lnTo>
                <a:lnTo>
                  <a:pt x="729" y="103"/>
                </a:lnTo>
                <a:lnTo>
                  <a:pt x="811" y="154"/>
                </a:lnTo>
                <a:lnTo>
                  <a:pt x="886" y="198"/>
                </a:lnTo>
                <a:lnTo>
                  <a:pt x="912" y="212"/>
                </a:lnTo>
                <a:lnTo>
                  <a:pt x="925" y="219"/>
                </a:lnTo>
                <a:lnTo>
                  <a:pt x="925" y="219"/>
                </a:lnTo>
                <a:lnTo>
                  <a:pt x="940" y="223"/>
                </a:lnTo>
                <a:lnTo>
                  <a:pt x="960" y="226"/>
                </a:lnTo>
                <a:lnTo>
                  <a:pt x="978" y="230"/>
                </a:lnTo>
                <a:lnTo>
                  <a:pt x="989" y="230"/>
                </a:lnTo>
                <a:lnTo>
                  <a:pt x="989" y="230"/>
                </a:lnTo>
                <a:lnTo>
                  <a:pt x="994" y="230"/>
                </a:lnTo>
                <a:lnTo>
                  <a:pt x="1002" y="232"/>
                </a:lnTo>
                <a:lnTo>
                  <a:pt x="1024" y="239"/>
                </a:lnTo>
                <a:lnTo>
                  <a:pt x="1045" y="248"/>
                </a:lnTo>
                <a:lnTo>
                  <a:pt x="1053" y="252"/>
                </a:lnTo>
                <a:lnTo>
                  <a:pt x="1058" y="256"/>
                </a:lnTo>
                <a:lnTo>
                  <a:pt x="1058" y="256"/>
                </a:lnTo>
                <a:lnTo>
                  <a:pt x="1061" y="263"/>
                </a:lnTo>
                <a:lnTo>
                  <a:pt x="1065" y="274"/>
                </a:lnTo>
                <a:lnTo>
                  <a:pt x="1074" y="305"/>
                </a:lnTo>
                <a:lnTo>
                  <a:pt x="1085" y="341"/>
                </a:lnTo>
                <a:lnTo>
                  <a:pt x="1090" y="356"/>
                </a:lnTo>
                <a:lnTo>
                  <a:pt x="1095" y="368"/>
                </a:lnTo>
                <a:lnTo>
                  <a:pt x="1095" y="368"/>
                </a:lnTo>
                <a:lnTo>
                  <a:pt x="1107" y="390"/>
                </a:lnTo>
                <a:lnTo>
                  <a:pt x="1116" y="414"/>
                </a:lnTo>
                <a:lnTo>
                  <a:pt x="1127" y="442"/>
                </a:lnTo>
                <a:lnTo>
                  <a:pt x="1127" y="442"/>
                </a:lnTo>
                <a:lnTo>
                  <a:pt x="1164" y="448"/>
                </a:lnTo>
                <a:lnTo>
                  <a:pt x="1164" y="448"/>
                </a:lnTo>
                <a:lnTo>
                  <a:pt x="1212" y="448"/>
                </a:lnTo>
                <a:lnTo>
                  <a:pt x="1244" y="449"/>
                </a:lnTo>
                <a:lnTo>
                  <a:pt x="1254" y="450"/>
                </a:lnTo>
                <a:lnTo>
                  <a:pt x="1258" y="452"/>
                </a:lnTo>
                <a:lnTo>
                  <a:pt x="1260" y="453"/>
                </a:lnTo>
                <a:lnTo>
                  <a:pt x="1260" y="453"/>
                </a:lnTo>
                <a:lnTo>
                  <a:pt x="1269" y="462"/>
                </a:lnTo>
                <a:lnTo>
                  <a:pt x="1285" y="476"/>
                </a:lnTo>
                <a:lnTo>
                  <a:pt x="1301" y="491"/>
                </a:lnTo>
                <a:lnTo>
                  <a:pt x="1307" y="499"/>
                </a:lnTo>
                <a:lnTo>
                  <a:pt x="1313" y="506"/>
                </a:lnTo>
                <a:lnTo>
                  <a:pt x="1313" y="506"/>
                </a:lnTo>
                <a:lnTo>
                  <a:pt x="1318" y="518"/>
                </a:lnTo>
                <a:lnTo>
                  <a:pt x="1322" y="527"/>
                </a:lnTo>
                <a:lnTo>
                  <a:pt x="1323" y="543"/>
                </a:lnTo>
                <a:lnTo>
                  <a:pt x="1323" y="543"/>
                </a:lnTo>
                <a:lnTo>
                  <a:pt x="1326" y="557"/>
                </a:lnTo>
                <a:lnTo>
                  <a:pt x="1329" y="575"/>
                </a:lnTo>
                <a:lnTo>
                  <a:pt x="1329" y="575"/>
                </a:lnTo>
                <a:lnTo>
                  <a:pt x="1330" y="579"/>
                </a:lnTo>
                <a:lnTo>
                  <a:pt x="1330" y="581"/>
                </a:lnTo>
                <a:lnTo>
                  <a:pt x="1333" y="579"/>
                </a:lnTo>
                <a:lnTo>
                  <a:pt x="1333" y="581"/>
                </a:lnTo>
                <a:lnTo>
                  <a:pt x="1333" y="582"/>
                </a:lnTo>
                <a:lnTo>
                  <a:pt x="1329" y="596"/>
                </a:lnTo>
                <a:lnTo>
                  <a:pt x="1329" y="596"/>
                </a:lnTo>
                <a:lnTo>
                  <a:pt x="1319" y="628"/>
                </a:lnTo>
                <a:lnTo>
                  <a:pt x="1313" y="644"/>
                </a:lnTo>
                <a:lnTo>
                  <a:pt x="1313" y="644"/>
                </a:lnTo>
                <a:lnTo>
                  <a:pt x="1309" y="658"/>
                </a:lnTo>
                <a:lnTo>
                  <a:pt x="1305" y="664"/>
                </a:lnTo>
                <a:lnTo>
                  <a:pt x="1301" y="667"/>
                </a:lnTo>
                <a:lnTo>
                  <a:pt x="1297" y="671"/>
                </a:lnTo>
                <a:lnTo>
                  <a:pt x="1297" y="671"/>
                </a:lnTo>
                <a:lnTo>
                  <a:pt x="1287" y="679"/>
                </a:lnTo>
                <a:lnTo>
                  <a:pt x="1278" y="687"/>
                </a:lnTo>
                <a:lnTo>
                  <a:pt x="1269" y="693"/>
                </a:lnTo>
                <a:lnTo>
                  <a:pt x="1265" y="696"/>
                </a:lnTo>
                <a:lnTo>
                  <a:pt x="1260" y="697"/>
                </a:lnTo>
                <a:lnTo>
                  <a:pt x="1260" y="697"/>
                </a:lnTo>
                <a:lnTo>
                  <a:pt x="1238" y="700"/>
                </a:lnTo>
                <a:lnTo>
                  <a:pt x="1228" y="703"/>
                </a:lnTo>
                <a:lnTo>
                  <a:pt x="1212" y="713"/>
                </a:lnTo>
                <a:lnTo>
                  <a:pt x="1196" y="719"/>
                </a:lnTo>
                <a:lnTo>
                  <a:pt x="1196" y="719"/>
                </a:lnTo>
                <a:lnTo>
                  <a:pt x="1167" y="720"/>
                </a:lnTo>
                <a:lnTo>
                  <a:pt x="1147" y="720"/>
                </a:lnTo>
                <a:lnTo>
                  <a:pt x="1140" y="720"/>
                </a:lnTo>
                <a:lnTo>
                  <a:pt x="1138" y="719"/>
                </a:lnTo>
                <a:lnTo>
                  <a:pt x="1138" y="719"/>
                </a:lnTo>
                <a:lnTo>
                  <a:pt x="1136" y="717"/>
                </a:lnTo>
                <a:lnTo>
                  <a:pt x="1134" y="716"/>
                </a:lnTo>
                <a:lnTo>
                  <a:pt x="1127" y="715"/>
                </a:lnTo>
                <a:lnTo>
                  <a:pt x="1116" y="713"/>
                </a:lnTo>
                <a:lnTo>
                  <a:pt x="1079" y="713"/>
                </a:lnTo>
                <a:lnTo>
                  <a:pt x="1079" y="713"/>
                </a:lnTo>
                <a:lnTo>
                  <a:pt x="1058" y="711"/>
                </a:lnTo>
                <a:lnTo>
                  <a:pt x="1041" y="707"/>
                </a:lnTo>
                <a:lnTo>
                  <a:pt x="1033" y="705"/>
                </a:lnTo>
                <a:lnTo>
                  <a:pt x="1026" y="703"/>
                </a:lnTo>
                <a:lnTo>
                  <a:pt x="1026" y="703"/>
                </a:lnTo>
                <a:lnTo>
                  <a:pt x="1014" y="697"/>
                </a:lnTo>
                <a:lnTo>
                  <a:pt x="1000" y="693"/>
                </a:lnTo>
                <a:lnTo>
                  <a:pt x="985" y="685"/>
                </a:lnTo>
                <a:lnTo>
                  <a:pt x="978" y="682"/>
                </a:lnTo>
                <a:lnTo>
                  <a:pt x="973" y="676"/>
                </a:lnTo>
                <a:lnTo>
                  <a:pt x="973" y="676"/>
                </a:lnTo>
                <a:lnTo>
                  <a:pt x="965" y="666"/>
                </a:lnTo>
                <a:lnTo>
                  <a:pt x="960" y="656"/>
                </a:lnTo>
                <a:lnTo>
                  <a:pt x="959" y="650"/>
                </a:lnTo>
                <a:lnTo>
                  <a:pt x="957" y="644"/>
                </a:lnTo>
                <a:lnTo>
                  <a:pt x="957" y="644"/>
                </a:lnTo>
                <a:lnTo>
                  <a:pt x="956" y="636"/>
                </a:lnTo>
                <a:lnTo>
                  <a:pt x="957" y="627"/>
                </a:lnTo>
                <a:lnTo>
                  <a:pt x="957" y="612"/>
                </a:lnTo>
                <a:lnTo>
                  <a:pt x="957" y="612"/>
                </a:lnTo>
                <a:lnTo>
                  <a:pt x="961" y="604"/>
                </a:lnTo>
                <a:lnTo>
                  <a:pt x="968" y="590"/>
                </a:lnTo>
                <a:lnTo>
                  <a:pt x="978" y="570"/>
                </a:lnTo>
                <a:lnTo>
                  <a:pt x="978" y="570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1823D1F5-5EAE-4D6E-BDFC-50449079E645}"/>
              </a:ext>
            </a:extLst>
          </p:cNvPr>
          <p:cNvSpPr>
            <a:spLocks noEditPoints="1"/>
          </p:cNvSpPr>
          <p:nvPr/>
        </p:nvSpPr>
        <p:spPr bwMode="auto">
          <a:xfrm>
            <a:off x="3910806" y="4242967"/>
            <a:ext cx="2084388" cy="1839913"/>
          </a:xfrm>
          <a:custGeom>
            <a:avLst/>
            <a:gdLst>
              <a:gd name="T0" fmla="*/ 374 w 1313"/>
              <a:gd name="T1" fmla="*/ 149 h 1159"/>
              <a:gd name="T2" fmla="*/ 361 w 1313"/>
              <a:gd name="T3" fmla="*/ 105 h 1159"/>
              <a:gd name="T4" fmla="*/ 289 w 1313"/>
              <a:gd name="T5" fmla="*/ 52 h 1159"/>
              <a:gd name="T6" fmla="*/ 234 w 1313"/>
              <a:gd name="T7" fmla="*/ 20 h 1159"/>
              <a:gd name="T8" fmla="*/ 153 w 1313"/>
              <a:gd name="T9" fmla="*/ 3 h 1159"/>
              <a:gd name="T10" fmla="*/ 109 w 1313"/>
              <a:gd name="T11" fmla="*/ 19 h 1159"/>
              <a:gd name="T12" fmla="*/ 98 w 1313"/>
              <a:gd name="T13" fmla="*/ 44 h 1159"/>
              <a:gd name="T14" fmla="*/ 76 w 1313"/>
              <a:gd name="T15" fmla="*/ 64 h 1159"/>
              <a:gd name="T16" fmla="*/ 53 w 1313"/>
              <a:gd name="T17" fmla="*/ 125 h 1159"/>
              <a:gd name="T18" fmla="*/ 74 w 1313"/>
              <a:gd name="T19" fmla="*/ 206 h 1159"/>
              <a:gd name="T20" fmla="*/ 48 w 1313"/>
              <a:gd name="T21" fmla="*/ 201 h 1159"/>
              <a:gd name="T22" fmla="*/ 40 w 1313"/>
              <a:gd name="T23" fmla="*/ 214 h 1159"/>
              <a:gd name="T24" fmla="*/ 16 w 1313"/>
              <a:gd name="T25" fmla="*/ 206 h 1159"/>
              <a:gd name="T26" fmla="*/ 53 w 1313"/>
              <a:gd name="T27" fmla="*/ 297 h 1159"/>
              <a:gd name="T28" fmla="*/ 6 w 1313"/>
              <a:gd name="T29" fmla="*/ 259 h 1159"/>
              <a:gd name="T30" fmla="*/ 29 w 1313"/>
              <a:gd name="T31" fmla="*/ 303 h 1159"/>
              <a:gd name="T32" fmla="*/ 53 w 1313"/>
              <a:gd name="T33" fmla="*/ 345 h 1159"/>
              <a:gd name="T34" fmla="*/ 86 w 1313"/>
              <a:gd name="T35" fmla="*/ 411 h 1159"/>
              <a:gd name="T36" fmla="*/ 96 w 1313"/>
              <a:gd name="T37" fmla="*/ 621 h 1159"/>
              <a:gd name="T38" fmla="*/ 108 w 1313"/>
              <a:gd name="T39" fmla="*/ 723 h 1159"/>
              <a:gd name="T40" fmla="*/ 171 w 1313"/>
              <a:gd name="T41" fmla="*/ 755 h 1159"/>
              <a:gd name="T42" fmla="*/ 255 w 1313"/>
              <a:gd name="T43" fmla="*/ 701 h 1159"/>
              <a:gd name="T44" fmla="*/ 411 w 1313"/>
              <a:gd name="T45" fmla="*/ 585 h 1159"/>
              <a:gd name="T46" fmla="*/ 578 w 1313"/>
              <a:gd name="T47" fmla="*/ 648 h 1159"/>
              <a:gd name="T48" fmla="*/ 397 w 1313"/>
              <a:gd name="T49" fmla="*/ 624 h 1159"/>
              <a:gd name="T50" fmla="*/ 342 w 1313"/>
              <a:gd name="T51" fmla="*/ 662 h 1159"/>
              <a:gd name="T52" fmla="*/ 344 w 1313"/>
              <a:gd name="T53" fmla="*/ 799 h 1159"/>
              <a:gd name="T54" fmla="*/ 578 w 1313"/>
              <a:gd name="T55" fmla="*/ 998 h 1159"/>
              <a:gd name="T56" fmla="*/ 555 w 1313"/>
              <a:gd name="T57" fmla="*/ 1051 h 1159"/>
              <a:gd name="T58" fmla="*/ 523 w 1313"/>
              <a:gd name="T59" fmla="*/ 1071 h 1159"/>
              <a:gd name="T60" fmla="*/ 568 w 1313"/>
              <a:gd name="T61" fmla="*/ 1089 h 1159"/>
              <a:gd name="T62" fmla="*/ 716 w 1313"/>
              <a:gd name="T63" fmla="*/ 1078 h 1159"/>
              <a:gd name="T64" fmla="*/ 801 w 1313"/>
              <a:gd name="T65" fmla="*/ 1055 h 1159"/>
              <a:gd name="T66" fmla="*/ 791 w 1313"/>
              <a:gd name="T67" fmla="*/ 973 h 1159"/>
              <a:gd name="T68" fmla="*/ 987 w 1313"/>
              <a:gd name="T69" fmla="*/ 1158 h 1159"/>
              <a:gd name="T70" fmla="*/ 1131 w 1313"/>
              <a:gd name="T71" fmla="*/ 1130 h 1159"/>
              <a:gd name="T72" fmla="*/ 1231 w 1313"/>
              <a:gd name="T73" fmla="*/ 1025 h 1159"/>
              <a:gd name="T74" fmla="*/ 1244 w 1313"/>
              <a:gd name="T75" fmla="*/ 1025 h 1159"/>
              <a:gd name="T76" fmla="*/ 1287 w 1313"/>
              <a:gd name="T77" fmla="*/ 1010 h 1159"/>
              <a:gd name="T78" fmla="*/ 1312 w 1313"/>
              <a:gd name="T79" fmla="*/ 954 h 1159"/>
              <a:gd name="T80" fmla="*/ 1260 w 1313"/>
              <a:gd name="T81" fmla="*/ 861 h 1159"/>
              <a:gd name="T82" fmla="*/ 1227 w 1313"/>
              <a:gd name="T83" fmla="*/ 784 h 1159"/>
              <a:gd name="T84" fmla="*/ 1171 w 1313"/>
              <a:gd name="T85" fmla="*/ 782 h 1159"/>
              <a:gd name="T86" fmla="*/ 1088 w 1313"/>
              <a:gd name="T87" fmla="*/ 855 h 1159"/>
              <a:gd name="T88" fmla="*/ 1092 w 1313"/>
              <a:gd name="T89" fmla="*/ 729 h 1159"/>
              <a:gd name="T90" fmla="*/ 1024 w 1313"/>
              <a:gd name="T91" fmla="*/ 408 h 1159"/>
              <a:gd name="T92" fmla="*/ 956 w 1313"/>
              <a:gd name="T93" fmla="*/ 318 h 1159"/>
              <a:gd name="T94" fmla="*/ 679 w 1313"/>
              <a:gd name="T95" fmla="*/ 174 h 1159"/>
              <a:gd name="T96" fmla="*/ 598 w 1313"/>
              <a:gd name="T97" fmla="*/ 180 h 1159"/>
              <a:gd name="T98" fmla="*/ 149 w 1313"/>
              <a:gd name="T99" fmla="*/ 291 h 1159"/>
              <a:gd name="T100" fmla="*/ 181 w 1313"/>
              <a:gd name="T101" fmla="*/ 311 h 1159"/>
              <a:gd name="T102" fmla="*/ 196 w 1313"/>
              <a:gd name="T103" fmla="*/ 467 h 1159"/>
              <a:gd name="T104" fmla="*/ 207 w 1313"/>
              <a:gd name="T105" fmla="*/ 355 h 1159"/>
              <a:gd name="T106" fmla="*/ 223 w 1313"/>
              <a:gd name="T107" fmla="*/ 331 h 1159"/>
              <a:gd name="T108" fmla="*/ 260 w 1313"/>
              <a:gd name="T109" fmla="*/ 424 h 1159"/>
              <a:gd name="T110" fmla="*/ 239 w 1313"/>
              <a:gd name="T111" fmla="*/ 475 h 1159"/>
              <a:gd name="T112" fmla="*/ 228 w 1313"/>
              <a:gd name="T113" fmla="*/ 531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13" h="1159">
                <a:moveTo>
                  <a:pt x="398" y="196"/>
                </a:moveTo>
                <a:lnTo>
                  <a:pt x="398" y="196"/>
                </a:lnTo>
                <a:lnTo>
                  <a:pt x="390" y="184"/>
                </a:lnTo>
                <a:lnTo>
                  <a:pt x="382" y="172"/>
                </a:lnTo>
                <a:lnTo>
                  <a:pt x="377" y="159"/>
                </a:lnTo>
                <a:lnTo>
                  <a:pt x="377" y="159"/>
                </a:lnTo>
                <a:lnTo>
                  <a:pt x="374" y="151"/>
                </a:lnTo>
                <a:lnTo>
                  <a:pt x="374" y="149"/>
                </a:lnTo>
                <a:lnTo>
                  <a:pt x="374" y="147"/>
                </a:lnTo>
                <a:lnTo>
                  <a:pt x="372" y="137"/>
                </a:lnTo>
                <a:lnTo>
                  <a:pt x="372" y="137"/>
                </a:lnTo>
                <a:lnTo>
                  <a:pt x="369" y="127"/>
                </a:lnTo>
                <a:lnTo>
                  <a:pt x="368" y="120"/>
                </a:lnTo>
                <a:lnTo>
                  <a:pt x="366" y="115"/>
                </a:lnTo>
                <a:lnTo>
                  <a:pt x="361" y="105"/>
                </a:lnTo>
                <a:lnTo>
                  <a:pt x="361" y="105"/>
                </a:lnTo>
                <a:lnTo>
                  <a:pt x="354" y="95"/>
                </a:lnTo>
                <a:lnTo>
                  <a:pt x="349" y="88"/>
                </a:lnTo>
                <a:lnTo>
                  <a:pt x="344" y="84"/>
                </a:lnTo>
                <a:lnTo>
                  <a:pt x="341" y="84"/>
                </a:lnTo>
                <a:lnTo>
                  <a:pt x="340" y="84"/>
                </a:lnTo>
                <a:lnTo>
                  <a:pt x="340" y="84"/>
                </a:lnTo>
                <a:lnTo>
                  <a:pt x="312" y="67"/>
                </a:lnTo>
                <a:lnTo>
                  <a:pt x="289" y="52"/>
                </a:lnTo>
                <a:lnTo>
                  <a:pt x="276" y="42"/>
                </a:lnTo>
                <a:lnTo>
                  <a:pt x="276" y="42"/>
                </a:lnTo>
                <a:lnTo>
                  <a:pt x="272" y="38"/>
                </a:lnTo>
                <a:lnTo>
                  <a:pt x="267" y="35"/>
                </a:lnTo>
                <a:lnTo>
                  <a:pt x="255" y="30"/>
                </a:lnTo>
                <a:lnTo>
                  <a:pt x="243" y="24"/>
                </a:lnTo>
                <a:lnTo>
                  <a:pt x="234" y="20"/>
                </a:lnTo>
                <a:lnTo>
                  <a:pt x="234" y="20"/>
                </a:lnTo>
                <a:lnTo>
                  <a:pt x="226" y="16"/>
                </a:lnTo>
                <a:lnTo>
                  <a:pt x="218" y="14"/>
                </a:lnTo>
                <a:lnTo>
                  <a:pt x="202" y="10"/>
                </a:lnTo>
                <a:lnTo>
                  <a:pt x="202" y="10"/>
                </a:lnTo>
                <a:lnTo>
                  <a:pt x="159" y="4"/>
                </a:lnTo>
                <a:lnTo>
                  <a:pt x="159" y="4"/>
                </a:lnTo>
                <a:lnTo>
                  <a:pt x="155" y="3"/>
                </a:lnTo>
                <a:lnTo>
                  <a:pt x="153" y="3"/>
                </a:lnTo>
                <a:lnTo>
                  <a:pt x="150" y="0"/>
                </a:lnTo>
                <a:lnTo>
                  <a:pt x="147" y="0"/>
                </a:lnTo>
                <a:lnTo>
                  <a:pt x="145" y="0"/>
                </a:lnTo>
                <a:lnTo>
                  <a:pt x="133" y="4"/>
                </a:lnTo>
                <a:lnTo>
                  <a:pt x="133" y="4"/>
                </a:lnTo>
                <a:lnTo>
                  <a:pt x="125" y="8"/>
                </a:lnTo>
                <a:lnTo>
                  <a:pt x="118" y="12"/>
                </a:lnTo>
                <a:lnTo>
                  <a:pt x="109" y="19"/>
                </a:lnTo>
                <a:lnTo>
                  <a:pt x="104" y="27"/>
                </a:lnTo>
                <a:lnTo>
                  <a:pt x="101" y="31"/>
                </a:lnTo>
                <a:lnTo>
                  <a:pt x="101" y="31"/>
                </a:lnTo>
                <a:lnTo>
                  <a:pt x="101" y="35"/>
                </a:lnTo>
                <a:lnTo>
                  <a:pt x="102" y="39"/>
                </a:lnTo>
                <a:lnTo>
                  <a:pt x="102" y="40"/>
                </a:lnTo>
                <a:lnTo>
                  <a:pt x="101" y="43"/>
                </a:lnTo>
                <a:lnTo>
                  <a:pt x="98" y="44"/>
                </a:lnTo>
                <a:lnTo>
                  <a:pt x="96" y="47"/>
                </a:lnTo>
                <a:lnTo>
                  <a:pt x="96" y="47"/>
                </a:lnTo>
                <a:lnTo>
                  <a:pt x="90" y="51"/>
                </a:lnTo>
                <a:lnTo>
                  <a:pt x="86" y="55"/>
                </a:lnTo>
                <a:lnTo>
                  <a:pt x="84" y="59"/>
                </a:lnTo>
                <a:lnTo>
                  <a:pt x="80" y="63"/>
                </a:lnTo>
                <a:lnTo>
                  <a:pt x="80" y="63"/>
                </a:lnTo>
                <a:lnTo>
                  <a:pt x="76" y="64"/>
                </a:lnTo>
                <a:lnTo>
                  <a:pt x="73" y="64"/>
                </a:lnTo>
                <a:lnTo>
                  <a:pt x="69" y="68"/>
                </a:lnTo>
                <a:lnTo>
                  <a:pt x="64" y="79"/>
                </a:lnTo>
                <a:lnTo>
                  <a:pt x="64" y="79"/>
                </a:lnTo>
                <a:lnTo>
                  <a:pt x="60" y="87"/>
                </a:lnTo>
                <a:lnTo>
                  <a:pt x="57" y="95"/>
                </a:lnTo>
                <a:lnTo>
                  <a:pt x="55" y="111"/>
                </a:lnTo>
                <a:lnTo>
                  <a:pt x="53" y="125"/>
                </a:lnTo>
                <a:lnTo>
                  <a:pt x="53" y="137"/>
                </a:lnTo>
                <a:lnTo>
                  <a:pt x="53" y="137"/>
                </a:lnTo>
                <a:lnTo>
                  <a:pt x="53" y="156"/>
                </a:lnTo>
                <a:lnTo>
                  <a:pt x="55" y="165"/>
                </a:lnTo>
                <a:lnTo>
                  <a:pt x="59" y="174"/>
                </a:lnTo>
                <a:lnTo>
                  <a:pt x="59" y="174"/>
                </a:lnTo>
                <a:lnTo>
                  <a:pt x="69" y="196"/>
                </a:lnTo>
                <a:lnTo>
                  <a:pt x="74" y="206"/>
                </a:lnTo>
                <a:lnTo>
                  <a:pt x="74" y="206"/>
                </a:lnTo>
                <a:lnTo>
                  <a:pt x="69" y="208"/>
                </a:lnTo>
                <a:lnTo>
                  <a:pt x="64" y="209"/>
                </a:lnTo>
                <a:lnTo>
                  <a:pt x="61" y="208"/>
                </a:lnTo>
                <a:lnTo>
                  <a:pt x="59" y="206"/>
                </a:lnTo>
                <a:lnTo>
                  <a:pt x="59" y="206"/>
                </a:lnTo>
                <a:lnTo>
                  <a:pt x="53" y="202"/>
                </a:lnTo>
                <a:lnTo>
                  <a:pt x="48" y="201"/>
                </a:lnTo>
                <a:lnTo>
                  <a:pt x="48" y="201"/>
                </a:lnTo>
                <a:lnTo>
                  <a:pt x="44" y="200"/>
                </a:lnTo>
                <a:lnTo>
                  <a:pt x="40" y="201"/>
                </a:lnTo>
                <a:lnTo>
                  <a:pt x="37" y="202"/>
                </a:lnTo>
                <a:lnTo>
                  <a:pt x="37" y="206"/>
                </a:lnTo>
                <a:lnTo>
                  <a:pt x="37" y="206"/>
                </a:lnTo>
                <a:lnTo>
                  <a:pt x="39" y="210"/>
                </a:lnTo>
                <a:lnTo>
                  <a:pt x="40" y="214"/>
                </a:lnTo>
                <a:lnTo>
                  <a:pt x="43" y="217"/>
                </a:lnTo>
                <a:lnTo>
                  <a:pt x="43" y="217"/>
                </a:lnTo>
                <a:lnTo>
                  <a:pt x="39" y="214"/>
                </a:lnTo>
                <a:lnTo>
                  <a:pt x="31" y="208"/>
                </a:lnTo>
                <a:lnTo>
                  <a:pt x="25" y="205"/>
                </a:lnTo>
                <a:lnTo>
                  <a:pt x="21" y="204"/>
                </a:lnTo>
                <a:lnTo>
                  <a:pt x="17" y="204"/>
                </a:lnTo>
                <a:lnTo>
                  <a:pt x="16" y="206"/>
                </a:lnTo>
                <a:lnTo>
                  <a:pt x="16" y="206"/>
                </a:lnTo>
                <a:lnTo>
                  <a:pt x="15" y="214"/>
                </a:lnTo>
                <a:lnTo>
                  <a:pt x="15" y="224"/>
                </a:lnTo>
                <a:lnTo>
                  <a:pt x="16" y="238"/>
                </a:lnTo>
                <a:lnTo>
                  <a:pt x="16" y="238"/>
                </a:lnTo>
                <a:lnTo>
                  <a:pt x="35" y="269"/>
                </a:lnTo>
                <a:lnTo>
                  <a:pt x="53" y="297"/>
                </a:lnTo>
                <a:lnTo>
                  <a:pt x="53" y="297"/>
                </a:lnTo>
                <a:lnTo>
                  <a:pt x="47" y="290"/>
                </a:lnTo>
                <a:lnTo>
                  <a:pt x="32" y="275"/>
                </a:lnTo>
                <a:lnTo>
                  <a:pt x="24" y="269"/>
                </a:lnTo>
                <a:lnTo>
                  <a:pt x="16" y="262"/>
                </a:lnTo>
                <a:lnTo>
                  <a:pt x="9" y="259"/>
                </a:lnTo>
                <a:lnTo>
                  <a:pt x="7" y="258"/>
                </a:lnTo>
                <a:lnTo>
                  <a:pt x="6" y="259"/>
                </a:lnTo>
                <a:lnTo>
                  <a:pt x="6" y="259"/>
                </a:lnTo>
                <a:lnTo>
                  <a:pt x="2" y="265"/>
                </a:lnTo>
                <a:lnTo>
                  <a:pt x="0" y="269"/>
                </a:lnTo>
                <a:lnTo>
                  <a:pt x="0" y="275"/>
                </a:lnTo>
                <a:lnTo>
                  <a:pt x="0" y="275"/>
                </a:lnTo>
                <a:lnTo>
                  <a:pt x="4" y="281"/>
                </a:lnTo>
                <a:lnTo>
                  <a:pt x="15" y="289"/>
                </a:lnTo>
                <a:lnTo>
                  <a:pt x="25" y="299"/>
                </a:lnTo>
                <a:lnTo>
                  <a:pt x="29" y="303"/>
                </a:lnTo>
                <a:lnTo>
                  <a:pt x="32" y="307"/>
                </a:lnTo>
                <a:lnTo>
                  <a:pt x="32" y="307"/>
                </a:lnTo>
                <a:lnTo>
                  <a:pt x="36" y="315"/>
                </a:lnTo>
                <a:lnTo>
                  <a:pt x="44" y="325"/>
                </a:lnTo>
                <a:lnTo>
                  <a:pt x="51" y="335"/>
                </a:lnTo>
                <a:lnTo>
                  <a:pt x="52" y="339"/>
                </a:lnTo>
                <a:lnTo>
                  <a:pt x="53" y="345"/>
                </a:lnTo>
                <a:lnTo>
                  <a:pt x="53" y="345"/>
                </a:lnTo>
                <a:lnTo>
                  <a:pt x="55" y="351"/>
                </a:lnTo>
                <a:lnTo>
                  <a:pt x="56" y="359"/>
                </a:lnTo>
                <a:lnTo>
                  <a:pt x="64" y="380"/>
                </a:lnTo>
                <a:lnTo>
                  <a:pt x="73" y="399"/>
                </a:lnTo>
                <a:lnTo>
                  <a:pt x="77" y="406"/>
                </a:lnTo>
                <a:lnTo>
                  <a:pt x="80" y="408"/>
                </a:lnTo>
                <a:lnTo>
                  <a:pt x="80" y="408"/>
                </a:lnTo>
                <a:lnTo>
                  <a:pt x="86" y="411"/>
                </a:lnTo>
                <a:lnTo>
                  <a:pt x="96" y="416"/>
                </a:lnTo>
                <a:lnTo>
                  <a:pt x="106" y="424"/>
                </a:lnTo>
                <a:lnTo>
                  <a:pt x="101" y="477"/>
                </a:lnTo>
                <a:lnTo>
                  <a:pt x="74" y="488"/>
                </a:lnTo>
                <a:lnTo>
                  <a:pt x="74" y="488"/>
                </a:lnTo>
                <a:lnTo>
                  <a:pt x="86" y="554"/>
                </a:lnTo>
                <a:lnTo>
                  <a:pt x="93" y="604"/>
                </a:lnTo>
                <a:lnTo>
                  <a:pt x="96" y="621"/>
                </a:lnTo>
                <a:lnTo>
                  <a:pt x="96" y="632"/>
                </a:lnTo>
                <a:lnTo>
                  <a:pt x="96" y="632"/>
                </a:lnTo>
                <a:lnTo>
                  <a:pt x="96" y="640"/>
                </a:lnTo>
                <a:lnTo>
                  <a:pt x="96" y="653"/>
                </a:lnTo>
                <a:lnTo>
                  <a:pt x="97" y="670"/>
                </a:lnTo>
                <a:lnTo>
                  <a:pt x="100" y="689"/>
                </a:lnTo>
                <a:lnTo>
                  <a:pt x="104" y="707"/>
                </a:lnTo>
                <a:lnTo>
                  <a:pt x="108" y="723"/>
                </a:lnTo>
                <a:lnTo>
                  <a:pt x="112" y="731"/>
                </a:lnTo>
                <a:lnTo>
                  <a:pt x="114" y="737"/>
                </a:lnTo>
                <a:lnTo>
                  <a:pt x="118" y="741"/>
                </a:lnTo>
                <a:lnTo>
                  <a:pt x="122" y="743"/>
                </a:lnTo>
                <a:lnTo>
                  <a:pt x="122" y="743"/>
                </a:lnTo>
                <a:lnTo>
                  <a:pt x="139" y="750"/>
                </a:lnTo>
                <a:lnTo>
                  <a:pt x="157" y="754"/>
                </a:lnTo>
                <a:lnTo>
                  <a:pt x="171" y="755"/>
                </a:lnTo>
                <a:lnTo>
                  <a:pt x="177" y="755"/>
                </a:lnTo>
                <a:lnTo>
                  <a:pt x="181" y="754"/>
                </a:lnTo>
                <a:lnTo>
                  <a:pt x="181" y="754"/>
                </a:lnTo>
                <a:lnTo>
                  <a:pt x="193" y="746"/>
                </a:lnTo>
                <a:lnTo>
                  <a:pt x="212" y="734"/>
                </a:lnTo>
                <a:lnTo>
                  <a:pt x="235" y="718"/>
                </a:lnTo>
                <a:lnTo>
                  <a:pt x="255" y="701"/>
                </a:lnTo>
                <a:lnTo>
                  <a:pt x="255" y="701"/>
                </a:lnTo>
                <a:lnTo>
                  <a:pt x="280" y="675"/>
                </a:lnTo>
                <a:lnTo>
                  <a:pt x="312" y="642"/>
                </a:lnTo>
                <a:lnTo>
                  <a:pt x="350" y="600"/>
                </a:lnTo>
                <a:lnTo>
                  <a:pt x="382" y="584"/>
                </a:lnTo>
                <a:lnTo>
                  <a:pt x="382" y="584"/>
                </a:lnTo>
                <a:lnTo>
                  <a:pt x="387" y="584"/>
                </a:lnTo>
                <a:lnTo>
                  <a:pt x="402" y="584"/>
                </a:lnTo>
                <a:lnTo>
                  <a:pt x="411" y="585"/>
                </a:lnTo>
                <a:lnTo>
                  <a:pt x="421" y="586"/>
                </a:lnTo>
                <a:lnTo>
                  <a:pt x="431" y="589"/>
                </a:lnTo>
                <a:lnTo>
                  <a:pt x="441" y="594"/>
                </a:lnTo>
                <a:lnTo>
                  <a:pt x="441" y="594"/>
                </a:lnTo>
                <a:lnTo>
                  <a:pt x="454" y="601"/>
                </a:lnTo>
                <a:lnTo>
                  <a:pt x="472" y="609"/>
                </a:lnTo>
                <a:lnTo>
                  <a:pt x="519" y="626"/>
                </a:lnTo>
                <a:lnTo>
                  <a:pt x="578" y="648"/>
                </a:lnTo>
                <a:lnTo>
                  <a:pt x="578" y="648"/>
                </a:lnTo>
                <a:lnTo>
                  <a:pt x="504" y="634"/>
                </a:lnTo>
                <a:lnTo>
                  <a:pt x="448" y="625"/>
                </a:lnTo>
                <a:lnTo>
                  <a:pt x="427" y="622"/>
                </a:lnTo>
                <a:lnTo>
                  <a:pt x="414" y="621"/>
                </a:lnTo>
                <a:lnTo>
                  <a:pt x="414" y="621"/>
                </a:lnTo>
                <a:lnTo>
                  <a:pt x="406" y="622"/>
                </a:lnTo>
                <a:lnTo>
                  <a:pt x="397" y="624"/>
                </a:lnTo>
                <a:lnTo>
                  <a:pt x="386" y="626"/>
                </a:lnTo>
                <a:lnTo>
                  <a:pt x="376" y="630"/>
                </a:lnTo>
                <a:lnTo>
                  <a:pt x="366" y="636"/>
                </a:lnTo>
                <a:lnTo>
                  <a:pt x="357" y="641"/>
                </a:lnTo>
                <a:lnTo>
                  <a:pt x="350" y="648"/>
                </a:lnTo>
                <a:lnTo>
                  <a:pt x="345" y="653"/>
                </a:lnTo>
                <a:lnTo>
                  <a:pt x="345" y="653"/>
                </a:lnTo>
                <a:lnTo>
                  <a:pt x="342" y="662"/>
                </a:lnTo>
                <a:lnTo>
                  <a:pt x="340" y="678"/>
                </a:lnTo>
                <a:lnTo>
                  <a:pt x="338" y="698"/>
                </a:lnTo>
                <a:lnTo>
                  <a:pt x="337" y="721"/>
                </a:lnTo>
                <a:lnTo>
                  <a:pt x="337" y="763"/>
                </a:lnTo>
                <a:lnTo>
                  <a:pt x="338" y="780"/>
                </a:lnTo>
                <a:lnTo>
                  <a:pt x="340" y="791"/>
                </a:lnTo>
                <a:lnTo>
                  <a:pt x="340" y="791"/>
                </a:lnTo>
                <a:lnTo>
                  <a:pt x="344" y="799"/>
                </a:lnTo>
                <a:lnTo>
                  <a:pt x="350" y="808"/>
                </a:lnTo>
                <a:lnTo>
                  <a:pt x="358" y="818"/>
                </a:lnTo>
                <a:lnTo>
                  <a:pt x="369" y="827"/>
                </a:lnTo>
                <a:lnTo>
                  <a:pt x="389" y="843"/>
                </a:lnTo>
                <a:lnTo>
                  <a:pt x="403" y="855"/>
                </a:lnTo>
                <a:lnTo>
                  <a:pt x="403" y="855"/>
                </a:lnTo>
                <a:lnTo>
                  <a:pt x="495" y="931"/>
                </a:lnTo>
                <a:lnTo>
                  <a:pt x="578" y="998"/>
                </a:lnTo>
                <a:lnTo>
                  <a:pt x="605" y="998"/>
                </a:lnTo>
                <a:lnTo>
                  <a:pt x="605" y="998"/>
                </a:lnTo>
                <a:lnTo>
                  <a:pt x="598" y="1006"/>
                </a:lnTo>
                <a:lnTo>
                  <a:pt x="584" y="1025"/>
                </a:lnTo>
                <a:lnTo>
                  <a:pt x="574" y="1034"/>
                </a:lnTo>
                <a:lnTo>
                  <a:pt x="566" y="1044"/>
                </a:lnTo>
                <a:lnTo>
                  <a:pt x="559" y="1049"/>
                </a:lnTo>
                <a:lnTo>
                  <a:pt x="555" y="1051"/>
                </a:lnTo>
                <a:lnTo>
                  <a:pt x="552" y="1051"/>
                </a:lnTo>
                <a:lnTo>
                  <a:pt x="552" y="1051"/>
                </a:lnTo>
                <a:lnTo>
                  <a:pt x="547" y="1053"/>
                </a:lnTo>
                <a:lnTo>
                  <a:pt x="540" y="1054"/>
                </a:lnTo>
                <a:lnTo>
                  <a:pt x="533" y="1058"/>
                </a:lnTo>
                <a:lnTo>
                  <a:pt x="529" y="1062"/>
                </a:lnTo>
                <a:lnTo>
                  <a:pt x="524" y="1066"/>
                </a:lnTo>
                <a:lnTo>
                  <a:pt x="523" y="1071"/>
                </a:lnTo>
                <a:lnTo>
                  <a:pt x="523" y="1075"/>
                </a:lnTo>
                <a:lnTo>
                  <a:pt x="525" y="1078"/>
                </a:lnTo>
                <a:lnTo>
                  <a:pt x="525" y="1078"/>
                </a:lnTo>
                <a:lnTo>
                  <a:pt x="533" y="1082"/>
                </a:lnTo>
                <a:lnTo>
                  <a:pt x="541" y="1086"/>
                </a:lnTo>
                <a:lnTo>
                  <a:pt x="552" y="1087"/>
                </a:lnTo>
                <a:lnTo>
                  <a:pt x="568" y="1089"/>
                </a:lnTo>
                <a:lnTo>
                  <a:pt x="568" y="1089"/>
                </a:lnTo>
                <a:lnTo>
                  <a:pt x="586" y="1087"/>
                </a:lnTo>
                <a:lnTo>
                  <a:pt x="602" y="1086"/>
                </a:lnTo>
                <a:lnTo>
                  <a:pt x="618" y="1083"/>
                </a:lnTo>
                <a:lnTo>
                  <a:pt x="637" y="1083"/>
                </a:lnTo>
                <a:lnTo>
                  <a:pt x="637" y="1083"/>
                </a:lnTo>
                <a:lnTo>
                  <a:pt x="657" y="1083"/>
                </a:lnTo>
                <a:lnTo>
                  <a:pt x="675" y="1082"/>
                </a:lnTo>
                <a:lnTo>
                  <a:pt x="716" y="1078"/>
                </a:lnTo>
                <a:lnTo>
                  <a:pt x="716" y="1078"/>
                </a:lnTo>
                <a:lnTo>
                  <a:pt x="760" y="1074"/>
                </a:lnTo>
                <a:lnTo>
                  <a:pt x="775" y="1071"/>
                </a:lnTo>
                <a:lnTo>
                  <a:pt x="781" y="1070"/>
                </a:lnTo>
                <a:lnTo>
                  <a:pt x="785" y="1067"/>
                </a:lnTo>
                <a:lnTo>
                  <a:pt x="785" y="1067"/>
                </a:lnTo>
                <a:lnTo>
                  <a:pt x="797" y="1058"/>
                </a:lnTo>
                <a:lnTo>
                  <a:pt x="801" y="1055"/>
                </a:lnTo>
                <a:lnTo>
                  <a:pt x="801" y="1053"/>
                </a:lnTo>
                <a:lnTo>
                  <a:pt x="801" y="1051"/>
                </a:lnTo>
                <a:lnTo>
                  <a:pt x="801" y="1051"/>
                </a:lnTo>
                <a:lnTo>
                  <a:pt x="775" y="1004"/>
                </a:lnTo>
                <a:lnTo>
                  <a:pt x="785" y="1004"/>
                </a:lnTo>
                <a:lnTo>
                  <a:pt x="759" y="940"/>
                </a:lnTo>
                <a:lnTo>
                  <a:pt x="759" y="940"/>
                </a:lnTo>
                <a:lnTo>
                  <a:pt x="791" y="973"/>
                </a:lnTo>
                <a:lnTo>
                  <a:pt x="862" y="1047"/>
                </a:lnTo>
                <a:lnTo>
                  <a:pt x="902" y="1087"/>
                </a:lnTo>
                <a:lnTo>
                  <a:pt x="939" y="1123"/>
                </a:lnTo>
                <a:lnTo>
                  <a:pt x="955" y="1137"/>
                </a:lnTo>
                <a:lnTo>
                  <a:pt x="968" y="1147"/>
                </a:lnTo>
                <a:lnTo>
                  <a:pt x="979" y="1155"/>
                </a:lnTo>
                <a:lnTo>
                  <a:pt x="987" y="1158"/>
                </a:lnTo>
                <a:lnTo>
                  <a:pt x="987" y="1158"/>
                </a:lnTo>
                <a:lnTo>
                  <a:pt x="1012" y="1159"/>
                </a:lnTo>
                <a:lnTo>
                  <a:pt x="1039" y="1158"/>
                </a:lnTo>
                <a:lnTo>
                  <a:pt x="1064" y="1155"/>
                </a:lnTo>
                <a:lnTo>
                  <a:pt x="1082" y="1152"/>
                </a:lnTo>
                <a:lnTo>
                  <a:pt x="1082" y="1152"/>
                </a:lnTo>
                <a:lnTo>
                  <a:pt x="1090" y="1150"/>
                </a:lnTo>
                <a:lnTo>
                  <a:pt x="1104" y="1144"/>
                </a:lnTo>
                <a:lnTo>
                  <a:pt x="1131" y="1130"/>
                </a:lnTo>
                <a:lnTo>
                  <a:pt x="1159" y="1115"/>
                </a:lnTo>
                <a:lnTo>
                  <a:pt x="1167" y="1109"/>
                </a:lnTo>
                <a:lnTo>
                  <a:pt x="1173" y="1105"/>
                </a:lnTo>
                <a:lnTo>
                  <a:pt x="1173" y="1105"/>
                </a:lnTo>
                <a:lnTo>
                  <a:pt x="1202" y="1067"/>
                </a:lnTo>
                <a:lnTo>
                  <a:pt x="1220" y="1044"/>
                </a:lnTo>
                <a:lnTo>
                  <a:pt x="1227" y="1033"/>
                </a:lnTo>
                <a:lnTo>
                  <a:pt x="1231" y="1025"/>
                </a:lnTo>
                <a:lnTo>
                  <a:pt x="1231" y="1025"/>
                </a:lnTo>
                <a:lnTo>
                  <a:pt x="1242" y="1002"/>
                </a:lnTo>
                <a:lnTo>
                  <a:pt x="1247" y="993"/>
                </a:lnTo>
                <a:lnTo>
                  <a:pt x="1247" y="993"/>
                </a:lnTo>
                <a:lnTo>
                  <a:pt x="1245" y="1000"/>
                </a:lnTo>
                <a:lnTo>
                  <a:pt x="1243" y="1012"/>
                </a:lnTo>
                <a:lnTo>
                  <a:pt x="1243" y="1020"/>
                </a:lnTo>
                <a:lnTo>
                  <a:pt x="1244" y="1025"/>
                </a:lnTo>
                <a:lnTo>
                  <a:pt x="1247" y="1029"/>
                </a:lnTo>
                <a:lnTo>
                  <a:pt x="1249" y="1030"/>
                </a:lnTo>
                <a:lnTo>
                  <a:pt x="1252" y="1030"/>
                </a:lnTo>
                <a:lnTo>
                  <a:pt x="1252" y="1030"/>
                </a:lnTo>
                <a:lnTo>
                  <a:pt x="1260" y="1029"/>
                </a:lnTo>
                <a:lnTo>
                  <a:pt x="1268" y="1024"/>
                </a:lnTo>
                <a:lnTo>
                  <a:pt x="1277" y="1018"/>
                </a:lnTo>
                <a:lnTo>
                  <a:pt x="1287" y="1010"/>
                </a:lnTo>
                <a:lnTo>
                  <a:pt x="1295" y="1004"/>
                </a:lnTo>
                <a:lnTo>
                  <a:pt x="1303" y="996"/>
                </a:lnTo>
                <a:lnTo>
                  <a:pt x="1308" y="988"/>
                </a:lnTo>
                <a:lnTo>
                  <a:pt x="1310" y="982"/>
                </a:lnTo>
                <a:lnTo>
                  <a:pt x="1310" y="982"/>
                </a:lnTo>
                <a:lnTo>
                  <a:pt x="1313" y="973"/>
                </a:lnTo>
                <a:lnTo>
                  <a:pt x="1313" y="964"/>
                </a:lnTo>
                <a:lnTo>
                  <a:pt x="1312" y="954"/>
                </a:lnTo>
                <a:lnTo>
                  <a:pt x="1310" y="945"/>
                </a:lnTo>
                <a:lnTo>
                  <a:pt x="1310" y="945"/>
                </a:lnTo>
                <a:lnTo>
                  <a:pt x="1308" y="939"/>
                </a:lnTo>
                <a:lnTo>
                  <a:pt x="1301" y="929"/>
                </a:lnTo>
                <a:lnTo>
                  <a:pt x="1284" y="903"/>
                </a:lnTo>
                <a:lnTo>
                  <a:pt x="1275" y="889"/>
                </a:lnTo>
                <a:lnTo>
                  <a:pt x="1267" y="875"/>
                </a:lnTo>
                <a:lnTo>
                  <a:pt x="1260" y="861"/>
                </a:lnTo>
                <a:lnTo>
                  <a:pt x="1257" y="849"/>
                </a:lnTo>
                <a:lnTo>
                  <a:pt x="1257" y="849"/>
                </a:lnTo>
                <a:lnTo>
                  <a:pt x="1255" y="839"/>
                </a:lnTo>
                <a:lnTo>
                  <a:pt x="1251" y="827"/>
                </a:lnTo>
                <a:lnTo>
                  <a:pt x="1245" y="815"/>
                </a:lnTo>
                <a:lnTo>
                  <a:pt x="1240" y="803"/>
                </a:lnTo>
                <a:lnTo>
                  <a:pt x="1234" y="792"/>
                </a:lnTo>
                <a:lnTo>
                  <a:pt x="1227" y="784"/>
                </a:lnTo>
                <a:lnTo>
                  <a:pt x="1220" y="778"/>
                </a:lnTo>
                <a:lnTo>
                  <a:pt x="1215" y="775"/>
                </a:lnTo>
                <a:lnTo>
                  <a:pt x="1215" y="775"/>
                </a:lnTo>
                <a:lnTo>
                  <a:pt x="1203" y="774"/>
                </a:lnTo>
                <a:lnTo>
                  <a:pt x="1190" y="774"/>
                </a:lnTo>
                <a:lnTo>
                  <a:pt x="1183" y="776"/>
                </a:lnTo>
                <a:lnTo>
                  <a:pt x="1178" y="779"/>
                </a:lnTo>
                <a:lnTo>
                  <a:pt x="1171" y="782"/>
                </a:lnTo>
                <a:lnTo>
                  <a:pt x="1167" y="786"/>
                </a:lnTo>
                <a:lnTo>
                  <a:pt x="1167" y="786"/>
                </a:lnTo>
                <a:lnTo>
                  <a:pt x="1163" y="791"/>
                </a:lnTo>
                <a:lnTo>
                  <a:pt x="1159" y="798"/>
                </a:lnTo>
                <a:lnTo>
                  <a:pt x="1153" y="811"/>
                </a:lnTo>
                <a:lnTo>
                  <a:pt x="1146" y="828"/>
                </a:lnTo>
                <a:lnTo>
                  <a:pt x="1135" y="812"/>
                </a:lnTo>
                <a:lnTo>
                  <a:pt x="1088" y="855"/>
                </a:lnTo>
                <a:lnTo>
                  <a:pt x="1088" y="855"/>
                </a:lnTo>
                <a:lnTo>
                  <a:pt x="1094" y="819"/>
                </a:lnTo>
                <a:lnTo>
                  <a:pt x="1098" y="792"/>
                </a:lnTo>
                <a:lnTo>
                  <a:pt x="1098" y="782"/>
                </a:lnTo>
                <a:lnTo>
                  <a:pt x="1098" y="775"/>
                </a:lnTo>
                <a:lnTo>
                  <a:pt x="1098" y="775"/>
                </a:lnTo>
                <a:lnTo>
                  <a:pt x="1096" y="758"/>
                </a:lnTo>
                <a:lnTo>
                  <a:pt x="1092" y="729"/>
                </a:lnTo>
                <a:lnTo>
                  <a:pt x="1088" y="690"/>
                </a:lnTo>
                <a:lnTo>
                  <a:pt x="1135" y="674"/>
                </a:lnTo>
                <a:lnTo>
                  <a:pt x="1035" y="520"/>
                </a:lnTo>
                <a:lnTo>
                  <a:pt x="1035" y="520"/>
                </a:lnTo>
                <a:lnTo>
                  <a:pt x="1033" y="501"/>
                </a:lnTo>
                <a:lnTo>
                  <a:pt x="1031" y="459"/>
                </a:lnTo>
                <a:lnTo>
                  <a:pt x="1028" y="434"/>
                </a:lnTo>
                <a:lnTo>
                  <a:pt x="1024" y="408"/>
                </a:lnTo>
                <a:lnTo>
                  <a:pt x="1020" y="384"/>
                </a:lnTo>
                <a:lnTo>
                  <a:pt x="1013" y="366"/>
                </a:lnTo>
                <a:lnTo>
                  <a:pt x="1013" y="366"/>
                </a:lnTo>
                <a:lnTo>
                  <a:pt x="1011" y="362"/>
                </a:lnTo>
                <a:lnTo>
                  <a:pt x="1007" y="357"/>
                </a:lnTo>
                <a:lnTo>
                  <a:pt x="995" y="346"/>
                </a:lnTo>
                <a:lnTo>
                  <a:pt x="978" y="333"/>
                </a:lnTo>
                <a:lnTo>
                  <a:pt x="956" y="318"/>
                </a:lnTo>
                <a:lnTo>
                  <a:pt x="906" y="287"/>
                </a:lnTo>
                <a:lnTo>
                  <a:pt x="848" y="254"/>
                </a:lnTo>
                <a:lnTo>
                  <a:pt x="791" y="225"/>
                </a:lnTo>
                <a:lnTo>
                  <a:pt x="739" y="198"/>
                </a:lnTo>
                <a:lnTo>
                  <a:pt x="699" y="181"/>
                </a:lnTo>
                <a:lnTo>
                  <a:pt x="686" y="176"/>
                </a:lnTo>
                <a:lnTo>
                  <a:pt x="679" y="174"/>
                </a:lnTo>
                <a:lnTo>
                  <a:pt x="679" y="174"/>
                </a:lnTo>
                <a:lnTo>
                  <a:pt x="646" y="172"/>
                </a:lnTo>
                <a:lnTo>
                  <a:pt x="633" y="173"/>
                </a:lnTo>
                <a:lnTo>
                  <a:pt x="629" y="173"/>
                </a:lnTo>
                <a:lnTo>
                  <a:pt x="626" y="174"/>
                </a:lnTo>
                <a:lnTo>
                  <a:pt x="626" y="174"/>
                </a:lnTo>
                <a:lnTo>
                  <a:pt x="622" y="176"/>
                </a:lnTo>
                <a:lnTo>
                  <a:pt x="617" y="177"/>
                </a:lnTo>
                <a:lnTo>
                  <a:pt x="598" y="180"/>
                </a:lnTo>
                <a:lnTo>
                  <a:pt x="563" y="185"/>
                </a:lnTo>
                <a:lnTo>
                  <a:pt x="563" y="185"/>
                </a:lnTo>
                <a:lnTo>
                  <a:pt x="499" y="194"/>
                </a:lnTo>
                <a:lnTo>
                  <a:pt x="446" y="201"/>
                </a:lnTo>
                <a:lnTo>
                  <a:pt x="435" y="212"/>
                </a:lnTo>
                <a:lnTo>
                  <a:pt x="398" y="196"/>
                </a:lnTo>
                <a:close/>
                <a:moveTo>
                  <a:pt x="149" y="291"/>
                </a:moveTo>
                <a:lnTo>
                  <a:pt x="149" y="291"/>
                </a:lnTo>
                <a:lnTo>
                  <a:pt x="158" y="294"/>
                </a:lnTo>
                <a:lnTo>
                  <a:pt x="170" y="297"/>
                </a:lnTo>
                <a:lnTo>
                  <a:pt x="170" y="297"/>
                </a:lnTo>
                <a:lnTo>
                  <a:pt x="173" y="298"/>
                </a:lnTo>
                <a:lnTo>
                  <a:pt x="177" y="302"/>
                </a:lnTo>
                <a:lnTo>
                  <a:pt x="181" y="307"/>
                </a:lnTo>
                <a:lnTo>
                  <a:pt x="181" y="307"/>
                </a:lnTo>
                <a:lnTo>
                  <a:pt x="181" y="311"/>
                </a:lnTo>
                <a:lnTo>
                  <a:pt x="181" y="323"/>
                </a:lnTo>
                <a:lnTo>
                  <a:pt x="181" y="323"/>
                </a:lnTo>
                <a:lnTo>
                  <a:pt x="179" y="330"/>
                </a:lnTo>
                <a:lnTo>
                  <a:pt x="178" y="335"/>
                </a:lnTo>
                <a:lnTo>
                  <a:pt x="175" y="339"/>
                </a:lnTo>
                <a:lnTo>
                  <a:pt x="149" y="291"/>
                </a:lnTo>
                <a:close/>
                <a:moveTo>
                  <a:pt x="218" y="461"/>
                </a:moveTo>
                <a:lnTo>
                  <a:pt x="196" y="467"/>
                </a:lnTo>
                <a:lnTo>
                  <a:pt x="196" y="392"/>
                </a:lnTo>
                <a:lnTo>
                  <a:pt x="196" y="392"/>
                </a:lnTo>
                <a:lnTo>
                  <a:pt x="202" y="376"/>
                </a:lnTo>
                <a:lnTo>
                  <a:pt x="202" y="376"/>
                </a:lnTo>
                <a:lnTo>
                  <a:pt x="204" y="370"/>
                </a:lnTo>
                <a:lnTo>
                  <a:pt x="207" y="360"/>
                </a:lnTo>
                <a:lnTo>
                  <a:pt x="207" y="360"/>
                </a:lnTo>
                <a:lnTo>
                  <a:pt x="207" y="355"/>
                </a:lnTo>
                <a:lnTo>
                  <a:pt x="207" y="351"/>
                </a:lnTo>
                <a:lnTo>
                  <a:pt x="207" y="346"/>
                </a:lnTo>
                <a:lnTo>
                  <a:pt x="207" y="339"/>
                </a:lnTo>
                <a:lnTo>
                  <a:pt x="207" y="339"/>
                </a:lnTo>
                <a:lnTo>
                  <a:pt x="207" y="327"/>
                </a:lnTo>
                <a:lnTo>
                  <a:pt x="207" y="323"/>
                </a:lnTo>
                <a:lnTo>
                  <a:pt x="207" y="323"/>
                </a:lnTo>
                <a:lnTo>
                  <a:pt x="223" y="331"/>
                </a:lnTo>
                <a:lnTo>
                  <a:pt x="238" y="338"/>
                </a:lnTo>
                <a:lnTo>
                  <a:pt x="255" y="345"/>
                </a:lnTo>
                <a:lnTo>
                  <a:pt x="255" y="345"/>
                </a:lnTo>
                <a:lnTo>
                  <a:pt x="287" y="355"/>
                </a:lnTo>
                <a:lnTo>
                  <a:pt x="303" y="360"/>
                </a:lnTo>
                <a:lnTo>
                  <a:pt x="303" y="387"/>
                </a:lnTo>
                <a:lnTo>
                  <a:pt x="303" y="387"/>
                </a:lnTo>
                <a:lnTo>
                  <a:pt x="260" y="424"/>
                </a:lnTo>
                <a:lnTo>
                  <a:pt x="260" y="424"/>
                </a:lnTo>
                <a:lnTo>
                  <a:pt x="256" y="428"/>
                </a:lnTo>
                <a:lnTo>
                  <a:pt x="254" y="432"/>
                </a:lnTo>
                <a:lnTo>
                  <a:pt x="251" y="442"/>
                </a:lnTo>
                <a:lnTo>
                  <a:pt x="248" y="452"/>
                </a:lnTo>
                <a:lnTo>
                  <a:pt x="244" y="461"/>
                </a:lnTo>
                <a:lnTo>
                  <a:pt x="244" y="461"/>
                </a:lnTo>
                <a:lnTo>
                  <a:pt x="239" y="475"/>
                </a:lnTo>
                <a:lnTo>
                  <a:pt x="235" y="496"/>
                </a:lnTo>
                <a:lnTo>
                  <a:pt x="228" y="529"/>
                </a:lnTo>
                <a:lnTo>
                  <a:pt x="228" y="529"/>
                </a:lnTo>
                <a:lnTo>
                  <a:pt x="223" y="491"/>
                </a:lnTo>
                <a:lnTo>
                  <a:pt x="218" y="461"/>
                </a:lnTo>
                <a:lnTo>
                  <a:pt x="218" y="461"/>
                </a:lnTo>
                <a:close/>
                <a:moveTo>
                  <a:pt x="228" y="531"/>
                </a:moveTo>
                <a:lnTo>
                  <a:pt x="228" y="531"/>
                </a:lnTo>
                <a:lnTo>
                  <a:pt x="228" y="529"/>
                </a:lnTo>
                <a:lnTo>
                  <a:pt x="228" y="529"/>
                </a:lnTo>
                <a:lnTo>
                  <a:pt x="228" y="531"/>
                </a:lnTo>
                <a:lnTo>
                  <a:pt x="228" y="531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2CE2865A-8627-4CDB-AFDE-9939AFBADC31}"/>
              </a:ext>
            </a:extLst>
          </p:cNvPr>
          <p:cNvSpPr>
            <a:spLocks noEditPoints="1"/>
          </p:cNvSpPr>
          <p:nvPr/>
        </p:nvSpPr>
        <p:spPr bwMode="auto">
          <a:xfrm>
            <a:off x="7365999" y="892252"/>
            <a:ext cx="1260187" cy="2621589"/>
          </a:xfrm>
          <a:custGeom>
            <a:avLst/>
            <a:gdLst>
              <a:gd name="T0" fmla="*/ 555 w 1133"/>
              <a:gd name="T1" fmla="*/ 1423 h 2357"/>
              <a:gd name="T2" fmla="*/ 622 w 1133"/>
              <a:gd name="T3" fmla="*/ 2094 h 2357"/>
              <a:gd name="T4" fmla="*/ 629 w 1133"/>
              <a:gd name="T5" fmla="*/ 2195 h 2357"/>
              <a:gd name="T6" fmla="*/ 636 w 1133"/>
              <a:gd name="T7" fmla="*/ 2261 h 2357"/>
              <a:gd name="T8" fmla="*/ 740 w 1133"/>
              <a:gd name="T9" fmla="*/ 2325 h 2357"/>
              <a:gd name="T10" fmla="*/ 845 w 1133"/>
              <a:gd name="T11" fmla="*/ 2312 h 2357"/>
              <a:gd name="T12" fmla="*/ 841 w 1133"/>
              <a:gd name="T13" fmla="*/ 2272 h 2357"/>
              <a:gd name="T14" fmla="*/ 804 w 1133"/>
              <a:gd name="T15" fmla="*/ 2006 h 2357"/>
              <a:gd name="T16" fmla="*/ 794 w 1133"/>
              <a:gd name="T17" fmla="*/ 1480 h 2357"/>
              <a:gd name="T18" fmla="*/ 772 w 1133"/>
              <a:gd name="T19" fmla="*/ 1087 h 2357"/>
              <a:gd name="T20" fmla="*/ 823 w 1133"/>
              <a:gd name="T21" fmla="*/ 843 h 2357"/>
              <a:gd name="T22" fmla="*/ 817 w 1133"/>
              <a:gd name="T23" fmla="*/ 711 h 2357"/>
              <a:gd name="T24" fmla="*/ 1014 w 1133"/>
              <a:gd name="T25" fmla="*/ 471 h 2357"/>
              <a:gd name="T26" fmla="*/ 1133 w 1133"/>
              <a:gd name="T27" fmla="*/ 337 h 2357"/>
              <a:gd name="T28" fmla="*/ 1068 w 1133"/>
              <a:gd name="T29" fmla="*/ 273 h 2357"/>
              <a:gd name="T30" fmla="*/ 884 w 1133"/>
              <a:gd name="T31" fmla="*/ 233 h 2357"/>
              <a:gd name="T32" fmla="*/ 804 w 1133"/>
              <a:gd name="T33" fmla="*/ 194 h 2357"/>
              <a:gd name="T34" fmla="*/ 772 w 1133"/>
              <a:gd name="T35" fmla="*/ 82 h 2357"/>
              <a:gd name="T36" fmla="*/ 762 w 1133"/>
              <a:gd name="T37" fmla="*/ 114 h 2357"/>
              <a:gd name="T38" fmla="*/ 727 w 1133"/>
              <a:gd name="T39" fmla="*/ 90 h 2357"/>
              <a:gd name="T40" fmla="*/ 703 w 1133"/>
              <a:gd name="T41" fmla="*/ 66 h 2357"/>
              <a:gd name="T42" fmla="*/ 719 w 1133"/>
              <a:gd name="T43" fmla="*/ 151 h 2357"/>
              <a:gd name="T44" fmla="*/ 677 w 1133"/>
              <a:gd name="T45" fmla="*/ 78 h 2357"/>
              <a:gd name="T46" fmla="*/ 693 w 1133"/>
              <a:gd name="T47" fmla="*/ 167 h 2357"/>
              <a:gd name="T48" fmla="*/ 661 w 1133"/>
              <a:gd name="T49" fmla="*/ 109 h 2357"/>
              <a:gd name="T50" fmla="*/ 624 w 1133"/>
              <a:gd name="T51" fmla="*/ 39 h 2357"/>
              <a:gd name="T52" fmla="*/ 542 w 1133"/>
              <a:gd name="T53" fmla="*/ 0 h 2357"/>
              <a:gd name="T54" fmla="*/ 511 w 1133"/>
              <a:gd name="T55" fmla="*/ 12 h 2357"/>
              <a:gd name="T56" fmla="*/ 470 w 1133"/>
              <a:gd name="T57" fmla="*/ 13 h 2357"/>
              <a:gd name="T58" fmla="*/ 439 w 1133"/>
              <a:gd name="T59" fmla="*/ 59 h 2357"/>
              <a:gd name="T60" fmla="*/ 405 w 1133"/>
              <a:gd name="T61" fmla="*/ 89 h 2357"/>
              <a:gd name="T62" fmla="*/ 390 w 1133"/>
              <a:gd name="T63" fmla="*/ 83 h 2357"/>
              <a:gd name="T64" fmla="*/ 372 w 1133"/>
              <a:gd name="T65" fmla="*/ 97 h 2357"/>
              <a:gd name="T66" fmla="*/ 352 w 1133"/>
              <a:gd name="T67" fmla="*/ 151 h 2357"/>
              <a:gd name="T68" fmla="*/ 339 w 1133"/>
              <a:gd name="T69" fmla="*/ 91 h 2357"/>
              <a:gd name="T70" fmla="*/ 313 w 1133"/>
              <a:gd name="T71" fmla="*/ 188 h 2357"/>
              <a:gd name="T72" fmla="*/ 57 w 1133"/>
              <a:gd name="T73" fmla="*/ 276 h 2357"/>
              <a:gd name="T74" fmla="*/ 3 w 1133"/>
              <a:gd name="T75" fmla="*/ 336 h 2357"/>
              <a:gd name="T76" fmla="*/ 77 w 1133"/>
              <a:gd name="T77" fmla="*/ 442 h 2357"/>
              <a:gd name="T78" fmla="*/ 247 w 1133"/>
              <a:gd name="T79" fmla="*/ 590 h 2357"/>
              <a:gd name="T80" fmla="*/ 353 w 1133"/>
              <a:gd name="T81" fmla="*/ 895 h 2357"/>
              <a:gd name="T82" fmla="*/ 299 w 1133"/>
              <a:gd name="T83" fmla="*/ 1037 h 2357"/>
              <a:gd name="T84" fmla="*/ 344 w 1133"/>
              <a:gd name="T85" fmla="*/ 1087 h 2357"/>
              <a:gd name="T86" fmla="*/ 307 w 1133"/>
              <a:gd name="T87" fmla="*/ 1512 h 2357"/>
              <a:gd name="T88" fmla="*/ 347 w 1133"/>
              <a:gd name="T89" fmla="*/ 1934 h 2357"/>
              <a:gd name="T90" fmla="*/ 427 w 1133"/>
              <a:gd name="T91" fmla="*/ 2208 h 2357"/>
              <a:gd name="T92" fmla="*/ 331 w 1133"/>
              <a:gd name="T93" fmla="*/ 2314 h 2357"/>
              <a:gd name="T94" fmla="*/ 359 w 1133"/>
              <a:gd name="T95" fmla="*/ 2357 h 2357"/>
              <a:gd name="T96" fmla="*/ 481 w 1133"/>
              <a:gd name="T97" fmla="*/ 2330 h 2357"/>
              <a:gd name="T98" fmla="*/ 595 w 1133"/>
              <a:gd name="T99" fmla="*/ 2253 h 2357"/>
              <a:gd name="T100" fmla="*/ 588 w 1133"/>
              <a:gd name="T101" fmla="*/ 2159 h 2357"/>
              <a:gd name="T102" fmla="*/ 441 w 1133"/>
              <a:gd name="T103" fmla="*/ 312 h 2357"/>
              <a:gd name="T104" fmla="*/ 426 w 1133"/>
              <a:gd name="T105" fmla="*/ 392 h 2357"/>
              <a:gd name="T106" fmla="*/ 421 w 1133"/>
              <a:gd name="T107" fmla="*/ 389 h 2357"/>
              <a:gd name="T108" fmla="*/ 311 w 1133"/>
              <a:gd name="T109" fmla="*/ 295 h 2357"/>
              <a:gd name="T110" fmla="*/ 422 w 1133"/>
              <a:gd name="T111" fmla="*/ 295 h 2357"/>
              <a:gd name="T112" fmla="*/ 733 w 1133"/>
              <a:gd name="T113" fmla="*/ 301 h 2357"/>
              <a:gd name="T114" fmla="*/ 788 w 1133"/>
              <a:gd name="T115" fmla="*/ 273 h 2357"/>
              <a:gd name="T116" fmla="*/ 921 w 1133"/>
              <a:gd name="T117" fmla="*/ 364 h 2357"/>
              <a:gd name="T118" fmla="*/ 629 w 1133"/>
              <a:gd name="T119" fmla="*/ 380 h 2357"/>
              <a:gd name="T120" fmla="*/ 672 w 1133"/>
              <a:gd name="T121" fmla="*/ 279 h 2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33" h="2357">
                <a:moveTo>
                  <a:pt x="544" y="1857"/>
                </a:moveTo>
                <a:lnTo>
                  <a:pt x="544" y="1857"/>
                </a:lnTo>
                <a:lnTo>
                  <a:pt x="546" y="1793"/>
                </a:lnTo>
                <a:lnTo>
                  <a:pt x="550" y="1661"/>
                </a:lnTo>
                <a:lnTo>
                  <a:pt x="553" y="1520"/>
                </a:lnTo>
                <a:lnTo>
                  <a:pt x="555" y="1431"/>
                </a:lnTo>
                <a:lnTo>
                  <a:pt x="555" y="1431"/>
                </a:lnTo>
                <a:lnTo>
                  <a:pt x="555" y="1423"/>
                </a:lnTo>
                <a:lnTo>
                  <a:pt x="555" y="1423"/>
                </a:lnTo>
                <a:lnTo>
                  <a:pt x="555" y="1431"/>
                </a:lnTo>
                <a:lnTo>
                  <a:pt x="555" y="1431"/>
                </a:lnTo>
                <a:lnTo>
                  <a:pt x="560" y="1465"/>
                </a:lnTo>
                <a:lnTo>
                  <a:pt x="568" y="1522"/>
                </a:lnTo>
                <a:lnTo>
                  <a:pt x="591" y="1667"/>
                </a:lnTo>
                <a:lnTo>
                  <a:pt x="624" y="1868"/>
                </a:lnTo>
                <a:lnTo>
                  <a:pt x="624" y="1868"/>
                </a:lnTo>
                <a:lnTo>
                  <a:pt x="624" y="2003"/>
                </a:lnTo>
                <a:lnTo>
                  <a:pt x="622" y="2094"/>
                </a:lnTo>
                <a:lnTo>
                  <a:pt x="622" y="2124"/>
                </a:lnTo>
                <a:lnTo>
                  <a:pt x="624" y="2139"/>
                </a:lnTo>
                <a:lnTo>
                  <a:pt x="624" y="2139"/>
                </a:lnTo>
                <a:lnTo>
                  <a:pt x="625" y="2151"/>
                </a:lnTo>
                <a:lnTo>
                  <a:pt x="624" y="2168"/>
                </a:lnTo>
                <a:lnTo>
                  <a:pt x="624" y="2184"/>
                </a:lnTo>
                <a:lnTo>
                  <a:pt x="624" y="2192"/>
                </a:lnTo>
                <a:lnTo>
                  <a:pt x="624" y="2192"/>
                </a:lnTo>
                <a:lnTo>
                  <a:pt x="629" y="2195"/>
                </a:lnTo>
                <a:lnTo>
                  <a:pt x="633" y="2196"/>
                </a:lnTo>
                <a:lnTo>
                  <a:pt x="634" y="2197"/>
                </a:lnTo>
                <a:lnTo>
                  <a:pt x="634" y="2197"/>
                </a:lnTo>
                <a:lnTo>
                  <a:pt x="633" y="2209"/>
                </a:lnTo>
                <a:lnTo>
                  <a:pt x="633" y="2219"/>
                </a:lnTo>
                <a:lnTo>
                  <a:pt x="634" y="2229"/>
                </a:lnTo>
                <a:lnTo>
                  <a:pt x="634" y="2229"/>
                </a:lnTo>
                <a:lnTo>
                  <a:pt x="636" y="2244"/>
                </a:lnTo>
                <a:lnTo>
                  <a:pt x="636" y="2261"/>
                </a:lnTo>
                <a:lnTo>
                  <a:pt x="636" y="2279"/>
                </a:lnTo>
                <a:lnTo>
                  <a:pt x="637" y="2284"/>
                </a:lnTo>
                <a:lnTo>
                  <a:pt x="640" y="2288"/>
                </a:lnTo>
                <a:lnTo>
                  <a:pt x="640" y="2288"/>
                </a:lnTo>
                <a:lnTo>
                  <a:pt x="652" y="2294"/>
                </a:lnTo>
                <a:lnTo>
                  <a:pt x="674" y="2304"/>
                </a:lnTo>
                <a:lnTo>
                  <a:pt x="703" y="2314"/>
                </a:lnTo>
                <a:lnTo>
                  <a:pt x="722" y="2320"/>
                </a:lnTo>
                <a:lnTo>
                  <a:pt x="740" y="2325"/>
                </a:lnTo>
                <a:lnTo>
                  <a:pt x="740" y="2325"/>
                </a:lnTo>
                <a:lnTo>
                  <a:pt x="760" y="2329"/>
                </a:lnTo>
                <a:lnTo>
                  <a:pt x="779" y="2330"/>
                </a:lnTo>
                <a:lnTo>
                  <a:pt x="796" y="2330"/>
                </a:lnTo>
                <a:lnTo>
                  <a:pt x="812" y="2328"/>
                </a:lnTo>
                <a:lnTo>
                  <a:pt x="825" y="2325"/>
                </a:lnTo>
                <a:lnTo>
                  <a:pt x="836" y="2321"/>
                </a:lnTo>
                <a:lnTo>
                  <a:pt x="844" y="2316"/>
                </a:lnTo>
                <a:lnTo>
                  <a:pt x="845" y="2312"/>
                </a:lnTo>
                <a:lnTo>
                  <a:pt x="847" y="2309"/>
                </a:lnTo>
                <a:lnTo>
                  <a:pt x="847" y="2309"/>
                </a:lnTo>
                <a:lnTo>
                  <a:pt x="848" y="2297"/>
                </a:lnTo>
                <a:lnTo>
                  <a:pt x="849" y="2288"/>
                </a:lnTo>
                <a:lnTo>
                  <a:pt x="849" y="2283"/>
                </a:lnTo>
                <a:lnTo>
                  <a:pt x="848" y="2279"/>
                </a:lnTo>
                <a:lnTo>
                  <a:pt x="845" y="2276"/>
                </a:lnTo>
                <a:lnTo>
                  <a:pt x="841" y="2272"/>
                </a:lnTo>
                <a:lnTo>
                  <a:pt x="841" y="2272"/>
                </a:lnTo>
                <a:lnTo>
                  <a:pt x="827" y="2260"/>
                </a:lnTo>
                <a:lnTo>
                  <a:pt x="808" y="2241"/>
                </a:lnTo>
                <a:lnTo>
                  <a:pt x="783" y="2219"/>
                </a:lnTo>
                <a:lnTo>
                  <a:pt x="783" y="2208"/>
                </a:lnTo>
                <a:lnTo>
                  <a:pt x="804" y="2208"/>
                </a:lnTo>
                <a:lnTo>
                  <a:pt x="804" y="2208"/>
                </a:lnTo>
                <a:lnTo>
                  <a:pt x="804" y="2131"/>
                </a:lnTo>
                <a:lnTo>
                  <a:pt x="803" y="2065"/>
                </a:lnTo>
                <a:lnTo>
                  <a:pt x="804" y="2006"/>
                </a:lnTo>
                <a:lnTo>
                  <a:pt x="804" y="2006"/>
                </a:lnTo>
                <a:lnTo>
                  <a:pt x="804" y="1980"/>
                </a:lnTo>
                <a:lnTo>
                  <a:pt x="803" y="1949"/>
                </a:lnTo>
                <a:lnTo>
                  <a:pt x="796" y="1888"/>
                </a:lnTo>
                <a:lnTo>
                  <a:pt x="791" y="1836"/>
                </a:lnTo>
                <a:lnTo>
                  <a:pt x="788" y="1809"/>
                </a:lnTo>
                <a:lnTo>
                  <a:pt x="788" y="1809"/>
                </a:lnTo>
                <a:lnTo>
                  <a:pt x="791" y="1646"/>
                </a:lnTo>
                <a:lnTo>
                  <a:pt x="794" y="1480"/>
                </a:lnTo>
                <a:lnTo>
                  <a:pt x="794" y="1480"/>
                </a:lnTo>
                <a:lnTo>
                  <a:pt x="792" y="1319"/>
                </a:lnTo>
                <a:lnTo>
                  <a:pt x="790" y="1215"/>
                </a:lnTo>
                <a:lnTo>
                  <a:pt x="790" y="1181"/>
                </a:lnTo>
                <a:lnTo>
                  <a:pt x="788" y="1166"/>
                </a:lnTo>
                <a:lnTo>
                  <a:pt x="788" y="1166"/>
                </a:lnTo>
                <a:lnTo>
                  <a:pt x="784" y="1152"/>
                </a:lnTo>
                <a:lnTo>
                  <a:pt x="779" y="1125"/>
                </a:lnTo>
                <a:lnTo>
                  <a:pt x="772" y="1087"/>
                </a:lnTo>
                <a:lnTo>
                  <a:pt x="772" y="1087"/>
                </a:lnTo>
                <a:lnTo>
                  <a:pt x="815" y="1085"/>
                </a:lnTo>
                <a:lnTo>
                  <a:pt x="844" y="1084"/>
                </a:lnTo>
                <a:lnTo>
                  <a:pt x="853" y="1083"/>
                </a:lnTo>
                <a:lnTo>
                  <a:pt x="857" y="1081"/>
                </a:lnTo>
                <a:lnTo>
                  <a:pt x="857" y="1081"/>
                </a:lnTo>
                <a:lnTo>
                  <a:pt x="840" y="956"/>
                </a:lnTo>
                <a:lnTo>
                  <a:pt x="827" y="871"/>
                </a:lnTo>
                <a:lnTo>
                  <a:pt x="823" y="843"/>
                </a:lnTo>
                <a:lnTo>
                  <a:pt x="820" y="831"/>
                </a:lnTo>
                <a:lnTo>
                  <a:pt x="820" y="831"/>
                </a:lnTo>
                <a:lnTo>
                  <a:pt x="817" y="825"/>
                </a:lnTo>
                <a:lnTo>
                  <a:pt x="816" y="810"/>
                </a:lnTo>
                <a:lnTo>
                  <a:pt x="815" y="785"/>
                </a:lnTo>
                <a:lnTo>
                  <a:pt x="815" y="752"/>
                </a:lnTo>
                <a:lnTo>
                  <a:pt x="815" y="752"/>
                </a:lnTo>
                <a:lnTo>
                  <a:pt x="816" y="732"/>
                </a:lnTo>
                <a:lnTo>
                  <a:pt x="817" y="711"/>
                </a:lnTo>
                <a:lnTo>
                  <a:pt x="823" y="668"/>
                </a:lnTo>
                <a:lnTo>
                  <a:pt x="831" y="624"/>
                </a:lnTo>
                <a:lnTo>
                  <a:pt x="831" y="624"/>
                </a:lnTo>
                <a:lnTo>
                  <a:pt x="888" y="574"/>
                </a:lnTo>
                <a:lnTo>
                  <a:pt x="929" y="538"/>
                </a:lnTo>
                <a:lnTo>
                  <a:pt x="953" y="518"/>
                </a:lnTo>
                <a:lnTo>
                  <a:pt x="953" y="518"/>
                </a:lnTo>
                <a:lnTo>
                  <a:pt x="984" y="494"/>
                </a:lnTo>
                <a:lnTo>
                  <a:pt x="1014" y="471"/>
                </a:lnTo>
                <a:lnTo>
                  <a:pt x="1044" y="445"/>
                </a:lnTo>
                <a:lnTo>
                  <a:pt x="1076" y="416"/>
                </a:lnTo>
                <a:lnTo>
                  <a:pt x="1091" y="401"/>
                </a:lnTo>
                <a:lnTo>
                  <a:pt x="1104" y="386"/>
                </a:lnTo>
                <a:lnTo>
                  <a:pt x="1114" y="373"/>
                </a:lnTo>
                <a:lnTo>
                  <a:pt x="1124" y="360"/>
                </a:lnTo>
                <a:lnTo>
                  <a:pt x="1130" y="348"/>
                </a:lnTo>
                <a:lnTo>
                  <a:pt x="1133" y="337"/>
                </a:lnTo>
                <a:lnTo>
                  <a:pt x="1133" y="337"/>
                </a:lnTo>
                <a:lnTo>
                  <a:pt x="1133" y="332"/>
                </a:lnTo>
                <a:lnTo>
                  <a:pt x="1133" y="328"/>
                </a:lnTo>
                <a:lnTo>
                  <a:pt x="1129" y="319"/>
                </a:lnTo>
                <a:lnTo>
                  <a:pt x="1124" y="309"/>
                </a:lnTo>
                <a:lnTo>
                  <a:pt x="1116" y="301"/>
                </a:lnTo>
                <a:lnTo>
                  <a:pt x="1105" y="293"/>
                </a:lnTo>
                <a:lnTo>
                  <a:pt x="1093" y="287"/>
                </a:lnTo>
                <a:lnTo>
                  <a:pt x="1081" y="280"/>
                </a:lnTo>
                <a:lnTo>
                  <a:pt x="1068" y="273"/>
                </a:lnTo>
                <a:lnTo>
                  <a:pt x="1040" y="264"/>
                </a:lnTo>
                <a:lnTo>
                  <a:pt x="1014" y="256"/>
                </a:lnTo>
                <a:lnTo>
                  <a:pt x="979" y="247"/>
                </a:lnTo>
                <a:lnTo>
                  <a:pt x="979" y="247"/>
                </a:lnTo>
                <a:lnTo>
                  <a:pt x="959" y="243"/>
                </a:lnTo>
                <a:lnTo>
                  <a:pt x="937" y="240"/>
                </a:lnTo>
                <a:lnTo>
                  <a:pt x="900" y="236"/>
                </a:lnTo>
                <a:lnTo>
                  <a:pt x="900" y="236"/>
                </a:lnTo>
                <a:lnTo>
                  <a:pt x="884" y="233"/>
                </a:lnTo>
                <a:lnTo>
                  <a:pt x="865" y="228"/>
                </a:lnTo>
                <a:lnTo>
                  <a:pt x="841" y="220"/>
                </a:lnTo>
                <a:lnTo>
                  <a:pt x="820" y="215"/>
                </a:lnTo>
                <a:lnTo>
                  <a:pt x="820" y="215"/>
                </a:lnTo>
                <a:lnTo>
                  <a:pt x="820" y="214"/>
                </a:lnTo>
                <a:lnTo>
                  <a:pt x="819" y="208"/>
                </a:lnTo>
                <a:lnTo>
                  <a:pt x="813" y="202"/>
                </a:lnTo>
                <a:lnTo>
                  <a:pt x="804" y="194"/>
                </a:lnTo>
                <a:lnTo>
                  <a:pt x="804" y="194"/>
                </a:lnTo>
                <a:lnTo>
                  <a:pt x="794" y="186"/>
                </a:lnTo>
                <a:lnTo>
                  <a:pt x="788" y="179"/>
                </a:lnTo>
                <a:lnTo>
                  <a:pt x="783" y="172"/>
                </a:lnTo>
                <a:lnTo>
                  <a:pt x="783" y="172"/>
                </a:lnTo>
                <a:lnTo>
                  <a:pt x="779" y="127"/>
                </a:lnTo>
                <a:lnTo>
                  <a:pt x="775" y="97"/>
                </a:lnTo>
                <a:lnTo>
                  <a:pt x="774" y="86"/>
                </a:lnTo>
                <a:lnTo>
                  <a:pt x="772" y="82"/>
                </a:lnTo>
                <a:lnTo>
                  <a:pt x="772" y="82"/>
                </a:lnTo>
                <a:lnTo>
                  <a:pt x="770" y="82"/>
                </a:lnTo>
                <a:lnTo>
                  <a:pt x="767" y="82"/>
                </a:lnTo>
                <a:lnTo>
                  <a:pt x="763" y="85"/>
                </a:lnTo>
                <a:lnTo>
                  <a:pt x="762" y="87"/>
                </a:lnTo>
                <a:lnTo>
                  <a:pt x="762" y="87"/>
                </a:lnTo>
                <a:lnTo>
                  <a:pt x="762" y="91"/>
                </a:lnTo>
                <a:lnTo>
                  <a:pt x="762" y="98"/>
                </a:lnTo>
                <a:lnTo>
                  <a:pt x="763" y="105"/>
                </a:lnTo>
                <a:lnTo>
                  <a:pt x="762" y="114"/>
                </a:lnTo>
                <a:lnTo>
                  <a:pt x="762" y="114"/>
                </a:lnTo>
                <a:lnTo>
                  <a:pt x="755" y="140"/>
                </a:lnTo>
                <a:lnTo>
                  <a:pt x="751" y="156"/>
                </a:lnTo>
                <a:lnTo>
                  <a:pt x="751" y="156"/>
                </a:lnTo>
                <a:lnTo>
                  <a:pt x="744" y="142"/>
                </a:lnTo>
                <a:lnTo>
                  <a:pt x="739" y="128"/>
                </a:lnTo>
                <a:lnTo>
                  <a:pt x="735" y="119"/>
                </a:lnTo>
                <a:lnTo>
                  <a:pt x="735" y="119"/>
                </a:lnTo>
                <a:lnTo>
                  <a:pt x="727" y="90"/>
                </a:lnTo>
                <a:lnTo>
                  <a:pt x="721" y="75"/>
                </a:lnTo>
                <a:lnTo>
                  <a:pt x="718" y="69"/>
                </a:lnTo>
                <a:lnTo>
                  <a:pt x="714" y="66"/>
                </a:lnTo>
                <a:lnTo>
                  <a:pt x="714" y="66"/>
                </a:lnTo>
                <a:lnTo>
                  <a:pt x="709" y="63"/>
                </a:lnTo>
                <a:lnTo>
                  <a:pt x="706" y="63"/>
                </a:lnTo>
                <a:lnTo>
                  <a:pt x="705" y="65"/>
                </a:lnTo>
                <a:lnTo>
                  <a:pt x="703" y="66"/>
                </a:lnTo>
                <a:lnTo>
                  <a:pt x="703" y="66"/>
                </a:lnTo>
                <a:lnTo>
                  <a:pt x="703" y="67"/>
                </a:lnTo>
                <a:lnTo>
                  <a:pt x="703" y="69"/>
                </a:lnTo>
                <a:lnTo>
                  <a:pt x="703" y="71"/>
                </a:lnTo>
                <a:lnTo>
                  <a:pt x="703" y="77"/>
                </a:lnTo>
                <a:lnTo>
                  <a:pt x="703" y="77"/>
                </a:lnTo>
                <a:lnTo>
                  <a:pt x="703" y="82"/>
                </a:lnTo>
                <a:lnTo>
                  <a:pt x="705" y="93"/>
                </a:lnTo>
                <a:lnTo>
                  <a:pt x="711" y="118"/>
                </a:lnTo>
                <a:lnTo>
                  <a:pt x="719" y="151"/>
                </a:lnTo>
                <a:lnTo>
                  <a:pt x="719" y="151"/>
                </a:lnTo>
                <a:lnTo>
                  <a:pt x="702" y="113"/>
                </a:lnTo>
                <a:lnTo>
                  <a:pt x="690" y="86"/>
                </a:lnTo>
                <a:lnTo>
                  <a:pt x="682" y="71"/>
                </a:lnTo>
                <a:lnTo>
                  <a:pt x="682" y="71"/>
                </a:lnTo>
                <a:lnTo>
                  <a:pt x="678" y="67"/>
                </a:lnTo>
                <a:lnTo>
                  <a:pt x="677" y="71"/>
                </a:lnTo>
                <a:lnTo>
                  <a:pt x="677" y="71"/>
                </a:lnTo>
                <a:lnTo>
                  <a:pt x="677" y="78"/>
                </a:lnTo>
                <a:lnTo>
                  <a:pt x="679" y="91"/>
                </a:lnTo>
                <a:lnTo>
                  <a:pt x="681" y="105"/>
                </a:lnTo>
                <a:lnTo>
                  <a:pt x="682" y="114"/>
                </a:lnTo>
                <a:lnTo>
                  <a:pt x="682" y="114"/>
                </a:lnTo>
                <a:lnTo>
                  <a:pt x="683" y="126"/>
                </a:lnTo>
                <a:lnTo>
                  <a:pt x="687" y="144"/>
                </a:lnTo>
                <a:lnTo>
                  <a:pt x="691" y="160"/>
                </a:lnTo>
                <a:lnTo>
                  <a:pt x="693" y="166"/>
                </a:lnTo>
                <a:lnTo>
                  <a:pt x="693" y="167"/>
                </a:lnTo>
                <a:lnTo>
                  <a:pt x="693" y="167"/>
                </a:lnTo>
                <a:lnTo>
                  <a:pt x="690" y="164"/>
                </a:lnTo>
                <a:lnTo>
                  <a:pt x="687" y="159"/>
                </a:lnTo>
                <a:lnTo>
                  <a:pt x="677" y="140"/>
                </a:lnTo>
                <a:lnTo>
                  <a:pt x="677" y="140"/>
                </a:lnTo>
                <a:lnTo>
                  <a:pt x="669" y="126"/>
                </a:lnTo>
                <a:lnTo>
                  <a:pt x="665" y="119"/>
                </a:lnTo>
                <a:lnTo>
                  <a:pt x="661" y="109"/>
                </a:lnTo>
                <a:lnTo>
                  <a:pt x="661" y="109"/>
                </a:lnTo>
                <a:lnTo>
                  <a:pt x="658" y="97"/>
                </a:lnTo>
                <a:lnTo>
                  <a:pt x="657" y="87"/>
                </a:lnTo>
                <a:lnTo>
                  <a:pt x="653" y="78"/>
                </a:lnTo>
                <a:lnTo>
                  <a:pt x="645" y="66"/>
                </a:lnTo>
                <a:lnTo>
                  <a:pt x="645" y="66"/>
                </a:lnTo>
                <a:lnTo>
                  <a:pt x="637" y="55"/>
                </a:lnTo>
                <a:lnTo>
                  <a:pt x="633" y="50"/>
                </a:lnTo>
                <a:lnTo>
                  <a:pt x="630" y="46"/>
                </a:lnTo>
                <a:lnTo>
                  <a:pt x="624" y="39"/>
                </a:lnTo>
                <a:lnTo>
                  <a:pt x="624" y="39"/>
                </a:lnTo>
                <a:lnTo>
                  <a:pt x="611" y="30"/>
                </a:lnTo>
                <a:lnTo>
                  <a:pt x="592" y="20"/>
                </a:lnTo>
                <a:lnTo>
                  <a:pt x="571" y="8"/>
                </a:lnTo>
                <a:lnTo>
                  <a:pt x="571" y="8"/>
                </a:lnTo>
                <a:lnTo>
                  <a:pt x="565" y="5"/>
                </a:lnTo>
                <a:lnTo>
                  <a:pt x="553" y="1"/>
                </a:lnTo>
                <a:lnTo>
                  <a:pt x="547" y="0"/>
                </a:lnTo>
                <a:lnTo>
                  <a:pt x="542" y="0"/>
                </a:lnTo>
                <a:lnTo>
                  <a:pt x="536" y="0"/>
                </a:lnTo>
                <a:lnTo>
                  <a:pt x="535" y="1"/>
                </a:lnTo>
                <a:lnTo>
                  <a:pt x="534" y="2"/>
                </a:lnTo>
                <a:lnTo>
                  <a:pt x="534" y="2"/>
                </a:lnTo>
                <a:lnTo>
                  <a:pt x="530" y="12"/>
                </a:lnTo>
                <a:lnTo>
                  <a:pt x="528" y="13"/>
                </a:lnTo>
                <a:lnTo>
                  <a:pt x="528" y="13"/>
                </a:lnTo>
                <a:lnTo>
                  <a:pt x="520" y="13"/>
                </a:lnTo>
                <a:lnTo>
                  <a:pt x="511" y="12"/>
                </a:lnTo>
                <a:lnTo>
                  <a:pt x="502" y="13"/>
                </a:lnTo>
                <a:lnTo>
                  <a:pt x="502" y="13"/>
                </a:lnTo>
                <a:lnTo>
                  <a:pt x="496" y="13"/>
                </a:lnTo>
                <a:lnTo>
                  <a:pt x="492" y="13"/>
                </a:lnTo>
                <a:lnTo>
                  <a:pt x="485" y="10"/>
                </a:lnTo>
                <a:lnTo>
                  <a:pt x="477" y="10"/>
                </a:lnTo>
                <a:lnTo>
                  <a:pt x="474" y="10"/>
                </a:lnTo>
                <a:lnTo>
                  <a:pt x="470" y="13"/>
                </a:lnTo>
                <a:lnTo>
                  <a:pt x="470" y="13"/>
                </a:lnTo>
                <a:lnTo>
                  <a:pt x="465" y="17"/>
                </a:lnTo>
                <a:lnTo>
                  <a:pt x="461" y="20"/>
                </a:lnTo>
                <a:lnTo>
                  <a:pt x="458" y="22"/>
                </a:lnTo>
                <a:lnTo>
                  <a:pt x="454" y="29"/>
                </a:lnTo>
                <a:lnTo>
                  <a:pt x="454" y="29"/>
                </a:lnTo>
                <a:lnTo>
                  <a:pt x="450" y="38"/>
                </a:lnTo>
                <a:lnTo>
                  <a:pt x="446" y="49"/>
                </a:lnTo>
                <a:lnTo>
                  <a:pt x="442" y="57"/>
                </a:lnTo>
                <a:lnTo>
                  <a:pt x="439" y="59"/>
                </a:lnTo>
                <a:lnTo>
                  <a:pt x="438" y="61"/>
                </a:lnTo>
                <a:lnTo>
                  <a:pt x="438" y="61"/>
                </a:lnTo>
                <a:lnTo>
                  <a:pt x="433" y="65"/>
                </a:lnTo>
                <a:lnTo>
                  <a:pt x="427" y="70"/>
                </a:lnTo>
                <a:lnTo>
                  <a:pt x="417" y="82"/>
                </a:lnTo>
                <a:lnTo>
                  <a:pt x="417" y="82"/>
                </a:lnTo>
                <a:lnTo>
                  <a:pt x="413" y="85"/>
                </a:lnTo>
                <a:lnTo>
                  <a:pt x="409" y="87"/>
                </a:lnTo>
                <a:lnTo>
                  <a:pt x="405" y="89"/>
                </a:lnTo>
                <a:lnTo>
                  <a:pt x="401" y="93"/>
                </a:lnTo>
                <a:lnTo>
                  <a:pt x="401" y="93"/>
                </a:lnTo>
                <a:lnTo>
                  <a:pt x="397" y="97"/>
                </a:lnTo>
                <a:lnTo>
                  <a:pt x="392" y="101"/>
                </a:lnTo>
                <a:lnTo>
                  <a:pt x="385" y="103"/>
                </a:lnTo>
                <a:lnTo>
                  <a:pt x="385" y="103"/>
                </a:lnTo>
                <a:lnTo>
                  <a:pt x="386" y="98"/>
                </a:lnTo>
                <a:lnTo>
                  <a:pt x="389" y="89"/>
                </a:lnTo>
                <a:lnTo>
                  <a:pt x="390" y="83"/>
                </a:lnTo>
                <a:lnTo>
                  <a:pt x="390" y="79"/>
                </a:lnTo>
                <a:lnTo>
                  <a:pt x="389" y="77"/>
                </a:lnTo>
                <a:lnTo>
                  <a:pt x="385" y="77"/>
                </a:lnTo>
                <a:lnTo>
                  <a:pt x="385" y="77"/>
                </a:lnTo>
                <a:lnTo>
                  <a:pt x="381" y="78"/>
                </a:lnTo>
                <a:lnTo>
                  <a:pt x="378" y="81"/>
                </a:lnTo>
                <a:lnTo>
                  <a:pt x="376" y="85"/>
                </a:lnTo>
                <a:lnTo>
                  <a:pt x="374" y="89"/>
                </a:lnTo>
                <a:lnTo>
                  <a:pt x="372" y="97"/>
                </a:lnTo>
                <a:lnTo>
                  <a:pt x="369" y="103"/>
                </a:lnTo>
                <a:lnTo>
                  <a:pt x="369" y="103"/>
                </a:lnTo>
                <a:lnTo>
                  <a:pt x="365" y="114"/>
                </a:lnTo>
                <a:lnTo>
                  <a:pt x="361" y="130"/>
                </a:lnTo>
                <a:lnTo>
                  <a:pt x="357" y="144"/>
                </a:lnTo>
                <a:lnTo>
                  <a:pt x="355" y="150"/>
                </a:lnTo>
                <a:lnTo>
                  <a:pt x="353" y="151"/>
                </a:lnTo>
                <a:lnTo>
                  <a:pt x="353" y="151"/>
                </a:lnTo>
                <a:lnTo>
                  <a:pt x="352" y="151"/>
                </a:lnTo>
                <a:lnTo>
                  <a:pt x="352" y="148"/>
                </a:lnTo>
                <a:lnTo>
                  <a:pt x="352" y="143"/>
                </a:lnTo>
                <a:lnTo>
                  <a:pt x="351" y="123"/>
                </a:lnTo>
                <a:lnTo>
                  <a:pt x="351" y="103"/>
                </a:lnTo>
                <a:lnTo>
                  <a:pt x="349" y="95"/>
                </a:lnTo>
                <a:lnTo>
                  <a:pt x="348" y="93"/>
                </a:lnTo>
                <a:lnTo>
                  <a:pt x="348" y="93"/>
                </a:lnTo>
                <a:lnTo>
                  <a:pt x="344" y="91"/>
                </a:lnTo>
                <a:lnTo>
                  <a:pt x="339" y="91"/>
                </a:lnTo>
                <a:lnTo>
                  <a:pt x="336" y="93"/>
                </a:lnTo>
                <a:lnTo>
                  <a:pt x="335" y="95"/>
                </a:lnTo>
                <a:lnTo>
                  <a:pt x="333" y="99"/>
                </a:lnTo>
                <a:lnTo>
                  <a:pt x="332" y="103"/>
                </a:lnTo>
                <a:lnTo>
                  <a:pt x="332" y="103"/>
                </a:lnTo>
                <a:lnTo>
                  <a:pt x="324" y="148"/>
                </a:lnTo>
                <a:lnTo>
                  <a:pt x="316" y="183"/>
                </a:lnTo>
                <a:lnTo>
                  <a:pt x="316" y="183"/>
                </a:lnTo>
                <a:lnTo>
                  <a:pt x="313" y="188"/>
                </a:lnTo>
                <a:lnTo>
                  <a:pt x="311" y="199"/>
                </a:lnTo>
                <a:lnTo>
                  <a:pt x="311" y="199"/>
                </a:lnTo>
                <a:lnTo>
                  <a:pt x="305" y="220"/>
                </a:lnTo>
                <a:lnTo>
                  <a:pt x="305" y="220"/>
                </a:lnTo>
                <a:lnTo>
                  <a:pt x="130" y="252"/>
                </a:lnTo>
                <a:lnTo>
                  <a:pt x="130" y="252"/>
                </a:lnTo>
                <a:lnTo>
                  <a:pt x="108" y="259"/>
                </a:lnTo>
                <a:lnTo>
                  <a:pt x="75" y="269"/>
                </a:lnTo>
                <a:lnTo>
                  <a:pt x="57" y="276"/>
                </a:lnTo>
                <a:lnTo>
                  <a:pt x="40" y="284"/>
                </a:lnTo>
                <a:lnTo>
                  <a:pt x="28" y="292"/>
                </a:lnTo>
                <a:lnTo>
                  <a:pt x="23" y="296"/>
                </a:lnTo>
                <a:lnTo>
                  <a:pt x="19" y="300"/>
                </a:lnTo>
                <a:lnTo>
                  <a:pt x="19" y="300"/>
                </a:lnTo>
                <a:lnTo>
                  <a:pt x="14" y="308"/>
                </a:lnTo>
                <a:lnTo>
                  <a:pt x="8" y="317"/>
                </a:lnTo>
                <a:lnTo>
                  <a:pt x="6" y="326"/>
                </a:lnTo>
                <a:lnTo>
                  <a:pt x="3" y="336"/>
                </a:lnTo>
                <a:lnTo>
                  <a:pt x="0" y="345"/>
                </a:lnTo>
                <a:lnTo>
                  <a:pt x="0" y="353"/>
                </a:lnTo>
                <a:lnTo>
                  <a:pt x="0" y="360"/>
                </a:lnTo>
                <a:lnTo>
                  <a:pt x="3" y="364"/>
                </a:lnTo>
                <a:lnTo>
                  <a:pt x="3" y="364"/>
                </a:lnTo>
                <a:lnTo>
                  <a:pt x="18" y="380"/>
                </a:lnTo>
                <a:lnTo>
                  <a:pt x="43" y="405"/>
                </a:lnTo>
                <a:lnTo>
                  <a:pt x="68" y="431"/>
                </a:lnTo>
                <a:lnTo>
                  <a:pt x="77" y="442"/>
                </a:lnTo>
                <a:lnTo>
                  <a:pt x="83" y="449"/>
                </a:lnTo>
                <a:lnTo>
                  <a:pt x="83" y="449"/>
                </a:lnTo>
                <a:lnTo>
                  <a:pt x="91" y="457"/>
                </a:lnTo>
                <a:lnTo>
                  <a:pt x="108" y="473"/>
                </a:lnTo>
                <a:lnTo>
                  <a:pt x="156" y="513"/>
                </a:lnTo>
                <a:lnTo>
                  <a:pt x="205" y="554"/>
                </a:lnTo>
                <a:lnTo>
                  <a:pt x="231" y="576"/>
                </a:lnTo>
                <a:lnTo>
                  <a:pt x="231" y="576"/>
                </a:lnTo>
                <a:lnTo>
                  <a:pt x="247" y="590"/>
                </a:lnTo>
                <a:lnTo>
                  <a:pt x="270" y="607"/>
                </a:lnTo>
                <a:lnTo>
                  <a:pt x="300" y="629"/>
                </a:lnTo>
                <a:lnTo>
                  <a:pt x="300" y="629"/>
                </a:lnTo>
                <a:lnTo>
                  <a:pt x="327" y="718"/>
                </a:lnTo>
                <a:lnTo>
                  <a:pt x="344" y="782"/>
                </a:lnTo>
                <a:lnTo>
                  <a:pt x="353" y="815"/>
                </a:lnTo>
                <a:lnTo>
                  <a:pt x="353" y="815"/>
                </a:lnTo>
                <a:lnTo>
                  <a:pt x="355" y="854"/>
                </a:lnTo>
                <a:lnTo>
                  <a:pt x="353" y="895"/>
                </a:lnTo>
                <a:lnTo>
                  <a:pt x="353" y="895"/>
                </a:lnTo>
                <a:lnTo>
                  <a:pt x="352" y="903"/>
                </a:lnTo>
                <a:lnTo>
                  <a:pt x="348" y="915"/>
                </a:lnTo>
                <a:lnTo>
                  <a:pt x="336" y="948"/>
                </a:lnTo>
                <a:lnTo>
                  <a:pt x="316" y="1002"/>
                </a:lnTo>
                <a:lnTo>
                  <a:pt x="316" y="1002"/>
                </a:lnTo>
                <a:lnTo>
                  <a:pt x="311" y="1013"/>
                </a:lnTo>
                <a:lnTo>
                  <a:pt x="304" y="1027"/>
                </a:lnTo>
                <a:lnTo>
                  <a:pt x="299" y="1037"/>
                </a:lnTo>
                <a:lnTo>
                  <a:pt x="299" y="1041"/>
                </a:lnTo>
                <a:lnTo>
                  <a:pt x="300" y="1044"/>
                </a:lnTo>
                <a:lnTo>
                  <a:pt x="300" y="1044"/>
                </a:lnTo>
                <a:lnTo>
                  <a:pt x="304" y="1047"/>
                </a:lnTo>
                <a:lnTo>
                  <a:pt x="311" y="1049"/>
                </a:lnTo>
                <a:lnTo>
                  <a:pt x="329" y="1053"/>
                </a:lnTo>
                <a:lnTo>
                  <a:pt x="353" y="1060"/>
                </a:lnTo>
                <a:lnTo>
                  <a:pt x="353" y="1060"/>
                </a:lnTo>
                <a:lnTo>
                  <a:pt x="344" y="1087"/>
                </a:lnTo>
                <a:lnTo>
                  <a:pt x="332" y="1124"/>
                </a:lnTo>
                <a:lnTo>
                  <a:pt x="332" y="1124"/>
                </a:lnTo>
                <a:lnTo>
                  <a:pt x="327" y="1170"/>
                </a:lnTo>
                <a:lnTo>
                  <a:pt x="317" y="1263"/>
                </a:lnTo>
                <a:lnTo>
                  <a:pt x="309" y="1362"/>
                </a:lnTo>
                <a:lnTo>
                  <a:pt x="305" y="1427"/>
                </a:lnTo>
                <a:lnTo>
                  <a:pt x="305" y="1427"/>
                </a:lnTo>
                <a:lnTo>
                  <a:pt x="305" y="1459"/>
                </a:lnTo>
                <a:lnTo>
                  <a:pt x="307" y="1512"/>
                </a:lnTo>
                <a:lnTo>
                  <a:pt x="313" y="1658"/>
                </a:lnTo>
                <a:lnTo>
                  <a:pt x="317" y="1732"/>
                </a:lnTo>
                <a:lnTo>
                  <a:pt x="321" y="1800"/>
                </a:lnTo>
                <a:lnTo>
                  <a:pt x="327" y="1852"/>
                </a:lnTo>
                <a:lnTo>
                  <a:pt x="329" y="1868"/>
                </a:lnTo>
                <a:lnTo>
                  <a:pt x="332" y="1879"/>
                </a:lnTo>
                <a:lnTo>
                  <a:pt x="332" y="1879"/>
                </a:lnTo>
                <a:lnTo>
                  <a:pt x="339" y="1900"/>
                </a:lnTo>
                <a:lnTo>
                  <a:pt x="347" y="1934"/>
                </a:lnTo>
                <a:lnTo>
                  <a:pt x="364" y="2025"/>
                </a:lnTo>
                <a:lnTo>
                  <a:pt x="378" y="2110"/>
                </a:lnTo>
                <a:lnTo>
                  <a:pt x="385" y="2150"/>
                </a:lnTo>
                <a:lnTo>
                  <a:pt x="385" y="2150"/>
                </a:lnTo>
                <a:lnTo>
                  <a:pt x="385" y="2160"/>
                </a:lnTo>
                <a:lnTo>
                  <a:pt x="388" y="2178"/>
                </a:lnTo>
                <a:lnTo>
                  <a:pt x="390" y="2203"/>
                </a:lnTo>
                <a:lnTo>
                  <a:pt x="427" y="2208"/>
                </a:lnTo>
                <a:lnTo>
                  <a:pt x="427" y="2208"/>
                </a:lnTo>
                <a:lnTo>
                  <a:pt x="398" y="2239"/>
                </a:lnTo>
                <a:lnTo>
                  <a:pt x="376" y="2261"/>
                </a:lnTo>
                <a:lnTo>
                  <a:pt x="359" y="2277"/>
                </a:lnTo>
                <a:lnTo>
                  <a:pt x="359" y="2277"/>
                </a:lnTo>
                <a:lnTo>
                  <a:pt x="347" y="2286"/>
                </a:lnTo>
                <a:lnTo>
                  <a:pt x="337" y="2297"/>
                </a:lnTo>
                <a:lnTo>
                  <a:pt x="333" y="2302"/>
                </a:lnTo>
                <a:lnTo>
                  <a:pt x="332" y="2308"/>
                </a:lnTo>
                <a:lnTo>
                  <a:pt x="331" y="2314"/>
                </a:lnTo>
                <a:lnTo>
                  <a:pt x="332" y="2320"/>
                </a:lnTo>
                <a:lnTo>
                  <a:pt x="332" y="2320"/>
                </a:lnTo>
                <a:lnTo>
                  <a:pt x="336" y="2333"/>
                </a:lnTo>
                <a:lnTo>
                  <a:pt x="341" y="2345"/>
                </a:lnTo>
                <a:lnTo>
                  <a:pt x="344" y="2350"/>
                </a:lnTo>
                <a:lnTo>
                  <a:pt x="348" y="2354"/>
                </a:lnTo>
                <a:lnTo>
                  <a:pt x="353" y="2357"/>
                </a:lnTo>
                <a:lnTo>
                  <a:pt x="359" y="2357"/>
                </a:lnTo>
                <a:lnTo>
                  <a:pt x="359" y="2357"/>
                </a:lnTo>
                <a:lnTo>
                  <a:pt x="385" y="2356"/>
                </a:lnTo>
                <a:lnTo>
                  <a:pt x="398" y="2354"/>
                </a:lnTo>
                <a:lnTo>
                  <a:pt x="412" y="2352"/>
                </a:lnTo>
                <a:lnTo>
                  <a:pt x="412" y="2352"/>
                </a:lnTo>
                <a:lnTo>
                  <a:pt x="425" y="2348"/>
                </a:lnTo>
                <a:lnTo>
                  <a:pt x="441" y="2342"/>
                </a:lnTo>
                <a:lnTo>
                  <a:pt x="459" y="2336"/>
                </a:lnTo>
                <a:lnTo>
                  <a:pt x="481" y="2330"/>
                </a:lnTo>
                <a:lnTo>
                  <a:pt x="481" y="2330"/>
                </a:lnTo>
                <a:lnTo>
                  <a:pt x="512" y="2322"/>
                </a:lnTo>
                <a:lnTo>
                  <a:pt x="551" y="2312"/>
                </a:lnTo>
                <a:lnTo>
                  <a:pt x="568" y="2305"/>
                </a:lnTo>
                <a:lnTo>
                  <a:pt x="584" y="2298"/>
                </a:lnTo>
                <a:lnTo>
                  <a:pt x="593" y="2293"/>
                </a:lnTo>
                <a:lnTo>
                  <a:pt x="596" y="2290"/>
                </a:lnTo>
                <a:lnTo>
                  <a:pt x="597" y="2288"/>
                </a:lnTo>
                <a:lnTo>
                  <a:pt x="597" y="2288"/>
                </a:lnTo>
                <a:lnTo>
                  <a:pt x="595" y="2253"/>
                </a:lnTo>
                <a:lnTo>
                  <a:pt x="592" y="2229"/>
                </a:lnTo>
                <a:lnTo>
                  <a:pt x="592" y="2229"/>
                </a:lnTo>
                <a:lnTo>
                  <a:pt x="599" y="2228"/>
                </a:lnTo>
                <a:lnTo>
                  <a:pt x="603" y="2227"/>
                </a:lnTo>
                <a:lnTo>
                  <a:pt x="603" y="2225"/>
                </a:lnTo>
                <a:lnTo>
                  <a:pt x="603" y="2224"/>
                </a:lnTo>
                <a:lnTo>
                  <a:pt x="603" y="2224"/>
                </a:lnTo>
                <a:lnTo>
                  <a:pt x="597" y="2203"/>
                </a:lnTo>
                <a:lnTo>
                  <a:pt x="588" y="2159"/>
                </a:lnTo>
                <a:lnTo>
                  <a:pt x="571" y="2075"/>
                </a:lnTo>
                <a:lnTo>
                  <a:pt x="571" y="2075"/>
                </a:lnTo>
                <a:lnTo>
                  <a:pt x="564" y="2031"/>
                </a:lnTo>
                <a:lnTo>
                  <a:pt x="556" y="1961"/>
                </a:lnTo>
                <a:lnTo>
                  <a:pt x="544" y="1857"/>
                </a:lnTo>
                <a:lnTo>
                  <a:pt x="544" y="1857"/>
                </a:lnTo>
                <a:close/>
                <a:moveTo>
                  <a:pt x="433" y="300"/>
                </a:moveTo>
                <a:lnTo>
                  <a:pt x="433" y="300"/>
                </a:lnTo>
                <a:lnTo>
                  <a:pt x="441" y="312"/>
                </a:lnTo>
                <a:lnTo>
                  <a:pt x="454" y="332"/>
                </a:lnTo>
                <a:lnTo>
                  <a:pt x="454" y="332"/>
                </a:lnTo>
                <a:lnTo>
                  <a:pt x="467" y="346"/>
                </a:lnTo>
                <a:lnTo>
                  <a:pt x="475" y="353"/>
                </a:lnTo>
                <a:lnTo>
                  <a:pt x="470" y="390"/>
                </a:lnTo>
                <a:lnTo>
                  <a:pt x="470" y="390"/>
                </a:lnTo>
                <a:lnTo>
                  <a:pt x="449" y="392"/>
                </a:lnTo>
                <a:lnTo>
                  <a:pt x="431" y="392"/>
                </a:lnTo>
                <a:lnTo>
                  <a:pt x="426" y="392"/>
                </a:lnTo>
                <a:lnTo>
                  <a:pt x="422" y="390"/>
                </a:lnTo>
                <a:lnTo>
                  <a:pt x="422" y="390"/>
                </a:lnTo>
                <a:lnTo>
                  <a:pt x="421" y="389"/>
                </a:lnTo>
                <a:lnTo>
                  <a:pt x="421" y="389"/>
                </a:lnTo>
                <a:lnTo>
                  <a:pt x="425" y="389"/>
                </a:lnTo>
                <a:lnTo>
                  <a:pt x="425" y="389"/>
                </a:lnTo>
                <a:lnTo>
                  <a:pt x="424" y="389"/>
                </a:lnTo>
                <a:lnTo>
                  <a:pt x="421" y="389"/>
                </a:lnTo>
                <a:lnTo>
                  <a:pt x="421" y="389"/>
                </a:lnTo>
                <a:lnTo>
                  <a:pt x="406" y="390"/>
                </a:lnTo>
                <a:lnTo>
                  <a:pt x="406" y="390"/>
                </a:lnTo>
                <a:lnTo>
                  <a:pt x="393" y="390"/>
                </a:lnTo>
                <a:lnTo>
                  <a:pt x="380" y="389"/>
                </a:lnTo>
                <a:lnTo>
                  <a:pt x="352" y="385"/>
                </a:lnTo>
                <a:lnTo>
                  <a:pt x="321" y="380"/>
                </a:lnTo>
                <a:lnTo>
                  <a:pt x="168" y="353"/>
                </a:lnTo>
                <a:lnTo>
                  <a:pt x="311" y="316"/>
                </a:lnTo>
                <a:lnTo>
                  <a:pt x="311" y="295"/>
                </a:lnTo>
                <a:lnTo>
                  <a:pt x="364" y="279"/>
                </a:lnTo>
                <a:lnTo>
                  <a:pt x="364" y="279"/>
                </a:lnTo>
                <a:lnTo>
                  <a:pt x="368" y="283"/>
                </a:lnTo>
                <a:lnTo>
                  <a:pt x="372" y="287"/>
                </a:lnTo>
                <a:lnTo>
                  <a:pt x="380" y="289"/>
                </a:lnTo>
                <a:lnTo>
                  <a:pt x="380" y="289"/>
                </a:lnTo>
                <a:lnTo>
                  <a:pt x="392" y="292"/>
                </a:lnTo>
                <a:lnTo>
                  <a:pt x="405" y="293"/>
                </a:lnTo>
                <a:lnTo>
                  <a:pt x="422" y="295"/>
                </a:lnTo>
                <a:lnTo>
                  <a:pt x="433" y="300"/>
                </a:lnTo>
                <a:close/>
                <a:moveTo>
                  <a:pt x="672" y="279"/>
                </a:moveTo>
                <a:lnTo>
                  <a:pt x="714" y="289"/>
                </a:lnTo>
                <a:lnTo>
                  <a:pt x="714" y="289"/>
                </a:lnTo>
                <a:lnTo>
                  <a:pt x="721" y="292"/>
                </a:lnTo>
                <a:lnTo>
                  <a:pt x="725" y="296"/>
                </a:lnTo>
                <a:lnTo>
                  <a:pt x="730" y="300"/>
                </a:lnTo>
                <a:lnTo>
                  <a:pt x="730" y="300"/>
                </a:lnTo>
                <a:lnTo>
                  <a:pt x="733" y="301"/>
                </a:lnTo>
                <a:lnTo>
                  <a:pt x="736" y="301"/>
                </a:lnTo>
                <a:lnTo>
                  <a:pt x="747" y="299"/>
                </a:lnTo>
                <a:lnTo>
                  <a:pt x="772" y="289"/>
                </a:lnTo>
                <a:lnTo>
                  <a:pt x="772" y="289"/>
                </a:lnTo>
                <a:lnTo>
                  <a:pt x="778" y="287"/>
                </a:lnTo>
                <a:lnTo>
                  <a:pt x="782" y="284"/>
                </a:lnTo>
                <a:lnTo>
                  <a:pt x="787" y="279"/>
                </a:lnTo>
                <a:lnTo>
                  <a:pt x="788" y="275"/>
                </a:lnTo>
                <a:lnTo>
                  <a:pt x="788" y="273"/>
                </a:lnTo>
                <a:lnTo>
                  <a:pt x="804" y="284"/>
                </a:lnTo>
                <a:lnTo>
                  <a:pt x="804" y="284"/>
                </a:lnTo>
                <a:lnTo>
                  <a:pt x="894" y="337"/>
                </a:lnTo>
                <a:lnTo>
                  <a:pt x="894" y="337"/>
                </a:lnTo>
                <a:lnTo>
                  <a:pt x="905" y="344"/>
                </a:lnTo>
                <a:lnTo>
                  <a:pt x="913" y="352"/>
                </a:lnTo>
                <a:lnTo>
                  <a:pt x="918" y="358"/>
                </a:lnTo>
                <a:lnTo>
                  <a:pt x="921" y="364"/>
                </a:lnTo>
                <a:lnTo>
                  <a:pt x="921" y="364"/>
                </a:lnTo>
                <a:lnTo>
                  <a:pt x="918" y="365"/>
                </a:lnTo>
                <a:lnTo>
                  <a:pt x="912" y="366"/>
                </a:lnTo>
                <a:lnTo>
                  <a:pt x="886" y="368"/>
                </a:lnTo>
                <a:lnTo>
                  <a:pt x="808" y="373"/>
                </a:lnTo>
                <a:lnTo>
                  <a:pt x="682" y="380"/>
                </a:lnTo>
                <a:lnTo>
                  <a:pt x="682" y="380"/>
                </a:lnTo>
                <a:lnTo>
                  <a:pt x="668" y="381"/>
                </a:lnTo>
                <a:lnTo>
                  <a:pt x="650" y="380"/>
                </a:lnTo>
                <a:lnTo>
                  <a:pt x="629" y="380"/>
                </a:lnTo>
                <a:lnTo>
                  <a:pt x="624" y="342"/>
                </a:lnTo>
                <a:lnTo>
                  <a:pt x="640" y="326"/>
                </a:lnTo>
                <a:lnTo>
                  <a:pt x="640" y="326"/>
                </a:lnTo>
                <a:lnTo>
                  <a:pt x="644" y="321"/>
                </a:lnTo>
                <a:lnTo>
                  <a:pt x="649" y="316"/>
                </a:lnTo>
                <a:lnTo>
                  <a:pt x="656" y="305"/>
                </a:lnTo>
                <a:lnTo>
                  <a:pt x="656" y="305"/>
                </a:lnTo>
                <a:lnTo>
                  <a:pt x="668" y="285"/>
                </a:lnTo>
                <a:lnTo>
                  <a:pt x="672" y="279"/>
                </a:lnTo>
                <a:lnTo>
                  <a:pt x="672" y="279"/>
                </a:lnTo>
                <a:close/>
              </a:path>
            </a:pathLst>
          </a:custGeom>
          <a:gradFill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5638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pptxj44_聞き耳を立てる、盗み聞きする人のシルエット</dc:title>
  <dc:subject>pptxj44_聞き耳を立てる、盗み聞きする人のシルエット</dc:subject>
  <dc:creator>でじけろお</dc:creator>
  <cp:revision>1</cp:revision>
  <dcterms:created xsi:type="dcterms:W3CDTF">2018-05-20T00:31:01Z</dcterms:created>
  <dcterms:modified xsi:type="dcterms:W3CDTF">2022-04-27T14:32:40Z</dcterms:modified>
  <cp:version>1</cp:version>
</cp:coreProperties>
</file>