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4" r:id="rId2"/>
    <p:sldId id="36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3" d="100"/>
          <a:sy n="83" d="100"/>
        </p:scale>
        <p:origin x="8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忍者のシルエット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18A48B87-6741-4314-B50F-DDF65B505A00}"/>
              </a:ext>
            </a:extLst>
          </p:cNvPr>
          <p:cNvSpPr>
            <a:spLocks noEditPoints="1"/>
          </p:cNvSpPr>
          <p:nvPr/>
        </p:nvSpPr>
        <p:spPr bwMode="auto">
          <a:xfrm>
            <a:off x="930276" y="965201"/>
            <a:ext cx="2400300" cy="2390775"/>
          </a:xfrm>
          <a:custGeom>
            <a:avLst/>
            <a:gdLst>
              <a:gd name="T0" fmla="*/ 1113 w 1512"/>
              <a:gd name="T1" fmla="*/ 389 h 1506"/>
              <a:gd name="T2" fmla="*/ 1202 w 1512"/>
              <a:gd name="T3" fmla="*/ 414 h 1506"/>
              <a:gd name="T4" fmla="*/ 1136 w 1512"/>
              <a:gd name="T5" fmla="*/ 381 h 1506"/>
              <a:gd name="T6" fmla="*/ 1219 w 1512"/>
              <a:gd name="T7" fmla="*/ 355 h 1506"/>
              <a:gd name="T8" fmla="*/ 1142 w 1512"/>
              <a:gd name="T9" fmla="*/ 346 h 1506"/>
              <a:gd name="T10" fmla="*/ 1210 w 1512"/>
              <a:gd name="T11" fmla="*/ 304 h 1506"/>
              <a:gd name="T12" fmla="*/ 1174 w 1512"/>
              <a:gd name="T13" fmla="*/ 296 h 1506"/>
              <a:gd name="T14" fmla="*/ 1199 w 1512"/>
              <a:gd name="T15" fmla="*/ 277 h 1506"/>
              <a:gd name="T16" fmla="*/ 1114 w 1512"/>
              <a:gd name="T17" fmla="*/ 255 h 1506"/>
              <a:gd name="T18" fmla="*/ 1177 w 1512"/>
              <a:gd name="T19" fmla="*/ 226 h 1506"/>
              <a:gd name="T20" fmla="*/ 1084 w 1512"/>
              <a:gd name="T21" fmla="*/ 206 h 1506"/>
              <a:gd name="T22" fmla="*/ 1091 w 1512"/>
              <a:gd name="T23" fmla="*/ 163 h 1506"/>
              <a:gd name="T24" fmla="*/ 990 w 1512"/>
              <a:gd name="T25" fmla="*/ 217 h 1506"/>
              <a:gd name="T26" fmla="*/ 885 w 1512"/>
              <a:gd name="T27" fmla="*/ 220 h 1506"/>
              <a:gd name="T28" fmla="*/ 728 w 1512"/>
              <a:gd name="T29" fmla="*/ 188 h 1506"/>
              <a:gd name="T30" fmla="*/ 477 w 1512"/>
              <a:gd name="T31" fmla="*/ 163 h 1506"/>
              <a:gd name="T32" fmla="*/ 634 w 1512"/>
              <a:gd name="T33" fmla="*/ 105 h 1506"/>
              <a:gd name="T34" fmla="*/ 598 w 1512"/>
              <a:gd name="T35" fmla="*/ 48 h 1506"/>
              <a:gd name="T36" fmla="*/ 483 w 1512"/>
              <a:gd name="T37" fmla="*/ 106 h 1506"/>
              <a:gd name="T38" fmla="*/ 465 w 1512"/>
              <a:gd name="T39" fmla="*/ 91 h 1506"/>
              <a:gd name="T40" fmla="*/ 506 w 1512"/>
              <a:gd name="T41" fmla="*/ 2 h 1506"/>
              <a:gd name="T42" fmla="*/ 431 w 1512"/>
              <a:gd name="T43" fmla="*/ 54 h 1506"/>
              <a:gd name="T44" fmla="*/ 382 w 1512"/>
              <a:gd name="T45" fmla="*/ 158 h 1506"/>
              <a:gd name="T46" fmla="*/ 326 w 1512"/>
              <a:gd name="T47" fmla="*/ 152 h 1506"/>
              <a:gd name="T48" fmla="*/ 248 w 1512"/>
              <a:gd name="T49" fmla="*/ 51 h 1506"/>
              <a:gd name="T50" fmla="*/ 238 w 1512"/>
              <a:gd name="T51" fmla="*/ 28 h 1506"/>
              <a:gd name="T52" fmla="*/ 71 w 1512"/>
              <a:gd name="T53" fmla="*/ 67 h 1506"/>
              <a:gd name="T54" fmla="*/ 0 w 1512"/>
              <a:gd name="T55" fmla="*/ 220 h 1506"/>
              <a:gd name="T56" fmla="*/ 60 w 1512"/>
              <a:gd name="T57" fmla="*/ 305 h 1506"/>
              <a:gd name="T58" fmla="*/ 110 w 1512"/>
              <a:gd name="T59" fmla="*/ 387 h 1506"/>
              <a:gd name="T60" fmla="*/ 182 w 1512"/>
              <a:gd name="T61" fmla="*/ 399 h 1506"/>
              <a:gd name="T62" fmla="*/ 308 w 1512"/>
              <a:gd name="T63" fmla="*/ 381 h 1506"/>
              <a:gd name="T64" fmla="*/ 591 w 1512"/>
              <a:gd name="T65" fmla="*/ 563 h 1506"/>
              <a:gd name="T66" fmla="*/ 626 w 1512"/>
              <a:gd name="T67" fmla="*/ 844 h 1506"/>
              <a:gd name="T68" fmla="*/ 662 w 1512"/>
              <a:gd name="T69" fmla="*/ 1156 h 1506"/>
              <a:gd name="T70" fmla="*/ 723 w 1512"/>
              <a:gd name="T71" fmla="*/ 1254 h 1506"/>
              <a:gd name="T72" fmla="*/ 698 w 1512"/>
              <a:gd name="T73" fmla="*/ 1417 h 1506"/>
              <a:gd name="T74" fmla="*/ 585 w 1512"/>
              <a:gd name="T75" fmla="*/ 1457 h 1506"/>
              <a:gd name="T76" fmla="*/ 566 w 1512"/>
              <a:gd name="T77" fmla="*/ 1484 h 1506"/>
              <a:gd name="T78" fmla="*/ 567 w 1512"/>
              <a:gd name="T79" fmla="*/ 1506 h 1506"/>
              <a:gd name="T80" fmla="*/ 871 w 1512"/>
              <a:gd name="T81" fmla="*/ 1484 h 1506"/>
              <a:gd name="T82" fmla="*/ 887 w 1512"/>
              <a:gd name="T83" fmla="*/ 1458 h 1506"/>
              <a:gd name="T84" fmla="*/ 871 w 1512"/>
              <a:gd name="T85" fmla="*/ 1387 h 1506"/>
              <a:gd name="T86" fmla="*/ 857 w 1512"/>
              <a:gd name="T87" fmla="*/ 1249 h 1506"/>
              <a:gd name="T88" fmla="*/ 852 w 1512"/>
              <a:gd name="T89" fmla="*/ 1067 h 1506"/>
              <a:gd name="T90" fmla="*/ 930 w 1512"/>
              <a:gd name="T91" fmla="*/ 1030 h 1506"/>
              <a:gd name="T92" fmla="*/ 1203 w 1512"/>
              <a:gd name="T93" fmla="*/ 1112 h 1506"/>
              <a:gd name="T94" fmla="*/ 1397 w 1512"/>
              <a:gd name="T95" fmla="*/ 1088 h 1506"/>
              <a:gd name="T96" fmla="*/ 1417 w 1512"/>
              <a:gd name="T97" fmla="*/ 1145 h 1506"/>
              <a:gd name="T98" fmla="*/ 1430 w 1512"/>
              <a:gd name="T99" fmla="*/ 1196 h 1506"/>
              <a:gd name="T100" fmla="*/ 1501 w 1512"/>
              <a:gd name="T101" fmla="*/ 1164 h 1506"/>
              <a:gd name="T102" fmla="*/ 1511 w 1512"/>
              <a:gd name="T103" fmla="*/ 932 h 1506"/>
              <a:gd name="T104" fmla="*/ 1468 w 1512"/>
              <a:gd name="T105" fmla="*/ 879 h 1506"/>
              <a:gd name="T106" fmla="*/ 1434 w 1512"/>
              <a:gd name="T107" fmla="*/ 898 h 1506"/>
              <a:gd name="T108" fmla="*/ 1397 w 1512"/>
              <a:gd name="T109" fmla="*/ 946 h 1506"/>
              <a:gd name="T110" fmla="*/ 1249 w 1512"/>
              <a:gd name="T111" fmla="*/ 897 h 1506"/>
              <a:gd name="T112" fmla="*/ 1108 w 1512"/>
              <a:gd name="T113" fmla="*/ 845 h 1506"/>
              <a:gd name="T114" fmla="*/ 1076 w 1512"/>
              <a:gd name="T115" fmla="*/ 794 h 1506"/>
              <a:gd name="T116" fmla="*/ 1065 w 1512"/>
              <a:gd name="T117" fmla="*/ 529 h 1506"/>
              <a:gd name="T118" fmla="*/ 1109 w 1512"/>
              <a:gd name="T119" fmla="*/ 430 h 1506"/>
              <a:gd name="T120" fmla="*/ 762 w 1512"/>
              <a:gd name="T121" fmla="*/ 343 h 1506"/>
              <a:gd name="T122" fmla="*/ 919 w 1512"/>
              <a:gd name="T123" fmla="*/ 338 h 1506"/>
              <a:gd name="T124" fmla="*/ 803 w 1512"/>
              <a:gd name="T125" fmla="*/ 365 h 1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12" h="1506">
                <a:moveTo>
                  <a:pt x="1122" y="448"/>
                </a:moveTo>
                <a:lnTo>
                  <a:pt x="1122" y="448"/>
                </a:lnTo>
                <a:lnTo>
                  <a:pt x="1125" y="442"/>
                </a:lnTo>
                <a:lnTo>
                  <a:pt x="1125" y="435"/>
                </a:lnTo>
                <a:lnTo>
                  <a:pt x="1125" y="427"/>
                </a:lnTo>
                <a:lnTo>
                  <a:pt x="1122" y="418"/>
                </a:lnTo>
                <a:lnTo>
                  <a:pt x="1118" y="403"/>
                </a:lnTo>
                <a:lnTo>
                  <a:pt x="1113" y="392"/>
                </a:lnTo>
                <a:lnTo>
                  <a:pt x="1113" y="392"/>
                </a:lnTo>
                <a:lnTo>
                  <a:pt x="1113" y="391"/>
                </a:lnTo>
                <a:lnTo>
                  <a:pt x="1113" y="391"/>
                </a:lnTo>
                <a:lnTo>
                  <a:pt x="1113" y="389"/>
                </a:lnTo>
                <a:lnTo>
                  <a:pt x="1113" y="389"/>
                </a:lnTo>
                <a:lnTo>
                  <a:pt x="1113" y="392"/>
                </a:lnTo>
                <a:lnTo>
                  <a:pt x="1113" y="392"/>
                </a:lnTo>
                <a:lnTo>
                  <a:pt x="1118" y="395"/>
                </a:lnTo>
                <a:lnTo>
                  <a:pt x="1126" y="399"/>
                </a:lnTo>
                <a:lnTo>
                  <a:pt x="1148" y="406"/>
                </a:lnTo>
                <a:lnTo>
                  <a:pt x="1171" y="413"/>
                </a:lnTo>
                <a:lnTo>
                  <a:pt x="1181" y="414"/>
                </a:lnTo>
                <a:lnTo>
                  <a:pt x="1189" y="414"/>
                </a:lnTo>
                <a:lnTo>
                  <a:pt x="1189" y="414"/>
                </a:lnTo>
                <a:lnTo>
                  <a:pt x="1197" y="414"/>
                </a:lnTo>
                <a:lnTo>
                  <a:pt x="1202" y="414"/>
                </a:lnTo>
                <a:lnTo>
                  <a:pt x="1202" y="413"/>
                </a:lnTo>
                <a:lnTo>
                  <a:pt x="1203" y="410"/>
                </a:lnTo>
                <a:lnTo>
                  <a:pt x="1203" y="410"/>
                </a:lnTo>
                <a:lnTo>
                  <a:pt x="1203" y="407"/>
                </a:lnTo>
                <a:lnTo>
                  <a:pt x="1202" y="405"/>
                </a:lnTo>
                <a:lnTo>
                  <a:pt x="1200" y="403"/>
                </a:lnTo>
                <a:lnTo>
                  <a:pt x="1197" y="400"/>
                </a:lnTo>
                <a:lnTo>
                  <a:pt x="1191" y="398"/>
                </a:lnTo>
                <a:lnTo>
                  <a:pt x="1184" y="395"/>
                </a:lnTo>
                <a:lnTo>
                  <a:pt x="1184" y="395"/>
                </a:lnTo>
                <a:lnTo>
                  <a:pt x="1136" y="381"/>
                </a:lnTo>
                <a:lnTo>
                  <a:pt x="1136" y="381"/>
                </a:lnTo>
                <a:lnTo>
                  <a:pt x="1154" y="382"/>
                </a:lnTo>
                <a:lnTo>
                  <a:pt x="1170" y="382"/>
                </a:lnTo>
                <a:lnTo>
                  <a:pt x="1184" y="381"/>
                </a:lnTo>
                <a:lnTo>
                  <a:pt x="1184" y="381"/>
                </a:lnTo>
                <a:lnTo>
                  <a:pt x="1191" y="380"/>
                </a:lnTo>
                <a:lnTo>
                  <a:pt x="1197" y="378"/>
                </a:lnTo>
                <a:lnTo>
                  <a:pt x="1210" y="371"/>
                </a:lnTo>
                <a:lnTo>
                  <a:pt x="1219" y="363"/>
                </a:lnTo>
                <a:lnTo>
                  <a:pt x="1222" y="360"/>
                </a:lnTo>
                <a:lnTo>
                  <a:pt x="1222" y="357"/>
                </a:lnTo>
                <a:lnTo>
                  <a:pt x="1222" y="357"/>
                </a:lnTo>
                <a:lnTo>
                  <a:pt x="1219" y="355"/>
                </a:lnTo>
                <a:lnTo>
                  <a:pt x="1217" y="353"/>
                </a:lnTo>
                <a:lnTo>
                  <a:pt x="1208" y="353"/>
                </a:lnTo>
                <a:lnTo>
                  <a:pt x="1208" y="353"/>
                </a:lnTo>
                <a:lnTo>
                  <a:pt x="1202" y="354"/>
                </a:lnTo>
                <a:lnTo>
                  <a:pt x="1196" y="356"/>
                </a:lnTo>
                <a:lnTo>
                  <a:pt x="1187" y="357"/>
                </a:lnTo>
                <a:lnTo>
                  <a:pt x="1181" y="357"/>
                </a:lnTo>
                <a:lnTo>
                  <a:pt x="1174" y="357"/>
                </a:lnTo>
                <a:lnTo>
                  <a:pt x="1174" y="357"/>
                </a:lnTo>
                <a:lnTo>
                  <a:pt x="1160" y="355"/>
                </a:lnTo>
                <a:lnTo>
                  <a:pt x="1150" y="350"/>
                </a:lnTo>
                <a:lnTo>
                  <a:pt x="1142" y="346"/>
                </a:lnTo>
                <a:lnTo>
                  <a:pt x="1141" y="344"/>
                </a:lnTo>
                <a:lnTo>
                  <a:pt x="1141" y="343"/>
                </a:lnTo>
                <a:lnTo>
                  <a:pt x="1141" y="343"/>
                </a:lnTo>
                <a:lnTo>
                  <a:pt x="1152" y="337"/>
                </a:lnTo>
                <a:lnTo>
                  <a:pt x="1165" y="329"/>
                </a:lnTo>
                <a:lnTo>
                  <a:pt x="1165" y="329"/>
                </a:lnTo>
                <a:lnTo>
                  <a:pt x="1186" y="318"/>
                </a:lnTo>
                <a:lnTo>
                  <a:pt x="1203" y="310"/>
                </a:lnTo>
                <a:lnTo>
                  <a:pt x="1203" y="310"/>
                </a:lnTo>
                <a:lnTo>
                  <a:pt x="1206" y="308"/>
                </a:lnTo>
                <a:lnTo>
                  <a:pt x="1210" y="305"/>
                </a:lnTo>
                <a:lnTo>
                  <a:pt x="1210" y="304"/>
                </a:lnTo>
                <a:lnTo>
                  <a:pt x="1210" y="303"/>
                </a:lnTo>
                <a:lnTo>
                  <a:pt x="1208" y="302"/>
                </a:lnTo>
                <a:lnTo>
                  <a:pt x="1203" y="301"/>
                </a:lnTo>
                <a:lnTo>
                  <a:pt x="1203" y="301"/>
                </a:lnTo>
                <a:lnTo>
                  <a:pt x="1191" y="301"/>
                </a:lnTo>
                <a:lnTo>
                  <a:pt x="1180" y="303"/>
                </a:lnTo>
                <a:lnTo>
                  <a:pt x="1170" y="305"/>
                </a:lnTo>
                <a:lnTo>
                  <a:pt x="1170" y="305"/>
                </a:lnTo>
                <a:lnTo>
                  <a:pt x="1176" y="301"/>
                </a:lnTo>
                <a:lnTo>
                  <a:pt x="1177" y="297"/>
                </a:lnTo>
                <a:lnTo>
                  <a:pt x="1177" y="296"/>
                </a:lnTo>
                <a:lnTo>
                  <a:pt x="1174" y="296"/>
                </a:lnTo>
                <a:lnTo>
                  <a:pt x="1151" y="296"/>
                </a:lnTo>
                <a:lnTo>
                  <a:pt x="1151" y="296"/>
                </a:lnTo>
                <a:lnTo>
                  <a:pt x="1145" y="289"/>
                </a:lnTo>
                <a:lnTo>
                  <a:pt x="1144" y="283"/>
                </a:lnTo>
                <a:lnTo>
                  <a:pt x="1144" y="282"/>
                </a:lnTo>
                <a:lnTo>
                  <a:pt x="1146" y="282"/>
                </a:lnTo>
                <a:lnTo>
                  <a:pt x="1146" y="282"/>
                </a:lnTo>
                <a:lnTo>
                  <a:pt x="1159" y="282"/>
                </a:lnTo>
                <a:lnTo>
                  <a:pt x="1180" y="280"/>
                </a:lnTo>
                <a:lnTo>
                  <a:pt x="1190" y="279"/>
                </a:lnTo>
                <a:lnTo>
                  <a:pt x="1197" y="278"/>
                </a:lnTo>
                <a:lnTo>
                  <a:pt x="1199" y="277"/>
                </a:lnTo>
                <a:lnTo>
                  <a:pt x="1200" y="276"/>
                </a:lnTo>
                <a:lnTo>
                  <a:pt x="1199" y="273"/>
                </a:lnTo>
                <a:lnTo>
                  <a:pt x="1198" y="272"/>
                </a:lnTo>
                <a:lnTo>
                  <a:pt x="1198" y="272"/>
                </a:lnTo>
                <a:lnTo>
                  <a:pt x="1192" y="269"/>
                </a:lnTo>
                <a:lnTo>
                  <a:pt x="1186" y="266"/>
                </a:lnTo>
                <a:lnTo>
                  <a:pt x="1171" y="264"/>
                </a:lnTo>
                <a:lnTo>
                  <a:pt x="1158" y="263"/>
                </a:lnTo>
                <a:lnTo>
                  <a:pt x="1151" y="263"/>
                </a:lnTo>
                <a:lnTo>
                  <a:pt x="1151" y="263"/>
                </a:lnTo>
                <a:lnTo>
                  <a:pt x="1128" y="258"/>
                </a:lnTo>
                <a:lnTo>
                  <a:pt x="1114" y="255"/>
                </a:lnTo>
                <a:lnTo>
                  <a:pt x="1108" y="253"/>
                </a:lnTo>
                <a:lnTo>
                  <a:pt x="1108" y="253"/>
                </a:lnTo>
                <a:lnTo>
                  <a:pt x="1118" y="251"/>
                </a:lnTo>
                <a:lnTo>
                  <a:pt x="1140" y="245"/>
                </a:lnTo>
                <a:lnTo>
                  <a:pt x="1163" y="239"/>
                </a:lnTo>
                <a:lnTo>
                  <a:pt x="1171" y="236"/>
                </a:lnTo>
                <a:lnTo>
                  <a:pt x="1174" y="234"/>
                </a:lnTo>
                <a:lnTo>
                  <a:pt x="1174" y="234"/>
                </a:lnTo>
                <a:lnTo>
                  <a:pt x="1177" y="231"/>
                </a:lnTo>
                <a:lnTo>
                  <a:pt x="1179" y="227"/>
                </a:lnTo>
                <a:lnTo>
                  <a:pt x="1179" y="227"/>
                </a:lnTo>
                <a:lnTo>
                  <a:pt x="1177" y="226"/>
                </a:lnTo>
                <a:lnTo>
                  <a:pt x="1170" y="225"/>
                </a:lnTo>
                <a:lnTo>
                  <a:pt x="1170" y="225"/>
                </a:lnTo>
                <a:lnTo>
                  <a:pt x="1120" y="223"/>
                </a:lnTo>
                <a:lnTo>
                  <a:pt x="1091" y="222"/>
                </a:lnTo>
                <a:lnTo>
                  <a:pt x="1083" y="221"/>
                </a:lnTo>
                <a:lnTo>
                  <a:pt x="1081" y="221"/>
                </a:lnTo>
                <a:lnTo>
                  <a:pt x="1080" y="220"/>
                </a:lnTo>
                <a:lnTo>
                  <a:pt x="1080" y="220"/>
                </a:lnTo>
                <a:lnTo>
                  <a:pt x="1080" y="215"/>
                </a:lnTo>
                <a:lnTo>
                  <a:pt x="1082" y="210"/>
                </a:lnTo>
                <a:lnTo>
                  <a:pt x="1084" y="206"/>
                </a:lnTo>
                <a:lnTo>
                  <a:pt x="1084" y="206"/>
                </a:lnTo>
                <a:lnTo>
                  <a:pt x="1094" y="197"/>
                </a:lnTo>
                <a:lnTo>
                  <a:pt x="1113" y="180"/>
                </a:lnTo>
                <a:lnTo>
                  <a:pt x="1121" y="170"/>
                </a:lnTo>
                <a:lnTo>
                  <a:pt x="1127" y="162"/>
                </a:lnTo>
                <a:lnTo>
                  <a:pt x="1128" y="158"/>
                </a:lnTo>
                <a:lnTo>
                  <a:pt x="1128" y="156"/>
                </a:lnTo>
                <a:lnTo>
                  <a:pt x="1126" y="153"/>
                </a:lnTo>
                <a:lnTo>
                  <a:pt x="1122" y="153"/>
                </a:lnTo>
                <a:lnTo>
                  <a:pt x="1122" y="153"/>
                </a:lnTo>
                <a:lnTo>
                  <a:pt x="1113" y="155"/>
                </a:lnTo>
                <a:lnTo>
                  <a:pt x="1102" y="158"/>
                </a:lnTo>
                <a:lnTo>
                  <a:pt x="1091" y="163"/>
                </a:lnTo>
                <a:lnTo>
                  <a:pt x="1081" y="169"/>
                </a:lnTo>
                <a:lnTo>
                  <a:pt x="1064" y="181"/>
                </a:lnTo>
                <a:lnTo>
                  <a:pt x="1056" y="187"/>
                </a:lnTo>
                <a:lnTo>
                  <a:pt x="1056" y="187"/>
                </a:lnTo>
                <a:lnTo>
                  <a:pt x="1032" y="206"/>
                </a:lnTo>
                <a:lnTo>
                  <a:pt x="1032" y="206"/>
                </a:lnTo>
                <a:lnTo>
                  <a:pt x="1031" y="207"/>
                </a:lnTo>
                <a:lnTo>
                  <a:pt x="1026" y="210"/>
                </a:lnTo>
                <a:lnTo>
                  <a:pt x="1019" y="213"/>
                </a:lnTo>
                <a:lnTo>
                  <a:pt x="1009" y="215"/>
                </a:lnTo>
                <a:lnTo>
                  <a:pt x="1009" y="215"/>
                </a:lnTo>
                <a:lnTo>
                  <a:pt x="990" y="217"/>
                </a:lnTo>
                <a:lnTo>
                  <a:pt x="984" y="219"/>
                </a:lnTo>
                <a:lnTo>
                  <a:pt x="980" y="220"/>
                </a:lnTo>
                <a:lnTo>
                  <a:pt x="980" y="220"/>
                </a:lnTo>
                <a:lnTo>
                  <a:pt x="974" y="222"/>
                </a:lnTo>
                <a:lnTo>
                  <a:pt x="961" y="226"/>
                </a:lnTo>
                <a:lnTo>
                  <a:pt x="946" y="229"/>
                </a:lnTo>
                <a:lnTo>
                  <a:pt x="939" y="229"/>
                </a:lnTo>
                <a:lnTo>
                  <a:pt x="933" y="229"/>
                </a:lnTo>
                <a:lnTo>
                  <a:pt x="933" y="229"/>
                </a:lnTo>
                <a:lnTo>
                  <a:pt x="904" y="223"/>
                </a:lnTo>
                <a:lnTo>
                  <a:pt x="893" y="221"/>
                </a:lnTo>
                <a:lnTo>
                  <a:pt x="885" y="220"/>
                </a:lnTo>
                <a:lnTo>
                  <a:pt x="885" y="220"/>
                </a:lnTo>
                <a:lnTo>
                  <a:pt x="877" y="220"/>
                </a:lnTo>
                <a:lnTo>
                  <a:pt x="863" y="220"/>
                </a:lnTo>
                <a:lnTo>
                  <a:pt x="843" y="220"/>
                </a:lnTo>
                <a:lnTo>
                  <a:pt x="843" y="220"/>
                </a:lnTo>
                <a:lnTo>
                  <a:pt x="817" y="207"/>
                </a:lnTo>
                <a:lnTo>
                  <a:pt x="795" y="197"/>
                </a:lnTo>
                <a:lnTo>
                  <a:pt x="776" y="191"/>
                </a:lnTo>
                <a:lnTo>
                  <a:pt x="776" y="191"/>
                </a:lnTo>
                <a:lnTo>
                  <a:pt x="762" y="189"/>
                </a:lnTo>
                <a:lnTo>
                  <a:pt x="746" y="189"/>
                </a:lnTo>
                <a:lnTo>
                  <a:pt x="728" y="188"/>
                </a:lnTo>
                <a:lnTo>
                  <a:pt x="705" y="187"/>
                </a:lnTo>
                <a:lnTo>
                  <a:pt x="705" y="187"/>
                </a:lnTo>
                <a:lnTo>
                  <a:pt x="673" y="182"/>
                </a:lnTo>
                <a:lnTo>
                  <a:pt x="651" y="181"/>
                </a:lnTo>
                <a:lnTo>
                  <a:pt x="611" y="177"/>
                </a:lnTo>
                <a:lnTo>
                  <a:pt x="611" y="177"/>
                </a:lnTo>
                <a:lnTo>
                  <a:pt x="565" y="174"/>
                </a:lnTo>
                <a:lnTo>
                  <a:pt x="531" y="169"/>
                </a:lnTo>
                <a:lnTo>
                  <a:pt x="509" y="165"/>
                </a:lnTo>
                <a:lnTo>
                  <a:pt x="492" y="163"/>
                </a:lnTo>
                <a:lnTo>
                  <a:pt x="492" y="163"/>
                </a:lnTo>
                <a:lnTo>
                  <a:pt x="477" y="163"/>
                </a:lnTo>
                <a:lnTo>
                  <a:pt x="461" y="164"/>
                </a:lnTo>
                <a:lnTo>
                  <a:pt x="453" y="164"/>
                </a:lnTo>
                <a:lnTo>
                  <a:pt x="452" y="164"/>
                </a:lnTo>
                <a:lnTo>
                  <a:pt x="454" y="163"/>
                </a:lnTo>
                <a:lnTo>
                  <a:pt x="454" y="163"/>
                </a:lnTo>
                <a:lnTo>
                  <a:pt x="501" y="148"/>
                </a:lnTo>
                <a:lnTo>
                  <a:pt x="537" y="137"/>
                </a:lnTo>
                <a:lnTo>
                  <a:pt x="578" y="125"/>
                </a:lnTo>
                <a:lnTo>
                  <a:pt x="578" y="125"/>
                </a:lnTo>
                <a:lnTo>
                  <a:pt x="598" y="119"/>
                </a:lnTo>
                <a:lnTo>
                  <a:pt x="617" y="112"/>
                </a:lnTo>
                <a:lnTo>
                  <a:pt x="634" y="105"/>
                </a:lnTo>
                <a:lnTo>
                  <a:pt x="650" y="98"/>
                </a:lnTo>
                <a:lnTo>
                  <a:pt x="673" y="87"/>
                </a:lnTo>
                <a:lnTo>
                  <a:pt x="682" y="82"/>
                </a:lnTo>
                <a:lnTo>
                  <a:pt x="682" y="82"/>
                </a:lnTo>
                <a:lnTo>
                  <a:pt x="665" y="74"/>
                </a:lnTo>
                <a:lnTo>
                  <a:pt x="651" y="68"/>
                </a:lnTo>
                <a:lnTo>
                  <a:pt x="639" y="63"/>
                </a:lnTo>
                <a:lnTo>
                  <a:pt x="639" y="63"/>
                </a:lnTo>
                <a:lnTo>
                  <a:pt x="627" y="59"/>
                </a:lnTo>
                <a:lnTo>
                  <a:pt x="613" y="53"/>
                </a:lnTo>
                <a:lnTo>
                  <a:pt x="606" y="49"/>
                </a:lnTo>
                <a:lnTo>
                  <a:pt x="598" y="48"/>
                </a:lnTo>
                <a:lnTo>
                  <a:pt x="589" y="48"/>
                </a:lnTo>
                <a:lnTo>
                  <a:pt x="582" y="49"/>
                </a:lnTo>
                <a:lnTo>
                  <a:pt x="582" y="49"/>
                </a:lnTo>
                <a:lnTo>
                  <a:pt x="554" y="59"/>
                </a:lnTo>
                <a:lnTo>
                  <a:pt x="542" y="62"/>
                </a:lnTo>
                <a:lnTo>
                  <a:pt x="530" y="68"/>
                </a:lnTo>
                <a:lnTo>
                  <a:pt x="530" y="68"/>
                </a:lnTo>
                <a:lnTo>
                  <a:pt x="521" y="74"/>
                </a:lnTo>
                <a:lnTo>
                  <a:pt x="512" y="82"/>
                </a:lnTo>
                <a:lnTo>
                  <a:pt x="502" y="92"/>
                </a:lnTo>
                <a:lnTo>
                  <a:pt x="483" y="106"/>
                </a:lnTo>
                <a:lnTo>
                  <a:pt x="483" y="106"/>
                </a:lnTo>
                <a:lnTo>
                  <a:pt x="464" y="120"/>
                </a:lnTo>
                <a:lnTo>
                  <a:pt x="452" y="132"/>
                </a:lnTo>
                <a:lnTo>
                  <a:pt x="445" y="139"/>
                </a:lnTo>
                <a:lnTo>
                  <a:pt x="440" y="144"/>
                </a:lnTo>
                <a:lnTo>
                  <a:pt x="440" y="144"/>
                </a:lnTo>
                <a:lnTo>
                  <a:pt x="434" y="146"/>
                </a:lnTo>
                <a:lnTo>
                  <a:pt x="425" y="150"/>
                </a:lnTo>
                <a:lnTo>
                  <a:pt x="412" y="153"/>
                </a:lnTo>
                <a:lnTo>
                  <a:pt x="412" y="153"/>
                </a:lnTo>
                <a:lnTo>
                  <a:pt x="415" y="149"/>
                </a:lnTo>
                <a:lnTo>
                  <a:pt x="427" y="134"/>
                </a:lnTo>
                <a:lnTo>
                  <a:pt x="465" y="91"/>
                </a:lnTo>
                <a:lnTo>
                  <a:pt x="504" y="46"/>
                </a:lnTo>
                <a:lnTo>
                  <a:pt x="525" y="21"/>
                </a:lnTo>
                <a:lnTo>
                  <a:pt x="525" y="21"/>
                </a:lnTo>
                <a:lnTo>
                  <a:pt x="528" y="17"/>
                </a:lnTo>
                <a:lnTo>
                  <a:pt x="529" y="13"/>
                </a:lnTo>
                <a:lnTo>
                  <a:pt x="529" y="10"/>
                </a:lnTo>
                <a:lnTo>
                  <a:pt x="528" y="8"/>
                </a:lnTo>
                <a:lnTo>
                  <a:pt x="525" y="5"/>
                </a:lnTo>
                <a:lnTo>
                  <a:pt x="521" y="3"/>
                </a:lnTo>
                <a:lnTo>
                  <a:pt x="515" y="2"/>
                </a:lnTo>
                <a:lnTo>
                  <a:pt x="506" y="2"/>
                </a:lnTo>
                <a:lnTo>
                  <a:pt x="506" y="2"/>
                </a:lnTo>
                <a:lnTo>
                  <a:pt x="491" y="0"/>
                </a:lnTo>
                <a:lnTo>
                  <a:pt x="480" y="0"/>
                </a:lnTo>
                <a:lnTo>
                  <a:pt x="476" y="2"/>
                </a:lnTo>
                <a:lnTo>
                  <a:pt x="471" y="3"/>
                </a:lnTo>
                <a:lnTo>
                  <a:pt x="465" y="6"/>
                </a:lnTo>
                <a:lnTo>
                  <a:pt x="459" y="11"/>
                </a:lnTo>
                <a:lnTo>
                  <a:pt x="459" y="11"/>
                </a:lnTo>
                <a:lnTo>
                  <a:pt x="452" y="17"/>
                </a:lnTo>
                <a:lnTo>
                  <a:pt x="448" y="21"/>
                </a:lnTo>
                <a:lnTo>
                  <a:pt x="448" y="21"/>
                </a:lnTo>
                <a:lnTo>
                  <a:pt x="444" y="29"/>
                </a:lnTo>
                <a:lnTo>
                  <a:pt x="431" y="54"/>
                </a:lnTo>
                <a:lnTo>
                  <a:pt x="431" y="54"/>
                </a:lnTo>
                <a:lnTo>
                  <a:pt x="422" y="69"/>
                </a:lnTo>
                <a:lnTo>
                  <a:pt x="415" y="83"/>
                </a:lnTo>
                <a:lnTo>
                  <a:pt x="406" y="110"/>
                </a:lnTo>
                <a:lnTo>
                  <a:pt x="399" y="130"/>
                </a:lnTo>
                <a:lnTo>
                  <a:pt x="395" y="136"/>
                </a:lnTo>
                <a:lnTo>
                  <a:pt x="393" y="139"/>
                </a:lnTo>
                <a:lnTo>
                  <a:pt x="393" y="139"/>
                </a:lnTo>
                <a:lnTo>
                  <a:pt x="390" y="142"/>
                </a:lnTo>
                <a:lnTo>
                  <a:pt x="388" y="145"/>
                </a:lnTo>
                <a:lnTo>
                  <a:pt x="385" y="153"/>
                </a:lnTo>
                <a:lnTo>
                  <a:pt x="382" y="158"/>
                </a:lnTo>
                <a:lnTo>
                  <a:pt x="380" y="162"/>
                </a:lnTo>
                <a:lnTo>
                  <a:pt x="375" y="165"/>
                </a:lnTo>
                <a:lnTo>
                  <a:pt x="369" y="168"/>
                </a:lnTo>
                <a:lnTo>
                  <a:pt x="369" y="168"/>
                </a:lnTo>
                <a:lnTo>
                  <a:pt x="348" y="174"/>
                </a:lnTo>
                <a:lnTo>
                  <a:pt x="341" y="175"/>
                </a:lnTo>
                <a:lnTo>
                  <a:pt x="338" y="174"/>
                </a:lnTo>
                <a:lnTo>
                  <a:pt x="336" y="172"/>
                </a:lnTo>
                <a:lnTo>
                  <a:pt x="336" y="172"/>
                </a:lnTo>
                <a:lnTo>
                  <a:pt x="332" y="168"/>
                </a:lnTo>
                <a:lnTo>
                  <a:pt x="329" y="161"/>
                </a:lnTo>
                <a:lnTo>
                  <a:pt x="326" y="152"/>
                </a:lnTo>
                <a:lnTo>
                  <a:pt x="322" y="144"/>
                </a:lnTo>
                <a:lnTo>
                  <a:pt x="322" y="144"/>
                </a:lnTo>
                <a:lnTo>
                  <a:pt x="311" y="129"/>
                </a:lnTo>
                <a:lnTo>
                  <a:pt x="298" y="111"/>
                </a:lnTo>
                <a:lnTo>
                  <a:pt x="298" y="111"/>
                </a:lnTo>
                <a:lnTo>
                  <a:pt x="292" y="105"/>
                </a:lnTo>
                <a:lnTo>
                  <a:pt x="283" y="97"/>
                </a:lnTo>
                <a:lnTo>
                  <a:pt x="259" y="79"/>
                </a:lnTo>
                <a:lnTo>
                  <a:pt x="227" y="59"/>
                </a:lnTo>
                <a:lnTo>
                  <a:pt x="227" y="59"/>
                </a:lnTo>
                <a:lnTo>
                  <a:pt x="234" y="56"/>
                </a:lnTo>
                <a:lnTo>
                  <a:pt x="248" y="51"/>
                </a:lnTo>
                <a:lnTo>
                  <a:pt x="254" y="48"/>
                </a:lnTo>
                <a:lnTo>
                  <a:pt x="259" y="46"/>
                </a:lnTo>
                <a:lnTo>
                  <a:pt x="259" y="43"/>
                </a:lnTo>
                <a:lnTo>
                  <a:pt x="259" y="42"/>
                </a:lnTo>
                <a:lnTo>
                  <a:pt x="258" y="41"/>
                </a:lnTo>
                <a:lnTo>
                  <a:pt x="255" y="40"/>
                </a:lnTo>
                <a:lnTo>
                  <a:pt x="255" y="40"/>
                </a:lnTo>
                <a:lnTo>
                  <a:pt x="251" y="37"/>
                </a:lnTo>
                <a:lnTo>
                  <a:pt x="247" y="35"/>
                </a:lnTo>
                <a:lnTo>
                  <a:pt x="244" y="31"/>
                </a:lnTo>
                <a:lnTo>
                  <a:pt x="241" y="29"/>
                </a:lnTo>
                <a:lnTo>
                  <a:pt x="238" y="28"/>
                </a:lnTo>
                <a:lnTo>
                  <a:pt x="232" y="27"/>
                </a:lnTo>
                <a:lnTo>
                  <a:pt x="222" y="25"/>
                </a:lnTo>
                <a:lnTo>
                  <a:pt x="222" y="25"/>
                </a:lnTo>
                <a:lnTo>
                  <a:pt x="196" y="24"/>
                </a:lnTo>
                <a:lnTo>
                  <a:pt x="181" y="25"/>
                </a:lnTo>
                <a:lnTo>
                  <a:pt x="165" y="27"/>
                </a:lnTo>
                <a:lnTo>
                  <a:pt x="148" y="30"/>
                </a:lnTo>
                <a:lnTo>
                  <a:pt x="129" y="35"/>
                </a:lnTo>
                <a:lnTo>
                  <a:pt x="110" y="43"/>
                </a:lnTo>
                <a:lnTo>
                  <a:pt x="90" y="54"/>
                </a:lnTo>
                <a:lnTo>
                  <a:pt x="90" y="54"/>
                </a:lnTo>
                <a:lnTo>
                  <a:pt x="71" y="67"/>
                </a:lnTo>
                <a:lnTo>
                  <a:pt x="55" y="81"/>
                </a:lnTo>
                <a:lnTo>
                  <a:pt x="41" y="94"/>
                </a:lnTo>
                <a:lnTo>
                  <a:pt x="30" y="108"/>
                </a:lnTo>
                <a:lnTo>
                  <a:pt x="22" y="121"/>
                </a:lnTo>
                <a:lnTo>
                  <a:pt x="15" y="134"/>
                </a:lnTo>
                <a:lnTo>
                  <a:pt x="11" y="145"/>
                </a:lnTo>
                <a:lnTo>
                  <a:pt x="9" y="153"/>
                </a:lnTo>
                <a:lnTo>
                  <a:pt x="9" y="153"/>
                </a:lnTo>
                <a:lnTo>
                  <a:pt x="7" y="170"/>
                </a:lnTo>
                <a:lnTo>
                  <a:pt x="6" y="187"/>
                </a:lnTo>
                <a:lnTo>
                  <a:pt x="4" y="206"/>
                </a:lnTo>
                <a:lnTo>
                  <a:pt x="0" y="220"/>
                </a:lnTo>
                <a:lnTo>
                  <a:pt x="19" y="244"/>
                </a:lnTo>
                <a:lnTo>
                  <a:pt x="42" y="244"/>
                </a:lnTo>
                <a:lnTo>
                  <a:pt x="42" y="244"/>
                </a:lnTo>
                <a:lnTo>
                  <a:pt x="56" y="263"/>
                </a:lnTo>
                <a:lnTo>
                  <a:pt x="56" y="263"/>
                </a:lnTo>
                <a:lnTo>
                  <a:pt x="62" y="272"/>
                </a:lnTo>
                <a:lnTo>
                  <a:pt x="65" y="277"/>
                </a:lnTo>
                <a:lnTo>
                  <a:pt x="66" y="282"/>
                </a:lnTo>
                <a:lnTo>
                  <a:pt x="66" y="282"/>
                </a:lnTo>
                <a:lnTo>
                  <a:pt x="65" y="287"/>
                </a:lnTo>
                <a:lnTo>
                  <a:pt x="62" y="295"/>
                </a:lnTo>
                <a:lnTo>
                  <a:pt x="60" y="305"/>
                </a:lnTo>
                <a:lnTo>
                  <a:pt x="60" y="310"/>
                </a:lnTo>
                <a:lnTo>
                  <a:pt x="61" y="315"/>
                </a:lnTo>
                <a:lnTo>
                  <a:pt x="61" y="315"/>
                </a:lnTo>
                <a:lnTo>
                  <a:pt x="62" y="320"/>
                </a:lnTo>
                <a:lnTo>
                  <a:pt x="65" y="323"/>
                </a:lnTo>
                <a:lnTo>
                  <a:pt x="70" y="329"/>
                </a:lnTo>
                <a:lnTo>
                  <a:pt x="74" y="333"/>
                </a:lnTo>
                <a:lnTo>
                  <a:pt x="75" y="334"/>
                </a:lnTo>
                <a:lnTo>
                  <a:pt x="75" y="334"/>
                </a:lnTo>
                <a:lnTo>
                  <a:pt x="92" y="360"/>
                </a:lnTo>
                <a:lnTo>
                  <a:pt x="105" y="380"/>
                </a:lnTo>
                <a:lnTo>
                  <a:pt x="110" y="387"/>
                </a:lnTo>
                <a:lnTo>
                  <a:pt x="113" y="391"/>
                </a:lnTo>
                <a:lnTo>
                  <a:pt x="113" y="391"/>
                </a:lnTo>
                <a:lnTo>
                  <a:pt x="117" y="395"/>
                </a:lnTo>
                <a:lnTo>
                  <a:pt x="120" y="400"/>
                </a:lnTo>
                <a:lnTo>
                  <a:pt x="124" y="403"/>
                </a:lnTo>
                <a:lnTo>
                  <a:pt x="126" y="404"/>
                </a:lnTo>
                <a:lnTo>
                  <a:pt x="131" y="405"/>
                </a:lnTo>
                <a:lnTo>
                  <a:pt x="137" y="405"/>
                </a:lnTo>
                <a:lnTo>
                  <a:pt x="137" y="405"/>
                </a:lnTo>
                <a:lnTo>
                  <a:pt x="180" y="400"/>
                </a:lnTo>
                <a:lnTo>
                  <a:pt x="180" y="400"/>
                </a:lnTo>
                <a:lnTo>
                  <a:pt x="182" y="399"/>
                </a:lnTo>
                <a:lnTo>
                  <a:pt x="187" y="394"/>
                </a:lnTo>
                <a:lnTo>
                  <a:pt x="196" y="391"/>
                </a:lnTo>
                <a:lnTo>
                  <a:pt x="208" y="386"/>
                </a:lnTo>
                <a:lnTo>
                  <a:pt x="208" y="386"/>
                </a:lnTo>
                <a:lnTo>
                  <a:pt x="219" y="382"/>
                </a:lnTo>
                <a:lnTo>
                  <a:pt x="228" y="378"/>
                </a:lnTo>
                <a:lnTo>
                  <a:pt x="232" y="376"/>
                </a:lnTo>
                <a:lnTo>
                  <a:pt x="238" y="376"/>
                </a:lnTo>
                <a:lnTo>
                  <a:pt x="246" y="375"/>
                </a:lnTo>
                <a:lnTo>
                  <a:pt x="255" y="376"/>
                </a:lnTo>
                <a:lnTo>
                  <a:pt x="255" y="376"/>
                </a:lnTo>
                <a:lnTo>
                  <a:pt x="308" y="381"/>
                </a:lnTo>
                <a:lnTo>
                  <a:pt x="308" y="381"/>
                </a:lnTo>
                <a:lnTo>
                  <a:pt x="315" y="389"/>
                </a:lnTo>
                <a:lnTo>
                  <a:pt x="323" y="398"/>
                </a:lnTo>
                <a:lnTo>
                  <a:pt x="336" y="410"/>
                </a:lnTo>
                <a:lnTo>
                  <a:pt x="353" y="424"/>
                </a:lnTo>
                <a:lnTo>
                  <a:pt x="373" y="439"/>
                </a:lnTo>
                <a:lnTo>
                  <a:pt x="398" y="456"/>
                </a:lnTo>
                <a:lnTo>
                  <a:pt x="426" y="474"/>
                </a:lnTo>
                <a:lnTo>
                  <a:pt x="426" y="474"/>
                </a:lnTo>
                <a:lnTo>
                  <a:pt x="466" y="496"/>
                </a:lnTo>
                <a:lnTo>
                  <a:pt x="508" y="519"/>
                </a:lnTo>
                <a:lnTo>
                  <a:pt x="591" y="563"/>
                </a:lnTo>
                <a:lnTo>
                  <a:pt x="681" y="609"/>
                </a:lnTo>
                <a:lnTo>
                  <a:pt x="681" y="609"/>
                </a:lnTo>
                <a:lnTo>
                  <a:pt x="672" y="624"/>
                </a:lnTo>
                <a:lnTo>
                  <a:pt x="668" y="635"/>
                </a:lnTo>
                <a:lnTo>
                  <a:pt x="666" y="640"/>
                </a:lnTo>
                <a:lnTo>
                  <a:pt x="668" y="643"/>
                </a:lnTo>
                <a:lnTo>
                  <a:pt x="668" y="643"/>
                </a:lnTo>
                <a:lnTo>
                  <a:pt x="682" y="661"/>
                </a:lnTo>
                <a:lnTo>
                  <a:pt x="682" y="661"/>
                </a:lnTo>
                <a:lnTo>
                  <a:pt x="656" y="743"/>
                </a:lnTo>
                <a:lnTo>
                  <a:pt x="636" y="812"/>
                </a:lnTo>
                <a:lnTo>
                  <a:pt x="626" y="844"/>
                </a:lnTo>
                <a:lnTo>
                  <a:pt x="620" y="870"/>
                </a:lnTo>
                <a:lnTo>
                  <a:pt x="620" y="870"/>
                </a:lnTo>
                <a:lnTo>
                  <a:pt x="618" y="883"/>
                </a:lnTo>
                <a:lnTo>
                  <a:pt x="618" y="897"/>
                </a:lnTo>
                <a:lnTo>
                  <a:pt x="617" y="914"/>
                </a:lnTo>
                <a:lnTo>
                  <a:pt x="618" y="933"/>
                </a:lnTo>
                <a:lnTo>
                  <a:pt x="621" y="974"/>
                </a:lnTo>
                <a:lnTo>
                  <a:pt x="627" y="1017"/>
                </a:lnTo>
                <a:lnTo>
                  <a:pt x="636" y="1062"/>
                </a:lnTo>
                <a:lnTo>
                  <a:pt x="645" y="1104"/>
                </a:lnTo>
                <a:lnTo>
                  <a:pt x="656" y="1140"/>
                </a:lnTo>
                <a:lnTo>
                  <a:pt x="662" y="1156"/>
                </a:lnTo>
                <a:lnTo>
                  <a:pt x="668" y="1169"/>
                </a:lnTo>
                <a:lnTo>
                  <a:pt x="668" y="1169"/>
                </a:lnTo>
                <a:lnTo>
                  <a:pt x="686" y="1209"/>
                </a:lnTo>
                <a:lnTo>
                  <a:pt x="700" y="1234"/>
                </a:lnTo>
                <a:lnTo>
                  <a:pt x="703" y="1241"/>
                </a:lnTo>
                <a:lnTo>
                  <a:pt x="708" y="1247"/>
                </a:lnTo>
                <a:lnTo>
                  <a:pt x="711" y="1249"/>
                </a:lnTo>
                <a:lnTo>
                  <a:pt x="715" y="1249"/>
                </a:lnTo>
                <a:lnTo>
                  <a:pt x="715" y="1249"/>
                </a:lnTo>
                <a:lnTo>
                  <a:pt x="718" y="1249"/>
                </a:lnTo>
                <a:lnTo>
                  <a:pt x="721" y="1252"/>
                </a:lnTo>
                <a:lnTo>
                  <a:pt x="723" y="1254"/>
                </a:lnTo>
                <a:lnTo>
                  <a:pt x="724" y="1257"/>
                </a:lnTo>
                <a:lnTo>
                  <a:pt x="727" y="1264"/>
                </a:lnTo>
                <a:lnTo>
                  <a:pt x="729" y="1268"/>
                </a:lnTo>
                <a:lnTo>
                  <a:pt x="729" y="1268"/>
                </a:lnTo>
                <a:lnTo>
                  <a:pt x="730" y="1274"/>
                </a:lnTo>
                <a:lnTo>
                  <a:pt x="731" y="1287"/>
                </a:lnTo>
                <a:lnTo>
                  <a:pt x="735" y="1324"/>
                </a:lnTo>
                <a:lnTo>
                  <a:pt x="739" y="1378"/>
                </a:lnTo>
                <a:lnTo>
                  <a:pt x="739" y="1378"/>
                </a:lnTo>
                <a:lnTo>
                  <a:pt x="730" y="1386"/>
                </a:lnTo>
                <a:lnTo>
                  <a:pt x="711" y="1405"/>
                </a:lnTo>
                <a:lnTo>
                  <a:pt x="698" y="1417"/>
                </a:lnTo>
                <a:lnTo>
                  <a:pt x="684" y="1426"/>
                </a:lnTo>
                <a:lnTo>
                  <a:pt x="671" y="1434"/>
                </a:lnTo>
                <a:lnTo>
                  <a:pt x="664" y="1437"/>
                </a:lnTo>
                <a:lnTo>
                  <a:pt x="658" y="1439"/>
                </a:lnTo>
                <a:lnTo>
                  <a:pt x="658" y="1439"/>
                </a:lnTo>
                <a:lnTo>
                  <a:pt x="639" y="1443"/>
                </a:lnTo>
                <a:lnTo>
                  <a:pt x="627" y="1445"/>
                </a:lnTo>
                <a:lnTo>
                  <a:pt x="620" y="1445"/>
                </a:lnTo>
                <a:lnTo>
                  <a:pt x="611" y="1449"/>
                </a:lnTo>
                <a:lnTo>
                  <a:pt x="611" y="1449"/>
                </a:lnTo>
                <a:lnTo>
                  <a:pt x="593" y="1456"/>
                </a:lnTo>
                <a:lnTo>
                  <a:pt x="585" y="1457"/>
                </a:lnTo>
                <a:lnTo>
                  <a:pt x="578" y="1458"/>
                </a:lnTo>
                <a:lnTo>
                  <a:pt x="578" y="1458"/>
                </a:lnTo>
                <a:lnTo>
                  <a:pt x="569" y="1458"/>
                </a:lnTo>
                <a:lnTo>
                  <a:pt x="563" y="1458"/>
                </a:lnTo>
                <a:lnTo>
                  <a:pt x="561" y="1459"/>
                </a:lnTo>
                <a:lnTo>
                  <a:pt x="560" y="1461"/>
                </a:lnTo>
                <a:lnTo>
                  <a:pt x="559" y="1464"/>
                </a:lnTo>
                <a:lnTo>
                  <a:pt x="559" y="1468"/>
                </a:lnTo>
                <a:lnTo>
                  <a:pt x="559" y="1468"/>
                </a:lnTo>
                <a:lnTo>
                  <a:pt x="560" y="1472"/>
                </a:lnTo>
                <a:lnTo>
                  <a:pt x="561" y="1477"/>
                </a:lnTo>
                <a:lnTo>
                  <a:pt x="566" y="1484"/>
                </a:lnTo>
                <a:lnTo>
                  <a:pt x="573" y="1491"/>
                </a:lnTo>
                <a:lnTo>
                  <a:pt x="573" y="1491"/>
                </a:lnTo>
                <a:lnTo>
                  <a:pt x="569" y="1491"/>
                </a:lnTo>
                <a:lnTo>
                  <a:pt x="561" y="1493"/>
                </a:lnTo>
                <a:lnTo>
                  <a:pt x="557" y="1495"/>
                </a:lnTo>
                <a:lnTo>
                  <a:pt x="554" y="1496"/>
                </a:lnTo>
                <a:lnTo>
                  <a:pt x="553" y="1499"/>
                </a:lnTo>
                <a:lnTo>
                  <a:pt x="554" y="1501"/>
                </a:lnTo>
                <a:lnTo>
                  <a:pt x="554" y="1501"/>
                </a:lnTo>
                <a:lnTo>
                  <a:pt x="557" y="1503"/>
                </a:lnTo>
                <a:lnTo>
                  <a:pt x="561" y="1504"/>
                </a:lnTo>
                <a:lnTo>
                  <a:pt x="567" y="1506"/>
                </a:lnTo>
                <a:lnTo>
                  <a:pt x="575" y="1506"/>
                </a:lnTo>
                <a:lnTo>
                  <a:pt x="596" y="1504"/>
                </a:lnTo>
                <a:lnTo>
                  <a:pt x="625" y="1501"/>
                </a:lnTo>
                <a:lnTo>
                  <a:pt x="625" y="1501"/>
                </a:lnTo>
                <a:lnTo>
                  <a:pt x="700" y="1491"/>
                </a:lnTo>
                <a:lnTo>
                  <a:pt x="740" y="1488"/>
                </a:lnTo>
                <a:lnTo>
                  <a:pt x="759" y="1487"/>
                </a:lnTo>
                <a:lnTo>
                  <a:pt x="776" y="1487"/>
                </a:lnTo>
                <a:lnTo>
                  <a:pt x="776" y="1487"/>
                </a:lnTo>
                <a:lnTo>
                  <a:pt x="840" y="1487"/>
                </a:lnTo>
                <a:lnTo>
                  <a:pt x="863" y="1486"/>
                </a:lnTo>
                <a:lnTo>
                  <a:pt x="871" y="1484"/>
                </a:lnTo>
                <a:lnTo>
                  <a:pt x="876" y="1482"/>
                </a:lnTo>
                <a:lnTo>
                  <a:pt x="876" y="1482"/>
                </a:lnTo>
                <a:lnTo>
                  <a:pt x="878" y="1480"/>
                </a:lnTo>
                <a:lnTo>
                  <a:pt x="881" y="1477"/>
                </a:lnTo>
                <a:lnTo>
                  <a:pt x="881" y="1476"/>
                </a:lnTo>
                <a:lnTo>
                  <a:pt x="880" y="1474"/>
                </a:lnTo>
                <a:lnTo>
                  <a:pt x="878" y="1470"/>
                </a:lnTo>
                <a:lnTo>
                  <a:pt x="876" y="1468"/>
                </a:lnTo>
                <a:lnTo>
                  <a:pt x="876" y="1468"/>
                </a:lnTo>
                <a:lnTo>
                  <a:pt x="876" y="1467"/>
                </a:lnTo>
                <a:lnTo>
                  <a:pt x="880" y="1464"/>
                </a:lnTo>
                <a:lnTo>
                  <a:pt x="887" y="1458"/>
                </a:lnTo>
                <a:lnTo>
                  <a:pt x="890" y="1455"/>
                </a:lnTo>
                <a:lnTo>
                  <a:pt x="894" y="1449"/>
                </a:lnTo>
                <a:lnTo>
                  <a:pt x="895" y="1443"/>
                </a:lnTo>
                <a:lnTo>
                  <a:pt x="895" y="1434"/>
                </a:lnTo>
                <a:lnTo>
                  <a:pt x="895" y="1434"/>
                </a:lnTo>
                <a:lnTo>
                  <a:pt x="891" y="1418"/>
                </a:lnTo>
                <a:lnTo>
                  <a:pt x="887" y="1405"/>
                </a:lnTo>
                <a:lnTo>
                  <a:pt x="884" y="1399"/>
                </a:lnTo>
                <a:lnTo>
                  <a:pt x="881" y="1394"/>
                </a:lnTo>
                <a:lnTo>
                  <a:pt x="876" y="1391"/>
                </a:lnTo>
                <a:lnTo>
                  <a:pt x="871" y="1387"/>
                </a:lnTo>
                <a:lnTo>
                  <a:pt x="871" y="1387"/>
                </a:lnTo>
                <a:lnTo>
                  <a:pt x="866" y="1385"/>
                </a:lnTo>
                <a:lnTo>
                  <a:pt x="862" y="1383"/>
                </a:lnTo>
                <a:lnTo>
                  <a:pt x="857" y="1381"/>
                </a:lnTo>
                <a:lnTo>
                  <a:pt x="855" y="1380"/>
                </a:lnTo>
                <a:lnTo>
                  <a:pt x="853" y="1378"/>
                </a:lnTo>
                <a:lnTo>
                  <a:pt x="852" y="1368"/>
                </a:lnTo>
                <a:lnTo>
                  <a:pt x="852" y="1368"/>
                </a:lnTo>
                <a:lnTo>
                  <a:pt x="850" y="1304"/>
                </a:lnTo>
                <a:lnTo>
                  <a:pt x="848" y="1254"/>
                </a:lnTo>
                <a:lnTo>
                  <a:pt x="848" y="1254"/>
                </a:lnTo>
                <a:lnTo>
                  <a:pt x="853" y="1253"/>
                </a:lnTo>
                <a:lnTo>
                  <a:pt x="857" y="1249"/>
                </a:lnTo>
                <a:lnTo>
                  <a:pt x="862" y="1245"/>
                </a:lnTo>
                <a:lnTo>
                  <a:pt x="862" y="1245"/>
                </a:lnTo>
                <a:lnTo>
                  <a:pt x="865" y="1241"/>
                </a:lnTo>
                <a:lnTo>
                  <a:pt x="866" y="1239"/>
                </a:lnTo>
                <a:lnTo>
                  <a:pt x="869" y="1236"/>
                </a:lnTo>
                <a:lnTo>
                  <a:pt x="870" y="1233"/>
                </a:lnTo>
                <a:lnTo>
                  <a:pt x="870" y="1228"/>
                </a:lnTo>
                <a:lnTo>
                  <a:pt x="871" y="1207"/>
                </a:lnTo>
                <a:lnTo>
                  <a:pt x="871" y="1207"/>
                </a:lnTo>
                <a:lnTo>
                  <a:pt x="870" y="1185"/>
                </a:lnTo>
                <a:lnTo>
                  <a:pt x="865" y="1151"/>
                </a:lnTo>
                <a:lnTo>
                  <a:pt x="852" y="1067"/>
                </a:lnTo>
                <a:lnTo>
                  <a:pt x="833" y="955"/>
                </a:lnTo>
                <a:lnTo>
                  <a:pt x="848" y="908"/>
                </a:lnTo>
                <a:lnTo>
                  <a:pt x="848" y="908"/>
                </a:lnTo>
                <a:lnTo>
                  <a:pt x="853" y="924"/>
                </a:lnTo>
                <a:lnTo>
                  <a:pt x="862" y="942"/>
                </a:lnTo>
                <a:lnTo>
                  <a:pt x="874" y="964"/>
                </a:lnTo>
                <a:lnTo>
                  <a:pt x="881" y="975"/>
                </a:lnTo>
                <a:lnTo>
                  <a:pt x="889" y="986"/>
                </a:lnTo>
                <a:lnTo>
                  <a:pt x="897" y="998"/>
                </a:lnTo>
                <a:lnTo>
                  <a:pt x="908" y="1010"/>
                </a:lnTo>
                <a:lnTo>
                  <a:pt x="919" y="1019"/>
                </a:lnTo>
                <a:lnTo>
                  <a:pt x="930" y="1030"/>
                </a:lnTo>
                <a:lnTo>
                  <a:pt x="942" y="1038"/>
                </a:lnTo>
                <a:lnTo>
                  <a:pt x="956" y="1045"/>
                </a:lnTo>
                <a:lnTo>
                  <a:pt x="956" y="1045"/>
                </a:lnTo>
                <a:lnTo>
                  <a:pt x="987" y="1058"/>
                </a:lnTo>
                <a:lnTo>
                  <a:pt x="1023" y="1070"/>
                </a:lnTo>
                <a:lnTo>
                  <a:pt x="1060" y="1081"/>
                </a:lnTo>
                <a:lnTo>
                  <a:pt x="1097" y="1091"/>
                </a:lnTo>
                <a:lnTo>
                  <a:pt x="1132" y="1099"/>
                </a:lnTo>
                <a:lnTo>
                  <a:pt x="1163" y="1105"/>
                </a:lnTo>
                <a:lnTo>
                  <a:pt x="1186" y="1109"/>
                </a:lnTo>
                <a:lnTo>
                  <a:pt x="1203" y="1112"/>
                </a:lnTo>
                <a:lnTo>
                  <a:pt x="1203" y="1112"/>
                </a:lnTo>
                <a:lnTo>
                  <a:pt x="1223" y="1113"/>
                </a:lnTo>
                <a:lnTo>
                  <a:pt x="1240" y="1112"/>
                </a:lnTo>
                <a:lnTo>
                  <a:pt x="1245" y="1111"/>
                </a:lnTo>
                <a:lnTo>
                  <a:pt x="1250" y="1108"/>
                </a:lnTo>
                <a:lnTo>
                  <a:pt x="1254" y="1106"/>
                </a:lnTo>
                <a:lnTo>
                  <a:pt x="1255" y="1102"/>
                </a:lnTo>
                <a:lnTo>
                  <a:pt x="1255" y="1102"/>
                </a:lnTo>
                <a:lnTo>
                  <a:pt x="1256" y="1099"/>
                </a:lnTo>
                <a:lnTo>
                  <a:pt x="1258" y="1094"/>
                </a:lnTo>
                <a:lnTo>
                  <a:pt x="1264" y="1087"/>
                </a:lnTo>
                <a:lnTo>
                  <a:pt x="1274" y="1079"/>
                </a:lnTo>
                <a:lnTo>
                  <a:pt x="1397" y="1088"/>
                </a:lnTo>
                <a:lnTo>
                  <a:pt x="1397" y="1088"/>
                </a:lnTo>
                <a:lnTo>
                  <a:pt x="1404" y="1102"/>
                </a:lnTo>
                <a:lnTo>
                  <a:pt x="1409" y="1114"/>
                </a:lnTo>
                <a:lnTo>
                  <a:pt x="1411" y="1121"/>
                </a:lnTo>
                <a:lnTo>
                  <a:pt x="1411" y="1121"/>
                </a:lnTo>
                <a:lnTo>
                  <a:pt x="1412" y="1125"/>
                </a:lnTo>
                <a:lnTo>
                  <a:pt x="1414" y="1131"/>
                </a:lnTo>
                <a:lnTo>
                  <a:pt x="1416" y="1136"/>
                </a:lnTo>
                <a:lnTo>
                  <a:pt x="1416" y="1140"/>
                </a:lnTo>
                <a:lnTo>
                  <a:pt x="1416" y="1140"/>
                </a:lnTo>
                <a:lnTo>
                  <a:pt x="1416" y="1144"/>
                </a:lnTo>
                <a:lnTo>
                  <a:pt x="1417" y="1145"/>
                </a:lnTo>
                <a:lnTo>
                  <a:pt x="1417" y="1149"/>
                </a:lnTo>
                <a:lnTo>
                  <a:pt x="1416" y="1155"/>
                </a:lnTo>
                <a:lnTo>
                  <a:pt x="1416" y="1155"/>
                </a:lnTo>
                <a:lnTo>
                  <a:pt x="1415" y="1163"/>
                </a:lnTo>
                <a:lnTo>
                  <a:pt x="1415" y="1169"/>
                </a:lnTo>
                <a:lnTo>
                  <a:pt x="1417" y="1175"/>
                </a:lnTo>
                <a:lnTo>
                  <a:pt x="1421" y="1178"/>
                </a:lnTo>
                <a:lnTo>
                  <a:pt x="1421" y="1178"/>
                </a:lnTo>
                <a:lnTo>
                  <a:pt x="1422" y="1181"/>
                </a:lnTo>
                <a:lnTo>
                  <a:pt x="1424" y="1183"/>
                </a:lnTo>
                <a:lnTo>
                  <a:pt x="1428" y="1191"/>
                </a:lnTo>
                <a:lnTo>
                  <a:pt x="1430" y="1196"/>
                </a:lnTo>
                <a:lnTo>
                  <a:pt x="1434" y="1200"/>
                </a:lnTo>
                <a:lnTo>
                  <a:pt x="1438" y="1202"/>
                </a:lnTo>
                <a:lnTo>
                  <a:pt x="1444" y="1202"/>
                </a:lnTo>
                <a:lnTo>
                  <a:pt x="1444" y="1202"/>
                </a:lnTo>
                <a:lnTo>
                  <a:pt x="1460" y="1201"/>
                </a:lnTo>
                <a:lnTo>
                  <a:pt x="1467" y="1200"/>
                </a:lnTo>
                <a:lnTo>
                  <a:pt x="1475" y="1197"/>
                </a:lnTo>
                <a:lnTo>
                  <a:pt x="1482" y="1193"/>
                </a:lnTo>
                <a:lnTo>
                  <a:pt x="1489" y="1187"/>
                </a:lnTo>
                <a:lnTo>
                  <a:pt x="1496" y="1177"/>
                </a:lnTo>
                <a:lnTo>
                  <a:pt x="1501" y="1164"/>
                </a:lnTo>
                <a:lnTo>
                  <a:pt x="1501" y="1164"/>
                </a:lnTo>
                <a:lnTo>
                  <a:pt x="1506" y="1147"/>
                </a:lnTo>
                <a:lnTo>
                  <a:pt x="1508" y="1127"/>
                </a:lnTo>
                <a:lnTo>
                  <a:pt x="1511" y="1106"/>
                </a:lnTo>
                <a:lnTo>
                  <a:pt x="1512" y="1085"/>
                </a:lnTo>
                <a:lnTo>
                  <a:pt x="1512" y="1044"/>
                </a:lnTo>
                <a:lnTo>
                  <a:pt x="1511" y="1017"/>
                </a:lnTo>
                <a:lnTo>
                  <a:pt x="1511" y="1017"/>
                </a:lnTo>
                <a:lnTo>
                  <a:pt x="1510" y="1002"/>
                </a:lnTo>
                <a:lnTo>
                  <a:pt x="1510" y="987"/>
                </a:lnTo>
                <a:lnTo>
                  <a:pt x="1511" y="946"/>
                </a:lnTo>
                <a:lnTo>
                  <a:pt x="1511" y="946"/>
                </a:lnTo>
                <a:lnTo>
                  <a:pt x="1511" y="932"/>
                </a:lnTo>
                <a:lnTo>
                  <a:pt x="1511" y="919"/>
                </a:lnTo>
                <a:lnTo>
                  <a:pt x="1508" y="907"/>
                </a:lnTo>
                <a:lnTo>
                  <a:pt x="1506" y="896"/>
                </a:lnTo>
                <a:lnTo>
                  <a:pt x="1502" y="886"/>
                </a:lnTo>
                <a:lnTo>
                  <a:pt x="1496" y="879"/>
                </a:lnTo>
                <a:lnTo>
                  <a:pt x="1494" y="877"/>
                </a:lnTo>
                <a:lnTo>
                  <a:pt x="1491" y="876"/>
                </a:lnTo>
                <a:lnTo>
                  <a:pt x="1487" y="875"/>
                </a:lnTo>
                <a:lnTo>
                  <a:pt x="1482" y="875"/>
                </a:lnTo>
                <a:lnTo>
                  <a:pt x="1482" y="875"/>
                </a:lnTo>
                <a:lnTo>
                  <a:pt x="1474" y="876"/>
                </a:lnTo>
                <a:lnTo>
                  <a:pt x="1468" y="879"/>
                </a:lnTo>
                <a:lnTo>
                  <a:pt x="1463" y="883"/>
                </a:lnTo>
                <a:lnTo>
                  <a:pt x="1460" y="886"/>
                </a:lnTo>
                <a:lnTo>
                  <a:pt x="1455" y="895"/>
                </a:lnTo>
                <a:lnTo>
                  <a:pt x="1454" y="898"/>
                </a:lnTo>
                <a:lnTo>
                  <a:pt x="1454" y="898"/>
                </a:lnTo>
                <a:lnTo>
                  <a:pt x="1450" y="895"/>
                </a:lnTo>
                <a:lnTo>
                  <a:pt x="1446" y="892"/>
                </a:lnTo>
                <a:lnTo>
                  <a:pt x="1442" y="892"/>
                </a:lnTo>
                <a:lnTo>
                  <a:pt x="1440" y="894"/>
                </a:lnTo>
                <a:lnTo>
                  <a:pt x="1440" y="894"/>
                </a:lnTo>
                <a:lnTo>
                  <a:pt x="1437" y="895"/>
                </a:lnTo>
                <a:lnTo>
                  <a:pt x="1434" y="898"/>
                </a:lnTo>
                <a:lnTo>
                  <a:pt x="1429" y="905"/>
                </a:lnTo>
                <a:lnTo>
                  <a:pt x="1421" y="917"/>
                </a:lnTo>
                <a:lnTo>
                  <a:pt x="1421" y="917"/>
                </a:lnTo>
                <a:lnTo>
                  <a:pt x="1416" y="924"/>
                </a:lnTo>
                <a:lnTo>
                  <a:pt x="1411" y="932"/>
                </a:lnTo>
                <a:lnTo>
                  <a:pt x="1411" y="932"/>
                </a:lnTo>
                <a:lnTo>
                  <a:pt x="1409" y="936"/>
                </a:lnTo>
                <a:lnTo>
                  <a:pt x="1405" y="941"/>
                </a:lnTo>
                <a:lnTo>
                  <a:pt x="1402" y="945"/>
                </a:lnTo>
                <a:lnTo>
                  <a:pt x="1399" y="946"/>
                </a:lnTo>
                <a:lnTo>
                  <a:pt x="1397" y="946"/>
                </a:lnTo>
                <a:lnTo>
                  <a:pt x="1397" y="946"/>
                </a:lnTo>
                <a:lnTo>
                  <a:pt x="1382" y="945"/>
                </a:lnTo>
                <a:lnTo>
                  <a:pt x="1354" y="946"/>
                </a:lnTo>
                <a:lnTo>
                  <a:pt x="1316" y="946"/>
                </a:lnTo>
                <a:lnTo>
                  <a:pt x="1302" y="951"/>
                </a:lnTo>
                <a:lnTo>
                  <a:pt x="1302" y="951"/>
                </a:lnTo>
                <a:lnTo>
                  <a:pt x="1301" y="945"/>
                </a:lnTo>
                <a:lnTo>
                  <a:pt x="1296" y="933"/>
                </a:lnTo>
                <a:lnTo>
                  <a:pt x="1290" y="920"/>
                </a:lnTo>
                <a:lnTo>
                  <a:pt x="1287" y="915"/>
                </a:lnTo>
                <a:lnTo>
                  <a:pt x="1283" y="913"/>
                </a:lnTo>
                <a:lnTo>
                  <a:pt x="1283" y="913"/>
                </a:lnTo>
                <a:lnTo>
                  <a:pt x="1249" y="897"/>
                </a:lnTo>
                <a:lnTo>
                  <a:pt x="1236" y="892"/>
                </a:lnTo>
                <a:lnTo>
                  <a:pt x="1223" y="889"/>
                </a:lnTo>
                <a:lnTo>
                  <a:pt x="1210" y="885"/>
                </a:lnTo>
                <a:lnTo>
                  <a:pt x="1198" y="884"/>
                </a:lnTo>
                <a:lnTo>
                  <a:pt x="1198" y="884"/>
                </a:lnTo>
                <a:lnTo>
                  <a:pt x="1170" y="882"/>
                </a:lnTo>
                <a:lnTo>
                  <a:pt x="1139" y="877"/>
                </a:lnTo>
                <a:lnTo>
                  <a:pt x="1103" y="870"/>
                </a:lnTo>
                <a:lnTo>
                  <a:pt x="1103" y="870"/>
                </a:lnTo>
                <a:lnTo>
                  <a:pt x="1105" y="864"/>
                </a:lnTo>
                <a:lnTo>
                  <a:pt x="1107" y="851"/>
                </a:lnTo>
                <a:lnTo>
                  <a:pt x="1108" y="845"/>
                </a:lnTo>
                <a:lnTo>
                  <a:pt x="1107" y="839"/>
                </a:lnTo>
                <a:lnTo>
                  <a:pt x="1106" y="834"/>
                </a:lnTo>
                <a:lnTo>
                  <a:pt x="1105" y="833"/>
                </a:lnTo>
                <a:lnTo>
                  <a:pt x="1103" y="832"/>
                </a:lnTo>
                <a:lnTo>
                  <a:pt x="1103" y="832"/>
                </a:lnTo>
                <a:lnTo>
                  <a:pt x="1096" y="831"/>
                </a:lnTo>
                <a:lnTo>
                  <a:pt x="1088" y="828"/>
                </a:lnTo>
                <a:lnTo>
                  <a:pt x="1083" y="826"/>
                </a:lnTo>
                <a:lnTo>
                  <a:pt x="1081" y="824"/>
                </a:lnTo>
                <a:lnTo>
                  <a:pt x="1080" y="822"/>
                </a:lnTo>
                <a:lnTo>
                  <a:pt x="1080" y="822"/>
                </a:lnTo>
                <a:lnTo>
                  <a:pt x="1076" y="794"/>
                </a:lnTo>
                <a:lnTo>
                  <a:pt x="1069" y="736"/>
                </a:lnTo>
                <a:lnTo>
                  <a:pt x="1063" y="677"/>
                </a:lnTo>
                <a:lnTo>
                  <a:pt x="1061" y="654"/>
                </a:lnTo>
                <a:lnTo>
                  <a:pt x="1061" y="642"/>
                </a:lnTo>
                <a:lnTo>
                  <a:pt x="1061" y="642"/>
                </a:lnTo>
                <a:lnTo>
                  <a:pt x="1063" y="626"/>
                </a:lnTo>
                <a:lnTo>
                  <a:pt x="1064" y="611"/>
                </a:lnTo>
                <a:lnTo>
                  <a:pt x="1065" y="585"/>
                </a:lnTo>
                <a:lnTo>
                  <a:pt x="1065" y="585"/>
                </a:lnTo>
                <a:lnTo>
                  <a:pt x="1067" y="557"/>
                </a:lnTo>
                <a:lnTo>
                  <a:pt x="1067" y="538"/>
                </a:lnTo>
                <a:lnTo>
                  <a:pt x="1065" y="529"/>
                </a:lnTo>
                <a:lnTo>
                  <a:pt x="1063" y="522"/>
                </a:lnTo>
                <a:lnTo>
                  <a:pt x="1061" y="514"/>
                </a:lnTo>
                <a:lnTo>
                  <a:pt x="1056" y="505"/>
                </a:lnTo>
                <a:lnTo>
                  <a:pt x="1056" y="505"/>
                </a:lnTo>
                <a:lnTo>
                  <a:pt x="1039" y="475"/>
                </a:lnTo>
                <a:lnTo>
                  <a:pt x="1018" y="437"/>
                </a:lnTo>
                <a:lnTo>
                  <a:pt x="990" y="391"/>
                </a:lnTo>
                <a:lnTo>
                  <a:pt x="1065" y="381"/>
                </a:lnTo>
                <a:lnTo>
                  <a:pt x="1103" y="419"/>
                </a:lnTo>
                <a:lnTo>
                  <a:pt x="1103" y="419"/>
                </a:lnTo>
                <a:lnTo>
                  <a:pt x="1107" y="424"/>
                </a:lnTo>
                <a:lnTo>
                  <a:pt x="1109" y="430"/>
                </a:lnTo>
                <a:lnTo>
                  <a:pt x="1113" y="442"/>
                </a:lnTo>
                <a:lnTo>
                  <a:pt x="1114" y="448"/>
                </a:lnTo>
                <a:lnTo>
                  <a:pt x="1116" y="450"/>
                </a:lnTo>
                <a:lnTo>
                  <a:pt x="1118" y="451"/>
                </a:lnTo>
                <a:lnTo>
                  <a:pt x="1119" y="451"/>
                </a:lnTo>
                <a:lnTo>
                  <a:pt x="1122" y="448"/>
                </a:lnTo>
                <a:lnTo>
                  <a:pt x="1122" y="448"/>
                </a:lnTo>
                <a:close/>
                <a:moveTo>
                  <a:pt x="705" y="343"/>
                </a:moveTo>
                <a:lnTo>
                  <a:pt x="705" y="343"/>
                </a:lnTo>
                <a:lnTo>
                  <a:pt x="730" y="343"/>
                </a:lnTo>
                <a:lnTo>
                  <a:pt x="749" y="343"/>
                </a:lnTo>
                <a:lnTo>
                  <a:pt x="762" y="343"/>
                </a:lnTo>
                <a:lnTo>
                  <a:pt x="762" y="343"/>
                </a:lnTo>
                <a:lnTo>
                  <a:pt x="779" y="342"/>
                </a:lnTo>
                <a:lnTo>
                  <a:pt x="805" y="343"/>
                </a:lnTo>
                <a:lnTo>
                  <a:pt x="805" y="343"/>
                </a:lnTo>
                <a:lnTo>
                  <a:pt x="818" y="343"/>
                </a:lnTo>
                <a:lnTo>
                  <a:pt x="825" y="342"/>
                </a:lnTo>
                <a:lnTo>
                  <a:pt x="827" y="340"/>
                </a:lnTo>
                <a:lnTo>
                  <a:pt x="829" y="338"/>
                </a:lnTo>
                <a:lnTo>
                  <a:pt x="829" y="338"/>
                </a:lnTo>
                <a:lnTo>
                  <a:pt x="874" y="338"/>
                </a:lnTo>
                <a:lnTo>
                  <a:pt x="919" y="338"/>
                </a:lnTo>
                <a:lnTo>
                  <a:pt x="919" y="338"/>
                </a:lnTo>
                <a:lnTo>
                  <a:pt x="880" y="343"/>
                </a:lnTo>
                <a:lnTo>
                  <a:pt x="849" y="347"/>
                </a:lnTo>
                <a:lnTo>
                  <a:pt x="837" y="348"/>
                </a:lnTo>
                <a:lnTo>
                  <a:pt x="829" y="348"/>
                </a:lnTo>
                <a:lnTo>
                  <a:pt x="829" y="348"/>
                </a:lnTo>
                <a:lnTo>
                  <a:pt x="823" y="348"/>
                </a:lnTo>
                <a:lnTo>
                  <a:pt x="818" y="350"/>
                </a:lnTo>
                <a:lnTo>
                  <a:pt x="814" y="353"/>
                </a:lnTo>
                <a:lnTo>
                  <a:pt x="811" y="356"/>
                </a:lnTo>
                <a:lnTo>
                  <a:pt x="805" y="362"/>
                </a:lnTo>
                <a:lnTo>
                  <a:pt x="803" y="365"/>
                </a:lnTo>
                <a:lnTo>
                  <a:pt x="803" y="365"/>
                </a:lnTo>
                <a:lnTo>
                  <a:pt x="781" y="362"/>
                </a:lnTo>
                <a:lnTo>
                  <a:pt x="753" y="360"/>
                </a:lnTo>
                <a:lnTo>
                  <a:pt x="753" y="360"/>
                </a:lnTo>
                <a:lnTo>
                  <a:pt x="748" y="359"/>
                </a:lnTo>
                <a:lnTo>
                  <a:pt x="742" y="357"/>
                </a:lnTo>
                <a:lnTo>
                  <a:pt x="726" y="352"/>
                </a:lnTo>
                <a:lnTo>
                  <a:pt x="705" y="343"/>
                </a:lnTo>
                <a:lnTo>
                  <a:pt x="705" y="34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45F3DC2F-17A8-43B0-AE09-CD498A2644F5}"/>
              </a:ext>
            </a:extLst>
          </p:cNvPr>
          <p:cNvSpPr>
            <a:spLocks/>
          </p:cNvSpPr>
          <p:nvPr/>
        </p:nvSpPr>
        <p:spPr bwMode="auto">
          <a:xfrm>
            <a:off x="4129360" y="997392"/>
            <a:ext cx="1595860" cy="2431609"/>
          </a:xfrm>
          <a:custGeom>
            <a:avLst/>
            <a:gdLst>
              <a:gd name="T0" fmla="*/ 365 w 1287"/>
              <a:gd name="T1" fmla="*/ 1244 h 1961"/>
              <a:gd name="T2" fmla="*/ 443 w 1287"/>
              <a:gd name="T3" fmla="*/ 1403 h 1961"/>
              <a:gd name="T4" fmla="*/ 562 w 1287"/>
              <a:gd name="T5" fmla="*/ 1562 h 1961"/>
              <a:gd name="T6" fmla="*/ 645 w 1287"/>
              <a:gd name="T7" fmla="*/ 1683 h 1961"/>
              <a:gd name="T8" fmla="*/ 617 w 1287"/>
              <a:gd name="T9" fmla="*/ 1821 h 1961"/>
              <a:gd name="T10" fmla="*/ 538 w 1287"/>
              <a:gd name="T11" fmla="*/ 1918 h 1961"/>
              <a:gd name="T12" fmla="*/ 554 w 1287"/>
              <a:gd name="T13" fmla="*/ 1951 h 1961"/>
              <a:gd name="T14" fmla="*/ 630 w 1287"/>
              <a:gd name="T15" fmla="*/ 1929 h 1961"/>
              <a:gd name="T16" fmla="*/ 816 w 1287"/>
              <a:gd name="T17" fmla="*/ 1779 h 1961"/>
              <a:gd name="T18" fmla="*/ 811 w 1287"/>
              <a:gd name="T19" fmla="*/ 1731 h 1961"/>
              <a:gd name="T20" fmla="*/ 753 w 1287"/>
              <a:gd name="T21" fmla="*/ 1656 h 1961"/>
              <a:gd name="T22" fmla="*/ 708 w 1287"/>
              <a:gd name="T23" fmla="*/ 1523 h 1961"/>
              <a:gd name="T24" fmla="*/ 648 w 1287"/>
              <a:gd name="T25" fmla="*/ 1349 h 1961"/>
              <a:gd name="T26" fmla="*/ 816 w 1287"/>
              <a:gd name="T27" fmla="*/ 1495 h 1961"/>
              <a:gd name="T28" fmla="*/ 960 w 1287"/>
              <a:gd name="T29" fmla="*/ 1553 h 1961"/>
              <a:gd name="T30" fmla="*/ 1179 w 1287"/>
              <a:gd name="T31" fmla="*/ 1777 h 1961"/>
              <a:gd name="T32" fmla="*/ 1207 w 1287"/>
              <a:gd name="T33" fmla="*/ 1839 h 1961"/>
              <a:gd name="T34" fmla="*/ 1242 w 1287"/>
              <a:gd name="T35" fmla="*/ 1891 h 1961"/>
              <a:gd name="T36" fmla="*/ 1287 w 1287"/>
              <a:gd name="T37" fmla="*/ 1808 h 1961"/>
              <a:gd name="T38" fmla="*/ 1233 w 1287"/>
              <a:gd name="T39" fmla="*/ 1581 h 1961"/>
              <a:gd name="T40" fmla="*/ 1151 w 1287"/>
              <a:gd name="T41" fmla="*/ 1547 h 1961"/>
              <a:gd name="T42" fmla="*/ 1053 w 1287"/>
              <a:gd name="T43" fmla="*/ 1438 h 1961"/>
              <a:gd name="T44" fmla="*/ 847 w 1287"/>
              <a:gd name="T45" fmla="*/ 1162 h 1961"/>
              <a:gd name="T46" fmla="*/ 792 w 1287"/>
              <a:gd name="T47" fmla="*/ 1022 h 1961"/>
              <a:gd name="T48" fmla="*/ 784 w 1287"/>
              <a:gd name="T49" fmla="*/ 854 h 1961"/>
              <a:gd name="T50" fmla="*/ 841 w 1287"/>
              <a:gd name="T51" fmla="*/ 794 h 1961"/>
              <a:gd name="T52" fmla="*/ 875 w 1287"/>
              <a:gd name="T53" fmla="*/ 843 h 1961"/>
              <a:gd name="T54" fmla="*/ 957 w 1287"/>
              <a:gd name="T55" fmla="*/ 862 h 1961"/>
              <a:gd name="T56" fmla="*/ 966 w 1287"/>
              <a:gd name="T57" fmla="*/ 837 h 1961"/>
              <a:gd name="T58" fmla="*/ 1017 w 1287"/>
              <a:gd name="T59" fmla="*/ 834 h 1961"/>
              <a:gd name="T60" fmla="*/ 1018 w 1287"/>
              <a:gd name="T61" fmla="*/ 809 h 1961"/>
              <a:gd name="T62" fmla="*/ 933 w 1287"/>
              <a:gd name="T63" fmla="*/ 740 h 1961"/>
              <a:gd name="T64" fmla="*/ 1022 w 1287"/>
              <a:gd name="T65" fmla="*/ 741 h 1961"/>
              <a:gd name="T66" fmla="*/ 879 w 1287"/>
              <a:gd name="T67" fmla="*/ 673 h 1961"/>
              <a:gd name="T68" fmla="*/ 741 w 1287"/>
              <a:gd name="T69" fmla="*/ 593 h 1961"/>
              <a:gd name="T70" fmla="*/ 725 w 1287"/>
              <a:gd name="T71" fmla="*/ 527 h 1961"/>
              <a:gd name="T72" fmla="*/ 556 w 1287"/>
              <a:gd name="T73" fmla="*/ 406 h 1961"/>
              <a:gd name="T74" fmla="*/ 603 w 1287"/>
              <a:gd name="T75" fmla="*/ 370 h 1961"/>
              <a:gd name="T76" fmla="*/ 825 w 1287"/>
              <a:gd name="T77" fmla="*/ 463 h 1961"/>
              <a:gd name="T78" fmla="*/ 847 w 1287"/>
              <a:gd name="T79" fmla="*/ 414 h 1961"/>
              <a:gd name="T80" fmla="*/ 861 w 1287"/>
              <a:gd name="T81" fmla="*/ 333 h 1961"/>
              <a:gd name="T82" fmla="*/ 693 w 1287"/>
              <a:gd name="T83" fmla="*/ 356 h 1961"/>
              <a:gd name="T84" fmla="*/ 556 w 1287"/>
              <a:gd name="T85" fmla="*/ 275 h 1961"/>
              <a:gd name="T86" fmla="*/ 736 w 1287"/>
              <a:gd name="T87" fmla="*/ 268 h 1961"/>
              <a:gd name="T88" fmla="*/ 739 w 1287"/>
              <a:gd name="T89" fmla="*/ 189 h 1961"/>
              <a:gd name="T90" fmla="*/ 549 w 1287"/>
              <a:gd name="T91" fmla="*/ 204 h 1961"/>
              <a:gd name="T92" fmla="*/ 387 w 1287"/>
              <a:gd name="T93" fmla="*/ 260 h 1961"/>
              <a:gd name="T94" fmla="*/ 320 w 1287"/>
              <a:gd name="T95" fmla="*/ 228 h 1961"/>
              <a:gd name="T96" fmla="*/ 342 w 1287"/>
              <a:gd name="T97" fmla="*/ 138 h 1961"/>
              <a:gd name="T98" fmla="*/ 328 w 1287"/>
              <a:gd name="T99" fmla="*/ 17 h 1961"/>
              <a:gd name="T100" fmla="*/ 208 w 1287"/>
              <a:gd name="T101" fmla="*/ 10 h 1961"/>
              <a:gd name="T102" fmla="*/ 82 w 1287"/>
              <a:gd name="T103" fmla="*/ 11 h 1961"/>
              <a:gd name="T104" fmla="*/ 44 w 1287"/>
              <a:gd name="T105" fmla="*/ 100 h 1961"/>
              <a:gd name="T106" fmla="*/ 31 w 1287"/>
              <a:gd name="T107" fmla="*/ 152 h 1961"/>
              <a:gd name="T108" fmla="*/ 16 w 1287"/>
              <a:gd name="T109" fmla="*/ 298 h 1961"/>
              <a:gd name="T110" fmla="*/ 76 w 1287"/>
              <a:gd name="T111" fmla="*/ 335 h 1961"/>
              <a:gd name="T112" fmla="*/ 192 w 1287"/>
              <a:gd name="T113" fmla="*/ 400 h 1961"/>
              <a:gd name="T114" fmla="*/ 247 w 1287"/>
              <a:gd name="T115" fmla="*/ 612 h 1961"/>
              <a:gd name="T116" fmla="*/ 318 w 1287"/>
              <a:gd name="T117" fmla="*/ 795 h 1961"/>
              <a:gd name="T118" fmla="*/ 427 w 1287"/>
              <a:gd name="T119" fmla="*/ 945 h 1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7" h="1961">
                <a:moveTo>
                  <a:pt x="427" y="945"/>
                </a:moveTo>
                <a:lnTo>
                  <a:pt x="427" y="945"/>
                </a:lnTo>
                <a:lnTo>
                  <a:pt x="425" y="949"/>
                </a:lnTo>
                <a:lnTo>
                  <a:pt x="423" y="958"/>
                </a:lnTo>
                <a:lnTo>
                  <a:pt x="413" y="990"/>
                </a:lnTo>
                <a:lnTo>
                  <a:pt x="403" y="1037"/>
                </a:lnTo>
                <a:lnTo>
                  <a:pt x="391" y="1091"/>
                </a:lnTo>
                <a:lnTo>
                  <a:pt x="379" y="1148"/>
                </a:lnTo>
                <a:lnTo>
                  <a:pt x="369" y="1200"/>
                </a:lnTo>
                <a:lnTo>
                  <a:pt x="367" y="1224"/>
                </a:lnTo>
                <a:lnTo>
                  <a:pt x="365" y="1244"/>
                </a:lnTo>
                <a:lnTo>
                  <a:pt x="363" y="1260"/>
                </a:lnTo>
                <a:lnTo>
                  <a:pt x="365" y="1272"/>
                </a:lnTo>
                <a:lnTo>
                  <a:pt x="365" y="1272"/>
                </a:lnTo>
                <a:lnTo>
                  <a:pt x="366" y="1281"/>
                </a:lnTo>
                <a:lnTo>
                  <a:pt x="369" y="1291"/>
                </a:lnTo>
                <a:lnTo>
                  <a:pt x="378" y="1311"/>
                </a:lnTo>
                <a:lnTo>
                  <a:pt x="388" y="1332"/>
                </a:lnTo>
                <a:lnTo>
                  <a:pt x="401" y="1351"/>
                </a:lnTo>
                <a:lnTo>
                  <a:pt x="416" y="1371"/>
                </a:lnTo>
                <a:lnTo>
                  <a:pt x="430" y="1388"/>
                </a:lnTo>
                <a:lnTo>
                  <a:pt x="443" y="1403"/>
                </a:lnTo>
                <a:lnTo>
                  <a:pt x="455" y="1416"/>
                </a:lnTo>
                <a:lnTo>
                  <a:pt x="455" y="1416"/>
                </a:lnTo>
                <a:lnTo>
                  <a:pt x="466" y="1431"/>
                </a:lnTo>
                <a:lnTo>
                  <a:pt x="479" y="1450"/>
                </a:lnTo>
                <a:lnTo>
                  <a:pt x="509" y="1495"/>
                </a:lnTo>
                <a:lnTo>
                  <a:pt x="536" y="1536"/>
                </a:lnTo>
                <a:lnTo>
                  <a:pt x="547" y="1552"/>
                </a:lnTo>
                <a:lnTo>
                  <a:pt x="554" y="1559"/>
                </a:lnTo>
                <a:lnTo>
                  <a:pt x="554" y="1559"/>
                </a:lnTo>
                <a:lnTo>
                  <a:pt x="559" y="1561"/>
                </a:lnTo>
                <a:lnTo>
                  <a:pt x="562" y="1562"/>
                </a:lnTo>
                <a:lnTo>
                  <a:pt x="568" y="1562"/>
                </a:lnTo>
                <a:lnTo>
                  <a:pt x="572" y="1561"/>
                </a:lnTo>
                <a:lnTo>
                  <a:pt x="574" y="1562"/>
                </a:lnTo>
                <a:lnTo>
                  <a:pt x="577" y="1565"/>
                </a:lnTo>
                <a:lnTo>
                  <a:pt x="579" y="1569"/>
                </a:lnTo>
                <a:lnTo>
                  <a:pt x="579" y="1569"/>
                </a:lnTo>
                <a:lnTo>
                  <a:pt x="592" y="1591"/>
                </a:lnTo>
                <a:lnTo>
                  <a:pt x="612" y="1625"/>
                </a:lnTo>
                <a:lnTo>
                  <a:pt x="633" y="1659"/>
                </a:lnTo>
                <a:lnTo>
                  <a:pt x="645" y="1683"/>
                </a:lnTo>
                <a:lnTo>
                  <a:pt x="645" y="1683"/>
                </a:lnTo>
                <a:lnTo>
                  <a:pt x="646" y="1687"/>
                </a:lnTo>
                <a:lnTo>
                  <a:pt x="646" y="1693"/>
                </a:lnTo>
                <a:lnTo>
                  <a:pt x="645" y="1707"/>
                </a:lnTo>
                <a:lnTo>
                  <a:pt x="641" y="1724"/>
                </a:lnTo>
                <a:lnTo>
                  <a:pt x="636" y="1741"/>
                </a:lnTo>
                <a:lnTo>
                  <a:pt x="625" y="1773"/>
                </a:lnTo>
                <a:lnTo>
                  <a:pt x="622" y="1786"/>
                </a:lnTo>
                <a:lnTo>
                  <a:pt x="619" y="1792"/>
                </a:lnTo>
                <a:lnTo>
                  <a:pt x="619" y="1792"/>
                </a:lnTo>
                <a:lnTo>
                  <a:pt x="619" y="1804"/>
                </a:lnTo>
                <a:lnTo>
                  <a:pt x="617" y="1821"/>
                </a:lnTo>
                <a:lnTo>
                  <a:pt x="614" y="1830"/>
                </a:lnTo>
                <a:lnTo>
                  <a:pt x="611" y="1839"/>
                </a:lnTo>
                <a:lnTo>
                  <a:pt x="607" y="1847"/>
                </a:lnTo>
                <a:lnTo>
                  <a:pt x="600" y="1853"/>
                </a:lnTo>
                <a:lnTo>
                  <a:pt x="600" y="1853"/>
                </a:lnTo>
                <a:lnTo>
                  <a:pt x="581" y="1869"/>
                </a:lnTo>
                <a:lnTo>
                  <a:pt x="559" y="1890"/>
                </a:lnTo>
                <a:lnTo>
                  <a:pt x="549" y="1900"/>
                </a:lnTo>
                <a:lnTo>
                  <a:pt x="542" y="1910"/>
                </a:lnTo>
                <a:lnTo>
                  <a:pt x="539" y="1916"/>
                </a:lnTo>
                <a:lnTo>
                  <a:pt x="538" y="1918"/>
                </a:lnTo>
                <a:lnTo>
                  <a:pt x="540" y="1920"/>
                </a:lnTo>
                <a:lnTo>
                  <a:pt x="540" y="1920"/>
                </a:lnTo>
                <a:lnTo>
                  <a:pt x="548" y="1924"/>
                </a:lnTo>
                <a:lnTo>
                  <a:pt x="559" y="1928"/>
                </a:lnTo>
                <a:lnTo>
                  <a:pt x="569" y="1930"/>
                </a:lnTo>
                <a:lnTo>
                  <a:pt x="569" y="1930"/>
                </a:lnTo>
                <a:lnTo>
                  <a:pt x="561" y="1938"/>
                </a:lnTo>
                <a:lnTo>
                  <a:pt x="556" y="1947"/>
                </a:lnTo>
                <a:lnTo>
                  <a:pt x="554" y="1949"/>
                </a:lnTo>
                <a:lnTo>
                  <a:pt x="554" y="1951"/>
                </a:lnTo>
                <a:lnTo>
                  <a:pt x="554" y="1951"/>
                </a:lnTo>
                <a:lnTo>
                  <a:pt x="553" y="1956"/>
                </a:lnTo>
                <a:lnTo>
                  <a:pt x="553" y="1958"/>
                </a:lnTo>
                <a:lnTo>
                  <a:pt x="554" y="1960"/>
                </a:lnTo>
                <a:lnTo>
                  <a:pt x="556" y="1961"/>
                </a:lnTo>
                <a:lnTo>
                  <a:pt x="560" y="1961"/>
                </a:lnTo>
                <a:lnTo>
                  <a:pt x="568" y="1960"/>
                </a:lnTo>
                <a:lnTo>
                  <a:pt x="579" y="1957"/>
                </a:lnTo>
                <a:lnTo>
                  <a:pt x="579" y="1957"/>
                </a:lnTo>
                <a:lnTo>
                  <a:pt x="593" y="1951"/>
                </a:lnTo>
                <a:lnTo>
                  <a:pt x="611" y="1941"/>
                </a:lnTo>
                <a:lnTo>
                  <a:pt x="630" y="1929"/>
                </a:lnTo>
                <a:lnTo>
                  <a:pt x="650" y="1913"/>
                </a:lnTo>
                <a:lnTo>
                  <a:pt x="691" y="1884"/>
                </a:lnTo>
                <a:lnTo>
                  <a:pt x="726" y="1858"/>
                </a:lnTo>
                <a:lnTo>
                  <a:pt x="726" y="1858"/>
                </a:lnTo>
                <a:lnTo>
                  <a:pt x="785" y="1816"/>
                </a:lnTo>
                <a:lnTo>
                  <a:pt x="806" y="1801"/>
                </a:lnTo>
                <a:lnTo>
                  <a:pt x="813" y="1795"/>
                </a:lnTo>
                <a:lnTo>
                  <a:pt x="816" y="1790"/>
                </a:lnTo>
                <a:lnTo>
                  <a:pt x="816" y="1790"/>
                </a:lnTo>
                <a:lnTo>
                  <a:pt x="817" y="1782"/>
                </a:lnTo>
                <a:lnTo>
                  <a:pt x="816" y="1779"/>
                </a:lnTo>
                <a:lnTo>
                  <a:pt x="813" y="1777"/>
                </a:lnTo>
                <a:lnTo>
                  <a:pt x="813" y="1777"/>
                </a:lnTo>
                <a:lnTo>
                  <a:pt x="812" y="1775"/>
                </a:lnTo>
                <a:lnTo>
                  <a:pt x="811" y="1772"/>
                </a:lnTo>
                <a:lnTo>
                  <a:pt x="810" y="1766"/>
                </a:lnTo>
                <a:lnTo>
                  <a:pt x="810" y="1758"/>
                </a:lnTo>
                <a:lnTo>
                  <a:pt x="809" y="1748"/>
                </a:lnTo>
                <a:lnTo>
                  <a:pt x="809" y="1748"/>
                </a:lnTo>
                <a:lnTo>
                  <a:pt x="809" y="1744"/>
                </a:lnTo>
                <a:lnTo>
                  <a:pt x="810" y="1739"/>
                </a:lnTo>
                <a:lnTo>
                  <a:pt x="811" y="1731"/>
                </a:lnTo>
                <a:lnTo>
                  <a:pt x="811" y="1725"/>
                </a:lnTo>
                <a:lnTo>
                  <a:pt x="810" y="1719"/>
                </a:lnTo>
                <a:lnTo>
                  <a:pt x="808" y="1712"/>
                </a:lnTo>
                <a:lnTo>
                  <a:pt x="802" y="1702"/>
                </a:lnTo>
                <a:lnTo>
                  <a:pt x="802" y="1702"/>
                </a:lnTo>
                <a:lnTo>
                  <a:pt x="794" y="1693"/>
                </a:lnTo>
                <a:lnTo>
                  <a:pt x="787" y="1684"/>
                </a:lnTo>
                <a:lnTo>
                  <a:pt x="780" y="1678"/>
                </a:lnTo>
                <a:lnTo>
                  <a:pt x="774" y="1673"/>
                </a:lnTo>
                <a:lnTo>
                  <a:pt x="760" y="1662"/>
                </a:lnTo>
                <a:lnTo>
                  <a:pt x="753" y="1656"/>
                </a:lnTo>
                <a:lnTo>
                  <a:pt x="745" y="1649"/>
                </a:lnTo>
                <a:lnTo>
                  <a:pt x="745" y="1649"/>
                </a:lnTo>
                <a:lnTo>
                  <a:pt x="736" y="1638"/>
                </a:lnTo>
                <a:lnTo>
                  <a:pt x="727" y="1623"/>
                </a:lnTo>
                <a:lnTo>
                  <a:pt x="708" y="1588"/>
                </a:lnTo>
                <a:lnTo>
                  <a:pt x="691" y="1556"/>
                </a:lnTo>
                <a:lnTo>
                  <a:pt x="686" y="1543"/>
                </a:lnTo>
                <a:lnTo>
                  <a:pt x="686" y="1543"/>
                </a:lnTo>
                <a:lnTo>
                  <a:pt x="696" y="1535"/>
                </a:lnTo>
                <a:lnTo>
                  <a:pt x="706" y="1528"/>
                </a:lnTo>
                <a:lnTo>
                  <a:pt x="708" y="1523"/>
                </a:lnTo>
                <a:lnTo>
                  <a:pt x="710" y="1519"/>
                </a:lnTo>
                <a:lnTo>
                  <a:pt x="710" y="1519"/>
                </a:lnTo>
                <a:lnTo>
                  <a:pt x="713" y="1508"/>
                </a:lnTo>
                <a:lnTo>
                  <a:pt x="715" y="1490"/>
                </a:lnTo>
                <a:lnTo>
                  <a:pt x="715" y="1480"/>
                </a:lnTo>
                <a:lnTo>
                  <a:pt x="714" y="1470"/>
                </a:lnTo>
                <a:lnTo>
                  <a:pt x="713" y="1461"/>
                </a:lnTo>
                <a:lnTo>
                  <a:pt x="709" y="1453"/>
                </a:lnTo>
                <a:lnTo>
                  <a:pt x="709" y="1453"/>
                </a:lnTo>
                <a:lnTo>
                  <a:pt x="687" y="1414"/>
                </a:lnTo>
                <a:lnTo>
                  <a:pt x="648" y="1349"/>
                </a:lnTo>
                <a:lnTo>
                  <a:pt x="592" y="1260"/>
                </a:lnTo>
                <a:lnTo>
                  <a:pt x="587" y="1193"/>
                </a:lnTo>
                <a:lnTo>
                  <a:pt x="587" y="1193"/>
                </a:lnTo>
                <a:lnTo>
                  <a:pt x="656" y="1308"/>
                </a:lnTo>
                <a:lnTo>
                  <a:pt x="702" y="1388"/>
                </a:lnTo>
                <a:lnTo>
                  <a:pt x="725" y="1427"/>
                </a:lnTo>
                <a:lnTo>
                  <a:pt x="725" y="1427"/>
                </a:lnTo>
                <a:lnTo>
                  <a:pt x="732" y="1433"/>
                </a:lnTo>
                <a:lnTo>
                  <a:pt x="753" y="1450"/>
                </a:lnTo>
                <a:lnTo>
                  <a:pt x="783" y="1471"/>
                </a:lnTo>
                <a:lnTo>
                  <a:pt x="816" y="1495"/>
                </a:lnTo>
                <a:lnTo>
                  <a:pt x="851" y="1518"/>
                </a:lnTo>
                <a:lnTo>
                  <a:pt x="884" y="1538"/>
                </a:lnTo>
                <a:lnTo>
                  <a:pt x="899" y="1547"/>
                </a:lnTo>
                <a:lnTo>
                  <a:pt x="912" y="1553"/>
                </a:lnTo>
                <a:lnTo>
                  <a:pt x="921" y="1556"/>
                </a:lnTo>
                <a:lnTo>
                  <a:pt x="927" y="1557"/>
                </a:lnTo>
                <a:lnTo>
                  <a:pt x="927" y="1557"/>
                </a:lnTo>
                <a:lnTo>
                  <a:pt x="944" y="1556"/>
                </a:lnTo>
                <a:lnTo>
                  <a:pt x="953" y="1554"/>
                </a:lnTo>
                <a:lnTo>
                  <a:pt x="960" y="1553"/>
                </a:lnTo>
                <a:lnTo>
                  <a:pt x="960" y="1553"/>
                </a:lnTo>
                <a:lnTo>
                  <a:pt x="1019" y="1582"/>
                </a:lnTo>
                <a:lnTo>
                  <a:pt x="1066" y="1607"/>
                </a:lnTo>
                <a:lnTo>
                  <a:pt x="1085" y="1618"/>
                </a:lnTo>
                <a:lnTo>
                  <a:pt x="1096" y="1626"/>
                </a:lnTo>
                <a:lnTo>
                  <a:pt x="1096" y="1626"/>
                </a:lnTo>
                <a:lnTo>
                  <a:pt x="1112" y="1640"/>
                </a:lnTo>
                <a:lnTo>
                  <a:pt x="1125" y="1652"/>
                </a:lnTo>
                <a:lnTo>
                  <a:pt x="1136" y="1663"/>
                </a:lnTo>
                <a:lnTo>
                  <a:pt x="1136" y="1663"/>
                </a:lnTo>
                <a:lnTo>
                  <a:pt x="1160" y="1729"/>
                </a:lnTo>
                <a:lnTo>
                  <a:pt x="1179" y="1777"/>
                </a:lnTo>
                <a:lnTo>
                  <a:pt x="1186" y="1795"/>
                </a:lnTo>
                <a:lnTo>
                  <a:pt x="1191" y="1803"/>
                </a:lnTo>
                <a:lnTo>
                  <a:pt x="1191" y="1803"/>
                </a:lnTo>
                <a:lnTo>
                  <a:pt x="1194" y="1808"/>
                </a:lnTo>
                <a:lnTo>
                  <a:pt x="1196" y="1812"/>
                </a:lnTo>
                <a:lnTo>
                  <a:pt x="1197" y="1823"/>
                </a:lnTo>
                <a:lnTo>
                  <a:pt x="1198" y="1828"/>
                </a:lnTo>
                <a:lnTo>
                  <a:pt x="1199" y="1833"/>
                </a:lnTo>
                <a:lnTo>
                  <a:pt x="1203" y="1836"/>
                </a:lnTo>
                <a:lnTo>
                  <a:pt x="1207" y="1839"/>
                </a:lnTo>
                <a:lnTo>
                  <a:pt x="1207" y="1839"/>
                </a:lnTo>
                <a:lnTo>
                  <a:pt x="1211" y="1842"/>
                </a:lnTo>
                <a:lnTo>
                  <a:pt x="1217" y="1846"/>
                </a:lnTo>
                <a:lnTo>
                  <a:pt x="1228" y="1855"/>
                </a:lnTo>
                <a:lnTo>
                  <a:pt x="1240" y="1867"/>
                </a:lnTo>
                <a:lnTo>
                  <a:pt x="1240" y="1867"/>
                </a:lnTo>
                <a:lnTo>
                  <a:pt x="1239" y="1872"/>
                </a:lnTo>
                <a:lnTo>
                  <a:pt x="1236" y="1881"/>
                </a:lnTo>
                <a:lnTo>
                  <a:pt x="1236" y="1885"/>
                </a:lnTo>
                <a:lnTo>
                  <a:pt x="1239" y="1888"/>
                </a:lnTo>
                <a:lnTo>
                  <a:pt x="1240" y="1890"/>
                </a:lnTo>
                <a:lnTo>
                  <a:pt x="1242" y="1891"/>
                </a:lnTo>
                <a:lnTo>
                  <a:pt x="1248" y="1890"/>
                </a:lnTo>
                <a:lnTo>
                  <a:pt x="1248" y="1890"/>
                </a:lnTo>
                <a:lnTo>
                  <a:pt x="1256" y="1887"/>
                </a:lnTo>
                <a:lnTo>
                  <a:pt x="1263" y="1881"/>
                </a:lnTo>
                <a:lnTo>
                  <a:pt x="1271" y="1874"/>
                </a:lnTo>
                <a:lnTo>
                  <a:pt x="1276" y="1865"/>
                </a:lnTo>
                <a:lnTo>
                  <a:pt x="1282" y="1854"/>
                </a:lnTo>
                <a:lnTo>
                  <a:pt x="1286" y="1840"/>
                </a:lnTo>
                <a:lnTo>
                  <a:pt x="1287" y="1824"/>
                </a:lnTo>
                <a:lnTo>
                  <a:pt x="1287" y="1808"/>
                </a:lnTo>
                <a:lnTo>
                  <a:pt x="1287" y="1808"/>
                </a:lnTo>
                <a:lnTo>
                  <a:pt x="1282" y="1725"/>
                </a:lnTo>
                <a:lnTo>
                  <a:pt x="1278" y="1651"/>
                </a:lnTo>
                <a:lnTo>
                  <a:pt x="1278" y="1651"/>
                </a:lnTo>
                <a:lnTo>
                  <a:pt x="1275" y="1637"/>
                </a:lnTo>
                <a:lnTo>
                  <a:pt x="1271" y="1625"/>
                </a:lnTo>
                <a:lnTo>
                  <a:pt x="1263" y="1613"/>
                </a:lnTo>
                <a:lnTo>
                  <a:pt x="1256" y="1604"/>
                </a:lnTo>
                <a:lnTo>
                  <a:pt x="1249" y="1595"/>
                </a:lnTo>
                <a:lnTo>
                  <a:pt x="1242" y="1588"/>
                </a:lnTo>
                <a:lnTo>
                  <a:pt x="1237" y="1584"/>
                </a:lnTo>
                <a:lnTo>
                  <a:pt x="1233" y="1581"/>
                </a:lnTo>
                <a:lnTo>
                  <a:pt x="1233" y="1581"/>
                </a:lnTo>
                <a:lnTo>
                  <a:pt x="1226" y="1580"/>
                </a:lnTo>
                <a:lnTo>
                  <a:pt x="1218" y="1579"/>
                </a:lnTo>
                <a:lnTo>
                  <a:pt x="1209" y="1580"/>
                </a:lnTo>
                <a:lnTo>
                  <a:pt x="1209" y="1580"/>
                </a:lnTo>
                <a:lnTo>
                  <a:pt x="1203" y="1578"/>
                </a:lnTo>
                <a:lnTo>
                  <a:pt x="1188" y="1570"/>
                </a:lnTo>
                <a:lnTo>
                  <a:pt x="1169" y="1560"/>
                </a:lnTo>
                <a:lnTo>
                  <a:pt x="1159" y="1554"/>
                </a:lnTo>
                <a:lnTo>
                  <a:pt x="1151" y="1547"/>
                </a:lnTo>
                <a:lnTo>
                  <a:pt x="1151" y="1547"/>
                </a:lnTo>
                <a:lnTo>
                  <a:pt x="1126" y="1525"/>
                </a:lnTo>
                <a:lnTo>
                  <a:pt x="1093" y="1501"/>
                </a:lnTo>
                <a:lnTo>
                  <a:pt x="1053" y="1471"/>
                </a:lnTo>
                <a:lnTo>
                  <a:pt x="1053" y="1471"/>
                </a:lnTo>
                <a:lnTo>
                  <a:pt x="1056" y="1470"/>
                </a:lnTo>
                <a:lnTo>
                  <a:pt x="1060" y="1467"/>
                </a:lnTo>
                <a:lnTo>
                  <a:pt x="1062" y="1465"/>
                </a:lnTo>
                <a:lnTo>
                  <a:pt x="1063" y="1460"/>
                </a:lnTo>
                <a:lnTo>
                  <a:pt x="1063" y="1454"/>
                </a:lnTo>
                <a:lnTo>
                  <a:pt x="1060" y="1447"/>
                </a:lnTo>
                <a:lnTo>
                  <a:pt x="1053" y="1438"/>
                </a:lnTo>
                <a:lnTo>
                  <a:pt x="1053" y="1438"/>
                </a:lnTo>
                <a:lnTo>
                  <a:pt x="1030" y="1415"/>
                </a:lnTo>
                <a:lnTo>
                  <a:pt x="1006" y="1393"/>
                </a:lnTo>
                <a:lnTo>
                  <a:pt x="983" y="1371"/>
                </a:lnTo>
                <a:lnTo>
                  <a:pt x="961" y="1351"/>
                </a:lnTo>
                <a:lnTo>
                  <a:pt x="961" y="1351"/>
                </a:lnTo>
                <a:lnTo>
                  <a:pt x="956" y="1344"/>
                </a:lnTo>
                <a:lnTo>
                  <a:pt x="950" y="1334"/>
                </a:lnTo>
                <a:lnTo>
                  <a:pt x="932" y="1307"/>
                </a:lnTo>
                <a:lnTo>
                  <a:pt x="889" y="1234"/>
                </a:lnTo>
                <a:lnTo>
                  <a:pt x="847" y="1162"/>
                </a:lnTo>
                <a:lnTo>
                  <a:pt x="831" y="1135"/>
                </a:lnTo>
                <a:lnTo>
                  <a:pt x="819" y="1119"/>
                </a:lnTo>
                <a:lnTo>
                  <a:pt x="819" y="1119"/>
                </a:lnTo>
                <a:lnTo>
                  <a:pt x="808" y="1103"/>
                </a:lnTo>
                <a:lnTo>
                  <a:pt x="804" y="1096"/>
                </a:lnTo>
                <a:lnTo>
                  <a:pt x="800" y="1090"/>
                </a:lnTo>
                <a:lnTo>
                  <a:pt x="799" y="1083"/>
                </a:lnTo>
                <a:lnTo>
                  <a:pt x="797" y="1076"/>
                </a:lnTo>
                <a:lnTo>
                  <a:pt x="796" y="1056"/>
                </a:lnTo>
                <a:lnTo>
                  <a:pt x="796" y="1056"/>
                </a:lnTo>
                <a:lnTo>
                  <a:pt x="792" y="1022"/>
                </a:lnTo>
                <a:lnTo>
                  <a:pt x="792" y="1008"/>
                </a:lnTo>
                <a:lnTo>
                  <a:pt x="794" y="988"/>
                </a:lnTo>
                <a:lnTo>
                  <a:pt x="794" y="988"/>
                </a:lnTo>
                <a:lnTo>
                  <a:pt x="796" y="973"/>
                </a:lnTo>
                <a:lnTo>
                  <a:pt x="796" y="954"/>
                </a:lnTo>
                <a:lnTo>
                  <a:pt x="794" y="932"/>
                </a:lnTo>
                <a:lnTo>
                  <a:pt x="793" y="911"/>
                </a:lnTo>
                <a:lnTo>
                  <a:pt x="791" y="890"/>
                </a:lnTo>
                <a:lnTo>
                  <a:pt x="789" y="872"/>
                </a:lnTo>
                <a:lnTo>
                  <a:pt x="785" y="859"/>
                </a:lnTo>
                <a:lnTo>
                  <a:pt x="784" y="854"/>
                </a:lnTo>
                <a:lnTo>
                  <a:pt x="781" y="850"/>
                </a:lnTo>
                <a:lnTo>
                  <a:pt x="781" y="850"/>
                </a:lnTo>
                <a:lnTo>
                  <a:pt x="766" y="826"/>
                </a:lnTo>
                <a:lnTo>
                  <a:pt x="739" y="778"/>
                </a:lnTo>
                <a:lnTo>
                  <a:pt x="703" y="714"/>
                </a:lnTo>
                <a:lnTo>
                  <a:pt x="810" y="751"/>
                </a:lnTo>
                <a:lnTo>
                  <a:pt x="810" y="751"/>
                </a:lnTo>
                <a:lnTo>
                  <a:pt x="823" y="767"/>
                </a:lnTo>
                <a:lnTo>
                  <a:pt x="834" y="782"/>
                </a:lnTo>
                <a:lnTo>
                  <a:pt x="837" y="789"/>
                </a:lnTo>
                <a:lnTo>
                  <a:pt x="841" y="794"/>
                </a:lnTo>
                <a:lnTo>
                  <a:pt x="841" y="794"/>
                </a:lnTo>
                <a:lnTo>
                  <a:pt x="847" y="810"/>
                </a:lnTo>
                <a:lnTo>
                  <a:pt x="856" y="833"/>
                </a:lnTo>
                <a:lnTo>
                  <a:pt x="862" y="843"/>
                </a:lnTo>
                <a:lnTo>
                  <a:pt x="867" y="850"/>
                </a:lnTo>
                <a:lnTo>
                  <a:pt x="869" y="853"/>
                </a:lnTo>
                <a:lnTo>
                  <a:pt x="870" y="854"/>
                </a:lnTo>
                <a:lnTo>
                  <a:pt x="873" y="853"/>
                </a:lnTo>
                <a:lnTo>
                  <a:pt x="873" y="850"/>
                </a:lnTo>
                <a:lnTo>
                  <a:pt x="873" y="850"/>
                </a:lnTo>
                <a:lnTo>
                  <a:pt x="875" y="843"/>
                </a:lnTo>
                <a:lnTo>
                  <a:pt x="875" y="835"/>
                </a:lnTo>
                <a:lnTo>
                  <a:pt x="875" y="818"/>
                </a:lnTo>
                <a:lnTo>
                  <a:pt x="874" y="798"/>
                </a:lnTo>
                <a:lnTo>
                  <a:pt x="874" y="798"/>
                </a:lnTo>
                <a:lnTo>
                  <a:pt x="886" y="809"/>
                </a:lnTo>
                <a:lnTo>
                  <a:pt x="912" y="833"/>
                </a:lnTo>
                <a:lnTo>
                  <a:pt x="926" y="845"/>
                </a:lnTo>
                <a:lnTo>
                  <a:pt x="939" y="855"/>
                </a:lnTo>
                <a:lnTo>
                  <a:pt x="950" y="861"/>
                </a:lnTo>
                <a:lnTo>
                  <a:pt x="954" y="862"/>
                </a:lnTo>
                <a:lnTo>
                  <a:pt x="957" y="862"/>
                </a:lnTo>
                <a:lnTo>
                  <a:pt x="957" y="862"/>
                </a:lnTo>
                <a:lnTo>
                  <a:pt x="958" y="860"/>
                </a:lnTo>
                <a:lnTo>
                  <a:pt x="958" y="858"/>
                </a:lnTo>
                <a:lnTo>
                  <a:pt x="956" y="852"/>
                </a:lnTo>
                <a:lnTo>
                  <a:pt x="950" y="845"/>
                </a:lnTo>
                <a:lnTo>
                  <a:pt x="943" y="836"/>
                </a:lnTo>
                <a:lnTo>
                  <a:pt x="927" y="821"/>
                </a:lnTo>
                <a:lnTo>
                  <a:pt x="920" y="815"/>
                </a:lnTo>
                <a:lnTo>
                  <a:pt x="920" y="815"/>
                </a:lnTo>
                <a:lnTo>
                  <a:pt x="934" y="822"/>
                </a:lnTo>
                <a:lnTo>
                  <a:pt x="966" y="837"/>
                </a:lnTo>
                <a:lnTo>
                  <a:pt x="983" y="845"/>
                </a:lnTo>
                <a:lnTo>
                  <a:pt x="998" y="849"/>
                </a:lnTo>
                <a:lnTo>
                  <a:pt x="1003" y="850"/>
                </a:lnTo>
                <a:lnTo>
                  <a:pt x="1008" y="852"/>
                </a:lnTo>
                <a:lnTo>
                  <a:pt x="1011" y="850"/>
                </a:lnTo>
                <a:lnTo>
                  <a:pt x="1012" y="848"/>
                </a:lnTo>
                <a:lnTo>
                  <a:pt x="1012" y="848"/>
                </a:lnTo>
                <a:lnTo>
                  <a:pt x="1012" y="843"/>
                </a:lnTo>
                <a:lnTo>
                  <a:pt x="1014" y="840"/>
                </a:lnTo>
                <a:lnTo>
                  <a:pt x="1016" y="836"/>
                </a:lnTo>
                <a:lnTo>
                  <a:pt x="1017" y="834"/>
                </a:lnTo>
                <a:lnTo>
                  <a:pt x="1016" y="832"/>
                </a:lnTo>
                <a:lnTo>
                  <a:pt x="1014" y="829"/>
                </a:lnTo>
                <a:lnTo>
                  <a:pt x="1009" y="824"/>
                </a:lnTo>
                <a:lnTo>
                  <a:pt x="1009" y="824"/>
                </a:lnTo>
                <a:lnTo>
                  <a:pt x="972" y="801"/>
                </a:lnTo>
                <a:lnTo>
                  <a:pt x="950" y="786"/>
                </a:lnTo>
                <a:lnTo>
                  <a:pt x="950" y="786"/>
                </a:lnTo>
                <a:lnTo>
                  <a:pt x="963" y="791"/>
                </a:lnTo>
                <a:lnTo>
                  <a:pt x="990" y="801"/>
                </a:lnTo>
                <a:lnTo>
                  <a:pt x="1005" y="805"/>
                </a:lnTo>
                <a:lnTo>
                  <a:pt x="1018" y="809"/>
                </a:lnTo>
                <a:lnTo>
                  <a:pt x="1027" y="810"/>
                </a:lnTo>
                <a:lnTo>
                  <a:pt x="1029" y="809"/>
                </a:lnTo>
                <a:lnTo>
                  <a:pt x="1029" y="808"/>
                </a:lnTo>
                <a:lnTo>
                  <a:pt x="1029" y="808"/>
                </a:lnTo>
                <a:lnTo>
                  <a:pt x="1028" y="804"/>
                </a:lnTo>
                <a:lnTo>
                  <a:pt x="1024" y="801"/>
                </a:lnTo>
                <a:lnTo>
                  <a:pt x="1014" y="792"/>
                </a:lnTo>
                <a:lnTo>
                  <a:pt x="998" y="781"/>
                </a:lnTo>
                <a:lnTo>
                  <a:pt x="980" y="770"/>
                </a:lnTo>
                <a:lnTo>
                  <a:pt x="947" y="750"/>
                </a:lnTo>
                <a:lnTo>
                  <a:pt x="933" y="740"/>
                </a:lnTo>
                <a:lnTo>
                  <a:pt x="933" y="740"/>
                </a:lnTo>
                <a:lnTo>
                  <a:pt x="950" y="746"/>
                </a:lnTo>
                <a:lnTo>
                  <a:pt x="986" y="754"/>
                </a:lnTo>
                <a:lnTo>
                  <a:pt x="1005" y="758"/>
                </a:lnTo>
                <a:lnTo>
                  <a:pt x="1021" y="760"/>
                </a:lnTo>
                <a:lnTo>
                  <a:pt x="1027" y="760"/>
                </a:lnTo>
                <a:lnTo>
                  <a:pt x="1030" y="759"/>
                </a:lnTo>
                <a:lnTo>
                  <a:pt x="1031" y="757"/>
                </a:lnTo>
                <a:lnTo>
                  <a:pt x="1030" y="754"/>
                </a:lnTo>
                <a:lnTo>
                  <a:pt x="1030" y="754"/>
                </a:lnTo>
                <a:lnTo>
                  <a:pt x="1022" y="741"/>
                </a:lnTo>
                <a:lnTo>
                  <a:pt x="1016" y="738"/>
                </a:lnTo>
                <a:lnTo>
                  <a:pt x="1011" y="733"/>
                </a:lnTo>
                <a:lnTo>
                  <a:pt x="1005" y="731"/>
                </a:lnTo>
                <a:lnTo>
                  <a:pt x="999" y="728"/>
                </a:lnTo>
                <a:lnTo>
                  <a:pt x="983" y="724"/>
                </a:lnTo>
                <a:lnTo>
                  <a:pt x="983" y="724"/>
                </a:lnTo>
                <a:lnTo>
                  <a:pt x="972" y="720"/>
                </a:lnTo>
                <a:lnTo>
                  <a:pt x="959" y="715"/>
                </a:lnTo>
                <a:lnTo>
                  <a:pt x="932" y="703"/>
                </a:lnTo>
                <a:lnTo>
                  <a:pt x="900" y="688"/>
                </a:lnTo>
                <a:lnTo>
                  <a:pt x="879" y="673"/>
                </a:lnTo>
                <a:lnTo>
                  <a:pt x="879" y="673"/>
                </a:lnTo>
                <a:lnTo>
                  <a:pt x="870" y="667"/>
                </a:lnTo>
                <a:lnTo>
                  <a:pt x="861" y="661"/>
                </a:lnTo>
                <a:lnTo>
                  <a:pt x="851" y="657"/>
                </a:lnTo>
                <a:lnTo>
                  <a:pt x="842" y="654"/>
                </a:lnTo>
                <a:lnTo>
                  <a:pt x="842" y="654"/>
                </a:lnTo>
                <a:lnTo>
                  <a:pt x="835" y="650"/>
                </a:lnTo>
                <a:lnTo>
                  <a:pt x="821" y="643"/>
                </a:lnTo>
                <a:lnTo>
                  <a:pt x="787" y="623"/>
                </a:lnTo>
                <a:lnTo>
                  <a:pt x="741" y="593"/>
                </a:lnTo>
                <a:lnTo>
                  <a:pt x="741" y="593"/>
                </a:lnTo>
                <a:lnTo>
                  <a:pt x="745" y="592"/>
                </a:lnTo>
                <a:lnTo>
                  <a:pt x="747" y="591"/>
                </a:lnTo>
                <a:lnTo>
                  <a:pt x="749" y="588"/>
                </a:lnTo>
                <a:lnTo>
                  <a:pt x="752" y="584"/>
                </a:lnTo>
                <a:lnTo>
                  <a:pt x="752" y="578"/>
                </a:lnTo>
                <a:lnTo>
                  <a:pt x="751" y="569"/>
                </a:lnTo>
                <a:lnTo>
                  <a:pt x="746" y="559"/>
                </a:lnTo>
                <a:lnTo>
                  <a:pt x="746" y="559"/>
                </a:lnTo>
                <a:lnTo>
                  <a:pt x="739" y="547"/>
                </a:lnTo>
                <a:lnTo>
                  <a:pt x="732" y="536"/>
                </a:lnTo>
                <a:lnTo>
                  <a:pt x="725" y="527"/>
                </a:lnTo>
                <a:lnTo>
                  <a:pt x="719" y="518"/>
                </a:lnTo>
                <a:lnTo>
                  <a:pt x="704" y="505"/>
                </a:lnTo>
                <a:lnTo>
                  <a:pt x="691" y="495"/>
                </a:lnTo>
                <a:lnTo>
                  <a:pt x="691" y="495"/>
                </a:lnTo>
                <a:lnTo>
                  <a:pt x="683" y="490"/>
                </a:lnTo>
                <a:lnTo>
                  <a:pt x="669" y="482"/>
                </a:lnTo>
                <a:lnTo>
                  <a:pt x="651" y="472"/>
                </a:lnTo>
                <a:lnTo>
                  <a:pt x="631" y="460"/>
                </a:lnTo>
                <a:lnTo>
                  <a:pt x="607" y="445"/>
                </a:lnTo>
                <a:lnTo>
                  <a:pt x="583" y="427"/>
                </a:lnTo>
                <a:lnTo>
                  <a:pt x="556" y="406"/>
                </a:lnTo>
                <a:lnTo>
                  <a:pt x="542" y="394"/>
                </a:lnTo>
                <a:lnTo>
                  <a:pt x="529" y="381"/>
                </a:lnTo>
                <a:lnTo>
                  <a:pt x="529" y="381"/>
                </a:lnTo>
                <a:lnTo>
                  <a:pt x="485" y="337"/>
                </a:lnTo>
                <a:lnTo>
                  <a:pt x="485" y="337"/>
                </a:lnTo>
                <a:lnTo>
                  <a:pt x="539" y="345"/>
                </a:lnTo>
                <a:lnTo>
                  <a:pt x="539" y="345"/>
                </a:lnTo>
                <a:lnTo>
                  <a:pt x="556" y="349"/>
                </a:lnTo>
                <a:lnTo>
                  <a:pt x="571" y="355"/>
                </a:lnTo>
                <a:lnTo>
                  <a:pt x="586" y="361"/>
                </a:lnTo>
                <a:lnTo>
                  <a:pt x="603" y="370"/>
                </a:lnTo>
                <a:lnTo>
                  <a:pt x="650" y="397"/>
                </a:lnTo>
                <a:lnTo>
                  <a:pt x="686" y="416"/>
                </a:lnTo>
                <a:lnTo>
                  <a:pt x="732" y="440"/>
                </a:lnTo>
                <a:lnTo>
                  <a:pt x="732" y="440"/>
                </a:lnTo>
                <a:lnTo>
                  <a:pt x="755" y="452"/>
                </a:lnTo>
                <a:lnTo>
                  <a:pt x="774" y="460"/>
                </a:lnTo>
                <a:lnTo>
                  <a:pt x="791" y="465"/>
                </a:lnTo>
                <a:lnTo>
                  <a:pt x="803" y="467"/>
                </a:lnTo>
                <a:lnTo>
                  <a:pt x="813" y="467"/>
                </a:lnTo>
                <a:lnTo>
                  <a:pt x="821" y="466"/>
                </a:lnTo>
                <a:lnTo>
                  <a:pt x="825" y="463"/>
                </a:lnTo>
                <a:lnTo>
                  <a:pt x="828" y="458"/>
                </a:lnTo>
                <a:lnTo>
                  <a:pt x="830" y="453"/>
                </a:lnTo>
                <a:lnTo>
                  <a:pt x="831" y="447"/>
                </a:lnTo>
                <a:lnTo>
                  <a:pt x="831" y="434"/>
                </a:lnTo>
                <a:lnTo>
                  <a:pt x="832" y="429"/>
                </a:lnTo>
                <a:lnTo>
                  <a:pt x="834" y="425"/>
                </a:lnTo>
                <a:lnTo>
                  <a:pt x="835" y="421"/>
                </a:lnTo>
                <a:lnTo>
                  <a:pt x="838" y="419"/>
                </a:lnTo>
                <a:lnTo>
                  <a:pt x="838" y="419"/>
                </a:lnTo>
                <a:lnTo>
                  <a:pt x="843" y="418"/>
                </a:lnTo>
                <a:lnTo>
                  <a:pt x="847" y="414"/>
                </a:lnTo>
                <a:lnTo>
                  <a:pt x="849" y="410"/>
                </a:lnTo>
                <a:lnTo>
                  <a:pt x="851" y="406"/>
                </a:lnTo>
                <a:lnTo>
                  <a:pt x="856" y="395"/>
                </a:lnTo>
                <a:lnTo>
                  <a:pt x="858" y="382"/>
                </a:lnTo>
                <a:lnTo>
                  <a:pt x="861" y="356"/>
                </a:lnTo>
                <a:lnTo>
                  <a:pt x="863" y="345"/>
                </a:lnTo>
                <a:lnTo>
                  <a:pt x="864" y="338"/>
                </a:lnTo>
                <a:lnTo>
                  <a:pt x="864" y="338"/>
                </a:lnTo>
                <a:lnTo>
                  <a:pt x="864" y="336"/>
                </a:lnTo>
                <a:lnTo>
                  <a:pt x="863" y="333"/>
                </a:lnTo>
                <a:lnTo>
                  <a:pt x="861" y="333"/>
                </a:lnTo>
                <a:lnTo>
                  <a:pt x="857" y="333"/>
                </a:lnTo>
                <a:lnTo>
                  <a:pt x="847" y="335"/>
                </a:lnTo>
                <a:lnTo>
                  <a:pt x="831" y="338"/>
                </a:lnTo>
                <a:lnTo>
                  <a:pt x="794" y="349"/>
                </a:lnTo>
                <a:lnTo>
                  <a:pt x="752" y="361"/>
                </a:lnTo>
                <a:lnTo>
                  <a:pt x="752" y="361"/>
                </a:lnTo>
                <a:lnTo>
                  <a:pt x="741" y="362"/>
                </a:lnTo>
                <a:lnTo>
                  <a:pt x="729" y="362"/>
                </a:lnTo>
                <a:lnTo>
                  <a:pt x="718" y="361"/>
                </a:lnTo>
                <a:lnTo>
                  <a:pt x="706" y="359"/>
                </a:lnTo>
                <a:lnTo>
                  <a:pt x="693" y="356"/>
                </a:lnTo>
                <a:lnTo>
                  <a:pt x="680" y="351"/>
                </a:lnTo>
                <a:lnTo>
                  <a:pt x="652" y="339"/>
                </a:lnTo>
                <a:lnTo>
                  <a:pt x="624" y="326"/>
                </a:lnTo>
                <a:lnTo>
                  <a:pt x="593" y="311"/>
                </a:lnTo>
                <a:lnTo>
                  <a:pt x="561" y="295"/>
                </a:lnTo>
                <a:lnTo>
                  <a:pt x="528" y="280"/>
                </a:lnTo>
                <a:lnTo>
                  <a:pt x="528" y="280"/>
                </a:lnTo>
                <a:lnTo>
                  <a:pt x="513" y="274"/>
                </a:lnTo>
                <a:lnTo>
                  <a:pt x="513" y="274"/>
                </a:lnTo>
                <a:lnTo>
                  <a:pt x="535" y="273"/>
                </a:lnTo>
                <a:lnTo>
                  <a:pt x="556" y="275"/>
                </a:lnTo>
                <a:lnTo>
                  <a:pt x="556" y="275"/>
                </a:lnTo>
                <a:lnTo>
                  <a:pt x="604" y="282"/>
                </a:lnTo>
                <a:lnTo>
                  <a:pt x="644" y="286"/>
                </a:lnTo>
                <a:lnTo>
                  <a:pt x="680" y="286"/>
                </a:lnTo>
                <a:lnTo>
                  <a:pt x="712" y="285"/>
                </a:lnTo>
                <a:lnTo>
                  <a:pt x="712" y="285"/>
                </a:lnTo>
                <a:lnTo>
                  <a:pt x="719" y="284"/>
                </a:lnTo>
                <a:lnTo>
                  <a:pt x="725" y="281"/>
                </a:lnTo>
                <a:lnTo>
                  <a:pt x="729" y="278"/>
                </a:lnTo>
                <a:lnTo>
                  <a:pt x="734" y="273"/>
                </a:lnTo>
                <a:lnTo>
                  <a:pt x="736" y="268"/>
                </a:lnTo>
                <a:lnTo>
                  <a:pt x="739" y="262"/>
                </a:lnTo>
                <a:lnTo>
                  <a:pt x="741" y="249"/>
                </a:lnTo>
                <a:lnTo>
                  <a:pt x="741" y="236"/>
                </a:lnTo>
                <a:lnTo>
                  <a:pt x="741" y="223"/>
                </a:lnTo>
                <a:lnTo>
                  <a:pt x="741" y="212"/>
                </a:lnTo>
                <a:lnTo>
                  <a:pt x="742" y="203"/>
                </a:lnTo>
                <a:lnTo>
                  <a:pt x="742" y="203"/>
                </a:lnTo>
                <a:lnTo>
                  <a:pt x="742" y="197"/>
                </a:lnTo>
                <a:lnTo>
                  <a:pt x="742" y="192"/>
                </a:lnTo>
                <a:lnTo>
                  <a:pt x="741" y="190"/>
                </a:lnTo>
                <a:lnTo>
                  <a:pt x="739" y="189"/>
                </a:lnTo>
                <a:lnTo>
                  <a:pt x="735" y="189"/>
                </a:lnTo>
                <a:lnTo>
                  <a:pt x="729" y="190"/>
                </a:lnTo>
                <a:lnTo>
                  <a:pt x="716" y="192"/>
                </a:lnTo>
                <a:lnTo>
                  <a:pt x="716" y="192"/>
                </a:lnTo>
                <a:lnTo>
                  <a:pt x="691" y="197"/>
                </a:lnTo>
                <a:lnTo>
                  <a:pt x="652" y="203"/>
                </a:lnTo>
                <a:lnTo>
                  <a:pt x="629" y="204"/>
                </a:lnTo>
                <a:lnTo>
                  <a:pt x="604" y="206"/>
                </a:lnTo>
                <a:lnTo>
                  <a:pt x="578" y="206"/>
                </a:lnTo>
                <a:lnTo>
                  <a:pt x="549" y="204"/>
                </a:lnTo>
                <a:lnTo>
                  <a:pt x="549" y="204"/>
                </a:lnTo>
                <a:lnTo>
                  <a:pt x="527" y="202"/>
                </a:lnTo>
                <a:lnTo>
                  <a:pt x="511" y="199"/>
                </a:lnTo>
                <a:lnTo>
                  <a:pt x="502" y="197"/>
                </a:lnTo>
                <a:lnTo>
                  <a:pt x="495" y="197"/>
                </a:lnTo>
                <a:lnTo>
                  <a:pt x="490" y="199"/>
                </a:lnTo>
                <a:lnTo>
                  <a:pt x="483" y="203"/>
                </a:lnTo>
                <a:lnTo>
                  <a:pt x="456" y="218"/>
                </a:lnTo>
                <a:lnTo>
                  <a:pt x="456" y="218"/>
                </a:lnTo>
                <a:lnTo>
                  <a:pt x="421" y="240"/>
                </a:lnTo>
                <a:lnTo>
                  <a:pt x="387" y="260"/>
                </a:lnTo>
                <a:lnTo>
                  <a:pt x="387" y="260"/>
                </a:lnTo>
                <a:lnTo>
                  <a:pt x="372" y="259"/>
                </a:lnTo>
                <a:lnTo>
                  <a:pt x="361" y="257"/>
                </a:lnTo>
                <a:lnTo>
                  <a:pt x="361" y="257"/>
                </a:lnTo>
                <a:lnTo>
                  <a:pt x="353" y="255"/>
                </a:lnTo>
                <a:lnTo>
                  <a:pt x="342" y="251"/>
                </a:lnTo>
                <a:lnTo>
                  <a:pt x="331" y="246"/>
                </a:lnTo>
                <a:lnTo>
                  <a:pt x="327" y="243"/>
                </a:lnTo>
                <a:lnTo>
                  <a:pt x="324" y="240"/>
                </a:lnTo>
                <a:lnTo>
                  <a:pt x="324" y="240"/>
                </a:lnTo>
                <a:lnTo>
                  <a:pt x="321" y="233"/>
                </a:lnTo>
                <a:lnTo>
                  <a:pt x="320" y="228"/>
                </a:lnTo>
                <a:lnTo>
                  <a:pt x="318" y="223"/>
                </a:lnTo>
                <a:lnTo>
                  <a:pt x="317" y="217"/>
                </a:lnTo>
                <a:lnTo>
                  <a:pt x="318" y="210"/>
                </a:lnTo>
                <a:lnTo>
                  <a:pt x="322" y="200"/>
                </a:lnTo>
                <a:lnTo>
                  <a:pt x="327" y="191"/>
                </a:lnTo>
                <a:lnTo>
                  <a:pt x="327" y="191"/>
                </a:lnTo>
                <a:lnTo>
                  <a:pt x="333" y="180"/>
                </a:lnTo>
                <a:lnTo>
                  <a:pt x="336" y="170"/>
                </a:lnTo>
                <a:lnTo>
                  <a:pt x="339" y="160"/>
                </a:lnTo>
                <a:lnTo>
                  <a:pt x="341" y="152"/>
                </a:lnTo>
                <a:lnTo>
                  <a:pt x="342" y="138"/>
                </a:lnTo>
                <a:lnTo>
                  <a:pt x="341" y="130"/>
                </a:lnTo>
                <a:lnTo>
                  <a:pt x="341" y="130"/>
                </a:lnTo>
                <a:lnTo>
                  <a:pt x="327" y="88"/>
                </a:lnTo>
                <a:lnTo>
                  <a:pt x="314" y="49"/>
                </a:lnTo>
                <a:lnTo>
                  <a:pt x="314" y="49"/>
                </a:lnTo>
                <a:lnTo>
                  <a:pt x="323" y="33"/>
                </a:lnTo>
                <a:lnTo>
                  <a:pt x="329" y="23"/>
                </a:lnTo>
                <a:lnTo>
                  <a:pt x="329" y="19"/>
                </a:lnTo>
                <a:lnTo>
                  <a:pt x="329" y="18"/>
                </a:lnTo>
                <a:lnTo>
                  <a:pt x="328" y="17"/>
                </a:lnTo>
                <a:lnTo>
                  <a:pt x="328" y="17"/>
                </a:lnTo>
                <a:lnTo>
                  <a:pt x="324" y="17"/>
                </a:lnTo>
                <a:lnTo>
                  <a:pt x="321" y="18"/>
                </a:lnTo>
                <a:lnTo>
                  <a:pt x="310" y="20"/>
                </a:lnTo>
                <a:lnTo>
                  <a:pt x="302" y="21"/>
                </a:lnTo>
                <a:lnTo>
                  <a:pt x="292" y="21"/>
                </a:lnTo>
                <a:lnTo>
                  <a:pt x="281" y="20"/>
                </a:lnTo>
                <a:lnTo>
                  <a:pt x="265" y="18"/>
                </a:lnTo>
                <a:lnTo>
                  <a:pt x="265" y="18"/>
                </a:lnTo>
                <a:lnTo>
                  <a:pt x="250" y="14"/>
                </a:lnTo>
                <a:lnTo>
                  <a:pt x="236" y="12"/>
                </a:lnTo>
                <a:lnTo>
                  <a:pt x="208" y="10"/>
                </a:lnTo>
                <a:lnTo>
                  <a:pt x="183" y="7"/>
                </a:lnTo>
                <a:lnTo>
                  <a:pt x="162" y="5"/>
                </a:lnTo>
                <a:lnTo>
                  <a:pt x="162" y="5"/>
                </a:lnTo>
                <a:lnTo>
                  <a:pt x="143" y="1"/>
                </a:lnTo>
                <a:lnTo>
                  <a:pt x="125" y="0"/>
                </a:lnTo>
                <a:lnTo>
                  <a:pt x="117" y="0"/>
                </a:lnTo>
                <a:lnTo>
                  <a:pt x="109" y="1"/>
                </a:lnTo>
                <a:lnTo>
                  <a:pt x="99" y="4"/>
                </a:lnTo>
                <a:lnTo>
                  <a:pt x="90" y="6"/>
                </a:lnTo>
                <a:lnTo>
                  <a:pt x="90" y="6"/>
                </a:lnTo>
                <a:lnTo>
                  <a:pt x="82" y="11"/>
                </a:lnTo>
                <a:lnTo>
                  <a:pt x="72" y="15"/>
                </a:lnTo>
                <a:lnTo>
                  <a:pt x="65" y="23"/>
                </a:lnTo>
                <a:lnTo>
                  <a:pt x="58" y="28"/>
                </a:lnTo>
                <a:lnTo>
                  <a:pt x="52" y="36"/>
                </a:lnTo>
                <a:lnTo>
                  <a:pt x="47" y="42"/>
                </a:lnTo>
                <a:lnTo>
                  <a:pt x="45" y="47"/>
                </a:lnTo>
                <a:lnTo>
                  <a:pt x="45" y="52"/>
                </a:lnTo>
                <a:lnTo>
                  <a:pt x="50" y="81"/>
                </a:lnTo>
                <a:lnTo>
                  <a:pt x="50" y="81"/>
                </a:lnTo>
                <a:lnTo>
                  <a:pt x="46" y="91"/>
                </a:lnTo>
                <a:lnTo>
                  <a:pt x="44" y="100"/>
                </a:lnTo>
                <a:lnTo>
                  <a:pt x="41" y="103"/>
                </a:lnTo>
                <a:lnTo>
                  <a:pt x="39" y="106"/>
                </a:lnTo>
                <a:lnTo>
                  <a:pt x="39" y="106"/>
                </a:lnTo>
                <a:lnTo>
                  <a:pt x="35" y="110"/>
                </a:lnTo>
                <a:lnTo>
                  <a:pt x="32" y="115"/>
                </a:lnTo>
                <a:lnTo>
                  <a:pt x="31" y="122"/>
                </a:lnTo>
                <a:lnTo>
                  <a:pt x="28" y="132"/>
                </a:lnTo>
                <a:lnTo>
                  <a:pt x="28" y="132"/>
                </a:lnTo>
                <a:lnTo>
                  <a:pt x="28" y="138"/>
                </a:lnTo>
                <a:lnTo>
                  <a:pt x="28" y="142"/>
                </a:lnTo>
                <a:lnTo>
                  <a:pt x="31" y="152"/>
                </a:lnTo>
                <a:lnTo>
                  <a:pt x="32" y="160"/>
                </a:lnTo>
                <a:lnTo>
                  <a:pt x="31" y="163"/>
                </a:lnTo>
                <a:lnTo>
                  <a:pt x="29" y="165"/>
                </a:lnTo>
                <a:lnTo>
                  <a:pt x="29" y="165"/>
                </a:lnTo>
                <a:lnTo>
                  <a:pt x="12" y="179"/>
                </a:lnTo>
                <a:lnTo>
                  <a:pt x="0" y="190"/>
                </a:lnTo>
                <a:lnTo>
                  <a:pt x="0" y="190"/>
                </a:lnTo>
                <a:lnTo>
                  <a:pt x="6" y="238"/>
                </a:lnTo>
                <a:lnTo>
                  <a:pt x="12" y="275"/>
                </a:lnTo>
                <a:lnTo>
                  <a:pt x="16" y="298"/>
                </a:lnTo>
                <a:lnTo>
                  <a:pt x="16" y="298"/>
                </a:lnTo>
                <a:lnTo>
                  <a:pt x="22" y="310"/>
                </a:lnTo>
                <a:lnTo>
                  <a:pt x="29" y="321"/>
                </a:lnTo>
                <a:lnTo>
                  <a:pt x="37" y="330"/>
                </a:lnTo>
                <a:lnTo>
                  <a:pt x="39" y="332"/>
                </a:lnTo>
                <a:lnTo>
                  <a:pt x="41" y="332"/>
                </a:lnTo>
                <a:lnTo>
                  <a:pt x="41" y="332"/>
                </a:lnTo>
                <a:lnTo>
                  <a:pt x="46" y="331"/>
                </a:lnTo>
                <a:lnTo>
                  <a:pt x="52" y="331"/>
                </a:lnTo>
                <a:lnTo>
                  <a:pt x="66" y="333"/>
                </a:lnTo>
                <a:lnTo>
                  <a:pt x="66" y="333"/>
                </a:lnTo>
                <a:lnTo>
                  <a:pt x="76" y="335"/>
                </a:lnTo>
                <a:lnTo>
                  <a:pt x="88" y="337"/>
                </a:lnTo>
                <a:lnTo>
                  <a:pt x="102" y="342"/>
                </a:lnTo>
                <a:lnTo>
                  <a:pt x="116" y="349"/>
                </a:lnTo>
                <a:lnTo>
                  <a:pt x="116" y="349"/>
                </a:lnTo>
                <a:lnTo>
                  <a:pt x="130" y="357"/>
                </a:lnTo>
                <a:lnTo>
                  <a:pt x="144" y="362"/>
                </a:lnTo>
                <a:lnTo>
                  <a:pt x="156" y="367"/>
                </a:lnTo>
                <a:lnTo>
                  <a:pt x="160" y="369"/>
                </a:lnTo>
                <a:lnTo>
                  <a:pt x="163" y="371"/>
                </a:lnTo>
                <a:lnTo>
                  <a:pt x="163" y="371"/>
                </a:lnTo>
                <a:lnTo>
                  <a:pt x="192" y="400"/>
                </a:lnTo>
                <a:lnTo>
                  <a:pt x="194" y="444"/>
                </a:lnTo>
                <a:lnTo>
                  <a:pt x="205" y="514"/>
                </a:lnTo>
                <a:lnTo>
                  <a:pt x="205" y="514"/>
                </a:lnTo>
                <a:lnTo>
                  <a:pt x="206" y="523"/>
                </a:lnTo>
                <a:lnTo>
                  <a:pt x="209" y="536"/>
                </a:lnTo>
                <a:lnTo>
                  <a:pt x="213" y="546"/>
                </a:lnTo>
                <a:lnTo>
                  <a:pt x="217" y="555"/>
                </a:lnTo>
                <a:lnTo>
                  <a:pt x="223" y="568"/>
                </a:lnTo>
                <a:lnTo>
                  <a:pt x="231" y="581"/>
                </a:lnTo>
                <a:lnTo>
                  <a:pt x="231" y="581"/>
                </a:lnTo>
                <a:lnTo>
                  <a:pt x="247" y="612"/>
                </a:lnTo>
                <a:lnTo>
                  <a:pt x="263" y="644"/>
                </a:lnTo>
                <a:lnTo>
                  <a:pt x="270" y="660"/>
                </a:lnTo>
                <a:lnTo>
                  <a:pt x="276" y="676"/>
                </a:lnTo>
                <a:lnTo>
                  <a:pt x="281" y="693"/>
                </a:lnTo>
                <a:lnTo>
                  <a:pt x="284" y="708"/>
                </a:lnTo>
                <a:lnTo>
                  <a:pt x="284" y="708"/>
                </a:lnTo>
                <a:lnTo>
                  <a:pt x="285" y="716"/>
                </a:lnTo>
                <a:lnTo>
                  <a:pt x="289" y="726"/>
                </a:lnTo>
                <a:lnTo>
                  <a:pt x="296" y="747"/>
                </a:lnTo>
                <a:lnTo>
                  <a:pt x="307" y="771"/>
                </a:lnTo>
                <a:lnTo>
                  <a:pt x="318" y="795"/>
                </a:lnTo>
                <a:lnTo>
                  <a:pt x="330" y="816"/>
                </a:lnTo>
                <a:lnTo>
                  <a:pt x="341" y="836"/>
                </a:lnTo>
                <a:lnTo>
                  <a:pt x="350" y="852"/>
                </a:lnTo>
                <a:lnTo>
                  <a:pt x="356" y="860"/>
                </a:lnTo>
                <a:lnTo>
                  <a:pt x="356" y="860"/>
                </a:lnTo>
                <a:lnTo>
                  <a:pt x="373" y="879"/>
                </a:lnTo>
                <a:lnTo>
                  <a:pt x="399" y="907"/>
                </a:lnTo>
                <a:lnTo>
                  <a:pt x="420" y="932"/>
                </a:lnTo>
                <a:lnTo>
                  <a:pt x="426" y="941"/>
                </a:lnTo>
                <a:lnTo>
                  <a:pt x="427" y="944"/>
                </a:lnTo>
                <a:lnTo>
                  <a:pt x="427" y="945"/>
                </a:lnTo>
                <a:lnTo>
                  <a:pt x="427" y="9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5">
            <a:extLst>
              <a:ext uri="{FF2B5EF4-FFF2-40B4-BE49-F238E27FC236}">
                <a16:creationId xmlns:a16="http://schemas.microsoft.com/office/drawing/2014/main" id="{D6681548-2D8E-4172-9520-0DB71CA52D03}"/>
              </a:ext>
            </a:extLst>
          </p:cNvPr>
          <p:cNvSpPr>
            <a:spLocks/>
          </p:cNvSpPr>
          <p:nvPr/>
        </p:nvSpPr>
        <p:spPr bwMode="auto">
          <a:xfrm>
            <a:off x="7325890" y="997392"/>
            <a:ext cx="1452291" cy="2431608"/>
          </a:xfrm>
          <a:custGeom>
            <a:avLst/>
            <a:gdLst>
              <a:gd name="T0" fmla="*/ 889 w 1001"/>
              <a:gd name="T1" fmla="*/ 141 h 1676"/>
              <a:gd name="T2" fmla="*/ 802 w 1001"/>
              <a:gd name="T3" fmla="*/ 44 h 1676"/>
              <a:gd name="T4" fmla="*/ 674 w 1001"/>
              <a:gd name="T5" fmla="*/ 1 h 1676"/>
              <a:gd name="T6" fmla="*/ 650 w 1001"/>
              <a:gd name="T7" fmla="*/ 53 h 1676"/>
              <a:gd name="T8" fmla="*/ 574 w 1001"/>
              <a:gd name="T9" fmla="*/ 110 h 1676"/>
              <a:gd name="T10" fmla="*/ 572 w 1001"/>
              <a:gd name="T11" fmla="*/ 141 h 1676"/>
              <a:gd name="T12" fmla="*/ 483 w 1001"/>
              <a:gd name="T13" fmla="*/ 148 h 1676"/>
              <a:gd name="T14" fmla="*/ 445 w 1001"/>
              <a:gd name="T15" fmla="*/ 126 h 1676"/>
              <a:gd name="T16" fmla="*/ 315 w 1001"/>
              <a:gd name="T17" fmla="*/ 119 h 1676"/>
              <a:gd name="T18" fmla="*/ 228 w 1001"/>
              <a:gd name="T19" fmla="*/ 196 h 1676"/>
              <a:gd name="T20" fmla="*/ 233 w 1001"/>
              <a:gd name="T21" fmla="*/ 216 h 1676"/>
              <a:gd name="T22" fmla="*/ 125 w 1001"/>
              <a:gd name="T23" fmla="*/ 294 h 1676"/>
              <a:gd name="T24" fmla="*/ 173 w 1001"/>
              <a:gd name="T25" fmla="*/ 337 h 1676"/>
              <a:gd name="T26" fmla="*/ 390 w 1001"/>
              <a:gd name="T27" fmla="*/ 202 h 1676"/>
              <a:gd name="T28" fmla="*/ 328 w 1001"/>
              <a:gd name="T29" fmla="*/ 253 h 1676"/>
              <a:gd name="T30" fmla="*/ 256 w 1001"/>
              <a:gd name="T31" fmla="*/ 282 h 1676"/>
              <a:gd name="T32" fmla="*/ 25 w 1001"/>
              <a:gd name="T33" fmla="*/ 579 h 1676"/>
              <a:gd name="T34" fmla="*/ 6 w 1001"/>
              <a:gd name="T35" fmla="*/ 689 h 1676"/>
              <a:gd name="T36" fmla="*/ 17 w 1001"/>
              <a:gd name="T37" fmla="*/ 772 h 1676"/>
              <a:gd name="T38" fmla="*/ 82 w 1001"/>
              <a:gd name="T39" fmla="*/ 1066 h 1676"/>
              <a:gd name="T40" fmla="*/ 120 w 1001"/>
              <a:gd name="T41" fmla="*/ 1292 h 1676"/>
              <a:gd name="T42" fmla="*/ 138 w 1001"/>
              <a:gd name="T43" fmla="*/ 1334 h 1676"/>
              <a:gd name="T44" fmla="*/ 195 w 1001"/>
              <a:gd name="T45" fmla="*/ 1515 h 1676"/>
              <a:gd name="T46" fmla="*/ 176 w 1001"/>
              <a:gd name="T47" fmla="*/ 1559 h 1676"/>
              <a:gd name="T48" fmla="*/ 160 w 1001"/>
              <a:gd name="T49" fmla="*/ 1573 h 1676"/>
              <a:gd name="T50" fmla="*/ 284 w 1001"/>
              <a:gd name="T51" fmla="*/ 1662 h 1676"/>
              <a:gd name="T52" fmla="*/ 387 w 1001"/>
              <a:gd name="T53" fmla="*/ 1664 h 1676"/>
              <a:gd name="T54" fmla="*/ 385 w 1001"/>
              <a:gd name="T55" fmla="*/ 1610 h 1676"/>
              <a:gd name="T56" fmla="*/ 360 w 1001"/>
              <a:gd name="T57" fmla="*/ 1571 h 1676"/>
              <a:gd name="T58" fmla="*/ 316 w 1001"/>
              <a:gd name="T59" fmla="*/ 1501 h 1676"/>
              <a:gd name="T60" fmla="*/ 314 w 1001"/>
              <a:gd name="T61" fmla="*/ 1334 h 1676"/>
              <a:gd name="T62" fmla="*/ 404 w 1001"/>
              <a:gd name="T63" fmla="*/ 1036 h 1676"/>
              <a:gd name="T64" fmla="*/ 391 w 1001"/>
              <a:gd name="T65" fmla="*/ 1135 h 1676"/>
              <a:gd name="T66" fmla="*/ 378 w 1001"/>
              <a:gd name="T67" fmla="*/ 1279 h 1676"/>
              <a:gd name="T68" fmla="*/ 368 w 1001"/>
              <a:gd name="T69" fmla="*/ 1395 h 1676"/>
              <a:gd name="T70" fmla="*/ 347 w 1001"/>
              <a:gd name="T71" fmla="*/ 1440 h 1676"/>
              <a:gd name="T72" fmla="*/ 340 w 1001"/>
              <a:gd name="T73" fmla="*/ 1478 h 1676"/>
              <a:gd name="T74" fmla="*/ 361 w 1001"/>
              <a:gd name="T75" fmla="*/ 1501 h 1676"/>
              <a:gd name="T76" fmla="*/ 555 w 1001"/>
              <a:gd name="T77" fmla="*/ 1581 h 1676"/>
              <a:gd name="T78" fmla="*/ 589 w 1001"/>
              <a:gd name="T79" fmla="*/ 1557 h 1676"/>
              <a:gd name="T80" fmla="*/ 568 w 1001"/>
              <a:gd name="T81" fmla="*/ 1521 h 1676"/>
              <a:gd name="T82" fmla="*/ 589 w 1001"/>
              <a:gd name="T83" fmla="*/ 1240 h 1676"/>
              <a:gd name="T84" fmla="*/ 624 w 1001"/>
              <a:gd name="T85" fmla="*/ 1025 h 1676"/>
              <a:gd name="T86" fmla="*/ 551 w 1001"/>
              <a:gd name="T87" fmla="*/ 865 h 1676"/>
              <a:gd name="T88" fmla="*/ 522 w 1001"/>
              <a:gd name="T89" fmla="*/ 746 h 1676"/>
              <a:gd name="T90" fmla="*/ 773 w 1001"/>
              <a:gd name="T91" fmla="*/ 828 h 1676"/>
              <a:gd name="T92" fmla="*/ 949 w 1001"/>
              <a:gd name="T93" fmla="*/ 860 h 1676"/>
              <a:gd name="T94" fmla="*/ 887 w 1001"/>
              <a:gd name="T95" fmla="*/ 827 h 1676"/>
              <a:gd name="T96" fmla="*/ 986 w 1001"/>
              <a:gd name="T97" fmla="*/ 815 h 1676"/>
              <a:gd name="T98" fmla="*/ 959 w 1001"/>
              <a:gd name="T99" fmla="*/ 802 h 1676"/>
              <a:gd name="T100" fmla="*/ 896 w 1001"/>
              <a:gd name="T101" fmla="*/ 770 h 1676"/>
              <a:gd name="T102" fmla="*/ 975 w 1001"/>
              <a:gd name="T103" fmla="*/ 747 h 1676"/>
              <a:gd name="T104" fmla="*/ 902 w 1001"/>
              <a:gd name="T105" fmla="*/ 730 h 1676"/>
              <a:gd name="T106" fmla="*/ 918 w 1001"/>
              <a:gd name="T107" fmla="*/ 689 h 1676"/>
              <a:gd name="T108" fmla="*/ 854 w 1001"/>
              <a:gd name="T109" fmla="*/ 708 h 1676"/>
              <a:gd name="T110" fmla="*/ 649 w 1001"/>
              <a:gd name="T111" fmla="*/ 689 h 1676"/>
              <a:gd name="T112" fmla="*/ 648 w 1001"/>
              <a:gd name="T113" fmla="*/ 658 h 1676"/>
              <a:gd name="T114" fmla="*/ 532 w 1001"/>
              <a:gd name="T115" fmla="*/ 552 h 1676"/>
              <a:gd name="T116" fmla="*/ 622 w 1001"/>
              <a:gd name="T117" fmla="*/ 368 h 1676"/>
              <a:gd name="T118" fmla="*/ 707 w 1001"/>
              <a:gd name="T119" fmla="*/ 390 h 1676"/>
              <a:gd name="T120" fmla="*/ 759 w 1001"/>
              <a:gd name="T121" fmla="*/ 386 h 1676"/>
              <a:gd name="T122" fmla="*/ 868 w 1001"/>
              <a:gd name="T123" fmla="*/ 238 h 1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01" h="1676">
                <a:moveTo>
                  <a:pt x="868" y="224"/>
                </a:moveTo>
                <a:lnTo>
                  <a:pt x="868" y="224"/>
                </a:lnTo>
                <a:lnTo>
                  <a:pt x="873" y="215"/>
                </a:lnTo>
                <a:lnTo>
                  <a:pt x="877" y="205"/>
                </a:lnTo>
                <a:lnTo>
                  <a:pt x="882" y="193"/>
                </a:lnTo>
                <a:lnTo>
                  <a:pt x="887" y="179"/>
                </a:lnTo>
                <a:lnTo>
                  <a:pt x="889" y="164"/>
                </a:lnTo>
                <a:lnTo>
                  <a:pt x="889" y="155"/>
                </a:lnTo>
                <a:lnTo>
                  <a:pt x="889" y="148"/>
                </a:lnTo>
                <a:lnTo>
                  <a:pt x="889" y="141"/>
                </a:lnTo>
                <a:lnTo>
                  <a:pt x="887" y="134"/>
                </a:lnTo>
                <a:lnTo>
                  <a:pt x="887" y="134"/>
                </a:lnTo>
                <a:lnTo>
                  <a:pt x="885" y="127"/>
                </a:lnTo>
                <a:lnTo>
                  <a:pt x="881" y="120"/>
                </a:lnTo>
                <a:lnTo>
                  <a:pt x="872" y="107"/>
                </a:lnTo>
                <a:lnTo>
                  <a:pt x="860" y="94"/>
                </a:lnTo>
                <a:lnTo>
                  <a:pt x="848" y="81"/>
                </a:lnTo>
                <a:lnTo>
                  <a:pt x="835" y="69"/>
                </a:lnTo>
                <a:lnTo>
                  <a:pt x="823" y="59"/>
                </a:lnTo>
                <a:lnTo>
                  <a:pt x="802" y="44"/>
                </a:lnTo>
                <a:lnTo>
                  <a:pt x="802" y="44"/>
                </a:lnTo>
                <a:lnTo>
                  <a:pt x="791" y="38"/>
                </a:lnTo>
                <a:lnTo>
                  <a:pt x="776" y="30"/>
                </a:lnTo>
                <a:lnTo>
                  <a:pt x="757" y="23"/>
                </a:lnTo>
                <a:lnTo>
                  <a:pt x="737" y="14"/>
                </a:lnTo>
                <a:lnTo>
                  <a:pt x="718" y="7"/>
                </a:lnTo>
                <a:lnTo>
                  <a:pt x="700" y="2"/>
                </a:lnTo>
                <a:lnTo>
                  <a:pt x="684" y="0"/>
                </a:lnTo>
                <a:lnTo>
                  <a:pt x="679" y="0"/>
                </a:lnTo>
                <a:lnTo>
                  <a:pt x="674" y="1"/>
                </a:lnTo>
                <a:lnTo>
                  <a:pt x="674" y="1"/>
                </a:lnTo>
                <a:lnTo>
                  <a:pt x="667" y="5"/>
                </a:lnTo>
                <a:lnTo>
                  <a:pt x="662" y="7"/>
                </a:lnTo>
                <a:lnTo>
                  <a:pt x="660" y="11"/>
                </a:lnTo>
                <a:lnTo>
                  <a:pt x="657" y="14"/>
                </a:lnTo>
                <a:lnTo>
                  <a:pt x="656" y="20"/>
                </a:lnTo>
                <a:lnTo>
                  <a:pt x="655" y="25"/>
                </a:lnTo>
                <a:lnTo>
                  <a:pt x="655" y="25"/>
                </a:lnTo>
                <a:lnTo>
                  <a:pt x="652" y="40"/>
                </a:lnTo>
                <a:lnTo>
                  <a:pt x="650" y="53"/>
                </a:lnTo>
                <a:lnTo>
                  <a:pt x="650" y="53"/>
                </a:lnTo>
                <a:lnTo>
                  <a:pt x="635" y="66"/>
                </a:lnTo>
                <a:lnTo>
                  <a:pt x="607" y="87"/>
                </a:lnTo>
                <a:lnTo>
                  <a:pt x="607" y="87"/>
                </a:lnTo>
                <a:lnTo>
                  <a:pt x="597" y="94"/>
                </a:lnTo>
                <a:lnTo>
                  <a:pt x="589" y="97"/>
                </a:lnTo>
                <a:lnTo>
                  <a:pt x="580" y="103"/>
                </a:lnTo>
                <a:lnTo>
                  <a:pt x="578" y="106"/>
                </a:lnTo>
                <a:lnTo>
                  <a:pt x="574" y="110"/>
                </a:lnTo>
                <a:lnTo>
                  <a:pt x="574" y="110"/>
                </a:lnTo>
                <a:lnTo>
                  <a:pt x="573" y="113"/>
                </a:lnTo>
                <a:lnTo>
                  <a:pt x="573" y="114"/>
                </a:lnTo>
                <a:lnTo>
                  <a:pt x="575" y="117"/>
                </a:lnTo>
                <a:lnTo>
                  <a:pt x="581" y="123"/>
                </a:lnTo>
                <a:lnTo>
                  <a:pt x="584" y="127"/>
                </a:lnTo>
                <a:lnTo>
                  <a:pt x="584" y="129"/>
                </a:lnTo>
                <a:lnTo>
                  <a:pt x="584" y="131"/>
                </a:lnTo>
                <a:lnTo>
                  <a:pt x="580" y="135"/>
                </a:lnTo>
                <a:lnTo>
                  <a:pt x="572" y="141"/>
                </a:lnTo>
                <a:lnTo>
                  <a:pt x="572" y="141"/>
                </a:lnTo>
                <a:lnTo>
                  <a:pt x="554" y="135"/>
                </a:lnTo>
                <a:lnTo>
                  <a:pt x="539" y="131"/>
                </a:lnTo>
                <a:lnTo>
                  <a:pt x="527" y="128"/>
                </a:lnTo>
                <a:lnTo>
                  <a:pt x="521" y="128"/>
                </a:lnTo>
                <a:lnTo>
                  <a:pt x="517" y="129"/>
                </a:lnTo>
                <a:lnTo>
                  <a:pt x="517" y="129"/>
                </a:lnTo>
                <a:lnTo>
                  <a:pt x="484" y="144"/>
                </a:lnTo>
                <a:lnTo>
                  <a:pt x="484" y="144"/>
                </a:lnTo>
                <a:lnTo>
                  <a:pt x="484" y="146"/>
                </a:lnTo>
                <a:lnTo>
                  <a:pt x="483" y="148"/>
                </a:lnTo>
                <a:lnTo>
                  <a:pt x="482" y="149"/>
                </a:lnTo>
                <a:lnTo>
                  <a:pt x="480" y="151"/>
                </a:lnTo>
                <a:lnTo>
                  <a:pt x="475" y="151"/>
                </a:lnTo>
                <a:lnTo>
                  <a:pt x="469" y="148"/>
                </a:lnTo>
                <a:lnTo>
                  <a:pt x="461" y="144"/>
                </a:lnTo>
                <a:lnTo>
                  <a:pt x="461" y="144"/>
                </a:lnTo>
                <a:lnTo>
                  <a:pt x="453" y="138"/>
                </a:lnTo>
                <a:lnTo>
                  <a:pt x="450" y="134"/>
                </a:lnTo>
                <a:lnTo>
                  <a:pt x="448" y="129"/>
                </a:lnTo>
                <a:lnTo>
                  <a:pt x="445" y="126"/>
                </a:lnTo>
                <a:lnTo>
                  <a:pt x="440" y="122"/>
                </a:lnTo>
                <a:lnTo>
                  <a:pt x="431" y="119"/>
                </a:lnTo>
                <a:lnTo>
                  <a:pt x="414" y="115"/>
                </a:lnTo>
                <a:lnTo>
                  <a:pt x="390" y="110"/>
                </a:lnTo>
                <a:lnTo>
                  <a:pt x="390" y="110"/>
                </a:lnTo>
                <a:lnTo>
                  <a:pt x="374" y="109"/>
                </a:lnTo>
                <a:lnTo>
                  <a:pt x="360" y="109"/>
                </a:lnTo>
                <a:lnTo>
                  <a:pt x="345" y="112"/>
                </a:lnTo>
                <a:lnTo>
                  <a:pt x="329" y="115"/>
                </a:lnTo>
                <a:lnTo>
                  <a:pt x="315" y="119"/>
                </a:lnTo>
                <a:lnTo>
                  <a:pt x="301" y="125"/>
                </a:lnTo>
                <a:lnTo>
                  <a:pt x="288" y="131"/>
                </a:lnTo>
                <a:lnTo>
                  <a:pt x="275" y="136"/>
                </a:lnTo>
                <a:lnTo>
                  <a:pt x="252" y="149"/>
                </a:lnTo>
                <a:lnTo>
                  <a:pt x="234" y="160"/>
                </a:lnTo>
                <a:lnTo>
                  <a:pt x="219" y="172"/>
                </a:lnTo>
                <a:lnTo>
                  <a:pt x="219" y="172"/>
                </a:lnTo>
                <a:lnTo>
                  <a:pt x="223" y="182"/>
                </a:lnTo>
                <a:lnTo>
                  <a:pt x="226" y="190"/>
                </a:lnTo>
                <a:lnTo>
                  <a:pt x="228" y="196"/>
                </a:lnTo>
                <a:lnTo>
                  <a:pt x="228" y="196"/>
                </a:lnTo>
                <a:lnTo>
                  <a:pt x="231" y="197"/>
                </a:lnTo>
                <a:lnTo>
                  <a:pt x="233" y="198"/>
                </a:lnTo>
                <a:lnTo>
                  <a:pt x="240" y="199"/>
                </a:lnTo>
                <a:lnTo>
                  <a:pt x="242" y="201"/>
                </a:lnTo>
                <a:lnTo>
                  <a:pt x="243" y="203"/>
                </a:lnTo>
                <a:lnTo>
                  <a:pt x="242" y="205"/>
                </a:lnTo>
                <a:lnTo>
                  <a:pt x="238" y="210"/>
                </a:lnTo>
                <a:lnTo>
                  <a:pt x="238" y="210"/>
                </a:lnTo>
                <a:lnTo>
                  <a:pt x="233" y="216"/>
                </a:lnTo>
                <a:lnTo>
                  <a:pt x="228" y="223"/>
                </a:lnTo>
                <a:lnTo>
                  <a:pt x="219" y="238"/>
                </a:lnTo>
                <a:lnTo>
                  <a:pt x="213" y="246"/>
                </a:lnTo>
                <a:lnTo>
                  <a:pt x="207" y="254"/>
                </a:lnTo>
                <a:lnTo>
                  <a:pt x="200" y="261"/>
                </a:lnTo>
                <a:lnTo>
                  <a:pt x="191" y="267"/>
                </a:lnTo>
                <a:lnTo>
                  <a:pt x="191" y="267"/>
                </a:lnTo>
                <a:lnTo>
                  <a:pt x="179" y="273"/>
                </a:lnTo>
                <a:lnTo>
                  <a:pt x="162" y="280"/>
                </a:lnTo>
                <a:lnTo>
                  <a:pt x="125" y="294"/>
                </a:lnTo>
                <a:lnTo>
                  <a:pt x="82" y="310"/>
                </a:lnTo>
                <a:lnTo>
                  <a:pt x="115" y="352"/>
                </a:lnTo>
                <a:lnTo>
                  <a:pt x="115" y="352"/>
                </a:lnTo>
                <a:lnTo>
                  <a:pt x="130" y="354"/>
                </a:lnTo>
                <a:lnTo>
                  <a:pt x="142" y="355"/>
                </a:lnTo>
                <a:lnTo>
                  <a:pt x="148" y="354"/>
                </a:lnTo>
                <a:lnTo>
                  <a:pt x="153" y="352"/>
                </a:lnTo>
                <a:lnTo>
                  <a:pt x="153" y="352"/>
                </a:lnTo>
                <a:lnTo>
                  <a:pt x="160" y="348"/>
                </a:lnTo>
                <a:lnTo>
                  <a:pt x="173" y="337"/>
                </a:lnTo>
                <a:lnTo>
                  <a:pt x="208" y="307"/>
                </a:lnTo>
                <a:lnTo>
                  <a:pt x="247" y="274"/>
                </a:lnTo>
                <a:lnTo>
                  <a:pt x="265" y="259"/>
                </a:lnTo>
                <a:lnTo>
                  <a:pt x="281" y="248"/>
                </a:lnTo>
                <a:lnTo>
                  <a:pt x="281" y="248"/>
                </a:lnTo>
                <a:lnTo>
                  <a:pt x="295" y="240"/>
                </a:lnTo>
                <a:lnTo>
                  <a:pt x="315" y="230"/>
                </a:lnTo>
                <a:lnTo>
                  <a:pt x="337" y="221"/>
                </a:lnTo>
                <a:lnTo>
                  <a:pt x="363" y="211"/>
                </a:lnTo>
                <a:lnTo>
                  <a:pt x="390" y="202"/>
                </a:lnTo>
                <a:lnTo>
                  <a:pt x="416" y="195"/>
                </a:lnTo>
                <a:lnTo>
                  <a:pt x="439" y="190"/>
                </a:lnTo>
                <a:lnTo>
                  <a:pt x="461" y="186"/>
                </a:lnTo>
                <a:lnTo>
                  <a:pt x="461" y="186"/>
                </a:lnTo>
                <a:lnTo>
                  <a:pt x="461" y="186"/>
                </a:lnTo>
                <a:lnTo>
                  <a:pt x="419" y="203"/>
                </a:lnTo>
                <a:lnTo>
                  <a:pt x="382" y="221"/>
                </a:lnTo>
                <a:lnTo>
                  <a:pt x="350" y="237"/>
                </a:lnTo>
                <a:lnTo>
                  <a:pt x="337" y="246"/>
                </a:lnTo>
                <a:lnTo>
                  <a:pt x="328" y="253"/>
                </a:lnTo>
                <a:lnTo>
                  <a:pt x="328" y="253"/>
                </a:lnTo>
                <a:lnTo>
                  <a:pt x="323" y="255"/>
                </a:lnTo>
                <a:lnTo>
                  <a:pt x="320" y="257"/>
                </a:lnTo>
                <a:lnTo>
                  <a:pt x="310" y="259"/>
                </a:lnTo>
                <a:lnTo>
                  <a:pt x="298" y="260"/>
                </a:lnTo>
                <a:lnTo>
                  <a:pt x="291" y="262"/>
                </a:lnTo>
                <a:lnTo>
                  <a:pt x="284" y="265"/>
                </a:lnTo>
                <a:lnTo>
                  <a:pt x="276" y="268"/>
                </a:lnTo>
                <a:lnTo>
                  <a:pt x="266" y="274"/>
                </a:lnTo>
                <a:lnTo>
                  <a:pt x="256" y="282"/>
                </a:lnTo>
                <a:lnTo>
                  <a:pt x="244" y="292"/>
                </a:lnTo>
                <a:lnTo>
                  <a:pt x="231" y="305"/>
                </a:lnTo>
                <a:lnTo>
                  <a:pt x="215" y="320"/>
                </a:lnTo>
                <a:lnTo>
                  <a:pt x="199" y="339"/>
                </a:lnTo>
                <a:lnTo>
                  <a:pt x="181" y="362"/>
                </a:lnTo>
                <a:lnTo>
                  <a:pt x="181" y="362"/>
                </a:lnTo>
                <a:lnTo>
                  <a:pt x="146" y="409"/>
                </a:lnTo>
                <a:lnTo>
                  <a:pt x="114" y="453"/>
                </a:lnTo>
                <a:lnTo>
                  <a:pt x="62" y="527"/>
                </a:lnTo>
                <a:lnTo>
                  <a:pt x="25" y="579"/>
                </a:lnTo>
                <a:lnTo>
                  <a:pt x="13" y="595"/>
                </a:lnTo>
                <a:lnTo>
                  <a:pt x="6" y="604"/>
                </a:lnTo>
                <a:lnTo>
                  <a:pt x="6" y="604"/>
                </a:lnTo>
                <a:lnTo>
                  <a:pt x="3" y="607"/>
                </a:lnTo>
                <a:lnTo>
                  <a:pt x="2" y="611"/>
                </a:lnTo>
                <a:lnTo>
                  <a:pt x="0" y="622"/>
                </a:lnTo>
                <a:lnTo>
                  <a:pt x="0" y="635"/>
                </a:lnTo>
                <a:lnTo>
                  <a:pt x="1" y="649"/>
                </a:lnTo>
                <a:lnTo>
                  <a:pt x="3" y="675"/>
                </a:lnTo>
                <a:lnTo>
                  <a:pt x="6" y="689"/>
                </a:lnTo>
                <a:lnTo>
                  <a:pt x="6" y="689"/>
                </a:lnTo>
                <a:lnTo>
                  <a:pt x="8" y="696"/>
                </a:lnTo>
                <a:lnTo>
                  <a:pt x="12" y="707"/>
                </a:lnTo>
                <a:lnTo>
                  <a:pt x="14" y="714"/>
                </a:lnTo>
                <a:lnTo>
                  <a:pt x="15" y="721"/>
                </a:lnTo>
                <a:lnTo>
                  <a:pt x="15" y="728"/>
                </a:lnTo>
                <a:lnTo>
                  <a:pt x="15" y="737"/>
                </a:lnTo>
                <a:lnTo>
                  <a:pt x="15" y="737"/>
                </a:lnTo>
                <a:lnTo>
                  <a:pt x="15" y="750"/>
                </a:lnTo>
                <a:lnTo>
                  <a:pt x="17" y="772"/>
                </a:lnTo>
                <a:lnTo>
                  <a:pt x="19" y="801"/>
                </a:lnTo>
                <a:lnTo>
                  <a:pt x="24" y="834"/>
                </a:lnTo>
                <a:lnTo>
                  <a:pt x="30" y="871"/>
                </a:lnTo>
                <a:lnTo>
                  <a:pt x="37" y="910"/>
                </a:lnTo>
                <a:lnTo>
                  <a:pt x="44" y="948"/>
                </a:lnTo>
                <a:lnTo>
                  <a:pt x="53" y="983"/>
                </a:lnTo>
                <a:lnTo>
                  <a:pt x="53" y="983"/>
                </a:lnTo>
                <a:lnTo>
                  <a:pt x="63" y="1015"/>
                </a:lnTo>
                <a:lnTo>
                  <a:pt x="72" y="1043"/>
                </a:lnTo>
                <a:lnTo>
                  <a:pt x="82" y="1066"/>
                </a:lnTo>
                <a:lnTo>
                  <a:pt x="89" y="1085"/>
                </a:lnTo>
                <a:lnTo>
                  <a:pt x="102" y="1113"/>
                </a:lnTo>
                <a:lnTo>
                  <a:pt x="104" y="1121"/>
                </a:lnTo>
                <a:lnTo>
                  <a:pt x="105" y="1126"/>
                </a:lnTo>
                <a:lnTo>
                  <a:pt x="105" y="1126"/>
                </a:lnTo>
                <a:lnTo>
                  <a:pt x="105" y="1134"/>
                </a:lnTo>
                <a:lnTo>
                  <a:pt x="107" y="1152"/>
                </a:lnTo>
                <a:lnTo>
                  <a:pt x="111" y="1202"/>
                </a:lnTo>
                <a:lnTo>
                  <a:pt x="116" y="1255"/>
                </a:lnTo>
                <a:lnTo>
                  <a:pt x="120" y="1292"/>
                </a:lnTo>
                <a:lnTo>
                  <a:pt x="120" y="1292"/>
                </a:lnTo>
                <a:lnTo>
                  <a:pt x="121" y="1302"/>
                </a:lnTo>
                <a:lnTo>
                  <a:pt x="122" y="1311"/>
                </a:lnTo>
                <a:lnTo>
                  <a:pt x="124" y="1318"/>
                </a:lnTo>
                <a:lnTo>
                  <a:pt x="127" y="1324"/>
                </a:lnTo>
                <a:lnTo>
                  <a:pt x="129" y="1329"/>
                </a:lnTo>
                <a:lnTo>
                  <a:pt x="133" y="1331"/>
                </a:lnTo>
                <a:lnTo>
                  <a:pt x="135" y="1333"/>
                </a:lnTo>
                <a:lnTo>
                  <a:pt x="138" y="1334"/>
                </a:lnTo>
                <a:lnTo>
                  <a:pt x="138" y="1334"/>
                </a:lnTo>
                <a:lnTo>
                  <a:pt x="141" y="1334"/>
                </a:lnTo>
                <a:lnTo>
                  <a:pt x="143" y="1333"/>
                </a:lnTo>
                <a:lnTo>
                  <a:pt x="147" y="1331"/>
                </a:lnTo>
                <a:lnTo>
                  <a:pt x="148" y="1332"/>
                </a:lnTo>
                <a:lnTo>
                  <a:pt x="149" y="1334"/>
                </a:lnTo>
                <a:lnTo>
                  <a:pt x="153" y="1349"/>
                </a:lnTo>
                <a:lnTo>
                  <a:pt x="153" y="1349"/>
                </a:lnTo>
                <a:lnTo>
                  <a:pt x="161" y="1387"/>
                </a:lnTo>
                <a:lnTo>
                  <a:pt x="176" y="1442"/>
                </a:lnTo>
                <a:lnTo>
                  <a:pt x="195" y="1515"/>
                </a:lnTo>
                <a:lnTo>
                  <a:pt x="195" y="1515"/>
                </a:lnTo>
                <a:lnTo>
                  <a:pt x="188" y="1521"/>
                </a:lnTo>
                <a:lnTo>
                  <a:pt x="183" y="1528"/>
                </a:lnTo>
                <a:lnTo>
                  <a:pt x="181" y="1534"/>
                </a:lnTo>
                <a:lnTo>
                  <a:pt x="181" y="1534"/>
                </a:lnTo>
                <a:lnTo>
                  <a:pt x="178" y="1547"/>
                </a:lnTo>
                <a:lnTo>
                  <a:pt x="176" y="1553"/>
                </a:lnTo>
                <a:lnTo>
                  <a:pt x="176" y="1557"/>
                </a:lnTo>
                <a:lnTo>
                  <a:pt x="176" y="1557"/>
                </a:lnTo>
                <a:lnTo>
                  <a:pt x="176" y="1559"/>
                </a:lnTo>
                <a:lnTo>
                  <a:pt x="174" y="1560"/>
                </a:lnTo>
                <a:lnTo>
                  <a:pt x="169" y="1560"/>
                </a:lnTo>
                <a:lnTo>
                  <a:pt x="167" y="1560"/>
                </a:lnTo>
                <a:lnTo>
                  <a:pt x="165" y="1561"/>
                </a:lnTo>
                <a:lnTo>
                  <a:pt x="162" y="1563"/>
                </a:lnTo>
                <a:lnTo>
                  <a:pt x="162" y="1567"/>
                </a:lnTo>
                <a:lnTo>
                  <a:pt x="162" y="1567"/>
                </a:lnTo>
                <a:lnTo>
                  <a:pt x="162" y="1571"/>
                </a:lnTo>
                <a:lnTo>
                  <a:pt x="161" y="1572"/>
                </a:lnTo>
                <a:lnTo>
                  <a:pt x="160" y="1573"/>
                </a:lnTo>
                <a:lnTo>
                  <a:pt x="159" y="1574"/>
                </a:lnTo>
                <a:lnTo>
                  <a:pt x="159" y="1576"/>
                </a:lnTo>
                <a:lnTo>
                  <a:pt x="162" y="1580"/>
                </a:lnTo>
                <a:lnTo>
                  <a:pt x="176" y="1595"/>
                </a:lnTo>
                <a:lnTo>
                  <a:pt x="176" y="1595"/>
                </a:lnTo>
                <a:lnTo>
                  <a:pt x="191" y="1606"/>
                </a:lnTo>
                <a:lnTo>
                  <a:pt x="207" y="1619"/>
                </a:lnTo>
                <a:lnTo>
                  <a:pt x="227" y="1631"/>
                </a:lnTo>
                <a:lnTo>
                  <a:pt x="247" y="1642"/>
                </a:lnTo>
                <a:lnTo>
                  <a:pt x="284" y="1662"/>
                </a:lnTo>
                <a:lnTo>
                  <a:pt x="304" y="1671"/>
                </a:lnTo>
                <a:lnTo>
                  <a:pt x="304" y="1671"/>
                </a:lnTo>
                <a:lnTo>
                  <a:pt x="311" y="1674"/>
                </a:lnTo>
                <a:lnTo>
                  <a:pt x="323" y="1675"/>
                </a:lnTo>
                <a:lnTo>
                  <a:pt x="337" y="1676"/>
                </a:lnTo>
                <a:lnTo>
                  <a:pt x="354" y="1675"/>
                </a:lnTo>
                <a:lnTo>
                  <a:pt x="369" y="1673"/>
                </a:lnTo>
                <a:lnTo>
                  <a:pt x="377" y="1670"/>
                </a:lnTo>
                <a:lnTo>
                  <a:pt x="382" y="1668"/>
                </a:lnTo>
                <a:lnTo>
                  <a:pt x="387" y="1664"/>
                </a:lnTo>
                <a:lnTo>
                  <a:pt x="391" y="1659"/>
                </a:lnTo>
                <a:lnTo>
                  <a:pt x="393" y="1654"/>
                </a:lnTo>
                <a:lnTo>
                  <a:pt x="394" y="1648"/>
                </a:lnTo>
                <a:lnTo>
                  <a:pt x="394" y="1648"/>
                </a:lnTo>
                <a:lnTo>
                  <a:pt x="393" y="1636"/>
                </a:lnTo>
                <a:lnTo>
                  <a:pt x="392" y="1626"/>
                </a:lnTo>
                <a:lnTo>
                  <a:pt x="391" y="1619"/>
                </a:lnTo>
                <a:lnTo>
                  <a:pt x="390" y="1614"/>
                </a:lnTo>
                <a:lnTo>
                  <a:pt x="386" y="1611"/>
                </a:lnTo>
                <a:lnTo>
                  <a:pt x="385" y="1610"/>
                </a:lnTo>
                <a:lnTo>
                  <a:pt x="385" y="1610"/>
                </a:lnTo>
                <a:lnTo>
                  <a:pt x="386" y="1608"/>
                </a:lnTo>
                <a:lnTo>
                  <a:pt x="386" y="1605"/>
                </a:lnTo>
                <a:lnTo>
                  <a:pt x="386" y="1603"/>
                </a:lnTo>
                <a:lnTo>
                  <a:pt x="386" y="1599"/>
                </a:lnTo>
                <a:lnTo>
                  <a:pt x="384" y="1595"/>
                </a:lnTo>
                <a:lnTo>
                  <a:pt x="380" y="1591"/>
                </a:lnTo>
                <a:lnTo>
                  <a:pt x="380" y="1591"/>
                </a:lnTo>
                <a:lnTo>
                  <a:pt x="371" y="1581"/>
                </a:lnTo>
                <a:lnTo>
                  <a:pt x="360" y="1571"/>
                </a:lnTo>
                <a:lnTo>
                  <a:pt x="348" y="1559"/>
                </a:lnTo>
                <a:lnTo>
                  <a:pt x="343" y="1552"/>
                </a:lnTo>
                <a:lnTo>
                  <a:pt x="337" y="1543"/>
                </a:lnTo>
                <a:lnTo>
                  <a:pt x="337" y="1543"/>
                </a:lnTo>
                <a:lnTo>
                  <a:pt x="328" y="1529"/>
                </a:lnTo>
                <a:lnTo>
                  <a:pt x="323" y="1522"/>
                </a:lnTo>
                <a:lnTo>
                  <a:pt x="320" y="1518"/>
                </a:lnTo>
                <a:lnTo>
                  <a:pt x="318" y="1515"/>
                </a:lnTo>
                <a:lnTo>
                  <a:pt x="318" y="1515"/>
                </a:lnTo>
                <a:lnTo>
                  <a:pt x="316" y="1501"/>
                </a:lnTo>
                <a:lnTo>
                  <a:pt x="314" y="1491"/>
                </a:lnTo>
                <a:lnTo>
                  <a:pt x="314" y="1491"/>
                </a:lnTo>
                <a:lnTo>
                  <a:pt x="295" y="1358"/>
                </a:lnTo>
                <a:lnTo>
                  <a:pt x="295" y="1358"/>
                </a:lnTo>
                <a:lnTo>
                  <a:pt x="296" y="1357"/>
                </a:lnTo>
                <a:lnTo>
                  <a:pt x="297" y="1355"/>
                </a:lnTo>
                <a:lnTo>
                  <a:pt x="304" y="1349"/>
                </a:lnTo>
                <a:lnTo>
                  <a:pt x="310" y="1343"/>
                </a:lnTo>
                <a:lnTo>
                  <a:pt x="313" y="1338"/>
                </a:lnTo>
                <a:lnTo>
                  <a:pt x="314" y="1334"/>
                </a:lnTo>
                <a:lnTo>
                  <a:pt x="314" y="1334"/>
                </a:lnTo>
                <a:lnTo>
                  <a:pt x="326" y="1279"/>
                </a:lnTo>
                <a:lnTo>
                  <a:pt x="337" y="1225"/>
                </a:lnTo>
                <a:lnTo>
                  <a:pt x="337" y="1225"/>
                </a:lnTo>
                <a:lnTo>
                  <a:pt x="340" y="1183"/>
                </a:lnTo>
                <a:lnTo>
                  <a:pt x="342" y="1096"/>
                </a:lnTo>
                <a:lnTo>
                  <a:pt x="347" y="974"/>
                </a:lnTo>
                <a:lnTo>
                  <a:pt x="347" y="974"/>
                </a:lnTo>
                <a:lnTo>
                  <a:pt x="373" y="1001"/>
                </a:lnTo>
                <a:lnTo>
                  <a:pt x="404" y="1036"/>
                </a:lnTo>
                <a:lnTo>
                  <a:pt x="404" y="1036"/>
                </a:lnTo>
                <a:lnTo>
                  <a:pt x="408" y="1044"/>
                </a:lnTo>
                <a:lnTo>
                  <a:pt x="412" y="1055"/>
                </a:lnTo>
                <a:lnTo>
                  <a:pt x="414" y="1066"/>
                </a:lnTo>
                <a:lnTo>
                  <a:pt x="414" y="1072"/>
                </a:lnTo>
                <a:lnTo>
                  <a:pt x="413" y="1078"/>
                </a:lnTo>
                <a:lnTo>
                  <a:pt x="413" y="1078"/>
                </a:lnTo>
                <a:lnTo>
                  <a:pt x="411" y="1087"/>
                </a:lnTo>
                <a:lnTo>
                  <a:pt x="405" y="1101"/>
                </a:lnTo>
                <a:lnTo>
                  <a:pt x="391" y="1135"/>
                </a:lnTo>
                <a:lnTo>
                  <a:pt x="378" y="1171"/>
                </a:lnTo>
                <a:lnTo>
                  <a:pt x="373" y="1186"/>
                </a:lnTo>
                <a:lnTo>
                  <a:pt x="371" y="1197"/>
                </a:lnTo>
                <a:lnTo>
                  <a:pt x="371" y="1197"/>
                </a:lnTo>
                <a:lnTo>
                  <a:pt x="371" y="1218"/>
                </a:lnTo>
                <a:lnTo>
                  <a:pt x="373" y="1243"/>
                </a:lnTo>
                <a:lnTo>
                  <a:pt x="375" y="1273"/>
                </a:lnTo>
                <a:lnTo>
                  <a:pt x="375" y="1273"/>
                </a:lnTo>
                <a:lnTo>
                  <a:pt x="377" y="1274"/>
                </a:lnTo>
                <a:lnTo>
                  <a:pt x="378" y="1279"/>
                </a:lnTo>
                <a:lnTo>
                  <a:pt x="378" y="1289"/>
                </a:lnTo>
                <a:lnTo>
                  <a:pt x="375" y="1306"/>
                </a:lnTo>
                <a:lnTo>
                  <a:pt x="375" y="1306"/>
                </a:lnTo>
                <a:lnTo>
                  <a:pt x="373" y="1324"/>
                </a:lnTo>
                <a:lnTo>
                  <a:pt x="373" y="1338"/>
                </a:lnTo>
                <a:lnTo>
                  <a:pt x="372" y="1350"/>
                </a:lnTo>
                <a:lnTo>
                  <a:pt x="371" y="1363"/>
                </a:lnTo>
                <a:lnTo>
                  <a:pt x="371" y="1363"/>
                </a:lnTo>
                <a:lnTo>
                  <a:pt x="369" y="1378"/>
                </a:lnTo>
                <a:lnTo>
                  <a:pt x="368" y="1395"/>
                </a:lnTo>
                <a:lnTo>
                  <a:pt x="367" y="1410"/>
                </a:lnTo>
                <a:lnTo>
                  <a:pt x="366" y="1420"/>
                </a:lnTo>
                <a:lnTo>
                  <a:pt x="366" y="1420"/>
                </a:lnTo>
                <a:lnTo>
                  <a:pt x="363" y="1425"/>
                </a:lnTo>
                <a:lnTo>
                  <a:pt x="361" y="1428"/>
                </a:lnTo>
                <a:lnTo>
                  <a:pt x="356" y="1434"/>
                </a:lnTo>
                <a:lnTo>
                  <a:pt x="356" y="1434"/>
                </a:lnTo>
                <a:lnTo>
                  <a:pt x="354" y="1436"/>
                </a:lnTo>
                <a:lnTo>
                  <a:pt x="352" y="1438"/>
                </a:lnTo>
                <a:lnTo>
                  <a:pt x="347" y="1440"/>
                </a:lnTo>
                <a:lnTo>
                  <a:pt x="345" y="1441"/>
                </a:lnTo>
                <a:lnTo>
                  <a:pt x="343" y="1445"/>
                </a:lnTo>
                <a:lnTo>
                  <a:pt x="342" y="1448"/>
                </a:lnTo>
                <a:lnTo>
                  <a:pt x="342" y="1453"/>
                </a:lnTo>
                <a:lnTo>
                  <a:pt x="342" y="1453"/>
                </a:lnTo>
                <a:lnTo>
                  <a:pt x="343" y="1463"/>
                </a:lnTo>
                <a:lnTo>
                  <a:pt x="342" y="1469"/>
                </a:lnTo>
                <a:lnTo>
                  <a:pt x="342" y="1472"/>
                </a:lnTo>
                <a:lnTo>
                  <a:pt x="342" y="1472"/>
                </a:lnTo>
                <a:lnTo>
                  <a:pt x="340" y="1478"/>
                </a:lnTo>
                <a:lnTo>
                  <a:pt x="337" y="1483"/>
                </a:lnTo>
                <a:lnTo>
                  <a:pt x="337" y="1486"/>
                </a:lnTo>
                <a:lnTo>
                  <a:pt x="337" y="1486"/>
                </a:lnTo>
                <a:lnTo>
                  <a:pt x="337" y="1487"/>
                </a:lnTo>
                <a:lnTo>
                  <a:pt x="337" y="1489"/>
                </a:lnTo>
                <a:lnTo>
                  <a:pt x="336" y="1489"/>
                </a:lnTo>
                <a:lnTo>
                  <a:pt x="337" y="1490"/>
                </a:lnTo>
                <a:lnTo>
                  <a:pt x="343" y="1493"/>
                </a:lnTo>
                <a:lnTo>
                  <a:pt x="361" y="1501"/>
                </a:lnTo>
                <a:lnTo>
                  <a:pt x="361" y="1501"/>
                </a:lnTo>
                <a:lnTo>
                  <a:pt x="392" y="1512"/>
                </a:lnTo>
                <a:lnTo>
                  <a:pt x="426" y="1528"/>
                </a:lnTo>
                <a:lnTo>
                  <a:pt x="459" y="1543"/>
                </a:lnTo>
                <a:lnTo>
                  <a:pt x="484" y="1557"/>
                </a:lnTo>
                <a:lnTo>
                  <a:pt x="484" y="1557"/>
                </a:lnTo>
                <a:lnTo>
                  <a:pt x="503" y="1568"/>
                </a:lnTo>
                <a:lnTo>
                  <a:pt x="522" y="1575"/>
                </a:lnTo>
                <a:lnTo>
                  <a:pt x="540" y="1580"/>
                </a:lnTo>
                <a:lnTo>
                  <a:pt x="555" y="1581"/>
                </a:lnTo>
                <a:lnTo>
                  <a:pt x="555" y="1581"/>
                </a:lnTo>
                <a:lnTo>
                  <a:pt x="567" y="1582"/>
                </a:lnTo>
                <a:lnTo>
                  <a:pt x="574" y="1584"/>
                </a:lnTo>
                <a:lnTo>
                  <a:pt x="577" y="1584"/>
                </a:lnTo>
                <a:lnTo>
                  <a:pt x="579" y="1582"/>
                </a:lnTo>
                <a:lnTo>
                  <a:pt x="581" y="1580"/>
                </a:lnTo>
                <a:lnTo>
                  <a:pt x="584" y="1576"/>
                </a:lnTo>
                <a:lnTo>
                  <a:pt x="584" y="1576"/>
                </a:lnTo>
                <a:lnTo>
                  <a:pt x="590" y="1563"/>
                </a:lnTo>
                <a:lnTo>
                  <a:pt x="590" y="1561"/>
                </a:lnTo>
                <a:lnTo>
                  <a:pt x="589" y="1557"/>
                </a:lnTo>
                <a:lnTo>
                  <a:pt x="589" y="1557"/>
                </a:lnTo>
                <a:lnTo>
                  <a:pt x="589" y="1556"/>
                </a:lnTo>
                <a:lnTo>
                  <a:pt x="589" y="1557"/>
                </a:lnTo>
                <a:lnTo>
                  <a:pt x="592" y="1559"/>
                </a:lnTo>
                <a:lnTo>
                  <a:pt x="592" y="1559"/>
                </a:lnTo>
                <a:lnTo>
                  <a:pt x="591" y="1556"/>
                </a:lnTo>
                <a:lnTo>
                  <a:pt x="584" y="1543"/>
                </a:lnTo>
                <a:lnTo>
                  <a:pt x="584" y="1543"/>
                </a:lnTo>
                <a:lnTo>
                  <a:pt x="574" y="1528"/>
                </a:lnTo>
                <a:lnTo>
                  <a:pt x="568" y="1521"/>
                </a:lnTo>
                <a:lnTo>
                  <a:pt x="562" y="1515"/>
                </a:lnTo>
                <a:lnTo>
                  <a:pt x="551" y="1505"/>
                </a:lnTo>
                <a:lnTo>
                  <a:pt x="551" y="1505"/>
                </a:lnTo>
                <a:lnTo>
                  <a:pt x="534" y="1490"/>
                </a:lnTo>
                <a:lnTo>
                  <a:pt x="520" y="1472"/>
                </a:lnTo>
                <a:lnTo>
                  <a:pt x="503" y="1453"/>
                </a:lnTo>
                <a:lnTo>
                  <a:pt x="541" y="1273"/>
                </a:lnTo>
                <a:lnTo>
                  <a:pt x="541" y="1273"/>
                </a:lnTo>
                <a:lnTo>
                  <a:pt x="589" y="1240"/>
                </a:lnTo>
                <a:lnTo>
                  <a:pt x="589" y="1240"/>
                </a:lnTo>
                <a:lnTo>
                  <a:pt x="590" y="1237"/>
                </a:lnTo>
                <a:lnTo>
                  <a:pt x="591" y="1232"/>
                </a:lnTo>
                <a:lnTo>
                  <a:pt x="596" y="1217"/>
                </a:lnTo>
                <a:lnTo>
                  <a:pt x="604" y="1171"/>
                </a:lnTo>
                <a:lnTo>
                  <a:pt x="617" y="1088"/>
                </a:lnTo>
                <a:lnTo>
                  <a:pt x="617" y="1088"/>
                </a:lnTo>
                <a:lnTo>
                  <a:pt x="624" y="1051"/>
                </a:lnTo>
                <a:lnTo>
                  <a:pt x="624" y="1043"/>
                </a:lnTo>
                <a:lnTo>
                  <a:pt x="625" y="1033"/>
                </a:lnTo>
                <a:lnTo>
                  <a:pt x="624" y="1025"/>
                </a:lnTo>
                <a:lnTo>
                  <a:pt x="622" y="1017"/>
                </a:lnTo>
                <a:lnTo>
                  <a:pt x="622" y="1017"/>
                </a:lnTo>
                <a:lnTo>
                  <a:pt x="604" y="975"/>
                </a:lnTo>
                <a:lnTo>
                  <a:pt x="592" y="947"/>
                </a:lnTo>
                <a:lnTo>
                  <a:pt x="579" y="912"/>
                </a:lnTo>
                <a:lnTo>
                  <a:pt x="579" y="912"/>
                </a:lnTo>
                <a:lnTo>
                  <a:pt x="574" y="903"/>
                </a:lnTo>
                <a:lnTo>
                  <a:pt x="568" y="891"/>
                </a:lnTo>
                <a:lnTo>
                  <a:pt x="560" y="878"/>
                </a:lnTo>
                <a:lnTo>
                  <a:pt x="551" y="865"/>
                </a:lnTo>
                <a:lnTo>
                  <a:pt x="528" y="836"/>
                </a:lnTo>
                <a:lnTo>
                  <a:pt x="503" y="809"/>
                </a:lnTo>
                <a:lnTo>
                  <a:pt x="461" y="762"/>
                </a:lnTo>
                <a:lnTo>
                  <a:pt x="442" y="741"/>
                </a:lnTo>
                <a:lnTo>
                  <a:pt x="456" y="694"/>
                </a:lnTo>
                <a:lnTo>
                  <a:pt x="456" y="694"/>
                </a:lnTo>
                <a:lnTo>
                  <a:pt x="483" y="716"/>
                </a:lnTo>
                <a:lnTo>
                  <a:pt x="506" y="734"/>
                </a:lnTo>
                <a:lnTo>
                  <a:pt x="515" y="741"/>
                </a:lnTo>
                <a:lnTo>
                  <a:pt x="522" y="746"/>
                </a:lnTo>
                <a:lnTo>
                  <a:pt x="522" y="746"/>
                </a:lnTo>
                <a:lnTo>
                  <a:pt x="528" y="749"/>
                </a:lnTo>
                <a:lnTo>
                  <a:pt x="535" y="750"/>
                </a:lnTo>
                <a:lnTo>
                  <a:pt x="549" y="752"/>
                </a:lnTo>
                <a:lnTo>
                  <a:pt x="560" y="751"/>
                </a:lnTo>
                <a:lnTo>
                  <a:pt x="565" y="751"/>
                </a:lnTo>
                <a:lnTo>
                  <a:pt x="745" y="808"/>
                </a:lnTo>
                <a:lnTo>
                  <a:pt x="745" y="808"/>
                </a:lnTo>
                <a:lnTo>
                  <a:pt x="753" y="814"/>
                </a:lnTo>
                <a:lnTo>
                  <a:pt x="773" y="828"/>
                </a:lnTo>
                <a:lnTo>
                  <a:pt x="786" y="835"/>
                </a:lnTo>
                <a:lnTo>
                  <a:pt x="799" y="842"/>
                </a:lnTo>
                <a:lnTo>
                  <a:pt x="812" y="848"/>
                </a:lnTo>
                <a:lnTo>
                  <a:pt x="825" y="851"/>
                </a:lnTo>
                <a:lnTo>
                  <a:pt x="825" y="851"/>
                </a:lnTo>
                <a:lnTo>
                  <a:pt x="876" y="856"/>
                </a:lnTo>
                <a:lnTo>
                  <a:pt x="920" y="860"/>
                </a:lnTo>
                <a:lnTo>
                  <a:pt x="920" y="860"/>
                </a:lnTo>
                <a:lnTo>
                  <a:pt x="937" y="861"/>
                </a:lnTo>
                <a:lnTo>
                  <a:pt x="949" y="860"/>
                </a:lnTo>
                <a:lnTo>
                  <a:pt x="952" y="859"/>
                </a:lnTo>
                <a:lnTo>
                  <a:pt x="952" y="858"/>
                </a:lnTo>
                <a:lnTo>
                  <a:pt x="952" y="856"/>
                </a:lnTo>
                <a:lnTo>
                  <a:pt x="950" y="854"/>
                </a:lnTo>
                <a:lnTo>
                  <a:pt x="944" y="851"/>
                </a:lnTo>
                <a:lnTo>
                  <a:pt x="944" y="851"/>
                </a:lnTo>
                <a:lnTo>
                  <a:pt x="926" y="842"/>
                </a:lnTo>
                <a:lnTo>
                  <a:pt x="908" y="835"/>
                </a:lnTo>
                <a:lnTo>
                  <a:pt x="887" y="827"/>
                </a:lnTo>
                <a:lnTo>
                  <a:pt x="887" y="827"/>
                </a:lnTo>
                <a:lnTo>
                  <a:pt x="902" y="828"/>
                </a:lnTo>
                <a:lnTo>
                  <a:pt x="937" y="830"/>
                </a:lnTo>
                <a:lnTo>
                  <a:pt x="954" y="832"/>
                </a:lnTo>
                <a:lnTo>
                  <a:pt x="971" y="832"/>
                </a:lnTo>
                <a:lnTo>
                  <a:pt x="982" y="830"/>
                </a:lnTo>
                <a:lnTo>
                  <a:pt x="985" y="829"/>
                </a:lnTo>
                <a:lnTo>
                  <a:pt x="986" y="827"/>
                </a:lnTo>
                <a:lnTo>
                  <a:pt x="986" y="827"/>
                </a:lnTo>
                <a:lnTo>
                  <a:pt x="986" y="820"/>
                </a:lnTo>
                <a:lnTo>
                  <a:pt x="986" y="815"/>
                </a:lnTo>
                <a:lnTo>
                  <a:pt x="985" y="813"/>
                </a:lnTo>
                <a:lnTo>
                  <a:pt x="984" y="811"/>
                </a:lnTo>
                <a:lnTo>
                  <a:pt x="977" y="808"/>
                </a:lnTo>
                <a:lnTo>
                  <a:pt x="977" y="808"/>
                </a:lnTo>
                <a:lnTo>
                  <a:pt x="962" y="804"/>
                </a:lnTo>
                <a:lnTo>
                  <a:pt x="941" y="801"/>
                </a:lnTo>
                <a:lnTo>
                  <a:pt x="915" y="798"/>
                </a:lnTo>
                <a:lnTo>
                  <a:pt x="915" y="798"/>
                </a:lnTo>
                <a:lnTo>
                  <a:pt x="930" y="800"/>
                </a:lnTo>
                <a:lnTo>
                  <a:pt x="959" y="802"/>
                </a:lnTo>
                <a:lnTo>
                  <a:pt x="989" y="802"/>
                </a:lnTo>
                <a:lnTo>
                  <a:pt x="998" y="801"/>
                </a:lnTo>
                <a:lnTo>
                  <a:pt x="1001" y="800"/>
                </a:lnTo>
                <a:lnTo>
                  <a:pt x="1001" y="798"/>
                </a:lnTo>
                <a:lnTo>
                  <a:pt x="1001" y="798"/>
                </a:lnTo>
                <a:lnTo>
                  <a:pt x="997" y="792"/>
                </a:lnTo>
                <a:lnTo>
                  <a:pt x="992" y="785"/>
                </a:lnTo>
                <a:lnTo>
                  <a:pt x="986" y="779"/>
                </a:lnTo>
                <a:lnTo>
                  <a:pt x="896" y="770"/>
                </a:lnTo>
                <a:lnTo>
                  <a:pt x="896" y="770"/>
                </a:lnTo>
                <a:lnTo>
                  <a:pt x="912" y="770"/>
                </a:lnTo>
                <a:lnTo>
                  <a:pt x="945" y="767"/>
                </a:lnTo>
                <a:lnTo>
                  <a:pt x="960" y="766"/>
                </a:lnTo>
                <a:lnTo>
                  <a:pt x="975" y="764"/>
                </a:lnTo>
                <a:lnTo>
                  <a:pt x="979" y="763"/>
                </a:lnTo>
                <a:lnTo>
                  <a:pt x="982" y="760"/>
                </a:lnTo>
                <a:lnTo>
                  <a:pt x="983" y="758"/>
                </a:lnTo>
                <a:lnTo>
                  <a:pt x="982" y="756"/>
                </a:lnTo>
                <a:lnTo>
                  <a:pt x="982" y="756"/>
                </a:lnTo>
                <a:lnTo>
                  <a:pt x="975" y="747"/>
                </a:lnTo>
                <a:lnTo>
                  <a:pt x="973" y="746"/>
                </a:lnTo>
                <a:lnTo>
                  <a:pt x="972" y="745"/>
                </a:lnTo>
                <a:lnTo>
                  <a:pt x="964" y="743"/>
                </a:lnTo>
                <a:lnTo>
                  <a:pt x="944" y="741"/>
                </a:lnTo>
                <a:lnTo>
                  <a:pt x="944" y="741"/>
                </a:lnTo>
                <a:lnTo>
                  <a:pt x="877" y="737"/>
                </a:lnTo>
                <a:lnTo>
                  <a:pt x="877" y="737"/>
                </a:lnTo>
                <a:lnTo>
                  <a:pt x="883" y="735"/>
                </a:lnTo>
                <a:lnTo>
                  <a:pt x="895" y="732"/>
                </a:lnTo>
                <a:lnTo>
                  <a:pt x="902" y="730"/>
                </a:lnTo>
                <a:lnTo>
                  <a:pt x="908" y="726"/>
                </a:lnTo>
                <a:lnTo>
                  <a:pt x="913" y="722"/>
                </a:lnTo>
                <a:lnTo>
                  <a:pt x="915" y="718"/>
                </a:lnTo>
                <a:lnTo>
                  <a:pt x="915" y="718"/>
                </a:lnTo>
                <a:lnTo>
                  <a:pt x="921" y="699"/>
                </a:lnTo>
                <a:lnTo>
                  <a:pt x="921" y="693"/>
                </a:lnTo>
                <a:lnTo>
                  <a:pt x="921" y="690"/>
                </a:lnTo>
                <a:lnTo>
                  <a:pt x="920" y="689"/>
                </a:lnTo>
                <a:lnTo>
                  <a:pt x="920" y="689"/>
                </a:lnTo>
                <a:lnTo>
                  <a:pt x="918" y="689"/>
                </a:lnTo>
                <a:lnTo>
                  <a:pt x="915" y="690"/>
                </a:lnTo>
                <a:lnTo>
                  <a:pt x="908" y="696"/>
                </a:lnTo>
                <a:lnTo>
                  <a:pt x="900" y="701"/>
                </a:lnTo>
                <a:lnTo>
                  <a:pt x="896" y="702"/>
                </a:lnTo>
                <a:lnTo>
                  <a:pt x="892" y="703"/>
                </a:lnTo>
                <a:lnTo>
                  <a:pt x="892" y="703"/>
                </a:lnTo>
                <a:lnTo>
                  <a:pt x="883" y="705"/>
                </a:lnTo>
                <a:lnTo>
                  <a:pt x="874" y="706"/>
                </a:lnTo>
                <a:lnTo>
                  <a:pt x="864" y="708"/>
                </a:lnTo>
                <a:lnTo>
                  <a:pt x="854" y="708"/>
                </a:lnTo>
                <a:lnTo>
                  <a:pt x="854" y="708"/>
                </a:lnTo>
                <a:lnTo>
                  <a:pt x="838" y="707"/>
                </a:lnTo>
                <a:lnTo>
                  <a:pt x="821" y="708"/>
                </a:lnTo>
                <a:lnTo>
                  <a:pt x="821" y="708"/>
                </a:lnTo>
                <a:lnTo>
                  <a:pt x="792" y="712"/>
                </a:lnTo>
                <a:lnTo>
                  <a:pt x="780" y="714"/>
                </a:lnTo>
                <a:lnTo>
                  <a:pt x="773" y="718"/>
                </a:lnTo>
                <a:lnTo>
                  <a:pt x="650" y="689"/>
                </a:lnTo>
                <a:lnTo>
                  <a:pt x="650" y="689"/>
                </a:lnTo>
                <a:lnTo>
                  <a:pt x="649" y="689"/>
                </a:lnTo>
                <a:lnTo>
                  <a:pt x="645" y="687"/>
                </a:lnTo>
                <a:lnTo>
                  <a:pt x="644" y="686"/>
                </a:lnTo>
                <a:lnTo>
                  <a:pt x="643" y="682"/>
                </a:lnTo>
                <a:lnTo>
                  <a:pt x="642" y="677"/>
                </a:lnTo>
                <a:lnTo>
                  <a:pt x="641" y="670"/>
                </a:lnTo>
                <a:lnTo>
                  <a:pt x="641" y="670"/>
                </a:lnTo>
                <a:lnTo>
                  <a:pt x="641" y="667"/>
                </a:lnTo>
                <a:lnTo>
                  <a:pt x="642" y="664"/>
                </a:lnTo>
                <a:lnTo>
                  <a:pt x="644" y="661"/>
                </a:lnTo>
                <a:lnTo>
                  <a:pt x="648" y="658"/>
                </a:lnTo>
                <a:lnTo>
                  <a:pt x="651" y="657"/>
                </a:lnTo>
                <a:lnTo>
                  <a:pt x="652" y="655"/>
                </a:lnTo>
                <a:lnTo>
                  <a:pt x="650" y="652"/>
                </a:lnTo>
                <a:lnTo>
                  <a:pt x="631" y="642"/>
                </a:lnTo>
                <a:lnTo>
                  <a:pt x="631" y="642"/>
                </a:lnTo>
                <a:lnTo>
                  <a:pt x="616" y="633"/>
                </a:lnTo>
                <a:lnTo>
                  <a:pt x="600" y="624"/>
                </a:lnTo>
                <a:lnTo>
                  <a:pt x="575" y="607"/>
                </a:lnTo>
                <a:lnTo>
                  <a:pt x="551" y="590"/>
                </a:lnTo>
                <a:lnTo>
                  <a:pt x="532" y="552"/>
                </a:lnTo>
                <a:lnTo>
                  <a:pt x="579" y="514"/>
                </a:lnTo>
                <a:lnTo>
                  <a:pt x="579" y="514"/>
                </a:lnTo>
                <a:lnTo>
                  <a:pt x="605" y="448"/>
                </a:lnTo>
                <a:lnTo>
                  <a:pt x="620" y="401"/>
                </a:lnTo>
                <a:lnTo>
                  <a:pt x="625" y="384"/>
                </a:lnTo>
                <a:lnTo>
                  <a:pt x="626" y="378"/>
                </a:lnTo>
                <a:lnTo>
                  <a:pt x="626" y="376"/>
                </a:lnTo>
                <a:lnTo>
                  <a:pt x="626" y="376"/>
                </a:lnTo>
                <a:lnTo>
                  <a:pt x="623" y="371"/>
                </a:lnTo>
                <a:lnTo>
                  <a:pt x="622" y="368"/>
                </a:lnTo>
                <a:lnTo>
                  <a:pt x="622" y="367"/>
                </a:lnTo>
                <a:lnTo>
                  <a:pt x="623" y="365"/>
                </a:lnTo>
                <a:lnTo>
                  <a:pt x="631" y="362"/>
                </a:lnTo>
                <a:lnTo>
                  <a:pt x="655" y="352"/>
                </a:lnTo>
                <a:lnTo>
                  <a:pt x="655" y="352"/>
                </a:lnTo>
                <a:lnTo>
                  <a:pt x="675" y="369"/>
                </a:lnTo>
                <a:lnTo>
                  <a:pt x="693" y="382"/>
                </a:lnTo>
                <a:lnTo>
                  <a:pt x="700" y="387"/>
                </a:lnTo>
                <a:lnTo>
                  <a:pt x="707" y="390"/>
                </a:lnTo>
                <a:lnTo>
                  <a:pt x="707" y="390"/>
                </a:lnTo>
                <a:lnTo>
                  <a:pt x="712" y="393"/>
                </a:lnTo>
                <a:lnTo>
                  <a:pt x="715" y="395"/>
                </a:lnTo>
                <a:lnTo>
                  <a:pt x="718" y="397"/>
                </a:lnTo>
                <a:lnTo>
                  <a:pt x="720" y="399"/>
                </a:lnTo>
                <a:lnTo>
                  <a:pt x="722" y="400"/>
                </a:lnTo>
                <a:lnTo>
                  <a:pt x="731" y="400"/>
                </a:lnTo>
                <a:lnTo>
                  <a:pt x="731" y="400"/>
                </a:lnTo>
                <a:lnTo>
                  <a:pt x="739" y="397"/>
                </a:lnTo>
                <a:lnTo>
                  <a:pt x="748" y="393"/>
                </a:lnTo>
                <a:lnTo>
                  <a:pt x="759" y="386"/>
                </a:lnTo>
                <a:lnTo>
                  <a:pt x="771" y="377"/>
                </a:lnTo>
                <a:lnTo>
                  <a:pt x="792" y="361"/>
                </a:lnTo>
                <a:lnTo>
                  <a:pt x="806" y="348"/>
                </a:lnTo>
                <a:lnTo>
                  <a:pt x="806" y="348"/>
                </a:lnTo>
                <a:lnTo>
                  <a:pt x="816" y="338"/>
                </a:lnTo>
                <a:lnTo>
                  <a:pt x="825" y="327"/>
                </a:lnTo>
                <a:lnTo>
                  <a:pt x="835" y="314"/>
                </a:lnTo>
                <a:lnTo>
                  <a:pt x="821" y="295"/>
                </a:lnTo>
                <a:lnTo>
                  <a:pt x="854" y="243"/>
                </a:lnTo>
                <a:lnTo>
                  <a:pt x="868" y="238"/>
                </a:lnTo>
                <a:lnTo>
                  <a:pt x="868" y="2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78DAD65F-A0C3-4B52-9D4F-D1089C2FCD49}"/>
              </a:ext>
            </a:extLst>
          </p:cNvPr>
          <p:cNvSpPr>
            <a:spLocks noEditPoints="1"/>
          </p:cNvSpPr>
          <p:nvPr/>
        </p:nvSpPr>
        <p:spPr bwMode="auto">
          <a:xfrm>
            <a:off x="4022705" y="3912243"/>
            <a:ext cx="1969343" cy="2441556"/>
          </a:xfrm>
          <a:custGeom>
            <a:avLst/>
            <a:gdLst>
              <a:gd name="T0" fmla="*/ 895 w 1468"/>
              <a:gd name="T1" fmla="*/ 109 h 1820"/>
              <a:gd name="T2" fmla="*/ 884 w 1468"/>
              <a:gd name="T3" fmla="*/ 220 h 1820"/>
              <a:gd name="T4" fmla="*/ 743 w 1468"/>
              <a:gd name="T5" fmla="*/ 224 h 1820"/>
              <a:gd name="T6" fmla="*/ 624 w 1468"/>
              <a:gd name="T7" fmla="*/ 276 h 1820"/>
              <a:gd name="T8" fmla="*/ 492 w 1468"/>
              <a:gd name="T9" fmla="*/ 355 h 1820"/>
              <a:gd name="T10" fmla="*/ 303 w 1468"/>
              <a:gd name="T11" fmla="*/ 493 h 1820"/>
              <a:gd name="T12" fmla="*/ 161 w 1468"/>
              <a:gd name="T13" fmla="*/ 635 h 1820"/>
              <a:gd name="T14" fmla="*/ 151 w 1468"/>
              <a:gd name="T15" fmla="*/ 707 h 1820"/>
              <a:gd name="T16" fmla="*/ 170 w 1468"/>
              <a:gd name="T17" fmla="*/ 723 h 1820"/>
              <a:gd name="T18" fmla="*/ 215 w 1468"/>
              <a:gd name="T19" fmla="*/ 750 h 1820"/>
              <a:gd name="T20" fmla="*/ 267 w 1468"/>
              <a:gd name="T21" fmla="*/ 733 h 1820"/>
              <a:gd name="T22" fmla="*/ 316 w 1468"/>
              <a:gd name="T23" fmla="*/ 704 h 1820"/>
              <a:gd name="T24" fmla="*/ 293 w 1468"/>
              <a:gd name="T25" fmla="*/ 631 h 1820"/>
              <a:gd name="T26" fmla="*/ 415 w 1468"/>
              <a:gd name="T27" fmla="*/ 559 h 1820"/>
              <a:gd name="T28" fmla="*/ 640 w 1468"/>
              <a:gd name="T29" fmla="*/ 505 h 1820"/>
              <a:gd name="T30" fmla="*/ 488 w 1468"/>
              <a:gd name="T31" fmla="*/ 717 h 1820"/>
              <a:gd name="T32" fmla="*/ 386 w 1468"/>
              <a:gd name="T33" fmla="*/ 907 h 1820"/>
              <a:gd name="T34" fmla="*/ 345 w 1468"/>
              <a:gd name="T35" fmla="*/ 1285 h 1820"/>
              <a:gd name="T36" fmla="*/ 257 w 1468"/>
              <a:gd name="T37" fmla="*/ 1479 h 1820"/>
              <a:gd name="T38" fmla="*/ 218 w 1468"/>
              <a:gd name="T39" fmla="*/ 1670 h 1820"/>
              <a:gd name="T40" fmla="*/ 174 w 1468"/>
              <a:gd name="T41" fmla="*/ 1739 h 1820"/>
              <a:gd name="T42" fmla="*/ 252 w 1468"/>
              <a:gd name="T43" fmla="*/ 1811 h 1820"/>
              <a:gd name="T44" fmla="*/ 360 w 1468"/>
              <a:gd name="T45" fmla="*/ 1805 h 1820"/>
              <a:gd name="T46" fmla="*/ 360 w 1468"/>
              <a:gd name="T47" fmla="*/ 1774 h 1820"/>
              <a:gd name="T48" fmla="*/ 335 w 1468"/>
              <a:gd name="T49" fmla="*/ 1707 h 1820"/>
              <a:gd name="T50" fmla="*/ 450 w 1468"/>
              <a:gd name="T51" fmla="*/ 1548 h 1820"/>
              <a:gd name="T52" fmla="*/ 543 w 1468"/>
              <a:gd name="T53" fmla="*/ 1368 h 1820"/>
              <a:gd name="T54" fmla="*/ 658 w 1468"/>
              <a:gd name="T55" fmla="*/ 1181 h 1820"/>
              <a:gd name="T56" fmla="*/ 708 w 1468"/>
              <a:gd name="T57" fmla="*/ 1281 h 1820"/>
              <a:gd name="T58" fmla="*/ 710 w 1468"/>
              <a:gd name="T59" fmla="*/ 1418 h 1820"/>
              <a:gd name="T60" fmla="*/ 710 w 1468"/>
              <a:gd name="T61" fmla="*/ 1712 h 1820"/>
              <a:gd name="T62" fmla="*/ 701 w 1468"/>
              <a:gd name="T63" fmla="*/ 1746 h 1820"/>
              <a:gd name="T64" fmla="*/ 966 w 1468"/>
              <a:gd name="T65" fmla="*/ 1760 h 1820"/>
              <a:gd name="T66" fmla="*/ 964 w 1468"/>
              <a:gd name="T67" fmla="*/ 1714 h 1820"/>
              <a:gd name="T68" fmla="*/ 846 w 1468"/>
              <a:gd name="T69" fmla="*/ 1647 h 1820"/>
              <a:gd name="T70" fmla="*/ 850 w 1468"/>
              <a:gd name="T71" fmla="*/ 1552 h 1820"/>
              <a:gd name="T72" fmla="*/ 927 w 1468"/>
              <a:gd name="T73" fmla="*/ 1281 h 1820"/>
              <a:gd name="T74" fmla="*/ 813 w 1468"/>
              <a:gd name="T75" fmla="*/ 890 h 1820"/>
              <a:gd name="T76" fmla="*/ 856 w 1468"/>
              <a:gd name="T77" fmla="*/ 823 h 1820"/>
              <a:gd name="T78" fmla="*/ 1094 w 1468"/>
              <a:gd name="T79" fmla="*/ 603 h 1820"/>
              <a:gd name="T80" fmla="*/ 1286 w 1468"/>
              <a:gd name="T81" fmla="*/ 625 h 1820"/>
              <a:gd name="T82" fmla="*/ 1403 w 1468"/>
              <a:gd name="T83" fmla="*/ 498 h 1820"/>
              <a:gd name="T84" fmla="*/ 1460 w 1468"/>
              <a:gd name="T85" fmla="*/ 438 h 1820"/>
              <a:gd name="T86" fmla="*/ 1456 w 1468"/>
              <a:gd name="T87" fmla="*/ 398 h 1820"/>
              <a:gd name="T88" fmla="*/ 1435 w 1468"/>
              <a:gd name="T89" fmla="*/ 370 h 1820"/>
              <a:gd name="T90" fmla="*/ 1414 w 1468"/>
              <a:gd name="T91" fmla="*/ 334 h 1820"/>
              <a:gd name="T92" fmla="*/ 1356 w 1468"/>
              <a:gd name="T93" fmla="*/ 326 h 1820"/>
              <a:gd name="T94" fmla="*/ 1370 w 1468"/>
              <a:gd name="T95" fmla="*/ 386 h 1820"/>
              <a:gd name="T96" fmla="*/ 1203 w 1468"/>
              <a:gd name="T97" fmla="*/ 522 h 1820"/>
              <a:gd name="T98" fmla="*/ 1078 w 1468"/>
              <a:gd name="T99" fmla="*/ 433 h 1820"/>
              <a:gd name="T100" fmla="*/ 1099 w 1468"/>
              <a:gd name="T101" fmla="*/ 331 h 1820"/>
              <a:gd name="T102" fmla="*/ 1146 w 1468"/>
              <a:gd name="T103" fmla="*/ 194 h 1820"/>
              <a:gd name="T104" fmla="*/ 1157 w 1468"/>
              <a:gd name="T105" fmla="*/ 49 h 1820"/>
              <a:gd name="T106" fmla="*/ 1056 w 1468"/>
              <a:gd name="T107" fmla="*/ 0 h 1820"/>
              <a:gd name="T108" fmla="*/ 929 w 1468"/>
              <a:gd name="T109" fmla="*/ 10 h 1820"/>
              <a:gd name="T110" fmla="*/ 290 w 1468"/>
              <a:gd name="T111" fmla="*/ 683 h 1820"/>
              <a:gd name="T112" fmla="*/ 293 w 1468"/>
              <a:gd name="T113" fmla="*/ 721 h 1820"/>
              <a:gd name="T114" fmla="*/ 1383 w 1468"/>
              <a:gd name="T115" fmla="*/ 325 h 1820"/>
              <a:gd name="T116" fmla="*/ 1398 w 1468"/>
              <a:gd name="T117" fmla="*/ 359 h 1820"/>
              <a:gd name="T118" fmla="*/ 1362 w 1468"/>
              <a:gd name="T119" fmla="*/ 353 h 1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68" h="1820">
                <a:moveTo>
                  <a:pt x="900" y="38"/>
                </a:moveTo>
                <a:lnTo>
                  <a:pt x="900" y="38"/>
                </a:lnTo>
                <a:lnTo>
                  <a:pt x="903" y="59"/>
                </a:lnTo>
                <a:lnTo>
                  <a:pt x="907" y="73"/>
                </a:lnTo>
                <a:lnTo>
                  <a:pt x="909" y="80"/>
                </a:lnTo>
                <a:lnTo>
                  <a:pt x="909" y="80"/>
                </a:lnTo>
                <a:lnTo>
                  <a:pt x="909" y="80"/>
                </a:lnTo>
                <a:lnTo>
                  <a:pt x="909" y="80"/>
                </a:lnTo>
                <a:lnTo>
                  <a:pt x="909" y="80"/>
                </a:lnTo>
                <a:lnTo>
                  <a:pt x="909" y="80"/>
                </a:lnTo>
                <a:lnTo>
                  <a:pt x="901" y="96"/>
                </a:lnTo>
                <a:lnTo>
                  <a:pt x="895" y="109"/>
                </a:lnTo>
                <a:lnTo>
                  <a:pt x="890" y="123"/>
                </a:lnTo>
                <a:lnTo>
                  <a:pt x="890" y="123"/>
                </a:lnTo>
                <a:lnTo>
                  <a:pt x="883" y="155"/>
                </a:lnTo>
                <a:lnTo>
                  <a:pt x="881" y="170"/>
                </a:lnTo>
                <a:lnTo>
                  <a:pt x="881" y="180"/>
                </a:lnTo>
                <a:lnTo>
                  <a:pt x="881" y="180"/>
                </a:lnTo>
                <a:lnTo>
                  <a:pt x="882" y="189"/>
                </a:lnTo>
                <a:lnTo>
                  <a:pt x="881" y="202"/>
                </a:lnTo>
                <a:lnTo>
                  <a:pt x="881" y="218"/>
                </a:lnTo>
                <a:lnTo>
                  <a:pt x="881" y="218"/>
                </a:lnTo>
                <a:lnTo>
                  <a:pt x="882" y="218"/>
                </a:lnTo>
                <a:lnTo>
                  <a:pt x="884" y="220"/>
                </a:lnTo>
                <a:lnTo>
                  <a:pt x="884" y="220"/>
                </a:lnTo>
                <a:lnTo>
                  <a:pt x="882" y="221"/>
                </a:lnTo>
                <a:lnTo>
                  <a:pt x="871" y="223"/>
                </a:lnTo>
                <a:lnTo>
                  <a:pt x="871" y="223"/>
                </a:lnTo>
                <a:lnTo>
                  <a:pt x="850" y="223"/>
                </a:lnTo>
                <a:lnTo>
                  <a:pt x="825" y="223"/>
                </a:lnTo>
                <a:lnTo>
                  <a:pt x="803" y="223"/>
                </a:lnTo>
                <a:lnTo>
                  <a:pt x="791" y="223"/>
                </a:lnTo>
                <a:lnTo>
                  <a:pt x="791" y="223"/>
                </a:lnTo>
                <a:lnTo>
                  <a:pt x="781" y="223"/>
                </a:lnTo>
                <a:lnTo>
                  <a:pt x="765" y="223"/>
                </a:lnTo>
                <a:lnTo>
                  <a:pt x="743" y="224"/>
                </a:lnTo>
                <a:lnTo>
                  <a:pt x="732" y="225"/>
                </a:lnTo>
                <a:lnTo>
                  <a:pt x="720" y="227"/>
                </a:lnTo>
                <a:lnTo>
                  <a:pt x="720" y="227"/>
                </a:lnTo>
                <a:lnTo>
                  <a:pt x="697" y="233"/>
                </a:lnTo>
                <a:lnTo>
                  <a:pt x="675" y="242"/>
                </a:lnTo>
                <a:lnTo>
                  <a:pt x="656" y="250"/>
                </a:lnTo>
                <a:lnTo>
                  <a:pt x="647" y="255"/>
                </a:lnTo>
                <a:lnTo>
                  <a:pt x="639" y="261"/>
                </a:lnTo>
                <a:lnTo>
                  <a:pt x="639" y="261"/>
                </a:lnTo>
                <a:lnTo>
                  <a:pt x="633" y="265"/>
                </a:lnTo>
                <a:lnTo>
                  <a:pt x="628" y="270"/>
                </a:lnTo>
                <a:lnTo>
                  <a:pt x="624" y="276"/>
                </a:lnTo>
                <a:lnTo>
                  <a:pt x="619" y="281"/>
                </a:lnTo>
                <a:lnTo>
                  <a:pt x="612" y="284"/>
                </a:lnTo>
                <a:lnTo>
                  <a:pt x="587" y="299"/>
                </a:lnTo>
                <a:lnTo>
                  <a:pt x="587" y="299"/>
                </a:lnTo>
                <a:lnTo>
                  <a:pt x="572" y="307"/>
                </a:lnTo>
                <a:lnTo>
                  <a:pt x="560" y="314"/>
                </a:lnTo>
                <a:lnTo>
                  <a:pt x="543" y="327"/>
                </a:lnTo>
                <a:lnTo>
                  <a:pt x="534" y="333"/>
                </a:lnTo>
                <a:lnTo>
                  <a:pt x="524" y="340"/>
                </a:lnTo>
                <a:lnTo>
                  <a:pt x="510" y="347"/>
                </a:lnTo>
                <a:lnTo>
                  <a:pt x="492" y="355"/>
                </a:lnTo>
                <a:lnTo>
                  <a:pt x="492" y="355"/>
                </a:lnTo>
                <a:lnTo>
                  <a:pt x="471" y="365"/>
                </a:lnTo>
                <a:lnTo>
                  <a:pt x="451" y="377"/>
                </a:lnTo>
                <a:lnTo>
                  <a:pt x="432" y="390"/>
                </a:lnTo>
                <a:lnTo>
                  <a:pt x="413" y="402"/>
                </a:lnTo>
                <a:lnTo>
                  <a:pt x="381" y="423"/>
                </a:lnTo>
                <a:lnTo>
                  <a:pt x="369" y="431"/>
                </a:lnTo>
                <a:lnTo>
                  <a:pt x="360" y="436"/>
                </a:lnTo>
                <a:lnTo>
                  <a:pt x="360" y="436"/>
                </a:lnTo>
                <a:lnTo>
                  <a:pt x="341" y="446"/>
                </a:lnTo>
                <a:lnTo>
                  <a:pt x="319" y="459"/>
                </a:lnTo>
                <a:lnTo>
                  <a:pt x="293" y="474"/>
                </a:lnTo>
                <a:lnTo>
                  <a:pt x="303" y="493"/>
                </a:lnTo>
                <a:lnTo>
                  <a:pt x="303" y="493"/>
                </a:lnTo>
                <a:lnTo>
                  <a:pt x="289" y="512"/>
                </a:lnTo>
                <a:lnTo>
                  <a:pt x="270" y="536"/>
                </a:lnTo>
                <a:lnTo>
                  <a:pt x="270" y="536"/>
                </a:lnTo>
                <a:lnTo>
                  <a:pt x="245" y="568"/>
                </a:lnTo>
                <a:lnTo>
                  <a:pt x="222" y="597"/>
                </a:lnTo>
                <a:lnTo>
                  <a:pt x="222" y="597"/>
                </a:lnTo>
                <a:lnTo>
                  <a:pt x="202" y="609"/>
                </a:lnTo>
                <a:lnTo>
                  <a:pt x="175" y="626"/>
                </a:lnTo>
                <a:lnTo>
                  <a:pt x="175" y="626"/>
                </a:lnTo>
                <a:lnTo>
                  <a:pt x="164" y="632"/>
                </a:lnTo>
                <a:lnTo>
                  <a:pt x="161" y="635"/>
                </a:lnTo>
                <a:lnTo>
                  <a:pt x="156" y="640"/>
                </a:lnTo>
                <a:lnTo>
                  <a:pt x="0" y="624"/>
                </a:lnTo>
                <a:lnTo>
                  <a:pt x="142" y="689"/>
                </a:lnTo>
                <a:lnTo>
                  <a:pt x="142" y="689"/>
                </a:lnTo>
                <a:lnTo>
                  <a:pt x="142" y="692"/>
                </a:lnTo>
                <a:lnTo>
                  <a:pt x="142" y="692"/>
                </a:lnTo>
                <a:lnTo>
                  <a:pt x="141" y="698"/>
                </a:lnTo>
                <a:lnTo>
                  <a:pt x="139" y="703"/>
                </a:lnTo>
                <a:lnTo>
                  <a:pt x="139" y="705"/>
                </a:lnTo>
                <a:lnTo>
                  <a:pt x="139" y="707"/>
                </a:lnTo>
                <a:lnTo>
                  <a:pt x="142" y="707"/>
                </a:lnTo>
                <a:lnTo>
                  <a:pt x="151" y="707"/>
                </a:lnTo>
                <a:lnTo>
                  <a:pt x="151" y="707"/>
                </a:lnTo>
                <a:lnTo>
                  <a:pt x="151" y="709"/>
                </a:lnTo>
                <a:lnTo>
                  <a:pt x="150" y="714"/>
                </a:lnTo>
                <a:lnTo>
                  <a:pt x="152" y="718"/>
                </a:lnTo>
                <a:lnTo>
                  <a:pt x="154" y="720"/>
                </a:lnTo>
                <a:lnTo>
                  <a:pt x="156" y="721"/>
                </a:lnTo>
                <a:lnTo>
                  <a:pt x="156" y="721"/>
                </a:lnTo>
                <a:lnTo>
                  <a:pt x="162" y="722"/>
                </a:lnTo>
                <a:lnTo>
                  <a:pt x="167" y="721"/>
                </a:lnTo>
                <a:lnTo>
                  <a:pt x="170" y="721"/>
                </a:lnTo>
                <a:lnTo>
                  <a:pt x="170" y="721"/>
                </a:lnTo>
                <a:lnTo>
                  <a:pt x="170" y="723"/>
                </a:lnTo>
                <a:lnTo>
                  <a:pt x="171" y="728"/>
                </a:lnTo>
                <a:lnTo>
                  <a:pt x="171" y="731"/>
                </a:lnTo>
                <a:lnTo>
                  <a:pt x="174" y="735"/>
                </a:lnTo>
                <a:lnTo>
                  <a:pt x="176" y="737"/>
                </a:lnTo>
                <a:lnTo>
                  <a:pt x="180" y="740"/>
                </a:lnTo>
                <a:lnTo>
                  <a:pt x="180" y="740"/>
                </a:lnTo>
                <a:lnTo>
                  <a:pt x="187" y="742"/>
                </a:lnTo>
                <a:lnTo>
                  <a:pt x="192" y="742"/>
                </a:lnTo>
                <a:lnTo>
                  <a:pt x="197" y="742"/>
                </a:lnTo>
                <a:lnTo>
                  <a:pt x="203" y="745"/>
                </a:lnTo>
                <a:lnTo>
                  <a:pt x="203" y="745"/>
                </a:lnTo>
                <a:lnTo>
                  <a:pt x="215" y="750"/>
                </a:lnTo>
                <a:lnTo>
                  <a:pt x="221" y="753"/>
                </a:lnTo>
                <a:lnTo>
                  <a:pt x="227" y="754"/>
                </a:lnTo>
                <a:lnTo>
                  <a:pt x="237" y="754"/>
                </a:lnTo>
                <a:lnTo>
                  <a:pt x="237" y="754"/>
                </a:lnTo>
                <a:lnTo>
                  <a:pt x="244" y="749"/>
                </a:lnTo>
                <a:lnTo>
                  <a:pt x="250" y="745"/>
                </a:lnTo>
                <a:lnTo>
                  <a:pt x="255" y="740"/>
                </a:lnTo>
                <a:lnTo>
                  <a:pt x="255" y="740"/>
                </a:lnTo>
                <a:lnTo>
                  <a:pt x="259" y="735"/>
                </a:lnTo>
                <a:lnTo>
                  <a:pt x="261" y="729"/>
                </a:lnTo>
                <a:lnTo>
                  <a:pt x="261" y="729"/>
                </a:lnTo>
                <a:lnTo>
                  <a:pt x="267" y="733"/>
                </a:lnTo>
                <a:lnTo>
                  <a:pt x="274" y="735"/>
                </a:lnTo>
                <a:lnTo>
                  <a:pt x="274" y="735"/>
                </a:lnTo>
                <a:lnTo>
                  <a:pt x="282" y="736"/>
                </a:lnTo>
                <a:lnTo>
                  <a:pt x="287" y="736"/>
                </a:lnTo>
                <a:lnTo>
                  <a:pt x="295" y="735"/>
                </a:lnTo>
                <a:lnTo>
                  <a:pt x="300" y="733"/>
                </a:lnTo>
                <a:lnTo>
                  <a:pt x="305" y="728"/>
                </a:lnTo>
                <a:lnTo>
                  <a:pt x="309" y="723"/>
                </a:lnTo>
                <a:lnTo>
                  <a:pt x="312" y="717"/>
                </a:lnTo>
                <a:lnTo>
                  <a:pt x="315" y="711"/>
                </a:lnTo>
                <a:lnTo>
                  <a:pt x="315" y="711"/>
                </a:lnTo>
                <a:lnTo>
                  <a:pt x="316" y="704"/>
                </a:lnTo>
                <a:lnTo>
                  <a:pt x="315" y="697"/>
                </a:lnTo>
                <a:lnTo>
                  <a:pt x="313" y="691"/>
                </a:lnTo>
                <a:lnTo>
                  <a:pt x="310" y="685"/>
                </a:lnTo>
                <a:lnTo>
                  <a:pt x="306" y="679"/>
                </a:lnTo>
                <a:lnTo>
                  <a:pt x="302" y="676"/>
                </a:lnTo>
                <a:lnTo>
                  <a:pt x="296" y="672"/>
                </a:lnTo>
                <a:lnTo>
                  <a:pt x="289" y="669"/>
                </a:lnTo>
                <a:lnTo>
                  <a:pt x="289" y="669"/>
                </a:lnTo>
                <a:lnTo>
                  <a:pt x="282" y="667"/>
                </a:lnTo>
                <a:lnTo>
                  <a:pt x="282" y="667"/>
                </a:lnTo>
                <a:lnTo>
                  <a:pt x="289" y="644"/>
                </a:lnTo>
                <a:lnTo>
                  <a:pt x="293" y="631"/>
                </a:lnTo>
                <a:lnTo>
                  <a:pt x="293" y="631"/>
                </a:lnTo>
                <a:lnTo>
                  <a:pt x="309" y="618"/>
                </a:lnTo>
                <a:lnTo>
                  <a:pt x="341" y="594"/>
                </a:lnTo>
                <a:lnTo>
                  <a:pt x="372" y="570"/>
                </a:lnTo>
                <a:lnTo>
                  <a:pt x="388" y="559"/>
                </a:lnTo>
                <a:lnTo>
                  <a:pt x="388" y="559"/>
                </a:lnTo>
                <a:lnTo>
                  <a:pt x="392" y="559"/>
                </a:lnTo>
                <a:lnTo>
                  <a:pt x="398" y="562"/>
                </a:lnTo>
                <a:lnTo>
                  <a:pt x="402" y="563"/>
                </a:lnTo>
                <a:lnTo>
                  <a:pt x="407" y="564"/>
                </a:lnTo>
                <a:lnTo>
                  <a:pt x="407" y="564"/>
                </a:lnTo>
                <a:lnTo>
                  <a:pt x="415" y="559"/>
                </a:lnTo>
                <a:lnTo>
                  <a:pt x="431" y="548"/>
                </a:lnTo>
                <a:lnTo>
                  <a:pt x="478" y="510"/>
                </a:lnTo>
                <a:lnTo>
                  <a:pt x="544" y="455"/>
                </a:lnTo>
                <a:lnTo>
                  <a:pt x="544" y="455"/>
                </a:lnTo>
                <a:lnTo>
                  <a:pt x="594" y="438"/>
                </a:lnTo>
                <a:lnTo>
                  <a:pt x="628" y="429"/>
                </a:lnTo>
                <a:lnTo>
                  <a:pt x="639" y="427"/>
                </a:lnTo>
                <a:lnTo>
                  <a:pt x="643" y="425"/>
                </a:lnTo>
                <a:lnTo>
                  <a:pt x="644" y="427"/>
                </a:lnTo>
                <a:lnTo>
                  <a:pt x="644" y="427"/>
                </a:lnTo>
                <a:lnTo>
                  <a:pt x="642" y="474"/>
                </a:lnTo>
                <a:lnTo>
                  <a:pt x="640" y="505"/>
                </a:lnTo>
                <a:lnTo>
                  <a:pt x="639" y="522"/>
                </a:lnTo>
                <a:lnTo>
                  <a:pt x="639" y="522"/>
                </a:lnTo>
                <a:lnTo>
                  <a:pt x="628" y="539"/>
                </a:lnTo>
                <a:lnTo>
                  <a:pt x="604" y="580"/>
                </a:lnTo>
                <a:lnTo>
                  <a:pt x="588" y="603"/>
                </a:lnTo>
                <a:lnTo>
                  <a:pt x="570" y="628"/>
                </a:lnTo>
                <a:lnTo>
                  <a:pt x="553" y="653"/>
                </a:lnTo>
                <a:lnTo>
                  <a:pt x="535" y="675"/>
                </a:lnTo>
                <a:lnTo>
                  <a:pt x="535" y="675"/>
                </a:lnTo>
                <a:lnTo>
                  <a:pt x="522" y="688"/>
                </a:lnTo>
                <a:lnTo>
                  <a:pt x="507" y="702"/>
                </a:lnTo>
                <a:lnTo>
                  <a:pt x="488" y="717"/>
                </a:lnTo>
                <a:lnTo>
                  <a:pt x="469" y="734"/>
                </a:lnTo>
                <a:lnTo>
                  <a:pt x="451" y="753"/>
                </a:lnTo>
                <a:lnTo>
                  <a:pt x="443" y="764"/>
                </a:lnTo>
                <a:lnTo>
                  <a:pt x="434" y="774"/>
                </a:lnTo>
                <a:lnTo>
                  <a:pt x="427" y="786"/>
                </a:lnTo>
                <a:lnTo>
                  <a:pt x="421" y="798"/>
                </a:lnTo>
                <a:lnTo>
                  <a:pt x="415" y="811"/>
                </a:lnTo>
                <a:lnTo>
                  <a:pt x="412" y="825"/>
                </a:lnTo>
                <a:lnTo>
                  <a:pt x="412" y="825"/>
                </a:lnTo>
                <a:lnTo>
                  <a:pt x="402" y="852"/>
                </a:lnTo>
                <a:lnTo>
                  <a:pt x="394" y="880"/>
                </a:lnTo>
                <a:lnTo>
                  <a:pt x="386" y="907"/>
                </a:lnTo>
                <a:lnTo>
                  <a:pt x="379" y="935"/>
                </a:lnTo>
                <a:lnTo>
                  <a:pt x="373" y="964"/>
                </a:lnTo>
                <a:lnTo>
                  <a:pt x="368" y="992"/>
                </a:lnTo>
                <a:lnTo>
                  <a:pt x="360" y="1047"/>
                </a:lnTo>
                <a:lnTo>
                  <a:pt x="354" y="1097"/>
                </a:lnTo>
                <a:lnTo>
                  <a:pt x="351" y="1143"/>
                </a:lnTo>
                <a:lnTo>
                  <a:pt x="350" y="1181"/>
                </a:lnTo>
                <a:lnTo>
                  <a:pt x="350" y="1210"/>
                </a:lnTo>
                <a:lnTo>
                  <a:pt x="350" y="1210"/>
                </a:lnTo>
                <a:lnTo>
                  <a:pt x="350" y="1234"/>
                </a:lnTo>
                <a:lnTo>
                  <a:pt x="349" y="1261"/>
                </a:lnTo>
                <a:lnTo>
                  <a:pt x="345" y="1285"/>
                </a:lnTo>
                <a:lnTo>
                  <a:pt x="342" y="1309"/>
                </a:lnTo>
                <a:lnTo>
                  <a:pt x="337" y="1332"/>
                </a:lnTo>
                <a:lnTo>
                  <a:pt x="332" y="1348"/>
                </a:lnTo>
                <a:lnTo>
                  <a:pt x="329" y="1360"/>
                </a:lnTo>
                <a:lnTo>
                  <a:pt x="327" y="1366"/>
                </a:lnTo>
                <a:lnTo>
                  <a:pt x="327" y="1366"/>
                </a:lnTo>
                <a:lnTo>
                  <a:pt x="313" y="1383"/>
                </a:lnTo>
                <a:lnTo>
                  <a:pt x="291" y="1415"/>
                </a:lnTo>
                <a:lnTo>
                  <a:pt x="278" y="1435"/>
                </a:lnTo>
                <a:lnTo>
                  <a:pt x="267" y="1454"/>
                </a:lnTo>
                <a:lnTo>
                  <a:pt x="259" y="1470"/>
                </a:lnTo>
                <a:lnTo>
                  <a:pt x="257" y="1479"/>
                </a:lnTo>
                <a:lnTo>
                  <a:pt x="255" y="1485"/>
                </a:lnTo>
                <a:lnTo>
                  <a:pt x="255" y="1485"/>
                </a:lnTo>
                <a:lnTo>
                  <a:pt x="254" y="1495"/>
                </a:lnTo>
                <a:lnTo>
                  <a:pt x="254" y="1504"/>
                </a:lnTo>
                <a:lnTo>
                  <a:pt x="255" y="1511"/>
                </a:lnTo>
                <a:lnTo>
                  <a:pt x="257" y="1516"/>
                </a:lnTo>
                <a:lnTo>
                  <a:pt x="259" y="1521"/>
                </a:lnTo>
                <a:lnTo>
                  <a:pt x="260" y="1523"/>
                </a:lnTo>
                <a:lnTo>
                  <a:pt x="260" y="1523"/>
                </a:lnTo>
                <a:lnTo>
                  <a:pt x="240" y="1594"/>
                </a:lnTo>
                <a:lnTo>
                  <a:pt x="226" y="1644"/>
                </a:lnTo>
                <a:lnTo>
                  <a:pt x="218" y="1670"/>
                </a:lnTo>
                <a:lnTo>
                  <a:pt x="218" y="1670"/>
                </a:lnTo>
                <a:lnTo>
                  <a:pt x="208" y="1685"/>
                </a:lnTo>
                <a:lnTo>
                  <a:pt x="202" y="1695"/>
                </a:lnTo>
                <a:lnTo>
                  <a:pt x="199" y="1703"/>
                </a:lnTo>
                <a:lnTo>
                  <a:pt x="199" y="1703"/>
                </a:lnTo>
                <a:lnTo>
                  <a:pt x="195" y="1710"/>
                </a:lnTo>
                <a:lnTo>
                  <a:pt x="189" y="1716"/>
                </a:lnTo>
                <a:lnTo>
                  <a:pt x="180" y="1727"/>
                </a:lnTo>
                <a:lnTo>
                  <a:pt x="180" y="1727"/>
                </a:lnTo>
                <a:lnTo>
                  <a:pt x="176" y="1730"/>
                </a:lnTo>
                <a:lnTo>
                  <a:pt x="174" y="1734"/>
                </a:lnTo>
                <a:lnTo>
                  <a:pt x="174" y="1739"/>
                </a:lnTo>
                <a:lnTo>
                  <a:pt x="175" y="1746"/>
                </a:lnTo>
                <a:lnTo>
                  <a:pt x="175" y="1746"/>
                </a:lnTo>
                <a:lnTo>
                  <a:pt x="177" y="1750"/>
                </a:lnTo>
                <a:lnTo>
                  <a:pt x="183" y="1758"/>
                </a:lnTo>
                <a:lnTo>
                  <a:pt x="199" y="1771"/>
                </a:lnTo>
                <a:lnTo>
                  <a:pt x="222" y="1788"/>
                </a:lnTo>
                <a:lnTo>
                  <a:pt x="222" y="1788"/>
                </a:lnTo>
                <a:lnTo>
                  <a:pt x="227" y="1793"/>
                </a:lnTo>
                <a:lnTo>
                  <a:pt x="234" y="1800"/>
                </a:lnTo>
                <a:lnTo>
                  <a:pt x="240" y="1805"/>
                </a:lnTo>
                <a:lnTo>
                  <a:pt x="246" y="1807"/>
                </a:lnTo>
                <a:lnTo>
                  <a:pt x="252" y="1811"/>
                </a:lnTo>
                <a:lnTo>
                  <a:pt x="260" y="1812"/>
                </a:lnTo>
                <a:lnTo>
                  <a:pt x="260" y="1812"/>
                </a:lnTo>
                <a:lnTo>
                  <a:pt x="280" y="1816"/>
                </a:lnTo>
                <a:lnTo>
                  <a:pt x="303" y="1819"/>
                </a:lnTo>
                <a:lnTo>
                  <a:pt x="315" y="1819"/>
                </a:lnTo>
                <a:lnTo>
                  <a:pt x="325" y="1820"/>
                </a:lnTo>
                <a:lnTo>
                  <a:pt x="336" y="1819"/>
                </a:lnTo>
                <a:lnTo>
                  <a:pt x="345" y="1817"/>
                </a:lnTo>
                <a:lnTo>
                  <a:pt x="345" y="1817"/>
                </a:lnTo>
                <a:lnTo>
                  <a:pt x="353" y="1813"/>
                </a:lnTo>
                <a:lnTo>
                  <a:pt x="357" y="1810"/>
                </a:lnTo>
                <a:lnTo>
                  <a:pt x="360" y="1805"/>
                </a:lnTo>
                <a:lnTo>
                  <a:pt x="362" y="1799"/>
                </a:lnTo>
                <a:lnTo>
                  <a:pt x="362" y="1794"/>
                </a:lnTo>
                <a:lnTo>
                  <a:pt x="361" y="1791"/>
                </a:lnTo>
                <a:lnTo>
                  <a:pt x="360" y="1784"/>
                </a:lnTo>
                <a:lnTo>
                  <a:pt x="360" y="1784"/>
                </a:lnTo>
                <a:lnTo>
                  <a:pt x="360" y="1782"/>
                </a:lnTo>
                <a:lnTo>
                  <a:pt x="360" y="1781"/>
                </a:lnTo>
                <a:lnTo>
                  <a:pt x="362" y="1781"/>
                </a:lnTo>
                <a:lnTo>
                  <a:pt x="362" y="1781"/>
                </a:lnTo>
                <a:lnTo>
                  <a:pt x="362" y="1780"/>
                </a:lnTo>
                <a:lnTo>
                  <a:pt x="360" y="1774"/>
                </a:lnTo>
                <a:lnTo>
                  <a:pt x="360" y="1774"/>
                </a:lnTo>
                <a:lnTo>
                  <a:pt x="354" y="1766"/>
                </a:lnTo>
                <a:lnTo>
                  <a:pt x="349" y="1758"/>
                </a:lnTo>
                <a:lnTo>
                  <a:pt x="343" y="1752"/>
                </a:lnTo>
                <a:lnTo>
                  <a:pt x="341" y="1746"/>
                </a:lnTo>
                <a:lnTo>
                  <a:pt x="341" y="1746"/>
                </a:lnTo>
                <a:lnTo>
                  <a:pt x="338" y="1740"/>
                </a:lnTo>
                <a:lnTo>
                  <a:pt x="335" y="1734"/>
                </a:lnTo>
                <a:lnTo>
                  <a:pt x="332" y="1727"/>
                </a:lnTo>
                <a:lnTo>
                  <a:pt x="331" y="1723"/>
                </a:lnTo>
                <a:lnTo>
                  <a:pt x="331" y="1717"/>
                </a:lnTo>
                <a:lnTo>
                  <a:pt x="331" y="1717"/>
                </a:lnTo>
                <a:lnTo>
                  <a:pt x="335" y="1707"/>
                </a:lnTo>
                <a:lnTo>
                  <a:pt x="344" y="1686"/>
                </a:lnTo>
                <a:lnTo>
                  <a:pt x="369" y="1635"/>
                </a:lnTo>
                <a:lnTo>
                  <a:pt x="407" y="1565"/>
                </a:lnTo>
                <a:lnTo>
                  <a:pt x="407" y="1565"/>
                </a:lnTo>
                <a:lnTo>
                  <a:pt x="409" y="1567"/>
                </a:lnTo>
                <a:lnTo>
                  <a:pt x="414" y="1568"/>
                </a:lnTo>
                <a:lnTo>
                  <a:pt x="419" y="1569"/>
                </a:lnTo>
                <a:lnTo>
                  <a:pt x="424" y="1568"/>
                </a:lnTo>
                <a:lnTo>
                  <a:pt x="430" y="1565"/>
                </a:lnTo>
                <a:lnTo>
                  <a:pt x="435" y="1561"/>
                </a:lnTo>
                <a:lnTo>
                  <a:pt x="435" y="1561"/>
                </a:lnTo>
                <a:lnTo>
                  <a:pt x="450" y="1548"/>
                </a:lnTo>
                <a:lnTo>
                  <a:pt x="465" y="1530"/>
                </a:lnTo>
                <a:lnTo>
                  <a:pt x="477" y="1514"/>
                </a:lnTo>
                <a:lnTo>
                  <a:pt x="480" y="1508"/>
                </a:lnTo>
                <a:lnTo>
                  <a:pt x="483" y="1504"/>
                </a:lnTo>
                <a:lnTo>
                  <a:pt x="483" y="1504"/>
                </a:lnTo>
                <a:lnTo>
                  <a:pt x="490" y="1488"/>
                </a:lnTo>
                <a:lnTo>
                  <a:pt x="502" y="1462"/>
                </a:lnTo>
                <a:lnTo>
                  <a:pt x="525" y="1414"/>
                </a:lnTo>
                <a:lnTo>
                  <a:pt x="525" y="1414"/>
                </a:lnTo>
                <a:lnTo>
                  <a:pt x="531" y="1400"/>
                </a:lnTo>
                <a:lnTo>
                  <a:pt x="536" y="1386"/>
                </a:lnTo>
                <a:lnTo>
                  <a:pt x="543" y="1368"/>
                </a:lnTo>
                <a:lnTo>
                  <a:pt x="554" y="1342"/>
                </a:lnTo>
                <a:lnTo>
                  <a:pt x="554" y="1342"/>
                </a:lnTo>
                <a:lnTo>
                  <a:pt x="562" y="1321"/>
                </a:lnTo>
                <a:lnTo>
                  <a:pt x="573" y="1289"/>
                </a:lnTo>
                <a:lnTo>
                  <a:pt x="594" y="1213"/>
                </a:lnTo>
                <a:lnTo>
                  <a:pt x="613" y="1144"/>
                </a:lnTo>
                <a:lnTo>
                  <a:pt x="620" y="1115"/>
                </a:lnTo>
                <a:lnTo>
                  <a:pt x="620" y="1115"/>
                </a:lnTo>
                <a:lnTo>
                  <a:pt x="636" y="1141"/>
                </a:lnTo>
                <a:lnTo>
                  <a:pt x="649" y="1163"/>
                </a:lnTo>
                <a:lnTo>
                  <a:pt x="658" y="1181"/>
                </a:lnTo>
                <a:lnTo>
                  <a:pt x="658" y="1181"/>
                </a:lnTo>
                <a:lnTo>
                  <a:pt x="670" y="1210"/>
                </a:lnTo>
                <a:lnTo>
                  <a:pt x="677" y="1228"/>
                </a:lnTo>
                <a:lnTo>
                  <a:pt x="677" y="1228"/>
                </a:lnTo>
                <a:lnTo>
                  <a:pt x="681" y="1245"/>
                </a:lnTo>
                <a:lnTo>
                  <a:pt x="683" y="1255"/>
                </a:lnTo>
                <a:lnTo>
                  <a:pt x="684" y="1258"/>
                </a:lnTo>
                <a:lnTo>
                  <a:pt x="687" y="1262"/>
                </a:lnTo>
                <a:lnTo>
                  <a:pt x="687" y="1262"/>
                </a:lnTo>
                <a:lnTo>
                  <a:pt x="694" y="1266"/>
                </a:lnTo>
                <a:lnTo>
                  <a:pt x="701" y="1272"/>
                </a:lnTo>
                <a:lnTo>
                  <a:pt x="705" y="1277"/>
                </a:lnTo>
                <a:lnTo>
                  <a:pt x="708" y="1281"/>
                </a:lnTo>
                <a:lnTo>
                  <a:pt x="710" y="1285"/>
                </a:lnTo>
                <a:lnTo>
                  <a:pt x="710" y="1290"/>
                </a:lnTo>
                <a:lnTo>
                  <a:pt x="710" y="1290"/>
                </a:lnTo>
                <a:lnTo>
                  <a:pt x="707" y="1335"/>
                </a:lnTo>
                <a:lnTo>
                  <a:pt x="705" y="1364"/>
                </a:lnTo>
                <a:lnTo>
                  <a:pt x="705" y="1385"/>
                </a:lnTo>
                <a:lnTo>
                  <a:pt x="705" y="1385"/>
                </a:lnTo>
                <a:lnTo>
                  <a:pt x="705" y="1397"/>
                </a:lnTo>
                <a:lnTo>
                  <a:pt x="707" y="1405"/>
                </a:lnTo>
                <a:lnTo>
                  <a:pt x="707" y="1412"/>
                </a:lnTo>
                <a:lnTo>
                  <a:pt x="710" y="1418"/>
                </a:lnTo>
                <a:lnTo>
                  <a:pt x="710" y="1418"/>
                </a:lnTo>
                <a:lnTo>
                  <a:pt x="715" y="1425"/>
                </a:lnTo>
                <a:lnTo>
                  <a:pt x="720" y="1434"/>
                </a:lnTo>
                <a:lnTo>
                  <a:pt x="724" y="1442"/>
                </a:lnTo>
                <a:lnTo>
                  <a:pt x="729" y="1641"/>
                </a:lnTo>
                <a:lnTo>
                  <a:pt x="720" y="1665"/>
                </a:lnTo>
                <a:lnTo>
                  <a:pt x="720" y="1665"/>
                </a:lnTo>
                <a:lnTo>
                  <a:pt x="714" y="1679"/>
                </a:lnTo>
                <a:lnTo>
                  <a:pt x="710" y="1693"/>
                </a:lnTo>
                <a:lnTo>
                  <a:pt x="710" y="1693"/>
                </a:lnTo>
                <a:lnTo>
                  <a:pt x="709" y="1704"/>
                </a:lnTo>
                <a:lnTo>
                  <a:pt x="709" y="1708"/>
                </a:lnTo>
                <a:lnTo>
                  <a:pt x="710" y="1712"/>
                </a:lnTo>
                <a:lnTo>
                  <a:pt x="710" y="1712"/>
                </a:lnTo>
                <a:lnTo>
                  <a:pt x="710" y="1715"/>
                </a:lnTo>
                <a:lnTo>
                  <a:pt x="709" y="1718"/>
                </a:lnTo>
                <a:lnTo>
                  <a:pt x="704" y="1724"/>
                </a:lnTo>
                <a:lnTo>
                  <a:pt x="696" y="1731"/>
                </a:lnTo>
                <a:lnTo>
                  <a:pt x="696" y="1731"/>
                </a:lnTo>
                <a:lnTo>
                  <a:pt x="696" y="1734"/>
                </a:lnTo>
                <a:lnTo>
                  <a:pt x="695" y="1739"/>
                </a:lnTo>
                <a:lnTo>
                  <a:pt x="695" y="1741"/>
                </a:lnTo>
                <a:lnTo>
                  <a:pt x="696" y="1743"/>
                </a:lnTo>
                <a:lnTo>
                  <a:pt x="698" y="1744"/>
                </a:lnTo>
                <a:lnTo>
                  <a:pt x="701" y="1746"/>
                </a:lnTo>
                <a:lnTo>
                  <a:pt x="701" y="1746"/>
                </a:lnTo>
                <a:lnTo>
                  <a:pt x="758" y="1753"/>
                </a:lnTo>
                <a:lnTo>
                  <a:pt x="800" y="1758"/>
                </a:lnTo>
                <a:lnTo>
                  <a:pt x="820" y="1760"/>
                </a:lnTo>
                <a:lnTo>
                  <a:pt x="838" y="1760"/>
                </a:lnTo>
                <a:lnTo>
                  <a:pt x="838" y="1760"/>
                </a:lnTo>
                <a:lnTo>
                  <a:pt x="872" y="1761"/>
                </a:lnTo>
                <a:lnTo>
                  <a:pt x="910" y="1763"/>
                </a:lnTo>
                <a:lnTo>
                  <a:pt x="928" y="1765"/>
                </a:lnTo>
                <a:lnTo>
                  <a:pt x="943" y="1763"/>
                </a:lnTo>
                <a:lnTo>
                  <a:pt x="957" y="1762"/>
                </a:lnTo>
                <a:lnTo>
                  <a:pt x="966" y="1760"/>
                </a:lnTo>
                <a:lnTo>
                  <a:pt x="966" y="1760"/>
                </a:lnTo>
                <a:lnTo>
                  <a:pt x="978" y="1754"/>
                </a:lnTo>
                <a:lnTo>
                  <a:pt x="985" y="1748"/>
                </a:lnTo>
                <a:lnTo>
                  <a:pt x="986" y="1746"/>
                </a:lnTo>
                <a:lnTo>
                  <a:pt x="986" y="1744"/>
                </a:lnTo>
                <a:lnTo>
                  <a:pt x="986" y="1742"/>
                </a:lnTo>
                <a:lnTo>
                  <a:pt x="985" y="1741"/>
                </a:lnTo>
                <a:lnTo>
                  <a:pt x="971" y="1731"/>
                </a:lnTo>
                <a:lnTo>
                  <a:pt x="971" y="1731"/>
                </a:lnTo>
                <a:lnTo>
                  <a:pt x="968" y="1722"/>
                </a:lnTo>
                <a:lnTo>
                  <a:pt x="965" y="1715"/>
                </a:lnTo>
                <a:lnTo>
                  <a:pt x="964" y="1714"/>
                </a:lnTo>
                <a:lnTo>
                  <a:pt x="961" y="1712"/>
                </a:lnTo>
                <a:lnTo>
                  <a:pt x="961" y="1712"/>
                </a:lnTo>
                <a:lnTo>
                  <a:pt x="955" y="1712"/>
                </a:lnTo>
                <a:lnTo>
                  <a:pt x="947" y="1710"/>
                </a:lnTo>
                <a:lnTo>
                  <a:pt x="936" y="1705"/>
                </a:lnTo>
                <a:lnTo>
                  <a:pt x="923" y="1698"/>
                </a:lnTo>
                <a:lnTo>
                  <a:pt x="923" y="1698"/>
                </a:lnTo>
                <a:lnTo>
                  <a:pt x="903" y="1686"/>
                </a:lnTo>
                <a:lnTo>
                  <a:pt x="876" y="1670"/>
                </a:lnTo>
                <a:lnTo>
                  <a:pt x="864" y="1663"/>
                </a:lnTo>
                <a:lnTo>
                  <a:pt x="853" y="1654"/>
                </a:lnTo>
                <a:lnTo>
                  <a:pt x="846" y="1647"/>
                </a:lnTo>
                <a:lnTo>
                  <a:pt x="844" y="1644"/>
                </a:lnTo>
                <a:lnTo>
                  <a:pt x="843" y="1641"/>
                </a:lnTo>
                <a:lnTo>
                  <a:pt x="843" y="1641"/>
                </a:lnTo>
                <a:lnTo>
                  <a:pt x="840" y="1628"/>
                </a:lnTo>
                <a:lnTo>
                  <a:pt x="839" y="1612"/>
                </a:lnTo>
                <a:lnTo>
                  <a:pt x="838" y="1603"/>
                </a:lnTo>
                <a:lnTo>
                  <a:pt x="838" y="1595"/>
                </a:lnTo>
                <a:lnTo>
                  <a:pt x="840" y="1587"/>
                </a:lnTo>
                <a:lnTo>
                  <a:pt x="843" y="1580"/>
                </a:lnTo>
                <a:lnTo>
                  <a:pt x="843" y="1580"/>
                </a:lnTo>
                <a:lnTo>
                  <a:pt x="846" y="1569"/>
                </a:lnTo>
                <a:lnTo>
                  <a:pt x="850" y="1552"/>
                </a:lnTo>
                <a:lnTo>
                  <a:pt x="855" y="1510"/>
                </a:lnTo>
                <a:lnTo>
                  <a:pt x="861" y="1469"/>
                </a:lnTo>
                <a:lnTo>
                  <a:pt x="864" y="1456"/>
                </a:lnTo>
                <a:lnTo>
                  <a:pt x="865" y="1453"/>
                </a:lnTo>
                <a:lnTo>
                  <a:pt x="867" y="1451"/>
                </a:lnTo>
                <a:lnTo>
                  <a:pt x="867" y="1451"/>
                </a:lnTo>
                <a:lnTo>
                  <a:pt x="876" y="1447"/>
                </a:lnTo>
                <a:lnTo>
                  <a:pt x="891" y="1440"/>
                </a:lnTo>
                <a:lnTo>
                  <a:pt x="909" y="1428"/>
                </a:lnTo>
                <a:lnTo>
                  <a:pt x="909" y="1428"/>
                </a:lnTo>
                <a:lnTo>
                  <a:pt x="920" y="1341"/>
                </a:lnTo>
                <a:lnTo>
                  <a:pt x="927" y="1281"/>
                </a:lnTo>
                <a:lnTo>
                  <a:pt x="930" y="1258"/>
                </a:lnTo>
                <a:lnTo>
                  <a:pt x="933" y="1247"/>
                </a:lnTo>
                <a:lnTo>
                  <a:pt x="933" y="1247"/>
                </a:lnTo>
                <a:lnTo>
                  <a:pt x="932" y="1242"/>
                </a:lnTo>
                <a:lnTo>
                  <a:pt x="929" y="1228"/>
                </a:lnTo>
                <a:lnTo>
                  <a:pt x="915" y="1187"/>
                </a:lnTo>
                <a:lnTo>
                  <a:pt x="896" y="1130"/>
                </a:lnTo>
                <a:lnTo>
                  <a:pt x="874" y="1066"/>
                </a:lnTo>
                <a:lnTo>
                  <a:pt x="830" y="946"/>
                </a:lnTo>
                <a:lnTo>
                  <a:pt x="810" y="892"/>
                </a:lnTo>
                <a:lnTo>
                  <a:pt x="810" y="892"/>
                </a:lnTo>
                <a:lnTo>
                  <a:pt x="813" y="890"/>
                </a:lnTo>
                <a:lnTo>
                  <a:pt x="820" y="887"/>
                </a:lnTo>
                <a:lnTo>
                  <a:pt x="827" y="881"/>
                </a:lnTo>
                <a:lnTo>
                  <a:pt x="831" y="877"/>
                </a:lnTo>
                <a:lnTo>
                  <a:pt x="833" y="873"/>
                </a:lnTo>
                <a:lnTo>
                  <a:pt x="833" y="873"/>
                </a:lnTo>
                <a:lnTo>
                  <a:pt x="837" y="864"/>
                </a:lnTo>
                <a:lnTo>
                  <a:pt x="843" y="858"/>
                </a:lnTo>
                <a:lnTo>
                  <a:pt x="848" y="849"/>
                </a:lnTo>
                <a:lnTo>
                  <a:pt x="850" y="843"/>
                </a:lnTo>
                <a:lnTo>
                  <a:pt x="852" y="835"/>
                </a:lnTo>
                <a:lnTo>
                  <a:pt x="852" y="835"/>
                </a:lnTo>
                <a:lnTo>
                  <a:pt x="856" y="823"/>
                </a:lnTo>
                <a:lnTo>
                  <a:pt x="863" y="809"/>
                </a:lnTo>
                <a:lnTo>
                  <a:pt x="881" y="772"/>
                </a:lnTo>
                <a:lnTo>
                  <a:pt x="901" y="734"/>
                </a:lnTo>
                <a:lnTo>
                  <a:pt x="919" y="702"/>
                </a:lnTo>
                <a:lnTo>
                  <a:pt x="919" y="702"/>
                </a:lnTo>
                <a:lnTo>
                  <a:pt x="929" y="685"/>
                </a:lnTo>
                <a:lnTo>
                  <a:pt x="945" y="665"/>
                </a:lnTo>
                <a:lnTo>
                  <a:pt x="983" y="618"/>
                </a:lnTo>
                <a:lnTo>
                  <a:pt x="1032" y="559"/>
                </a:lnTo>
                <a:lnTo>
                  <a:pt x="1032" y="559"/>
                </a:lnTo>
                <a:lnTo>
                  <a:pt x="1051" y="573"/>
                </a:lnTo>
                <a:lnTo>
                  <a:pt x="1094" y="603"/>
                </a:lnTo>
                <a:lnTo>
                  <a:pt x="1120" y="620"/>
                </a:lnTo>
                <a:lnTo>
                  <a:pt x="1145" y="634"/>
                </a:lnTo>
                <a:lnTo>
                  <a:pt x="1167" y="645"/>
                </a:lnTo>
                <a:lnTo>
                  <a:pt x="1177" y="648"/>
                </a:lnTo>
                <a:lnTo>
                  <a:pt x="1184" y="650"/>
                </a:lnTo>
                <a:lnTo>
                  <a:pt x="1184" y="650"/>
                </a:lnTo>
                <a:lnTo>
                  <a:pt x="1198" y="650"/>
                </a:lnTo>
                <a:lnTo>
                  <a:pt x="1212" y="647"/>
                </a:lnTo>
                <a:lnTo>
                  <a:pt x="1228" y="644"/>
                </a:lnTo>
                <a:lnTo>
                  <a:pt x="1243" y="639"/>
                </a:lnTo>
                <a:lnTo>
                  <a:pt x="1273" y="628"/>
                </a:lnTo>
                <a:lnTo>
                  <a:pt x="1286" y="625"/>
                </a:lnTo>
                <a:lnTo>
                  <a:pt x="1298" y="621"/>
                </a:lnTo>
                <a:lnTo>
                  <a:pt x="1298" y="621"/>
                </a:lnTo>
                <a:lnTo>
                  <a:pt x="1307" y="619"/>
                </a:lnTo>
                <a:lnTo>
                  <a:pt x="1314" y="615"/>
                </a:lnTo>
                <a:lnTo>
                  <a:pt x="1320" y="613"/>
                </a:lnTo>
                <a:lnTo>
                  <a:pt x="1322" y="609"/>
                </a:lnTo>
                <a:lnTo>
                  <a:pt x="1325" y="607"/>
                </a:lnTo>
                <a:lnTo>
                  <a:pt x="1326" y="605"/>
                </a:lnTo>
                <a:lnTo>
                  <a:pt x="1326" y="602"/>
                </a:lnTo>
                <a:lnTo>
                  <a:pt x="1397" y="498"/>
                </a:lnTo>
                <a:lnTo>
                  <a:pt x="1397" y="498"/>
                </a:lnTo>
                <a:lnTo>
                  <a:pt x="1403" y="498"/>
                </a:lnTo>
                <a:lnTo>
                  <a:pt x="1468" y="626"/>
                </a:lnTo>
                <a:lnTo>
                  <a:pt x="1447" y="479"/>
                </a:lnTo>
                <a:lnTo>
                  <a:pt x="1447" y="479"/>
                </a:lnTo>
                <a:lnTo>
                  <a:pt x="1453" y="474"/>
                </a:lnTo>
                <a:lnTo>
                  <a:pt x="1457" y="471"/>
                </a:lnTo>
                <a:lnTo>
                  <a:pt x="1461" y="466"/>
                </a:lnTo>
                <a:lnTo>
                  <a:pt x="1463" y="460"/>
                </a:lnTo>
                <a:lnTo>
                  <a:pt x="1463" y="460"/>
                </a:lnTo>
                <a:lnTo>
                  <a:pt x="1465" y="455"/>
                </a:lnTo>
                <a:lnTo>
                  <a:pt x="1465" y="450"/>
                </a:lnTo>
                <a:lnTo>
                  <a:pt x="1463" y="443"/>
                </a:lnTo>
                <a:lnTo>
                  <a:pt x="1460" y="438"/>
                </a:lnTo>
                <a:lnTo>
                  <a:pt x="1459" y="436"/>
                </a:lnTo>
                <a:lnTo>
                  <a:pt x="1459" y="436"/>
                </a:lnTo>
                <a:lnTo>
                  <a:pt x="1459" y="431"/>
                </a:lnTo>
                <a:lnTo>
                  <a:pt x="1460" y="427"/>
                </a:lnTo>
                <a:lnTo>
                  <a:pt x="1459" y="422"/>
                </a:lnTo>
                <a:lnTo>
                  <a:pt x="1459" y="422"/>
                </a:lnTo>
                <a:lnTo>
                  <a:pt x="1456" y="412"/>
                </a:lnTo>
                <a:lnTo>
                  <a:pt x="1454" y="408"/>
                </a:lnTo>
                <a:lnTo>
                  <a:pt x="1454" y="408"/>
                </a:lnTo>
                <a:lnTo>
                  <a:pt x="1455" y="406"/>
                </a:lnTo>
                <a:lnTo>
                  <a:pt x="1456" y="402"/>
                </a:lnTo>
                <a:lnTo>
                  <a:pt x="1456" y="398"/>
                </a:lnTo>
                <a:lnTo>
                  <a:pt x="1456" y="396"/>
                </a:lnTo>
                <a:lnTo>
                  <a:pt x="1454" y="393"/>
                </a:lnTo>
                <a:lnTo>
                  <a:pt x="1454" y="393"/>
                </a:lnTo>
                <a:lnTo>
                  <a:pt x="1440" y="384"/>
                </a:lnTo>
                <a:lnTo>
                  <a:pt x="1440" y="384"/>
                </a:lnTo>
                <a:lnTo>
                  <a:pt x="1442" y="383"/>
                </a:lnTo>
                <a:lnTo>
                  <a:pt x="1447" y="380"/>
                </a:lnTo>
                <a:lnTo>
                  <a:pt x="1447" y="378"/>
                </a:lnTo>
                <a:lnTo>
                  <a:pt x="1446" y="376"/>
                </a:lnTo>
                <a:lnTo>
                  <a:pt x="1442" y="372"/>
                </a:lnTo>
                <a:lnTo>
                  <a:pt x="1435" y="370"/>
                </a:lnTo>
                <a:lnTo>
                  <a:pt x="1435" y="370"/>
                </a:lnTo>
                <a:lnTo>
                  <a:pt x="1429" y="367"/>
                </a:lnTo>
                <a:lnTo>
                  <a:pt x="1424" y="365"/>
                </a:lnTo>
                <a:lnTo>
                  <a:pt x="1418" y="360"/>
                </a:lnTo>
                <a:lnTo>
                  <a:pt x="1416" y="358"/>
                </a:lnTo>
                <a:lnTo>
                  <a:pt x="1415" y="358"/>
                </a:lnTo>
                <a:lnTo>
                  <a:pt x="1412" y="358"/>
                </a:lnTo>
                <a:lnTo>
                  <a:pt x="1412" y="358"/>
                </a:lnTo>
                <a:lnTo>
                  <a:pt x="1415" y="352"/>
                </a:lnTo>
                <a:lnTo>
                  <a:pt x="1415" y="346"/>
                </a:lnTo>
                <a:lnTo>
                  <a:pt x="1415" y="340"/>
                </a:lnTo>
                <a:lnTo>
                  <a:pt x="1414" y="334"/>
                </a:lnTo>
                <a:lnTo>
                  <a:pt x="1414" y="334"/>
                </a:lnTo>
                <a:lnTo>
                  <a:pt x="1411" y="327"/>
                </a:lnTo>
                <a:lnTo>
                  <a:pt x="1407" y="322"/>
                </a:lnTo>
                <a:lnTo>
                  <a:pt x="1402" y="318"/>
                </a:lnTo>
                <a:lnTo>
                  <a:pt x="1397" y="314"/>
                </a:lnTo>
                <a:lnTo>
                  <a:pt x="1391" y="312"/>
                </a:lnTo>
                <a:lnTo>
                  <a:pt x="1384" y="312"/>
                </a:lnTo>
                <a:lnTo>
                  <a:pt x="1378" y="312"/>
                </a:lnTo>
                <a:lnTo>
                  <a:pt x="1371" y="313"/>
                </a:lnTo>
                <a:lnTo>
                  <a:pt x="1371" y="313"/>
                </a:lnTo>
                <a:lnTo>
                  <a:pt x="1365" y="316"/>
                </a:lnTo>
                <a:lnTo>
                  <a:pt x="1359" y="321"/>
                </a:lnTo>
                <a:lnTo>
                  <a:pt x="1356" y="326"/>
                </a:lnTo>
                <a:lnTo>
                  <a:pt x="1352" y="332"/>
                </a:lnTo>
                <a:lnTo>
                  <a:pt x="1350" y="338"/>
                </a:lnTo>
                <a:lnTo>
                  <a:pt x="1349" y="344"/>
                </a:lnTo>
                <a:lnTo>
                  <a:pt x="1349" y="351"/>
                </a:lnTo>
                <a:lnTo>
                  <a:pt x="1350" y="358"/>
                </a:lnTo>
                <a:lnTo>
                  <a:pt x="1350" y="358"/>
                </a:lnTo>
                <a:lnTo>
                  <a:pt x="1353" y="366"/>
                </a:lnTo>
                <a:lnTo>
                  <a:pt x="1359" y="372"/>
                </a:lnTo>
                <a:lnTo>
                  <a:pt x="1365" y="377"/>
                </a:lnTo>
                <a:lnTo>
                  <a:pt x="1373" y="379"/>
                </a:lnTo>
                <a:lnTo>
                  <a:pt x="1373" y="379"/>
                </a:lnTo>
                <a:lnTo>
                  <a:pt x="1370" y="386"/>
                </a:lnTo>
                <a:lnTo>
                  <a:pt x="1365" y="393"/>
                </a:lnTo>
                <a:lnTo>
                  <a:pt x="1359" y="403"/>
                </a:lnTo>
                <a:lnTo>
                  <a:pt x="1350" y="436"/>
                </a:lnTo>
                <a:lnTo>
                  <a:pt x="1288" y="512"/>
                </a:lnTo>
                <a:lnTo>
                  <a:pt x="1288" y="512"/>
                </a:lnTo>
                <a:lnTo>
                  <a:pt x="1274" y="510"/>
                </a:lnTo>
                <a:lnTo>
                  <a:pt x="1255" y="507"/>
                </a:lnTo>
                <a:lnTo>
                  <a:pt x="1255" y="507"/>
                </a:lnTo>
                <a:lnTo>
                  <a:pt x="1245" y="510"/>
                </a:lnTo>
                <a:lnTo>
                  <a:pt x="1230" y="514"/>
                </a:lnTo>
                <a:lnTo>
                  <a:pt x="1203" y="522"/>
                </a:lnTo>
                <a:lnTo>
                  <a:pt x="1203" y="522"/>
                </a:lnTo>
                <a:lnTo>
                  <a:pt x="1184" y="526"/>
                </a:lnTo>
                <a:lnTo>
                  <a:pt x="1127" y="498"/>
                </a:lnTo>
                <a:lnTo>
                  <a:pt x="1127" y="498"/>
                </a:lnTo>
                <a:lnTo>
                  <a:pt x="1122" y="479"/>
                </a:lnTo>
                <a:lnTo>
                  <a:pt x="1122" y="479"/>
                </a:lnTo>
                <a:lnTo>
                  <a:pt x="1119" y="472"/>
                </a:lnTo>
                <a:lnTo>
                  <a:pt x="1114" y="463"/>
                </a:lnTo>
                <a:lnTo>
                  <a:pt x="1106" y="456"/>
                </a:lnTo>
                <a:lnTo>
                  <a:pt x="1099" y="450"/>
                </a:lnTo>
                <a:lnTo>
                  <a:pt x="1099" y="450"/>
                </a:lnTo>
                <a:lnTo>
                  <a:pt x="1089" y="443"/>
                </a:lnTo>
                <a:lnTo>
                  <a:pt x="1078" y="433"/>
                </a:lnTo>
                <a:lnTo>
                  <a:pt x="1068" y="422"/>
                </a:lnTo>
                <a:lnTo>
                  <a:pt x="1061" y="412"/>
                </a:lnTo>
                <a:lnTo>
                  <a:pt x="1061" y="412"/>
                </a:lnTo>
                <a:lnTo>
                  <a:pt x="1028" y="360"/>
                </a:lnTo>
                <a:lnTo>
                  <a:pt x="1018" y="341"/>
                </a:lnTo>
                <a:lnTo>
                  <a:pt x="1032" y="322"/>
                </a:lnTo>
                <a:lnTo>
                  <a:pt x="1032" y="322"/>
                </a:lnTo>
                <a:lnTo>
                  <a:pt x="1060" y="327"/>
                </a:lnTo>
                <a:lnTo>
                  <a:pt x="1080" y="331"/>
                </a:lnTo>
                <a:lnTo>
                  <a:pt x="1094" y="332"/>
                </a:lnTo>
                <a:lnTo>
                  <a:pt x="1094" y="332"/>
                </a:lnTo>
                <a:lnTo>
                  <a:pt x="1099" y="331"/>
                </a:lnTo>
                <a:lnTo>
                  <a:pt x="1102" y="327"/>
                </a:lnTo>
                <a:lnTo>
                  <a:pt x="1107" y="322"/>
                </a:lnTo>
                <a:lnTo>
                  <a:pt x="1112" y="315"/>
                </a:lnTo>
                <a:lnTo>
                  <a:pt x="1132" y="280"/>
                </a:lnTo>
                <a:lnTo>
                  <a:pt x="1132" y="280"/>
                </a:lnTo>
                <a:lnTo>
                  <a:pt x="1144" y="259"/>
                </a:lnTo>
                <a:lnTo>
                  <a:pt x="1153" y="239"/>
                </a:lnTo>
                <a:lnTo>
                  <a:pt x="1159" y="221"/>
                </a:lnTo>
                <a:lnTo>
                  <a:pt x="1160" y="217"/>
                </a:lnTo>
                <a:lnTo>
                  <a:pt x="1160" y="213"/>
                </a:lnTo>
                <a:lnTo>
                  <a:pt x="1160" y="213"/>
                </a:lnTo>
                <a:lnTo>
                  <a:pt x="1146" y="194"/>
                </a:lnTo>
                <a:lnTo>
                  <a:pt x="1151" y="161"/>
                </a:lnTo>
                <a:lnTo>
                  <a:pt x="1151" y="161"/>
                </a:lnTo>
                <a:lnTo>
                  <a:pt x="1160" y="137"/>
                </a:lnTo>
                <a:lnTo>
                  <a:pt x="1167" y="117"/>
                </a:lnTo>
                <a:lnTo>
                  <a:pt x="1168" y="108"/>
                </a:lnTo>
                <a:lnTo>
                  <a:pt x="1170" y="99"/>
                </a:lnTo>
                <a:lnTo>
                  <a:pt x="1170" y="99"/>
                </a:lnTo>
                <a:lnTo>
                  <a:pt x="1168" y="84"/>
                </a:lnTo>
                <a:lnTo>
                  <a:pt x="1167" y="74"/>
                </a:lnTo>
                <a:lnTo>
                  <a:pt x="1165" y="66"/>
                </a:lnTo>
                <a:lnTo>
                  <a:pt x="1161" y="58"/>
                </a:lnTo>
                <a:lnTo>
                  <a:pt x="1157" y="49"/>
                </a:lnTo>
                <a:lnTo>
                  <a:pt x="1152" y="44"/>
                </a:lnTo>
                <a:lnTo>
                  <a:pt x="1146" y="38"/>
                </a:lnTo>
                <a:lnTo>
                  <a:pt x="1146" y="38"/>
                </a:lnTo>
                <a:lnTo>
                  <a:pt x="1129" y="28"/>
                </a:lnTo>
                <a:lnTo>
                  <a:pt x="1110" y="19"/>
                </a:lnTo>
                <a:lnTo>
                  <a:pt x="1089" y="9"/>
                </a:lnTo>
                <a:lnTo>
                  <a:pt x="1089" y="9"/>
                </a:lnTo>
                <a:lnTo>
                  <a:pt x="1088" y="8"/>
                </a:lnTo>
                <a:lnTo>
                  <a:pt x="1083" y="4"/>
                </a:lnTo>
                <a:lnTo>
                  <a:pt x="1073" y="2"/>
                </a:lnTo>
                <a:lnTo>
                  <a:pt x="1065" y="1"/>
                </a:lnTo>
                <a:lnTo>
                  <a:pt x="1056" y="0"/>
                </a:lnTo>
                <a:lnTo>
                  <a:pt x="1056" y="0"/>
                </a:lnTo>
                <a:lnTo>
                  <a:pt x="1035" y="0"/>
                </a:lnTo>
                <a:lnTo>
                  <a:pt x="1012" y="0"/>
                </a:lnTo>
                <a:lnTo>
                  <a:pt x="994" y="0"/>
                </a:lnTo>
                <a:lnTo>
                  <a:pt x="985" y="0"/>
                </a:lnTo>
                <a:lnTo>
                  <a:pt x="985" y="0"/>
                </a:lnTo>
                <a:lnTo>
                  <a:pt x="978" y="0"/>
                </a:lnTo>
                <a:lnTo>
                  <a:pt x="967" y="1"/>
                </a:lnTo>
                <a:lnTo>
                  <a:pt x="942" y="4"/>
                </a:lnTo>
                <a:lnTo>
                  <a:pt x="942" y="4"/>
                </a:lnTo>
                <a:lnTo>
                  <a:pt x="936" y="7"/>
                </a:lnTo>
                <a:lnTo>
                  <a:pt x="929" y="10"/>
                </a:lnTo>
                <a:lnTo>
                  <a:pt x="916" y="21"/>
                </a:lnTo>
                <a:lnTo>
                  <a:pt x="904" y="33"/>
                </a:lnTo>
                <a:lnTo>
                  <a:pt x="900" y="38"/>
                </a:lnTo>
                <a:lnTo>
                  <a:pt x="900" y="38"/>
                </a:lnTo>
                <a:close/>
                <a:moveTo>
                  <a:pt x="266" y="716"/>
                </a:moveTo>
                <a:lnTo>
                  <a:pt x="266" y="716"/>
                </a:lnTo>
                <a:lnTo>
                  <a:pt x="277" y="682"/>
                </a:lnTo>
                <a:lnTo>
                  <a:pt x="277" y="682"/>
                </a:lnTo>
                <a:lnTo>
                  <a:pt x="282" y="680"/>
                </a:lnTo>
                <a:lnTo>
                  <a:pt x="286" y="682"/>
                </a:lnTo>
                <a:lnTo>
                  <a:pt x="286" y="682"/>
                </a:lnTo>
                <a:lnTo>
                  <a:pt x="290" y="683"/>
                </a:lnTo>
                <a:lnTo>
                  <a:pt x="293" y="685"/>
                </a:lnTo>
                <a:lnTo>
                  <a:pt x="297" y="689"/>
                </a:lnTo>
                <a:lnTo>
                  <a:pt x="299" y="691"/>
                </a:lnTo>
                <a:lnTo>
                  <a:pt x="302" y="695"/>
                </a:lnTo>
                <a:lnTo>
                  <a:pt x="303" y="699"/>
                </a:lnTo>
                <a:lnTo>
                  <a:pt x="303" y="703"/>
                </a:lnTo>
                <a:lnTo>
                  <a:pt x="302" y="708"/>
                </a:lnTo>
                <a:lnTo>
                  <a:pt x="302" y="708"/>
                </a:lnTo>
                <a:lnTo>
                  <a:pt x="300" y="711"/>
                </a:lnTo>
                <a:lnTo>
                  <a:pt x="299" y="715"/>
                </a:lnTo>
                <a:lnTo>
                  <a:pt x="296" y="718"/>
                </a:lnTo>
                <a:lnTo>
                  <a:pt x="293" y="721"/>
                </a:lnTo>
                <a:lnTo>
                  <a:pt x="290" y="722"/>
                </a:lnTo>
                <a:lnTo>
                  <a:pt x="285" y="723"/>
                </a:lnTo>
                <a:lnTo>
                  <a:pt x="282" y="723"/>
                </a:lnTo>
                <a:lnTo>
                  <a:pt x="277" y="723"/>
                </a:lnTo>
                <a:lnTo>
                  <a:pt x="277" y="723"/>
                </a:lnTo>
                <a:lnTo>
                  <a:pt x="271" y="721"/>
                </a:lnTo>
                <a:lnTo>
                  <a:pt x="266" y="716"/>
                </a:lnTo>
                <a:lnTo>
                  <a:pt x="266" y="716"/>
                </a:lnTo>
                <a:close/>
                <a:moveTo>
                  <a:pt x="1375" y="326"/>
                </a:moveTo>
                <a:lnTo>
                  <a:pt x="1375" y="326"/>
                </a:lnTo>
                <a:lnTo>
                  <a:pt x="1379" y="325"/>
                </a:lnTo>
                <a:lnTo>
                  <a:pt x="1383" y="325"/>
                </a:lnTo>
                <a:lnTo>
                  <a:pt x="1388" y="325"/>
                </a:lnTo>
                <a:lnTo>
                  <a:pt x="1391" y="326"/>
                </a:lnTo>
                <a:lnTo>
                  <a:pt x="1395" y="328"/>
                </a:lnTo>
                <a:lnTo>
                  <a:pt x="1397" y="331"/>
                </a:lnTo>
                <a:lnTo>
                  <a:pt x="1399" y="334"/>
                </a:lnTo>
                <a:lnTo>
                  <a:pt x="1402" y="339"/>
                </a:lnTo>
                <a:lnTo>
                  <a:pt x="1402" y="339"/>
                </a:lnTo>
                <a:lnTo>
                  <a:pt x="1402" y="342"/>
                </a:lnTo>
                <a:lnTo>
                  <a:pt x="1402" y="347"/>
                </a:lnTo>
                <a:lnTo>
                  <a:pt x="1402" y="351"/>
                </a:lnTo>
                <a:lnTo>
                  <a:pt x="1399" y="355"/>
                </a:lnTo>
                <a:lnTo>
                  <a:pt x="1398" y="359"/>
                </a:lnTo>
                <a:lnTo>
                  <a:pt x="1395" y="361"/>
                </a:lnTo>
                <a:lnTo>
                  <a:pt x="1391" y="364"/>
                </a:lnTo>
                <a:lnTo>
                  <a:pt x="1388" y="366"/>
                </a:lnTo>
                <a:lnTo>
                  <a:pt x="1388" y="366"/>
                </a:lnTo>
                <a:lnTo>
                  <a:pt x="1384" y="367"/>
                </a:lnTo>
                <a:lnTo>
                  <a:pt x="1379" y="367"/>
                </a:lnTo>
                <a:lnTo>
                  <a:pt x="1376" y="366"/>
                </a:lnTo>
                <a:lnTo>
                  <a:pt x="1372" y="365"/>
                </a:lnTo>
                <a:lnTo>
                  <a:pt x="1369" y="364"/>
                </a:lnTo>
                <a:lnTo>
                  <a:pt x="1366" y="360"/>
                </a:lnTo>
                <a:lnTo>
                  <a:pt x="1364" y="357"/>
                </a:lnTo>
                <a:lnTo>
                  <a:pt x="1362" y="353"/>
                </a:lnTo>
                <a:lnTo>
                  <a:pt x="1362" y="353"/>
                </a:lnTo>
                <a:lnTo>
                  <a:pt x="1360" y="350"/>
                </a:lnTo>
                <a:lnTo>
                  <a:pt x="1360" y="345"/>
                </a:lnTo>
                <a:lnTo>
                  <a:pt x="1362" y="341"/>
                </a:lnTo>
                <a:lnTo>
                  <a:pt x="1363" y="336"/>
                </a:lnTo>
                <a:lnTo>
                  <a:pt x="1365" y="333"/>
                </a:lnTo>
                <a:lnTo>
                  <a:pt x="1367" y="331"/>
                </a:lnTo>
                <a:lnTo>
                  <a:pt x="1371" y="327"/>
                </a:lnTo>
                <a:lnTo>
                  <a:pt x="1375" y="326"/>
                </a:lnTo>
                <a:lnTo>
                  <a:pt x="1375" y="3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1ECACC66-4907-4F5A-953C-AD489F4026FB}"/>
              </a:ext>
            </a:extLst>
          </p:cNvPr>
          <p:cNvSpPr>
            <a:spLocks/>
          </p:cNvSpPr>
          <p:nvPr/>
        </p:nvSpPr>
        <p:spPr bwMode="auto">
          <a:xfrm>
            <a:off x="1291708" y="4164646"/>
            <a:ext cx="1450975" cy="1936750"/>
          </a:xfrm>
          <a:custGeom>
            <a:avLst/>
            <a:gdLst>
              <a:gd name="T0" fmla="*/ 118 w 914"/>
              <a:gd name="T1" fmla="*/ 9 h 1220"/>
              <a:gd name="T2" fmla="*/ 47 w 914"/>
              <a:gd name="T3" fmla="*/ 56 h 1220"/>
              <a:gd name="T4" fmla="*/ 9 w 914"/>
              <a:gd name="T5" fmla="*/ 104 h 1220"/>
              <a:gd name="T6" fmla="*/ 5 w 914"/>
              <a:gd name="T7" fmla="*/ 161 h 1220"/>
              <a:gd name="T8" fmla="*/ 28 w 914"/>
              <a:gd name="T9" fmla="*/ 213 h 1220"/>
              <a:gd name="T10" fmla="*/ 142 w 914"/>
              <a:gd name="T11" fmla="*/ 332 h 1220"/>
              <a:gd name="T12" fmla="*/ 181 w 914"/>
              <a:gd name="T13" fmla="*/ 399 h 1220"/>
              <a:gd name="T14" fmla="*/ 155 w 914"/>
              <a:gd name="T15" fmla="*/ 476 h 1220"/>
              <a:gd name="T16" fmla="*/ 149 w 914"/>
              <a:gd name="T17" fmla="*/ 555 h 1220"/>
              <a:gd name="T18" fmla="*/ 189 w 914"/>
              <a:gd name="T19" fmla="*/ 607 h 1220"/>
              <a:gd name="T20" fmla="*/ 208 w 914"/>
              <a:gd name="T21" fmla="*/ 612 h 1220"/>
              <a:gd name="T22" fmla="*/ 194 w 914"/>
              <a:gd name="T23" fmla="*/ 754 h 1220"/>
              <a:gd name="T24" fmla="*/ 208 w 914"/>
              <a:gd name="T25" fmla="*/ 778 h 1220"/>
              <a:gd name="T26" fmla="*/ 164 w 914"/>
              <a:gd name="T27" fmla="*/ 931 h 1220"/>
              <a:gd name="T28" fmla="*/ 137 w 914"/>
              <a:gd name="T29" fmla="*/ 958 h 1220"/>
              <a:gd name="T30" fmla="*/ 91 w 914"/>
              <a:gd name="T31" fmla="*/ 991 h 1220"/>
              <a:gd name="T32" fmla="*/ 114 w 914"/>
              <a:gd name="T33" fmla="*/ 996 h 1220"/>
              <a:gd name="T34" fmla="*/ 108 w 914"/>
              <a:gd name="T35" fmla="*/ 1014 h 1220"/>
              <a:gd name="T36" fmla="*/ 146 w 914"/>
              <a:gd name="T37" fmla="*/ 1003 h 1220"/>
              <a:gd name="T38" fmla="*/ 201 w 914"/>
              <a:gd name="T39" fmla="*/ 992 h 1220"/>
              <a:gd name="T40" fmla="*/ 211 w 914"/>
              <a:gd name="T41" fmla="*/ 960 h 1220"/>
              <a:gd name="T42" fmla="*/ 241 w 914"/>
              <a:gd name="T43" fmla="*/ 1011 h 1220"/>
              <a:gd name="T44" fmla="*/ 260 w 914"/>
              <a:gd name="T45" fmla="*/ 982 h 1220"/>
              <a:gd name="T46" fmla="*/ 265 w 914"/>
              <a:gd name="T47" fmla="*/ 906 h 1220"/>
              <a:gd name="T48" fmla="*/ 282 w 914"/>
              <a:gd name="T49" fmla="*/ 868 h 1220"/>
              <a:gd name="T50" fmla="*/ 331 w 914"/>
              <a:gd name="T51" fmla="*/ 915 h 1220"/>
              <a:gd name="T52" fmla="*/ 366 w 914"/>
              <a:gd name="T53" fmla="*/ 956 h 1220"/>
              <a:gd name="T54" fmla="*/ 362 w 914"/>
              <a:gd name="T55" fmla="*/ 1045 h 1220"/>
              <a:gd name="T56" fmla="*/ 334 w 914"/>
              <a:gd name="T57" fmla="*/ 1074 h 1220"/>
              <a:gd name="T58" fmla="*/ 317 w 914"/>
              <a:gd name="T59" fmla="*/ 1124 h 1220"/>
              <a:gd name="T60" fmla="*/ 265 w 914"/>
              <a:gd name="T61" fmla="*/ 1219 h 1220"/>
              <a:gd name="T62" fmla="*/ 317 w 914"/>
              <a:gd name="T63" fmla="*/ 1167 h 1220"/>
              <a:gd name="T64" fmla="*/ 305 w 914"/>
              <a:gd name="T65" fmla="*/ 1218 h 1220"/>
              <a:gd name="T66" fmla="*/ 331 w 914"/>
              <a:gd name="T67" fmla="*/ 1209 h 1220"/>
              <a:gd name="T68" fmla="*/ 360 w 914"/>
              <a:gd name="T69" fmla="*/ 1209 h 1220"/>
              <a:gd name="T70" fmla="*/ 379 w 914"/>
              <a:gd name="T71" fmla="*/ 1200 h 1220"/>
              <a:gd name="T72" fmla="*/ 438 w 914"/>
              <a:gd name="T73" fmla="*/ 1192 h 1220"/>
              <a:gd name="T74" fmla="*/ 433 w 914"/>
              <a:gd name="T75" fmla="*/ 1141 h 1220"/>
              <a:gd name="T76" fmla="*/ 432 w 914"/>
              <a:gd name="T77" fmla="*/ 1107 h 1220"/>
              <a:gd name="T78" fmla="*/ 523 w 914"/>
              <a:gd name="T79" fmla="*/ 1093 h 1220"/>
              <a:gd name="T80" fmla="*/ 622 w 914"/>
              <a:gd name="T81" fmla="*/ 1060 h 1220"/>
              <a:gd name="T82" fmla="*/ 611 w 914"/>
              <a:gd name="T83" fmla="*/ 1029 h 1220"/>
              <a:gd name="T84" fmla="*/ 591 w 914"/>
              <a:gd name="T85" fmla="*/ 996 h 1220"/>
              <a:gd name="T86" fmla="*/ 568 w 914"/>
              <a:gd name="T87" fmla="*/ 934 h 1220"/>
              <a:gd name="T88" fmla="*/ 618 w 914"/>
              <a:gd name="T89" fmla="*/ 956 h 1220"/>
              <a:gd name="T90" fmla="*/ 606 w 914"/>
              <a:gd name="T91" fmla="*/ 977 h 1220"/>
              <a:gd name="T92" fmla="*/ 672 w 914"/>
              <a:gd name="T93" fmla="*/ 973 h 1220"/>
              <a:gd name="T94" fmla="*/ 792 w 914"/>
              <a:gd name="T95" fmla="*/ 913 h 1220"/>
              <a:gd name="T96" fmla="*/ 834 w 914"/>
              <a:gd name="T97" fmla="*/ 835 h 1220"/>
              <a:gd name="T98" fmla="*/ 781 w 914"/>
              <a:gd name="T99" fmla="*/ 869 h 1220"/>
              <a:gd name="T100" fmla="*/ 798 w 914"/>
              <a:gd name="T101" fmla="*/ 827 h 1220"/>
              <a:gd name="T102" fmla="*/ 744 w 914"/>
              <a:gd name="T103" fmla="*/ 811 h 1220"/>
              <a:gd name="T104" fmla="*/ 712 w 914"/>
              <a:gd name="T105" fmla="*/ 766 h 1220"/>
              <a:gd name="T106" fmla="*/ 838 w 914"/>
              <a:gd name="T107" fmla="*/ 705 h 1220"/>
              <a:gd name="T108" fmla="*/ 871 w 914"/>
              <a:gd name="T109" fmla="*/ 607 h 1220"/>
              <a:gd name="T110" fmla="*/ 906 w 914"/>
              <a:gd name="T111" fmla="*/ 552 h 1220"/>
              <a:gd name="T112" fmla="*/ 751 w 914"/>
              <a:gd name="T113" fmla="*/ 364 h 1220"/>
              <a:gd name="T114" fmla="*/ 677 w 914"/>
              <a:gd name="T115" fmla="*/ 289 h 1220"/>
              <a:gd name="T116" fmla="*/ 549 w 914"/>
              <a:gd name="T117" fmla="*/ 223 h 1220"/>
              <a:gd name="T118" fmla="*/ 384 w 914"/>
              <a:gd name="T119" fmla="*/ 185 h 1220"/>
              <a:gd name="T120" fmla="*/ 289 w 914"/>
              <a:gd name="T121" fmla="*/ 128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4" h="1220">
                <a:moveTo>
                  <a:pt x="185" y="0"/>
                </a:moveTo>
                <a:lnTo>
                  <a:pt x="170" y="0"/>
                </a:lnTo>
                <a:lnTo>
                  <a:pt x="170" y="0"/>
                </a:lnTo>
                <a:lnTo>
                  <a:pt x="146" y="0"/>
                </a:lnTo>
                <a:lnTo>
                  <a:pt x="137" y="1"/>
                </a:lnTo>
                <a:lnTo>
                  <a:pt x="128" y="4"/>
                </a:lnTo>
                <a:lnTo>
                  <a:pt x="128" y="4"/>
                </a:lnTo>
                <a:lnTo>
                  <a:pt x="118" y="9"/>
                </a:lnTo>
                <a:lnTo>
                  <a:pt x="109" y="14"/>
                </a:lnTo>
                <a:lnTo>
                  <a:pt x="98" y="22"/>
                </a:lnTo>
                <a:lnTo>
                  <a:pt x="85" y="33"/>
                </a:lnTo>
                <a:lnTo>
                  <a:pt x="85" y="33"/>
                </a:lnTo>
                <a:lnTo>
                  <a:pt x="72" y="42"/>
                </a:lnTo>
                <a:lnTo>
                  <a:pt x="61" y="48"/>
                </a:lnTo>
                <a:lnTo>
                  <a:pt x="52" y="53"/>
                </a:lnTo>
                <a:lnTo>
                  <a:pt x="47" y="56"/>
                </a:lnTo>
                <a:lnTo>
                  <a:pt x="42" y="61"/>
                </a:lnTo>
                <a:lnTo>
                  <a:pt x="42" y="61"/>
                </a:lnTo>
                <a:lnTo>
                  <a:pt x="33" y="71"/>
                </a:lnTo>
                <a:lnTo>
                  <a:pt x="25" y="79"/>
                </a:lnTo>
                <a:lnTo>
                  <a:pt x="20" y="83"/>
                </a:lnTo>
                <a:lnTo>
                  <a:pt x="16" y="88"/>
                </a:lnTo>
                <a:lnTo>
                  <a:pt x="13" y="96"/>
                </a:lnTo>
                <a:lnTo>
                  <a:pt x="9" y="104"/>
                </a:lnTo>
                <a:lnTo>
                  <a:pt x="9" y="104"/>
                </a:lnTo>
                <a:lnTo>
                  <a:pt x="3" y="122"/>
                </a:lnTo>
                <a:lnTo>
                  <a:pt x="0" y="138"/>
                </a:lnTo>
                <a:lnTo>
                  <a:pt x="0" y="145"/>
                </a:lnTo>
                <a:lnTo>
                  <a:pt x="1" y="151"/>
                </a:lnTo>
                <a:lnTo>
                  <a:pt x="2" y="157"/>
                </a:lnTo>
                <a:lnTo>
                  <a:pt x="5" y="161"/>
                </a:lnTo>
                <a:lnTo>
                  <a:pt x="5" y="161"/>
                </a:lnTo>
                <a:lnTo>
                  <a:pt x="18" y="174"/>
                </a:lnTo>
                <a:lnTo>
                  <a:pt x="24" y="180"/>
                </a:lnTo>
                <a:lnTo>
                  <a:pt x="24" y="180"/>
                </a:lnTo>
                <a:lnTo>
                  <a:pt x="25" y="193"/>
                </a:lnTo>
                <a:lnTo>
                  <a:pt x="26" y="205"/>
                </a:lnTo>
                <a:lnTo>
                  <a:pt x="27" y="209"/>
                </a:lnTo>
                <a:lnTo>
                  <a:pt x="28" y="213"/>
                </a:lnTo>
                <a:lnTo>
                  <a:pt x="28" y="213"/>
                </a:lnTo>
                <a:lnTo>
                  <a:pt x="40" y="231"/>
                </a:lnTo>
                <a:lnTo>
                  <a:pt x="52" y="246"/>
                </a:lnTo>
                <a:lnTo>
                  <a:pt x="90" y="284"/>
                </a:lnTo>
                <a:lnTo>
                  <a:pt x="90" y="303"/>
                </a:lnTo>
                <a:lnTo>
                  <a:pt x="90" y="303"/>
                </a:lnTo>
                <a:lnTo>
                  <a:pt x="109" y="313"/>
                </a:lnTo>
                <a:lnTo>
                  <a:pt x="127" y="322"/>
                </a:lnTo>
                <a:lnTo>
                  <a:pt x="142" y="332"/>
                </a:lnTo>
                <a:lnTo>
                  <a:pt x="142" y="332"/>
                </a:lnTo>
                <a:lnTo>
                  <a:pt x="155" y="340"/>
                </a:lnTo>
                <a:lnTo>
                  <a:pt x="166" y="346"/>
                </a:lnTo>
                <a:lnTo>
                  <a:pt x="175" y="351"/>
                </a:lnTo>
                <a:lnTo>
                  <a:pt x="175" y="351"/>
                </a:lnTo>
                <a:lnTo>
                  <a:pt x="179" y="374"/>
                </a:lnTo>
                <a:lnTo>
                  <a:pt x="181" y="392"/>
                </a:lnTo>
                <a:lnTo>
                  <a:pt x="181" y="399"/>
                </a:lnTo>
                <a:lnTo>
                  <a:pt x="180" y="403"/>
                </a:lnTo>
                <a:lnTo>
                  <a:pt x="180" y="403"/>
                </a:lnTo>
                <a:lnTo>
                  <a:pt x="177" y="409"/>
                </a:lnTo>
                <a:lnTo>
                  <a:pt x="175" y="421"/>
                </a:lnTo>
                <a:lnTo>
                  <a:pt x="172" y="436"/>
                </a:lnTo>
                <a:lnTo>
                  <a:pt x="166" y="455"/>
                </a:lnTo>
                <a:lnTo>
                  <a:pt x="166" y="455"/>
                </a:lnTo>
                <a:lnTo>
                  <a:pt x="155" y="476"/>
                </a:lnTo>
                <a:lnTo>
                  <a:pt x="143" y="499"/>
                </a:lnTo>
                <a:lnTo>
                  <a:pt x="128" y="521"/>
                </a:lnTo>
                <a:lnTo>
                  <a:pt x="142" y="545"/>
                </a:lnTo>
                <a:lnTo>
                  <a:pt x="142" y="545"/>
                </a:lnTo>
                <a:lnTo>
                  <a:pt x="143" y="546"/>
                </a:lnTo>
                <a:lnTo>
                  <a:pt x="147" y="550"/>
                </a:lnTo>
                <a:lnTo>
                  <a:pt x="148" y="552"/>
                </a:lnTo>
                <a:lnTo>
                  <a:pt x="149" y="555"/>
                </a:lnTo>
                <a:lnTo>
                  <a:pt x="148" y="557"/>
                </a:lnTo>
                <a:lnTo>
                  <a:pt x="147" y="559"/>
                </a:lnTo>
                <a:lnTo>
                  <a:pt x="147" y="559"/>
                </a:lnTo>
                <a:lnTo>
                  <a:pt x="143" y="565"/>
                </a:lnTo>
                <a:lnTo>
                  <a:pt x="140" y="574"/>
                </a:lnTo>
                <a:lnTo>
                  <a:pt x="137" y="583"/>
                </a:lnTo>
                <a:lnTo>
                  <a:pt x="166" y="616"/>
                </a:lnTo>
                <a:lnTo>
                  <a:pt x="189" y="607"/>
                </a:lnTo>
                <a:lnTo>
                  <a:pt x="213" y="526"/>
                </a:lnTo>
                <a:lnTo>
                  <a:pt x="213" y="526"/>
                </a:lnTo>
                <a:lnTo>
                  <a:pt x="213" y="534"/>
                </a:lnTo>
                <a:lnTo>
                  <a:pt x="214" y="557"/>
                </a:lnTo>
                <a:lnTo>
                  <a:pt x="212" y="584"/>
                </a:lnTo>
                <a:lnTo>
                  <a:pt x="211" y="599"/>
                </a:lnTo>
                <a:lnTo>
                  <a:pt x="208" y="612"/>
                </a:lnTo>
                <a:lnTo>
                  <a:pt x="208" y="612"/>
                </a:lnTo>
                <a:lnTo>
                  <a:pt x="204" y="634"/>
                </a:lnTo>
                <a:lnTo>
                  <a:pt x="201" y="652"/>
                </a:lnTo>
                <a:lnTo>
                  <a:pt x="199" y="673"/>
                </a:lnTo>
                <a:lnTo>
                  <a:pt x="199" y="673"/>
                </a:lnTo>
                <a:lnTo>
                  <a:pt x="198" y="687"/>
                </a:lnTo>
                <a:lnTo>
                  <a:pt x="196" y="715"/>
                </a:lnTo>
                <a:lnTo>
                  <a:pt x="194" y="754"/>
                </a:lnTo>
                <a:lnTo>
                  <a:pt x="194" y="754"/>
                </a:lnTo>
                <a:lnTo>
                  <a:pt x="195" y="755"/>
                </a:lnTo>
                <a:lnTo>
                  <a:pt x="196" y="756"/>
                </a:lnTo>
                <a:lnTo>
                  <a:pt x="201" y="759"/>
                </a:lnTo>
                <a:lnTo>
                  <a:pt x="204" y="761"/>
                </a:lnTo>
                <a:lnTo>
                  <a:pt x="206" y="765"/>
                </a:lnTo>
                <a:lnTo>
                  <a:pt x="207" y="771"/>
                </a:lnTo>
                <a:lnTo>
                  <a:pt x="208" y="778"/>
                </a:lnTo>
                <a:lnTo>
                  <a:pt x="208" y="778"/>
                </a:lnTo>
                <a:lnTo>
                  <a:pt x="206" y="838"/>
                </a:lnTo>
                <a:lnTo>
                  <a:pt x="204" y="882"/>
                </a:lnTo>
                <a:lnTo>
                  <a:pt x="204" y="882"/>
                </a:lnTo>
                <a:lnTo>
                  <a:pt x="189" y="897"/>
                </a:lnTo>
                <a:lnTo>
                  <a:pt x="179" y="909"/>
                </a:lnTo>
                <a:lnTo>
                  <a:pt x="170" y="920"/>
                </a:lnTo>
                <a:lnTo>
                  <a:pt x="170" y="920"/>
                </a:lnTo>
                <a:lnTo>
                  <a:pt x="164" y="931"/>
                </a:lnTo>
                <a:lnTo>
                  <a:pt x="162" y="934"/>
                </a:lnTo>
                <a:lnTo>
                  <a:pt x="156" y="939"/>
                </a:lnTo>
                <a:lnTo>
                  <a:pt x="156" y="939"/>
                </a:lnTo>
                <a:lnTo>
                  <a:pt x="150" y="945"/>
                </a:lnTo>
                <a:lnTo>
                  <a:pt x="147" y="950"/>
                </a:lnTo>
                <a:lnTo>
                  <a:pt x="143" y="954"/>
                </a:lnTo>
                <a:lnTo>
                  <a:pt x="137" y="958"/>
                </a:lnTo>
                <a:lnTo>
                  <a:pt x="137" y="958"/>
                </a:lnTo>
                <a:lnTo>
                  <a:pt x="130" y="963"/>
                </a:lnTo>
                <a:lnTo>
                  <a:pt x="124" y="967"/>
                </a:lnTo>
                <a:lnTo>
                  <a:pt x="118" y="973"/>
                </a:lnTo>
                <a:lnTo>
                  <a:pt x="114" y="977"/>
                </a:lnTo>
                <a:lnTo>
                  <a:pt x="114" y="977"/>
                </a:lnTo>
                <a:lnTo>
                  <a:pt x="106" y="980"/>
                </a:lnTo>
                <a:lnTo>
                  <a:pt x="98" y="985"/>
                </a:lnTo>
                <a:lnTo>
                  <a:pt x="91" y="991"/>
                </a:lnTo>
                <a:lnTo>
                  <a:pt x="90" y="994"/>
                </a:lnTo>
                <a:lnTo>
                  <a:pt x="90" y="996"/>
                </a:lnTo>
                <a:lnTo>
                  <a:pt x="90" y="996"/>
                </a:lnTo>
                <a:lnTo>
                  <a:pt x="92" y="998"/>
                </a:lnTo>
                <a:lnTo>
                  <a:pt x="95" y="998"/>
                </a:lnTo>
                <a:lnTo>
                  <a:pt x="103" y="998"/>
                </a:lnTo>
                <a:lnTo>
                  <a:pt x="114" y="996"/>
                </a:lnTo>
                <a:lnTo>
                  <a:pt x="114" y="996"/>
                </a:lnTo>
                <a:lnTo>
                  <a:pt x="110" y="997"/>
                </a:lnTo>
                <a:lnTo>
                  <a:pt x="104" y="999"/>
                </a:lnTo>
                <a:lnTo>
                  <a:pt x="102" y="1002"/>
                </a:lnTo>
                <a:lnTo>
                  <a:pt x="101" y="1004"/>
                </a:lnTo>
                <a:lnTo>
                  <a:pt x="101" y="1007"/>
                </a:lnTo>
                <a:lnTo>
                  <a:pt x="104" y="1010"/>
                </a:lnTo>
                <a:lnTo>
                  <a:pt x="104" y="1010"/>
                </a:lnTo>
                <a:lnTo>
                  <a:pt x="108" y="1014"/>
                </a:lnTo>
                <a:lnTo>
                  <a:pt x="108" y="1017"/>
                </a:lnTo>
                <a:lnTo>
                  <a:pt x="108" y="1020"/>
                </a:lnTo>
                <a:lnTo>
                  <a:pt x="108" y="1021"/>
                </a:lnTo>
                <a:lnTo>
                  <a:pt x="108" y="1022"/>
                </a:lnTo>
                <a:lnTo>
                  <a:pt x="109" y="1022"/>
                </a:lnTo>
                <a:lnTo>
                  <a:pt x="123" y="1015"/>
                </a:lnTo>
                <a:lnTo>
                  <a:pt x="123" y="1015"/>
                </a:lnTo>
                <a:lnTo>
                  <a:pt x="146" y="1003"/>
                </a:lnTo>
                <a:lnTo>
                  <a:pt x="167" y="990"/>
                </a:lnTo>
                <a:lnTo>
                  <a:pt x="189" y="977"/>
                </a:lnTo>
                <a:lnTo>
                  <a:pt x="189" y="977"/>
                </a:lnTo>
                <a:lnTo>
                  <a:pt x="191" y="979"/>
                </a:lnTo>
                <a:lnTo>
                  <a:pt x="193" y="985"/>
                </a:lnTo>
                <a:lnTo>
                  <a:pt x="195" y="989"/>
                </a:lnTo>
                <a:lnTo>
                  <a:pt x="198" y="991"/>
                </a:lnTo>
                <a:lnTo>
                  <a:pt x="201" y="992"/>
                </a:lnTo>
                <a:lnTo>
                  <a:pt x="204" y="991"/>
                </a:lnTo>
                <a:lnTo>
                  <a:pt x="204" y="991"/>
                </a:lnTo>
                <a:lnTo>
                  <a:pt x="206" y="988"/>
                </a:lnTo>
                <a:lnTo>
                  <a:pt x="207" y="983"/>
                </a:lnTo>
                <a:lnTo>
                  <a:pt x="209" y="970"/>
                </a:lnTo>
                <a:lnTo>
                  <a:pt x="209" y="961"/>
                </a:lnTo>
                <a:lnTo>
                  <a:pt x="211" y="960"/>
                </a:lnTo>
                <a:lnTo>
                  <a:pt x="211" y="960"/>
                </a:lnTo>
                <a:lnTo>
                  <a:pt x="213" y="963"/>
                </a:lnTo>
                <a:lnTo>
                  <a:pt x="213" y="963"/>
                </a:lnTo>
                <a:lnTo>
                  <a:pt x="219" y="977"/>
                </a:lnTo>
                <a:lnTo>
                  <a:pt x="227" y="995"/>
                </a:lnTo>
                <a:lnTo>
                  <a:pt x="232" y="1002"/>
                </a:lnTo>
                <a:lnTo>
                  <a:pt x="237" y="1008"/>
                </a:lnTo>
                <a:lnTo>
                  <a:pt x="239" y="1010"/>
                </a:lnTo>
                <a:lnTo>
                  <a:pt x="241" y="1011"/>
                </a:lnTo>
                <a:lnTo>
                  <a:pt x="244" y="1011"/>
                </a:lnTo>
                <a:lnTo>
                  <a:pt x="246" y="1010"/>
                </a:lnTo>
                <a:lnTo>
                  <a:pt x="246" y="1010"/>
                </a:lnTo>
                <a:lnTo>
                  <a:pt x="253" y="1005"/>
                </a:lnTo>
                <a:lnTo>
                  <a:pt x="256" y="1003"/>
                </a:lnTo>
                <a:lnTo>
                  <a:pt x="258" y="999"/>
                </a:lnTo>
                <a:lnTo>
                  <a:pt x="260" y="994"/>
                </a:lnTo>
                <a:lnTo>
                  <a:pt x="260" y="982"/>
                </a:lnTo>
                <a:lnTo>
                  <a:pt x="260" y="982"/>
                </a:lnTo>
                <a:lnTo>
                  <a:pt x="262" y="965"/>
                </a:lnTo>
                <a:lnTo>
                  <a:pt x="263" y="947"/>
                </a:lnTo>
                <a:lnTo>
                  <a:pt x="265" y="933"/>
                </a:lnTo>
                <a:lnTo>
                  <a:pt x="265" y="925"/>
                </a:lnTo>
                <a:lnTo>
                  <a:pt x="265" y="925"/>
                </a:lnTo>
                <a:lnTo>
                  <a:pt x="264" y="918"/>
                </a:lnTo>
                <a:lnTo>
                  <a:pt x="265" y="906"/>
                </a:lnTo>
                <a:lnTo>
                  <a:pt x="265" y="891"/>
                </a:lnTo>
                <a:lnTo>
                  <a:pt x="265" y="891"/>
                </a:lnTo>
                <a:lnTo>
                  <a:pt x="266" y="891"/>
                </a:lnTo>
                <a:lnTo>
                  <a:pt x="267" y="890"/>
                </a:lnTo>
                <a:lnTo>
                  <a:pt x="271" y="888"/>
                </a:lnTo>
                <a:lnTo>
                  <a:pt x="275" y="882"/>
                </a:lnTo>
                <a:lnTo>
                  <a:pt x="275" y="882"/>
                </a:lnTo>
                <a:lnTo>
                  <a:pt x="282" y="868"/>
                </a:lnTo>
                <a:lnTo>
                  <a:pt x="291" y="848"/>
                </a:lnTo>
                <a:lnTo>
                  <a:pt x="303" y="820"/>
                </a:lnTo>
                <a:lnTo>
                  <a:pt x="303" y="820"/>
                </a:lnTo>
                <a:lnTo>
                  <a:pt x="307" y="838"/>
                </a:lnTo>
                <a:lnTo>
                  <a:pt x="310" y="856"/>
                </a:lnTo>
                <a:lnTo>
                  <a:pt x="317" y="877"/>
                </a:lnTo>
                <a:lnTo>
                  <a:pt x="317" y="877"/>
                </a:lnTo>
                <a:lnTo>
                  <a:pt x="331" y="915"/>
                </a:lnTo>
                <a:lnTo>
                  <a:pt x="331" y="915"/>
                </a:lnTo>
                <a:lnTo>
                  <a:pt x="333" y="916"/>
                </a:lnTo>
                <a:lnTo>
                  <a:pt x="335" y="918"/>
                </a:lnTo>
                <a:lnTo>
                  <a:pt x="341" y="919"/>
                </a:lnTo>
                <a:lnTo>
                  <a:pt x="350" y="920"/>
                </a:lnTo>
                <a:lnTo>
                  <a:pt x="365" y="948"/>
                </a:lnTo>
                <a:lnTo>
                  <a:pt x="365" y="948"/>
                </a:lnTo>
                <a:lnTo>
                  <a:pt x="366" y="956"/>
                </a:lnTo>
                <a:lnTo>
                  <a:pt x="366" y="964"/>
                </a:lnTo>
                <a:lnTo>
                  <a:pt x="365" y="977"/>
                </a:lnTo>
                <a:lnTo>
                  <a:pt x="365" y="977"/>
                </a:lnTo>
                <a:lnTo>
                  <a:pt x="361" y="1012"/>
                </a:lnTo>
                <a:lnTo>
                  <a:pt x="360" y="1028"/>
                </a:lnTo>
                <a:lnTo>
                  <a:pt x="360" y="1039"/>
                </a:lnTo>
                <a:lnTo>
                  <a:pt x="360" y="1039"/>
                </a:lnTo>
                <a:lnTo>
                  <a:pt x="362" y="1045"/>
                </a:lnTo>
                <a:lnTo>
                  <a:pt x="363" y="1048"/>
                </a:lnTo>
                <a:lnTo>
                  <a:pt x="363" y="1053"/>
                </a:lnTo>
                <a:lnTo>
                  <a:pt x="362" y="1056"/>
                </a:lnTo>
                <a:lnTo>
                  <a:pt x="361" y="1060"/>
                </a:lnTo>
                <a:lnTo>
                  <a:pt x="356" y="1063"/>
                </a:lnTo>
                <a:lnTo>
                  <a:pt x="350" y="1067"/>
                </a:lnTo>
                <a:lnTo>
                  <a:pt x="350" y="1067"/>
                </a:lnTo>
                <a:lnTo>
                  <a:pt x="334" y="1074"/>
                </a:lnTo>
                <a:lnTo>
                  <a:pt x="317" y="1080"/>
                </a:lnTo>
                <a:lnTo>
                  <a:pt x="298" y="1086"/>
                </a:lnTo>
                <a:lnTo>
                  <a:pt x="317" y="1096"/>
                </a:lnTo>
                <a:lnTo>
                  <a:pt x="317" y="1096"/>
                </a:lnTo>
                <a:lnTo>
                  <a:pt x="318" y="1107"/>
                </a:lnTo>
                <a:lnTo>
                  <a:pt x="318" y="1118"/>
                </a:lnTo>
                <a:lnTo>
                  <a:pt x="318" y="1122"/>
                </a:lnTo>
                <a:lnTo>
                  <a:pt x="317" y="1124"/>
                </a:lnTo>
                <a:lnTo>
                  <a:pt x="317" y="1124"/>
                </a:lnTo>
                <a:lnTo>
                  <a:pt x="265" y="1200"/>
                </a:lnTo>
                <a:lnTo>
                  <a:pt x="265" y="1200"/>
                </a:lnTo>
                <a:lnTo>
                  <a:pt x="259" y="1209"/>
                </a:lnTo>
                <a:lnTo>
                  <a:pt x="257" y="1215"/>
                </a:lnTo>
                <a:lnTo>
                  <a:pt x="257" y="1218"/>
                </a:lnTo>
                <a:lnTo>
                  <a:pt x="258" y="1219"/>
                </a:lnTo>
                <a:lnTo>
                  <a:pt x="265" y="1219"/>
                </a:lnTo>
                <a:lnTo>
                  <a:pt x="265" y="1219"/>
                </a:lnTo>
                <a:lnTo>
                  <a:pt x="267" y="1218"/>
                </a:lnTo>
                <a:lnTo>
                  <a:pt x="271" y="1217"/>
                </a:lnTo>
                <a:lnTo>
                  <a:pt x="278" y="1211"/>
                </a:lnTo>
                <a:lnTo>
                  <a:pt x="288" y="1201"/>
                </a:lnTo>
                <a:lnTo>
                  <a:pt x="296" y="1193"/>
                </a:lnTo>
                <a:lnTo>
                  <a:pt x="311" y="1175"/>
                </a:lnTo>
                <a:lnTo>
                  <a:pt x="317" y="1167"/>
                </a:lnTo>
                <a:lnTo>
                  <a:pt x="317" y="1167"/>
                </a:lnTo>
                <a:lnTo>
                  <a:pt x="314" y="1175"/>
                </a:lnTo>
                <a:lnTo>
                  <a:pt x="305" y="1193"/>
                </a:lnTo>
                <a:lnTo>
                  <a:pt x="303" y="1201"/>
                </a:lnTo>
                <a:lnTo>
                  <a:pt x="302" y="1211"/>
                </a:lnTo>
                <a:lnTo>
                  <a:pt x="302" y="1213"/>
                </a:lnTo>
                <a:lnTo>
                  <a:pt x="303" y="1217"/>
                </a:lnTo>
                <a:lnTo>
                  <a:pt x="305" y="1218"/>
                </a:lnTo>
                <a:lnTo>
                  <a:pt x="308" y="1219"/>
                </a:lnTo>
                <a:lnTo>
                  <a:pt x="308" y="1219"/>
                </a:lnTo>
                <a:lnTo>
                  <a:pt x="318" y="1220"/>
                </a:lnTo>
                <a:lnTo>
                  <a:pt x="324" y="1219"/>
                </a:lnTo>
                <a:lnTo>
                  <a:pt x="326" y="1218"/>
                </a:lnTo>
                <a:lnTo>
                  <a:pt x="328" y="1215"/>
                </a:lnTo>
                <a:lnTo>
                  <a:pt x="331" y="1209"/>
                </a:lnTo>
                <a:lnTo>
                  <a:pt x="331" y="1209"/>
                </a:lnTo>
                <a:lnTo>
                  <a:pt x="339" y="1194"/>
                </a:lnTo>
                <a:lnTo>
                  <a:pt x="348" y="1173"/>
                </a:lnTo>
                <a:lnTo>
                  <a:pt x="360" y="1143"/>
                </a:lnTo>
                <a:lnTo>
                  <a:pt x="360" y="1143"/>
                </a:lnTo>
                <a:lnTo>
                  <a:pt x="360" y="1156"/>
                </a:lnTo>
                <a:lnTo>
                  <a:pt x="359" y="1182"/>
                </a:lnTo>
                <a:lnTo>
                  <a:pt x="359" y="1198"/>
                </a:lnTo>
                <a:lnTo>
                  <a:pt x="360" y="1209"/>
                </a:lnTo>
                <a:lnTo>
                  <a:pt x="362" y="1217"/>
                </a:lnTo>
                <a:lnTo>
                  <a:pt x="363" y="1219"/>
                </a:lnTo>
                <a:lnTo>
                  <a:pt x="365" y="1219"/>
                </a:lnTo>
                <a:lnTo>
                  <a:pt x="365" y="1219"/>
                </a:lnTo>
                <a:lnTo>
                  <a:pt x="368" y="1217"/>
                </a:lnTo>
                <a:lnTo>
                  <a:pt x="371" y="1214"/>
                </a:lnTo>
                <a:lnTo>
                  <a:pt x="375" y="1207"/>
                </a:lnTo>
                <a:lnTo>
                  <a:pt x="379" y="1200"/>
                </a:lnTo>
                <a:lnTo>
                  <a:pt x="398" y="1138"/>
                </a:lnTo>
                <a:lnTo>
                  <a:pt x="398" y="1138"/>
                </a:lnTo>
                <a:lnTo>
                  <a:pt x="404" y="1148"/>
                </a:lnTo>
                <a:lnTo>
                  <a:pt x="416" y="1168"/>
                </a:lnTo>
                <a:lnTo>
                  <a:pt x="424" y="1177"/>
                </a:lnTo>
                <a:lnTo>
                  <a:pt x="431" y="1186"/>
                </a:lnTo>
                <a:lnTo>
                  <a:pt x="437" y="1190"/>
                </a:lnTo>
                <a:lnTo>
                  <a:pt x="438" y="1192"/>
                </a:lnTo>
                <a:lnTo>
                  <a:pt x="440" y="1190"/>
                </a:lnTo>
                <a:lnTo>
                  <a:pt x="440" y="1190"/>
                </a:lnTo>
                <a:lnTo>
                  <a:pt x="442" y="1188"/>
                </a:lnTo>
                <a:lnTo>
                  <a:pt x="443" y="1186"/>
                </a:lnTo>
                <a:lnTo>
                  <a:pt x="442" y="1179"/>
                </a:lnTo>
                <a:lnTo>
                  <a:pt x="440" y="1169"/>
                </a:lnTo>
                <a:lnTo>
                  <a:pt x="438" y="1160"/>
                </a:lnTo>
                <a:lnTo>
                  <a:pt x="433" y="1141"/>
                </a:lnTo>
                <a:lnTo>
                  <a:pt x="431" y="1133"/>
                </a:lnTo>
                <a:lnTo>
                  <a:pt x="431" y="1129"/>
                </a:lnTo>
                <a:lnTo>
                  <a:pt x="431" y="1129"/>
                </a:lnTo>
                <a:lnTo>
                  <a:pt x="432" y="1123"/>
                </a:lnTo>
                <a:lnTo>
                  <a:pt x="431" y="1117"/>
                </a:lnTo>
                <a:lnTo>
                  <a:pt x="431" y="1110"/>
                </a:lnTo>
                <a:lnTo>
                  <a:pt x="431" y="1110"/>
                </a:lnTo>
                <a:lnTo>
                  <a:pt x="432" y="1107"/>
                </a:lnTo>
                <a:lnTo>
                  <a:pt x="433" y="1104"/>
                </a:lnTo>
                <a:lnTo>
                  <a:pt x="436" y="1100"/>
                </a:lnTo>
                <a:lnTo>
                  <a:pt x="436" y="1100"/>
                </a:lnTo>
                <a:lnTo>
                  <a:pt x="432" y="1100"/>
                </a:lnTo>
                <a:lnTo>
                  <a:pt x="450" y="1100"/>
                </a:lnTo>
                <a:lnTo>
                  <a:pt x="450" y="1100"/>
                </a:lnTo>
                <a:lnTo>
                  <a:pt x="500" y="1097"/>
                </a:lnTo>
                <a:lnTo>
                  <a:pt x="523" y="1093"/>
                </a:lnTo>
                <a:lnTo>
                  <a:pt x="540" y="1091"/>
                </a:lnTo>
                <a:lnTo>
                  <a:pt x="540" y="1091"/>
                </a:lnTo>
                <a:lnTo>
                  <a:pt x="554" y="1087"/>
                </a:lnTo>
                <a:lnTo>
                  <a:pt x="592" y="1077"/>
                </a:lnTo>
                <a:lnTo>
                  <a:pt x="592" y="1077"/>
                </a:lnTo>
                <a:lnTo>
                  <a:pt x="606" y="1072"/>
                </a:lnTo>
                <a:lnTo>
                  <a:pt x="616" y="1066"/>
                </a:lnTo>
                <a:lnTo>
                  <a:pt x="622" y="1060"/>
                </a:lnTo>
                <a:lnTo>
                  <a:pt x="625" y="1054"/>
                </a:lnTo>
                <a:lnTo>
                  <a:pt x="625" y="1049"/>
                </a:lnTo>
                <a:lnTo>
                  <a:pt x="624" y="1045"/>
                </a:lnTo>
                <a:lnTo>
                  <a:pt x="620" y="1039"/>
                </a:lnTo>
                <a:lnTo>
                  <a:pt x="620" y="1039"/>
                </a:lnTo>
                <a:lnTo>
                  <a:pt x="614" y="1031"/>
                </a:lnTo>
                <a:lnTo>
                  <a:pt x="611" y="1029"/>
                </a:lnTo>
                <a:lnTo>
                  <a:pt x="611" y="1029"/>
                </a:lnTo>
                <a:lnTo>
                  <a:pt x="613" y="1029"/>
                </a:lnTo>
                <a:lnTo>
                  <a:pt x="618" y="1029"/>
                </a:lnTo>
                <a:lnTo>
                  <a:pt x="619" y="1028"/>
                </a:lnTo>
                <a:lnTo>
                  <a:pt x="619" y="1026"/>
                </a:lnTo>
                <a:lnTo>
                  <a:pt x="617" y="1021"/>
                </a:lnTo>
                <a:lnTo>
                  <a:pt x="611" y="1015"/>
                </a:lnTo>
                <a:lnTo>
                  <a:pt x="611" y="1015"/>
                </a:lnTo>
                <a:lnTo>
                  <a:pt x="591" y="996"/>
                </a:lnTo>
                <a:lnTo>
                  <a:pt x="585" y="988"/>
                </a:lnTo>
                <a:lnTo>
                  <a:pt x="578" y="977"/>
                </a:lnTo>
                <a:lnTo>
                  <a:pt x="578" y="977"/>
                </a:lnTo>
                <a:lnTo>
                  <a:pt x="574" y="970"/>
                </a:lnTo>
                <a:lnTo>
                  <a:pt x="572" y="963"/>
                </a:lnTo>
                <a:lnTo>
                  <a:pt x="569" y="948"/>
                </a:lnTo>
                <a:lnTo>
                  <a:pt x="568" y="939"/>
                </a:lnTo>
                <a:lnTo>
                  <a:pt x="568" y="934"/>
                </a:lnTo>
                <a:lnTo>
                  <a:pt x="611" y="934"/>
                </a:lnTo>
                <a:lnTo>
                  <a:pt x="620" y="944"/>
                </a:lnTo>
                <a:lnTo>
                  <a:pt x="620" y="944"/>
                </a:lnTo>
                <a:lnTo>
                  <a:pt x="622" y="945"/>
                </a:lnTo>
                <a:lnTo>
                  <a:pt x="622" y="948"/>
                </a:lnTo>
                <a:lnTo>
                  <a:pt x="622" y="951"/>
                </a:lnTo>
                <a:lnTo>
                  <a:pt x="620" y="953"/>
                </a:lnTo>
                <a:lnTo>
                  <a:pt x="618" y="956"/>
                </a:lnTo>
                <a:lnTo>
                  <a:pt x="616" y="958"/>
                </a:lnTo>
                <a:lnTo>
                  <a:pt x="616" y="958"/>
                </a:lnTo>
                <a:lnTo>
                  <a:pt x="612" y="960"/>
                </a:lnTo>
                <a:lnTo>
                  <a:pt x="610" y="963"/>
                </a:lnTo>
                <a:lnTo>
                  <a:pt x="607" y="969"/>
                </a:lnTo>
                <a:lnTo>
                  <a:pt x="606" y="975"/>
                </a:lnTo>
                <a:lnTo>
                  <a:pt x="606" y="977"/>
                </a:lnTo>
                <a:lnTo>
                  <a:pt x="606" y="977"/>
                </a:lnTo>
                <a:lnTo>
                  <a:pt x="609" y="978"/>
                </a:lnTo>
                <a:lnTo>
                  <a:pt x="617" y="980"/>
                </a:lnTo>
                <a:lnTo>
                  <a:pt x="627" y="984"/>
                </a:lnTo>
                <a:lnTo>
                  <a:pt x="633" y="984"/>
                </a:lnTo>
                <a:lnTo>
                  <a:pt x="641" y="984"/>
                </a:lnTo>
                <a:lnTo>
                  <a:pt x="641" y="984"/>
                </a:lnTo>
                <a:lnTo>
                  <a:pt x="652" y="980"/>
                </a:lnTo>
                <a:lnTo>
                  <a:pt x="672" y="973"/>
                </a:lnTo>
                <a:lnTo>
                  <a:pt x="725" y="952"/>
                </a:lnTo>
                <a:lnTo>
                  <a:pt x="772" y="929"/>
                </a:lnTo>
                <a:lnTo>
                  <a:pt x="786" y="921"/>
                </a:lnTo>
                <a:lnTo>
                  <a:pt x="790" y="919"/>
                </a:lnTo>
                <a:lnTo>
                  <a:pt x="791" y="918"/>
                </a:lnTo>
                <a:lnTo>
                  <a:pt x="791" y="918"/>
                </a:lnTo>
                <a:lnTo>
                  <a:pt x="791" y="916"/>
                </a:lnTo>
                <a:lnTo>
                  <a:pt x="792" y="913"/>
                </a:lnTo>
                <a:lnTo>
                  <a:pt x="799" y="903"/>
                </a:lnTo>
                <a:lnTo>
                  <a:pt x="818" y="874"/>
                </a:lnTo>
                <a:lnTo>
                  <a:pt x="829" y="859"/>
                </a:lnTo>
                <a:lnTo>
                  <a:pt x="835" y="846"/>
                </a:lnTo>
                <a:lnTo>
                  <a:pt x="837" y="842"/>
                </a:lnTo>
                <a:lnTo>
                  <a:pt x="837" y="838"/>
                </a:lnTo>
                <a:lnTo>
                  <a:pt x="836" y="836"/>
                </a:lnTo>
                <a:lnTo>
                  <a:pt x="834" y="835"/>
                </a:lnTo>
                <a:lnTo>
                  <a:pt x="834" y="835"/>
                </a:lnTo>
                <a:lnTo>
                  <a:pt x="830" y="836"/>
                </a:lnTo>
                <a:lnTo>
                  <a:pt x="825" y="837"/>
                </a:lnTo>
                <a:lnTo>
                  <a:pt x="816" y="842"/>
                </a:lnTo>
                <a:lnTo>
                  <a:pt x="806" y="849"/>
                </a:lnTo>
                <a:lnTo>
                  <a:pt x="798" y="856"/>
                </a:lnTo>
                <a:lnTo>
                  <a:pt x="784" y="868"/>
                </a:lnTo>
                <a:lnTo>
                  <a:pt x="781" y="869"/>
                </a:lnTo>
                <a:lnTo>
                  <a:pt x="780" y="869"/>
                </a:lnTo>
                <a:lnTo>
                  <a:pt x="781" y="868"/>
                </a:lnTo>
                <a:lnTo>
                  <a:pt x="781" y="868"/>
                </a:lnTo>
                <a:lnTo>
                  <a:pt x="794" y="845"/>
                </a:lnTo>
                <a:lnTo>
                  <a:pt x="798" y="838"/>
                </a:lnTo>
                <a:lnTo>
                  <a:pt x="800" y="833"/>
                </a:lnTo>
                <a:lnTo>
                  <a:pt x="800" y="830"/>
                </a:lnTo>
                <a:lnTo>
                  <a:pt x="798" y="827"/>
                </a:lnTo>
                <a:lnTo>
                  <a:pt x="793" y="824"/>
                </a:lnTo>
                <a:lnTo>
                  <a:pt x="786" y="820"/>
                </a:lnTo>
                <a:lnTo>
                  <a:pt x="786" y="820"/>
                </a:lnTo>
                <a:lnTo>
                  <a:pt x="778" y="817"/>
                </a:lnTo>
                <a:lnTo>
                  <a:pt x="771" y="814"/>
                </a:lnTo>
                <a:lnTo>
                  <a:pt x="759" y="812"/>
                </a:lnTo>
                <a:lnTo>
                  <a:pt x="749" y="811"/>
                </a:lnTo>
                <a:lnTo>
                  <a:pt x="744" y="811"/>
                </a:lnTo>
                <a:lnTo>
                  <a:pt x="744" y="811"/>
                </a:lnTo>
                <a:lnTo>
                  <a:pt x="740" y="811"/>
                </a:lnTo>
                <a:lnTo>
                  <a:pt x="735" y="812"/>
                </a:lnTo>
                <a:lnTo>
                  <a:pt x="722" y="816"/>
                </a:lnTo>
                <a:lnTo>
                  <a:pt x="706" y="820"/>
                </a:lnTo>
                <a:lnTo>
                  <a:pt x="663" y="778"/>
                </a:lnTo>
                <a:lnTo>
                  <a:pt x="663" y="778"/>
                </a:lnTo>
                <a:lnTo>
                  <a:pt x="712" y="766"/>
                </a:lnTo>
                <a:lnTo>
                  <a:pt x="767" y="754"/>
                </a:lnTo>
                <a:lnTo>
                  <a:pt x="767" y="754"/>
                </a:lnTo>
                <a:lnTo>
                  <a:pt x="774" y="752"/>
                </a:lnTo>
                <a:lnTo>
                  <a:pt x="784" y="746"/>
                </a:lnTo>
                <a:lnTo>
                  <a:pt x="797" y="737"/>
                </a:lnTo>
                <a:lnTo>
                  <a:pt x="812" y="728"/>
                </a:lnTo>
                <a:lnTo>
                  <a:pt x="825" y="716"/>
                </a:lnTo>
                <a:lnTo>
                  <a:pt x="838" y="705"/>
                </a:lnTo>
                <a:lnTo>
                  <a:pt x="848" y="696"/>
                </a:lnTo>
                <a:lnTo>
                  <a:pt x="850" y="691"/>
                </a:lnTo>
                <a:lnTo>
                  <a:pt x="852" y="687"/>
                </a:lnTo>
                <a:lnTo>
                  <a:pt x="852" y="687"/>
                </a:lnTo>
                <a:lnTo>
                  <a:pt x="858" y="667"/>
                </a:lnTo>
                <a:lnTo>
                  <a:pt x="864" y="640"/>
                </a:lnTo>
                <a:lnTo>
                  <a:pt x="871" y="607"/>
                </a:lnTo>
                <a:lnTo>
                  <a:pt x="871" y="607"/>
                </a:lnTo>
                <a:lnTo>
                  <a:pt x="893" y="589"/>
                </a:lnTo>
                <a:lnTo>
                  <a:pt x="908" y="574"/>
                </a:lnTo>
                <a:lnTo>
                  <a:pt x="913" y="568"/>
                </a:lnTo>
                <a:lnTo>
                  <a:pt x="914" y="566"/>
                </a:lnTo>
                <a:lnTo>
                  <a:pt x="914" y="564"/>
                </a:lnTo>
                <a:lnTo>
                  <a:pt x="914" y="564"/>
                </a:lnTo>
                <a:lnTo>
                  <a:pt x="912" y="559"/>
                </a:lnTo>
                <a:lnTo>
                  <a:pt x="906" y="552"/>
                </a:lnTo>
                <a:lnTo>
                  <a:pt x="888" y="532"/>
                </a:lnTo>
                <a:lnTo>
                  <a:pt x="866" y="508"/>
                </a:lnTo>
                <a:lnTo>
                  <a:pt x="848" y="488"/>
                </a:lnTo>
                <a:lnTo>
                  <a:pt x="848" y="488"/>
                </a:lnTo>
                <a:lnTo>
                  <a:pt x="805" y="435"/>
                </a:lnTo>
                <a:lnTo>
                  <a:pt x="758" y="374"/>
                </a:lnTo>
                <a:lnTo>
                  <a:pt x="758" y="374"/>
                </a:lnTo>
                <a:lnTo>
                  <a:pt x="751" y="364"/>
                </a:lnTo>
                <a:lnTo>
                  <a:pt x="744" y="354"/>
                </a:lnTo>
                <a:lnTo>
                  <a:pt x="739" y="345"/>
                </a:lnTo>
                <a:lnTo>
                  <a:pt x="732" y="335"/>
                </a:lnTo>
                <a:lnTo>
                  <a:pt x="725" y="327"/>
                </a:lnTo>
                <a:lnTo>
                  <a:pt x="713" y="316"/>
                </a:lnTo>
                <a:lnTo>
                  <a:pt x="697" y="303"/>
                </a:lnTo>
                <a:lnTo>
                  <a:pt x="677" y="289"/>
                </a:lnTo>
                <a:lnTo>
                  <a:pt x="677" y="289"/>
                </a:lnTo>
                <a:lnTo>
                  <a:pt x="633" y="260"/>
                </a:lnTo>
                <a:lnTo>
                  <a:pt x="614" y="250"/>
                </a:lnTo>
                <a:lnTo>
                  <a:pt x="597" y="240"/>
                </a:lnTo>
                <a:lnTo>
                  <a:pt x="581" y="233"/>
                </a:lnTo>
                <a:lnTo>
                  <a:pt x="568" y="227"/>
                </a:lnTo>
                <a:lnTo>
                  <a:pt x="558" y="224"/>
                </a:lnTo>
                <a:lnTo>
                  <a:pt x="549" y="223"/>
                </a:lnTo>
                <a:lnTo>
                  <a:pt x="549" y="223"/>
                </a:lnTo>
                <a:lnTo>
                  <a:pt x="526" y="218"/>
                </a:lnTo>
                <a:lnTo>
                  <a:pt x="491" y="211"/>
                </a:lnTo>
                <a:lnTo>
                  <a:pt x="458" y="202"/>
                </a:lnTo>
                <a:lnTo>
                  <a:pt x="440" y="199"/>
                </a:lnTo>
                <a:lnTo>
                  <a:pt x="440" y="199"/>
                </a:lnTo>
                <a:lnTo>
                  <a:pt x="429" y="196"/>
                </a:lnTo>
                <a:lnTo>
                  <a:pt x="408" y="192"/>
                </a:lnTo>
                <a:lnTo>
                  <a:pt x="384" y="185"/>
                </a:lnTo>
                <a:lnTo>
                  <a:pt x="336" y="180"/>
                </a:lnTo>
                <a:lnTo>
                  <a:pt x="322" y="166"/>
                </a:lnTo>
                <a:lnTo>
                  <a:pt x="312" y="151"/>
                </a:lnTo>
                <a:lnTo>
                  <a:pt x="312" y="151"/>
                </a:lnTo>
                <a:lnTo>
                  <a:pt x="301" y="143"/>
                </a:lnTo>
                <a:lnTo>
                  <a:pt x="294" y="135"/>
                </a:lnTo>
                <a:lnTo>
                  <a:pt x="290" y="131"/>
                </a:lnTo>
                <a:lnTo>
                  <a:pt x="289" y="128"/>
                </a:lnTo>
                <a:lnTo>
                  <a:pt x="289" y="128"/>
                </a:lnTo>
                <a:lnTo>
                  <a:pt x="286" y="122"/>
                </a:lnTo>
                <a:lnTo>
                  <a:pt x="281" y="111"/>
                </a:lnTo>
                <a:lnTo>
                  <a:pt x="263" y="81"/>
                </a:lnTo>
                <a:lnTo>
                  <a:pt x="237" y="42"/>
                </a:lnTo>
                <a:lnTo>
                  <a:pt x="241" y="18"/>
                </a:lnTo>
                <a:lnTo>
                  <a:pt x="18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8">
            <a:extLst>
              <a:ext uri="{FF2B5EF4-FFF2-40B4-BE49-F238E27FC236}">
                <a16:creationId xmlns:a16="http://schemas.microsoft.com/office/drawing/2014/main" id="{7AD5C462-3144-4A3E-AB9C-0ED76BFC9B58}"/>
              </a:ext>
            </a:extLst>
          </p:cNvPr>
          <p:cNvSpPr>
            <a:spLocks/>
          </p:cNvSpPr>
          <p:nvPr/>
        </p:nvSpPr>
        <p:spPr bwMode="auto">
          <a:xfrm>
            <a:off x="7272070" y="3831219"/>
            <a:ext cx="1389923" cy="2522579"/>
          </a:xfrm>
          <a:custGeom>
            <a:avLst/>
            <a:gdLst>
              <a:gd name="T0" fmla="*/ 792 w 1221"/>
              <a:gd name="T1" fmla="*/ 293 h 2216"/>
              <a:gd name="T2" fmla="*/ 835 w 1221"/>
              <a:gd name="T3" fmla="*/ 212 h 2216"/>
              <a:gd name="T4" fmla="*/ 792 w 1221"/>
              <a:gd name="T5" fmla="*/ 63 h 2216"/>
              <a:gd name="T6" fmla="*/ 599 w 1221"/>
              <a:gd name="T7" fmla="*/ 5 h 2216"/>
              <a:gd name="T8" fmla="*/ 589 w 1221"/>
              <a:gd name="T9" fmla="*/ 57 h 2216"/>
              <a:gd name="T10" fmla="*/ 556 w 1221"/>
              <a:gd name="T11" fmla="*/ 217 h 2216"/>
              <a:gd name="T12" fmla="*/ 475 w 1221"/>
              <a:gd name="T13" fmla="*/ 217 h 2216"/>
              <a:gd name="T14" fmla="*/ 347 w 1221"/>
              <a:gd name="T15" fmla="*/ 208 h 2216"/>
              <a:gd name="T16" fmla="*/ 186 w 1221"/>
              <a:gd name="T17" fmla="*/ 12 h 2216"/>
              <a:gd name="T18" fmla="*/ 48 w 1221"/>
              <a:gd name="T19" fmla="*/ 15 h 2216"/>
              <a:gd name="T20" fmla="*/ 8 w 1221"/>
              <a:gd name="T21" fmla="*/ 77 h 2216"/>
              <a:gd name="T22" fmla="*/ 187 w 1221"/>
              <a:gd name="T23" fmla="*/ 170 h 2216"/>
              <a:gd name="T24" fmla="*/ 346 w 1221"/>
              <a:gd name="T25" fmla="*/ 231 h 2216"/>
              <a:gd name="T26" fmla="*/ 269 w 1221"/>
              <a:gd name="T27" fmla="*/ 259 h 2216"/>
              <a:gd name="T28" fmla="*/ 104 w 1221"/>
              <a:gd name="T29" fmla="*/ 246 h 2216"/>
              <a:gd name="T30" fmla="*/ 130 w 1221"/>
              <a:gd name="T31" fmla="*/ 348 h 2216"/>
              <a:gd name="T32" fmla="*/ 198 w 1221"/>
              <a:gd name="T33" fmla="*/ 322 h 2216"/>
              <a:gd name="T34" fmla="*/ 271 w 1221"/>
              <a:gd name="T35" fmla="*/ 357 h 2216"/>
              <a:gd name="T36" fmla="*/ 133 w 1221"/>
              <a:gd name="T37" fmla="*/ 531 h 2216"/>
              <a:gd name="T38" fmla="*/ 128 w 1221"/>
              <a:gd name="T39" fmla="*/ 663 h 2216"/>
              <a:gd name="T40" fmla="*/ 248 w 1221"/>
              <a:gd name="T41" fmla="*/ 725 h 2216"/>
              <a:gd name="T42" fmla="*/ 244 w 1221"/>
              <a:gd name="T43" fmla="*/ 875 h 2216"/>
              <a:gd name="T44" fmla="*/ 226 w 1221"/>
              <a:gd name="T45" fmla="*/ 968 h 2216"/>
              <a:gd name="T46" fmla="*/ 191 w 1221"/>
              <a:gd name="T47" fmla="*/ 1199 h 2216"/>
              <a:gd name="T48" fmla="*/ 309 w 1221"/>
              <a:gd name="T49" fmla="*/ 1664 h 2216"/>
              <a:gd name="T50" fmla="*/ 342 w 1221"/>
              <a:gd name="T51" fmla="*/ 1745 h 2216"/>
              <a:gd name="T52" fmla="*/ 378 w 1221"/>
              <a:gd name="T53" fmla="*/ 1981 h 2216"/>
              <a:gd name="T54" fmla="*/ 384 w 1221"/>
              <a:gd name="T55" fmla="*/ 2078 h 2216"/>
              <a:gd name="T56" fmla="*/ 385 w 1221"/>
              <a:gd name="T57" fmla="*/ 2186 h 2216"/>
              <a:gd name="T58" fmla="*/ 477 w 1221"/>
              <a:gd name="T59" fmla="*/ 2204 h 2216"/>
              <a:gd name="T60" fmla="*/ 496 w 1221"/>
              <a:gd name="T61" fmla="*/ 2124 h 2216"/>
              <a:gd name="T62" fmla="*/ 482 w 1221"/>
              <a:gd name="T63" fmla="*/ 2002 h 2216"/>
              <a:gd name="T64" fmla="*/ 503 w 1221"/>
              <a:gd name="T65" fmla="*/ 1740 h 2216"/>
              <a:gd name="T66" fmla="*/ 532 w 1221"/>
              <a:gd name="T67" fmla="*/ 1429 h 2216"/>
              <a:gd name="T68" fmla="*/ 643 w 1221"/>
              <a:gd name="T69" fmla="*/ 1441 h 2216"/>
              <a:gd name="T70" fmla="*/ 652 w 1221"/>
              <a:gd name="T71" fmla="*/ 1624 h 2216"/>
              <a:gd name="T72" fmla="*/ 688 w 1221"/>
              <a:gd name="T73" fmla="*/ 1683 h 2216"/>
              <a:gd name="T74" fmla="*/ 681 w 1221"/>
              <a:gd name="T75" fmla="*/ 1913 h 2216"/>
              <a:gd name="T76" fmla="*/ 731 w 1221"/>
              <a:gd name="T77" fmla="*/ 1999 h 2216"/>
              <a:gd name="T78" fmla="*/ 840 w 1221"/>
              <a:gd name="T79" fmla="*/ 2087 h 2216"/>
              <a:gd name="T80" fmla="*/ 865 w 1221"/>
              <a:gd name="T81" fmla="*/ 2031 h 2216"/>
              <a:gd name="T82" fmla="*/ 802 w 1221"/>
              <a:gd name="T83" fmla="*/ 1939 h 2216"/>
              <a:gd name="T84" fmla="*/ 811 w 1221"/>
              <a:gd name="T85" fmla="*/ 1669 h 2216"/>
              <a:gd name="T86" fmla="*/ 856 w 1221"/>
              <a:gd name="T87" fmla="*/ 1612 h 2216"/>
              <a:gd name="T88" fmla="*/ 910 w 1221"/>
              <a:gd name="T89" fmla="*/ 1412 h 2216"/>
              <a:gd name="T90" fmla="*/ 816 w 1221"/>
              <a:gd name="T91" fmla="*/ 1212 h 2216"/>
              <a:gd name="T92" fmla="*/ 644 w 1221"/>
              <a:gd name="T93" fmla="*/ 945 h 2216"/>
              <a:gd name="T94" fmla="*/ 693 w 1221"/>
              <a:gd name="T95" fmla="*/ 817 h 2216"/>
              <a:gd name="T96" fmla="*/ 816 w 1221"/>
              <a:gd name="T97" fmla="*/ 661 h 2216"/>
              <a:gd name="T98" fmla="*/ 963 w 1221"/>
              <a:gd name="T99" fmla="*/ 696 h 2216"/>
              <a:gd name="T100" fmla="*/ 1071 w 1221"/>
              <a:gd name="T101" fmla="*/ 680 h 2216"/>
              <a:gd name="T102" fmla="*/ 1169 w 1221"/>
              <a:gd name="T103" fmla="*/ 607 h 2216"/>
              <a:gd name="T104" fmla="*/ 1221 w 1221"/>
              <a:gd name="T105" fmla="*/ 616 h 2216"/>
              <a:gd name="T106" fmla="*/ 1215 w 1221"/>
              <a:gd name="T107" fmla="*/ 574 h 2216"/>
              <a:gd name="T108" fmla="*/ 1176 w 1221"/>
              <a:gd name="T109" fmla="*/ 545 h 2216"/>
              <a:gd name="T110" fmla="*/ 1006 w 1221"/>
              <a:gd name="T111" fmla="*/ 587 h 2216"/>
              <a:gd name="T112" fmla="*/ 946 w 1221"/>
              <a:gd name="T113" fmla="*/ 573 h 2216"/>
              <a:gd name="T114" fmla="*/ 887 w 1221"/>
              <a:gd name="T115" fmla="*/ 565 h 2216"/>
              <a:gd name="T116" fmla="*/ 849 w 1221"/>
              <a:gd name="T117" fmla="*/ 478 h 2216"/>
              <a:gd name="T118" fmla="*/ 817 w 1221"/>
              <a:gd name="T119" fmla="*/ 401 h 2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21" h="2216">
                <a:moveTo>
                  <a:pt x="769" y="355"/>
                </a:moveTo>
                <a:lnTo>
                  <a:pt x="769" y="355"/>
                </a:lnTo>
                <a:lnTo>
                  <a:pt x="770" y="354"/>
                </a:lnTo>
                <a:lnTo>
                  <a:pt x="775" y="351"/>
                </a:lnTo>
                <a:lnTo>
                  <a:pt x="779" y="345"/>
                </a:lnTo>
                <a:lnTo>
                  <a:pt x="782" y="342"/>
                </a:lnTo>
                <a:lnTo>
                  <a:pt x="783" y="336"/>
                </a:lnTo>
                <a:lnTo>
                  <a:pt x="783" y="336"/>
                </a:lnTo>
                <a:lnTo>
                  <a:pt x="787" y="318"/>
                </a:lnTo>
                <a:lnTo>
                  <a:pt x="788" y="312"/>
                </a:lnTo>
                <a:lnTo>
                  <a:pt x="788" y="312"/>
                </a:lnTo>
                <a:lnTo>
                  <a:pt x="792" y="293"/>
                </a:lnTo>
                <a:lnTo>
                  <a:pt x="792" y="293"/>
                </a:lnTo>
                <a:lnTo>
                  <a:pt x="800" y="267"/>
                </a:lnTo>
                <a:lnTo>
                  <a:pt x="804" y="253"/>
                </a:lnTo>
                <a:lnTo>
                  <a:pt x="807" y="246"/>
                </a:lnTo>
                <a:lnTo>
                  <a:pt x="807" y="246"/>
                </a:lnTo>
                <a:lnTo>
                  <a:pt x="811" y="242"/>
                </a:lnTo>
                <a:lnTo>
                  <a:pt x="821" y="234"/>
                </a:lnTo>
                <a:lnTo>
                  <a:pt x="826" y="229"/>
                </a:lnTo>
                <a:lnTo>
                  <a:pt x="829" y="224"/>
                </a:lnTo>
                <a:lnTo>
                  <a:pt x="833" y="218"/>
                </a:lnTo>
                <a:lnTo>
                  <a:pt x="835" y="212"/>
                </a:lnTo>
                <a:lnTo>
                  <a:pt x="835" y="212"/>
                </a:lnTo>
                <a:lnTo>
                  <a:pt x="837" y="195"/>
                </a:lnTo>
                <a:lnTo>
                  <a:pt x="839" y="183"/>
                </a:lnTo>
                <a:lnTo>
                  <a:pt x="837" y="168"/>
                </a:lnTo>
                <a:lnTo>
                  <a:pt x="836" y="154"/>
                </a:lnTo>
                <a:lnTo>
                  <a:pt x="832" y="139"/>
                </a:lnTo>
                <a:lnTo>
                  <a:pt x="826" y="123"/>
                </a:lnTo>
                <a:lnTo>
                  <a:pt x="821" y="115"/>
                </a:lnTo>
                <a:lnTo>
                  <a:pt x="816" y="108"/>
                </a:lnTo>
                <a:lnTo>
                  <a:pt x="816" y="108"/>
                </a:lnTo>
                <a:lnTo>
                  <a:pt x="807" y="94"/>
                </a:lnTo>
                <a:lnTo>
                  <a:pt x="801" y="82"/>
                </a:lnTo>
                <a:lnTo>
                  <a:pt x="792" y="63"/>
                </a:lnTo>
                <a:lnTo>
                  <a:pt x="789" y="56"/>
                </a:lnTo>
                <a:lnTo>
                  <a:pt x="784" y="50"/>
                </a:lnTo>
                <a:lnTo>
                  <a:pt x="778" y="45"/>
                </a:lnTo>
                <a:lnTo>
                  <a:pt x="769" y="42"/>
                </a:lnTo>
                <a:lnTo>
                  <a:pt x="769" y="42"/>
                </a:lnTo>
                <a:lnTo>
                  <a:pt x="737" y="32"/>
                </a:lnTo>
                <a:lnTo>
                  <a:pt x="692" y="19"/>
                </a:lnTo>
                <a:lnTo>
                  <a:pt x="648" y="8"/>
                </a:lnTo>
                <a:lnTo>
                  <a:pt x="630" y="5"/>
                </a:lnTo>
                <a:lnTo>
                  <a:pt x="617" y="4"/>
                </a:lnTo>
                <a:lnTo>
                  <a:pt x="617" y="4"/>
                </a:lnTo>
                <a:lnTo>
                  <a:pt x="599" y="5"/>
                </a:lnTo>
                <a:lnTo>
                  <a:pt x="588" y="8"/>
                </a:lnTo>
                <a:lnTo>
                  <a:pt x="583" y="10"/>
                </a:lnTo>
                <a:lnTo>
                  <a:pt x="580" y="12"/>
                </a:lnTo>
                <a:lnTo>
                  <a:pt x="579" y="15"/>
                </a:lnTo>
                <a:lnTo>
                  <a:pt x="579" y="18"/>
                </a:lnTo>
                <a:lnTo>
                  <a:pt x="579" y="18"/>
                </a:lnTo>
                <a:lnTo>
                  <a:pt x="582" y="24"/>
                </a:lnTo>
                <a:lnTo>
                  <a:pt x="585" y="30"/>
                </a:lnTo>
                <a:lnTo>
                  <a:pt x="588" y="37"/>
                </a:lnTo>
                <a:lnTo>
                  <a:pt x="589" y="46"/>
                </a:lnTo>
                <a:lnTo>
                  <a:pt x="589" y="46"/>
                </a:lnTo>
                <a:lnTo>
                  <a:pt x="589" y="57"/>
                </a:lnTo>
                <a:lnTo>
                  <a:pt x="586" y="68"/>
                </a:lnTo>
                <a:lnTo>
                  <a:pt x="584" y="84"/>
                </a:lnTo>
                <a:lnTo>
                  <a:pt x="584" y="84"/>
                </a:lnTo>
                <a:lnTo>
                  <a:pt x="578" y="100"/>
                </a:lnTo>
                <a:lnTo>
                  <a:pt x="573" y="113"/>
                </a:lnTo>
                <a:lnTo>
                  <a:pt x="570" y="127"/>
                </a:lnTo>
                <a:lnTo>
                  <a:pt x="570" y="127"/>
                </a:lnTo>
                <a:lnTo>
                  <a:pt x="560" y="174"/>
                </a:lnTo>
                <a:lnTo>
                  <a:pt x="560" y="174"/>
                </a:lnTo>
                <a:lnTo>
                  <a:pt x="557" y="196"/>
                </a:lnTo>
                <a:lnTo>
                  <a:pt x="556" y="217"/>
                </a:lnTo>
                <a:lnTo>
                  <a:pt x="556" y="217"/>
                </a:lnTo>
                <a:lnTo>
                  <a:pt x="556" y="230"/>
                </a:lnTo>
                <a:lnTo>
                  <a:pt x="557" y="244"/>
                </a:lnTo>
                <a:lnTo>
                  <a:pt x="557" y="255"/>
                </a:lnTo>
                <a:lnTo>
                  <a:pt x="557" y="259"/>
                </a:lnTo>
                <a:lnTo>
                  <a:pt x="556" y="260"/>
                </a:lnTo>
                <a:lnTo>
                  <a:pt x="556" y="260"/>
                </a:lnTo>
                <a:lnTo>
                  <a:pt x="535" y="265"/>
                </a:lnTo>
                <a:lnTo>
                  <a:pt x="506" y="272"/>
                </a:lnTo>
                <a:lnTo>
                  <a:pt x="461" y="217"/>
                </a:lnTo>
                <a:lnTo>
                  <a:pt x="461" y="217"/>
                </a:lnTo>
                <a:lnTo>
                  <a:pt x="467" y="217"/>
                </a:lnTo>
                <a:lnTo>
                  <a:pt x="475" y="217"/>
                </a:lnTo>
                <a:lnTo>
                  <a:pt x="475" y="217"/>
                </a:lnTo>
                <a:lnTo>
                  <a:pt x="474" y="217"/>
                </a:lnTo>
                <a:lnTo>
                  <a:pt x="467" y="215"/>
                </a:lnTo>
                <a:lnTo>
                  <a:pt x="428" y="208"/>
                </a:lnTo>
                <a:lnTo>
                  <a:pt x="428" y="208"/>
                </a:lnTo>
                <a:lnTo>
                  <a:pt x="413" y="205"/>
                </a:lnTo>
                <a:lnTo>
                  <a:pt x="402" y="204"/>
                </a:lnTo>
                <a:lnTo>
                  <a:pt x="382" y="204"/>
                </a:lnTo>
                <a:lnTo>
                  <a:pt x="367" y="206"/>
                </a:lnTo>
                <a:lnTo>
                  <a:pt x="357" y="208"/>
                </a:lnTo>
                <a:lnTo>
                  <a:pt x="352" y="208"/>
                </a:lnTo>
                <a:lnTo>
                  <a:pt x="347" y="208"/>
                </a:lnTo>
                <a:lnTo>
                  <a:pt x="344" y="206"/>
                </a:lnTo>
                <a:lnTo>
                  <a:pt x="339" y="204"/>
                </a:lnTo>
                <a:lnTo>
                  <a:pt x="333" y="201"/>
                </a:lnTo>
                <a:lnTo>
                  <a:pt x="328" y="195"/>
                </a:lnTo>
                <a:lnTo>
                  <a:pt x="314" y="179"/>
                </a:lnTo>
                <a:lnTo>
                  <a:pt x="314" y="179"/>
                </a:lnTo>
                <a:lnTo>
                  <a:pt x="296" y="157"/>
                </a:lnTo>
                <a:lnTo>
                  <a:pt x="277" y="131"/>
                </a:lnTo>
                <a:lnTo>
                  <a:pt x="237" y="75"/>
                </a:lnTo>
                <a:lnTo>
                  <a:pt x="217" y="50"/>
                </a:lnTo>
                <a:lnTo>
                  <a:pt x="200" y="27"/>
                </a:lnTo>
                <a:lnTo>
                  <a:pt x="186" y="12"/>
                </a:lnTo>
                <a:lnTo>
                  <a:pt x="181" y="6"/>
                </a:lnTo>
                <a:lnTo>
                  <a:pt x="177" y="4"/>
                </a:lnTo>
                <a:lnTo>
                  <a:pt x="177" y="4"/>
                </a:lnTo>
                <a:lnTo>
                  <a:pt x="172" y="2"/>
                </a:lnTo>
                <a:lnTo>
                  <a:pt x="166" y="1"/>
                </a:lnTo>
                <a:lnTo>
                  <a:pt x="149" y="0"/>
                </a:lnTo>
                <a:lnTo>
                  <a:pt x="130" y="0"/>
                </a:lnTo>
                <a:lnTo>
                  <a:pt x="109" y="1"/>
                </a:lnTo>
                <a:lnTo>
                  <a:pt x="87" y="5"/>
                </a:lnTo>
                <a:lnTo>
                  <a:pt x="68" y="8"/>
                </a:lnTo>
                <a:lnTo>
                  <a:pt x="53" y="13"/>
                </a:lnTo>
                <a:lnTo>
                  <a:pt x="48" y="15"/>
                </a:lnTo>
                <a:lnTo>
                  <a:pt x="44" y="18"/>
                </a:lnTo>
                <a:lnTo>
                  <a:pt x="44" y="18"/>
                </a:lnTo>
                <a:lnTo>
                  <a:pt x="27" y="31"/>
                </a:lnTo>
                <a:lnTo>
                  <a:pt x="18" y="40"/>
                </a:lnTo>
                <a:lnTo>
                  <a:pt x="8" y="49"/>
                </a:lnTo>
                <a:lnTo>
                  <a:pt x="5" y="53"/>
                </a:lnTo>
                <a:lnTo>
                  <a:pt x="3" y="57"/>
                </a:lnTo>
                <a:lnTo>
                  <a:pt x="0" y="62"/>
                </a:lnTo>
                <a:lnTo>
                  <a:pt x="0" y="65"/>
                </a:lnTo>
                <a:lnTo>
                  <a:pt x="1" y="70"/>
                </a:lnTo>
                <a:lnTo>
                  <a:pt x="4" y="74"/>
                </a:lnTo>
                <a:lnTo>
                  <a:pt x="8" y="77"/>
                </a:lnTo>
                <a:lnTo>
                  <a:pt x="16" y="80"/>
                </a:lnTo>
                <a:lnTo>
                  <a:pt x="16" y="80"/>
                </a:lnTo>
                <a:lnTo>
                  <a:pt x="31" y="84"/>
                </a:lnTo>
                <a:lnTo>
                  <a:pt x="46" y="88"/>
                </a:lnTo>
                <a:lnTo>
                  <a:pt x="75" y="94"/>
                </a:lnTo>
                <a:lnTo>
                  <a:pt x="89" y="99"/>
                </a:lnTo>
                <a:lnTo>
                  <a:pt x="103" y="106"/>
                </a:lnTo>
                <a:lnTo>
                  <a:pt x="119" y="115"/>
                </a:lnTo>
                <a:lnTo>
                  <a:pt x="134" y="127"/>
                </a:lnTo>
                <a:lnTo>
                  <a:pt x="134" y="127"/>
                </a:lnTo>
                <a:lnTo>
                  <a:pt x="162" y="152"/>
                </a:lnTo>
                <a:lnTo>
                  <a:pt x="187" y="170"/>
                </a:lnTo>
                <a:lnTo>
                  <a:pt x="207" y="184"/>
                </a:lnTo>
                <a:lnTo>
                  <a:pt x="229" y="198"/>
                </a:lnTo>
                <a:lnTo>
                  <a:pt x="229" y="198"/>
                </a:lnTo>
                <a:lnTo>
                  <a:pt x="241" y="205"/>
                </a:lnTo>
                <a:lnTo>
                  <a:pt x="254" y="212"/>
                </a:lnTo>
                <a:lnTo>
                  <a:pt x="281" y="224"/>
                </a:lnTo>
                <a:lnTo>
                  <a:pt x="305" y="233"/>
                </a:lnTo>
                <a:lnTo>
                  <a:pt x="313" y="235"/>
                </a:lnTo>
                <a:lnTo>
                  <a:pt x="319" y="236"/>
                </a:lnTo>
                <a:lnTo>
                  <a:pt x="319" y="236"/>
                </a:lnTo>
                <a:lnTo>
                  <a:pt x="331" y="234"/>
                </a:lnTo>
                <a:lnTo>
                  <a:pt x="346" y="231"/>
                </a:lnTo>
                <a:lnTo>
                  <a:pt x="352" y="231"/>
                </a:lnTo>
                <a:lnTo>
                  <a:pt x="357" y="233"/>
                </a:lnTo>
                <a:lnTo>
                  <a:pt x="357" y="234"/>
                </a:lnTo>
                <a:lnTo>
                  <a:pt x="357" y="235"/>
                </a:lnTo>
                <a:lnTo>
                  <a:pt x="352" y="241"/>
                </a:lnTo>
                <a:lnTo>
                  <a:pt x="352" y="241"/>
                </a:lnTo>
                <a:lnTo>
                  <a:pt x="347" y="244"/>
                </a:lnTo>
                <a:lnTo>
                  <a:pt x="340" y="247"/>
                </a:lnTo>
                <a:lnTo>
                  <a:pt x="332" y="250"/>
                </a:lnTo>
                <a:lnTo>
                  <a:pt x="321" y="253"/>
                </a:lnTo>
                <a:lnTo>
                  <a:pt x="296" y="256"/>
                </a:lnTo>
                <a:lnTo>
                  <a:pt x="269" y="259"/>
                </a:lnTo>
                <a:lnTo>
                  <a:pt x="242" y="260"/>
                </a:lnTo>
                <a:lnTo>
                  <a:pt x="217" y="260"/>
                </a:lnTo>
                <a:lnTo>
                  <a:pt x="198" y="257"/>
                </a:lnTo>
                <a:lnTo>
                  <a:pt x="191" y="256"/>
                </a:lnTo>
                <a:lnTo>
                  <a:pt x="186" y="255"/>
                </a:lnTo>
                <a:lnTo>
                  <a:pt x="186" y="255"/>
                </a:lnTo>
                <a:lnTo>
                  <a:pt x="177" y="252"/>
                </a:lnTo>
                <a:lnTo>
                  <a:pt x="165" y="249"/>
                </a:lnTo>
                <a:lnTo>
                  <a:pt x="136" y="244"/>
                </a:lnTo>
                <a:lnTo>
                  <a:pt x="101" y="241"/>
                </a:lnTo>
                <a:lnTo>
                  <a:pt x="101" y="241"/>
                </a:lnTo>
                <a:lnTo>
                  <a:pt x="104" y="246"/>
                </a:lnTo>
                <a:lnTo>
                  <a:pt x="114" y="257"/>
                </a:lnTo>
                <a:lnTo>
                  <a:pt x="123" y="273"/>
                </a:lnTo>
                <a:lnTo>
                  <a:pt x="127" y="281"/>
                </a:lnTo>
                <a:lnTo>
                  <a:pt x="129" y="288"/>
                </a:lnTo>
                <a:lnTo>
                  <a:pt x="129" y="288"/>
                </a:lnTo>
                <a:lnTo>
                  <a:pt x="130" y="297"/>
                </a:lnTo>
                <a:lnTo>
                  <a:pt x="130" y="306"/>
                </a:lnTo>
                <a:lnTo>
                  <a:pt x="128" y="326"/>
                </a:lnTo>
                <a:lnTo>
                  <a:pt x="128" y="336"/>
                </a:lnTo>
                <a:lnTo>
                  <a:pt x="128" y="343"/>
                </a:lnTo>
                <a:lnTo>
                  <a:pt x="129" y="346"/>
                </a:lnTo>
                <a:lnTo>
                  <a:pt x="130" y="348"/>
                </a:lnTo>
                <a:lnTo>
                  <a:pt x="132" y="350"/>
                </a:lnTo>
                <a:lnTo>
                  <a:pt x="134" y="350"/>
                </a:lnTo>
                <a:lnTo>
                  <a:pt x="134" y="350"/>
                </a:lnTo>
                <a:lnTo>
                  <a:pt x="139" y="350"/>
                </a:lnTo>
                <a:lnTo>
                  <a:pt x="141" y="349"/>
                </a:lnTo>
                <a:lnTo>
                  <a:pt x="145" y="345"/>
                </a:lnTo>
                <a:lnTo>
                  <a:pt x="147" y="343"/>
                </a:lnTo>
                <a:lnTo>
                  <a:pt x="152" y="340"/>
                </a:lnTo>
                <a:lnTo>
                  <a:pt x="160" y="336"/>
                </a:lnTo>
                <a:lnTo>
                  <a:pt x="172" y="331"/>
                </a:lnTo>
                <a:lnTo>
                  <a:pt x="172" y="331"/>
                </a:lnTo>
                <a:lnTo>
                  <a:pt x="198" y="322"/>
                </a:lnTo>
                <a:lnTo>
                  <a:pt x="210" y="317"/>
                </a:lnTo>
                <a:lnTo>
                  <a:pt x="223" y="313"/>
                </a:lnTo>
                <a:lnTo>
                  <a:pt x="236" y="311"/>
                </a:lnTo>
                <a:lnTo>
                  <a:pt x="251" y="308"/>
                </a:lnTo>
                <a:lnTo>
                  <a:pt x="269" y="307"/>
                </a:lnTo>
                <a:lnTo>
                  <a:pt x="290" y="307"/>
                </a:lnTo>
                <a:lnTo>
                  <a:pt x="290" y="307"/>
                </a:lnTo>
                <a:lnTo>
                  <a:pt x="337" y="307"/>
                </a:lnTo>
                <a:lnTo>
                  <a:pt x="337" y="307"/>
                </a:lnTo>
                <a:lnTo>
                  <a:pt x="315" y="323"/>
                </a:lnTo>
                <a:lnTo>
                  <a:pt x="293" y="339"/>
                </a:lnTo>
                <a:lnTo>
                  <a:pt x="271" y="357"/>
                </a:lnTo>
                <a:lnTo>
                  <a:pt x="251" y="375"/>
                </a:lnTo>
                <a:lnTo>
                  <a:pt x="217" y="407"/>
                </a:lnTo>
                <a:lnTo>
                  <a:pt x="204" y="420"/>
                </a:lnTo>
                <a:lnTo>
                  <a:pt x="196" y="431"/>
                </a:lnTo>
                <a:lnTo>
                  <a:pt x="196" y="431"/>
                </a:lnTo>
                <a:lnTo>
                  <a:pt x="178" y="454"/>
                </a:lnTo>
                <a:lnTo>
                  <a:pt x="162" y="476"/>
                </a:lnTo>
                <a:lnTo>
                  <a:pt x="151" y="496"/>
                </a:lnTo>
                <a:lnTo>
                  <a:pt x="143" y="511"/>
                </a:lnTo>
                <a:lnTo>
                  <a:pt x="143" y="511"/>
                </a:lnTo>
                <a:lnTo>
                  <a:pt x="140" y="520"/>
                </a:lnTo>
                <a:lnTo>
                  <a:pt x="133" y="531"/>
                </a:lnTo>
                <a:lnTo>
                  <a:pt x="117" y="559"/>
                </a:lnTo>
                <a:lnTo>
                  <a:pt x="110" y="574"/>
                </a:lnTo>
                <a:lnTo>
                  <a:pt x="104" y="588"/>
                </a:lnTo>
                <a:lnTo>
                  <a:pt x="101" y="601"/>
                </a:lnTo>
                <a:lnTo>
                  <a:pt x="100" y="606"/>
                </a:lnTo>
                <a:lnTo>
                  <a:pt x="101" y="611"/>
                </a:lnTo>
                <a:lnTo>
                  <a:pt x="101" y="611"/>
                </a:lnTo>
                <a:lnTo>
                  <a:pt x="107" y="628"/>
                </a:lnTo>
                <a:lnTo>
                  <a:pt x="114" y="644"/>
                </a:lnTo>
                <a:lnTo>
                  <a:pt x="119" y="651"/>
                </a:lnTo>
                <a:lnTo>
                  <a:pt x="123" y="657"/>
                </a:lnTo>
                <a:lnTo>
                  <a:pt x="128" y="663"/>
                </a:lnTo>
                <a:lnTo>
                  <a:pt x="134" y="668"/>
                </a:lnTo>
                <a:lnTo>
                  <a:pt x="134" y="668"/>
                </a:lnTo>
                <a:lnTo>
                  <a:pt x="157" y="683"/>
                </a:lnTo>
                <a:lnTo>
                  <a:pt x="164" y="687"/>
                </a:lnTo>
                <a:lnTo>
                  <a:pt x="166" y="688"/>
                </a:lnTo>
                <a:lnTo>
                  <a:pt x="167" y="687"/>
                </a:lnTo>
                <a:lnTo>
                  <a:pt x="167" y="687"/>
                </a:lnTo>
                <a:lnTo>
                  <a:pt x="168" y="687"/>
                </a:lnTo>
                <a:lnTo>
                  <a:pt x="171" y="687"/>
                </a:lnTo>
                <a:lnTo>
                  <a:pt x="180" y="690"/>
                </a:lnTo>
                <a:lnTo>
                  <a:pt x="207" y="703"/>
                </a:lnTo>
                <a:lnTo>
                  <a:pt x="248" y="725"/>
                </a:lnTo>
                <a:lnTo>
                  <a:pt x="248" y="725"/>
                </a:lnTo>
                <a:lnTo>
                  <a:pt x="243" y="738"/>
                </a:lnTo>
                <a:lnTo>
                  <a:pt x="232" y="769"/>
                </a:lnTo>
                <a:lnTo>
                  <a:pt x="226" y="786"/>
                </a:lnTo>
                <a:lnTo>
                  <a:pt x="222" y="803"/>
                </a:lnTo>
                <a:lnTo>
                  <a:pt x="219" y="816"/>
                </a:lnTo>
                <a:lnTo>
                  <a:pt x="219" y="821"/>
                </a:lnTo>
                <a:lnTo>
                  <a:pt x="219" y="824"/>
                </a:lnTo>
                <a:lnTo>
                  <a:pt x="219" y="824"/>
                </a:lnTo>
                <a:lnTo>
                  <a:pt x="225" y="839"/>
                </a:lnTo>
                <a:lnTo>
                  <a:pt x="236" y="856"/>
                </a:lnTo>
                <a:lnTo>
                  <a:pt x="244" y="875"/>
                </a:lnTo>
                <a:lnTo>
                  <a:pt x="247" y="884"/>
                </a:lnTo>
                <a:lnTo>
                  <a:pt x="248" y="891"/>
                </a:lnTo>
                <a:lnTo>
                  <a:pt x="248" y="891"/>
                </a:lnTo>
                <a:lnTo>
                  <a:pt x="247" y="898"/>
                </a:lnTo>
                <a:lnTo>
                  <a:pt x="243" y="907"/>
                </a:lnTo>
                <a:lnTo>
                  <a:pt x="233" y="929"/>
                </a:lnTo>
                <a:lnTo>
                  <a:pt x="223" y="948"/>
                </a:lnTo>
                <a:lnTo>
                  <a:pt x="220" y="954"/>
                </a:lnTo>
                <a:lnTo>
                  <a:pt x="219" y="957"/>
                </a:lnTo>
                <a:lnTo>
                  <a:pt x="219" y="957"/>
                </a:lnTo>
                <a:lnTo>
                  <a:pt x="222" y="962"/>
                </a:lnTo>
                <a:lnTo>
                  <a:pt x="226" y="968"/>
                </a:lnTo>
                <a:lnTo>
                  <a:pt x="233" y="976"/>
                </a:lnTo>
                <a:lnTo>
                  <a:pt x="233" y="976"/>
                </a:lnTo>
                <a:lnTo>
                  <a:pt x="224" y="999"/>
                </a:lnTo>
                <a:lnTo>
                  <a:pt x="215" y="1024"/>
                </a:lnTo>
                <a:lnTo>
                  <a:pt x="204" y="1056"/>
                </a:lnTo>
                <a:lnTo>
                  <a:pt x="194" y="1090"/>
                </a:lnTo>
                <a:lnTo>
                  <a:pt x="191" y="1109"/>
                </a:lnTo>
                <a:lnTo>
                  <a:pt x="188" y="1128"/>
                </a:lnTo>
                <a:lnTo>
                  <a:pt x="186" y="1146"/>
                </a:lnTo>
                <a:lnTo>
                  <a:pt x="186" y="1165"/>
                </a:lnTo>
                <a:lnTo>
                  <a:pt x="187" y="1183"/>
                </a:lnTo>
                <a:lnTo>
                  <a:pt x="191" y="1199"/>
                </a:lnTo>
                <a:lnTo>
                  <a:pt x="191" y="1199"/>
                </a:lnTo>
                <a:lnTo>
                  <a:pt x="200" y="1235"/>
                </a:lnTo>
                <a:lnTo>
                  <a:pt x="212" y="1275"/>
                </a:lnTo>
                <a:lnTo>
                  <a:pt x="238" y="1363"/>
                </a:lnTo>
                <a:lnTo>
                  <a:pt x="263" y="1447"/>
                </a:lnTo>
                <a:lnTo>
                  <a:pt x="274" y="1484"/>
                </a:lnTo>
                <a:lnTo>
                  <a:pt x="281" y="1512"/>
                </a:lnTo>
                <a:lnTo>
                  <a:pt x="281" y="1512"/>
                </a:lnTo>
                <a:lnTo>
                  <a:pt x="292" y="1561"/>
                </a:lnTo>
                <a:lnTo>
                  <a:pt x="301" y="1604"/>
                </a:lnTo>
                <a:lnTo>
                  <a:pt x="307" y="1639"/>
                </a:lnTo>
                <a:lnTo>
                  <a:pt x="309" y="1664"/>
                </a:lnTo>
                <a:lnTo>
                  <a:pt x="309" y="1664"/>
                </a:lnTo>
                <a:lnTo>
                  <a:pt x="310" y="1674"/>
                </a:lnTo>
                <a:lnTo>
                  <a:pt x="313" y="1683"/>
                </a:lnTo>
                <a:lnTo>
                  <a:pt x="316" y="1693"/>
                </a:lnTo>
                <a:lnTo>
                  <a:pt x="320" y="1700"/>
                </a:lnTo>
                <a:lnTo>
                  <a:pt x="327" y="1714"/>
                </a:lnTo>
                <a:lnTo>
                  <a:pt x="333" y="1721"/>
                </a:lnTo>
                <a:lnTo>
                  <a:pt x="333" y="1721"/>
                </a:lnTo>
                <a:lnTo>
                  <a:pt x="337" y="1726"/>
                </a:lnTo>
                <a:lnTo>
                  <a:pt x="340" y="1733"/>
                </a:lnTo>
                <a:lnTo>
                  <a:pt x="342" y="1740"/>
                </a:lnTo>
                <a:lnTo>
                  <a:pt x="342" y="1745"/>
                </a:lnTo>
                <a:lnTo>
                  <a:pt x="342" y="1745"/>
                </a:lnTo>
                <a:lnTo>
                  <a:pt x="344" y="1752"/>
                </a:lnTo>
                <a:lnTo>
                  <a:pt x="346" y="1769"/>
                </a:lnTo>
                <a:lnTo>
                  <a:pt x="355" y="1816"/>
                </a:lnTo>
                <a:lnTo>
                  <a:pt x="366" y="1866"/>
                </a:lnTo>
                <a:lnTo>
                  <a:pt x="371" y="1897"/>
                </a:lnTo>
                <a:lnTo>
                  <a:pt x="371" y="1897"/>
                </a:lnTo>
                <a:lnTo>
                  <a:pt x="376" y="1939"/>
                </a:lnTo>
                <a:lnTo>
                  <a:pt x="380" y="1973"/>
                </a:lnTo>
                <a:lnTo>
                  <a:pt x="380" y="1973"/>
                </a:lnTo>
                <a:lnTo>
                  <a:pt x="379" y="1976"/>
                </a:lnTo>
                <a:lnTo>
                  <a:pt x="378" y="1981"/>
                </a:lnTo>
                <a:lnTo>
                  <a:pt x="376" y="1989"/>
                </a:lnTo>
                <a:lnTo>
                  <a:pt x="376" y="2001"/>
                </a:lnTo>
                <a:lnTo>
                  <a:pt x="376" y="2001"/>
                </a:lnTo>
                <a:lnTo>
                  <a:pt x="376" y="2014"/>
                </a:lnTo>
                <a:lnTo>
                  <a:pt x="376" y="2025"/>
                </a:lnTo>
                <a:lnTo>
                  <a:pt x="377" y="2036"/>
                </a:lnTo>
                <a:lnTo>
                  <a:pt x="378" y="2041"/>
                </a:lnTo>
                <a:lnTo>
                  <a:pt x="380" y="2049"/>
                </a:lnTo>
                <a:lnTo>
                  <a:pt x="380" y="2049"/>
                </a:lnTo>
                <a:lnTo>
                  <a:pt x="383" y="2057"/>
                </a:lnTo>
                <a:lnTo>
                  <a:pt x="384" y="2068"/>
                </a:lnTo>
                <a:lnTo>
                  <a:pt x="384" y="2078"/>
                </a:lnTo>
                <a:lnTo>
                  <a:pt x="383" y="2090"/>
                </a:lnTo>
                <a:lnTo>
                  <a:pt x="380" y="2114"/>
                </a:lnTo>
                <a:lnTo>
                  <a:pt x="380" y="2122"/>
                </a:lnTo>
                <a:lnTo>
                  <a:pt x="380" y="2129"/>
                </a:lnTo>
                <a:lnTo>
                  <a:pt x="380" y="2129"/>
                </a:lnTo>
                <a:lnTo>
                  <a:pt x="380" y="2135"/>
                </a:lnTo>
                <a:lnTo>
                  <a:pt x="379" y="2141"/>
                </a:lnTo>
                <a:lnTo>
                  <a:pt x="378" y="2157"/>
                </a:lnTo>
                <a:lnTo>
                  <a:pt x="378" y="2165"/>
                </a:lnTo>
                <a:lnTo>
                  <a:pt x="378" y="2172"/>
                </a:lnTo>
                <a:lnTo>
                  <a:pt x="380" y="2179"/>
                </a:lnTo>
                <a:lnTo>
                  <a:pt x="385" y="2186"/>
                </a:lnTo>
                <a:lnTo>
                  <a:pt x="385" y="2186"/>
                </a:lnTo>
                <a:lnTo>
                  <a:pt x="397" y="2199"/>
                </a:lnTo>
                <a:lnTo>
                  <a:pt x="404" y="2205"/>
                </a:lnTo>
                <a:lnTo>
                  <a:pt x="411" y="2210"/>
                </a:lnTo>
                <a:lnTo>
                  <a:pt x="421" y="2213"/>
                </a:lnTo>
                <a:lnTo>
                  <a:pt x="430" y="2216"/>
                </a:lnTo>
                <a:lnTo>
                  <a:pt x="440" y="2216"/>
                </a:lnTo>
                <a:lnTo>
                  <a:pt x="451" y="2215"/>
                </a:lnTo>
                <a:lnTo>
                  <a:pt x="451" y="2215"/>
                </a:lnTo>
                <a:lnTo>
                  <a:pt x="462" y="2211"/>
                </a:lnTo>
                <a:lnTo>
                  <a:pt x="470" y="2208"/>
                </a:lnTo>
                <a:lnTo>
                  <a:pt x="477" y="2204"/>
                </a:lnTo>
                <a:lnTo>
                  <a:pt x="482" y="2199"/>
                </a:lnTo>
                <a:lnTo>
                  <a:pt x="488" y="2193"/>
                </a:lnTo>
                <a:lnTo>
                  <a:pt x="489" y="2191"/>
                </a:lnTo>
                <a:lnTo>
                  <a:pt x="489" y="2191"/>
                </a:lnTo>
                <a:lnTo>
                  <a:pt x="490" y="2191"/>
                </a:lnTo>
                <a:lnTo>
                  <a:pt x="494" y="2189"/>
                </a:lnTo>
                <a:lnTo>
                  <a:pt x="495" y="2187"/>
                </a:lnTo>
                <a:lnTo>
                  <a:pt x="498" y="2184"/>
                </a:lnTo>
                <a:lnTo>
                  <a:pt x="499" y="2179"/>
                </a:lnTo>
                <a:lnTo>
                  <a:pt x="499" y="2172"/>
                </a:lnTo>
                <a:lnTo>
                  <a:pt x="499" y="2172"/>
                </a:lnTo>
                <a:lnTo>
                  <a:pt x="496" y="2124"/>
                </a:lnTo>
                <a:lnTo>
                  <a:pt x="494" y="2087"/>
                </a:lnTo>
                <a:lnTo>
                  <a:pt x="494" y="2087"/>
                </a:lnTo>
                <a:lnTo>
                  <a:pt x="493" y="2082"/>
                </a:lnTo>
                <a:lnTo>
                  <a:pt x="490" y="2077"/>
                </a:lnTo>
                <a:lnTo>
                  <a:pt x="489" y="2070"/>
                </a:lnTo>
                <a:lnTo>
                  <a:pt x="489" y="2058"/>
                </a:lnTo>
                <a:lnTo>
                  <a:pt x="489" y="2058"/>
                </a:lnTo>
                <a:lnTo>
                  <a:pt x="489" y="2045"/>
                </a:lnTo>
                <a:lnTo>
                  <a:pt x="488" y="2036"/>
                </a:lnTo>
                <a:lnTo>
                  <a:pt x="485" y="2020"/>
                </a:lnTo>
                <a:lnTo>
                  <a:pt x="485" y="2020"/>
                </a:lnTo>
                <a:lnTo>
                  <a:pt x="482" y="2002"/>
                </a:lnTo>
                <a:lnTo>
                  <a:pt x="480" y="1977"/>
                </a:lnTo>
                <a:lnTo>
                  <a:pt x="480" y="1977"/>
                </a:lnTo>
                <a:lnTo>
                  <a:pt x="479" y="1958"/>
                </a:lnTo>
                <a:lnTo>
                  <a:pt x="480" y="1931"/>
                </a:lnTo>
                <a:lnTo>
                  <a:pt x="480" y="1873"/>
                </a:lnTo>
                <a:lnTo>
                  <a:pt x="480" y="1873"/>
                </a:lnTo>
                <a:lnTo>
                  <a:pt x="481" y="1842"/>
                </a:lnTo>
                <a:lnTo>
                  <a:pt x="482" y="1805"/>
                </a:lnTo>
                <a:lnTo>
                  <a:pt x="485" y="1764"/>
                </a:lnTo>
                <a:lnTo>
                  <a:pt x="485" y="1764"/>
                </a:lnTo>
                <a:lnTo>
                  <a:pt x="496" y="1751"/>
                </a:lnTo>
                <a:lnTo>
                  <a:pt x="503" y="1740"/>
                </a:lnTo>
                <a:lnTo>
                  <a:pt x="507" y="1735"/>
                </a:lnTo>
                <a:lnTo>
                  <a:pt x="508" y="1731"/>
                </a:lnTo>
                <a:lnTo>
                  <a:pt x="508" y="1731"/>
                </a:lnTo>
                <a:lnTo>
                  <a:pt x="513" y="1702"/>
                </a:lnTo>
                <a:lnTo>
                  <a:pt x="515" y="1682"/>
                </a:lnTo>
                <a:lnTo>
                  <a:pt x="518" y="1660"/>
                </a:lnTo>
                <a:lnTo>
                  <a:pt x="518" y="1660"/>
                </a:lnTo>
                <a:lnTo>
                  <a:pt x="519" y="1613"/>
                </a:lnTo>
                <a:lnTo>
                  <a:pt x="520" y="1586"/>
                </a:lnTo>
                <a:lnTo>
                  <a:pt x="522" y="1550"/>
                </a:lnTo>
                <a:lnTo>
                  <a:pt x="522" y="1550"/>
                </a:lnTo>
                <a:lnTo>
                  <a:pt x="532" y="1429"/>
                </a:lnTo>
                <a:lnTo>
                  <a:pt x="535" y="1370"/>
                </a:lnTo>
                <a:lnTo>
                  <a:pt x="537" y="1342"/>
                </a:lnTo>
                <a:lnTo>
                  <a:pt x="537" y="1342"/>
                </a:lnTo>
                <a:lnTo>
                  <a:pt x="535" y="1327"/>
                </a:lnTo>
                <a:lnTo>
                  <a:pt x="537" y="1305"/>
                </a:lnTo>
                <a:lnTo>
                  <a:pt x="537" y="1275"/>
                </a:lnTo>
                <a:lnTo>
                  <a:pt x="636" y="1380"/>
                </a:lnTo>
                <a:lnTo>
                  <a:pt x="636" y="1380"/>
                </a:lnTo>
                <a:lnTo>
                  <a:pt x="637" y="1388"/>
                </a:lnTo>
                <a:lnTo>
                  <a:pt x="641" y="1410"/>
                </a:lnTo>
                <a:lnTo>
                  <a:pt x="642" y="1426"/>
                </a:lnTo>
                <a:lnTo>
                  <a:pt x="643" y="1441"/>
                </a:lnTo>
                <a:lnTo>
                  <a:pt x="642" y="1458"/>
                </a:lnTo>
                <a:lnTo>
                  <a:pt x="641" y="1474"/>
                </a:lnTo>
                <a:lnTo>
                  <a:pt x="641" y="1474"/>
                </a:lnTo>
                <a:lnTo>
                  <a:pt x="638" y="1491"/>
                </a:lnTo>
                <a:lnTo>
                  <a:pt x="637" y="1509"/>
                </a:lnTo>
                <a:lnTo>
                  <a:pt x="637" y="1546"/>
                </a:lnTo>
                <a:lnTo>
                  <a:pt x="638" y="1578"/>
                </a:lnTo>
                <a:lnTo>
                  <a:pt x="641" y="1598"/>
                </a:lnTo>
                <a:lnTo>
                  <a:pt x="641" y="1598"/>
                </a:lnTo>
                <a:lnTo>
                  <a:pt x="642" y="1605"/>
                </a:lnTo>
                <a:lnTo>
                  <a:pt x="646" y="1611"/>
                </a:lnTo>
                <a:lnTo>
                  <a:pt x="652" y="1624"/>
                </a:lnTo>
                <a:lnTo>
                  <a:pt x="659" y="1632"/>
                </a:lnTo>
                <a:lnTo>
                  <a:pt x="662" y="1635"/>
                </a:lnTo>
                <a:lnTo>
                  <a:pt x="665" y="1636"/>
                </a:lnTo>
                <a:lnTo>
                  <a:pt x="665" y="1636"/>
                </a:lnTo>
                <a:lnTo>
                  <a:pt x="670" y="1635"/>
                </a:lnTo>
                <a:lnTo>
                  <a:pt x="673" y="1635"/>
                </a:lnTo>
                <a:lnTo>
                  <a:pt x="676" y="1637"/>
                </a:lnTo>
                <a:lnTo>
                  <a:pt x="680" y="1642"/>
                </a:lnTo>
                <a:lnTo>
                  <a:pt x="682" y="1650"/>
                </a:lnTo>
                <a:lnTo>
                  <a:pt x="686" y="1664"/>
                </a:lnTo>
                <a:lnTo>
                  <a:pt x="688" y="1683"/>
                </a:lnTo>
                <a:lnTo>
                  <a:pt x="688" y="1683"/>
                </a:lnTo>
                <a:lnTo>
                  <a:pt x="693" y="1731"/>
                </a:lnTo>
                <a:lnTo>
                  <a:pt x="695" y="1777"/>
                </a:lnTo>
                <a:lnTo>
                  <a:pt x="698" y="1815"/>
                </a:lnTo>
                <a:lnTo>
                  <a:pt x="698" y="1835"/>
                </a:lnTo>
                <a:lnTo>
                  <a:pt x="698" y="1835"/>
                </a:lnTo>
                <a:lnTo>
                  <a:pt x="693" y="1861"/>
                </a:lnTo>
                <a:lnTo>
                  <a:pt x="688" y="1883"/>
                </a:lnTo>
                <a:lnTo>
                  <a:pt x="688" y="1883"/>
                </a:lnTo>
                <a:lnTo>
                  <a:pt x="686" y="1897"/>
                </a:lnTo>
                <a:lnTo>
                  <a:pt x="683" y="1911"/>
                </a:lnTo>
                <a:lnTo>
                  <a:pt x="683" y="1911"/>
                </a:lnTo>
                <a:lnTo>
                  <a:pt x="681" y="1913"/>
                </a:lnTo>
                <a:lnTo>
                  <a:pt x="680" y="1917"/>
                </a:lnTo>
                <a:lnTo>
                  <a:pt x="678" y="1920"/>
                </a:lnTo>
                <a:lnTo>
                  <a:pt x="679" y="1930"/>
                </a:lnTo>
                <a:lnTo>
                  <a:pt x="679" y="1930"/>
                </a:lnTo>
                <a:lnTo>
                  <a:pt x="681" y="1941"/>
                </a:lnTo>
                <a:lnTo>
                  <a:pt x="685" y="1949"/>
                </a:lnTo>
                <a:lnTo>
                  <a:pt x="689" y="1956"/>
                </a:lnTo>
                <a:lnTo>
                  <a:pt x="698" y="1963"/>
                </a:lnTo>
                <a:lnTo>
                  <a:pt x="698" y="1963"/>
                </a:lnTo>
                <a:lnTo>
                  <a:pt x="704" y="1969"/>
                </a:lnTo>
                <a:lnTo>
                  <a:pt x="712" y="1977"/>
                </a:lnTo>
                <a:lnTo>
                  <a:pt x="731" y="1999"/>
                </a:lnTo>
                <a:lnTo>
                  <a:pt x="764" y="2039"/>
                </a:lnTo>
                <a:lnTo>
                  <a:pt x="764" y="2039"/>
                </a:lnTo>
                <a:lnTo>
                  <a:pt x="778" y="2056"/>
                </a:lnTo>
                <a:lnTo>
                  <a:pt x="789" y="2066"/>
                </a:lnTo>
                <a:lnTo>
                  <a:pt x="800" y="2076"/>
                </a:lnTo>
                <a:lnTo>
                  <a:pt x="811" y="2084"/>
                </a:lnTo>
                <a:lnTo>
                  <a:pt x="816" y="2088"/>
                </a:lnTo>
                <a:lnTo>
                  <a:pt x="822" y="2090"/>
                </a:lnTo>
                <a:lnTo>
                  <a:pt x="827" y="2091"/>
                </a:lnTo>
                <a:lnTo>
                  <a:pt x="832" y="2091"/>
                </a:lnTo>
                <a:lnTo>
                  <a:pt x="836" y="2090"/>
                </a:lnTo>
                <a:lnTo>
                  <a:pt x="840" y="2087"/>
                </a:lnTo>
                <a:lnTo>
                  <a:pt x="840" y="2087"/>
                </a:lnTo>
                <a:lnTo>
                  <a:pt x="850" y="2073"/>
                </a:lnTo>
                <a:lnTo>
                  <a:pt x="856" y="2066"/>
                </a:lnTo>
                <a:lnTo>
                  <a:pt x="859" y="2060"/>
                </a:lnTo>
                <a:lnTo>
                  <a:pt x="859" y="2058"/>
                </a:lnTo>
                <a:lnTo>
                  <a:pt x="859" y="2058"/>
                </a:lnTo>
                <a:lnTo>
                  <a:pt x="859" y="2056"/>
                </a:lnTo>
                <a:lnTo>
                  <a:pt x="861" y="2052"/>
                </a:lnTo>
                <a:lnTo>
                  <a:pt x="862" y="2047"/>
                </a:lnTo>
                <a:lnTo>
                  <a:pt x="863" y="2039"/>
                </a:lnTo>
                <a:lnTo>
                  <a:pt x="863" y="2039"/>
                </a:lnTo>
                <a:lnTo>
                  <a:pt x="865" y="2031"/>
                </a:lnTo>
                <a:lnTo>
                  <a:pt x="865" y="2022"/>
                </a:lnTo>
                <a:lnTo>
                  <a:pt x="865" y="2019"/>
                </a:lnTo>
                <a:lnTo>
                  <a:pt x="865" y="2015"/>
                </a:lnTo>
                <a:lnTo>
                  <a:pt x="862" y="2011"/>
                </a:lnTo>
                <a:lnTo>
                  <a:pt x="859" y="2006"/>
                </a:lnTo>
                <a:lnTo>
                  <a:pt x="859" y="2006"/>
                </a:lnTo>
                <a:lnTo>
                  <a:pt x="847" y="1993"/>
                </a:lnTo>
                <a:lnTo>
                  <a:pt x="834" y="1976"/>
                </a:lnTo>
                <a:lnTo>
                  <a:pt x="816" y="1958"/>
                </a:lnTo>
                <a:lnTo>
                  <a:pt x="816" y="1958"/>
                </a:lnTo>
                <a:lnTo>
                  <a:pt x="811" y="1952"/>
                </a:lnTo>
                <a:lnTo>
                  <a:pt x="802" y="1939"/>
                </a:lnTo>
                <a:lnTo>
                  <a:pt x="797" y="1931"/>
                </a:lnTo>
                <a:lnTo>
                  <a:pt x="792" y="1923"/>
                </a:lnTo>
                <a:lnTo>
                  <a:pt x="789" y="1913"/>
                </a:lnTo>
                <a:lnTo>
                  <a:pt x="788" y="1906"/>
                </a:lnTo>
                <a:lnTo>
                  <a:pt x="788" y="1906"/>
                </a:lnTo>
                <a:lnTo>
                  <a:pt x="791" y="1864"/>
                </a:lnTo>
                <a:lnTo>
                  <a:pt x="800" y="1788"/>
                </a:lnTo>
                <a:lnTo>
                  <a:pt x="808" y="1713"/>
                </a:lnTo>
                <a:lnTo>
                  <a:pt x="811" y="1687"/>
                </a:lnTo>
                <a:lnTo>
                  <a:pt x="811" y="1674"/>
                </a:lnTo>
                <a:lnTo>
                  <a:pt x="811" y="1674"/>
                </a:lnTo>
                <a:lnTo>
                  <a:pt x="811" y="1669"/>
                </a:lnTo>
                <a:lnTo>
                  <a:pt x="813" y="1664"/>
                </a:lnTo>
                <a:lnTo>
                  <a:pt x="818" y="1655"/>
                </a:lnTo>
                <a:lnTo>
                  <a:pt x="823" y="1648"/>
                </a:lnTo>
                <a:lnTo>
                  <a:pt x="826" y="1645"/>
                </a:lnTo>
                <a:lnTo>
                  <a:pt x="826" y="1645"/>
                </a:lnTo>
                <a:lnTo>
                  <a:pt x="828" y="1644"/>
                </a:lnTo>
                <a:lnTo>
                  <a:pt x="834" y="1639"/>
                </a:lnTo>
                <a:lnTo>
                  <a:pt x="843" y="1631"/>
                </a:lnTo>
                <a:lnTo>
                  <a:pt x="848" y="1625"/>
                </a:lnTo>
                <a:lnTo>
                  <a:pt x="854" y="1617"/>
                </a:lnTo>
                <a:lnTo>
                  <a:pt x="854" y="1617"/>
                </a:lnTo>
                <a:lnTo>
                  <a:pt x="856" y="1612"/>
                </a:lnTo>
                <a:lnTo>
                  <a:pt x="859" y="1606"/>
                </a:lnTo>
                <a:lnTo>
                  <a:pt x="862" y="1592"/>
                </a:lnTo>
                <a:lnTo>
                  <a:pt x="866" y="1574"/>
                </a:lnTo>
                <a:lnTo>
                  <a:pt x="868" y="1555"/>
                </a:lnTo>
                <a:lnTo>
                  <a:pt x="874" y="1511"/>
                </a:lnTo>
                <a:lnTo>
                  <a:pt x="878" y="1488"/>
                </a:lnTo>
                <a:lnTo>
                  <a:pt x="882" y="1465"/>
                </a:lnTo>
                <a:lnTo>
                  <a:pt x="882" y="1465"/>
                </a:lnTo>
                <a:lnTo>
                  <a:pt x="886" y="1454"/>
                </a:lnTo>
                <a:lnTo>
                  <a:pt x="890" y="1446"/>
                </a:lnTo>
                <a:lnTo>
                  <a:pt x="897" y="1432"/>
                </a:lnTo>
                <a:lnTo>
                  <a:pt x="910" y="1412"/>
                </a:lnTo>
                <a:lnTo>
                  <a:pt x="912" y="1407"/>
                </a:lnTo>
                <a:lnTo>
                  <a:pt x="913" y="1403"/>
                </a:lnTo>
                <a:lnTo>
                  <a:pt x="914" y="1397"/>
                </a:lnTo>
                <a:lnTo>
                  <a:pt x="914" y="1393"/>
                </a:lnTo>
                <a:lnTo>
                  <a:pt x="913" y="1387"/>
                </a:lnTo>
                <a:lnTo>
                  <a:pt x="911" y="1378"/>
                </a:lnTo>
                <a:lnTo>
                  <a:pt x="901" y="1361"/>
                </a:lnTo>
                <a:lnTo>
                  <a:pt x="901" y="1361"/>
                </a:lnTo>
                <a:lnTo>
                  <a:pt x="830" y="1232"/>
                </a:lnTo>
                <a:lnTo>
                  <a:pt x="830" y="1232"/>
                </a:lnTo>
                <a:lnTo>
                  <a:pt x="824" y="1223"/>
                </a:lnTo>
                <a:lnTo>
                  <a:pt x="816" y="1212"/>
                </a:lnTo>
                <a:lnTo>
                  <a:pt x="792" y="1181"/>
                </a:lnTo>
                <a:lnTo>
                  <a:pt x="763" y="1146"/>
                </a:lnTo>
                <a:lnTo>
                  <a:pt x="730" y="1108"/>
                </a:lnTo>
                <a:lnTo>
                  <a:pt x="670" y="1039"/>
                </a:lnTo>
                <a:lnTo>
                  <a:pt x="650" y="1017"/>
                </a:lnTo>
                <a:lnTo>
                  <a:pt x="641" y="1005"/>
                </a:lnTo>
                <a:lnTo>
                  <a:pt x="641" y="1005"/>
                </a:lnTo>
                <a:lnTo>
                  <a:pt x="640" y="999"/>
                </a:lnTo>
                <a:lnTo>
                  <a:pt x="638" y="991"/>
                </a:lnTo>
                <a:lnTo>
                  <a:pt x="638" y="980"/>
                </a:lnTo>
                <a:lnTo>
                  <a:pt x="641" y="968"/>
                </a:lnTo>
                <a:lnTo>
                  <a:pt x="644" y="945"/>
                </a:lnTo>
                <a:lnTo>
                  <a:pt x="648" y="936"/>
                </a:lnTo>
                <a:lnTo>
                  <a:pt x="650" y="929"/>
                </a:lnTo>
                <a:lnTo>
                  <a:pt x="650" y="929"/>
                </a:lnTo>
                <a:lnTo>
                  <a:pt x="660" y="915"/>
                </a:lnTo>
                <a:lnTo>
                  <a:pt x="672" y="894"/>
                </a:lnTo>
                <a:lnTo>
                  <a:pt x="678" y="884"/>
                </a:lnTo>
                <a:lnTo>
                  <a:pt x="682" y="873"/>
                </a:lnTo>
                <a:lnTo>
                  <a:pt x="687" y="862"/>
                </a:lnTo>
                <a:lnTo>
                  <a:pt x="688" y="853"/>
                </a:lnTo>
                <a:lnTo>
                  <a:pt x="688" y="853"/>
                </a:lnTo>
                <a:lnTo>
                  <a:pt x="689" y="839"/>
                </a:lnTo>
                <a:lnTo>
                  <a:pt x="693" y="817"/>
                </a:lnTo>
                <a:lnTo>
                  <a:pt x="702" y="763"/>
                </a:lnTo>
                <a:lnTo>
                  <a:pt x="717" y="692"/>
                </a:lnTo>
                <a:lnTo>
                  <a:pt x="717" y="692"/>
                </a:lnTo>
                <a:lnTo>
                  <a:pt x="733" y="660"/>
                </a:lnTo>
                <a:lnTo>
                  <a:pt x="746" y="638"/>
                </a:lnTo>
                <a:lnTo>
                  <a:pt x="751" y="631"/>
                </a:lnTo>
                <a:lnTo>
                  <a:pt x="753" y="630"/>
                </a:lnTo>
                <a:lnTo>
                  <a:pt x="755" y="630"/>
                </a:lnTo>
                <a:lnTo>
                  <a:pt x="755" y="630"/>
                </a:lnTo>
                <a:lnTo>
                  <a:pt x="783" y="643"/>
                </a:lnTo>
                <a:lnTo>
                  <a:pt x="804" y="654"/>
                </a:lnTo>
                <a:lnTo>
                  <a:pt x="816" y="661"/>
                </a:lnTo>
                <a:lnTo>
                  <a:pt x="826" y="668"/>
                </a:lnTo>
                <a:lnTo>
                  <a:pt x="826" y="668"/>
                </a:lnTo>
                <a:lnTo>
                  <a:pt x="836" y="675"/>
                </a:lnTo>
                <a:lnTo>
                  <a:pt x="847" y="682"/>
                </a:lnTo>
                <a:lnTo>
                  <a:pt x="868" y="694"/>
                </a:lnTo>
                <a:lnTo>
                  <a:pt x="887" y="702"/>
                </a:lnTo>
                <a:lnTo>
                  <a:pt x="897" y="706"/>
                </a:lnTo>
                <a:lnTo>
                  <a:pt x="897" y="706"/>
                </a:lnTo>
                <a:lnTo>
                  <a:pt x="907" y="706"/>
                </a:lnTo>
                <a:lnTo>
                  <a:pt x="926" y="703"/>
                </a:lnTo>
                <a:lnTo>
                  <a:pt x="948" y="700"/>
                </a:lnTo>
                <a:lnTo>
                  <a:pt x="963" y="696"/>
                </a:lnTo>
                <a:lnTo>
                  <a:pt x="963" y="696"/>
                </a:lnTo>
                <a:lnTo>
                  <a:pt x="971" y="692"/>
                </a:lnTo>
                <a:lnTo>
                  <a:pt x="977" y="687"/>
                </a:lnTo>
                <a:lnTo>
                  <a:pt x="982" y="682"/>
                </a:lnTo>
                <a:lnTo>
                  <a:pt x="1072" y="639"/>
                </a:lnTo>
                <a:lnTo>
                  <a:pt x="1072" y="639"/>
                </a:lnTo>
                <a:lnTo>
                  <a:pt x="1070" y="648"/>
                </a:lnTo>
                <a:lnTo>
                  <a:pt x="1067" y="664"/>
                </a:lnTo>
                <a:lnTo>
                  <a:pt x="1067" y="673"/>
                </a:lnTo>
                <a:lnTo>
                  <a:pt x="1068" y="679"/>
                </a:lnTo>
                <a:lnTo>
                  <a:pt x="1070" y="680"/>
                </a:lnTo>
                <a:lnTo>
                  <a:pt x="1071" y="680"/>
                </a:lnTo>
                <a:lnTo>
                  <a:pt x="1073" y="680"/>
                </a:lnTo>
                <a:lnTo>
                  <a:pt x="1077" y="677"/>
                </a:lnTo>
                <a:lnTo>
                  <a:pt x="1077" y="677"/>
                </a:lnTo>
                <a:lnTo>
                  <a:pt x="1087" y="668"/>
                </a:lnTo>
                <a:lnTo>
                  <a:pt x="1094" y="661"/>
                </a:lnTo>
                <a:lnTo>
                  <a:pt x="1105" y="644"/>
                </a:lnTo>
                <a:lnTo>
                  <a:pt x="1105" y="644"/>
                </a:lnTo>
                <a:lnTo>
                  <a:pt x="1124" y="620"/>
                </a:lnTo>
                <a:lnTo>
                  <a:pt x="1124" y="620"/>
                </a:lnTo>
                <a:lnTo>
                  <a:pt x="1131" y="618"/>
                </a:lnTo>
                <a:lnTo>
                  <a:pt x="1149" y="612"/>
                </a:lnTo>
                <a:lnTo>
                  <a:pt x="1169" y="607"/>
                </a:lnTo>
                <a:lnTo>
                  <a:pt x="1178" y="606"/>
                </a:lnTo>
                <a:lnTo>
                  <a:pt x="1186" y="606"/>
                </a:lnTo>
                <a:lnTo>
                  <a:pt x="1186" y="606"/>
                </a:lnTo>
                <a:lnTo>
                  <a:pt x="1192" y="609"/>
                </a:lnTo>
                <a:lnTo>
                  <a:pt x="1196" y="612"/>
                </a:lnTo>
                <a:lnTo>
                  <a:pt x="1205" y="619"/>
                </a:lnTo>
                <a:lnTo>
                  <a:pt x="1209" y="623"/>
                </a:lnTo>
                <a:lnTo>
                  <a:pt x="1213" y="624"/>
                </a:lnTo>
                <a:lnTo>
                  <a:pt x="1215" y="624"/>
                </a:lnTo>
                <a:lnTo>
                  <a:pt x="1219" y="620"/>
                </a:lnTo>
                <a:lnTo>
                  <a:pt x="1219" y="620"/>
                </a:lnTo>
                <a:lnTo>
                  <a:pt x="1221" y="616"/>
                </a:lnTo>
                <a:lnTo>
                  <a:pt x="1221" y="611"/>
                </a:lnTo>
                <a:lnTo>
                  <a:pt x="1221" y="606"/>
                </a:lnTo>
                <a:lnTo>
                  <a:pt x="1220" y="601"/>
                </a:lnTo>
                <a:lnTo>
                  <a:pt x="1216" y="594"/>
                </a:lnTo>
                <a:lnTo>
                  <a:pt x="1214" y="592"/>
                </a:lnTo>
                <a:lnTo>
                  <a:pt x="1214" y="592"/>
                </a:lnTo>
                <a:lnTo>
                  <a:pt x="1219" y="586"/>
                </a:lnTo>
                <a:lnTo>
                  <a:pt x="1221" y="581"/>
                </a:lnTo>
                <a:lnTo>
                  <a:pt x="1220" y="579"/>
                </a:lnTo>
                <a:lnTo>
                  <a:pt x="1219" y="578"/>
                </a:lnTo>
                <a:lnTo>
                  <a:pt x="1219" y="578"/>
                </a:lnTo>
                <a:lnTo>
                  <a:pt x="1215" y="574"/>
                </a:lnTo>
                <a:lnTo>
                  <a:pt x="1212" y="569"/>
                </a:lnTo>
                <a:lnTo>
                  <a:pt x="1207" y="566"/>
                </a:lnTo>
                <a:lnTo>
                  <a:pt x="1203" y="565"/>
                </a:lnTo>
                <a:lnTo>
                  <a:pt x="1200" y="563"/>
                </a:lnTo>
                <a:lnTo>
                  <a:pt x="1200" y="563"/>
                </a:lnTo>
                <a:lnTo>
                  <a:pt x="1196" y="562"/>
                </a:lnTo>
                <a:lnTo>
                  <a:pt x="1194" y="560"/>
                </a:lnTo>
                <a:lnTo>
                  <a:pt x="1190" y="554"/>
                </a:lnTo>
                <a:lnTo>
                  <a:pt x="1188" y="550"/>
                </a:lnTo>
                <a:lnTo>
                  <a:pt x="1186" y="547"/>
                </a:lnTo>
                <a:lnTo>
                  <a:pt x="1182" y="546"/>
                </a:lnTo>
                <a:lnTo>
                  <a:pt x="1176" y="545"/>
                </a:lnTo>
                <a:lnTo>
                  <a:pt x="1176" y="545"/>
                </a:lnTo>
                <a:lnTo>
                  <a:pt x="1147" y="545"/>
                </a:lnTo>
                <a:lnTo>
                  <a:pt x="1131" y="546"/>
                </a:lnTo>
                <a:lnTo>
                  <a:pt x="1125" y="547"/>
                </a:lnTo>
                <a:lnTo>
                  <a:pt x="1119" y="549"/>
                </a:lnTo>
                <a:lnTo>
                  <a:pt x="1119" y="549"/>
                </a:lnTo>
                <a:lnTo>
                  <a:pt x="1109" y="554"/>
                </a:lnTo>
                <a:lnTo>
                  <a:pt x="1096" y="559"/>
                </a:lnTo>
                <a:lnTo>
                  <a:pt x="1067" y="568"/>
                </a:lnTo>
                <a:lnTo>
                  <a:pt x="1067" y="568"/>
                </a:lnTo>
                <a:lnTo>
                  <a:pt x="1006" y="587"/>
                </a:lnTo>
                <a:lnTo>
                  <a:pt x="1006" y="587"/>
                </a:lnTo>
                <a:lnTo>
                  <a:pt x="1001" y="588"/>
                </a:lnTo>
                <a:lnTo>
                  <a:pt x="998" y="588"/>
                </a:lnTo>
                <a:lnTo>
                  <a:pt x="996" y="586"/>
                </a:lnTo>
                <a:lnTo>
                  <a:pt x="995" y="584"/>
                </a:lnTo>
                <a:lnTo>
                  <a:pt x="991" y="579"/>
                </a:lnTo>
                <a:lnTo>
                  <a:pt x="988" y="575"/>
                </a:lnTo>
                <a:lnTo>
                  <a:pt x="982" y="573"/>
                </a:lnTo>
                <a:lnTo>
                  <a:pt x="982" y="573"/>
                </a:lnTo>
                <a:lnTo>
                  <a:pt x="976" y="572"/>
                </a:lnTo>
                <a:lnTo>
                  <a:pt x="970" y="571"/>
                </a:lnTo>
                <a:lnTo>
                  <a:pt x="958" y="571"/>
                </a:lnTo>
                <a:lnTo>
                  <a:pt x="946" y="573"/>
                </a:lnTo>
                <a:lnTo>
                  <a:pt x="935" y="573"/>
                </a:lnTo>
                <a:lnTo>
                  <a:pt x="935" y="573"/>
                </a:lnTo>
                <a:lnTo>
                  <a:pt x="929" y="573"/>
                </a:lnTo>
                <a:lnTo>
                  <a:pt x="923" y="573"/>
                </a:lnTo>
                <a:lnTo>
                  <a:pt x="914" y="575"/>
                </a:lnTo>
                <a:lnTo>
                  <a:pt x="911" y="577"/>
                </a:lnTo>
                <a:lnTo>
                  <a:pt x="906" y="577"/>
                </a:lnTo>
                <a:lnTo>
                  <a:pt x="901" y="575"/>
                </a:lnTo>
                <a:lnTo>
                  <a:pt x="897" y="573"/>
                </a:lnTo>
                <a:lnTo>
                  <a:pt x="897" y="573"/>
                </a:lnTo>
                <a:lnTo>
                  <a:pt x="892" y="569"/>
                </a:lnTo>
                <a:lnTo>
                  <a:pt x="887" y="565"/>
                </a:lnTo>
                <a:lnTo>
                  <a:pt x="882" y="559"/>
                </a:lnTo>
                <a:lnTo>
                  <a:pt x="880" y="553"/>
                </a:lnTo>
                <a:lnTo>
                  <a:pt x="874" y="541"/>
                </a:lnTo>
                <a:lnTo>
                  <a:pt x="873" y="535"/>
                </a:lnTo>
                <a:lnTo>
                  <a:pt x="873" y="530"/>
                </a:lnTo>
                <a:lnTo>
                  <a:pt x="873" y="530"/>
                </a:lnTo>
                <a:lnTo>
                  <a:pt x="872" y="518"/>
                </a:lnTo>
                <a:lnTo>
                  <a:pt x="867" y="502"/>
                </a:lnTo>
                <a:lnTo>
                  <a:pt x="863" y="495"/>
                </a:lnTo>
                <a:lnTo>
                  <a:pt x="860" y="488"/>
                </a:lnTo>
                <a:lnTo>
                  <a:pt x="855" y="482"/>
                </a:lnTo>
                <a:lnTo>
                  <a:pt x="849" y="478"/>
                </a:lnTo>
                <a:lnTo>
                  <a:pt x="849" y="478"/>
                </a:lnTo>
                <a:lnTo>
                  <a:pt x="839" y="472"/>
                </a:lnTo>
                <a:lnTo>
                  <a:pt x="832" y="465"/>
                </a:lnTo>
                <a:lnTo>
                  <a:pt x="821" y="454"/>
                </a:lnTo>
                <a:lnTo>
                  <a:pt x="821" y="454"/>
                </a:lnTo>
                <a:lnTo>
                  <a:pt x="820" y="451"/>
                </a:lnTo>
                <a:lnTo>
                  <a:pt x="820" y="444"/>
                </a:lnTo>
                <a:lnTo>
                  <a:pt x="822" y="426"/>
                </a:lnTo>
                <a:lnTo>
                  <a:pt x="822" y="415"/>
                </a:lnTo>
                <a:lnTo>
                  <a:pt x="820" y="407"/>
                </a:lnTo>
                <a:lnTo>
                  <a:pt x="818" y="403"/>
                </a:lnTo>
                <a:lnTo>
                  <a:pt x="817" y="401"/>
                </a:lnTo>
                <a:lnTo>
                  <a:pt x="815" y="399"/>
                </a:lnTo>
                <a:lnTo>
                  <a:pt x="811" y="397"/>
                </a:lnTo>
                <a:lnTo>
                  <a:pt x="811" y="397"/>
                </a:lnTo>
                <a:lnTo>
                  <a:pt x="803" y="395"/>
                </a:lnTo>
                <a:lnTo>
                  <a:pt x="795" y="391"/>
                </a:lnTo>
                <a:lnTo>
                  <a:pt x="776" y="382"/>
                </a:lnTo>
                <a:lnTo>
                  <a:pt x="755" y="369"/>
                </a:lnTo>
                <a:lnTo>
                  <a:pt x="759" y="355"/>
                </a:lnTo>
                <a:lnTo>
                  <a:pt x="769" y="35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5951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忍者のシルエット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EAFA759-F195-4F7C-A748-7F9E6D65AE7D}"/>
              </a:ext>
            </a:extLst>
          </p:cNvPr>
          <p:cNvGrpSpPr/>
          <p:nvPr/>
        </p:nvGrpSpPr>
        <p:grpSpPr>
          <a:xfrm>
            <a:off x="1030147" y="888404"/>
            <a:ext cx="1435260" cy="2601955"/>
            <a:chOff x="3879850" y="3419475"/>
            <a:chExt cx="1824038" cy="3306763"/>
          </a:xfrm>
          <a:solidFill>
            <a:schemeClr val="tx1"/>
          </a:solidFill>
        </p:grpSpPr>
        <p:sp>
          <p:nvSpPr>
            <p:cNvPr id="4" name="Freeform 10">
              <a:extLst>
                <a:ext uri="{FF2B5EF4-FFF2-40B4-BE49-F238E27FC236}">
                  <a16:creationId xmlns:a16="http://schemas.microsoft.com/office/drawing/2014/main" id="{96524929-86D9-47D1-ACDE-6652B5226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2588" y="3419475"/>
              <a:ext cx="1511300" cy="3306763"/>
            </a:xfrm>
            <a:custGeom>
              <a:avLst/>
              <a:gdLst>
                <a:gd name="T0" fmla="*/ 666 w 952"/>
                <a:gd name="T1" fmla="*/ 2 h 2083"/>
                <a:gd name="T2" fmla="*/ 527 w 952"/>
                <a:gd name="T3" fmla="*/ 40 h 2083"/>
                <a:gd name="T4" fmla="*/ 489 w 952"/>
                <a:gd name="T5" fmla="*/ 152 h 2083"/>
                <a:gd name="T6" fmla="*/ 535 w 952"/>
                <a:gd name="T7" fmla="*/ 247 h 2083"/>
                <a:gd name="T8" fmla="*/ 533 w 952"/>
                <a:gd name="T9" fmla="*/ 294 h 2083"/>
                <a:gd name="T10" fmla="*/ 514 w 952"/>
                <a:gd name="T11" fmla="*/ 299 h 2083"/>
                <a:gd name="T12" fmla="*/ 470 w 952"/>
                <a:gd name="T13" fmla="*/ 311 h 2083"/>
                <a:gd name="T14" fmla="*/ 412 w 952"/>
                <a:gd name="T15" fmla="*/ 318 h 2083"/>
                <a:gd name="T16" fmla="*/ 266 w 952"/>
                <a:gd name="T17" fmla="*/ 255 h 2083"/>
                <a:gd name="T18" fmla="*/ 204 w 952"/>
                <a:gd name="T19" fmla="*/ 195 h 2083"/>
                <a:gd name="T20" fmla="*/ 186 w 952"/>
                <a:gd name="T21" fmla="*/ 179 h 2083"/>
                <a:gd name="T22" fmla="*/ 135 w 952"/>
                <a:gd name="T23" fmla="*/ 120 h 2083"/>
                <a:gd name="T24" fmla="*/ 95 w 952"/>
                <a:gd name="T25" fmla="*/ 94 h 2083"/>
                <a:gd name="T26" fmla="*/ 38 w 952"/>
                <a:gd name="T27" fmla="*/ 66 h 2083"/>
                <a:gd name="T28" fmla="*/ 22 w 952"/>
                <a:gd name="T29" fmla="*/ 85 h 2083"/>
                <a:gd name="T30" fmla="*/ 0 w 952"/>
                <a:gd name="T31" fmla="*/ 107 h 2083"/>
                <a:gd name="T32" fmla="*/ 52 w 952"/>
                <a:gd name="T33" fmla="*/ 176 h 2083"/>
                <a:gd name="T34" fmla="*/ 112 w 952"/>
                <a:gd name="T35" fmla="*/ 241 h 2083"/>
                <a:gd name="T36" fmla="*/ 185 w 952"/>
                <a:gd name="T37" fmla="*/ 337 h 2083"/>
                <a:gd name="T38" fmla="*/ 218 w 952"/>
                <a:gd name="T39" fmla="*/ 383 h 2083"/>
                <a:gd name="T40" fmla="*/ 294 w 952"/>
                <a:gd name="T41" fmla="*/ 437 h 2083"/>
                <a:gd name="T42" fmla="*/ 437 w 952"/>
                <a:gd name="T43" fmla="*/ 629 h 2083"/>
                <a:gd name="T44" fmla="*/ 441 w 952"/>
                <a:gd name="T45" fmla="*/ 695 h 2083"/>
                <a:gd name="T46" fmla="*/ 443 w 952"/>
                <a:gd name="T47" fmla="*/ 794 h 2083"/>
                <a:gd name="T48" fmla="*/ 412 w 952"/>
                <a:gd name="T49" fmla="*/ 973 h 2083"/>
                <a:gd name="T50" fmla="*/ 452 w 952"/>
                <a:gd name="T51" fmla="*/ 1292 h 2083"/>
                <a:gd name="T52" fmla="*/ 483 w 952"/>
                <a:gd name="T53" fmla="*/ 1630 h 2083"/>
                <a:gd name="T54" fmla="*/ 488 w 952"/>
                <a:gd name="T55" fmla="*/ 1792 h 2083"/>
                <a:gd name="T56" fmla="*/ 512 w 952"/>
                <a:gd name="T57" fmla="*/ 1822 h 2083"/>
                <a:gd name="T58" fmla="*/ 540 w 952"/>
                <a:gd name="T59" fmla="*/ 1998 h 2083"/>
                <a:gd name="T60" fmla="*/ 565 w 952"/>
                <a:gd name="T61" fmla="*/ 2057 h 2083"/>
                <a:gd name="T62" fmla="*/ 696 w 952"/>
                <a:gd name="T63" fmla="*/ 2069 h 2083"/>
                <a:gd name="T64" fmla="*/ 708 w 952"/>
                <a:gd name="T65" fmla="*/ 2045 h 2083"/>
                <a:gd name="T66" fmla="*/ 707 w 952"/>
                <a:gd name="T67" fmla="*/ 2015 h 2083"/>
                <a:gd name="T68" fmla="*/ 657 w 952"/>
                <a:gd name="T69" fmla="*/ 1891 h 2083"/>
                <a:gd name="T70" fmla="*/ 667 w 952"/>
                <a:gd name="T71" fmla="*/ 1741 h 2083"/>
                <a:gd name="T72" fmla="*/ 696 w 952"/>
                <a:gd name="T73" fmla="*/ 1319 h 2083"/>
                <a:gd name="T74" fmla="*/ 702 w 952"/>
                <a:gd name="T75" fmla="*/ 1556 h 2083"/>
                <a:gd name="T76" fmla="*/ 706 w 952"/>
                <a:gd name="T77" fmla="*/ 1637 h 2083"/>
                <a:gd name="T78" fmla="*/ 696 w 952"/>
                <a:gd name="T79" fmla="*/ 1765 h 2083"/>
                <a:gd name="T80" fmla="*/ 675 w 952"/>
                <a:gd name="T81" fmla="*/ 1824 h 2083"/>
                <a:gd name="T82" fmla="*/ 677 w 952"/>
                <a:gd name="T83" fmla="*/ 1850 h 2083"/>
                <a:gd name="T84" fmla="*/ 860 w 952"/>
                <a:gd name="T85" fmla="*/ 1828 h 2083"/>
                <a:gd name="T86" fmla="*/ 872 w 952"/>
                <a:gd name="T87" fmla="*/ 1803 h 2083"/>
                <a:gd name="T88" fmla="*/ 837 w 952"/>
                <a:gd name="T89" fmla="*/ 1786 h 2083"/>
                <a:gd name="T90" fmla="*/ 796 w 952"/>
                <a:gd name="T91" fmla="*/ 1770 h 2083"/>
                <a:gd name="T92" fmla="*/ 848 w 952"/>
                <a:gd name="T93" fmla="*/ 1636 h 2083"/>
                <a:gd name="T94" fmla="*/ 911 w 952"/>
                <a:gd name="T95" fmla="*/ 1342 h 2083"/>
                <a:gd name="T96" fmla="*/ 932 w 952"/>
                <a:gd name="T97" fmla="*/ 1225 h 2083"/>
                <a:gd name="T98" fmla="*/ 777 w 952"/>
                <a:gd name="T99" fmla="*/ 992 h 2083"/>
                <a:gd name="T100" fmla="*/ 808 w 952"/>
                <a:gd name="T101" fmla="*/ 728 h 2083"/>
                <a:gd name="T102" fmla="*/ 905 w 952"/>
                <a:gd name="T103" fmla="*/ 758 h 2083"/>
                <a:gd name="T104" fmla="*/ 952 w 952"/>
                <a:gd name="T105" fmla="*/ 712 h 2083"/>
                <a:gd name="T106" fmla="*/ 900 w 952"/>
                <a:gd name="T107" fmla="*/ 531 h 2083"/>
                <a:gd name="T108" fmla="*/ 875 w 952"/>
                <a:gd name="T109" fmla="*/ 412 h 2083"/>
                <a:gd name="T110" fmla="*/ 796 w 952"/>
                <a:gd name="T111" fmla="*/ 370 h 2083"/>
                <a:gd name="T112" fmla="*/ 738 w 952"/>
                <a:gd name="T113" fmla="*/ 273 h 2083"/>
                <a:gd name="T114" fmla="*/ 758 w 952"/>
                <a:gd name="T115" fmla="*/ 157 h 2083"/>
                <a:gd name="T116" fmla="*/ 720 w 952"/>
                <a:gd name="T117" fmla="*/ 62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52" h="2083">
                  <a:moveTo>
                    <a:pt x="720" y="62"/>
                  </a:moveTo>
                  <a:lnTo>
                    <a:pt x="720" y="62"/>
                  </a:lnTo>
                  <a:lnTo>
                    <a:pt x="718" y="55"/>
                  </a:lnTo>
                  <a:lnTo>
                    <a:pt x="709" y="38"/>
                  </a:lnTo>
                  <a:lnTo>
                    <a:pt x="703" y="29"/>
                  </a:lnTo>
                  <a:lnTo>
                    <a:pt x="696" y="19"/>
                  </a:lnTo>
                  <a:lnTo>
                    <a:pt x="689" y="12"/>
                  </a:lnTo>
                  <a:lnTo>
                    <a:pt x="686" y="10"/>
                  </a:lnTo>
                  <a:lnTo>
                    <a:pt x="681" y="7"/>
                  </a:lnTo>
                  <a:lnTo>
                    <a:pt x="681" y="7"/>
                  </a:lnTo>
                  <a:lnTo>
                    <a:pt x="666" y="2"/>
                  </a:lnTo>
                  <a:lnTo>
                    <a:pt x="650" y="0"/>
                  </a:lnTo>
                  <a:lnTo>
                    <a:pt x="631" y="0"/>
                  </a:lnTo>
                  <a:lnTo>
                    <a:pt x="602" y="0"/>
                  </a:lnTo>
                  <a:lnTo>
                    <a:pt x="602" y="0"/>
                  </a:lnTo>
                  <a:lnTo>
                    <a:pt x="593" y="1"/>
                  </a:lnTo>
                  <a:lnTo>
                    <a:pt x="584" y="2"/>
                  </a:lnTo>
                  <a:lnTo>
                    <a:pt x="576" y="5"/>
                  </a:lnTo>
                  <a:lnTo>
                    <a:pt x="568" y="8"/>
                  </a:lnTo>
                  <a:lnTo>
                    <a:pt x="553" y="18"/>
                  </a:lnTo>
                  <a:lnTo>
                    <a:pt x="539" y="29"/>
                  </a:lnTo>
                  <a:lnTo>
                    <a:pt x="527" y="40"/>
                  </a:lnTo>
                  <a:lnTo>
                    <a:pt x="516" y="52"/>
                  </a:lnTo>
                  <a:lnTo>
                    <a:pt x="502" y="71"/>
                  </a:lnTo>
                  <a:lnTo>
                    <a:pt x="502" y="71"/>
                  </a:lnTo>
                  <a:lnTo>
                    <a:pt x="497" y="80"/>
                  </a:lnTo>
                  <a:lnTo>
                    <a:pt x="493" y="91"/>
                  </a:lnTo>
                  <a:lnTo>
                    <a:pt x="484" y="116"/>
                  </a:lnTo>
                  <a:lnTo>
                    <a:pt x="478" y="138"/>
                  </a:lnTo>
                  <a:lnTo>
                    <a:pt x="477" y="145"/>
                  </a:lnTo>
                  <a:lnTo>
                    <a:pt x="478" y="147"/>
                  </a:lnTo>
                  <a:lnTo>
                    <a:pt x="478" y="147"/>
                  </a:lnTo>
                  <a:lnTo>
                    <a:pt x="489" y="152"/>
                  </a:lnTo>
                  <a:lnTo>
                    <a:pt x="497" y="157"/>
                  </a:lnTo>
                  <a:lnTo>
                    <a:pt x="497" y="157"/>
                  </a:lnTo>
                  <a:lnTo>
                    <a:pt x="497" y="163"/>
                  </a:lnTo>
                  <a:lnTo>
                    <a:pt x="499" y="177"/>
                  </a:lnTo>
                  <a:lnTo>
                    <a:pt x="500" y="186"/>
                  </a:lnTo>
                  <a:lnTo>
                    <a:pt x="502" y="196"/>
                  </a:lnTo>
                  <a:lnTo>
                    <a:pt x="506" y="205"/>
                  </a:lnTo>
                  <a:lnTo>
                    <a:pt x="512" y="214"/>
                  </a:lnTo>
                  <a:lnTo>
                    <a:pt x="512" y="214"/>
                  </a:lnTo>
                  <a:lnTo>
                    <a:pt x="525" y="230"/>
                  </a:lnTo>
                  <a:lnTo>
                    <a:pt x="535" y="247"/>
                  </a:lnTo>
                  <a:lnTo>
                    <a:pt x="549" y="271"/>
                  </a:lnTo>
                  <a:lnTo>
                    <a:pt x="549" y="271"/>
                  </a:lnTo>
                  <a:lnTo>
                    <a:pt x="558" y="282"/>
                  </a:lnTo>
                  <a:lnTo>
                    <a:pt x="564" y="289"/>
                  </a:lnTo>
                  <a:lnTo>
                    <a:pt x="564" y="289"/>
                  </a:lnTo>
                  <a:lnTo>
                    <a:pt x="565" y="294"/>
                  </a:lnTo>
                  <a:lnTo>
                    <a:pt x="564" y="304"/>
                  </a:lnTo>
                  <a:lnTo>
                    <a:pt x="564" y="318"/>
                  </a:lnTo>
                  <a:lnTo>
                    <a:pt x="564" y="318"/>
                  </a:lnTo>
                  <a:lnTo>
                    <a:pt x="546" y="304"/>
                  </a:lnTo>
                  <a:lnTo>
                    <a:pt x="533" y="294"/>
                  </a:lnTo>
                  <a:lnTo>
                    <a:pt x="528" y="291"/>
                  </a:lnTo>
                  <a:lnTo>
                    <a:pt x="526" y="289"/>
                  </a:lnTo>
                  <a:lnTo>
                    <a:pt x="526" y="289"/>
                  </a:lnTo>
                  <a:lnTo>
                    <a:pt x="525" y="289"/>
                  </a:lnTo>
                  <a:lnTo>
                    <a:pt x="523" y="291"/>
                  </a:lnTo>
                  <a:lnTo>
                    <a:pt x="521" y="294"/>
                  </a:lnTo>
                  <a:lnTo>
                    <a:pt x="519" y="298"/>
                  </a:lnTo>
                  <a:lnTo>
                    <a:pt x="517" y="299"/>
                  </a:lnTo>
                  <a:lnTo>
                    <a:pt x="516" y="299"/>
                  </a:lnTo>
                  <a:lnTo>
                    <a:pt x="516" y="299"/>
                  </a:lnTo>
                  <a:lnTo>
                    <a:pt x="514" y="299"/>
                  </a:lnTo>
                  <a:lnTo>
                    <a:pt x="512" y="299"/>
                  </a:lnTo>
                  <a:lnTo>
                    <a:pt x="502" y="304"/>
                  </a:lnTo>
                  <a:lnTo>
                    <a:pt x="502" y="304"/>
                  </a:lnTo>
                  <a:lnTo>
                    <a:pt x="500" y="305"/>
                  </a:lnTo>
                  <a:lnTo>
                    <a:pt x="500" y="305"/>
                  </a:lnTo>
                  <a:lnTo>
                    <a:pt x="501" y="306"/>
                  </a:lnTo>
                  <a:lnTo>
                    <a:pt x="501" y="307"/>
                  </a:lnTo>
                  <a:lnTo>
                    <a:pt x="500" y="307"/>
                  </a:lnTo>
                  <a:lnTo>
                    <a:pt x="488" y="308"/>
                  </a:lnTo>
                  <a:lnTo>
                    <a:pt x="488" y="308"/>
                  </a:lnTo>
                  <a:lnTo>
                    <a:pt x="470" y="311"/>
                  </a:lnTo>
                  <a:lnTo>
                    <a:pt x="456" y="313"/>
                  </a:lnTo>
                  <a:lnTo>
                    <a:pt x="445" y="316"/>
                  </a:lnTo>
                  <a:lnTo>
                    <a:pt x="441" y="318"/>
                  </a:lnTo>
                  <a:lnTo>
                    <a:pt x="441" y="318"/>
                  </a:lnTo>
                  <a:lnTo>
                    <a:pt x="439" y="319"/>
                  </a:lnTo>
                  <a:lnTo>
                    <a:pt x="439" y="319"/>
                  </a:lnTo>
                  <a:lnTo>
                    <a:pt x="439" y="320"/>
                  </a:lnTo>
                  <a:lnTo>
                    <a:pt x="438" y="322"/>
                  </a:lnTo>
                  <a:lnTo>
                    <a:pt x="435" y="322"/>
                  </a:lnTo>
                  <a:lnTo>
                    <a:pt x="430" y="322"/>
                  </a:lnTo>
                  <a:lnTo>
                    <a:pt x="412" y="318"/>
                  </a:lnTo>
                  <a:lnTo>
                    <a:pt x="412" y="318"/>
                  </a:lnTo>
                  <a:lnTo>
                    <a:pt x="398" y="313"/>
                  </a:lnTo>
                  <a:lnTo>
                    <a:pt x="380" y="306"/>
                  </a:lnTo>
                  <a:lnTo>
                    <a:pt x="341" y="286"/>
                  </a:lnTo>
                  <a:lnTo>
                    <a:pt x="307" y="267"/>
                  </a:lnTo>
                  <a:lnTo>
                    <a:pt x="292" y="260"/>
                  </a:lnTo>
                  <a:lnTo>
                    <a:pt x="284" y="256"/>
                  </a:lnTo>
                  <a:lnTo>
                    <a:pt x="284" y="256"/>
                  </a:lnTo>
                  <a:lnTo>
                    <a:pt x="278" y="255"/>
                  </a:lnTo>
                  <a:lnTo>
                    <a:pt x="274" y="254"/>
                  </a:lnTo>
                  <a:lnTo>
                    <a:pt x="266" y="255"/>
                  </a:lnTo>
                  <a:lnTo>
                    <a:pt x="262" y="256"/>
                  </a:lnTo>
                  <a:lnTo>
                    <a:pt x="261" y="256"/>
                  </a:lnTo>
                  <a:lnTo>
                    <a:pt x="261" y="256"/>
                  </a:lnTo>
                  <a:lnTo>
                    <a:pt x="256" y="254"/>
                  </a:lnTo>
                  <a:lnTo>
                    <a:pt x="246" y="252"/>
                  </a:lnTo>
                  <a:lnTo>
                    <a:pt x="232" y="247"/>
                  </a:lnTo>
                  <a:lnTo>
                    <a:pt x="199" y="218"/>
                  </a:lnTo>
                  <a:lnTo>
                    <a:pt x="199" y="218"/>
                  </a:lnTo>
                  <a:lnTo>
                    <a:pt x="200" y="210"/>
                  </a:lnTo>
                  <a:lnTo>
                    <a:pt x="201" y="202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6" y="192"/>
                  </a:lnTo>
                  <a:lnTo>
                    <a:pt x="208" y="190"/>
                  </a:lnTo>
                  <a:lnTo>
                    <a:pt x="213" y="186"/>
                  </a:lnTo>
                  <a:lnTo>
                    <a:pt x="214" y="184"/>
                  </a:lnTo>
                  <a:lnTo>
                    <a:pt x="214" y="183"/>
                  </a:lnTo>
                  <a:lnTo>
                    <a:pt x="213" y="182"/>
                  </a:lnTo>
                  <a:lnTo>
                    <a:pt x="208" y="180"/>
                  </a:lnTo>
                  <a:lnTo>
                    <a:pt x="208" y="180"/>
                  </a:lnTo>
                  <a:lnTo>
                    <a:pt x="197" y="179"/>
                  </a:lnTo>
                  <a:lnTo>
                    <a:pt x="186" y="179"/>
                  </a:lnTo>
                  <a:lnTo>
                    <a:pt x="175" y="180"/>
                  </a:lnTo>
                  <a:lnTo>
                    <a:pt x="175" y="180"/>
                  </a:lnTo>
                  <a:lnTo>
                    <a:pt x="175" y="176"/>
                  </a:lnTo>
                  <a:lnTo>
                    <a:pt x="172" y="165"/>
                  </a:lnTo>
                  <a:lnTo>
                    <a:pt x="169" y="158"/>
                  </a:lnTo>
                  <a:lnTo>
                    <a:pt x="167" y="151"/>
                  </a:lnTo>
                  <a:lnTo>
                    <a:pt x="162" y="144"/>
                  </a:lnTo>
                  <a:lnTo>
                    <a:pt x="156" y="138"/>
                  </a:lnTo>
                  <a:lnTo>
                    <a:pt x="156" y="138"/>
                  </a:lnTo>
                  <a:lnTo>
                    <a:pt x="144" y="127"/>
                  </a:lnTo>
                  <a:lnTo>
                    <a:pt x="135" y="120"/>
                  </a:lnTo>
                  <a:lnTo>
                    <a:pt x="127" y="113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2" y="97"/>
                  </a:lnTo>
                  <a:lnTo>
                    <a:pt x="110" y="91"/>
                  </a:lnTo>
                  <a:lnTo>
                    <a:pt x="110" y="90"/>
                  </a:lnTo>
                  <a:lnTo>
                    <a:pt x="109" y="90"/>
                  </a:lnTo>
                  <a:lnTo>
                    <a:pt x="104" y="90"/>
                  </a:lnTo>
                  <a:lnTo>
                    <a:pt x="104" y="90"/>
                  </a:lnTo>
                  <a:lnTo>
                    <a:pt x="98" y="91"/>
                  </a:lnTo>
                  <a:lnTo>
                    <a:pt x="95" y="94"/>
                  </a:lnTo>
                  <a:lnTo>
                    <a:pt x="94" y="96"/>
                  </a:lnTo>
                  <a:lnTo>
                    <a:pt x="95" y="100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72" y="80"/>
                  </a:lnTo>
                  <a:lnTo>
                    <a:pt x="52" y="59"/>
                  </a:lnTo>
                  <a:lnTo>
                    <a:pt x="45" y="53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39" y="61"/>
                  </a:lnTo>
                  <a:lnTo>
                    <a:pt x="38" y="66"/>
                  </a:lnTo>
                  <a:lnTo>
                    <a:pt x="38" y="66"/>
                  </a:lnTo>
                  <a:lnTo>
                    <a:pt x="30" y="63"/>
                  </a:lnTo>
                  <a:lnTo>
                    <a:pt x="22" y="61"/>
                  </a:lnTo>
                  <a:lnTo>
                    <a:pt x="20" y="61"/>
                  </a:lnTo>
                  <a:lnTo>
                    <a:pt x="19" y="62"/>
                  </a:lnTo>
                  <a:lnTo>
                    <a:pt x="19" y="62"/>
                  </a:lnTo>
                  <a:lnTo>
                    <a:pt x="18" y="65"/>
                  </a:lnTo>
                  <a:lnTo>
                    <a:pt x="18" y="69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22" y="85"/>
                  </a:lnTo>
                  <a:lnTo>
                    <a:pt x="31" y="103"/>
                  </a:lnTo>
                  <a:lnTo>
                    <a:pt x="43" y="128"/>
                  </a:lnTo>
                  <a:lnTo>
                    <a:pt x="43" y="128"/>
                  </a:lnTo>
                  <a:lnTo>
                    <a:pt x="26" y="115"/>
                  </a:lnTo>
                  <a:lnTo>
                    <a:pt x="13" y="104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2" y="100"/>
                  </a:lnTo>
                  <a:lnTo>
                    <a:pt x="1" y="101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15"/>
                  </a:lnTo>
                  <a:lnTo>
                    <a:pt x="2" y="120"/>
                  </a:lnTo>
                  <a:lnTo>
                    <a:pt x="5" y="123"/>
                  </a:lnTo>
                  <a:lnTo>
                    <a:pt x="5" y="123"/>
                  </a:lnTo>
                  <a:lnTo>
                    <a:pt x="8" y="128"/>
                  </a:lnTo>
                  <a:lnTo>
                    <a:pt x="14" y="133"/>
                  </a:lnTo>
                  <a:lnTo>
                    <a:pt x="30" y="147"/>
                  </a:lnTo>
                  <a:lnTo>
                    <a:pt x="38" y="154"/>
                  </a:lnTo>
                  <a:lnTo>
                    <a:pt x="44" y="161"/>
                  </a:lnTo>
                  <a:lnTo>
                    <a:pt x="50" y="169"/>
                  </a:lnTo>
                  <a:lnTo>
                    <a:pt x="52" y="176"/>
                  </a:lnTo>
                  <a:lnTo>
                    <a:pt x="52" y="176"/>
                  </a:lnTo>
                  <a:lnTo>
                    <a:pt x="56" y="187"/>
                  </a:lnTo>
                  <a:lnTo>
                    <a:pt x="60" y="199"/>
                  </a:lnTo>
                  <a:lnTo>
                    <a:pt x="65" y="210"/>
                  </a:lnTo>
                  <a:lnTo>
                    <a:pt x="71" y="218"/>
                  </a:lnTo>
                  <a:lnTo>
                    <a:pt x="71" y="218"/>
                  </a:lnTo>
                  <a:lnTo>
                    <a:pt x="75" y="222"/>
                  </a:lnTo>
                  <a:lnTo>
                    <a:pt x="81" y="225"/>
                  </a:lnTo>
                  <a:lnTo>
                    <a:pt x="95" y="233"/>
                  </a:lnTo>
                  <a:lnTo>
                    <a:pt x="108" y="238"/>
                  </a:lnTo>
                  <a:lnTo>
                    <a:pt x="112" y="241"/>
                  </a:lnTo>
                  <a:lnTo>
                    <a:pt x="114" y="242"/>
                  </a:lnTo>
                  <a:lnTo>
                    <a:pt x="114" y="242"/>
                  </a:lnTo>
                  <a:lnTo>
                    <a:pt x="116" y="246"/>
                  </a:lnTo>
                  <a:lnTo>
                    <a:pt x="123" y="253"/>
                  </a:lnTo>
                  <a:lnTo>
                    <a:pt x="131" y="261"/>
                  </a:lnTo>
                  <a:lnTo>
                    <a:pt x="135" y="266"/>
                  </a:lnTo>
                  <a:lnTo>
                    <a:pt x="137" y="271"/>
                  </a:lnTo>
                  <a:lnTo>
                    <a:pt x="137" y="271"/>
                  </a:lnTo>
                  <a:lnTo>
                    <a:pt x="148" y="286"/>
                  </a:lnTo>
                  <a:lnTo>
                    <a:pt x="163" y="308"/>
                  </a:lnTo>
                  <a:lnTo>
                    <a:pt x="185" y="337"/>
                  </a:lnTo>
                  <a:lnTo>
                    <a:pt x="185" y="337"/>
                  </a:lnTo>
                  <a:lnTo>
                    <a:pt x="188" y="343"/>
                  </a:lnTo>
                  <a:lnTo>
                    <a:pt x="192" y="349"/>
                  </a:lnTo>
                  <a:lnTo>
                    <a:pt x="194" y="356"/>
                  </a:lnTo>
                  <a:lnTo>
                    <a:pt x="194" y="356"/>
                  </a:lnTo>
                  <a:lnTo>
                    <a:pt x="195" y="361"/>
                  </a:lnTo>
                  <a:lnTo>
                    <a:pt x="199" y="365"/>
                  </a:lnTo>
                  <a:lnTo>
                    <a:pt x="201" y="370"/>
                  </a:lnTo>
                  <a:lnTo>
                    <a:pt x="206" y="375"/>
                  </a:lnTo>
                  <a:lnTo>
                    <a:pt x="212" y="380"/>
                  </a:lnTo>
                  <a:lnTo>
                    <a:pt x="218" y="383"/>
                  </a:lnTo>
                  <a:lnTo>
                    <a:pt x="225" y="387"/>
                  </a:lnTo>
                  <a:lnTo>
                    <a:pt x="232" y="389"/>
                  </a:lnTo>
                  <a:lnTo>
                    <a:pt x="232" y="389"/>
                  </a:lnTo>
                  <a:lnTo>
                    <a:pt x="240" y="393"/>
                  </a:lnTo>
                  <a:lnTo>
                    <a:pt x="247" y="397"/>
                  </a:lnTo>
                  <a:lnTo>
                    <a:pt x="256" y="405"/>
                  </a:lnTo>
                  <a:lnTo>
                    <a:pt x="264" y="412"/>
                  </a:lnTo>
                  <a:lnTo>
                    <a:pt x="278" y="426"/>
                  </a:lnTo>
                  <a:lnTo>
                    <a:pt x="287" y="432"/>
                  </a:lnTo>
                  <a:lnTo>
                    <a:pt x="294" y="437"/>
                  </a:lnTo>
                  <a:lnTo>
                    <a:pt x="294" y="437"/>
                  </a:lnTo>
                  <a:lnTo>
                    <a:pt x="315" y="445"/>
                  </a:lnTo>
                  <a:lnTo>
                    <a:pt x="323" y="450"/>
                  </a:lnTo>
                  <a:lnTo>
                    <a:pt x="332" y="456"/>
                  </a:lnTo>
                  <a:lnTo>
                    <a:pt x="332" y="456"/>
                  </a:lnTo>
                  <a:lnTo>
                    <a:pt x="340" y="466"/>
                  </a:lnTo>
                  <a:lnTo>
                    <a:pt x="353" y="486"/>
                  </a:lnTo>
                  <a:lnTo>
                    <a:pt x="388" y="542"/>
                  </a:lnTo>
                  <a:lnTo>
                    <a:pt x="420" y="599"/>
                  </a:lnTo>
                  <a:lnTo>
                    <a:pt x="436" y="626"/>
                  </a:lnTo>
                  <a:lnTo>
                    <a:pt x="436" y="626"/>
                  </a:lnTo>
                  <a:lnTo>
                    <a:pt x="437" y="629"/>
                  </a:lnTo>
                  <a:lnTo>
                    <a:pt x="439" y="631"/>
                  </a:lnTo>
                  <a:lnTo>
                    <a:pt x="443" y="635"/>
                  </a:lnTo>
                  <a:lnTo>
                    <a:pt x="445" y="639"/>
                  </a:lnTo>
                  <a:lnTo>
                    <a:pt x="448" y="644"/>
                  </a:lnTo>
                  <a:lnTo>
                    <a:pt x="449" y="651"/>
                  </a:lnTo>
                  <a:lnTo>
                    <a:pt x="449" y="660"/>
                  </a:lnTo>
                  <a:lnTo>
                    <a:pt x="445" y="669"/>
                  </a:lnTo>
                  <a:lnTo>
                    <a:pt x="445" y="669"/>
                  </a:lnTo>
                  <a:lnTo>
                    <a:pt x="443" y="675"/>
                  </a:lnTo>
                  <a:lnTo>
                    <a:pt x="442" y="681"/>
                  </a:lnTo>
                  <a:lnTo>
                    <a:pt x="441" y="695"/>
                  </a:lnTo>
                  <a:lnTo>
                    <a:pt x="439" y="711"/>
                  </a:lnTo>
                  <a:lnTo>
                    <a:pt x="441" y="726"/>
                  </a:lnTo>
                  <a:lnTo>
                    <a:pt x="443" y="751"/>
                  </a:lnTo>
                  <a:lnTo>
                    <a:pt x="445" y="764"/>
                  </a:lnTo>
                  <a:lnTo>
                    <a:pt x="445" y="764"/>
                  </a:lnTo>
                  <a:lnTo>
                    <a:pt x="446" y="766"/>
                  </a:lnTo>
                  <a:lnTo>
                    <a:pt x="448" y="770"/>
                  </a:lnTo>
                  <a:lnTo>
                    <a:pt x="448" y="775"/>
                  </a:lnTo>
                  <a:lnTo>
                    <a:pt x="445" y="783"/>
                  </a:lnTo>
                  <a:lnTo>
                    <a:pt x="445" y="783"/>
                  </a:lnTo>
                  <a:lnTo>
                    <a:pt x="443" y="794"/>
                  </a:lnTo>
                  <a:lnTo>
                    <a:pt x="441" y="811"/>
                  </a:lnTo>
                  <a:lnTo>
                    <a:pt x="435" y="860"/>
                  </a:lnTo>
                  <a:lnTo>
                    <a:pt x="431" y="886"/>
                  </a:lnTo>
                  <a:lnTo>
                    <a:pt x="427" y="911"/>
                  </a:lnTo>
                  <a:lnTo>
                    <a:pt x="423" y="931"/>
                  </a:lnTo>
                  <a:lnTo>
                    <a:pt x="419" y="938"/>
                  </a:lnTo>
                  <a:lnTo>
                    <a:pt x="417" y="944"/>
                  </a:lnTo>
                  <a:lnTo>
                    <a:pt x="417" y="944"/>
                  </a:lnTo>
                  <a:lnTo>
                    <a:pt x="414" y="950"/>
                  </a:lnTo>
                  <a:lnTo>
                    <a:pt x="412" y="961"/>
                  </a:lnTo>
                  <a:lnTo>
                    <a:pt x="412" y="973"/>
                  </a:lnTo>
                  <a:lnTo>
                    <a:pt x="412" y="988"/>
                  </a:lnTo>
                  <a:lnTo>
                    <a:pt x="413" y="1025"/>
                  </a:lnTo>
                  <a:lnTo>
                    <a:pt x="417" y="1066"/>
                  </a:lnTo>
                  <a:lnTo>
                    <a:pt x="423" y="1109"/>
                  </a:lnTo>
                  <a:lnTo>
                    <a:pt x="429" y="1151"/>
                  </a:lnTo>
                  <a:lnTo>
                    <a:pt x="435" y="1187"/>
                  </a:lnTo>
                  <a:lnTo>
                    <a:pt x="441" y="1215"/>
                  </a:lnTo>
                  <a:lnTo>
                    <a:pt x="441" y="1215"/>
                  </a:lnTo>
                  <a:lnTo>
                    <a:pt x="443" y="1228"/>
                  </a:lnTo>
                  <a:lnTo>
                    <a:pt x="446" y="1246"/>
                  </a:lnTo>
                  <a:lnTo>
                    <a:pt x="452" y="1292"/>
                  </a:lnTo>
                  <a:lnTo>
                    <a:pt x="457" y="1348"/>
                  </a:lnTo>
                  <a:lnTo>
                    <a:pt x="463" y="1407"/>
                  </a:lnTo>
                  <a:lnTo>
                    <a:pt x="471" y="1511"/>
                  </a:lnTo>
                  <a:lnTo>
                    <a:pt x="474" y="1561"/>
                  </a:lnTo>
                  <a:lnTo>
                    <a:pt x="474" y="1561"/>
                  </a:lnTo>
                  <a:lnTo>
                    <a:pt x="475" y="1571"/>
                  </a:lnTo>
                  <a:lnTo>
                    <a:pt x="477" y="1582"/>
                  </a:lnTo>
                  <a:lnTo>
                    <a:pt x="483" y="1604"/>
                  </a:lnTo>
                  <a:lnTo>
                    <a:pt x="483" y="1604"/>
                  </a:lnTo>
                  <a:lnTo>
                    <a:pt x="484" y="1614"/>
                  </a:lnTo>
                  <a:lnTo>
                    <a:pt x="483" y="1630"/>
                  </a:lnTo>
                  <a:lnTo>
                    <a:pt x="481" y="1646"/>
                  </a:lnTo>
                  <a:lnTo>
                    <a:pt x="478" y="1661"/>
                  </a:lnTo>
                  <a:lnTo>
                    <a:pt x="478" y="1661"/>
                  </a:lnTo>
                  <a:lnTo>
                    <a:pt x="477" y="1669"/>
                  </a:lnTo>
                  <a:lnTo>
                    <a:pt x="477" y="1682"/>
                  </a:lnTo>
                  <a:lnTo>
                    <a:pt x="477" y="1718"/>
                  </a:lnTo>
                  <a:lnTo>
                    <a:pt x="480" y="1754"/>
                  </a:lnTo>
                  <a:lnTo>
                    <a:pt x="481" y="1770"/>
                  </a:lnTo>
                  <a:lnTo>
                    <a:pt x="483" y="1779"/>
                  </a:lnTo>
                  <a:lnTo>
                    <a:pt x="483" y="1779"/>
                  </a:lnTo>
                  <a:lnTo>
                    <a:pt x="488" y="1792"/>
                  </a:lnTo>
                  <a:lnTo>
                    <a:pt x="494" y="1802"/>
                  </a:lnTo>
                  <a:lnTo>
                    <a:pt x="502" y="1813"/>
                  </a:lnTo>
                  <a:lnTo>
                    <a:pt x="502" y="1813"/>
                  </a:lnTo>
                  <a:lnTo>
                    <a:pt x="503" y="1814"/>
                  </a:lnTo>
                  <a:lnTo>
                    <a:pt x="504" y="1814"/>
                  </a:lnTo>
                  <a:lnTo>
                    <a:pt x="508" y="1815"/>
                  </a:lnTo>
                  <a:lnTo>
                    <a:pt x="509" y="1815"/>
                  </a:lnTo>
                  <a:lnTo>
                    <a:pt x="510" y="1816"/>
                  </a:lnTo>
                  <a:lnTo>
                    <a:pt x="512" y="1818"/>
                  </a:lnTo>
                  <a:lnTo>
                    <a:pt x="512" y="1822"/>
                  </a:lnTo>
                  <a:lnTo>
                    <a:pt x="512" y="1822"/>
                  </a:lnTo>
                  <a:lnTo>
                    <a:pt x="515" y="1846"/>
                  </a:lnTo>
                  <a:lnTo>
                    <a:pt x="522" y="1886"/>
                  </a:lnTo>
                  <a:lnTo>
                    <a:pt x="535" y="1950"/>
                  </a:lnTo>
                  <a:lnTo>
                    <a:pt x="535" y="1950"/>
                  </a:lnTo>
                  <a:lnTo>
                    <a:pt x="540" y="1973"/>
                  </a:lnTo>
                  <a:lnTo>
                    <a:pt x="542" y="1983"/>
                  </a:lnTo>
                  <a:lnTo>
                    <a:pt x="545" y="1988"/>
                  </a:lnTo>
                  <a:lnTo>
                    <a:pt x="545" y="1988"/>
                  </a:lnTo>
                  <a:lnTo>
                    <a:pt x="545" y="1989"/>
                  </a:lnTo>
                  <a:lnTo>
                    <a:pt x="544" y="1992"/>
                  </a:lnTo>
                  <a:lnTo>
                    <a:pt x="540" y="1998"/>
                  </a:lnTo>
                  <a:lnTo>
                    <a:pt x="534" y="2005"/>
                  </a:lnTo>
                  <a:lnTo>
                    <a:pt x="531" y="2012"/>
                  </a:lnTo>
                  <a:lnTo>
                    <a:pt x="531" y="2012"/>
                  </a:lnTo>
                  <a:lnTo>
                    <a:pt x="527" y="2017"/>
                  </a:lnTo>
                  <a:lnTo>
                    <a:pt x="525" y="2021"/>
                  </a:lnTo>
                  <a:lnTo>
                    <a:pt x="525" y="2025"/>
                  </a:lnTo>
                  <a:lnTo>
                    <a:pt x="526" y="2027"/>
                  </a:lnTo>
                  <a:lnTo>
                    <a:pt x="529" y="2031"/>
                  </a:lnTo>
                  <a:lnTo>
                    <a:pt x="535" y="2036"/>
                  </a:lnTo>
                  <a:lnTo>
                    <a:pt x="535" y="2036"/>
                  </a:lnTo>
                  <a:lnTo>
                    <a:pt x="565" y="2057"/>
                  </a:lnTo>
                  <a:lnTo>
                    <a:pt x="583" y="2068"/>
                  </a:lnTo>
                  <a:lnTo>
                    <a:pt x="602" y="2078"/>
                  </a:lnTo>
                  <a:lnTo>
                    <a:pt x="602" y="2078"/>
                  </a:lnTo>
                  <a:lnTo>
                    <a:pt x="607" y="2081"/>
                  </a:lnTo>
                  <a:lnTo>
                    <a:pt x="612" y="2082"/>
                  </a:lnTo>
                  <a:lnTo>
                    <a:pt x="625" y="2083"/>
                  </a:lnTo>
                  <a:lnTo>
                    <a:pt x="639" y="2082"/>
                  </a:lnTo>
                  <a:lnTo>
                    <a:pt x="652" y="2081"/>
                  </a:lnTo>
                  <a:lnTo>
                    <a:pt x="666" y="2077"/>
                  </a:lnTo>
                  <a:lnTo>
                    <a:pt x="679" y="2075"/>
                  </a:lnTo>
                  <a:lnTo>
                    <a:pt x="696" y="2069"/>
                  </a:lnTo>
                  <a:lnTo>
                    <a:pt x="696" y="2069"/>
                  </a:lnTo>
                  <a:lnTo>
                    <a:pt x="707" y="2065"/>
                  </a:lnTo>
                  <a:lnTo>
                    <a:pt x="714" y="2064"/>
                  </a:lnTo>
                  <a:lnTo>
                    <a:pt x="715" y="2063"/>
                  </a:lnTo>
                  <a:lnTo>
                    <a:pt x="716" y="2060"/>
                  </a:lnTo>
                  <a:lnTo>
                    <a:pt x="716" y="2058"/>
                  </a:lnTo>
                  <a:lnTo>
                    <a:pt x="715" y="2055"/>
                  </a:lnTo>
                  <a:lnTo>
                    <a:pt x="715" y="2055"/>
                  </a:lnTo>
                  <a:lnTo>
                    <a:pt x="714" y="2051"/>
                  </a:lnTo>
                  <a:lnTo>
                    <a:pt x="712" y="2049"/>
                  </a:lnTo>
                  <a:lnTo>
                    <a:pt x="708" y="2045"/>
                  </a:lnTo>
                  <a:lnTo>
                    <a:pt x="706" y="2043"/>
                  </a:lnTo>
                  <a:lnTo>
                    <a:pt x="706" y="2041"/>
                  </a:lnTo>
                  <a:lnTo>
                    <a:pt x="706" y="2040"/>
                  </a:lnTo>
                  <a:lnTo>
                    <a:pt x="706" y="2040"/>
                  </a:lnTo>
                  <a:lnTo>
                    <a:pt x="711" y="2033"/>
                  </a:lnTo>
                  <a:lnTo>
                    <a:pt x="712" y="2030"/>
                  </a:lnTo>
                  <a:lnTo>
                    <a:pt x="711" y="2026"/>
                  </a:lnTo>
                  <a:lnTo>
                    <a:pt x="711" y="2026"/>
                  </a:lnTo>
                  <a:lnTo>
                    <a:pt x="709" y="2022"/>
                  </a:lnTo>
                  <a:lnTo>
                    <a:pt x="708" y="2019"/>
                  </a:lnTo>
                  <a:lnTo>
                    <a:pt x="707" y="2015"/>
                  </a:lnTo>
                  <a:lnTo>
                    <a:pt x="706" y="2012"/>
                  </a:lnTo>
                  <a:lnTo>
                    <a:pt x="706" y="2012"/>
                  </a:lnTo>
                  <a:lnTo>
                    <a:pt x="687" y="1988"/>
                  </a:lnTo>
                  <a:lnTo>
                    <a:pt x="687" y="1988"/>
                  </a:lnTo>
                  <a:lnTo>
                    <a:pt x="677" y="1974"/>
                  </a:lnTo>
                  <a:lnTo>
                    <a:pt x="671" y="1964"/>
                  </a:lnTo>
                  <a:lnTo>
                    <a:pt x="668" y="1960"/>
                  </a:lnTo>
                  <a:lnTo>
                    <a:pt x="668" y="1960"/>
                  </a:lnTo>
                  <a:lnTo>
                    <a:pt x="667" y="1952"/>
                  </a:lnTo>
                  <a:lnTo>
                    <a:pt x="663" y="1937"/>
                  </a:lnTo>
                  <a:lnTo>
                    <a:pt x="657" y="1891"/>
                  </a:lnTo>
                  <a:lnTo>
                    <a:pt x="652" y="1847"/>
                  </a:lnTo>
                  <a:lnTo>
                    <a:pt x="650" y="1832"/>
                  </a:lnTo>
                  <a:lnTo>
                    <a:pt x="649" y="1827"/>
                  </a:lnTo>
                  <a:lnTo>
                    <a:pt x="649" y="1827"/>
                  </a:lnTo>
                  <a:lnTo>
                    <a:pt x="649" y="1827"/>
                  </a:lnTo>
                  <a:lnTo>
                    <a:pt x="650" y="1824"/>
                  </a:lnTo>
                  <a:lnTo>
                    <a:pt x="658" y="1813"/>
                  </a:lnTo>
                  <a:lnTo>
                    <a:pt x="658" y="1813"/>
                  </a:lnTo>
                  <a:lnTo>
                    <a:pt x="661" y="1805"/>
                  </a:lnTo>
                  <a:lnTo>
                    <a:pt x="662" y="1791"/>
                  </a:lnTo>
                  <a:lnTo>
                    <a:pt x="667" y="1741"/>
                  </a:lnTo>
                  <a:lnTo>
                    <a:pt x="677" y="1597"/>
                  </a:lnTo>
                  <a:lnTo>
                    <a:pt x="686" y="1450"/>
                  </a:lnTo>
                  <a:lnTo>
                    <a:pt x="689" y="1399"/>
                  </a:lnTo>
                  <a:lnTo>
                    <a:pt x="692" y="1376"/>
                  </a:lnTo>
                  <a:lnTo>
                    <a:pt x="692" y="1376"/>
                  </a:lnTo>
                  <a:lnTo>
                    <a:pt x="694" y="1363"/>
                  </a:lnTo>
                  <a:lnTo>
                    <a:pt x="696" y="1350"/>
                  </a:lnTo>
                  <a:lnTo>
                    <a:pt x="696" y="1338"/>
                  </a:lnTo>
                  <a:lnTo>
                    <a:pt x="696" y="1329"/>
                  </a:lnTo>
                  <a:lnTo>
                    <a:pt x="696" y="1329"/>
                  </a:lnTo>
                  <a:lnTo>
                    <a:pt x="696" y="1319"/>
                  </a:lnTo>
                  <a:lnTo>
                    <a:pt x="699" y="1308"/>
                  </a:lnTo>
                  <a:lnTo>
                    <a:pt x="701" y="1295"/>
                  </a:lnTo>
                  <a:lnTo>
                    <a:pt x="701" y="1295"/>
                  </a:lnTo>
                  <a:lnTo>
                    <a:pt x="715" y="1357"/>
                  </a:lnTo>
                  <a:lnTo>
                    <a:pt x="715" y="1357"/>
                  </a:lnTo>
                  <a:lnTo>
                    <a:pt x="715" y="1390"/>
                  </a:lnTo>
                  <a:lnTo>
                    <a:pt x="712" y="1457"/>
                  </a:lnTo>
                  <a:lnTo>
                    <a:pt x="711" y="1492"/>
                  </a:lnTo>
                  <a:lnTo>
                    <a:pt x="707" y="1524"/>
                  </a:lnTo>
                  <a:lnTo>
                    <a:pt x="705" y="1549"/>
                  </a:lnTo>
                  <a:lnTo>
                    <a:pt x="702" y="1556"/>
                  </a:lnTo>
                  <a:lnTo>
                    <a:pt x="701" y="1561"/>
                  </a:lnTo>
                  <a:lnTo>
                    <a:pt x="701" y="1561"/>
                  </a:lnTo>
                  <a:lnTo>
                    <a:pt x="697" y="1567"/>
                  </a:lnTo>
                  <a:lnTo>
                    <a:pt x="694" y="1575"/>
                  </a:lnTo>
                  <a:lnTo>
                    <a:pt x="692" y="1584"/>
                  </a:lnTo>
                  <a:lnTo>
                    <a:pt x="689" y="1593"/>
                  </a:lnTo>
                  <a:lnTo>
                    <a:pt x="688" y="1603"/>
                  </a:lnTo>
                  <a:lnTo>
                    <a:pt x="688" y="1612"/>
                  </a:lnTo>
                  <a:lnTo>
                    <a:pt x="689" y="1618"/>
                  </a:lnTo>
                  <a:lnTo>
                    <a:pt x="692" y="1623"/>
                  </a:lnTo>
                  <a:lnTo>
                    <a:pt x="706" y="1637"/>
                  </a:lnTo>
                  <a:lnTo>
                    <a:pt x="706" y="1637"/>
                  </a:lnTo>
                  <a:lnTo>
                    <a:pt x="707" y="1648"/>
                  </a:lnTo>
                  <a:lnTo>
                    <a:pt x="707" y="1656"/>
                  </a:lnTo>
                  <a:lnTo>
                    <a:pt x="706" y="1665"/>
                  </a:lnTo>
                  <a:lnTo>
                    <a:pt x="706" y="1665"/>
                  </a:lnTo>
                  <a:lnTo>
                    <a:pt x="703" y="1681"/>
                  </a:lnTo>
                  <a:lnTo>
                    <a:pt x="701" y="1703"/>
                  </a:lnTo>
                  <a:lnTo>
                    <a:pt x="701" y="1703"/>
                  </a:lnTo>
                  <a:lnTo>
                    <a:pt x="699" y="1738"/>
                  </a:lnTo>
                  <a:lnTo>
                    <a:pt x="697" y="1753"/>
                  </a:lnTo>
                  <a:lnTo>
                    <a:pt x="696" y="1765"/>
                  </a:lnTo>
                  <a:lnTo>
                    <a:pt x="696" y="1765"/>
                  </a:lnTo>
                  <a:lnTo>
                    <a:pt x="692" y="1789"/>
                  </a:lnTo>
                  <a:lnTo>
                    <a:pt x="692" y="1789"/>
                  </a:lnTo>
                  <a:lnTo>
                    <a:pt x="689" y="1795"/>
                  </a:lnTo>
                  <a:lnTo>
                    <a:pt x="682" y="1803"/>
                  </a:lnTo>
                  <a:lnTo>
                    <a:pt x="682" y="1803"/>
                  </a:lnTo>
                  <a:lnTo>
                    <a:pt x="676" y="1811"/>
                  </a:lnTo>
                  <a:lnTo>
                    <a:pt x="673" y="1817"/>
                  </a:lnTo>
                  <a:lnTo>
                    <a:pt x="673" y="1817"/>
                  </a:lnTo>
                  <a:lnTo>
                    <a:pt x="674" y="1821"/>
                  </a:lnTo>
                  <a:lnTo>
                    <a:pt x="675" y="1824"/>
                  </a:lnTo>
                  <a:lnTo>
                    <a:pt x="677" y="1829"/>
                  </a:lnTo>
                  <a:lnTo>
                    <a:pt x="677" y="1832"/>
                  </a:lnTo>
                  <a:lnTo>
                    <a:pt x="677" y="1832"/>
                  </a:lnTo>
                  <a:lnTo>
                    <a:pt x="673" y="1841"/>
                  </a:lnTo>
                  <a:lnTo>
                    <a:pt x="673" y="1841"/>
                  </a:lnTo>
                  <a:lnTo>
                    <a:pt x="671" y="1845"/>
                  </a:lnTo>
                  <a:lnTo>
                    <a:pt x="670" y="1848"/>
                  </a:lnTo>
                  <a:lnTo>
                    <a:pt x="670" y="1849"/>
                  </a:lnTo>
                  <a:lnTo>
                    <a:pt x="671" y="1850"/>
                  </a:lnTo>
                  <a:lnTo>
                    <a:pt x="674" y="1850"/>
                  </a:lnTo>
                  <a:lnTo>
                    <a:pt x="677" y="1850"/>
                  </a:lnTo>
                  <a:lnTo>
                    <a:pt x="677" y="1850"/>
                  </a:lnTo>
                  <a:lnTo>
                    <a:pt x="697" y="1847"/>
                  </a:lnTo>
                  <a:lnTo>
                    <a:pt x="734" y="1841"/>
                  </a:lnTo>
                  <a:lnTo>
                    <a:pt x="772" y="1837"/>
                  </a:lnTo>
                  <a:lnTo>
                    <a:pt x="789" y="1836"/>
                  </a:lnTo>
                  <a:lnTo>
                    <a:pt x="801" y="1836"/>
                  </a:lnTo>
                  <a:lnTo>
                    <a:pt x="801" y="1836"/>
                  </a:lnTo>
                  <a:lnTo>
                    <a:pt x="810" y="1836"/>
                  </a:lnTo>
                  <a:lnTo>
                    <a:pt x="821" y="1836"/>
                  </a:lnTo>
                  <a:lnTo>
                    <a:pt x="842" y="1833"/>
                  </a:lnTo>
                  <a:lnTo>
                    <a:pt x="860" y="1828"/>
                  </a:lnTo>
                  <a:lnTo>
                    <a:pt x="867" y="1826"/>
                  </a:lnTo>
                  <a:lnTo>
                    <a:pt x="872" y="1822"/>
                  </a:lnTo>
                  <a:lnTo>
                    <a:pt x="872" y="1822"/>
                  </a:lnTo>
                  <a:lnTo>
                    <a:pt x="876" y="1817"/>
                  </a:lnTo>
                  <a:lnTo>
                    <a:pt x="877" y="1813"/>
                  </a:lnTo>
                  <a:lnTo>
                    <a:pt x="877" y="1810"/>
                  </a:lnTo>
                  <a:lnTo>
                    <a:pt x="876" y="1808"/>
                  </a:lnTo>
                  <a:lnTo>
                    <a:pt x="876" y="1808"/>
                  </a:lnTo>
                  <a:lnTo>
                    <a:pt x="874" y="1804"/>
                  </a:lnTo>
                  <a:lnTo>
                    <a:pt x="873" y="1803"/>
                  </a:lnTo>
                  <a:lnTo>
                    <a:pt x="872" y="1803"/>
                  </a:lnTo>
                  <a:lnTo>
                    <a:pt x="872" y="1803"/>
                  </a:lnTo>
                  <a:lnTo>
                    <a:pt x="870" y="1803"/>
                  </a:lnTo>
                  <a:lnTo>
                    <a:pt x="870" y="1803"/>
                  </a:lnTo>
                  <a:lnTo>
                    <a:pt x="870" y="1802"/>
                  </a:lnTo>
                  <a:lnTo>
                    <a:pt x="867" y="1798"/>
                  </a:lnTo>
                  <a:lnTo>
                    <a:pt x="867" y="1798"/>
                  </a:lnTo>
                  <a:lnTo>
                    <a:pt x="860" y="1791"/>
                  </a:lnTo>
                  <a:lnTo>
                    <a:pt x="857" y="1790"/>
                  </a:lnTo>
                  <a:lnTo>
                    <a:pt x="853" y="1789"/>
                  </a:lnTo>
                  <a:lnTo>
                    <a:pt x="853" y="1789"/>
                  </a:lnTo>
                  <a:lnTo>
                    <a:pt x="837" y="1786"/>
                  </a:lnTo>
                  <a:lnTo>
                    <a:pt x="824" y="1784"/>
                  </a:lnTo>
                  <a:lnTo>
                    <a:pt x="824" y="1784"/>
                  </a:lnTo>
                  <a:lnTo>
                    <a:pt x="811" y="1782"/>
                  </a:lnTo>
                  <a:lnTo>
                    <a:pt x="804" y="1780"/>
                  </a:lnTo>
                  <a:lnTo>
                    <a:pt x="801" y="1779"/>
                  </a:lnTo>
                  <a:lnTo>
                    <a:pt x="801" y="1779"/>
                  </a:lnTo>
                  <a:lnTo>
                    <a:pt x="799" y="1778"/>
                  </a:lnTo>
                  <a:lnTo>
                    <a:pt x="797" y="1778"/>
                  </a:lnTo>
                  <a:lnTo>
                    <a:pt x="796" y="1776"/>
                  </a:lnTo>
                  <a:lnTo>
                    <a:pt x="796" y="1770"/>
                  </a:lnTo>
                  <a:lnTo>
                    <a:pt x="796" y="1770"/>
                  </a:lnTo>
                  <a:lnTo>
                    <a:pt x="815" y="1656"/>
                  </a:lnTo>
                  <a:lnTo>
                    <a:pt x="815" y="1656"/>
                  </a:lnTo>
                  <a:lnTo>
                    <a:pt x="817" y="1656"/>
                  </a:lnTo>
                  <a:lnTo>
                    <a:pt x="824" y="1655"/>
                  </a:lnTo>
                  <a:lnTo>
                    <a:pt x="828" y="1655"/>
                  </a:lnTo>
                  <a:lnTo>
                    <a:pt x="832" y="1652"/>
                  </a:lnTo>
                  <a:lnTo>
                    <a:pt x="836" y="1650"/>
                  </a:lnTo>
                  <a:lnTo>
                    <a:pt x="838" y="1646"/>
                  </a:lnTo>
                  <a:lnTo>
                    <a:pt x="838" y="1646"/>
                  </a:lnTo>
                  <a:lnTo>
                    <a:pt x="843" y="1641"/>
                  </a:lnTo>
                  <a:lnTo>
                    <a:pt x="848" y="1636"/>
                  </a:lnTo>
                  <a:lnTo>
                    <a:pt x="849" y="1631"/>
                  </a:lnTo>
                  <a:lnTo>
                    <a:pt x="850" y="1625"/>
                  </a:lnTo>
                  <a:lnTo>
                    <a:pt x="851" y="1616"/>
                  </a:lnTo>
                  <a:lnTo>
                    <a:pt x="853" y="1604"/>
                  </a:lnTo>
                  <a:lnTo>
                    <a:pt x="853" y="1604"/>
                  </a:lnTo>
                  <a:lnTo>
                    <a:pt x="855" y="1584"/>
                  </a:lnTo>
                  <a:lnTo>
                    <a:pt x="862" y="1552"/>
                  </a:lnTo>
                  <a:lnTo>
                    <a:pt x="882" y="1469"/>
                  </a:lnTo>
                  <a:lnTo>
                    <a:pt x="893" y="1423"/>
                  </a:lnTo>
                  <a:lnTo>
                    <a:pt x="902" y="1381"/>
                  </a:lnTo>
                  <a:lnTo>
                    <a:pt x="911" y="1342"/>
                  </a:lnTo>
                  <a:lnTo>
                    <a:pt x="913" y="1324"/>
                  </a:lnTo>
                  <a:lnTo>
                    <a:pt x="914" y="1310"/>
                  </a:lnTo>
                  <a:lnTo>
                    <a:pt x="914" y="1310"/>
                  </a:lnTo>
                  <a:lnTo>
                    <a:pt x="915" y="1298"/>
                  </a:lnTo>
                  <a:lnTo>
                    <a:pt x="917" y="1287"/>
                  </a:lnTo>
                  <a:lnTo>
                    <a:pt x="921" y="1269"/>
                  </a:lnTo>
                  <a:lnTo>
                    <a:pt x="926" y="1257"/>
                  </a:lnTo>
                  <a:lnTo>
                    <a:pt x="930" y="1247"/>
                  </a:lnTo>
                  <a:lnTo>
                    <a:pt x="932" y="1237"/>
                  </a:lnTo>
                  <a:lnTo>
                    <a:pt x="932" y="1231"/>
                  </a:lnTo>
                  <a:lnTo>
                    <a:pt x="932" y="1225"/>
                  </a:lnTo>
                  <a:lnTo>
                    <a:pt x="931" y="1218"/>
                  </a:lnTo>
                  <a:lnTo>
                    <a:pt x="927" y="1211"/>
                  </a:lnTo>
                  <a:lnTo>
                    <a:pt x="919" y="1191"/>
                  </a:lnTo>
                  <a:lnTo>
                    <a:pt x="919" y="1191"/>
                  </a:lnTo>
                  <a:lnTo>
                    <a:pt x="904" y="1165"/>
                  </a:lnTo>
                  <a:lnTo>
                    <a:pt x="883" y="1134"/>
                  </a:lnTo>
                  <a:lnTo>
                    <a:pt x="861" y="1101"/>
                  </a:lnTo>
                  <a:lnTo>
                    <a:pt x="836" y="1068"/>
                  </a:lnTo>
                  <a:lnTo>
                    <a:pt x="795" y="1014"/>
                  </a:lnTo>
                  <a:lnTo>
                    <a:pt x="777" y="992"/>
                  </a:lnTo>
                  <a:lnTo>
                    <a:pt x="777" y="992"/>
                  </a:lnTo>
                  <a:lnTo>
                    <a:pt x="769" y="949"/>
                  </a:lnTo>
                  <a:lnTo>
                    <a:pt x="764" y="918"/>
                  </a:lnTo>
                  <a:lnTo>
                    <a:pt x="763" y="907"/>
                  </a:lnTo>
                  <a:lnTo>
                    <a:pt x="763" y="902"/>
                  </a:lnTo>
                  <a:lnTo>
                    <a:pt x="763" y="902"/>
                  </a:lnTo>
                  <a:lnTo>
                    <a:pt x="769" y="871"/>
                  </a:lnTo>
                  <a:lnTo>
                    <a:pt x="778" y="811"/>
                  </a:lnTo>
                  <a:lnTo>
                    <a:pt x="791" y="726"/>
                  </a:lnTo>
                  <a:lnTo>
                    <a:pt x="791" y="726"/>
                  </a:lnTo>
                  <a:lnTo>
                    <a:pt x="799" y="726"/>
                  </a:lnTo>
                  <a:lnTo>
                    <a:pt x="808" y="728"/>
                  </a:lnTo>
                  <a:lnTo>
                    <a:pt x="815" y="731"/>
                  </a:lnTo>
                  <a:lnTo>
                    <a:pt x="834" y="740"/>
                  </a:lnTo>
                  <a:lnTo>
                    <a:pt x="834" y="740"/>
                  </a:lnTo>
                  <a:lnTo>
                    <a:pt x="851" y="743"/>
                  </a:lnTo>
                  <a:lnTo>
                    <a:pt x="867" y="744"/>
                  </a:lnTo>
                  <a:lnTo>
                    <a:pt x="881" y="745"/>
                  </a:lnTo>
                  <a:lnTo>
                    <a:pt x="881" y="745"/>
                  </a:lnTo>
                  <a:lnTo>
                    <a:pt x="887" y="746"/>
                  </a:lnTo>
                  <a:lnTo>
                    <a:pt x="892" y="750"/>
                  </a:lnTo>
                  <a:lnTo>
                    <a:pt x="900" y="757"/>
                  </a:lnTo>
                  <a:lnTo>
                    <a:pt x="905" y="758"/>
                  </a:lnTo>
                  <a:lnTo>
                    <a:pt x="907" y="759"/>
                  </a:lnTo>
                  <a:lnTo>
                    <a:pt x="909" y="758"/>
                  </a:lnTo>
                  <a:lnTo>
                    <a:pt x="915" y="753"/>
                  </a:lnTo>
                  <a:lnTo>
                    <a:pt x="924" y="745"/>
                  </a:lnTo>
                  <a:lnTo>
                    <a:pt x="924" y="745"/>
                  </a:lnTo>
                  <a:lnTo>
                    <a:pt x="932" y="735"/>
                  </a:lnTo>
                  <a:lnTo>
                    <a:pt x="939" y="730"/>
                  </a:lnTo>
                  <a:lnTo>
                    <a:pt x="945" y="726"/>
                  </a:lnTo>
                  <a:lnTo>
                    <a:pt x="949" y="722"/>
                  </a:lnTo>
                  <a:lnTo>
                    <a:pt x="951" y="719"/>
                  </a:lnTo>
                  <a:lnTo>
                    <a:pt x="952" y="712"/>
                  </a:lnTo>
                  <a:lnTo>
                    <a:pt x="951" y="700"/>
                  </a:lnTo>
                  <a:lnTo>
                    <a:pt x="947" y="683"/>
                  </a:lnTo>
                  <a:lnTo>
                    <a:pt x="947" y="683"/>
                  </a:lnTo>
                  <a:lnTo>
                    <a:pt x="940" y="652"/>
                  </a:lnTo>
                  <a:lnTo>
                    <a:pt x="936" y="637"/>
                  </a:lnTo>
                  <a:lnTo>
                    <a:pt x="928" y="624"/>
                  </a:lnTo>
                  <a:lnTo>
                    <a:pt x="919" y="603"/>
                  </a:lnTo>
                  <a:lnTo>
                    <a:pt x="919" y="603"/>
                  </a:lnTo>
                  <a:lnTo>
                    <a:pt x="909" y="581"/>
                  </a:lnTo>
                  <a:lnTo>
                    <a:pt x="906" y="568"/>
                  </a:lnTo>
                  <a:lnTo>
                    <a:pt x="900" y="531"/>
                  </a:lnTo>
                  <a:lnTo>
                    <a:pt x="900" y="531"/>
                  </a:lnTo>
                  <a:lnTo>
                    <a:pt x="898" y="516"/>
                  </a:lnTo>
                  <a:lnTo>
                    <a:pt x="896" y="501"/>
                  </a:lnTo>
                  <a:lnTo>
                    <a:pt x="893" y="469"/>
                  </a:lnTo>
                  <a:lnTo>
                    <a:pt x="892" y="454"/>
                  </a:lnTo>
                  <a:lnTo>
                    <a:pt x="889" y="441"/>
                  </a:lnTo>
                  <a:lnTo>
                    <a:pt x="886" y="431"/>
                  </a:lnTo>
                  <a:lnTo>
                    <a:pt x="881" y="422"/>
                  </a:lnTo>
                  <a:lnTo>
                    <a:pt x="881" y="422"/>
                  </a:lnTo>
                  <a:lnTo>
                    <a:pt x="877" y="416"/>
                  </a:lnTo>
                  <a:lnTo>
                    <a:pt x="875" y="412"/>
                  </a:lnTo>
                  <a:lnTo>
                    <a:pt x="872" y="405"/>
                  </a:lnTo>
                  <a:lnTo>
                    <a:pt x="869" y="402"/>
                  </a:lnTo>
                  <a:lnTo>
                    <a:pt x="866" y="399"/>
                  </a:lnTo>
                  <a:lnTo>
                    <a:pt x="848" y="389"/>
                  </a:lnTo>
                  <a:lnTo>
                    <a:pt x="848" y="389"/>
                  </a:lnTo>
                  <a:lnTo>
                    <a:pt x="836" y="383"/>
                  </a:lnTo>
                  <a:lnTo>
                    <a:pt x="827" y="380"/>
                  </a:lnTo>
                  <a:lnTo>
                    <a:pt x="810" y="375"/>
                  </a:lnTo>
                  <a:lnTo>
                    <a:pt x="801" y="373"/>
                  </a:lnTo>
                  <a:lnTo>
                    <a:pt x="797" y="371"/>
                  </a:lnTo>
                  <a:lnTo>
                    <a:pt x="796" y="370"/>
                  </a:lnTo>
                  <a:lnTo>
                    <a:pt x="796" y="370"/>
                  </a:lnTo>
                  <a:lnTo>
                    <a:pt x="792" y="368"/>
                  </a:lnTo>
                  <a:lnTo>
                    <a:pt x="784" y="363"/>
                  </a:lnTo>
                  <a:lnTo>
                    <a:pt x="759" y="351"/>
                  </a:lnTo>
                  <a:lnTo>
                    <a:pt x="725" y="337"/>
                  </a:lnTo>
                  <a:lnTo>
                    <a:pt x="720" y="289"/>
                  </a:lnTo>
                  <a:lnTo>
                    <a:pt x="720" y="289"/>
                  </a:lnTo>
                  <a:lnTo>
                    <a:pt x="724" y="287"/>
                  </a:lnTo>
                  <a:lnTo>
                    <a:pt x="731" y="282"/>
                  </a:lnTo>
                  <a:lnTo>
                    <a:pt x="734" y="279"/>
                  </a:lnTo>
                  <a:lnTo>
                    <a:pt x="738" y="273"/>
                  </a:lnTo>
                  <a:lnTo>
                    <a:pt x="741" y="268"/>
                  </a:lnTo>
                  <a:lnTo>
                    <a:pt x="744" y="261"/>
                  </a:lnTo>
                  <a:lnTo>
                    <a:pt x="744" y="261"/>
                  </a:lnTo>
                  <a:lnTo>
                    <a:pt x="752" y="229"/>
                  </a:lnTo>
                  <a:lnTo>
                    <a:pt x="756" y="215"/>
                  </a:lnTo>
                  <a:lnTo>
                    <a:pt x="758" y="204"/>
                  </a:lnTo>
                  <a:lnTo>
                    <a:pt x="758" y="204"/>
                  </a:lnTo>
                  <a:lnTo>
                    <a:pt x="758" y="196"/>
                  </a:lnTo>
                  <a:lnTo>
                    <a:pt x="758" y="187"/>
                  </a:lnTo>
                  <a:lnTo>
                    <a:pt x="758" y="174"/>
                  </a:lnTo>
                  <a:lnTo>
                    <a:pt x="758" y="157"/>
                  </a:lnTo>
                  <a:lnTo>
                    <a:pt x="758" y="157"/>
                  </a:lnTo>
                  <a:lnTo>
                    <a:pt x="758" y="147"/>
                  </a:lnTo>
                  <a:lnTo>
                    <a:pt x="758" y="139"/>
                  </a:lnTo>
                  <a:lnTo>
                    <a:pt x="757" y="133"/>
                  </a:lnTo>
                  <a:lnTo>
                    <a:pt x="754" y="127"/>
                  </a:lnTo>
                  <a:lnTo>
                    <a:pt x="751" y="120"/>
                  </a:lnTo>
                  <a:lnTo>
                    <a:pt x="747" y="114"/>
                  </a:lnTo>
                  <a:lnTo>
                    <a:pt x="747" y="114"/>
                  </a:lnTo>
                  <a:lnTo>
                    <a:pt x="732" y="85"/>
                  </a:lnTo>
                  <a:lnTo>
                    <a:pt x="720" y="62"/>
                  </a:lnTo>
                  <a:lnTo>
                    <a:pt x="720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7927CE1A-01B7-4810-B61F-7D8CDE648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9850" y="3927475"/>
              <a:ext cx="476250" cy="147638"/>
            </a:xfrm>
            <a:custGeom>
              <a:avLst/>
              <a:gdLst>
                <a:gd name="T0" fmla="*/ 300 w 300"/>
                <a:gd name="T1" fmla="*/ 74 h 93"/>
                <a:gd name="T2" fmla="*/ 227 w 300"/>
                <a:gd name="T3" fmla="*/ 79 h 93"/>
                <a:gd name="T4" fmla="*/ 186 w 300"/>
                <a:gd name="T5" fmla="*/ 93 h 93"/>
                <a:gd name="T6" fmla="*/ 128 w 300"/>
                <a:gd name="T7" fmla="*/ 80 h 93"/>
                <a:gd name="T8" fmla="*/ 54 w 300"/>
                <a:gd name="T9" fmla="*/ 76 h 93"/>
                <a:gd name="T10" fmla="*/ 54 w 300"/>
                <a:gd name="T11" fmla="*/ 56 h 93"/>
                <a:gd name="T12" fmla="*/ 0 w 300"/>
                <a:gd name="T13" fmla="*/ 34 h 93"/>
                <a:gd name="T14" fmla="*/ 79 w 300"/>
                <a:gd name="T15" fmla="*/ 25 h 93"/>
                <a:gd name="T16" fmla="*/ 121 w 300"/>
                <a:gd name="T17" fmla="*/ 0 h 93"/>
                <a:gd name="T18" fmla="*/ 199 w 300"/>
                <a:gd name="T19" fmla="*/ 23 h 93"/>
                <a:gd name="T20" fmla="*/ 293 w 300"/>
                <a:gd name="T21" fmla="*/ 28 h 93"/>
                <a:gd name="T22" fmla="*/ 270 w 300"/>
                <a:gd name="T23" fmla="*/ 54 h 93"/>
                <a:gd name="T24" fmla="*/ 300 w 300"/>
                <a:gd name="T25" fmla="*/ 7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0" h="93">
                  <a:moveTo>
                    <a:pt x="300" y="74"/>
                  </a:moveTo>
                  <a:lnTo>
                    <a:pt x="227" y="79"/>
                  </a:lnTo>
                  <a:lnTo>
                    <a:pt x="186" y="93"/>
                  </a:lnTo>
                  <a:lnTo>
                    <a:pt x="128" y="80"/>
                  </a:lnTo>
                  <a:lnTo>
                    <a:pt x="54" y="76"/>
                  </a:lnTo>
                  <a:lnTo>
                    <a:pt x="54" y="56"/>
                  </a:lnTo>
                  <a:lnTo>
                    <a:pt x="0" y="34"/>
                  </a:lnTo>
                  <a:lnTo>
                    <a:pt x="79" y="25"/>
                  </a:lnTo>
                  <a:lnTo>
                    <a:pt x="121" y="0"/>
                  </a:lnTo>
                  <a:lnTo>
                    <a:pt x="199" y="23"/>
                  </a:lnTo>
                  <a:lnTo>
                    <a:pt x="293" y="28"/>
                  </a:lnTo>
                  <a:lnTo>
                    <a:pt x="270" y="54"/>
                  </a:lnTo>
                  <a:lnTo>
                    <a:pt x="300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24E324D-5168-4A8A-82F7-63CCFEF7C8B4}"/>
              </a:ext>
            </a:extLst>
          </p:cNvPr>
          <p:cNvGrpSpPr/>
          <p:nvPr/>
        </p:nvGrpSpPr>
        <p:grpSpPr>
          <a:xfrm>
            <a:off x="3735387" y="888404"/>
            <a:ext cx="1994081" cy="2566047"/>
            <a:chOff x="230188" y="2305050"/>
            <a:chExt cx="2435225" cy="3133725"/>
          </a:xfrm>
          <a:solidFill>
            <a:schemeClr val="tx1"/>
          </a:solidFill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D944A242-A1E2-42B8-A5ED-6795FCCD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063" y="2305050"/>
              <a:ext cx="2165350" cy="3133725"/>
            </a:xfrm>
            <a:custGeom>
              <a:avLst/>
              <a:gdLst>
                <a:gd name="T0" fmla="*/ 847 w 1364"/>
                <a:gd name="T1" fmla="*/ 884 h 1974"/>
                <a:gd name="T2" fmla="*/ 663 w 1364"/>
                <a:gd name="T3" fmla="*/ 1328 h 1974"/>
                <a:gd name="T4" fmla="*/ 638 w 1364"/>
                <a:gd name="T5" fmla="*/ 1556 h 1974"/>
                <a:gd name="T6" fmla="*/ 682 w 1364"/>
                <a:gd name="T7" fmla="*/ 1640 h 1974"/>
                <a:gd name="T8" fmla="*/ 650 w 1364"/>
                <a:gd name="T9" fmla="*/ 1831 h 1974"/>
                <a:gd name="T10" fmla="*/ 576 w 1364"/>
                <a:gd name="T11" fmla="*/ 1907 h 1974"/>
                <a:gd name="T12" fmla="*/ 535 w 1364"/>
                <a:gd name="T13" fmla="*/ 1931 h 1974"/>
                <a:gd name="T14" fmla="*/ 522 w 1364"/>
                <a:gd name="T15" fmla="*/ 1953 h 1974"/>
                <a:gd name="T16" fmla="*/ 653 w 1364"/>
                <a:gd name="T17" fmla="*/ 1957 h 1974"/>
                <a:gd name="T18" fmla="*/ 830 w 1364"/>
                <a:gd name="T19" fmla="*/ 1899 h 1974"/>
                <a:gd name="T20" fmla="*/ 805 w 1364"/>
                <a:gd name="T21" fmla="*/ 1836 h 1974"/>
                <a:gd name="T22" fmla="*/ 833 w 1364"/>
                <a:gd name="T23" fmla="*/ 1669 h 1974"/>
                <a:gd name="T24" fmla="*/ 895 w 1364"/>
                <a:gd name="T25" fmla="*/ 1371 h 1974"/>
                <a:gd name="T26" fmla="*/ 987 w 1364"/>
                <a:gd name="T27" fmla="*/ 1270 h 1974"/>
                <a:gd name="T28" fmla="*/ 1078 w 1364"/>
                <a:gd name="T29" fmla="*/ 1599 h 1974"/>
                <a:gd name="T30" fmla="*/ 1156 w 1364"/>
                <a:gd name="T31" fmla="*/ 1670 h 1974"/>
                <a:gd name="T32" fmla="*/ 1170 w 1364"/>
                <a:gd name="T33" fmla="*/ 1866 h 1974"/>
                <a:gd name="T34" fmla="*/ 1218 w 1364"/>
                <a:gd name="T35" fmla="*/ 1938 h 1974"/>
                <a:gd name="T36" fmla="*/ 1292 w 1364"/>
                <a:gd name="T37" fmla="*/ 1950 h 1974"/>
                <a:gd name="T38" fmla="*/ 1354 w 1364"/>
                <a:gd name="T39" fmla="*/ 1900 h 1974"/>
                <a:gd name="T40" fmla="*/ 1322 w 1364"/>
                <a:gd name="T41" fmla="*/ 1860 h 1974"/>
                <a:gd name="T42" fmla="*/ 1305 w 1364"/>
                <a:gd name="T43" fmla="*/ 1834 h 1974"/>
                <a:gd name="T44" fmla="*/ 1289 w 1364"/>
                <a:gd name="T45" fmla="*/ 1656 h 1974"/>
                <a:gd name="T46" fmla="*/ 1255 w 1364"/>
                <a:gd name="T47" fmla="*/ 1153 h 1974"/>
                <a:gd name="T48" fmla="*/ 1207 w 1364"/>
                <a:gd name="T49" fmla="*/ 901 h 1974"/>
                <a:gd name="T50" fmla="*/ 1236 w 1364"/>
                <a:gd name="T51" fmla="*/ 835 h 1974"/>
                <a:gd name="T52" fmla="*/ 1248 w 1364"/>
                <a:gd name="T53" fmla="*/ 498 h 1974"/>
                <a:gd name="T54" fmla="*/ 1302 w 1364"/>
                <a:gd name="T55" fmla="*/ 532 h 1974"/>
                <a:gd name="T56" fmla="*/ 1362 w 1364"/>
                <a:gd name="T57" fmla="*/ 523 h 1974"/>
                <a:gd name="T58" fmla="*/ 1326 w 1364"/>
                <a:gd name="T59" fmla="*/ 446 h 1974"/>
                <a:gd name="T60" fmla="*/ 1268 w 1364"/>
                <a:gd name="T61" fmla="*/ 369 h 1974"/>
                <a:gd name="T62" fmla="*/ 1267 w 1364"/>
                <a:gd name="T63" fmla="*/ 334 h 1974"/>
                <a:gd name="T64" fmla="*/ 1149 w 1364"/>
                <a:gd name="T65" fmla="*/ 301 h 1974"/>
                <a:gd name="T66" fmla="*/ 1070 w 1364"/>
                <a:gd name="T67" fmla="*/ 294 h 1974"/>
                <a:gd name="T68" fmla="*/ 1056 w 1364"/>
                <a:gd name="T69" fmla="*/ 217 h 1974"/>
                <a:gd name="T70" fmla="*/ 1070 w 1364"/>
                <a:gd name="T71" fmla="*/ 102 h 1974"/>
                <a:gd name="T72" fmla="*/ 1056 w 1364"/>
                <a:gd name="T73" fmla="*/ 33 h 1974"/>
                <a:gd name="T74" fmla="*/ 948 w 1364"/>
                <a:gd name="T75" fmla="*/ 2 h 1974"/>
                <a:gd name="T76" fmla="*/ 813 w 1364"/>
                <a:gd name="T77" fmla="*/ 34 h 1974"/>
                <a:gd name="T78" fmla="*/ 794 w 1364"/>
                <a:gd name="T79" fmla="*/ 110 h 1974"/>
                <a:gd name="T80" fmla="*/ 770 w 1364"/>
                <a:gd name="T81" fmla="*/ 171 h 1974"/>
                <a:gd name="T82" fmla="*/ 803 w 1364"/>
                <a:gd name="T83" fmla="*/ 286 h 1974"/>
                <a:gd name="T84" fmla="*/ 874 w 1364"/>
                <a:gd name="T85" fmla="*/ 317 h 1974"/>
                <a:gd name="T86" fmla="*/ 865 w 1364"/>
                <a:gd name="T87" fmla="*/ 338 h 1974"/>
                <a:gd name="T88" fmla="*/ 654 w 1364"/>
                <a:gd name="T89" fmla="*/ 362 h 1974"/>
                <a:gd name="T90" fmla="*/ 488 w 1364"/>
                <a:gd name="T91" fmla="*/ 322 h 1974"/>
                <a:gd name="T92" fmla="*/ 308 w 1364"/>
                <a:gd name="T93" fmla="*/ 327 h 1974"/>
                <a:gd name="T94" fmla="*/ 261 w 1364"/>
                <a:gd name="T95" fmla="*/ 341 h 1974"/>
                <a:gd name="T96" fmla="*/ 104 w 1364"/>
                <a:gd name="T97" fmla="*/ 307 h 1974"/>
                <a:gd name="T98" fmla="*/ 5 w 1364"/>
                <a:gd name="T99" fmla="*/ 296 h 1974"/>
                <a:gd name="T100" fmla="*/ 71 w 1364"/>
                <a:gd name="T101" fmla="*/ 343 h 1974"/>
                <a:gd name="T102" fmla="*/ 180 w 1364"/>
                <a:gd name="T103" fmla="*/ 391 h 1974"/>
                <a:gd name="T104" fmla="*/ 378 w 1364"/>
                <a:gd name="T105" fmla="*/ 425 h 1974"/>
                <a:gd name="T106" fmla="*/ 422 w 1364"/>
                <a:gd name="T107" fmla="*/ 451 h 1974"/>
                <a:gd name="T108" fmla="*/ 673 w 1364"/>
                <a:gd name="T109" fmla="*/ 493 h 1974"/>
                <a:gd name="T110" fmla="*/ 657 w 1364"/>
                <a:gd name="T111" fmla="*/ 505 h 1974"/>
                <a:gd name="T112" fmla="*/ 625 w 1364"/>
                <a:gd name="T113" fmla="*/ 522 h 1974"/>
                <a:gd name="T114" fmla="*/ 566 w 1364"/>
                <a:gd name="T115" fmla="*/ 511 h 1974"/>
                <a:gd name="T116" fmla="*/ 545 w 1364"/>
                <a:gd name="T117" fmla="*/ 522 h 1974"/>
                <a:gd name="T118" fmla="*/ 571 w 1364"/>
                <a:gd name="T119" fmla="*/ 543 h 1974"/>
                <a:gd name="T120" fmla="*/ 596 w 1364"/>
                <a:gd name="T121" fmla="*/ 564 h 1974"/>
                <a:gd name="T122" fmla="*/ 757 w 1364"/>
                <a:gd name="T123" fmla="*/ 592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64" h="1974">
                  <a:moveTo>
                    <a:pt x="815" y="670"/>
                  </a:moveTo>
                  <a:lnTo>
                    <a:pt x="815" y="670"/>
                  </a:lnTo>
                  <a:lnTo>
                    <a:pt x="836" y="753"/>
                  </a:lnTo>
                  <a:lnTo>
                    <a:pt x="850" y="811"/>
                  </a:lnTo>
                  <a:lnTo>
                    <a:pt x="858" y="840"/>
                  </a:lnTo>
                  <a:lnTo>
                    <a:pt x="858" y="840"/>
                  </a:lnTo>
                  <a:lnTo>
                    <a:pt x="855" y="855"/>
                  </a:lnTo>
                  <a:lnTo>
                    <a:pt x="848" y="878"/>
                  </a:lnTo>
                  <a:lnTo>
                    <a:pt x="848" y="878"/>
                  </a:lnTo>
                  <a:lnTo>
                    <a:pt x="847" y="884"/>
                  </a:lnTo>
                  <a:lnTo>
                    <a:pt x="848" y="888"/>
                  </a:lnTo>
                  <a:lnTo>
                    <a:pt x="849" y="894"/>
                  </a:lnTo>
                  <a:lnTo>
                    <a:pt x="852" y="899"/>
                  </a:lnTo>
                  <a:lnTo>
                    <a:pt x="855" y="907"/>
                  </a:lnTo>
                  <a:lnTo>
                    <a:pt x="858" y="911"/>
                  </a:lnTo>
                  <a:lnTo>
                    <a:pt x="858" y="911"/>
                  </a:lnTo>
                  <a:lnTo>
                    <a:pt x="766" y="1107"/>
                  </a:lnTo>
                  <a:lnTo>
                    <a:pt x="701" y="1249"/>
                  </a:lnTo>
                  <a:lnTo>
                    <a:pt x="663" y="1328"/>
                  </a:lnTo>
                  <a:lnTo>
                    <a:pt x="663" y="1328"/>
                  </a:lnTo>
                  <a:lnTo>
                    <a:pt x="651" y="1352"/>
                  </a:lnTo>
                  <a:lnTo>
                    <a:pt x="647" y="1363"/>
                  </a:lnTo>
                  <a:lnTo>
                    <a:pt x="642" y="1375"/>
                  </a:lnTo>
                  <a:lnTo>
                    <a:pt x="638" y="1389"/>
                  </a:lnTo>
                  <a:lnTo>
                    <a:pt x="636" y="1405"/>
                  </a:lnTo>
                  <a:lnTo>
                    <a:pt x="635" y="1424"/>
                  </a:lnTo>
                  <a:lnTo>
                    <a:pt x="635" y="1447"/>
                  </a:lnTo>
                  <a:lnTo>
                    <a:pt x="635" y="1447"/>
                  </a:lnTo>
                  <a:lnTo>
                    <a:pt x="636" y="1502"/>
                  </a:lnTo>
                  <a:lnTo>
                    <a:pt x="638" y="1556"/>
                  </a:lnTo>
                  <a:lnTo>
                    <a:pt x="640" y="1581"/>
                  </a:lnTo>
                  <a:lnTo>
                    <a:pt x="643" y="1602"/>
                  </a:lnTo>
                  <a:lnTo>
                    <a:pt x="646" y="1611"/>
                  </a:lnTo>
                  <a:lnTo>
                    <a:pt x="648" y="1618"/>
                  </a:lnTo>
                  <a:lnTo>
                    <a:pt x="650" y="1624"/>
                  </a:lnTo>
                  <a:lnTo>
                    <a:pt x="654" y="1627"/>
                  </a:lnTo>
                  <a:lnTo>
                    <a:pt x="654" y="1627"/>
                  </a:lnTo>
                  <a:lnTo>
                    <a:pt x="661" y="1632"/>
                  </a:lnTo>
                  <a:lnTo>
                    <a:pt x="668" y="1636"/>
                  </a:lnTo>
                  <a:lnTo>
                    <a:pt x="682" y="1640"/>
                  </a:lnTo>
                  <a:lnTo>
                    <a:pt x="687" y="1642"/>
                  </a:lnTo>
                  <a:lnTo>
                    <a:pt x="691" y="1644"/>
                  </a:lnTo>
                  <a:lnTo>
                    <a:pt x="692" y="1647"/>
                  </a:lnTo>
                  <a:lnTo>
                    <a:pt x="692" y="1651"/>
                  </a:lnTo>
                  <a:lnTo>
                    <a:pt x="692" y="1651"/>
                  </a:lnTo>
                  <a:lnTo>
                    <a:pt x="683" y="1683"/>
                  </a:lnTo>
                  <a:lnTo>
                    <a:pt x="672" y="1744"/>
                  </a:lnTo>
                  <a:lnTo>
                    <a:pt x="654" y="1827"/>
                  </a:lnTo>
                  <a:lnTo>
                    <a:pt x="654" y="1827"/>
                  </a:lnTo>
                  <a:lnTo>
                    <a:pt x="650" y="1831"/>
                  </a:lnTo>
                  <a:lnTo>
                    <a:pt x="638" y="1844"/>
                  </a:lnTo>
                  <a:lnTo>
                    <a:pt x="622" y="1862"/>
                  </a:lnTo>
                  <a:lnTo>
                    <a:pt x="612" y="1870"/>
                  </a:lnTo>
                  <a:lnTo>
                    <a:pt x="602" y="1879"/>
                  </a:lnTo>
                  <a:lnTo>
                    <a:pt x="602" y="1879"/>
                  </a:lnTo>
                  <a:lnTo>
                    <a:pt x="592" y="1886"/>
                  </a:lnTo>
                  <a:lnTo>
                    <a:pt x="586" y="1892"/>
                  </a:lnTo>
                  <a:lnTo>
                    <a:pt x="583" y="1898"/>
                  </a:lnTo>
                  <a:lnTo>
                    <a:pt x="580" y="1901"/>
                  </a:lnTo>
                  <a:lnTo>
                    <a:pt x="576" y="1907"/>
                  </a:lnTo>
                  <a:lnTo>
                    <a:pt x="573" y="1910"/>
                  </a:lnTo>
                  <a:lnTo>
                    <a:pt x="569" y="1912"/>
                  </a:lnTo>
                  <a:lnTo>
                    <a:pt x="569" y="1912"/>
                  </a:lnTo>
                  <a:lnTo>
                    <a:pt x="564" y="1914"/>
                  </a:lnTo>
                  <a:lnTo>
                    <a:pt x="558" y="1917"/>
                  </a:lnTo>
                  <a:lnTo>
                    <a:pt x="550" y="1924"/>
                  </a:lnTo>
                  <a:lnTo>
                    <a:pt x="541" y="1930"/>
                  </a:lnTo>
                  <a:lnTo>
                    <a:pt x="538" y="1931"/>
                  </a:lnTo>
                  <a:lnTo>
                    <a:pt x="535" y="1931"/>
                  </a:lnTo>
                  <a:lnTo>
                    <a:pt x="535" y="1931"/>
                  </a:lnTo>
                  <a:lnTo>
                    <a:pt x="533" y="1931"/>
                  </a:lnTo>
                  <a:lnTo>
                    <a:pt x="530" y="1932"/>
                  </a:lnTo>
                  <a:lnTo>
                    <a:pt x="527" y="1934"/>
                  </a:lnTo>
                  <a:lnTo>
                    <a:pt x="525" y="1937"/>
                  </a:lnTo>
                  <a:lnTo>
                    <a:pt x="522" y="1940"/>
                  </a:lnTo>
                  <a:lnTo>
                    <a:pt x="522" y="1944"/>
                  </a:lnTo>
                  <a:lnTo>
                    <a:pt x="524" y="1948"/>
                  </a:lnTo>
                  <a:lnTo>
                    <a:pt x="526" y="1950"/>
                  </a:lnTo>
                  <a:lnTo>
                    <a:pt x="526" y="1950"/>
                  </a:lnTo>
                  <a:lnTo>
                    <a:pt x="522" y="1953"/>
                  </a:lnTo>
                  <a:lnTo>
                    <a:pt x="518" y="1961"/>
                  </a:lnTo>
                  <a:lnTo>
                    <a:pt x="516" y="1965"/>
                  </a:lnTo>
                  <a:lnTo>
                    <a:pt x="516" y="1969"/>
                  </a:lnTo>
                  <a:lnTo>
                    <a:pt x="518" y="1970"/>
                  </a:lnTo>
                  <a:lnTo>
                    <a:pt x="520" y="1972"/>
                  </a:lnTo>
                  <a:lnTo>
                    <a:pt x="526" y="1974"/>
                  </a:lnTo>
                  <a:lnTo>
                    <a:pt x="526" y="1974"/>
                  </a:lnTo>
                  <a:lnTo>
                    <a:pt x="543" y="1972"/>
                  </a:lnTo>
                  <a:lnTo>
                    <a:pt x="571" y="1969"/>
                  </a:lnTo>
                  <a:lnTo>
                    <a:pt x="653" y="1957"/>
                  </a:lnTo>
                  <a:lnTo>
                    <a:pt x="786" y="1936"/>
                  </a:lnTo>
                  <a:lnTo>
                    <a:pt x="786" y="1936"/>
                  </a:lnTo>
                  <a:lnTo>
                    <a:pt x="797" y="1933"/>
                  </a:lnTo>
                  <a:lnTo>
                    <a:pt x="808" y="1929"/>
                  </a:lnTo>
                  <a:lnTo>
                    <a:pt x="816" y="1924"/>
                  </a:lnTo>
                  <a:lnTo>
                    <a:pt x="823" y="1918"/>
                  </a:lnTo>
                  <a:lnTo>
                    <a:pt x="828" y="1912"/>
                  </a:lnTo>
                  <a:lnTo>
                    <a:pt x="830" y="1906"/>
                  </a:lnTo>
                  <a:lnTo>
                    <a:pt x="831" y="1901"/>
                  </a:lnTo>
                  <a:lnTo>
                    <a:pt x="830" y="1899"/>
                  </a:lnTo>
                  <a:lnTo>
                    <a:pt x="829" y="1898"/>
                  </a:lnTo>
                  <a:lnTo>
                    <a:pt x="829" y="1898"/>
                  </a:lnTo>
                  <a:lnTo>
                    <a:pt x="823" y="1892"/>
                  </a:lnTo>
                  <a:lnTo>
                    <a:pt x="818" y="1886"/>
                  </a:lnTo>
                  <a:lnTo>
                    <a:pt x="815" y="1879"/>
                  </a:lnTo>
                  <a:lnTo>
                    <a:pt x="805" y="1855"/>
                  </a:lnTo>
                  <a:lnTo>
                    <a:pt x="805" y="1855"/>
                  </a:lnTo>
                  <a:lnTo>
                    <a:pt x="807" y="1848"/>
                  </a:lnTo>
                  <a:lnTo>
                    <a:pt x="807" y="1842"/>
                  </a:lnTo>
                  <a:lnTo>
                    <a:pt x="805" y="1836"/>
                  </a:lnTo>
                  <a:lnTo>
                    <a:pt x="805" y="1836"/>
                  </a:lnTo>
                  <a:lnTo>
                    <a:pt x="796" y="1812"/>
                  </a:lnTo>
                  <a:lnTo>
                    <a:pt x="796" y="1812"/>
                  </a:lnTo>
                  <a:lnTo>
                    <a:pt x="810" y="1742"/>
                  </a:lnTo>
                  <a:lnTo>
                    <a:pt x="821" y="1694"/>
                  </a:lnTo>
                  <a:lnTo>
                    <a:pt x="826" y="1677"/>
                  </a:lnTo>
                  <a:lnTo>
                    <a:pt x="828" y="1672"/>
                  </a:lnTo>
                  <a:lnTo>
                    <a:pt x="829" y="1670"/>
                  </a:lnTo>
                  <a:lnTo>
                    <a:pt x="829" y="1670"/>
                  </a:lnTo>
                  <a:lnTo>
                    <a:pt x="833" y="1669"/>
                  </a:lnTo>
                  <a:lnTo>
                    <a:pt x="835" y="1669"/>
                  </a:lnTo>
                  <a:lnTo>
                    <a:pt x="843" y="1670"/>
                  </a:lnTo>
                  <a:lnTo>
                    <a:pt x="846" y="1670"/>
                  </a:lnTo>
                  <a:lnTo>
                    <a:pt x="849" y="1668"/>
                  </a:lnTo>
                  <a:lnTo>
                    <a:pt x="852" y="1663"/>
                  </a:lnTo>
                  <a:lnTo>
                    <a:pt x="853" y="1656"/>
                  </a:lnTo>
                  <a:lnTo>
                    <a:pt x="853" y="1656"/>
                  </a:lnTo>
                  <a:lnTo>
                    <a:pt x="860" y="1601"/>
                  </a:lnTo>
                  <a:lnTo>
                    <a:pt x="875" y="1504"/>
                  </a:lnTo>
                  <a:lnTo>
                    <a:pt x="895" y="1371"/>
                  </a:lnTo>
                  <a:lnTo>
                    <a:pt x="895" y="1371"/>
                  </a:lnTo>
                  <a:lnTo>
                    <a:pt x="940" y="1308"/>
                  </a:lnTo>
                  <a:lnTo>
                    <a:pt x="969" y="1264"/>
                  </a:lnTo>
                  <a:lnTo>
                    <a:pt x="978" y="1249"/>
                  </a:lnTo>
                  <a:lnTo>
                    <a:pt x="981" y="1245"/>
                  </a:lnTo>
                  <a:lnTo>
                    <a:pt x="981" y="1243"/>
                  </a:lnTo>
                  <a:lnTo>
                    <a:pt x="981" y="1243"/>
                  </a:lnTo>
                  <a:lnTo>
                    <a:pt x="981" y="1244"/>
                  </a:lnTo>
                  <a:lnTo>
                    <a:pt x="982" y="1250"/>
                  </a:lnTo>
                  <a:lnTo>
                    <a:pt x="987" y="1270"/>
                  </a:lnTo>
                  <a:lnTo>
                    <a:pt x="1004" y="1334"/>
                  </a:lnTo>
                  <a:lnTo>
                    <a:pt x="1023" y="1401"/>
                  </a:lnTo>
                  <a:lnTo>
                    <a:pt x="1033" y="1437"/>
                  </a:lnTo>
                  <a:lnTo>
                    <a:pt x="1033" y="1437"/>
                  </a:lnTo>
                  <a:lnTo>
                    <a:pt x="1039" y="1461"/>
                  </a:lnTo>
                  <a:lnTo>
                    <a:pt x="1049" y="1500"/>
                  </a:lnTo>
                  <a:lnTo>
                    <a:pt x="1061" y="1543"/>
                  </a:lnTo>
                  <a:lnTo>
                    <a:pt x="1071" y="1575"/>
                  </a:lnTo>
                  <a:lnTo>
                    <a:pt x="1071" y="1575"/>
                  </a:lnTo>
                  <a:lnTo>
                    <a:pt x="1078" y="1599"/>
                  </a:lnTo>
                  <a:lnTo>
                    <a:pt x="1084" y="1621"/>
                  </a:lnTo>
                  <a:lnTo>
                    <a:pt x="1087" y="1632"/>
                  </a:lnTo>
                  <a:lnTo>
                    <a:pt x="1092" y="1642"/>
                  </a:lnTo>
                  <a:lnTo>
                    <a:pt x="1098" y="1647"/>
                  </a:lnTo>
                  <a:lnTo>
                    <a:pt x="1100" y="1650"/>
                  </a:lnTo>
                  <a:lnTo>
                    <a:pt x="1104" y="1651"/>
                  </a:lnTo>
                  <a:lnTo>
                    <a:pt x="1104" y="1651"/>
                  </a:lnTo>
                  <a:lnTo>
                    <a:pt x="1120" y="1656"/>
                  </a:lnTo>
                  <a:lnTo>
                    <a:pt x="1137" y="1662"/>
                  </a:lnTo>
                  <a:lnTo>
                    <a:pt x="1156" y="1670"/>
                  </a:lnTo>
                  <a:lnTo>
                    <a:pt x="1156" y="1670"/>
                  </a:lnTo>
                  <a:lnTo>
                    <a:pt x="1165" y="1758"/>
                  </a:lnTo>
                  <a:lnTo>
                    <a:pt x="1175" y="1850"/>
                  </a:lnTo>
                  <a:lnTo>
                    <a:pt x="1175" y="1850"/>
                  </a:lnTo>
                  <a:lnTo>
                    <a:pt x="1174" y="1851"/>
                  </a:lnTo>
                  <a:lnTo>
                    <a:pt x="1173" y="1854"/>
                  </a:lnTo>
                  <a:lnTo>
                    <a:pt x="1171" y="1856"/>
                  </a:lnTo>
                  <a:lnTo>
                    <a:pt x="1169" y="1859"/>
                  </a:lnTo>
                  <a:lnTo>
                    <a:pt x="1169" y="1862"/>
                  </a:lnTo>
                  <a:lnTo>
                    <a:pt x="1170" y="1866"/>
                  </a:lnTo>
                  <a:lnTo>
                    <a:pt x="1174" y="1872"/>
                  </a:lnTo>
                  <a:lnTo>
                    <a:pt x="1180" y="1879"/>
                  </a:lnTo>
                  <a:lnTo>
                    <a:pt x="1180" y="1879"/>
                  </a:lnTo>
                  <a:lnTo>
                    <a:pt x="1195" y="1897"/>
                  </a:lnTo>
                  <a:lnTo>
                    <a:pt x="1208" y="1913"/>
                  </a:lnTo>
                  <a:lnTo>
                    <a:pt x="1215" y="1927"/>
                  </a:lnTo>
                  <a:lnTo>
                    <a:pt x="1218" y="1933"/>
                  </a:lnTo>
                  <a:lnTo>
                    <a:pt x="1218" y="1936"/>
                  </a:lnTo>
                  <a:lnTo>
                    <a:pt x="1218" y="1936"/>
                  </a:lnTo>
                  <a:lnTo>
                    <a:pt x="1218" y="1938"/>
                  </a:lnTo>
                  <a:lnTo>
                    <a:pt x="1218" y="1940"/>
                  </a:lnTo>
                  <a:lnTo>
                    <a:pt x="1221" y="1946"/>
                  </a:lnTo>
                  <a:lnTo>
                    <a:pt x="1225" y="1952"/>
                  </a:lnTo>
                  <a:lnTo>
                    <a:pt x="1227" y="1955"/>
                  </a:lnTo>
                  <a:lnTo>
                    <a:pt x="1227" y="1955"/>
                  </a:lnTo>
                  <a:lnTo>
                    <a:pt x="1238" y="1956"/>
                  </a:lnTo>
                  <a:lnTo>
                    <a:pt x="1248" y="1956"/>
                  </a:lnTo>
                  <a:lnTo>
                    <a:pt x="1263" y="1955"/>
                  </a:lnTo>
                  <a:lnTo>
                    <a:pt x="1277" y="1953"/>
                  </a:lnTo>
                  <a:lnTo>
                    <a:pt x="1292" y="1950"/>
                  </a:lnTo>
                  <a:lnTo>
                    <a:pt x="1308" y="1944"/>
                  </a:lnTo>
                  <a:lnTo>
                    <a:pt x="1315" y="1940"/>
                  </a:lnTo>
                  <a:lnTo>
                    <a:pt x="1322" y="1936"/>
                  </a:lnTo>
                  <a:lnTo>
                    <a:pt x="1322" y="1936"/>
                  </a:lnTo>
                  <a:lnTo>
                    <a:pt x="1343" y="1920"/>
                  </a:lnTo>
                  <a:lnTo>
                    <a:pt x="1349" y="1914"/>
                  </a:lnTo>
                  <a:lnTo>
                    <a:pt x="1354" y="1910"/>
                  </a:lnTo>
                  <a:lnTo>
                    <a:pt x="1356" y="1906"/>
                  </a:lnTo>
                  <a:lnTo>
                    <a:pt x="1356" y="1904"/>
                  </a:lnTo>
                  <a:lnTo>
                    <a:pt x="1354" y="1900"/>
                  </a:lnTo>
                  <a:lnTo>
                    <a:pt x="1350" y="1898"/>
                  </a:lnTo>
                  <a:lnTo>
                    <a:pt x="1350" y="1898"/>
                  </a:lnTo>
                  <a:lnTo>
                    <a:pt x="1344" y="1893"/>
                  </a:lnTo>
                  <a:lnTo>
                    <a:pt x="1341" y="1888"/>
                  </a:lnTo>
                  <a:lnTo>
                    <a:pt x="1340" y="1883"/>
                  </a:lnTo>
                  <a:lnTo>
                    <a:pt x="1336" y="1879"/>
                  </a:lnTo>
                  <a:lnTo>
                    <a:pt x="1336" y="1879"/>
                  </a:lnTo>
                  <a:lnTo>
                    <a:pt x="1329" y="1868"/>
                  </a:lnTo>
                  <a:lnTo>
                    <a:pt x="1322" y="1860"/>
                  </a:lnTo>
                  <a:lnTo>
                    <a:pt x="1322" y="1860"/>
                  </a:lnTo>
                  <a:lnTo>
                    <a:pt x="1321" y="1857"/>
                  </a:lnTo>
                  <a:lnTo>
                    <a:pt x="1319" y="1855"/>
                  </a:lnTo>
                  <a:lnTo>
                    <a:pt x="1319" y="1848"/>
                  </a:lnTo>
                  <a:lnTo>
                    <a:pt x="1318" y="1844"/>
                  </a:lnTo>
                  <a:lnTo>
                    <a:pt x="1317" y="1842"/>
                  </a:lnTo>
                  <a:lnTo>
                    <a:pt x="1316" y="1838"/>
                  </a:lnTo>
                  <a:lnTo>
                    <a:pt x="1312" y="1836"/>
                  </a:lnTo>
                  <a:lnTo>
                    <a:pt x="1312" y="1836"/>
                  </a:lnTo>
                  <a:lnTo>
                    <a:pt x="1309" y="1835"/>
                  </a:lnTo>
                  <a:lnTo>
                    <a:pt x="1305" y="1834"/>
                  </a:lnTo>
                  <a:lnTo>
                    <a:pt x="1300" y="1832"/>
                  </a:lnTo>
                  <a:lnTo>
                    <a:pt x="1298" y="1831"/>
                  </a:lnTo>
                  <a:lnTo>
                    <a:pt x="1297" y="1828"/>
                  </a:lnTo>
                  <a:lnTo>
                    <a:pt x="1295" y="1824"/>
                  </a:lnTo>
                  <a:lnTo>
                    <a:pt x="1293" y="1817"/>
                  </a:lnTo>
                  <a:lnTo>
                    <a:pt x="1293" y="1817"/>
                  </a:lnTo>
                  <a:lnTo>
                    <a:pt x="1292" y="1804"/>
                  </a:lnTo>
                  <a:lnTo>
                    <a:pt x="1291" y="1783"/>
                  </a:lnTo>
                  <a:lnTo>
                    <a:pt x="1290" y="1728"/>
                  </a:lnTo>
                  <a:lnTo>
                    <a:pt x="1289" y="1656"/>
                  </a:lnTo>
                  <a:lnTo>
                    <a:pt x="1303" y="1637"/>
                  </a:lnTo>
                  <a:lnTo>
                    <a:pt x="1303" y="1637"/>
                  </a:lnTo>
                  <a:lnTo>
                    <a:pt x="1287" y="1507"/>
                  </a:lnTo>
                  <a:lnTo>
                    <a:pt x="1276" y="1417"/>
                  </a:lnTo>
                  <a:lnTo>
                    <a:pt x="1270" y="1371"/>
                  </a:lnTo>
                  <a:lnTo>
                    <a:pt x="1270" y="1371"/>
                  </a:lnTo>
                  <a:lnTo>
                    <a:pt x="1266" y="1333"/>
                  </a:lnTo>
                  <a:lnTo>
                    <a:pt x="1263" y="1260"/>
                  </a:lnTo>
                  <a:lnTo>
                    <a:pt x="1258" y="1187"/>
                  </a:lnTo>
                  <a:lnTo>
                    <a:pt x="1255" y="1153"/>
                  </a:lnTo>
                  <a:lnTo>
                    <a:pt x="1255" y="1153"/>
                  </a:lnTo>
                  <a:lnTo>
                    <a:pt x="1241" y="1051"/>
                  </a:lnTo>
                  <a:lnTo>
                    <a:pt x="1227" y="949"/>
                  </a:lnTo>
                  <a:lnTo>
                    <a:pt x="1227" y="949"/>
                  </a:lnTo>
                  <a:lnTo>
                    <a:pt x="1218" y="931"/>
                  </a:lnTo>
                  <a:lnTo>
                    <a:pt x="1208" y="916"/>
                  </a:lnTo>
                  <a:lnTo>
                    <a:pt x="1208" y="916"/>
                  </a:lnTo>
                  <a:lnTo>
                    <a:pt x="1208" y="913"/>
                  </a:lnTo>
                  <a:lnTo>
                    <a:pt x="1207" y="905"/>
                  </a:lnTo>
                  <a:lnTo>
                    <a:pt x="1207" y="901"/>
                  </a:lnTo>
                  <a:lnTo>
                    <a:pt x="1208" y="897"/>
                  </a:lnTo>
                  <a:lnTo>
                    <a:pt x="1210" y="892"/>
                  </a:lnTo>
                  <a:lnTo>
                    <a:pt x="1213" y="887"/>
                  </a:lnTo>
                  <a:lnTo>
                    <a:pt x="1213" y="887"/>
                  </a:lnTo>
                  <a:lnTo>
                    <a:pt x="1221" y="876"/>
                  </a:lnTo>
                  <a:lnTo>
                    <a:pt x="1228" y="861"/>
                  </a:lnTo>
                  <a:lnTo>
                    <a:pt x="1234" y="847"/>
                  </a:lnTo>
                  <a:lnTo>
                    <a:pt x="1235" y="840"/>
                  </a:lnTo>
                  <a:lnTo>
                    <a:pt x="1236" y="835"/>
                  </a:lnTo>
                  <a:lnTo>
                    <a:pt x="1236" y="835"/>
                  </a:lnTo>
                  <a:lnTo>
                    <a:pt x="1232" y="727"/>
                  </a:lnTo>
                  <a:lnTo>
                    <a:pt x="1228" y="657"/>
                  </a:lnTo>
                  <a:lnTo>
                    <a:pt x="1227" y="621"/>
                  </a:lnTo>
                  <a:lnTo>
                    <a:pt x="1227" y="621"/>
                  </a:lnTo>
                  <a:lnTo>
                    <a:pt x="1238" y="576"/>
                  </a:lnTo>
                  <a:lnTo>
                    <a:pt x="1251" y="527"/>
                  </a:lnTo>
                  <a:lnTo>
                    <a:pt x="1251" y="527"/>
                  </a:lnTo>
                  <a:lnTo>
                    <a:pt x="1252" y="519"/>
                  </a:lnTo>
                  <a:lnTo>
                    <a:pt x="1251" y="510"/>
                  </a:lnTo>
                  <a:lnTo>
                    <a:pt x="1248" y="498"/>
                  </a:lnTo>
                  <a:lnTo>
                    <a:pt x="1245" y="485"/>
                  </a:lnTo>
                  <a:lnTo>
                    <a:pt x="1238" y="461"/>
                  </a:lnTo>
                  <a:lnTo>
                    <a:pt x="1232" y="446"/>
                  </a:lnTo>
                  <a:lnTo>
                    <a:pt x="1232" y="446"/>
                  </a:lnTo>
                  <a:lnTo>
                    <a:pt x="1232" y="445"/>
                  </a:lnTo>
                  <a:lnTo>
                    <a:pt x="1234" y="447"/>
                  </a:lnTo>
                  <a:lnTo>
                    <a:pt x="1241" y="458"/>
                  </a:lnTo>
                  <a:lnTo>
                    <a:pt x="1270" y="496"/>
                  </a:lnTo>
                  <a:lnTo>
                    <a:pt x="1286" y="516"/>
                  </a:lnTo>
                  <a:lnTo>
                    <a:pt x="1302" y="532"/>
                  </a:lnTo>
                  <a:lnTo>
                    <a:pt x="1310" y="540"/>
                  </a:lnTo>
                  <a:lnTo>
                    <a:pt x="1316" y="544"/>
                  </a:lnTo>
                  <a:lnTo>
                    <a:pt x="1322" y="545"/>
                  </a:lnTo>
                  <a:lnTo>
                    <a:pt x="1324" y="547"/>
                  </a:lnTo>
                  <a:lnTo>
                    <a:pt x="1326" y="545"/>
                  </a:lnTo>
                  <a:lnTo>
                    <a:pt x="1326" y="545"/>
                  </a:lnTo>
                  <a:lnTo>
                    <a:pt x="1342" y="538"/>
                  </a:lnTo>
                  <a:lnTo>
                    <a:pt x="1354" y="531"/>
                  </a:lnTo>
                  <a:lnTo>
                    <a:pt x="1358" y="528"/>
                  </a:lnTo>
                  <a:lnTo>
                    <a:pt x="1362" y="523"/>
                  </a:lnTo>
                  <a:lnTo>
                    <a:pt x="1364" y="518"/>
                  </a:lnTo>
                  <a:lnTo>
                    <a:pt x="1364" y="512"/>
                  </a:lnTo>
                  <a:lnTo>
                    <a:pt x="1364" y="512"/>
                  </a:lnTo>
                  <a:lnTo>
                    <a:pt x="1363" y="505"/>
                  </a:lnTo>
                  <a:lnTo>
                    <a:pt x="1362" y="498"/>
                  </a:lnTo>
                  <a:lnTo>
                    <a:pt x="1358" y="490"/>
                  </a:lnTo>
                  <a:lnTo>
                    <a:pt x="1355" y="483"/>
                  </a:lnTo>
                  <a:lnTo>
                    <a:pt x="1349" y="473"/>
                  </a:lnTo>
                  <a:lnTo>
                    <a:pt x="1343" y="465"/>
                  </a:lnTo>
                  <a:lnTo>
                    <a:pt x="1326" y="446"/>
                  </a:lnTo>
                  <a:lnTo>
                    <a:pt x="1326" y="446"/>
                  </a:lnTo>
                  <a:lnTo>
                    <a:pt x="1298" y="415"/>
                  </a:lnTo>
                  <a:lnTo>
                    <a:pt x="1285" y="401"/>
                  </a:lnTo>
                  <a:lnTo>
                    <a:pt x="1270" y="384"/>
                  </a:lnTo>
                  <a:lnTo>
                    <a:pt x="1270" y="384"/>
                  </a:lnTo>
                  <a:lnTo>
                    <a:pt x="1266" y="379"/>
                  </a:lnTo>
                  <a:lnTo>
                    <a:pt x="1265" y="376"/>
                  </a:lnTo>
                  <a:lnTo>
                    <a:pt x="1265" y="374"/>
                  </a:lnTo>
                  <a:lnTo>
                    <a:pt x="1266" y="371"/>
                  </a:lnTo>
                  <a:lnTo>
                    <a:pt x="1268" y="369"/>
                  </a:lnTo>
                  <a:lnTo>
                    <a:pt x="1272" y="368"/>
                  </a:lnTo>
                  <a:lnTo>
                    <a:pt x="1283" y="366"/>
                  </a:lnTo>
                  <a:lnTo>
                    <a:pt x="1303" y="365"/>
                  </a:lnTo>
                  <a:lnTo>
                    <a:pt x="1310" y="365"/>
                  </a:lnTo>
                  <a:lnTo>
                    <a:pt x="1312" y="365"/>
                  </a:lnTo>
                  <a:lnTo>
                    <a:pt x="1312" y="365"/>
                  </a:lnTo>
                  <a:lnTo>
                    <a:pt x="1306" y="359"/>
                  </a:lnTo>
                  <a:lnTo>
                    <a:pt x="1292" y="349"/>
                  </a:lnTo>
                  <a:lnTo>
                    <a:pt x="1274" y="338"/>
                  </a:lnTo>
                  <a:lnTo>
                    <a:pt x="1267" y="334"/>
                  </a:lnTo>
                  <a:lnTo>
                    <a:pt x="1260" y="332"/>
                  </a:lnTo>
                  <a:lnTo>
                    <a:pt x="1260" y="332"/>
                  </a:lnTo>
                  <a:lnTo>
                    <a:pt x="1218" y="322"/>
                  </a:lnTo>
                  <a:lnTo>
                    <a:pt x="1218" y="322"/>
                  </a:lnTo>
                  <a:lnTo>
                    <a:pt x="1205" y="320"/>
                  </a:lnTo>
                  <a:lnTo>
                    <a:pt x="1195" y="318"/>
                  </a:lnTo>
                  <a:lnTo>
                    <a:pt x="1186" y="317"/>
                  </a:lnTo>
                  <a:lnTo>
                    <a:pt x="1175" y="313"/>
                  </a:lnTo>
                  <a:lnTo>
                    <a:pt x="1175" y="313"/>
                  </a:lnTo>
                  <a:lnTo>
                    <a:pt x="1149" y="301"/>
                  </a:lnTo>
                  <a:lnTo>
                    <a:pt x="1136" y="296"/>
                  </a:lnTo>
                  <a:lnTo>
                    <a:pt x="1129" y="295"/>
                  </a:lnTo>
                  <a:lnTo>
                    <a:pt x="1123" y="294"/>
                  </a:lnTo>
                  <a:lnTo>
                    <a:pt x="1123" y="294"/>
                  </a:lnTo>
                  <a:lnTo>
                    <a:pt x="1110" y="294"/>
                  </a:lnTo>
                  <a:lnTo>
                    <a:pt x="1096" y="294"/>
                  </a:lnTo>
                  <a:lnTo>
                    <a:pt x="1083" y="294"/>
                  </a:lnTo>
                  <a:lnTo>
                    <a:pt x="1075" y="294"/>
                  </a:lnTo>
                  <a:lnTo>
                    <a:pt x="1075" y="294"/>
                  </a:lnTo>
                  <a:lnTo>
                    <a:pt x="1070" y="294"/>
                  </a:lnTo>
                  <a:lnTo>
                    <a:pt x="1060" y="294"/>
                  </a:lnTo>
                  <a:lnTo>
                    <a:pt x="1047" y="294"/>
                  </a:lnTo>
                  <a:lnTo>
                    <a:pt x="1047" y="294"/>
                  </a:lnTo>
                  <a:lnTo>
                    <a:pt x="1053" y="258"/>
                  </a:lnTo>
                  <a:lnTo>
                    <a:pt x="1056" y="234"/>
                  </a:lnTo>
                  <a:lnTo>
                    <a:pt x="1056" y="226"/>
                  </a:lnTo>
                  <a:lnTo>
                    <a:pt x="1056" y="223"/>
                  </a:lnTo>
                  <a:lnTo>
                    <a:pt x="1056" y="223"/>
                  </a:lnTo>
                  <a:lnTo>
                    <a:pt x="1056" y="222"/>
                  </a:lnTo>
                  <a:lnTo>
                    <a:pt x="1056" y="217"/>
                  </a:lnTo>
                  <a:lnTo>
                    <a:pt x="1059" y="202"/>
                  </a:lnTo>
                  <a:lnTo>
                    <a:pt x="1061" y="185"/>
                  </a:lnTo>
                  <a:lnTo>
                    <a:pt x="1061" y="171"/>
                  </a:lnTo>
                  <a:lnTo>
                    <a:pt x="1061" y="171"/>
                  </a:lnTo>
                  <a:lnTo>
                    <a:pt x="1061" y="161"/>
                  </a:lnTo>
                  <a:lnTo>
                    <a:pt x="1062" y="152"/>
                  </a:lnTo>
                  <a:lnTo>
                    <a:pt x="1066" y="133"/>
                  </a:lnTo>
                  <a:lnTo>
                    <a:pt x="1066" y="133"/>
                  </a:lnTo>
                  <a:lnTo>
                    <a:pt x="1068" y="111"/>
                  </a:lnTo>
                  <a:lnTo>
                    <a:pt x="1070" y="102"/>
                  </a:lnTo>
                  <a:lnTo>
                    <a:pt x="1071" y="95"/>
                  </a:lnTo>
                  <a:lnTo>
                    <a:pt x="1071" y="95"/>
                  </a:lnTo>
                  <a:lnTo>
                    <a:pt x="1085" y="52"/>
                  </a:lnTo>
                  <a:lnTo>
                    <a:pt x="1085" y="52"/>
                  </a:lnTo>
                  <a:lnTo>
                    <a:pt x="1084" y="50"/>
                  </a:lnTo>
                  <a:lnTo>
                    <a:pt x="1080" y="45"/>
                  </a:lnTo>
                  <a:lnTo>
                    <a:pt x="1077" y="43"/>
                  </a:lnTo>
                  <a:lnTo>
                    <a:pt x="1072" y="39"/>
                  </a:lnTo>
                  <a:lnTo>
                    <a:pt x="1065" y="35"/>
                  </a:lnTo>
                  <a:lnTo>
                    <a:pt x="1056" y="33"/>
                  </a:lnTo>
                  <a:lnTo>
                    <a:pt x="1056" y="33"/>
                  </a:lnTo>
                  <a:lnTo>
                    <a:pt x="1048" y="30"/>
                  </a:lnTo>
                  <a:lnTo>
                    <a:pt x="1041" y="26"/>
                  </a:lnTo>
                  <a:lnTo>
                    <a:pt x="1030" y="18"/>
                  </a:lnTo>
                  <a:lnTo>
                    <a:pt x="1023" y="14"/>
                  </a:lnTo>
                  <a:lnTo>
                    <a:pt x="1014" y="11"/>
                  </a:lnTo>
                  <a:lnTo>
                    <a:pt x="1002" y="7"/>
                  </a:lnTo>
                  <a:lnTo>
                    <a:pt x="985" y="5"/>
                  </a:lnTo>
                  <a:lnTo>
                    <a:pt x="985" y="5"/>
                  </a:lnTo>
                  <a:lnTo>
                    <a:pt x="948" y="2"/>
                  </a:lnTo>
                  <a:lnTo>
                    <a:pt x="912" y="0"/>
                  </a:lnTo>
                  <a:lnTo>
                    <a:pt x="867" y="0"/>
                  </a:lnTo>
                  <a:lnTo>
                    <a:pt x="867" y="0"/>
                  </a:lnTo>
                  <a:lnTo>
                    <a:pt x="859" y="0"/>
                  </a:lnTo>
                  <a:lnTo>
                    <a:pt x="852" y="2"/>
                  </a:lnTo>
                  <a:lnTo>
                    <a:pt x="845" y="5"/>
                  </a:lnTo>
                  <a:lnTo>
                    <a:pt x="839" y="9"/>
                  </a:lnTo>
                  <a:lnTo>
                    <a:pt x="839" y="9"/>
                  </a:lnTo>
                  <a:lnTo>
                    <a:pt x="822" y="25"/>
                  </a:lnTo>
                  <a:lnTo>
                    <a:pt x="813" y="34"/>
                  </a:lnTo>
                  <a:lnTo>
                    <a:pt x="805" y="43"/>
                  </a:lnTo>
                  <a:lnTo>
                    <a:pt x="805" y="43"/>
                  </a:lnTo>
                  <a:lnTo>
                    <a:pt x="802" y="52"/>
                  </a:lnTo>
                  <a:lnTo>
                    <a:pt x="798" y="63"/>
                  </a:lnTo>
                  <a:lnTo>
                    <a:pt x="796" y="76"/>
                  </a:lnTo>
                  <a:lnTo>
                    <a:pt x="796" y="76"/>
                  </a:lnTo>
                  <a:lnTo>
                    <a:pt x="796" y="81"/>
                  </a:lnTo>
                  <a:lnTo>
                    <a:pt x="797" y="91"/>
                  </a:lnTo>
                  <a:lnTo>
                    <a:pt x="796" y="104"/>
                  </a:lnTo>
                  <a:lnTo>
                    <a:pt x="794" y="110"/>
                  </a:lnTo>
                  <a:lnTo>
                    <a:pt x="791" y="114"/>
                  </a:lnTo>
                  <a:lnTo>
                    <a:pt x="791" y="114"/>
                  </a:lnTo>
                  <a:lnTo>
                    <a:pt x="789" y="118"/>
                  </a:lnTo>
                  <a:lnTo>
                    <a:pt x="786" y="124"/>
                  </a:lnTo>
                  <a:lnTo>
                    <a:pt x="783" y="141"/>
                  </a:lnTo>
                  <a:lnTo>
                    <a:pt x="782" y="155"/>
                  </a:lnTo>
                  <a:lnTo>
                    <a:pt x="782" y="161"/>
                  </a:lnTo>
                  <a:lnTo>
                    <a:pt x="782" y="161"/>
                  </a:lnTo>
                  <a:lnTo>
                    <a:pt x="775" y="166"/>
                  </a:lnTo>
                  <a:lnTo>
                    <a:pt x="770" y="171"/>
                  </a:lnTo>
                  <a:lnTo>
                    <a:pt x="769" y="173"/>
                  </a:lnTo>
                  <a:lnTo>
                    <a:pt x="768" y="175"/>
                  </a:lnTo>
                  <a:lnTo>
                    <a:pt x="768" y="175"/>
                  </a:lnTo>
                  <a:lnTo>
                    <a:pt x="771" y="190"/>
                  </a:lnTo>
                  <a:lnTo>
                    <a:pt x="779" y="217"/>
                  </a:lnTo>
                  <a:lnTo>
                    <a:pt x="789" y="247"/>
                  </a:lnTo>
                  <a:lnTo>
                    <a:pt x="796" y="270"/>
                  </a:lnTo>
                  <a:lnTo>
                    <a:pt x="796" y="270"/>
                  </a:lnTo>
                  <a:lnTo>
                    <a:pt x="800" y="279"/>
                  </a:lnTo>
                  <a:lnTo>
                    <a:pt x="803" y="286"/>
                  </a:lnTo>
                  <a:lnTo>
                    <a:pt x="809" y="293"/>
                  </a:lnTo>
                  <a:lnTo>
                    <a:pt x="816" y="298"/>
                  </a:lnTo>
                  <a:lnTo>
                    <a:pt x="822" y="302"/>
                  </a:lnTo>
                  <a:lnTo>
                    <a:pt x="828" y="305"/>
                  </a:lnTo>
                  <a:lnTo>
                    <a:pt x="834" y="307"/>
                  </a:lnTo>
                  <a:lnTo>
                    <a:pt x="839" y="308"/>
                  </a:lnTo>
                  <a:lnTo>
                    <a:pt x="839" y="308"/>
                  </a:lnTo>
                  <a:lnTo>
                    <a:pt x="860" y="312"/>
                  </a:lnTo>
                  <a:lnTo>
                    <a:pt x="871" y="314"/>
                  </a:lnTo>
                  <a:lnTo>
                    <a:pt x="874" y="317"/>
                  </a:lnTo>
                  <a:lnTo>
                    <a:pt x="876" y="318"/>
                  </a:lnTo>
                  <a:lnTo>
                    <a:pt x="876" y="318"/>
                  </a:lnTo>
                  <a:lnTo>
                    <a:pt x="886" y="332"/>
                  </a:lnTo>
                  <a:lnTo>
                    <a:pt x="890" y="339"/>
                  </a:lnTo>
                  <a:lnTo>
                    <a:pt x="891" y="341"/>
                  </a:lnTo>
                  <a:lnTo>
                    <a:pt x="891" y="341"/>
                  </a:lnTo>
                  <a:lnTo>
                    <a:pt x="891" y="341"/>
                  </a:lnTo>
                  <a:lnTo>
                    <a:pt x="886" y="340"/>
                  </a:lnTo>
                  <a:lnTo>
                    <a:pt x="874" y="338"/>
                  </a:lnTo>
                  <a:lnTo>
                    <a:pt x="865" y="338"/>
                  </a:lnTo>
                  <a:lnTo>
                    <a:pt x="854" y="338"/>
                  </a:lnTo>
                  <a:lnTo>
                    <a:pt x="840" y="339"/>
                  </a:lnTo>
                  <a:lnTo>
                    <a:pt x="824" y="341"/>
                  </a:lnTo>
                  <a:lnTo>
                    <a:pt x="824" y="341"/>
                  </a:lnTo>
                  <a:lnTo>
                    <a:pt x="784" y="350"/>
                  </a:lnTo>
                  <a:lnTo>
                    <a:pt x="734" y="358"/>
                  </a:lnTo>
                  <a:lnTo>
                    <a:pt x="710" y="360"/>
                  </a:lnTo>
                  <a:lnTo>
                    <a:pt x="686" y="363"/>
                  </a:lnTo>
                  <a:lnTo>
                    <a:pt x="663" y="363"/>
                  </a:lnTo>
                  <a:lnTo>
                    <a:pt x="654" y="362"/>
                  </a:lnTo>
                  <a:lnTo>
                    <a:pt x="644" y="360"/>
                  </a:lnTo>
                  <a:lnTo>
                    <a:pt x="644" y="360"/>
                  </a:lnTo>
                  <a:lnTo>
                    <a:pt x="625" y="356"/>
                  </a:lnTo>
                  <a:lnTo>
                    <a:pt x="603" y="350"/>
                  </a:lnTo>
                  <a:lnTo>
                    <a:pt x="557" y="336"/>
                  </a:lnTo>
                  <a:lnTo>
                    <a:pt x="534" y="330"/>
                  </a:lnTo>
                  <a:lnTo>
                    <a:pt x="514" y="325"/>
                  </a:lnTo>
                  <a:lnTo>
                    <a:pt x="499" y="322"/>
                  </a:lnTo>
                  <a:lnTo>
                    <a:pt x="493" y="321"/>
                  </a:lnTo>
                  <a:lnTo>
                    <a:pt x="488" y="322"/>
                  </a:lnTo>
                  <a:lnTo>
                    <a:pt x="488" y="322"/>
                  </a:lnTo>
                  <a:lnTo>
                    <a:pt x="458" y="332"/>
                  </a:lnTo>
                  <a:lnTo>
                    <a:pt x="447" y="336"/>
                  </a:lnTo>
                  <a:lnTo>
                    <a:pt x="441" y="337"/>
                  </a:lnTo>
                  <a:lnTo>
                    <a:pt x="441" y="337"/>
                  </a:lnTo>
                  <a:lnTo>
                    <a:pt x="428" y="334"/>
                  </a:lnTo>
                  <a:lnTo>
                    <a:pt x="397" y="332"/>
                  </a:lnTo>
                  <a:lnTo>
                    <a:pt x="355" y="330"/>
                  </a:lnTo>
                  <a:lnTo>
                    <a:pt x="308" y="327"/>
                  </a:lnTo>
                  <a:lnTo>
                    <a:pt x="308" y="327"/>
                  </a:lnTo>
                  <a:lnTo>
                    <a:pt x="289" y="327"/>
                  </a:lnTo>
                  <a:lnTo>
                    <a:pt x="275" y="330"/>
                  </a:lnTo>
                  <a:lnTo>
                    <a:pt x="267" y="332"/>
                  </a:lnTo>
                  <a:lnTo>
                    <a:pt x="262" y="334"/>
                  </a:lnTo>
                  <a:lnTo>
                    <a:pt x="260" y="337"/>
                  </a:lnTo>
                  <a:lnTo>
                    <a:pt x="260" y="339"/>
                  </a:lnTo>
                  <a:lnTo>
                    <a:pt x="261" y="341"/>
                  </a:lnTo>
                  <a:lnTo>
                    <a:pt x="261" y="341"/>
                  </a:lnTo>
                  <a:lnTo>
                    <a:pt x="261" y="341"/>
                  </a:lnTo>
                  <a:lnTo>
                    <a:pt x="261" y="341"/>
                  </a:lnTo>
                  <a:lnTo>
                    <a:pt x="260" y="340"/>
                  </a:lnTo>
                  <a:lnTo>
                    <a:pt x="255" y="340"/>
                  </a:lnTo>
                  <a:lnTo>
                    <a:pt x="239" y="338"/>
                  </a:lnTo>
                  <a:lnTo>
                    <a:pt x="218" y="336"/>
                  </a:lnTo>
                  <a:lnTo>
                    <a:pt x="190" y="332"/>
                  </a:lnTo>
                  <a:lnTo>
                    <a:pt x="190" y="332"/>
                  </a:lnTo>
                  <a:lnTo>
                    <a:pt x="174" y="330"/>
                  </a:lnTo>
                  <a:lnTo>
                    <a:pt x="159" y="325"/>
                  </a:lnTo>
                  <a:lnTo>
                    <a:pt x="129" y="315"/>
                  </a:lnTo>
                  <a:lnTo>
                    <a:pt x="104" y="307"/>
                  </a:lnTo>
                  <a:lnTo>
                    <a:pt x="94" y="305"/>
                  </a:lnTo>
                  <a:lnTo>
                    <a:pt x="85" y="304"/>
                  </a:lnTo>
                  <a:lnTo>
                    <a:pt x="85" y="304"/>
                  </a:lnTo>
                  <a:lnTo>
                    <a:pt x="66" y="301"/>
                  </a:lnTo>
                  <a:lnTo>
                    <a:pt x="42" y="298"/>
                  </a:lnTo>
                  <a:lnTo>
                    <a:pt x="20" y="294"/>
                  </a:lnTo>
                  <a:lnTo>
                    <a:pt x="13" y="294"/>
                  </a:lnTo>
                  <a:lnTo>
                    <a:pt x="10" y="294"/>
                  </a:lnTo>
                  <a:lnTo>
                    <a:pt x="10" y="294"/>
                  </a:lnTo>
                  <a:lnTo>
                    <a:pt x="5" y="296"/>
                  </a:lnTo>
                  <a:lnTo>
                    <a:pt x="3" y="298"/>
                  </a:lnTo>
                  <a:lnTo>
                    <a:pt x="1" y="299"/>
                  </a:lnTo>
                  <a:lnTo>
                    <a:pt x="0" y="301"/>
                  </a:lnTo>
                  <a:lnTo>
                    <a:pt x="1" y="304"/>
                  </a:lnTo>
                  <a:lnTo>
                    <a:pt x="4" y="308"/>
                  </a:lnTo>
                  <a:lnTo>
                    <a:pt x="10" y="313"/>
                  </a:lnTo>
                  <a:lnTo>
                    <a:pt x="10" y="313"/>
                  </a:lnTo>
                  <a:lnTo>
                    <a:pt x="20" y="319"/>
                  </a:lnTo>
                  <a:lnTo>
                    <a:pt x="35" y="327"/>
                  </a:lnTo>
                  <a:lnTo>
                    <a:pt x="71" y="343"/>
                  </a:lnTo>
                  <a:lnTo>
                    <a:pt x="104" y="356"/>
                  </a:lnTo>
                  <a:lnTo>
                    <a:pt x="119" y="360"/>
                  </a:lnTo>
                  <a:lnTo>
                    <a:pt x="119" y="360"/>
                  </a:lnTo>
                  <a:lnTo>
                    <a:pt x="128" y="364"/>
                  </a:lnTo>
                  <a:lnTo>
                    <a:pt x="138" y="369"/>
                  </a:lnTo>
                  <a:lnTo>
                    <a:pt x="147" y="375"/>
                  </a:lnTo>
                  <a:lnTo>
                    <a:pt x="147" y="375"/>
                  </a:lnTo>
                  <a:lnTo>
                    <a:pt x="158" y="382"/>
                  </a:lnTo>
                  <a:lnTo>
                    <a:pt x="170" y="388"/>
                  </a:lnTo>
                  <a:lnTo>
                    <a:pt x="180" y="391"/>
                  </a:lnTo>
                  <a:lnTo>
                    <a:pt x="190" y="394"/>
                  </a:lnTo>
                  <a:lnTo>
                    <a:pt x="190" y="394"/>
                  </a:lnTo>
                  <a:lnTo>
                    <a:pt x="204" y="394"/>
                  </a:lnTo>
                  <a:lnTo>
                    <a:pt x="224" y="394"/>
                  </a:lnTo>
                  <a:lnTo>
                    <a:pt x="251" y="394"/>
                  </a:lnTo>
                  <a:lnTo>
                    <a:pt x="299" y="403"/>
                  </a:lnTo>
                  <a:lnTo>
                    <a:pt x="374" y="408"/>
                  </a:lnTo>
                  <a:lnTo>
                    <a:pt x="374" y="408"/>
                  </a:lnTo>
                  <a:lnTo>
                    <a:pt x="376" y="413"/>
                  </a:lnTo>
                  <a:lnTo>
                    <a:pt x="378" y="425"/>
                  </a:lnTo>
                  <a:lnTo>
                    <a:pt x="380" y="430"/>
                  </a:lnTo>
                  <a:lnTo>
                    <a:pt x="383" y="435"/>
                  </a:lnTo>
                  <a:lnTo>
                    <a:pt x="385" y="440"/>
                  </a:lnTo>
                  <a:lnTo>
                    <a:pt x="389" y="441"/>
                  </a:lnTo>
                  <a:lnTo>
                    <a:pt x="389" y="441"/>
                  </a:lnTo>
                  <a:lnTo>
                    <a:pt x="395" y="443"/>
                  </a:lnTo>
                  <a:lnTo>
                    <a:pt x="400" y="446"/>
                  </a:lnTo>
                  <a:lnTo>
                    <a:pt x="409" y="448"/>
                  </a:lnTo>
                  <a:lnTo>
                    <a:pt x="422" y="451"/>
                  </a:lnTo>
                  <a:lnTo>
                    <a:pt x="422" y="451"/>
                  </a:lnTo>
                  <a:lnTo>
                    <a:pt x="454" y="451"/>
                  </a:lnTo>
                  <a:lnTo>
                    <a:pt x="476" y="452"/>
                  </a:lnTo>
                  <a:lnTo>
                    <a:pt x="507" y="455"/>
                  </a:lnTo>
                  <a:lnTo>
                    <a:pt x="507" y="455"/>
                  </a:lnTo>
                  <a:lnTo>
                    <a:pt x="528" y="459"/>
                  </a:lnTo>
                  <a:lnTo>
                    <a:pt x="554" y="465"/>
                  </a:lnTo>
                  <a:lnTo>
                    <a:pt x="609" y="478"/>
                  </a:lnTo>
                  <a:lnTo>
                    <a:pt x="654" y="490"/>
                  </a:lnTo>
                  <a:lnTo>
                    <a:pt x="668" y="493"/>
                  </a:lnTo>
                  <a:lnTo>
                    <a:pt x="673" y="493"/>
                  </a:lnTo>
                  <a:lnTo>
                    <a:pt x="673" y="493"/>
                  </a:lnTo>
                  <a:lnTo>
                    <a:pt x="672" y="492"/>
                  </a:lnTo>
                  <a:lnTo>
                    <a:pt x="669" y="492"/>
                  </a:lnTo>
                  <a:lnTo>
                    <a:pt x="666" y="493"/>
                  </a:lnTo>
                  <a:lnTo>
                    <a:pt x="663" y="498"/>
                  </a:lnTo>
                  <a:lnTo>
                    <a:pt x="663" y="498"/>
                  </a:lnTo>
                  <a:lnTo>
                    <a:pt x="662" y="500"/>
                  </a:lnTo>
                  <a:lnTo>
                    <a:pt x="660" y="502"/>
                  </a:lnTo>
                  <a:lnTo>
                    <a:pt x="657" y="504"/>
                  </a:lnTo>
                  <a:lnTo>
                    <a:pt x="657" y="505"/>
                  </a:lnTo>
                  <a:lnTo>
                    <a:pt x="659" y="506"/>
                  </a:lnTo>
                  <a:lnTo>
                    <a:pt x="668" y="512"/>
                  </a:lnTo>
                  <a:lnTo>
                    <a:pt x="668" y="512"/>
                  </a:lnTo>
                  <a:lnTo>
                    <a:pt x="687" y="523"/>
                  </a:lnTo>
                  <a:lnTo>
                    <a:pt x="692" y="527"/>
                  </a:lnTo>
                  <a:lnTo>
                    <a:pt x="692" y="527"/>
                  </a:lnTo>
                  <a:lnTo>
                    <a:pt x="660" y="525"/>
                  </a:lnTo>
                  <a:lnTo>
                    <a:pt x="637" y="523"/>
                  </a:lnTo>
                  <a:lnTo>
                    <a:pt x="625" y="522"/>
                  </a:lnTo>
                  <a:lnTo>
                    <a:pt x="625" y="522"/>
                  </a:lnTo>
                  <a:lnTo>
                    <a:pt x="617" y="517"/>
                  </a:lnTo>
                  <a:lnTo>
                    <a:pt x="610" y="515"/>
                  </a:lnTo>
                  <a:lnTo>
                    <a:pt x="602" y="512"/>
                  </a:lnTo>
                  <a:lnTo>
                    <a:pt x="602" y="512"/>
                  </a:lnTo>
                  <a:lnTo>
                    <a:pt x="578" y="508"/>
                  </a:lnTo>
                  <a:lnTo>
                    <a:pt x="567" y="506"/>
                  </a:lnTo>
                  <a:lnTo>
                    <a:pt x="565" y="506"/>
                  </a:lnTo>
                  <a:lnTo>
                    <a:pt x="564" y="508"/>
                  </a:lnTo>
                  <a:lnTo>
                    <a:pt x="564" y="508"/>
                  </a:lnTo>
                  <a:lnTo>
                    <a:pt x="566" y="511"/>
                  </a:lnTo>
                  <a:lnTo>
                    <a:pt x="571" y="516"/>
                  </a:lnTo>
                  <a:lnTo>
                    <a:pt x="576" y="519"/>
                  </a:lnTo>
                  <a:lnTo>
                    <a:pt x="578" y="522"/>
                  </a:lnTo>
                  <a:lnTo>
                    <a:pt x="578" y="522"/>
                  </a:lnTo>
                  <a:lnTo>
                    <a:pt x="577" y="522"/>
                  </a:lnTo>
                  <a:lnTo>
                    <a:pt x="575" y="523"/>
                  </a:lnTo>
                  <a:lnTo>
                    <a:pt x="565" y="522"/>
                  </a:lnTo>
                  <a:lnTo>
                    <a:pt x="553" y="521"/>
                  </a:lnTo>
                  <a:lnTo>
                    <a:pt x="545" y="522"/>
                  </a:lnTo>
                  <a:lnTo>
                    <a:pt x="545" y="522"/>
                  </a:lnTo>
                  <a:lnTo>
                    <a:pt x="538" y="523"/>
                  </a:lnTo>
                  <a:lnTo>
                    <a:pt x="533" y="524"/>
                  </a:lnTo>
                  <a:lnTo>
                    <a:pt x="531" y="525"/>
                  </a:lnTo>
                  <a:lnTo>
                    <a:pt x="531" y="527"/>
                  </a:lnTo>
                  <a:lnTo>
                    <a:pt x="532" y="529"/>
                  </a:lnTo>
                  <a:lnTo>
                    <a:pt x="535" y="531"/>
                  </a:lnTo>
                  <a:lnTo>
                    <a:pt x="535" y="531"/>
                  </a:lnTo>
                  <a:lnTo>
                    <a:pt x="541" y="534"/>
                  </a:lnTo>
                  <a:lnTo>
                    <a:pt x="550" y="537"/>
                  </a:lnTo>
                  <a:lnTo>
                    <a:pt x="571" y="543"/>
                  </a:lnTo>
                  <a:lnTo>
                    <a:pt x="597" y="550"/>
                  </a:lnTo>
                  <a:lnTo>
                    <a:pt x="597" y="550"/>
                  </a:lnTo>
                  <a:lnTo>
                    <a:pt x="588" y="550"/>
                  </a:lnTo>
                  <a:lnTo>
                    <a:pt x="580" y="551"/>
                  </a:lnTo>
                  <a:lnTo>
                    <a:pt x="578" y="553"/>
                  </a:lnTo>
                  <a:lnTo>
                    <a:pt x="578" y="555"/>
                  </a:lnTo>
                  <a:lnTo>
                    <a:pt x="578" y="555"/>
                  </a:lnTo>
                  <a:lnTo>
                    <a:pt x="579" y="557"/>
                  </a:lnTo>
                  <a:lnTo>
                    <a:pt x="584" y="560"/>
                  </a:lnTo>
                  <a:lnTo>
                    <a:pt x="596" y="564"/>
                  </a:lnTo>
                  <a:lnTo>
                    <a:pt x="608" y="568"/>
                  </a:lnTo>
                  <a:lnTo>
                    <a:pt x="616" y="569"/>
                  </a:lnTo>
                  <a:lnTo>
                    <a:pt x="616" y="569"/>
                  </a:lnTo>
                  <a:lnTo>
                    <a:pt x="662" y="568"/>
                  </a:lnTo>
                  <a:lnTo>
                    <a:pt x="693" y="568"/>
                  </a:lnTo>
                  <a:lnTo>
                    <a:pt x="704" y="568"/>
                  </a:lnTo>
                  <a:lnTo>
                    <a:pt x="711" y="569"/>
                  </a:lnTo>
                  <a:lnTo>
                    <a:pt x="711" y="569"/>
                  </a:lnTo>
                  <a:lnTo>
                    <a:pt x="728" y="578"/>
                  </a:lnTo>
                  <a:lnTo>
                    <a:pt x="757" y="592"/>
                  </a:lnTo>
                  <a:lnTo>
                    <a:pt x="796" y="612"/>
                  </a:lnTo>
                  <a:lnTo>
                    <a:pt x="815" y="6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E1B0DFD7-400B-4D31-99B9-73CA6CC56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188" y="2876550"/>
              <a:ext cx="330200" cy="120650"/>
            </a:xfrm>
            <a:custGeom>
              <a:avLst/>
              <a:gdLst>
                <a:gd name="T0" fmla="*/ 208 w 208"/>
                <a:gd name="T1" fmla="*/ 60 h 76"/>
                <a:gd name="T2" fmla="*/ 135 w 208"/>
                <a:gd name="T3" fmla="*/ 50 h 76"/>
                <a:gd name="T4" fmla="*/ 151 w 208"/>
                <a:gd name="T5" fmla="*/ 76 h 76"/>
                <a:gd name="T6" fmla="*/ 103 w 208"/>
                <a:gd name="T7" fmla="*/ 49 h 76"/>
                <a:gd name="T8" fmla="*/ 47 w 208"/>
                <a:gd name="T9" fmla="*/ 55 h 76"/>
                <a:gd name="T10" fmla="*/ 72 w 208"/>
                <a:gd name="T11" fmla="*/ 37 h 76"/>
                <a:gd name="T12" fmla="*/ 0 w 208"/>
                <a:gd name="T13" fmla="*/ 17 h 76"/>
                <a:gd name="T14" fmla="*/ 73 w 208"/>
                <a:gd name="T15" fmla="*/ 27 h 76"/>
                <a:gd name="T16" fmla="*/ 56 w 208"/>
                <a:gd name="T17" fmla="*/ 0 h 76"/>
                <a:gd name="T18" fmla="*/ 105 w 208"/>
                <a:gd name="T19" fmla="*/ 28 h 76"/>
                <a:gd name="T20" fmla="*/ 161 w 208"/>
                <a:gd name="T21" fmla="*/ 22 h 76"/>
                <a:gd name="T22" fmla="*/ 136 w 208"/>
                <a:gd name="T23" fmla="*/ 40 h 76"/>
                <a:gd name="T24" fmla="*/ 208 w 208"/>
                <a:gd name="T25" fmla="*/ 6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8" h="76">
                  <a:moveTo>
                    <a:pt x="208" y="60"/>
                  </a:moveTo>
                  <a:lnTo>
                    <a:pt x="135" y="50"/>
                  </a:lnTo>
                  <a:lnTo>
                    <a:pt x="151" y="76"/>
                  </a:lnTo>
                  <a:lnTo>
                    <a:pt x="103" y="49"/>
                  </a:lnTo>
                  <a:lnTo>
                    <a:pt x="47" y="55"/>
                  </a:lnTo>
                  <a:lnTo>
                    <a:pt x="72" y="37"/>
                  </a:lnTo>
                  <a:lnTo>
                    <a:pt x="0" y="17"/>
                  </a:lnTo>
                  <a:lnTo>
                    <a:pt x="73" y="27"/>
                  </a:lnTo>
                  <a:lnTo>
                    <a:pt x="56" y="0"/>
                  </a:lnTo>
                  <a:lnTo>
                    <a:pt x="105" y="28"/>
                  </a:lnTo>
                  <a:lnTo>
                    <a:pt x="161" y="22"/>
                  </a:lnTo>
                  <a:lnTo>
                    <a:pt x="136" y="40"/>
                  </a:lnTo>
                  <a:lnTo>
                    <a:pt x="20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0" name="Freeform 12">
            <a:extLst>
              <a:ext uri="{FF2B5EF4-FFF2-40B4-BE49-F238E27FC236}">
                <a16:creationId xmlns:a16="http://schemas.microsoft.com/office/drawing/2014/main" id="{5136A4B8-C794-4B81-AA89-C78FFF25A13F}"/>
              </a:ext>
            </a:extLst>
          </p:cNvPr>
          <p:cNvSpPr>
            <a:spLocks/>
          </p:cNvSpPr>
          <p:nvPr/>
        </p:nvSpPr>
        <p:spPr bwMode="auto">
          <a:xfrm>
            <a:off x="660289" y="3783222"/>
            <a:ext cx="2538725" cy="2594992"/>
          </a:xfrm>
          <a:custGeom>
            <a:avLst/>
            <a:gdLst>
              <a:gd name="T0" fmla="*/ 682 w 1895"/>
              <a:gd name="T1" fmla="*/ 32 h 1937"/>
              <a:gd name="T2" fmla="*/ 668 w 1895"/>
              <a:gd name="T3" fmla="*/ 180 h 1937"/>
              <a:gd name="T4" fmla="*/ 701 w 1895"/>
              <a:gd name="T5" fmla="*/ 313 h 1937"/>
              <a:gd name="T6" fmla="*/ 617 w 1895"/>
              <a:gd name="T7" fmla="*/ 370 h 1937"/>
              <a:gd name="T8" fmla="*/ 547 w 1895"/>
              <a:gd name="T9" fmla="*/ 459 h 1937"/>
              <a:gd name="T10" fmla="*/ 521 w 1895"/>
              <a:gd name="T11" fmla="*/ 593 h 1937"/>
              <a:gd name="T12" fmla="*/ 445 w 1895"/>
              <a:gd name="T13" fmla="*/ 773 h 1937"/>
              <a:gd name="T14" fmla="*/ 360 w 1895"/>
              <a:gd name="T15" fmla="*/ 888 h 1937"/>
              <a:gd name="T16" fmla="*/ 353 w 1895"/>
              <a:gd name="T17" fmla="*/ 932 h 1937"/>
              <a:gd name="T18" fmla="*/ 384 w 1895"/>
              <a:gd name="T19" fmla="*/ 957 h 1937"/>
              <a:gd name="T20" fmla="*/ 407 w 1895"/>
              <a:gd name="T21" fmla="*/ 992 h 1937"/>
              <a:gd name="T22" fmla="*/ 454 w 1895"/>
              <a:gd name="T23" fmla="*/ 995 h 1937"/>
              <a:gd name="T24" fmla="*/ 483 w 1895"/>
              <a:gd name="T25" fmla="*/ 931 h 1937"/>
              <a:gd name="T26" fmla="*/ 539 w 1895"/>
              <a:gd name="T27" fmla="*/ 776 h 1937"/>
              <a:gd name="T28" fmla="*/ 586 w 1895"/>
              <a:gd name="T29" fmla="*/ 732 h 1937"/>
              <a:gd name="T30" fmla="*/ 649 w 1895"/>
              <a:gd name="T31" fmla="*/ 826 h 1937"/>
              <a:gd name="T32" fmla="*/ 650 w 1895"/>
              <a:gd name="T33" fmla="*/ 906 h 1937"/>
              <a:gd name="T34" fmla="*/ 597 w 1895"/>
              <a:gd name="T35" fmla="*/ 1120 h 1937"/>
              <a:gd name="T36" fmla="*/ 594 w 1895"/>
              <a:gd name="T37" fmla="*/ 1388 h 1937"/>
              <a:gd name="T38" fmla="*/ 745 w 1895"/>
              <a:gd name="T39" fmla="*/ 1814 h 1937"/>
              <a:gd name="T40" fmla="*/ 687 w 1895"/>
              <a:gd name="T41" fmla="*/ 1874 h 1937"/>
              <a:gd name="T42" fmla="*/ 597 w 1895"/>
              <a:gd name="T43" fmla="*/ 1917 h 1937"/>
              <a:gd name="T44" fmla="*/ 649 w 1895"/>
              <a:gd name="T45" fmla="*/ 1936 h 1937"/>
              <a:gd name="T46" fmla="*/ 888 w 1895"/>
              <a:gd name="T47" fmla="*/ 1906 h 1937"/>
              <a:gd name="T48" fmla="*/ 891 w 1895"/>
              <a:gd name="T49" fmla="*/ 1869 h 1937"/>
              <a:gd name="T50" fmla="*/ 872 w 1895"/>
              <a:gd name="T51" fmla="*/ 1821 h 1937"/>
              <a:gd name="T52" fmla="*/ 818 w 1895"/>
              <a:gd name="T53" fmla="*/ 1668 h 1937"/>
              <a:gd name="T54" fmla="*/ 842 w 1895"/>
              <a:gd name="T55" fmla="*/ 1617 h 1937"/>
              <a:gd name="T56" fmla="*/ 873 w 1895"/>
              <a:gd name="T57" fmla="*/ 1336 h 1937"/>
              <a:gd name="T58" fmla="*/ 926 w 1895"/>
              <a:gd name="T59" fmla="*/ 1536 h 1937"/>
              <a:gd name="T60" fmla="*/ 932 w 1895"/>
              <a:gd name="T61" fmla="*/ 1633 h 1937"/>
              <a:gd name="T62" fmla="*/ 905 w 1895"/>
              <a:gd name="T63" fmla="*/ 1714 h 1937"/>
              <a:gd name="T64" fmla="*/ 881 w 1895"/>
              <a:gd name="T65" fmla="*/ 1784 h 1937"/>
              <a:gd name="T66" fmla="*/ 943 w 1895"/>
              <a:gd name="T67" fmla="*/ 1816 h 1937"/>
              <a:gd name="T68" fmla="*/ 1081 w 1895"/>
              <a:gd name="T69" fmla="*/ 1849 h 1937"/>
              <a:gd name="T70" fmla="*/ 1097 w 1895"/>
              <a:gd name="T71" fmla="*/ 1806 h 1937"/>
              <a:gd name="T72" fmla="*/ 1080 w 1895"/>
              <a:gd name="T73" fmla="*/ 1770 h 1937"/>
              <a:gd name="T74" fmla="*/ 1071 w 1895"/>
              <a:gd name="T75" fmla="*/ 1608 h 1937"/>
              <a:gd name="T76" fmla="*/ 1113 w 1895"/>
              <a:gd name="T77" fmla="*/ 1551 h 1937"/>
              <a:gd name="T78" fmla="*/ 1142 w 1895"/>
              <a:gd name="T79" fmla="*/ 1305 h 1937"/>
              <a:gd name="T80" fmla="*/ 1097 w 1895"/>
              <a:gd name="T81" fmla="*/ 1028 h 1937"/>
              <a:gd name="T82" fmla="*/ 1099 w 1895"/>
              <a:gd name="T83" fmla="*/ 882 h 1937"/>
              <a:gd name="T84" fmla="*/ 1079 w 1895"/>
              <a:gd name="T85" fmla="*/ 620 h 1937"/>
              <a:gd name="T86" fmla="*/ 1214 w 1895"/>
              <a:gd name="T87" fmla="*/ 492 h 1937"/>
              <a:gd name="T88" fmla="*/ 1365 w 1895"/>
              <a:gd name="T89" fmla="*/ 423 h 1937"/>
              <a:gd name="T90" fmla="*/ 1314 w 1895"/>
              <a:gd name="T91" fmla="*/ 272 h 1937"/>
              <a:gd name="T92" fmla="*/ 1251 w 1895"/>
              <a:gd name="T93" fmla="*/ 168 h 1937"/>
              <a:gd name="T94" fmla="*/ 1773 w 1895"/>
              <a:gd name="T95" fmla="*/ 81 h 1937"/>
              <a:gd name="T96" fmla="*/ 1251 w 1895"/>
              <a:gd name="T97" fmla="*/ 43 h 1937"/>
              <a:gd name="T98" fmla="*/ 1184 w 1895"/>
              <a:gd name="T99" fmla="*/ 60 h 1937"/>
              <a:gd name="T100" fmla="*/ 1149 w 1895"/>
              <a:gd name="T101" fmla="*/ 70 h 1937"/>
              <a:gd name="T102" fmla="*/ 1136 w 1895"/>
              <a:gd name="T103" fmla="*/ 96 h 1937"/>
              <a:gd name="T104" fmla="*/ 1149 w 1895"/>
              <a:gd name="T105" fmla="*/ 158 h 1937"/>
              <a:gd name="T106" fmla="*/ 1204 w 1895"/>
              <a:gd name="T107" fmla="*/ 248 h 1937"/>
              <a:gd name="T108" fmla="*/ 1215 w 1895"/>
              <a:gd name="T109" fmla="*/ 321 h 1937"/>
              <a:gd name="T110" fmla="*/ 1188 w 1895"/>
              <a:gd name="T111" fmla="*/ 366 h 1937"/>
              <a:gd name="T112" fmla="*/ 1071 w 1895"/>
              <a:gd name="T113" fmla="*/ 325 h 1937"/>
              <a:gd name="T114" fmla="*/ 933 w 1895"/>
              <a:gd name="T115" fmla="*/ 313 h 1937"/>
              <a:gd name="T116" fmla="*/ 900 w 1895"/>
              <a:gd name="T117" fmla="*/ 251 h 1937"/>
              <a:gd name="T118" fmla="*/ 909 w 1895"/>
              <a:gd name="T119" fmla="*/ 65 h 1937"/>
              <a:gd name="T120" fmla="*/ 834 w 1895"/>
              <a:gd name="T121" fmla="*/ 9 h 1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95" h="1937">
                <a:moveTo>
                  <a:pt x="758" y="0"/>
                </a:moveTo>
                <a:lnTo>
                  <a:pt x="758" y="0"/>
                </a:lnTo>
                <a:lnTo>
                  <a:pt x="750" y="1"/>
                </a:lnTo>
                <a:lnTo>
                  <a:pt x="729" y="5"/>
                </a:lnTo>
                <a:lnTo>
                  <a:pt x="718" y="7"/>
                </a:lnTo>
                <a:lnTo>
                  <a:pt x="707" y="11"/>
                </a:lnTo>
                <a:lnTo>
                  <a:pt x="698" y="14"/>
                </a:lnTo>
                <a:lnTo>
                  <a:pt x="692" y="19"/>
                </a:lnTo>
                <a:lnTo>
                  <a:pt x="692" y="19"/>
                </a:lnTo>
                <a:lnTo>
                  <a:pt x="687" y="25"/>
                </a:lnTo>
                <a:lnTo>
                  <a:pt x="682" y="32"/>
                </a:lnTo>
                <a:lnTo>
                  <a:pt x="673" y="50"/>
                </a:lnTo>
                <a:lnTo>
                  <a:pt x="667" y="66"/>
                </a:lnTo>
                <a:lnTo>
                  <a:pt x="663" y="81"/>
                </a:lnTo>
                <a:lnTo>
                  <a:pt x="663" y="81"/>
                </a:lnTo>
                <a:lnTo>
                  <a:pt x="660" y="122"/>
                </a:lnTo>
                <a:lnTo>
                  <a:pt x="658" y="143"/>
                </a:lnTo>
                <a:lnTo>
                  <a:pt x="658" y="157"/>
                </a:lnTo>
                <a:lnTo>
                  <a:pt x="658" y="157"/>
                </a:lnTo>
                <a:lnTo>
                  <a:pt x="663" y="171"/>
                </a:lnTo>
                <a:lnTo>
                  <a:pt x="668" y="180"/>
                </a:lnTo>
                <a:lnTo>
                  <a:pt x="668" y="180"/>
                </a:lnTo>
                <a:lnTo>
                  <a:pt x="668" y="185"/>
                </a:lnTo>
                <a:lnTo>
                  <a:pt x="669" y="192"/>
                </a:lnTo>
                <a:lnTo>
                  <a:pt x="668" y="204"/>
                </a:lnTo>
                <a:lnTo>
                  <a:pt x="668" y="204"/>
                </a:lnTo>
                <a:lnTo>
                  <a:pt x="667" y="231"/>
                </a:lnTo>
                <a:lnTo>
                  <a:pt x="668" y="251"/>
                </a:lnTo>
                <a:lnTo>
                  <a:pt x="668" y="251"/>
                </a:lnTo>
                <a:lnTo>
                  <a:pt x="670" y="257"/>
                </a:lnTo>
                <a:lnTo>
                  <a:pt x="674" y="266"/>
                </a:lnTo>
                <a:lnTo>
                  <a:pt x="684" y="286"/>
                </a:lnTo>
                <a:lnTo>
                  <a:pt x="701" y="313"/>
                </a:lnTo>
                <a:lnTo>
                  <a:pt x="701" y="327"/>
                </a:lnTo>
                <a:lnTo>
                  <a:pt x="701" y="327"/>
                </a:lnTo>
                <a:lnTo>
                  <a:pt x="700" y="329"/>
                </a:lnTo>
                <a:lnTo>
                  <a:pt x="698" y="331"/>
                </a:lnTo>
                <a:lnTo>
                  <a:pt x="689" y="336"/>
                </a:lnTo>
                <a:lnTo>
                  <a:pt x="677" y="342"/>
                </a:lnTo>
                <a:lnTo>
                  <a:pt x="663" y="346"/>
                </a:lnTo>
                <a:lnTo>
                  <a:pt x="663" y="346"/>
                </a:lnTo>
                <a:lnTo>
                  <a:pt x="648" y="352"/>
                </a:lnTo>
                <a:lnTo>
                  <a:pt x="631" y="361"/>
                </a:lnTo>
                <a:lnTo>
                  <a:pt x="617" y="370"/>
                </a:lnTo>
                <a:lnTo>
                  <a:pt x="611" y="375"/>
                </a:lnTo>
                <a:lnTo>
                  <a:pt x="606" y="380"/>
                </a:lnTo>
                <a:lnTo>
                  <a:pt x="606" y="380"/>
                </a:lnTo>
                <a:lnTo>
                  <a:pt x="594" y="391"/>
                </a:lnTo>
                <a:lnTo>
                  <a:pt x="579" y="407"/>
                </a:lnTo>
                <a:lnTo>
                  <a:pt x="565" y="421"/>
                </a:lnTo>
                <a:lnTo>
                  <a:pt x="561" y="427"/>
                </a:lnTo>
                <a:lnTo>
                  <a:pt x="559" y="432"/>
                </a:lnTo>
                <a:lnTo>
                  <a:pt x="559" y="432"/>
                </a:lnTo>
                <a:lnTo>
                  <a:pt x="555" y="442"/>
                </a:lnTo>
                <a:lnTo>
                  <a:pt x="547" y="459"/>
                </a:lnTo>
                <a:lnTo>
                  <a:pt x="539" y="477"/>
                </a:lnTo>
                <a:lnTo>
                  <a:pt x="536" y="485"/>
                </a:lnTo>
                <a:lnTo>
                  <a:pt x="535" y="493"/>
                </a:lnTo>
                <a:lnTo>
                  <a:pt x="535" y="493"/>
                </a:lnTo>
                <a:lnTo>
                  <a:pt x="535" y="514"/>
                </a:lnTo>
                <a:lnTo>
                  <a:pt x="534" y="540"/>
                </a:lnTo>
                <a:lnTo>
                  <a:pt x="533" y="555"/>
                </a:lnTo>
                <a:lnTo>
                  <a:pt x="531" y="569"/>
                </a:lnTo>
                <a:lnTo>
                  <a:pt x="527" y="582"/>
                </a:lnTo>
                <a:lnTo>
                  <a:pt x="521" y="593"/>
                </a:lnTo>
                <a:lnTo>
                  <a:pt x="521" y="593"/>
                </a:lnTo>
                <a:lnTo>
                  <a:pt x="514" y="603"/>
                </a:lnTo>
                <a:lnTo>
                  <a:pt x="506" y="613"/>
                </a:lnTo>
                <a:lnTo>
                  <a:pt x="488" y="632"/>
                </a:lnTo>
                <a:lnTo>
                  <a:pt x="481" y="643"/>
                </a:lnTo>
                <a:lnTo>
                  <a:pt x="474" y="651"/>
                </a:lnTo>
                <a:lnTo>
                  <a:pt x="468" y="661"/>
                </a:lnTo>
                <a:lnTo>
                  <a:pt x="464" y="669"/>
                </a:lnTo>
                <a:lnTo>
                  <a:pt x="464" y="669"/>
                </a:lnTo>
                <a:lnTo>
                  <a:pt x="458" y="695"/>
                </a:lnTo>
                <a:lnTo>
                  <a:pt x="452" y="729"/>
                </a:lnTo>
                <a:lnTo>
                  <a:pt x="445" y="773"/>
                </a:lnTo>
                <a:lnTo>
                  <a:pt x="445" y="773"/>
                </a:lnTo>
                <a:lnTo>
                  <a:pt x="428" y="850"/>
                </a:lnTo>
                <a:lnTo>
                  <a:pt x="428" y="850"/>
                </a:lnTo>
                <a:lnTo>
                  <a:pt x="414" y="854"/>
                </a:lnTo>
                <a:lnTo>
                  <a:pt x="400" y="860"/>
                </a:lnTo>
                <a:lnTo>
                  <a:pt x="387" y="869"/>
                </a:lnTo>
                <a:lnTo>
                  <a:pt x="81" y="473"/>
                </a:lnTo>
                <a:lnTo>
                  <a:pt x="0" y="381"/>
                </a:lnTo>
                <a:lnTo>
                  <a:pt x="65" y="484"/>
                </a:lnTo>
                <a:lnTo>
                  <a:pt x="372" y="881"/>
                </a:lnTo>
                <a:lnTo>
                  <a:pt x="360" y="888"/>
                </a:lnTo>
                <a:lnTo>
                  <a:pt x="360" y="888"/>
                </a:lnTo>
                <a:lnTo>
                  <a:pt x="349" y="901"/>
                </a:lnTo>
                <a:lnTo>
                  <a:pt x="342" y="912"/>
                </a:lnTo>
                <a:lnTo>
                  <a:pt x="340" y="917"/>
                </a:lnTo>
                <a:lnTo>
                  <a:pt x="340" y="922"/>
                </a:lnTo>
                <a:lnTo>
                  <a:pt x="340" y="925"/>
                </a:lnTo>
                <a:lnTo>
                  <a:pt x="341" y="929"/>
                </a:lnTo>
                <a:lnTo>
                  <a:pt x="341" y="929"/>
                </a:lnTo>
                <a:lnTo>
                  <a:pt x="343" y="930"/>
                </a:lnTo>
                <a:lnTo>
                  <a:pt x="346" y="931"/>
                </a:lnTo>
                <a:lnTo>
                  <a:pt x="353" y="932"/>
                </a:lnTo>
                <a:lnTo>
                  <a:pt x="362" y="930"/>
                </a:lnTo>
                <a:lnTo>
                  <a:pt x="374" y="926"/>
                </a:lnTo>
                <a:lnTo>
                  <a:pt x="374" y="929"/>
                </a:lnTo>
                <a:lnTo>
                  <a:pt x="374" y="929"/>
                </a:lnTo>
                <a:lnTo>
                  <a:pt x="374" y="932"/>
                </a:lnTo>
                <a:lnTo>
                  <a:pt x="374" y="936"/>
                </a:lnTo>
                <a:lnTo>
                  <a:pt x="379" y="945"/>
                </a:lnTo>
                <a:lnTo>
                  <a:pt x="385" y="955"/>
                </a:lnTo>
                <a:lnTo>
                  <a:pt x="385" y="955"/>
                </a:lnTo>
                <a:lnTo>
                  <a:pt x="385" y="956"/>
                </a:lnTo>
                <a:lnTo>
                  <a:pt x="384" y="957"/>
                </a:lnTo>
                <a:lnTo>
                  <a:pt x="385" y="960"/>
                </a:lnTo>
                <a:lnTo>
                  <a:pt x="387" y="964"/>
                </a:lnTo>
                <a:lnTo>
                  <a:pt x="387" y="964"/>
                </a:lnTo>
                <a:lnTo>
                  <a:pt x="391" y="970"/>
                </a:lnTo>
                <a:lnTo>
                  <a:pt x="393" y="975"/>
                </a:lnTo>
                <a:lnTo>
                  <a:pt x="394" y="979"/>
                </a:lnTo>
                <a:lnTo>
                  <a:pt x="397" y="982"/>
                </a:lnTo>
                <a:lnTo>
                  <a:pt x="397" y="982"/>
                </a:lnTo>
                <a:lnTo>
                  <a:pt x="404" y="986"/>
                </a:lnTo>
                <a:lnTo>
                  <a:pt x="404" y="986"/>
                </a:lnTo>
                <a:lnTo>
                  <a:pt x="407" y="992"/>
                </a:lnTo>
                <a:lnTo>
                  <a:pt x="416" y="993"/>
                </a:lnTo>
                <a:lnTo>
                  <a:pt x="416" y="993"/>
                </a:lnTo>
                <a:lnTo>
                  <a:pt x="419" y="996"/>
                </a:lnTo>
                <a:lnTo>
                  <a:pt x="422" y="1000"/>
                </a:lnTo>
                <a:lnTo>
                  <a:pt x="422" y="1000"/>
                </a:lnTo>
                <a:lnTo>
                  <a:pt x="423" y="1001"/>
                </a:lnTo>
                <a:lnTo>
                  <a:pt x="426" y="1001"/>
                </a:lnTo>
                <a:lnTo>
                  <a:pt x="436" y="996"/>
                </a:lnTo>
                <a:lnTo>
                  <a:pt x="450" y="996"/>
                </a:lnTo>
                <a:lnTo>
                  <a:pt x="450" y="996"/>
                </a:lnTo>
                <a:lnTo>
                  <a:pt x="454" y="995"/>
                </a:lnTo>
                <a:lnTo>
                  <a:pt x="457" y="993"/>
                </a:lnTo>
                <a:lnTo>
                  <a:pt x="467" y="987"/>
                </a:lnTo>
                <a:lnTo>
                  <a:pt x="478" y="977"/>
                </a:lnTo>
                <a:lnTo>
                  <a:pt x="478" y="977"/>
                </a:lnTo>
                <a:lnTo>
                  <a:pt x="481" y="964"/>
                </a:lnTo>
                <a:lnTo>
                  <a:pt x="481" y="964"/>
                </a:lnTo>
                <a:lnTo>
                  <a:pt x="490" y="955"/>
                </a:lnTo>
                <a:lnTo>
                  <a:pt x="491" y="950"/>
                </a:lnTo>
                <a:lnTo>
                  <a:pt x="493" y="948"/>
                </a:lnTo>
                <a:lnTo>
                  <a:pt x="493" y="948"/>
                </a:lnTo>
                <a:lnTo>
                  <a:pt x="483" y="931"/>
                </a:lnTo>
                <a:lnTo>
                  <a:pt x="483" y="930"/>
                </a:lnTo>
                <a:lnTo>
                  <a:pt x="483" y="930"/>
                </a:lnTo>
                <a:lnTo>
                  <a:pt x="482" y="925"/>
                </a:lnTo>
                <a:lnTo>
                  <a:pt x="481" y="920"/>
                </a:lnTo>
                <a:lnTo>
                  <a:pt x="481" y="914"/>
                </a:lnTo>
                <a:lnTo>
                  <a:pt x="483" y="906"/>
                </a:lnTo>
                <a:lnTo>
                  <a:pt x="483" y="906"/>
                </a:lnTo>
                <a:lnTo>
                  <a:pt x="494" y="879"/>
                </a:lnTo>
                <a:lnTo>
                  <a:pt x="514" y="834"/>
                </a:lnTo>
                <a:lnTo>
                  <a:pt x="533" y="790"/>
                </a:lnTo>
                <a:lnTo>
                  <a:pt x="539" y="776"/>
                </a:lnTo>
                <a:lnTo>
                  <a:pt x="540" y="769"/>
                </a:lnTo>
                <a:lnTo>
                  <a:pt x="540" y="769"/>
                </a:lnTo>
                <a:lnTo>
                  <a:pt x="540" y="766"/>
                </a:lnTo>
                <a:lnTo>
                  <a:pt x="542" y="765"/>
                </a:lnTo>
                <a:lnTo>
                  <a:pt x="551" y="760"/>
                </a:lnTo>
                <a:lnTo>
                  <a:pt x="561" y="756"/>
                </a:lnTo>
                <a:lnTo>
                  <a:pt x="573" y="750"/>
                </a:lnTo>
                <a:lnTo>
                  <a:pt x="573" y="750"/>
                </a:lnTo>
                <a:lnTo>
                  <a:pt x="576" y="747"/>
                </a:lnTo>
                <a:lnTo>
                  <a:pt x="579" y="744"/>
                </a:lnTo>
                <a:lnTo>
                  <a:pt x="586" y="732"/>
                </a:lnTo>
                <a:lnTo>
                  <a:pt x="593" y="718"/>
                </a:lnTo>
                <a:lnTo>
                  <a:pt x="600" y="702"/>
                </a:lnTo>
                <a:lnTo>
                  <a:pt x="611" y="674"/>
                </a:lnTo>
                <a:lnTo>
                  <a:pt x="616" y="659"/>
                </a:lnTo>
                <a:lnTo>
                  <a:pt x="663" y="764"/>
                </a:lnTo>
                <a:lnTo>
                  <a:pt x="663" y="764"/>
                </a:lnTo>
                <a:lnTo>
                  <a:pt x="660" y="786"/>
                </a:lnTo>
                <a:lnTo>
                  <a:pt x="655" y="807"/>
                </a:lnTo>
                <a:lnTo>
                  <a:pt x="653" y="817"/>
                </a:lnTo>
                <a:lnTo>
                  <a:pt x="649" y="826"/>
                </a:lnTo>
                <a:lnTo>
                  <a:pt x="649" y="826"/>
                </a:lnTo>
                <a:lnTo>
                  <a:pt x="641" y="843"/>
                </a:lnTo>
                <a:lnTo>
                  <a:pt x="637" y="854"/>
                </a:lnTo>
                <a:lnTo>
                  <a:pt x="634" y="863"/>
                </a:lnTo>
                <a:lnTo>
                  <a:pt x="631" y="873"/>
                </a:lnTo>
                <a:lnTo>
                  <a:pt x="631" y="882"/>
                </a:lnTo>
                <a:lnTo>
                  <a:pt x="632" y="887"/>
                </a:lnTo>
                <a:lnTo>
                  <a:pt x="634" y="891"/>
                </a:lnTo>
                <a:lnTo>
                  <a:pt x="636" y="894"/>
                </a:lnTo>
                <a:lnTo>
                  <a:pt x="639" y="897"/>
                </a:lnTo>
                <a:lnTo>
                  <a:pt x="639" y="897"/>
                </a:lnTo>
                <a:lnTo>
                  <a:pt x="650" y="906"/>
                </a:lnTo>
                <a:lnTo>
                  <a:pt x="654" y="910"/>
                </a:lnTo>
                <a:lnTo>
                  <a:pt x="656" y="913"/>
                </a:lnTo>
                <a:lnTo>
                  <a:pt x="657" y="918"/>
                </a:lnTo>
                <a:lnTo>
                  <a:pt x="658" y="923"/>
                </a:lnTo>
                <a:lnTo>
                  <a:pt x="658" y="935"/>
                </a:lnTo>
                <a:lnTo>
                  <a:pt x="658" y="935"/>
                </a:lnTo>
                <a:lnTo>
                  <a:pt x="656" y="947"/>
                </a:lnTo>
                <a:lnTo>
                  <a:pt x="650" y="968"/>
                </a:lnTo>
                <a:lnTo>
                  <a:pt x="631" y="1024"/>
                </a:lnTo>
                <a:lnTo>
                  <a:pt x="597" y="1120"/>
                </a:lnTo>
                <a:lnTo>
                  <a:pt x="597" y="1120"/>
                </a:lnTo>
                <a:lnTo>
                  <a:pt x="596" y="1127"/>
                </a:lnTo>
                <a:lnTo>
                  <a:pt x="594" y="1139"/>
                </a:lnTo>
                <a:lnTo>
                  <a:pt x="592" y="1170"/>
                </a:lnTo>
                <a:lnTo>
                  <a:pt x="592" y="1207"/>
                </a:lnTo>
                <a:lnTo>
                  <a:pt x="592" y="1250"/>
                </a:lnTo>
                <a:lnTo>
                  <a:pt x="592" y="1330"/>
                </a:lnTo>
                <a:lnTo>
                  <a:pt x="592" y="1357"/>
                </a:lnTo>
                <a:lnTo>
                  <a:pt x="592" y="1371"/>
                </a:lnTo>
                <a:lnTo>
                  <a:pt x="592" y="1371"/>
                </a:lnTo>
                <a:lnTo>
                  <a:pt x="592" y="1377"/>
                </a:lnTo>
                <a:lnTo>
                  <a:pt x="594" y="1388"/>
                </a:lnTo>
                <a:lnTo>
                  <a:pt x="603" y="1421"/>
                </a:lnTo>
                <a:lnTo>
                  <a:pt x="628" y="1516"/>
                </a:lnTo>
                <a:lnTo>
                  <a:pt x="654" y="1608"/>
                </a:lnTo>
                <a:lnTo>
                  <a:pt x="663" y="1639"/>
                </a:lnTo>
                <a:lnTo>
                  <a:pt x="668" y="1651"/>
                </a:lnTo>
                <a:lnTo>
                  <a:pt x="668" y="1651"/>
                </a:lnTo>
                <a:lnTo>
                  <a:pt x="701" y="1665"/>
                </a:lnTo>
                <a:lnTo>
                  <a:pt x="744" y="1798"/>
                </a:lnTo>
                <a:lnTo>
                  <a:pt x="744" y="1798"/>
                </a:lnTo>
                <a:lnTo>
                  <a:pt x="744" y="1803"/>
                </a:lnTo>
                <a:lnTo>
                  <a:pt x="745" y="1814"/>
                </a:lnTo>
                <a:lnTo>
                  <a:pt x="744" y="1820"/>
                </a:lnTo>
                <a:lnTo>
                  <a:pt x="741" y="1827"/>
                </a:lnTo>
                <a:lnTo>
                  <a:pt x="739" y="1831"/>
                </a:lnTo>
                <a:lnTo>
                  <a:pt x="734" y="1836"/>
                </a:lnTo>
                <a:lnTo>
                  <a:pt x="734" y="1836"/>
                </a:lnTo>
                <a:lnTo>
                  <a:pt x="722" y="1846"/>
                </a:lnTo>
                <a:lnTo>
                  <a:pt x="708" y="1859"/>
                </a:lnTo>
                <a:lnTo>
                  <a:pt x="695" y="1869"/>
                </a:lnTo>
                <a:lnTo>
                  <a:pt x="690" y="1873"/>
                </a:lnTo>
                <a:lnTo>
                  <a:pt x="687" y="1874"/>
                </a:lnTo>
                <a:lnTo>
                  <a:pt x="687" y="1874"/>
                </a:lnTo>
                <a:lnTo>
                  <a:pt x="677" y="1876"/>
                </a:lnTo>
                <a:lnTo>
                  <a:pt x="662" y="1881"/>
                </a:lnTo>
                <a:lnTo>
                  <a:pt x="648" y="1886"/>
                </a:lnTo>
                <a:lnTo>
                  <a:pt x="639" y="1888"/>
                </a:lnTo>
                <a:lnTo>
                  <a:pt x="639" y="1888"/>
                </a:lnTo>
                <a:lnTo>
                  <a:pt x="631" y="1892"/>
                </a:lnTo>
                <a:lnTo>
                  <a:pt x="618" y="1900"/>
                </a:lnTo>
                <a:lnTo>
                  <a:pt x="605" y="1910"/>
                </a:lnTo>
                <a:lnTo>
                  <a:pt x="600" y="1913"/>
                </a:lnTo>
                <a:lnTo>
                  <a:pt x="597" y="1917"/>
                </a:lnTo>
                <a:lnTo>
                  <a:pt x="597" y="1917"/>
                </a:lnTo>
                <a:lnTo>
                  <a:pt x="596" y="1919"/>
                </a:lnTo>
                <a:lnTo>
                  <a:pt x="598" y="1923"/>
                </a:lnTo>
                <a:lnTo>
                  <a:pt x="600" y="1926"/>
                </a:lnTo>
                <a:lnTo>
                  <a:pt x="605" y="1930"/>
                </a:lnTo>
                <a:lnTo>
                  <a:pt x="610" y="1932"/>
                </a:lnTo>
                <a:lnTo>
                  <a:pt x="615" y="1935"/>
                </a:lnTo>
                <a:lnTo>
                  <a:pt x="621" y="1936"/>
                </a:lnTo>
                <a:lnTo>
                  <a:pt x="625" y="1936"/>
                </a:lnTo>
                <a:lnTo>
                  <a:pt x="625" y="1936"/>
                </a:lnTo>
                <a:lnTo>
                  <a:pt x="634" y="1936"/>
                </a:lnTo>
                <a:lnTo>
                  <a:pt x="649" y="1936"/>
                </a:lnTo>
                <a:lnTo>
                  <a:pt x="690" y="1937"/>
                </a:lnTo>
                <a:lnTo>
                  <a:pt x="732" y="1937"/>
                </a:lnTo>
                <a:lnTo>
                  <a:pt x="748" y="1937"/>
                </a:lnTo>
                <a:lnTo>
                  <a:pt x="758" y="1936"/>
                </a:lnTo>
                <a:lnTo>
                  <a:pt x="758" y="1936"/>
                </a:lnTo>
                <a:lnTo>
                  <a:pt x="784" y="1931"/>
                </a:lnTo>
                <a:lnTo>
                  <a:pt x="827" y="1924"/>
                </a:lnTo>
                <a:lnTo>
                  <a:pt x="849" y="1919"/>
                </a:lnTo>
                <a:lnTo>
                  <a:pt x="868" y="1914"/>
                </a:lnTo>
                <a:lnTo>
                  <a:pt x="882" y="1908"/>
                </a:lnTo>
                <a:lnTo>
                  <a:pt x="888" y="1906"/>
                </a:lnTo>
                <a:lnTo>
                  <a:pt x="891" y="1903"/>
                </a:lnTo>
                <a:lnTo>
                  <a:pt x="891" y="1903"/>
                </a:lnTo>
                <a:lnTo>
                  <a:pt x="896" y="1893"/>
                </a:lnTo>
                <a:lnTo>
                  <a:pt x="899" y="1888"/>
                </a:lnTo>
                <a:lnTo>
                  <a:pt x="898" y="1886"/>
                </a:lnTo>
                <a:lnTo>
                  <a:pt x="895" y="1884"/>
                </a:lnTo>
                <a:lnTo>
                  <a:pt x="895" y="1884"/>
                </a:lnTo>
                <a:lnTo>
                  <a:pt x="893" y="1881"/>
                </a:lnTo>
                <a:lnTo>
                  <a:pt x="892" y="1879"/>
                </a:lnTo>
                <a:lnTo>
                  <a:pt x="891" y="1876"/>
                </a:lnTo>
                <a:lnTo>
                  <a:pt x="891" y="1869"/>
                </a:lnTo>
                <a:lnTo>
                  <a:pt x="891" y="1869"/>
                </a:lnTo>
                <a:lnTo>
                  <a:pt x="891" y="1866"/>
                </a:lnTo>
                <a:lnTo>
                  <a:pt x="892" y="1862"/>
                </a:lnTo>
                <a:lnTo>
                  <a:pt x="893" y="1859"/>
                </a:lnTo>
                <a:lnTo>
                  <a:pt x="893" y="1854"/>
                </a:lnTo>
                <a:lnTo>
                  <a:pt x="892" y="1849"/>
                </a:lnTo>
                <a:lnTo>
                  <a:pt x="889" y="1843"/>
                </a:lnTo>
                <a:lnTo>
                  <a:pt x="885" y="1836"/>
                </a:lnTo>
                <a:lnTo>
                  <a:pt x="876" y="1827"/>
                </a:lnTo>
                <a:lnTo>
                  <a:pt x="876" y="1827"/>
                </a:lnTo>
                <a:lnTo>
                  <a:pt x="872" y="1821"/>
                </a:lnTo>
                <a:lnTo>
                  <a:pt x="867" y="1814"/>
                </a:lnTo>
                <a:lnTo>
                  <a:pt x="859" y="1795"/>
                </a:lnTo>
                <a:lnTo>
                  <a:pt x="851" y="1773"/>
                </a:lnTo>
                <a:lnTo>
                  <a:pt x="846" y="1752"/>
                </a:lnTo>
                <a:lnTo>
                  <a:pt x="836" y="1712"/>
                </a:lnTo>
                <a:lnTo>
                  <a:pt x="833" y="1697"/>
                </a:lnTo>
                <a:lnTo>
                  <a:pt x="829" y="1689"/>
                </a:lnTo>
                <a:lnTo>
                  <a:pt x="829" y="1689"/>
                </a:lnTo>
                <a:lnTo>
                  <a:pt x="823" y="1681"/>
                </a:lnTo>
                <a:lnTo>
                  <a:pt x="819" y="1671"/>
                </a:lnTo>
                <a:lnTo>
                  <a:pt x="818" y="1668"/>
                </a:lnTo>
                <a:lnTo>
                  <a:pt x="819" y="1662"/>
                </a:lnTo>
                <a:lnTo>
                  <a:pt x="821" y="1657"/>
                </a:lnTo>
                <a:lnTo>
                  <a:pt x="824" y="1651"/>
                </a:lnTo>
                <a:lnTo>
                  <a:pt x="824" y="1651"/>
                </a:lnTo>
                <a:lnTo>
                  <a:pt x="833" y="1640"/>
                </a:lnTo>
                <a:lnTo>
                  <a:pt x="840" y="1632"/>
                </a:lnTo>
                <a:lnTo>
                  <a:pt x="843" y="1626"/>
                </a:lnTo>
                <a:lnTo>
                  <a:pt x="843" y="1625"/>
                </a:lnTo>
                <a:lnTo>
                  <a:pt x="843" y="1623"/>
                </a:lnTo>
                <a:lnTo>
                  <a:pt x="843" y="1623"/>
                </a:lnTo>
                <a:lnTo>
                  <a:pt x="842" y="1617"/>
                </a:lnTo>
                <a:lnTo>
                  <a:pt x="840" y="1605"/>
                </a:lnTo>
                <a:lnTo>
                  <a:pt x="838" y="1589"/>
                </a:lnTo>
                <a:lnTo>
                  <a:pt x="838" y="1570"/>
                </a:lnTo>
                <a:lnTo>
                  <a:pt x="838" y="1570"/>
                </a:lnTo>
                <a:lnTo>
                  <a:pt x="836" y="1483"/>
                </a:lnTo>
                <a:lnTo>
                  <a:pt x="834" y="1400"/>
                </a:lnTo>
                <a:lnTo>
                  <a:pt x="834" y="1400"/>
                </a:lnTo>
                <a:lnTo>
                  <a:pt x="836" y="1331"/>
                </a:lnTo>
                <a:lnTo>
                  <a:pt x="838" y="1276"/>
                </a:lnTo>
                <a:lnTo>
                  <a:pt x="838" y="1276"/>
                </a:lnTo>
                <a:lnTo>
                  <a:pt x="873" y="1336"/>
                </a:lnTo>
                <a:lnTo>
                  <a:pt x="896" y="1378"/>
                </a:lnTo>
                <a:lnTo>
                  <a:pt x="909" y="1400"/>
                </a:lnTo>
                <a:lnTo>
                  <a:pt x="909" y="1400"/>
                </a:lnTo>
                <a:lnTo>
                  <a:pt x="911" y="1404"/>
                </a:lnTo>
                <a:lnTo>
                  <a:pt x="913" y="1414"/>
                </a:lnTo>
                <a:lnTo>
                  <a:pt x="917" y="1439"/>
                </a:lnTo>
                <a:lnTo>
                  <a:pt x="919" y="1476"/>
                </a:lnTo>
                <a:lnTo>
                  <a:pt x="924" y="1514"/>
                </a:lnTo>
                <a:lnTo>
                  <a:pt x="924" y="1514"/>
                </a:lnTo>
                <a:lnTo>
                  <a:pt x="925" y="1524"/>
                </a:lnTo>
                <a:lnTo>
                  <a:pt x="926" y="1536"/>
                </a:lnTo>
                <a:lnTo>
                  <a:pt x="928" y="1547"/>
                </a:lnTo>
                <a:lnTo>
                  <a:pt x="928" y="1547"/>
                </a:lnTo>
                <a:lnTo>
                  <a:pt x="931" y="1551"/>
                </a:lnTo>
                <a:lnTo>
                  <a:pt x="933" y="1556"/>
                </a:lnTo>
                <a:lnTo>
                  <a:pt x="940" y="1563"/>
                </a:lnTo>
                <a:lnTo>
                  <a:pt x="945" y="1569"/>
                </a:lnTo>
                <a:lnTo>
                  <a:pt x="947" y="1570"/>
                </a:lnTo>
                <a:lnTo>
                  <a:pt x="947" y="1570"/>
                </a:lnTo>
                <a:lnTo>
                  <a:pt x="941" y="1600"/>
                </a:lnTo>
                <a:lnTo>
                  <a:pt x="936" y="1624"/>
                </a:lnTo>
                <a:lnTo>
                  <a:pt x="932" y="1633"/>
                </a:lnTo>
                <a:lnTo>
                  <a:pt x="928" y="1642"/>
                </a:lnTo>
                <a:lnTo>
                  <a:pt x="928" y="1642"/>
                </a:lnTo>
                <a:lnTo>
                  <a:pt x="925" y="1649"/>
                </a:lnTo>
                <a:lnTo>
                  <a:pt x="923" y="1657"/>
                </a:lnTo>
                <a:lnTo>
                  <a:pt x="918" y="1676"/>
                </a:lnTo>
                <a:lnTo>
                  <a:pt x="914" y="1693"/>
                </a:lnTo>
                <a:lnTo>
                  <a:pt x="912" y="1700"/>
                </a:lnTo>
                <a:lnTo>
                  <a:pt x="909" y="1703"/>
                </a:lnTo>
                <a:lnTo>
                  <a:pt x="909" y="1703"/>
                </a:lnTo>
                <a:lnTo>
                  <a:pt x="907" y="1707"/>
                </a:lnTo>
                <a:lnTo>
                  <a:pt x="905" y="1714"/>
                </a:lnTo>
                <a:lnTo>
                  <a:pt x="899" y="1731"/>
                </a:lnTo>
                <a:lnTo>
                  <a:pt x="894" y="1748"/>
                </a:lnTo>
                <a:lnTo>
                  <a:pt x="891" y="1760"/>
                </a:lnTo>
                <a:lnTo>
                  <a:pt x="891" y="1760"/>
                </a:lnTo>
                <a:lnTo>
                  <a:pt x="888" y="1763"/>
                </a:lnTo>
                <a:lnTo>
                  <a:pt x="887" y="1765"/>
                </a:lnTo>
                <a:lnTo>
                  <a:pt x="883" y="1766"/>
                </a:lnTo>
                <a:lnTo>
                  <a:pt x="882" y="1769"/>
                </a:lnTo>
                <a:lnTo>
                  <a:pt x="881" y="1772"/>
                </a:lnTo>
                <a:lnTo>
                  <a:pt x="881" y="1777"/>
                </a:lnTo>
                <a:lnTo>
                  <a:pt x="881" y="1784"/>
                </a:lnTo>
                <a:lnTo>
                  <a:pt x="881" y="1784"/>
                </a:lnTo>
                <a:lnTo>
                  <a:pt x="882" y="1799"/>
                </a:lnTo>
                <a:lnTo>
                  <a:pt x="883" y="1805"/>
                </a:lnTo>
                <a:lnTo>
                  <a:pt x="886" y="1809"/>
                </a:lnTo>
                <a:lnTo>
                  <a:pt x="887" y="1812"/>
                </a:lnTo>
                <a:lnTo>
                  <a:pt x="891" y="1815"/>
                </a:lnTo>
                <a:lnTo>
                  <a:pt x="894" y="1817"/>
                </a:lnTo>
                <a:lnTo>
                  <a:pt x="900" y="1817"/>
                </a:lnTo>
                <a:lnTo>
                  <a:pt x="900" y="1817"/>
                </a:lnTo>
                <a:lnTo>
                  <a:pt x="933" y="1816"/>
                </a:lnTo>
                <a:lnTo>
                  <a:pt x="943" y="1816"/>
                </a:lnTo>
                <a:lnTo>
                  <a:pt x="952" y="1817"/>
                </a:lnTo>
                <a:lnTo>
                  <a:pt x="962" y="1820"/>
                </a:lnTo>
                <a:lnTo>
                  <a:pt x="971" y="1822"/>
                </a:lnTo>
                <a:lnTo>
                  <a:pt x="971" y="1822"/>
                </a:lnTo>
                <a:lnTo>
                  <a:pt x="997" y="1831"/>
                </a:lnTo>
                <a:lnTo>
                  <a:pt x="1015" y="1837"/>
                </a:lnTo>
                <a:lnTo>
                  <a:pt x="1034" y="1842"/>
                </a:lnTo>
                <a:lnTo>
                  <a:pt x="1052" y="1847"/>
                </a:lnTo>
                <a:lnTo>
                  <a:pt x="1068" y="1849"/>
                </a:lnTo>
                <a:lnTo>
                  <a:pt x="1075" y="1849"/>
                </a:lnTo>
                <a:lnTo>
                  <a:pt x="1081" y="1849"/>
                </a:lnTo>
                <a:lnTo>
                  <a:pt x="1086" y="1848"/>
                </a:lnTo>
                <a:lnTo>
                  <a:pt x="1089" y="1846"/>
                </a:lnTo>
                <a:lnTo>
                  <a:pt x="1089" y="1846"/>
                </a:lnTo>
                <a:lnTo>
                  <a:pt x="1098" y="1836"/>
                </a:lnTo>
                <a:lnTo>
                  <a:pt x="1100" y="1833"/>
                </a:lnTo>
                <a:lnTo>
                  <a:pt x="1101" y="1828"/>
                </a:lnTo>
                <a:lnTo>
                  <a:pt x="1101" y="1824"/>
                </a:lnTo>
                <a:lnTo>
                  <a:pt x="1101" y="1821"/>
                </a:lnTo>
                <a:lnTo>
                  <a:pt x="1099" y="1812"/>
                </a:lnTo>
                <a:lnTo>
                  <a:pt x="1099" y="1812"/>
                </a:lnTo>
                <a:lnTo>
                  <a:pt x="1097" y="1806"/>
                </a:lnTo>
                <a:lnTo>
                  <a:pt x="1097" y="1804"/>
                </a:lnTo>
                <a:lnTo>
                  <a:pt x="1097" y="1801"/>
                </a:lnTo>
                <a:lnTo>
                  <a:pt x="1094" y="1793"/>
                </a:lnTo>
                <a:lnTo>
                  <a:pt x="1094" y="1793"/>
                </a:lnTo>
                <a:lnTo>
                  <a:pt x="1093" y="1789"/>
                </a:lnTo>
                <a:lnTo>
                  <a:pt x="1094" y="1786"/>
                </a:lnTo>
                <a:lnTo>
                  <a:pt x="1095" y="1783"/>
                </a:lnTo>
                <a:lnTo>
                  <a:pt x="1094" y="1782"/>
                </a:lnTo>
                <a:lnTo>
                  <a:pt x="1093" y="1779"/>
                </a:lnTo>
                <a:lnTo>
                  <a:pt x="1080" y="1770"/>
                </a:lnTo>
                <a:lnTo>
                  <a:pt x="1080" y="1770"/>
                </a:lnTo>
                <a:lnTo>
                  <a:pt x="1040" y="1741"/>
                </a:lnTo>
                <a:lnTo>
                  <a:pt x="1018" y="1727"/>
                </a:lnTo>
                <a:lnTo>
                  <a:pt x="1018" y="1727"/>
                </a:lnTo>
                <a:lnTo>
                  <a:pt x="1018" y="1727"/>
                </a:lnTo>
                <a:lnTo>
                  <a:pt x="1017" y="1725"/>
                </a:lnTo>
                <a:lnTo>
                  <a:pt x="1018" y="1718"/>
                </a:lnTo>
                <a:lnTo>
                  <a:pt x="1023" y="1703"/>
                </a:lnTo>
                <a:lnTo>
                  <a:pt x="1023" y="1703"/>
                </a:lnTo>
                <a:lnTo>
                  <a:pt x="1035" y="1677"/>
                </a:lnTo>
                <a:lnTo>
                  <a:pt x="1050" y="1646"/>
                </a:lnTo>
                <a:lnTo>
                  <a:pt x="1071" y="1608"/>
                </a:lnTo>
                <a:lnTo>
                  <a:pt x="1071" y="1608"/>
                </a:lnTo>
                <a:lnTo>
                  <a:pt x="1073" y="1608"/>
                </a:lnTo>
                <a:lnTo>
                  <a:pt x="1081" y="1605"/>
                </a:lnTo>
                <a:lnTo>
                  <a:pt x="1086" y="1602"/>
                </a:lnTo>
                <a:lnTo>
                  <a:pt x="1092" y="1599"/>
                </a:lnTo>
                <a:lnTo>
                  <a:pt x="1098" y="1593"/>
                </a:lnTo>
                <a:lnTo>
                  <a:pt x="1104" y="1585"/>
                </a:lnTo>
                <a:lnTo>
                  <a:pt x="1104" y="1585"/>
                </a:lnTo>
                <a:lnTo>
                  <a:pt x="1106" y="1579"/>
                </a:lnTo>
                <a:lnTo>
                  <a:pt x="1110" y="1572"/>
                </a:lnTo>
                <a:lnTo>
                  <a:pt x="1113" y="1551"/>
                </a:lnTo>
                <a:lnTo>
                  <a:pt x="1116" y="1528"/>
                </a:lnTo>
                <a:lnTo>
                  <a:pt x="1117" y="1502"/>
                </a:lnTo>
                <a:lnTo>
                  <a:pt x="1118" y="1454"/>
                </a:lnTo>
                <a:lnTo>
                  <a:pt x="1118" y="1428"/>
                </a:lnTo>
                <a:lnTo>
                  <a:pt x="1118" y="1428"/>
                </a:lnTo>
                <a:lnTo>
                  <a:pt x="1119" y="1422"/>
                </a:lnTo>
                <a:lnTo>
                  <a:pt x="1121" y="1411"/>
                </a:lnTo>
                <a:lnTo>
                  <a:pt x="1129" y="1382"/>
                </a:lnTo>
                <a:lnTo>
                  <a:pt x="1136" y="1345"/>
                </a:lnTo>
                <a:lnTo>
                  <a:pt x="1139" y="1325"/>
                </a:lnTo>
                <a:lnTo>
                  <a:pt x="1142" y="1305"/>
                </a:lnTo>
                <a:lnTo>
                  <a:pt x="1142" y="1305"/>
                </a:lnTo>
                <a:lnTo>
                  <a:pt x="1143" y="1282"/>
                </a:lnTo>
                <a:lnTo>
                  <a:pt x="1142" y="1255"/>
                </a:lnTo>
                <a:lnTo>
                  <a:pt x="1140" y="1226"/>
                </a:lnTo>
                <a:lnTo>
                  <a:pt x="1138" y="1197"/>
                </a:lnTo>
                <a:lnTo>
                  <a:pt x="1132" y="1146"/>
                </a:lnTo>
                <a:lnTo>
                  <a:pt x="1127" y="1115"/>
                </a:lnTo>
                <a:lnTo>
                  <a:pt x="1127" y="1115"/>
                </a:lnTo>
                <a:lnTo>
                  <a:pt x="1124" y="1102"/>
                </a:lnTo>
                <a:lnTo>
                  <a:pt x="1117" y="1082"/>
                </a:lnTo>
                <a:lnTo>
                  <a:pt x="1097" y="1028"/>
                </a:lnTo>
                <a:lnTo>
                  <a:pt x="1066" y="949"/>
                </a:lnTo>
                <a:lnTo>
                  <a:pt x="1066" y="949"/>
                </a:lnTo>
                <a:lnTo>
                  <a:pt x="1066" y="947"/>
                </a:lnTo>
                <a:lnTo>
                  <a:pt x="1066" y="943"/>
                </a:lnTo>
                <a:lnTo>
                  <a:pt x="1068" y="935"/>
                </a:lnTo>
                <a:lnTo>
                  <a:pt x="1074" y="925"/>
                </a:lnTo>
                <a:lnTo>
                  <a:pt x="1080" y="914"/>
                </a:lnTo>
                <a:lnTo>
                  <a:pt x="1092" y="896"/>
                </a:lnTo>
                <a:lnTo>
                  <a:pt x="1097" y="887"/>
                </a:lnTo>
                <a:lnTo>
                  <a:pt x="1099" y="882"/>
                </a:lnTo>
                <a:lnTo>
                  <a:pt x="1099" y="882"/>
                </a:lnTo>
                <a:lnTo>
                  <a:pt x="1099" y="878"/>
                </a:lnTo>
                <a:lnTo>
                  <a:pt x="1099" y="872"/>
                </a:lnTo>
                <a:lnTo>
                  <a:pt x="1095" y="855"/>
                </a:lnTo>
                <a:lnTo>
                  <a:pt x="1085" y="811"/>
                </a:lnTo>
                <a:lnTo>
                  <a:pt x="1085" y="811"/>
                </a:lnTo>
                <a:lnTo>
                  <a:pt x="1075" y="766"/>
                </a:lnTo>
                <a:lnTo>
                  <a:pt x="1072" y="746"/>
                </a:lnTo>
                <a:lnTo>
                  <a:pt x="1071" y="726"/>
                </a:lnTo>
                <a:lnTo>
                  <a:pt x="1071" y="726"/>
                </a:lnTo>
                <a:lnTo>
                  <a:pt x="1073" y="686"/>
                </a:lnTo>
                <a:lnTo>
                  <a:pt x="1079" y="620"/>
                </a:lnTo>
                <a:lnTo>
                  <a:pt x="1086" y="560"/>
                </a:lnTo>
                <a:lnTo>
                  <a:pt x="1089" y="531"/>
                </a:lnTo>
                <a:lnTo>
                  <a:pt x="1089" y="531"/>
                </a:lnTo>
                <a:lnTo>
                  <a:pt x="1093" y="529"/>
                </a:lnTo>
                <a:lnTo>
                  <a:pt x="1100" y="525"/>
                </a:lnTo>
                <a:lnTo>
                  <a:pt x="1121" y="516"/>
                </a:lnTo>
                <a:lnTo>
                  <a:pt x="1145" y="508"/>
                </a:lnTo>
                <a:lnTo>
                  <a:pt x="1161" y="503"/>
                </a:lnTo>
                <a:lnTo>
                  <a:pt x="1161" y="503"/>
                </a:lnTo>
                <a:lnTo>
                  <a:pt x="1189" y="497"/>
                </a:lnTo>
                <a:lnTo>
                  <a:pt x="1214" y="492"/>
                </a:lnTo>
                <a:lnTo>
                  <a:pt x="1243" y="485"/>
                </a:lnTo>
                <a:lnTo>
                  <a:pt x="1272" y="477"/>
                </a:lnTo>
                <a:lnTo>
                  <a:pt x="1299" y="467"/>
                </a:lnTo>
                <a:lnTo>
                  <a:pt x="1311" y="463"/>
                </a:lnTo>
                <a:lnTo>
                  <a:pt x="1322" y="457"/>
                </a:lnTo>
                <a:lnTo>
                  <a:pt x="1330" y="452"/>
                </a:lnTo>
                <a:lnTo>
                  <a:pt x="1336" y="446"/>
                </a:lnTo>
                <a:lnTo>
                  <a:pt x="1336" y="446"/>
                </a:lnTo>
                <a:lnTo>
                  <a:pt x="1345" y="436"/>
                </a:lnTo>
                <a:lnTo>
                  <a:pt x="1354" y="431"/>
                </a:lnTo>
                <a:lnTo>
                  <a:pt x="1365" y="423"/>
                </a:lnTo>
                <a:lnTo>
                  <a:pt x="1368" y="420"/>
                </a:lnTo>
                <a:lnTo>
                  <a:pt x="1369" y="415"/>
                </a:lnTo>
                <a:lnTo>
                  <a:pt x="1368" y="407"/>
                </a:lnTo>
                <a:lnTo>
                  <a:pt x="1364" y="394"/>
                </a:lnTo>
                <a:lnTo>
                  <a:pt x="1364" y="394"/>
                </a:lnTo>
                <a:lnTo>
                  <a:pt x="1351" y="357"/>
                </a:lnTo>
                <a:lnTo>
                  <a:pt x="1337" y="317"/>
                </a:lnTo>
                <a:lnTo>
                  <a:pt x="1329" y="299"/>
                </a:lnTo>
                <a:lnTo>
                  <a:pt x="1323" y="283"/>
                </a:lnTo>
                <a:lnTo>
                  <a:pt x="1317" y="274"/>
                </a:lnTo>
                <a:lnTo>
                  <a:pt x="1314" y="272"/>
                </a:lnTo>
                <a:lnTo>
                  <a:pt x="1312" y="270"/>
                </a:lnTo>
                <a:lnTo>
                  <a:pt x="1312" y="270"/>
                </a:lnTo>
                <a:lnTo>
                  <a:pt x="1307" y="272"/>
                </a:lnTo>
                <a:lnTo>
                  <a:pt x="1304" y="273"/>
                </a:lnTo>
                <a:lnTo>
                  <a:pt x="1301" y="274"/>
                </a:lnTo>
                <a:lnTo>
                  <a:pt x="1298" y="270"/>
                </a:lnTo>
                <a:lnTo>
                  <a:pt x="1298" y="270"/>
                </a:lnTo>
                <a:lnTo>
                  <a:pt x="1296" y="266"/>
                </a:lnTo>
                <a:lnTo>
                  <a:pt x="1291" y="257"/>
                </a:lnTo>
                <a:lnTo>
                  <a:pt x="1278" y="230"/>
                </a:lnTo>
                <a:lnTo>
                  <a:pt x="1251" y="168"/>
                </a:lnTo>
                <a:lnTo>
                  <a:pt x="1251" y="168"/>
                </a:lnTo>
                <a:lnTo>
                  <a:pt x="1254" y="168"/>
                </a:lnTo>
                <a:lnTo>
                  <a:pt x="1254" y="168"/>
                </a:lnTo>
                <a:lnTo>
                  <a:pt x="1258" y="168"/>
                </a:lnTo>
                <a:lnTo>
                  <a:pt x="1261" y="166"/>
                </a:lnTo>
                <a:lnTo>
                  <a:pt x="1264" y="162"/>
                </a:lnTo>
                <a:lnTo>
                  <a:pt x="1266" y="158"/>
                </a:lnTo>
                <a:lnTo>
                  <a:pt x="1271" y="146"/>
                </a:lnTo>
                <a:lnTo>
                  <a:pt x="1273" y="130"/>
                </a:lnTo>
                <a:lnTo>
                  <a:pt x="1273" y="114"/>
                </a:lnTo>
                <a:lnTo>
                  <a:pt x="1773" y="81"/>
                </a:lnTo>
                <a:lnTo>
                  <a:pt x="1895" y="66"/>
                </a:lnTo>
                <a:lnTo>
                  <a:pt x="1773" y="62"/>
                </a:lnTo>
                <a:lnTo>
                  <a:pt x="1272" y="95"/>
                </a:lnTo>
                <a:lnTo>
                  <a:pt x="1272" y="81"/>
                </a:lnTo>
                <a:lnTo>
                  <a:pt x="1272" y="81"/>
                </a:lnTo>
                <a:lnTo>
                  <a:pt x="1268" y="65"/>
                </a:lnTo>
                <a:lnTo>
                  <a:pt x="1262" y="53"/>
                </a:lnTo>
                <a:lnTo>
                  <a:pt x="1260" y="49"/>
                </a:lnTo>
                <a:lnTo>
                  <a:pt x="1256" y="45"/>
                </a:lnTo>
                <a:lnTo>
                  <a:pt x="1253" y="44"/>
                </a:lnTo>
                <a:lnTo>
                  <a:pt x="1251" y="43"/>
                </a:lnTo>
                <a:lnTo>
                  <a:pt x="1251" y="43"/>
                </a:lnTo>
                <a:lnTo>
                  <a:pt x="1247" y="44"/>
                </a:lnTo>
                <a:lnTo>
                  <a:pt x="1245" y="45"/>
                </a:lnTo>
                <a:lnTo>
                  <a:pt x="1241" y="50"/>
                </a:lnTo>
                <a:lnTo>
                  <a:pt x="1236" y="58"/>
                </a:lnTo>
                <a:lnTo>
                  <a:pt x="1234" y="68"/>
                </a:lnTo>
                <a:lnTo>
                  <a:pt x="1234" y="68"/>
                </a:lnTo>
                <a:lnTo>
                  <a:pt x="1227" y="66"/>
                </a:lnTo>
                <a:lnTo>
                  <a:pt x="1227" y="66"/>
                </a:lnTo>
                <a:lnTo>
                  <a:pt x="1200" y="62"/>
                </a:lnTo>
                <a:lnTo>
                  <a:pt x="1184" y="60"/>
                </a:lnTo>
                <a:lnTo>
                  <a:pt x="1184" y="60"/>
                </a:lnTo>
                <a:lnTo>
                  <a:pt x="1179" y="59"/>
                </a:lnTo>
                <a:lnTo>
                  <a:pt x="1177" y="59"/>
                </a:lnTo>
                <a:lnTo>
                  <a:pt x="1175" y="59"/>
                </a:lnTo>
                <a:lnTo>
                  <a:pt x="1175" y="59"/>
                </a:lnTo>
                <a:lnTo>
                  <a:pt x="1168" y="63"/>
                </a:lnTo>
                <a:lnTo>
                  <a:pt x="1168" y="63"/>
                </a:lnTo>
                <a:lnTo>
                  <a:pt x="1157" y="65"/>
                </a:lnTo>
                <a:lnTo>
                  <a:pt x="1152" y="68"/>
                </a:lnTo>
                <a:lnTo>
                  <a:pt x="1149" y="70"/>
                </a:lnTo>
                <a:lnTo>
                  <a:pt x="1149" y="70"/>
                </a:lnTo>
                <a:lnTo>
                  <a:pt x="1145" y="69"/>
                </a:lnTo>
                <a:lnTo>
                  <a:pt x="1145" y="69"/>
                </a:lnTo>
                <a:lnTo>
                  <a:pt x="1144" y="70"/>
                </a:lnTo>
                <a:lnTo>
                  <a:pt x="1144" y="70"/>
                </a:lnTo>
                <a:lnTo>
                  <a:pt x="1142" y="75"/>
                </a:lnTo>
                <a:lnTo>
                  <a:pt x="1142" y="75"/>
                </a:lnTo>
                <a:lnTo>
                  <a:pt x="1140" y="76"/>
                </a:lnTo>
                <a:lnTo>
                  <a:pt x="1139" y="77"/>
                </a:lnTo>
                <a:lnTo>
                  <a:pt x="1137" y="85"/>
                </a:lnTo>
                <a:lnTo>
                  <a:pt x="1137" y="85"/>
                </a:lnTo>
                <a:lnTo>
                  <a:pt x="1136" y="96"/>
                </a:lnTo>
                <a:lnTo>
                  <a:pt x="1136" y="107"/>
                </a:lnTo>
                <a:lnTo>
                  <a:pt x="1137" y="123"/>
                </a:lnTo>
                <a:lnTo>
                  <a:pt x="1137" y="123"/>
                </a:lnTo>
                <a:lnTo>
                  <a:pt x="1137" y="128"/>
                </a:lnTo>
                <a:lnTo>
                  <a:pt x="1137" y="134"/>
                </a:lnTo>
                <a:lnTo>
                  <a:pt x="1139" y="141"/>
                </a:lnTo>
                <a:lnTo>
                  <a:pt x="1144" y="148"/>
                </a:lnTo>
                <a:lnTo>
                  <a:pt x="1144" y="148"/>
                </a:lnTo>
                <a:lnTo>
                  <a:pt x="1146" y="154"/>
                </a:lnTo>
                <a:lnTo>
                  <a:pt x="1148" y="157"/>
                </a:lnTo>
                <a:lnTo>
                  <a:pt x="1149" y="158"/>
                </a:lnTo>
                <a:lnTo>
                  <a:pt x="1151" y="158"/>
                </a:lnTo>
                <a:lnTo>
                  <a:pt x="1151" y="158"/>
                </a:lnTo>
                <a:lnTo>
                  <a:pt x="1170" y="180"/>
                </a:lnTo>
                <a:lnTo>
                  <a:pt x="1170" y="180"/>
                </a:lnTo>
                <a:lnTo>
                  <a:pt x="1170" y="179"/>
                </a:lnTo>
                <a:lnTo>
                  <a:pt x="1170" y="179"/>
                </a:lnTo>
                <a:lnTo>
                  <a:pt x="1171" y="178"/>
                </a:lnTo>
                <a:lnTo>
                  <a:pt x="1174" y="183"/>
                </a:lnTo>
                <a:lnTo>
                  <a:pt x="1179" y="194"/>
                </a:lnTo>
                <a:lnTo>
                  <a:pt x="1179" y="194"/>
                </a:lnTo>
                <a:lnTo>
                  <a:pt x="1204" y="248"/>
                </a:lnTo>
                <a:lnTo>
                  <a:pt x="1222" y="285"/>
                </a:lnTo>
                <a:lnTo>
                  <a:pt x="1222" y="285"/>
                </a:lnTo>
                <a:lnTo>
                  <a:pt x="1221" y="285"/>
                </a:lnTo>
                <a:lnTo>
                  <a:pt x="1217" y="286"/>
                </a:lnTo>
                <a:lnTo>
                  <a:pt x="1216" y="287"/>
                </a:lnTo>
                <a:lnTo>
                  <a:pt x="1215" y="289"/>
                </a:lnTo>
                <a:lnTo>
                  <a:pt x="1214" y="293"/>
                </a:lnTo>
                <a:lnTo>
                  <a:pt x="1213" y="299"/>
                </a:lnTo>
                <a:lnTo>
                  <a:pt x="1213" y="299"/>
                </a:lnTo>
                <a:lnTo>
                  <a:pt x="1213" y="311"/>
                </a:lnTo>
                <a:lnTo>
                  <a:pt x="1215" y="321"/>
                </a:lnTo>
                <a:lnTo>
                  <a:pt x="1216" y="330"/>
                </a:lnTo>
                <a:lnTo>
                  <a:pt x="1217" y="337"/>
                </a:lnTo>
                <a:lnTo>
                  <a:pt x="1217" y="337"/>
                </a:lnTo>
                <a:lnTo>
                  <a:pt x="1219" y="345"/>
                </a:lnTo>
                <a:lnTo>
                  <a:pt x="1220" y="355"/>
                </a:lnTo>
                <a:lnTo>
                  <a:pt x="1222" y="365"/>
                </a:lnTo>
                <a:lnTo>
                  <a:pt x="1222" y="365"/>
                </a:lnTo>
                <a:lnTo>
                  <a:pt x="1219" y="366"/>
                </a:lnTo>
                <a:lnTo>
                  <a:pt x="1209" y="368"/>
                </a:lnTo>
                <a:lnTo>
                  <a:pt x="1195" y="368"/>
                </a:lnTo>
                <a:lnTo>
                  <a:pt x="1188" y="366"/>
                </a:lnTo>
                <a:lnTo>
                  <a:pt x="1179" y="365"/>
                </a:lnTo>
                <a:lnTo>
                  <a:pt x="1179" y="365"/>
                </a:lnTo>
                <a:lnTo>
                  <a:pt x="1146" y="356"/>
                </a:lnTo>
                <a:lnTo>
                  <a:pt x="1113" y="346"/>
                </a:lnTo>
                <a:lnTo>
                  <a:pt x="1113" y="346"/>
                </a:lnTo>
                <a:lnTo>
                  <a:pt x="1106" y="344"/>
                </a:lnTo>
                <a:lnTo>
                  <a:pt x="1101" y="340"/>
                </a:lnTo>
                <a:lnTo>
                  <a:pt x="1093" y="334"/>
                </a:lnTo>
                <a:lnTo>
                  <a:pt x="1087" y="331"/>
                </a:lnTo>
                <a:lnTo>
                  <a:pt x="1080" y="327"/>
                </a:lnTo>
                <a:lnTo>
                  <a:pt x="1071" y="325"/>
                </a:lnTo>
                <a:lnTo>
                  <a:pt x="1056" y="323"/>
                </a:lnTo>
                <a:lnTo>
                  <a:pt x="1056" y="323"/>
                </a:lnTo>
                <a:lnTo>
                  <a:pt x="1029" y="319"/>
                </a:lnTo>
                <a:lnTo>
                  <a:pt x="1010" y="315"/>
                </a:lnTo>
                <a:lnTo>
                  <a:pt x="995" y="313"/>
                </a:lnTo>
                <a:lnTo>
                  <a:pt x="981" y="313"/>
                </a:lnTo>
                <a:lnTo>
                  <a:pt x="981" y="313"/>
                </a:lnTo>
                <a:lnTo>
                  <a:pt x="965" y="313"/>
                </a:lnTo>
                <a:lnTo>
                  <a:pt x="951" y="313"/>
                </a:lnTo>
                <a:lnTo>
                  <a:pt x="939" y="313"/>
                </a:lnTo>
                <a:lnTo>
                  <a:pt x="933" y="313"/>
                </a:lnTo>
                <a:lnTo>
                  <a:pt x="933" y="313"/>
                </a:lnTo>
                <a:lnTo>
                  <a:pt x="924" y="313"/>
                </a:lnTo>
                <a:lnTo>
                  <a:pt x="906" y="313"/>
                </a:lnTo>
                <a:lnTo>
                  <a:pt x="881" y="313"/>
                </a:lnTo>
                <a:lnTo>
                  <a:pt x="881" y="313"/>
                </a:lnTo>
                <a:lnTo>
                  <a:pt x="876" y="300"/>
                </a:lnTo>
                <a:lnTo>
                  <a:pt x="873" y="291"/>
                </a:lnTo>
                <a:lnTo>
                  <a:pt x="872" y="285"/>
                </a:lnTo>
                <a:lnTo>
                  <a:pt x="872" y="285"/>
                </a:lnTo>
                <a:lnTo>
                  <a:pt x="881" y="274"/>
                </a:lnTo>
                <a:lnTo>
                  <a:pt x="900" y="251"/>
                </a:lnTo>
                <a:lnTo>
                  <a:pt x="900" y="251"/>
                </a:lnTo>
                <a:lnTo>
                  <a:pt x="902" y="247"/>
                </a:lnTo>
                <a:lnTo>
                  <a:pt x="905" y="240"/>
                </a:lnTo>
                <a:lnTo>
                  <a:pt x="907" y="218"/>
                </a:lnTo>
                <a:lnTo>
                  <a:pt x="908" y="191"/>
                </a:lnTo>
                <a:lnTo>
                  <a:pt x="908" y="162"/>
                </a:lnTo>
                <a:lnTo>
                  <a:pt x="907" y="110"/>
                </a:lnTo>
                <a:lnTo>
                  <a:pt x="905" y="85"/>
                </a:lnTo>
                <a:lnTo>
                  <a:pt x="905" y="85"/>
                </a:lnTo>
                <a:lnTo>
                  <a:pt x="906" y="78"/>
                </a:lnTo>
                <a:lnTo>
                  <a:pt x="909" y="65"/>
                </a:lnTo>
                <a:lnTo>
                  <a:pt x="914" y="47"/>
                </a:lnTo>
                <a:lnTo>
                  <a:pt x="914" y="47"/>
                </a:lnTo>
                <a:lnTo>
                  <a:pt x="913" y="47"/>
                </a:lnTo>
                <a:lnTo>
                  <a:pt x="911" y="47"/>
                </a:lnTo>
                <a:lnTo>
                  <a:pt x="904" y="45"/>
                </a:lnTo>
                <a:lnTo>
                  <a:pt x="891" y="38"/>
                </a:lnTo>
                <a:lnTo>
                  <a:pt x="891" y="38"/>
                </a:lnTo>
                <a:lnTo>
                  <a:pt x="867" y="24"/>
                </a:lnTo>
                <a:lnTo>
                  <a:pt x="854" y="18"/>
                </a:lnTo>
                <a:lnTo>
                  <a:pt x="834" y="9"/>
                </a:lnTo>
                <a:lnTo>
                  <a:pt x="834" y="9"/>
                </a:lnTo>
                <a:lnTo>
                  <a:pt x="821" y="5"/>
                </a:lnTo>
                <a:lnTo>
                  <a:pt x="808" y="2"/>
                </a:lnTo>
                <a:lnTo>
                  <a:pt x="795" y="1"/>
                </a:lnTo>
                <a:lnTo>
                  <a:pt x="783" y="0"/>
                </a:lnTo>
                <a:lnTo>
                  <a:pt x="765" y="0"/>
                </a:lnTo>
                <a:lnTo>
                  <a:pt x="758" y="0"/>
                </a:lnTo>
                <a:lnTo>
                  <a:pt x="758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9CB1B3B7-0532-44DC-B1FE-0C509A3CEB31}"/>
              </a:ext>
            </a:extLst>
          </p:cNvPr>
          <p:cNvSpPr>
            <a:spLocks noEditPoints="1"/>
          </p:cNvSpPr>
          <p:nvPr/>
        </p:nvSpPr>
        <p:spPr bwMode="auto">
          <a:xfrm>
            <a:off x="4654292" y="3877519"/>
            <a:ext cx="1028529" cy="2500695"/>
          </a:xfrm>
          <a:custGeom>
            <a:avLst/>
            <a:gdLst>
              <a:gd name="T0" fmla="*/ 388 w 983"/>
              <a:gd name="T1" fmla="*/ 263 h 2390"/>
              <a:gd name="T2" fmla="*/ 289 w 983"/>
              <a:gd name="T3" fmla="*/ 325 h 2390"/>
              <a:gd name="T4" fmla="*/ 176 w 983"/>
              <a:gd name="T5" fmla="*/ 531 h 2390"/>
              <a:gd name="T6" fmla="*/ 115 w 983"/>
              <a:gd name="T7" fmla="*/ 649 h 2390"/>
              <a:gd name="T8" fmla="*/ 113 w 983"/>
              <a:gd name="T9" fmla="*/ 695 h 2390"/>
              <a:gd name="T10" fmla="*/ 23 w 983"/>
              <a:gd name="T11" fmla="*/ 833 h 2390"/>
              <a:gd name="T12" fmla="*/ 22 w 983"/>
              <a:gd name="T13" fmla="*/ 964 h 2390"/>
              <a:gd name="T14" fmla="*/ 96 w 983"/>
              <a:gd name="T15" fmla="*/ 926 h 2390"/>
              <a:gd name="T16" fmla="*/ 55 w 983"/>
              <a:gd name="T17" fmla="*/ 1225 h 2390"/>
              <a:gd name="T18" fmla="*/ 104 w 983"/>
              <a:gd name="T19" fmla="*/ 1701 h 2390"/>
              <a:gd name="T20" fmla="*/ 170 w 983"/>
              <a:gd name="T21" fmla="*/ 1900 h 2390"/>
              <a:gd name="T22" fmla="*/ 194 w 983"/>
              <a:gd name="T23" fmla="*/ 2014 h 2390"/>
              <a:gd name="T24" fmla="*/ 199 w 983"/>
              <a:gd name="T25" fmla="*/ 2270 h 2390"/>
              <a:gd name="T26" fmla="*/ 192 w 983"/>
              <a:gd name="T27" fmla="*/ 2314 h 2390"/>
              <a:gd name="T28" fmla="*/ 379 w 983"/>
              <a:gd name="T29" fmla="*/ 2390 h 2390"/>
              <a:gd name="T30" fmla="*/ 424 w 983"/>
              <a:gd name="T31" fmla="*/ 2360 h 2390"/>
              <a:gd name="T32" fmla="*/ 362 w 983"/>
              <a:gd name="T33" fmla="*/ 2230 h 2390"/>
              <a:gd name="T34" fmla="*/ 464 w 983"/>
              <a:gd name="T35" fmla="*/ 2156 h 2390"/>
              <a:gd name="T36" fmla="*/ 569 w 983"/>
              <a:gd name="T37" fmla="*/ 2136 h 2390"/>
              <a:gd name="T38" fmla="*/ 534 w 983"/>
              <a:gd name="T39" fmla="*/ 2105 h 2390"/>
              <a:gd name="T40" fmla="*/ 495 w 983"/>
              <a:gd name="T41" fmla="*/ 1882 h 2390"/>
              <a:gd name="T42" fmla="*/ 556 w 983"/>
              <a:gd name="T43" fmla="*/ 1762 h 2390"/>
              <a:gd name="T44" fmla="*/ 561 w 983"/>
              <a:gd name="T45" fmla="*/ 1481 h 2390"/>
              <a:gd name="T46" fmla="*/ 548 w 983"/>
              <a:gd name="T47" fmla="*/ 1303 h 2390"/>
              <a:gd name="T48" fmla="*/ 521 w 983"/>
              <a:gd name="T49" fmla="*/ 1217 h 2390"/>
              <a:gd name="T50" fmla="*/ 573 w 983"/>
              <a:gd name="T51" fmla="*/ 1184 h 2390"/>
              <a:gd name="T52" fmla="*/ 605 w 983"/>
              <a:gd name="T53" fmla="*/ 1107 h 2390"/>
              <a:gd name="T54" fmla="*/ 492 w 983"/>
              <a:gd name="T55" fmla="*/ 932 h 2390"/>
              <a:gd name="T56" fmla="*/ 533 w 983"/>
              <a:gd name="T57" fmla="*/ 701 h 2390"/>
              <a:gd name="T58" fmla="*/ 601 w 983"/>
              <a:gd name="T59" fmla="*/ 500 h 2390"/>
              <a:gd name="T60" fmla="*/ 560 w 983"/>
              <a:gd name="T61" fmla="*/ 279 h 2390"/>
              <a:gd name="T62" fmla="*/ 554 w 983"/>
              <a:gd name="T63" fmla="*/ 159 h 2390"/>
              <a:gd name="T64" fmla="*/ 530 w 983"/>
              <a:gd name="T65" fmla="*/ 111 h 2390"/>
              <a:gd name="T66" fmla="*/ 629 w 983"/>
              <a:gd name="T67" fmla="*/ 33 h 2390"/>
              <a:gd name="T68" fmla="*/ 904 w 983"/>
              <a:gd name="T69" fmla="*/ 54 h 2390"/>
              <a:gd name="T70" fmla="*/ 877 w 983"/>
              <a:gd name="T71" fmla="*/ 82 h 2390"/>
              <a:gd name="T72" fmla="*/ 687 w 983"/>
              <a:gd name="T73" fmla="*/ 108 h 2390"/>
              <a:gd name="T74" fmla="*/ 845 w 983"/>
              <a:gd name="T75" fmla="*/ 198 h 2390"/>
              <a:gd name="T76" fmla="*/ 947 w 983"/>
              <a:gd name="T77" fmla="*/ 229 h 2390"/>
              <a:gd name="T78" fmla="*/ 946 w 983"/>
              <a:gd name="T79" fmla="*/ 175 h 2390"/>
              <a:gd name="T80" fmla="*/ 724 w 983"/>
              <a:gd name="T81" fmla="*/ 130 h 2390"/>
              <a:gd name="T82" fmla="*/ 854 w 983"/>
              <a:gd name="T83" fmla="*/ 102 h 2390"/>
              <a:gd name="T84" fmla="*/ 942 w 983"/>
              <a:gd name="T85" fmla="*/ 53 h 2390"/>
              <a:gd name="T86" fmla="*/ 713 w 983"/>
              <a:gd name="T87" fmla="*/ 0 h 2390"/>
              <a:gd name="T88" fmla="*/ 524 w 983"/>
              <a:gd name="T89" fmla="*/ 75 h 2390"/>
              <a:gd name="T90" fmla="*/ 362 w 983"/>
              <a:gd name="T91" fmla="*/ 2127 h 2390"/>
              <a:gd name="T92" fmla="*/ 431 w 983"/>
              <a:gd name="T93" fmla="*/ 1281 h 2390"/>
              <a:gd name="T94" fmla="*/ 526 w 983"/>
              <a:gd name="T95" fmla="*/ 1297 h 2390"/>
              <a:gd name="T96" fmla="*/ 566 w 983"/>
              <a:gd name="T97" fmla="*/ 1394 h 2390"/>
              <a:gd name="T98" fmla="*/ 549 w 983"/>
              <a:gd name="T99" fmla="*/ 1122 h 2390"/>
              <a:gd name="T100" fmla="*/ 491 w 983"/>
              <a:gd name="T101" fmla="*/ 1120 h 2390"/>
              <a:gd name="T102" fmla="*/ 431 w 983"/>
              <a:gd name="T103" fmla="*/ 757 h 2390"/>
              <a:gd name="T104" fmla="*/ 497 w 983"/>
              <a:gd name="T105" fmla="*/ 515 h 2390"/>
              <a:gd name="T106" fmla="*/ 481 w 983"/>
              <a:gd name="T107" fmla="*/ 408 h 2390"/>
              <a:gd name="T108" fmla="*/ 523 w 983"/>
              <a:gd name="T109" fmla="*/ 249 h 2390"/>
              <a:gd name="T110" fmla="*/ 582 w 983"/>
              <a:gd name="T111" fmla="*/ 496 h 2390"/>
              <a:gd name="T112" fmla="*/ 478 w 983"/>
              <a:gd name="T113" fmla="*/ 770 h 2390"/>
              <a:gd name="T114" fmla="*/ 498 w 983"/>
              <a:gd name="T115" fmla="*/ 995 h 2390"/>
              <a:gd name="T116" fmla="*/ 581 w 983"/>
              <a:gd name="T117" fmla="*/ 1110 h 2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83" h="2390">
                <a:moveTo>
                  <a:pt x="492" y="159"/>
                </a:moveTo>
                <a:lnTo>
                  <a:pt x="492" y="159"/>
                </a:lnTo>
                <a:lnTo>
                  <a:pt x="491" y="162"/>
                </a:lnTo>
                <a:lnTo>
                  <a:pt x="485" y="172"/>
                </a:lnTo>
                <a:lnTo>
                  <a:pt x="479" y="179"/>
                </a:lnTo>
                <a:lnTo>
                  <a:pt x="472" y="188"/>
                </a:lnTo>
                <a:lnTo>
                  <a:pt x="463" y="199"/>
                </a:lnTo>
                <a:lnTo>
                  <a:pt x="450" y="211"/>
                </a:lnTo>
                <a:lnTo>
                  <a:pt x="450" y="211"/>
                </a:lnTo>
                <a:lnTo>
                  <a:pt x="424" y="234"/>
                </a:lnTo>
                <a:lnTo>
                  <a:pt x="405" y="250"/>
                </a:lnTo>
                <a:lnTo>
                  <a:pt x="388" y="263"/>
                </a:lnTo>
                <a:lnTo>
                  <a:pt x="388" y="263"/>
                </a:lnTo>
                <a:lnTo>
                  <a:pt x="360" y="275"/>
                </a:lnTo>
                <a:lnTo>
                  <a:pt x="327" y="287"/>
                </a:lnTo>
                <a:lnTo>
                  <a:pt x="327" y="287"/>
                </a:lnTo>
                <a:lnTo>
                  <a:pt x="319" y="289"/>
                </a:lnTo>
                <a:lnTo>
                  <a:pt x="309" y="294"/>
                </a:lnTo>
                <a:lnTo>
                  <a:pt x="298" y="300"/>
                </a:lnTo>
                <a:lnTo>
                  <a:pt x="295" y="302"/>
                </a:lnTo>
                <a:lnTo>
                  <a:pt x="293" y="306"/>
                </a:lnTo>
                <a:lnTo>
                  <a:pt x="293" y="306"/>
                </a:lnTo>
                <a:lnTo>
                  <a:pt x="292" y="318"/>
                </a:lnTo>
                <a:lnTo>
                  <a:pt x="289" y="325"/>
                </a:lnTo>
                <a:lnTo>
                  <a:pt x="284" y="334"/>
                </a:lnTo>
                <a:lnTo>
                  <a:pt x="284" y="334"/>
                </a:lnTo>
                <a:lnTo>
                  <a:pt x="259" y="376"/>
                </a:lnTo>
                <a:lnTo>
                  <a:pt x="240" y="405"/>
                </a:lnTo>
                <a:lnTo>
                  <a:pt x="222" y="439"/>
                </a:lnTo>
                <a:lnTo>
                  <a:pt x="222" y="439"/>
                </a:lnTo>
                <a:lnTo>
                  <a:pt x="214" y="454"/>
                </a:lnTo>
                <a:lnTo>
                  <a:pt x="205" y="468"/>
                </a:lnTo>
                <a:lnTo>
                  <a:pt x="190" y="492"/>
                </a:lnTo>
                <a:lnTo>
                  <a:pt x="184" y="505"/>
                </a:lnTo>
                <a:lnTo>
                  <a:pt x="180" y="518"/>
                </a:lnTo>
                <a:lnTo>
                  <a:pt x="176" y="531"/>
                </a:lnTo>
                <a:lnTo>
                  <a:pt x="175" y="548"/>
                </a:lnTo>
                <a:lnTo>
                  <a:pt x="175" y="548"/>
                </a:lnTo>
                <a:lnTo>
                  <a:pt x="174" y="561"/>
                </a:lnTo>
                <a:lnTo>
                  <a:pt x="171" y="575"/>
                </a:lnTo>
                <a:lnTo>
                  <a:pt x="166" y="605"/>
                </a:lnTo>
                <a:lnTo>
                  <a:pt x="166" y="605"/>
                </a:lnTo>
                <a:lnTo>
                  <a:pt x="151" y="614"/>
                </a:lnTo>
                <a:lnTo>
                  <a:pt x="137" y="625"/>
                </a:lnTo>
                <a:lnTo>
                  <a:pt x="125" y="636"/>
                </a:lnTo>
                <a:lnTo>
                  <a:pt x="118" y="643"/>
                </a:lnTo>
                <a:lnTo>
                  <a:pt x="118" y="643"/>
                </a:lnTo>
                <a:lnTo>
                  <a:pt x="115" y="649"/>
                </a:lnTo>
                <a:lnTo>
                  <a:pt x="115" y="655"/>
                </a:lnTo>
                <a:lnTo>
                  <a:pt x="113" y="659"/>
                </a:lnTo>
                <a:lnTo>
                  <a:pt x="113" y="666"/>
                </a:lnTo>
                <a:lnTo>
                  <a:pt x="113" y="666"/>
                </a:lnTo>
                <a:lnTo>
                  <a:pt x="113" y="670"/>
                </a:lnTo>
                <a:lnTo>
                  <a:pt x="116" y="672"/>
                </a:lnTo>
                <a:lnTo>
                  <a:pt x="121" y="678"/>
                </a:lnTo>
                <a:lnTo>
                  <a:pt x="122" y="682"/>
                </a:lnTo>
                <a:lnTo>
                  <a:pt x="122" y="685"/>
                </a:lnTo>
                <a:lnTo>
                  <a:pt x="119" y="689"/>
                </a:lnTo>
                <a:lnTo>
                  <a:pt x="113" y="695"/>
                </a:lnTo>
                <a:lnTo>
                  <a:pt x="113" y="695"/>
                </a:lnTo>
                <a:lnTo>
                  <a:pt x="106" y="702"/>
                </a:lnTo>
                <a:lnTo>
                  <a:pt x="99" y="709"/>
                </a:lnTo>
                <a:lnTo>
                  <a:pt x="84" y="727"/>
                </a:lnTo>
                <a:lnTo>
                  <a:pt x="61" y="757"/>
                </a:lnTo>
                <a:lnTo>
                  <a:pt x="61" y="757"/>
                </a:lnTo>
                <a:lnTo>
                  <a:pt x="57" y="763"/>
                </a:lnTo>
                <a:lnTo>
                  <a:pt x="52" y="772"/>
                </a:lnTo>
                <a:lnTo>
                  <a:pt x="42" y="796"/>
                </a:lnTo>
                <a:lnTo>
                  <a:pt x="32" y="818"/>
                </a:lnTo>
                <a:lnTo>
                  <a:pt x="27" y="827"/>
                </a:lnTo>
                <a:lnTo>
                  <a:pt x="23" y="833"/>
                </a:lnTo>
                <a:lnTo>
                  <a:pt x="23" y="833"/>
                </a:lnTo>
                <a:lnTo>
                  <a:pt x="16" y="844"/>
                </a:lnTo>
                <a:lnTo>
                  <a:pt x="8" y="857"/>
                </a:lnTo>
                <a:lnTo>
                  <a:pt x="0" y="875"/>
                </a:lnTo>
                <a:lnTo>
                  <a:pt x="0" y="923"/>
                </a:lnTo>
                <a:lnTo>
                  <a:pt x="0" y="923"/>
                </a:lnTo>
                <a:lnTo>
                  <a:pt x="2" y="931"/>
                </a:lnTo>
                <a:lnTo>
                  <a:pt x="6" y="939"/>
                </a:lnTo>
                <a:lnTo>
                  <a:pt x="9" y="949"/>
                </a:lnTo>
                <a:lnTo>
                  <a:pt x="14" y="957"/>
                </a:lnTo>
                <a:lnTo>
                  <a:pt x="16" y="961"/>
                </a:lnTo>
                <a:lnTo>
                  <a:pt x="20" y="963"/>
                </a:lnTo>
                <a:lnTo>
                  <a:pt x="22" y="964"/>
                </a:lnTo>
                <a:lnTo>
                  <a:pt x="26" y="964"/>
                </a:lnTo>
                <a:lnTo>
                  <a:pt x="29" y="963"/>
                </a:lnTo>
                <a:lnTo>
                  <a:pt x="33" y="961"/>
                </a:lnTo>
                <a:lnTo>
                  <a:pt x="33" y="961"/>
                </a:lnTo>
                <a:lnTo>
                  <a:pt x="40" y="952"/>
                </a:lnTo>
                <a:lnTo>
                  <a:pt x="47" y="943"/>
                </a:lnTo>
                <a:lnTo>
                  <a:pt x="59" y="923"/>
                </a:lnTo>
                <a:lnTo>
                  <a:pt x="67" y="906"/>
                </a:lnTo>
                <a:lnTo>
                  <a:pt x="71" y="899"/>
                </a:lnTo>
                <a:lnTo>
                  <a:pt x="80" y="923"/>
                </a:lnTo>
                <a:lnTo>
                  <a:pt x="96" y="926"/>
                </a:lnTo>
                <a:lnTo>
                  <a:pt x="96" y="926"/>
                </a:lnTo>
                <a:lnTo>
                  <a:pt x="99" y="980"/>
                </a:lnTo>
                <a:lnTo>
                  <a:pt x="102" y="999"/>
                </a:lnTo>
                <a:lnTo>
                  <a:pt x="104" y="1008"/>
                </a:lnTo>
                <a:lnTo>
                  <a:pt x="104" y="1008"/>
                </a:lnTo>
                <a:lnTo>
                  <a:pt x="106" y="1019"/>
                </a:lnTo>
                <a:lnTo>
                  <a:pt x="106" y="1039"/>
                </a:lnTo>
                <a:lnTo>
                  <a:pt x="106" y="1092"/>
                </a:lnTo>
                <a:lnTo>
                  <a:pt x="104" y="1165"/>
                </a:lnTo>
                <a:lnTo>
                  <a:pt x="104" y="1165"/>
                </a:lnTo>
                <a:lnTo>
                  <a:pt x="80" y="1194"/>
                </a:lnTo>
                <a:lnTo>
                  <a:pt x="62" y="1216"/>
                </a:lnTo>
                <a:lnTo>
                  <a:pt x="55" y="1225"/>
                </a:lnTo>
                <a:lnTo>
                  <a:pt x="52" y="1231"/>
                </a:lnTo>
                <a:lnTo>
                  <a:pt x="52" y="1231"/>
                </a:lnTo>
                <a:lnTo>
                  <a:pt x="51" y="1237"/>
                </a:lnTo>
                <a:lnTo>
                  <a:pt x="49" y="1244"/>
                </a:lnTo>
                <a:lnTo>
                  <a:pt x="51" y="1263"/>
                </a:lnTo>
                <a:lnTo>
                  <a:pt x="52" y="1288"/>
                </a:lnTo>
                <a:lnTo>
                  <a:pt x="52" y="1288"/>
                </a:lnTo>
                <a:lnTo>
                  <a:pt x="85" y="1596"/>
                </a:lnTo>
                <a:lnTo>
                  <a:pt x="85" y="1596"/>
                </a:lnTo>
                <a:lnTo>
                  <a:pt x="87" y="1615"/>
                </a:lnTo>
                <a:lnTo>
                  <a:pt x="92" y="1641"/>
                </a:lnTo>
                <a:lnTo>
                  <a:pt x="104" y="1701"/>
                </a:lnTo>
                <a:lnTo>
                  <a:pt x="116" y="1752"/>
                </a:lnTo>
                <a:lnTo>
                  <a:pt x="123" y="1777"/>
                </a:lnTo>
                <a:lnTo>
                  <a:pt x="123" y="1777"/>
                </a:lnTo>
                <a:lnTo>
                  <a:pt x="131" y="1785"/>
                </a:lnTo>
                <a:lnTo>
                  <a:pt x="147" y="1802"/>
                </a:lnTo>
                <a:lnTo>
                  <a:pt x="161" y="1818"/>
                </a:lnTo>
                <a:lnTo>
                  <a:pt x="167" y="1827"/>
                </a:lnTo>
                <a:lnTo>
                  <a:pt x="170" y="1834"/>
                </a:lnTo>
                <a:lnTo>
                  <a:pt x="170" y="1834"/>
                </a:lnTo>
                <a:lnTo>
                  <a:pt x="171" y="1843"/>
                </a:lnTo>
                <a:lnTo>
                  <a:pt x="171" y="1859"/>
                </a:lnTo>
                <a:lnTo>
                  <a:pt x="170" y="1900"/>
                </a:lnTo>
                <a:lnTo>
                  <a:pt x="168" y="1942"/>
                </a:lnTo>
                <a:lnTo>
                  <a:pt x="169" y="1957"/>
                </a:lnTo>
                <a:lnTo>
                  <a:pt x="170" y="1966"/>
                </a:lnTo>
                <a:lnTo>
                  <a:pt x="170" y="1966"/>
                </a:lnTo>
                <a:lnTo>
                  <a:pt x="175" y="1977"/>
                </a:lnTo>
                <a:lnTo>
                  <a:pt x="180" y="1984"/>
                </a:lnTo>
                <a:lnTo>
                  <a:pt x="184" y="1990"/>
                </a:lnTo>
                <a:lnTo>
                  <a:pt x="184" y="1990"/>
                </a:lnTo>
                <a:lnTo>
                  <a:pt x="187" y="1994"/>
                </a:lnTo>
                <a:lnTo>
                  <a:pt x="190" y="2001"/>
                </a:lnTo>
                <a:lnTo>
                  <a:pt x="194" y="2014"/>
                </a:lnTo>
                <a:lnTo>
                  <a:pt x="194" y="2014"/>
                </a:lnTo>
                <a:lnTo>
                  <a:pt x="196" y="2021"/>
                </a:lnTo>
                <a:lnTo>
                  <a:pt x="199" y="2027"/>
                </a:lnTo>
                <a:lnTo>
                  <a:pt x="203" y="2038"/>
                </a:lnTo>
                <a:lnTo>
                  <a:pt x="206" y="2045"/>
                </a:lnTo>
                <a:lnTo>
                  <a:pt x="207" y="2055"/>
                </a:lnTo>
                <a:lnTo>
                  <a:pt x="208" y="2070"/>
                </a:lnTo>
                <a:lnTo>
                  <a:pt x="208" y="2090"/>
                </a:lnTo>
                <a:lnTo>
                  <a:pt x="208" y="2090"/>
                </a:lnTo>
                <a:lnTo>
                  <a:pt x="207" y="2138"/>
                </a:lnTo>
                <a:lnTo>
                  <a:pt x="208" y="2188"/>
                </a:lnTo>
                <a:lnTo>
                  <a:pt x="208" y="2242"/>
                </a:lnTo>
                <a:lnTo>
                  <a:pt x="199" y="2270"/>
                </a:lnTo>
                <a:lnTo>
                  <a:pt x="184" y="2289"/>
                </a:lnTo>
                <a:lnTo>
                  <a:pt x="184" y="2289"/>
                </a:lnTo>
                <a:lnTo>
                  <a:pt x="183" y="2288"/>
                </a:lnTo>
                <a:lnTo>
                  <a:pt x="181" y="2288"/>
                </a:lnTo>
                <a:lnTo>
                  <a:pt x="180" y="2289"/>
                </a:lnTo>
                <a:lnTo>
                  <a:pt x="179" y="2290"/>
                </a:lnTo>
                <a:lnTo>
                  <a:pt x="179" y="2294"/>
                </a:lnTo>
                <a:lnTo>
                  <a:pt x="180" y="2299"/>
                </a:lnTo>
                <a:lnTo>
                  <a:pt x="180" y="2299"/>
                </a:lnTo>
                <a:lnTo>
                  <a:pt x="181" y="2302"/>
                </a:lnTo>
                <a:lnTo>
                  <a:pt x="183" y="2306"/>
                </a:lnTo>
                <a:lnTo>
                  <a:pt x="192" y="2314"/>
                </a:lnTo>
                <a:lnTo>
                  <a:pt x="205" y="2325"/>
                </a:lnTo>
                <a:lnTo>
                  <a:pt x="220" y="2335"/>
                </a:lnTo>
                <a:lnTo>
                  <a:pt x="237" y="2346"/>
                </a:lnTo>
                <a:lnTo>
                  <a:pt x="254" y="2356"/>
                </a:lnTo>
                <a:lnTo>
                  <a:pt x="272" y="2364"/>
                </a:lnTo>
                <a:lnTo>
                  <a:pt x="289" y="2370"/>
                </a:lnTo>
                <a:lnTo>
                  <a:pt x="289" y="2370"/>
                </a:lnTo>
                <a:lnTo>
                  <a:pt x="318" y="2379"/>
                </a:lnTo>
                <a:lnTo>
                  <a:pt x="346" y="2386"/>
                </a:lnTo>
                <a:lnTo>
                  <a:pt x="357" y="2389"/>
                </a:lnTo>
                <a:lnTo>
                  <a:pt x="368" y="2390"/>
                </a:lnTo>
                <a:lnTo>
                  <a:pt x="379" y="2390"/>
                </a:lnTo>
                <a:lnTo>
                  <a:pt x="388" y="2389"/>
                </a:lnTo>
                <a:lnTo>
                  <a:pt x="388" y="2389"/>
                </a:lnTo>
                <a:lnTo>
                  <a:pt x="396" y="2386"/>
                </a:lnTo>
                <a:lnTo>
                  <a:pt x="404" y="2383"/>
                </a:lnTo>
                <a:lnTo>
                  <a:pt x="409" y="2378"/>
                </a:lnTo>
                <a:lnTo>
                  <a:pt x="414" y="2375"/>
                </a:lnTo>
                <a:lnTo>
                  <a:pt x="420" y="2367"/>
                </a:lnTo>
                <a:lnTo>
                  <a:pt x="421" y="2365"/>
                </a:lnTo>
                <a:lnTo>
                  <a:pt x="421" y="2365"/>
                </a:lnTo>
                <a:lnTo>
                  <a:pt x="423" y="2365"/>
                </a:lnTo>
                <a:lnTo>
                  <a:pt x="424" y="2365"/>
                </a:lnTo>
                <a:lnTo>
                  <a:pt x="424" y="2360"/>
                </a:lnTo>
                <a:lnTo>
                  <a:pt x="421" y="2351"/>
                </a:lnTo>
                <a:lnTo>
                  <a:pt x="421" y="2351"/>
                </a:lnTo>
                <a:lnTo>
                  <a:pt x="418" y="2342"/>
                </a:lnTo>
                <a:lnTo>
                  <a:pt x="413" y="2333"/>
                </a:lnTo>
                <a:lnTo>
                  <a:pt x="400" y="2308"/>
                </a:lnTo>
                <a:lnTo>
                  <a:pt x="379" y="2275"/>
                </a:lnTo>
                <a:lnTo>
                  <a:pt x="379" y="2275"/>
                </a:lnTo>
                <a:lnTo>
                  <a:pt x="364" y="2242"/>
                </a:lnTo>
                <a:lnTo>
                  <a:pt x="364" y="2242"/>
                </a:lnTo>
                <a:lnTo>
                  <a:pt x="363" y="2242"/>
                </a:lnTo>
                <a:lnTo>
                  <a:pt x="363" y="2238"/>
                </a:lnTo>
                <a:lnTo>
                  <a:pt x="362" y="2230"/>
                </a:lnTo>
                <a:lnTo>
                  <a:pt x="364" y="2213"/>
                </a:lnTo>
                <a:lnTo>
                  <a:pt x="364" y="2213"/>
                </a:lnTo>
                <a:lnTo>
                  <a:pt x="366" y="2204"/>
                </a:lnTo>
                <a:lnTo>
                  <a:pt x="366" y="2191"/>
                </a:lnTo>
                <a:lnTo>
                  <a:pt x="363" y="2154"/>
                </a:lnTo>
                <a:lnTo>
                  <a:pt x="363" y="2154"/>
                </a:lnTo>
                <a:lnTo>
                  <a:pt x="382" y="2157"/>
                </a:lnTo>
                <a:lnTo>
                  <a:pt x="411" y="2159"/>
                </a:lnTo>
                <a:lnTo>
                  <a:pt x="426" y="2160"/>
                </a:lnTo>
                <a:lnTo>
                  <a:pt x="440" y="2160"/>
                </a:lnTo>
                <a:lnTo>
                  <a:pt x="453" y="2159"/>
                </a:lnTo>
                <a:lnTo>
                  <a:pt x="464" y="2156"/>
                </a:lnTo>
                <a:lnTo>
                  <a:pt x="464" y="2156"/>
                </a:lnTo>
                <a:lnTo>
                  <a:pt x="476" y="2154"/>
                </a:lnTo>
                <a:lnTo>
                  <a:pt x="490" y="2154"/>
                </a:lnTo>
                <a:lnTo>
                  <a:pt x="521" y="2154"/>
                </a:lnTo>
                <a:lnTo>
                  <a:pt x="536" y="2153"/>
                </a:lnTo>
                <a:lnTo>
                  <a:pt x="549" y="2150"/>
                </a:lnTo>
                <a:lnTo>
                  <a:pt x="555" y="2149"/>
                </a:lnTo>
                <a:lnTo>
                  <a:pt x="560" y="2146"/>
                </a:lnTo>
                <a:lnTo>
                  <a:pt x="565" y="2143"/>
                </a:lnTo>
                <a:lnTo>
                  <a:pt x="568" y="2138"/>
                </a:lnTo>
                <a:lnTo>
                  <a:pt x="568" y="2138"/>
                </a:lnTo>
                <a:lnTo>
                  <a:pt x="569" y="2136"/>
                </a:lnTo>
                <a:lnTo>
                  <a:pt x="569" y="2135"/>
                </a:lnTo>
                <a:lnTo>
                  <a:pt x="568" y="2133"/>
                </a:lnTo>
                <a:lnTo>
                  <a:pt x="567" y="2131"/>
                </a:lnTo>
                <a:lnTo>
                  <a:pt x="561" y="2130"/>
                </a:lnTo>
                <a:lnTo>
                  <a:pt x="555" y="2129"/>
                </a:lnTo>
                <a:lnTo>
                  <a:pt x="541" y="2128"/>
                </a:lnTo>
                <a:lnTo>
                  <a:pt x="535" y="2128"/>
                </a:lnTo>
                <a:lnTo>
                  <a:pt x="535" y="2128"/>
                </a:lnTo>
                <a:lnTo>
                  <a:pt x="536" y="2119"/>
                </a:lnTo>
                <a:lnTo>
                  <a:pt x="536" y="2112"/>
                </a:lnTo>
                <a:lnTo>
                  <a:pt x="535" y="2109"/>
                </a:lnTo>
                <a:lnTo>
                  <a:pt x="534" y="2105"/>
                </a:lnTo>
                <a:lnTo>
                  <a:pt x="534" y="2105"/>
                </a:lnTo>
                <a:lnTo>
                  <a:pt x="531" y="2103"/>
                </a:lnTo>
                <a:lnTo>
                  <a:pt x="529" y="2102"/>
                </a:lnTo>
                <a:lnTo>
                  <a:pt x="524" y="2101"/>
                </a:lnTo>
                <a:lnTo>
                  <a:pt x="521" y="2101"/>
                </a:lnTo>
                <a:lnTo>
                  <a:pt x="520" y="2101"/>
                </a:lnTo>
                <a:lnTo>
                  <a:pt x="488" y="2095"/>
                </a:lnTo>
                <a:lnTo>
                  <a:pt x="454" y="2071"/>
                </a:lnTo>
                <a:lnTo>
                  <a:pt x="454" y="2071"/>
                </a:lnTo>
                <a:lnTo>
                  <a:pt x="469" y="2001"/>
                </a:lnTo>
                <a:lnTo>
                  <a:pt x="482" y="1939"/>
                </a:lnTo>
                <a:lnTo>
                  <a:pt x="495" y="1882"/>
                </a:lnTo>
                <a:lnTo>
                  <a:pt x="495" y="1882"/>
                </a:lnTo>
                <a:lnTo>
                  <a:pt x="508" y="1876"/>
                </a:lnTo>
                <a:lnTo>
                  <a:pt x="516" y="1872"/>
                </a:lnTo>
                <a:lnTo>
                  <a:pt x="516" y="1872"/>
                </a:lnTo>
                <a:lnTo>
                  <a:pt x="518" y="1868"/>
                </a:lnTo>
                <a:lnTo>
                  <a:pt x="521" y="1862"/>
                </a:lnTo>
                <a:lnTo>
                  <a:pt x="524" y="1848"/>
                </a:lnTo>
                <a:lnTo>
                  <a:pt x="526" y="1829"/>
                </a:lnTo>
                <a:lnTo>
                  <a:pt x="526" y="1829"/>
                </a:lnTo>
                <a:lnTo>
                  <a:pt x="541" y="1798"/>
                </a:lnTo>
                <a:lnTo>
                  <a:pt x="552" y="1773"/>
                </a:lnTo>
                <a:lnTo>
                  <a:pt x="556" y="1762"/>
                </a:lnTo>
                <a:lnTo>
                  <a:pt x="559" y="1753"/>
                </a:lnTo>
                <a:lnTo>
                  <a:pt x="559" y="1753"/>
                </a:lnTo>
                <a:lnTo>
                  <a:pt x="563" y="1733"/>
                </a:lnTo>
                <a:lnTo>
                  <a:pt x="569" y="1707"/>
                </a:lnTo>
                <a:lnTo>
                  <a:pt x="575" y="1684"/>
                </a:lnTo>
                <a:lnTo>
                  <a:pt x="578" y="1672"/>
                </a:lnTo>
                <a:lnTo>
                  <a:pt x="578" y="1672"/>
                </a:lnTo>
                <a:lnTo>
                  <a:pt x="562" y="1646"/>
                </a:lnTo>
                <a:lnTo>
                  <a:pt x="524" y="1588"/>
                </a:lnTo>
                <a:lnTo>
                  <a:pt x="524" y="1588"/>
                </a:lnTo>
                <a:lnTo>
                  <a:pt x="549" y="1518"/>
                </a:lnTo>
                <a:lnTo>
                  <a:pt x="561" y="1481"/>
                </a:lnTo>
                <a:lnTo>
                  <a:pt x="572" y="1446"/>
                </a:lnTo>
                <a:lnTo>
                  <a:pt x="580" y="1414"/>
                </a:lnTo>
                <a:lnTo>
                  <a:pt x="585" y="1385"/>
                </a:lnTo>
                <a:lnTo>
                  <a:pt x="586" y="1372"/>
                </a:lnTo>
                <a:lnTo>
                  <a:pt x="586" y="1362"/>
                </a:lnTo>
                <a:lnTo>
                  <a:pt x="585" y="1352"/>
                </a:lnTo>
                <a:lnTo>
                  <a:pt x="582" y="1345"/>
                </a:lnTo>
                <a:lnTo>
                  <a:pt x="582" y="1345"/>
                </a:lnTo>
                <a:lnTo>
                  <a:pt x="579" y="1338"/>
                </a:lnTo>
                <a:lnTo>
                  <a:pt x="574" y="1331"/>
                </a:lnTo>
                <a:lnTo>
                  <a:pt x="562" y="1318"/>
                </a:lnTo>
                <a:lnTo>
                  <a:pt x="548" y="1303"/>
                </a:lnTo>
                <a:lnTo>
                  <a:pt x="534" y="1290"/>
                </a:lnTo>
                <a:lnTo>
                  <a:pt x="504" y="1264"/>
                </a:lnTo>
                <a:lnTo>
                  <a:pt x="490" y="1252"/>
                </a:lnTo>
                <a:lnTo>
                  <a:pt x="478" y="1241"/>
                </a:lnTo>
                <a:lnTo>
                  <a:pt x="478" y="1241"/>
                </a:lnTo>
                <a:lnTo>
                  <a:pt x="482" y="1228"/>
                </a:lnTo>
                <a:lnTo>
                  <a:pt x="483" y="1222"/>
                </a:lnTo>
                <a:lnTo>
                  <a:pt x="483" y="1222"/>
                </a:lnTo>
                <a:lnTo>
                  <a:pt x="484" y="1222"/>
                </a:lnTo>
                <a:lnTo>
                  <a:pt x="488" y="1223"/>
                </a:lnTo>
                <a:lnTo>
                  <a:pt x="499" y="1220"/>
                </a:lnTo>
                <a:lnTo>
                  <a:pt x="521" y="1217"/>
                </a:lnTo>
                <a:lnTo>
                  <a:pt x="521" y="1217"/>
                </a:lnTo>
                <a:lnTo>
                  <a:pt x="533" y="1213"/>
                </a:lnTo>
                <a:lnTo>
                  <a:pt x="543" y="1211"/>
                </a:lnTo>
                <a:lnTo>
                  <a:pt x="550" y="1207"/>
                </a:lnTo>
                <a:lnTo>
                  <a:pt x="556" y="1204"/>
                </a:lnTo>
                <a:lnTo>
                  <a:pt x="562" y="1200"/>
                </a:lnTo>
                <a:lnTo>
                  <a:pt x="563" y="1198"/>
                </a:lnTo>
                <a:lnTo>
                  <a:pt x="563" y="1198"/>
                </a:lnTo>
                <a:lnTo>
                  <a:pt x="568" y="1192"/>
                </a:lnTo>
                <a:lnTo>
                  <a:pt x="572" y="1188"/>
                </a:lnTo>
                <a:lnTo>
                  <a:pt x="573" y="1186"/>
                </a:lnTo>
                <a:lnTo>
                  <a:pt x="573" y="1184"/>
                </a:lnTo>
                <a:lnTo>
                  <a:pt x="573" y="1184"/>
                </a:lnTo>
                <a:lnTo>
                  <a:pt x="566" y="1167"/>
                </a:lnTo>
                <a:lnTo>
                  <a:pt x="559" y="1155"/>
                </a:lnTo>
                <a:lnTo>
                  <a:pt x="559" y="1155"/>
                </a:lnTo>
                <a:lnTo>
                  <a:pt x="575" y="1146"/>
                </a:lnTo>
                <a:lnTo>
                  <a:pt x="591" y="1135"/>
                </a:lnTo>
                <a:lnTo>
                  <a:pt x="597" y="1129"/>
                </a:lnTo>
                <a:lnTo>
                  <a:pt x="601" y="1124"/>
                </a:lnTo>
                <a:lnTo>
                  <a:pt x="605" y="1118"/>
                </a:lnTo>
                <a:lnTo>
                  <a:pt x="606" y="1112"/>
                </a:lnTo>
                <a:lnTo>
                  <a:pt x="606" y="1112"/>
                </a:lnTo>
                <a:lnTo>
                  <a:pt x="605" y="1107"/>
                </a:lnTo>
                <a:lnTo>
                  <a:pt x="603" y="1098"/>
                </a:lnTo>
                <a:lnTo>
                  <a:pt x="598" y="1089"/>
                </a:lnTo>
                <a:lnTo>
                  <a:pt x="591" y="1077"/>
                </a:lnTo>
                <a:lnTo>
                  <a:pt x="573" y="1053"/>
                </a:lnTo>
                <a:lnTo>
                  <a:pt x="553" y="1027"/>
                </a:lnTo>
                <a:lnTo>
                  <a:pt x="531" y="1000"/>
                </a:lnTo>
                <a:lnTo>
                  <a:pt x="514" y="974"/>
                </a:lnTo>
                <a:lnTo>
                  <a:pt x="505" y="962"/>
                </a:lnTo>
                <a:lnTo>
                  <a:pt x="499" y="950"/>
                </a:lnTo>
                <a:lnTo>
                  <a:pt x="495" y="940"/>
                </a:lnTo>
                <a:lnTo>
                  <a:pt x="492" y="932"/>
                </a:lnTo>
                <a:lnTo>
                  <a:pt x="492" y="932"/>
                </a:lnTo>
                <a:lnTo>
                  <a:pt x="490" y="916"/>
                </a:lnTo>
                <a:lnTo>
                  <a:pt x="490" y="899"/>
                </a:lnTo>
                <a:lnTo>
                  <a:pt x="490" y="880"/>
                </a:lnTo>
                <a:lnTo>
                  <a:pt x="492" y="861"/>
                </a:lnTo>
                <a:lnTo>
                  <a:pt x="495" y="841"/>
                </a:lnTo>
                <a:lnTo>
                  <a:pt x="497" y="819"/>
                </a:lnTo>
                <a:lnTo>
                  <a:pt x="507" y="776"/>
                </a:lnTo>
                <a:lnTo>
                  <a:pt x="507" y="776"/>
                </a:lnTo>
                <a:lnTo>
                  <a:pt x="513" y="754"/>
                </a:lnTo>
                <a:lnTo>
                  <a:pt x="518" y="735"/>
                </a:lnTo>
                <a:lnTo>
                  <a:pt x="526" y="717"/>
                </a:lnTo>
                <a:lnTo>
                  <a:pt x="533" y="701"/>
                </a:lnTo>
                <a:lnTo>
                  <a:pt x="540" y="687"/>
                </a:lnTo>
                <a:lnTo>
                  <a:pt x="547" y="674"/>
                </a:lnTo>
                <a:lnTo>
                  <a:pt x="561" y="649"/>
                </a:lnTo>
                <a:lnTo>
                  <a:pt x="561" y="649"/>
                </a:lnTo>
                <a:lnTo>
                  <a:pt x="568" y="637"/>
                </a:lnTo>
                <a:lnTo>
                  <a:pt x="574" y="623"/>
                </a:lnTo>
                <a:lnTo>
                  <a:pt x="580" y="605"/>
                </a:lnTo>
                <a:lnTo>
                  <a:pt x="586" y="587"/>
                </a:lnTo>
                <a:lnTo>
                  <a:pt x="591" y="567"/>
                </a:lnTo>
                <a:lnTo>
                  <a:pt x="594" y="545"/>
                </a:lnTo>
                <a:lnTo>
                  <a:pt x="601" y="500"/>
                </a:lnTo>
                <a:lnTo>
                  <a:pt x="601" y="500"/>
                </a:lnTo>
                <a:lnTo>
                  <a:pt x="604" y="478"/>
                </a:lnTo>
                <a:lnTo>
                  <a:pt x="604" y="455"/>
                </a:lnTo>
                <a:lnTo>
                  <a:pt x="603" y="435"/>
                </a:lnTo>
                <a:lnTo>
                  <a:pt x="600" y="414"/>
                </a:lnTo>
                <a:lnTo>
                  <a:pt x="598" y="394"/>
                </a:lnTo>
                <a:lnTo>
                  <a:pt x="594" y="373"/>
                </a:lnTo>
                <a:lnTo>
                  <a:pt x="585" y="332"/>
                </a:lnTo>
                <a:lnTo>
                  <a:pt x="585" y="332"/>
                </a:lnTo>
                <a:lnTo>
                  <a:pt x="580" y="317"/>
                </a:lnTo>
                <a:lnTo>
                  <a:pt x="574" y="302"/>
                </a:lnTo>
                <a:lnTo>
                  <a:pt x="567" y="290"/>
                </a:lnTo>
                <a:lnTo>
                  <a:pt x="560" y="279"/>
                </a:lnTo>
                <a:lnTo>
                  <a:pt x="544" y="257"/>
                </a:lnTo>
                <a:lnTo>
                  <a:pt x="537" y="244"/>
                </a:lnTo>
                <a:lnTo>
                  <a:pt x="531" y="231"/>
                </a:lnTo>
                <a:lnTo>
                  <a:pt x="535" y="225"/>
                </a:lnTo>
                <a:lnTo>
                  <a:pt x="535" y="225"/>
                </a:lnTo>
                <a:lnTo>
                  <a:pt x="541" y="219"/>
                </a:lnTo>
                <a:lnTo>
                  <a:pt x="549" y="211"/>
                </a:lnTo>
                <a:lnTo>
                  <a:pt x="549" y="211"/>
                </a:lnTo>
                <a:lnTo>
                  <a:pt x="552" y="203"/>
                </a:lnTo>
                <a:lnTo>
                  <a:pt x="555" y="190"/>
                </a:lnTo>
                <a:lnTo>
                  <a:pt x="559" y="173"/>
                </a:lnTo>
                <a:lnTo>
                  <a:pt x="554" y="159"/>
                </a:lnTo>
                <a:lnTo>
                  <a:pt x="554" y="159"/>
                </a:lnTo>
                <a:lnTo>
                  <a:pt x="554" y="156"/>
                </a:lnTo>
                <a:lnTo>
                  <a:pt x="554" y="155"/>
                </a:lnTo>
                <a:lnTo>
                  <a:pt x="544" y="154"/>
                </a:lnTo>
                <a:lnTo>
                  <a:pt x="544" y="154"/>
                </a:lnTo>
                <a:lnTo>
                  <a:pt x="524" y="153"/>
                </a:lnTo>
                <a:lnTo>
                  <a:pt x="524" y="153"/>
                </a:lnTo>
                <a:lnTo>
                  <a:pt x="526" y="139"/>
                </a:lnTo>
                <a:lnTo>
                  <a:pt x="528" y="128"/>
                </a:lnTo>
                <a:lnTo>
                  <a:pt x="530" y="121"/>
                </a:lnTo>
                <a:lnTo>
                  <a:pt x="530" y="121"/>
                </a:lnTo>
                <a:lnTo>
                  <a:pt x="530" y="111"/>
                </a:lnTo>
                <a:lnTo>
                  <a:pt x="531" y="101"/>
                </a:lnTo>
                <a:lnTo>
                  <a:pt x="535" y="88"/>
                </a:lnTo>
                <a:lnTo>
                  <a:pt x="539" y="80"/>
                </a:lnTo>
                <a:lnTo>
                  <a:pt x="543" y="75"/>
                </a:lnTo>
                <a:lnTo>
                  <a:pt x="548" y="67"/>
                </a:lnTo>
                <a:lnTo>
                  <a:pt x="555" y="60"/>
                </a:lnTo>
                <a:lnTo>
                  <a:pt x="563" y="54"/>
                </a:lnTo>
                <a:lnTo>
                  <a:pt x="573" y="50"/>
                </a:lnTo>
                <a:lnTo>
                  <a:pt x="584" y="44"/>
                </a:lnTo>
                <a:lnTo>
                  <a:pt x="597" y="40"/>
                </a:lnTo>
                <a:lnTo>
                  <a:pt x="597" y="40"/>
                </a:lnTo>
                <a:lnTo>
                  <a:pt x="629" y="33"/>
                </a:lnTo>
                <a:lnTo>
                  <a:pt x="663" y="28"/>
                </a:lnTo>
                <a:lnTo>
                  <a:pt x="701" y="25"/>
                </a:lnTo>
                <a:lnTo>
                  <a:pt x="748" y="21"/>
                </a:lnTo>
                <a:lnTo>
                  <a:pt x="748" y="21"/>
                </a:lnTo>
                <a:lnTo>
                  <a:pt x="773" y="21"/>
                </a:lnTo>
                <a:lnTo>
                  <a:pt x="798" y="22"/>
                </a:lnTo>
                <a:lnTo>
                  <a:pt x="820" y="27"/>
                </a:lnTo>
                <a:lnTo>
                  <a:pt x="841" y="32"/>
                </a:lnTo>
                <a:lnTo>
                  <a:pt x="859" y="38"/>
                </a:lnTo>
                <a:lnTo>
                  <a:pt x="876" y="44"/>
                </a:lnTo>
                <a:lnTo>
                  <a:pt x="904" y="54"/>
                </a:lnTo>
                <a:lnTo>
                  <a:pt x="904" y="54"/>
                </a:lnTo>
                <a:lnTo>
                  <a:pt x="914" y="58"/>
                </a:lnTo>
                <a:lnTo>
                  <a:pt x="919" y="62"/>
                </a:lnTo>
                <a:lnTo>
                  <a:pt x="920" y="64"/>
                </a:lnTo>
                <a:lnTo>
                  <a:pt x="920" y="65"/>
                </a:lnTo>
                <a:lnTo>
                  <a:pt x="919" y="67"/>
                </a:lnTo>
                <a:lnTo>
                  <a:pt x="914" y="71"/>
                </a:lnTo>
                <a:lnTo>
                  <a:pt x="909" y="73"/>
                </a:lnTo>
                <a:lnTo>
                  <a:pt x="900" y="78"/>
                </a:lnTo>
                <a:lnTo>
                  <a:pt x="900" y="78"/>
                </a:lnTo>
                <a:lnTo>
                  <a:pt x="895" y="80"/>
                </a:lnTo>
                <a:lnTo>
                  <a:pt x="890" y="82"/>
                </a:lnTo>
                <a:lnTo>
                  <a:pt x="877" y="82"/>
                </a:lnTo>
                <a:lnTo>
                  <a:pt x="861" y="83"/>
                </a:lnTo>
                <a:lnTo>
                  <a:pt x="838" y="83"/>
                </a:lnTo>
                <a:lnTo>
                  <a:pt x="838" y="83"/>
                </a:lnTo>
                <a:lnTo>
                  <a:pt x="803" y="85"/>
                </a:lnTo>
                <a:lnTo>
                  <a:pt x="755" y="89"/>
                </a:lnTo>
                <a:lnTo>
                  <a:pt x="713" y="94"/>
                </a:lnTo>
                <a:lnTo>
                  <a:pt x="698" y="95"/>
                </a:lnTo>
                <a:lnTo>
                  <a:pt x="691" y="97"/>
                </a:lnTo>
                <a:lnTo>
                  <a:pt x="691" y="97"/>
                </a:lnTo>
                <a:lnTo>
                  <a:pt x="689" y="99"/>
                </a:lnTo>
                <a:lnTo>
                  <a:pt x="688" y="103"/>
                </a:lnTo>
                <a:lnTo>
                  <a:pt x="687" y="108"/>
                </a:lnTo>
                <a:lnTo>
                  <a:pt x="688" y="113"/>
                </a:lnTo>
                <a:lnTo>
                  <a:pt x="689" y="118"/>
                </a:lnTo>
                <a:lnTo>
                  <a:pt x="693" y="124"/>
                </a:lnTo>
                <a:lnTo>
                  <a:pt x="696" y="130"/>
                </a:lnTo>
                <a:lnTo>
                  <a:pt x="701" y="135"/>
                </a:lnTo>
                <a:lnTo>
                  <a:pt x="701" y="135"/>
                </a:lnTo>
                <a:lnTo>
                  <a:pt x="709" y="141"/>
                </a:lnTo>
                <a:lnTo>
                  <a:pt x="724" y="147"/>
                </a:lnTo>
                <a:lnTo>
                  <a:pt x="766" y="164"/>
                </a:lnTo>
                <a:lnTo>
                  <a:pt x="848" y="192"/>
                </a:lnTo>
                <a:lnTo>
                  <a:pt x="848" y="192"/>
                </a:lnTo>
                <a:lnTo>
                  <a:pt x="845" y="198"/>
                </a:lnTo>
                <a:lnTo>
                  <a:pt x="845" y="204"/>
                </a:lnTo>
                <a:lnTo>
                  <a:pt x="849" y="210"/>
                </a:lnTo>
                <a:lnTo>
                  <a:pt x="854" y="215"/>
                </a:lnTo>
                <a:lnTo>
                  <a:pt x="861" y="219"/>
                </a:lnTo>
                <a:lnTo>
                  <a:pt x="870" y="224"/>
                </a:lnTo>
                <a:lnTo>
                  <a:pt x="882" y="228"/>
                </a:lnTo>
                <a:lnTo>
                  <a:pt x="895" y="230"/>
                </a:lnTo>
                <a:lnTo>
                  <a:pt x="895" y="230"/>
                </a:lnTo>
                <a:lnTo>
                  <a:pt x="909" y="231"/>
                </a:lnTo>
                <a:lnTo>
                  <a:pt x="922" y="231"/>
                </a:lnTo>
                <a:lnTo>
                  <a:pt x="935" y="230"/>
                </a:lnTo>
                <a:lnTo>
                  <a:pt x="947" y="229"/>
                </a:lnTo>
                <a:lnTo>
                  <a:pt x="958" y="225"/>
                </a:lnTo>
                <a:lnTo>
                  <a:pt x="967" y="222"/>
                </a:lnTo>
                <a:lnTo>
                  <a:pt x="976" y="217"/>
                </a:lnTo>
                <a:lnTo>
                  <a:pt x="980" y="211"/>
                </a:lnTo>
                <a:lnTo>
                  <a:pt x="980" y="211"/>
                </a:lnTo>
                <a:lnTo>
                  <a:pt x="983" y="205"/>
                </a:lnTo>
                <a:lnTo>
                  <a:pt x="983" y="199"/>
                </a:lnTo>
                <a:lnTo>
                  <a:pt x="979" y="193"/>
                </a:lnTo>
                <a:lnTo>
                  <a:pt x="974" y="188"/>
                </a:lnTo>
                <a:lnTo>
                  <a:pt x="967" y="184"/>
                </a:lnTo>
                <a:lnTo>
                  <a:pt x="958" y="179"/>
                </a:lnTo>
                <a:lnTo>
                  <a:pt x="946" y="175"/>
                </a:lnTo>
                <a:lnTo>
                  <a:pt x="933" y="173"/>
                </a:lnTo>
                <a:lnTo>
                  <a:pt x="933" y="173"/>
                </a:lnTo>
                <a:lnTo>
                  <a:pt x="914" y="172"/>
                </a:lnTo>
                <a:lnTo>
                  <a:pt x="896" y="172"/>
                </a:lnTo>
                <a:lnTo>
                  <a:pt x="880" y="175"/>
                </a:lnTo>
                <a:lnTo>
                  <a:pt x="865" y="179"/>
                </a:lnTo>
                <a:lnTo>
                  <a:pt x="865" y="179"/>
                </a:lnTo>
                <a:lnTo>
                  <a:pt x="801" y="160"/>
                </a:lnTo>
                <a:lnTo>
                  <a:pt x="764" y="147"/>
                </a:lnTo>
                <a:lnTo>
                  <a:pt x="743" y="139"/>
                </a:lnTo>
                <a:lnTo>
                  <a:pt x="724" y="130"/>
                </a:lnTo>
                <a:lnTo>
                  <a:pt x="724" y="130"/>
                </a:lnTo>
                <a:lnTo>
                  <a:pt x="714" y="124"/>
                </a:lnTo>
                <a:lnTo>
                  <a:pt x="710" y="122"/>
                </a:lnTo>
                <a:lnTo>
                  <a:pt x="709" y="120"/>
                </a:lnTo>
                <a:lnTo>
                  <a:pt x="709" y="117"/>
                </a:lnTo>
                <a:lnTo>
                  <a:pt x="710" y="115"/>
                </a:lnTo>
                <a:lnTo>
                  <a:pt x="711" y="114"/>
                </a:lnTo>
                <a:lnTo>
                  <a:pt x="715" y="111"/>
                </a:lnTo>
                <a:lnTo>
                  <a:pt x="726" y="109"/>
                </a:lnTo>
                <a:lnTo>
                  <a:pt x="739" y="108"/>
                </a:lnTo>
                <a:lnTo>
                  <a:pt x="773" y="105"/>
                </a:lnTo>
                <a:lnTo>
                  <a:pt x="813" y="104"/>
                </a:lnTo>
                <a:lnTo>
                  <a:pt x="854" y="102"/>
                </a:lnTo>
                <a:lnTo>
                  <a:pt x="873" y="101"/>
                </a:lnTo>
                <a:lnTo>
                  <a:pt x="889" y="98"/>
                </a:lnTo>
                <a:lnTo>
                  <a:pt x="903" y="96"/>
                </a:lnTo>
                <a:lnTo>
                  <a:pt x="914" y="92"/>
                </a:lnTo>
                <a:lnTo>
                  <a:pt x="914" y="92"/>
                </a:lnTo>
                <a:lnTo>
                  <a:pt x="922" y="88"/>
                </a:lnTo>
                <a:lnTo>
                  <a:pt x="931" y="83"/>
                </a:lnTo>
                <a:lnTo>
                  <a:pt x="936" y="78"/>
                </a:lnTo>
                <a:lnTo>
                  <a:pt x="941" y="72"/>
                </a:lnTo>
                <a:lnTo>
                  <a:pt x="944" y="66"/>
                </a:lnTo>
                <a:lnTo>
                  <a:pt x="945" y="60"/>
                </a:lnTo>
                <a:lnTo>
                  <a:pt x="942" y="53"/>
                </a:lnTo>
                <a:lnTo>
                  <a:pt x="936" y="47"/>
                </a:lnTo>
                <a:lnTo>
                  <a:pt x="929" y="41"/>
                </a:lnTo>
                <a:lnTo>
                  <a:pt x="918" y="34"/>
                </a:lnTo>
                <a:lnTo>
                  <a:pt x="901" y="28"/>
                </a:lnTo>
                <a:lnTo>
                  <a:pt x="881" y="22"/>
                </a:lnTo>
                <a:lnTo>
                  <a:pt x="857" y="16"/>
                </a:lnTo>
                <a:lnTo>
                  <a:pt x="828" y="12"/>
                </a:lnTo>
                <a:lnTo>
                  <a:pt x="793" y="7"/>
                </a:lnTo>
                <a:lnTo>
                  <a:pt x="753" y="2"/>
                </a:lnTo>
                <a:lnTo>
                  <a:pt x="753" y="2"/>
                </a:lnTo>
                <a:lnTo>
                  <a:pt x="732" y="1"/>
                </a:lnTo>
                <a:lnTo>
                  <a:pt x="713" y="0"/>
                </a:lnTo>
                <a:lnTo>
                  <a:pt x="694" y="0"/>
                </a:lnTo>
                <a:lnTo>
                  <a:pt x="677" y="1"/>
                </a:lnTo>
                <a:lnTo>
                  <a:pt x="661" y="2"/>
                </a:lnTo>
                <a:lnTo>
                  <a:pt x="646" y="3"/>
                </a:lnTo>
                <a:lnTo>
                  <a:pt x="619" y="9"/>
                </a:lnTo>
                <a:lnTo>
                  <a:pt x="597" y="16"/>
                </a:lnTo>
                <a:lnTo>
                  <a:pt x="578" y="25"/>
                </a:lnTo>
                <a:lnTo>
                  <a:pt x="561" y="34"/>
                </a:lnTo>
                <a:lnTo>
                  <a:pt x="549" y="45"/>
                </a:lnTo>
                <a:lnTo>
                  <a:pt x="539" y="54"/>
                </a:lnTo>
                <a:lnTo>
                  <a:pt x="530" y="65"/>
                </a:lnTo>
                <a:lnTo>
                  <a:pt x="524" y="75"/>
                </a:lnTo>
                <a:lnTo>
                  <a:pt x="521" y="83"/>
                </a:lnTo>
                <a:lnTo>
                  <a:pt x="518" y="91"/>
                </a:lnTo>
                <a:lnTo>
                  <a:pt x="517" y="97"/>
                </a:lnTo>
                <a:lnTo>
                  <a:pt x="516" y="102"/>
                </a:lnTo>
                <a:lnTo>
                  <a:pt x="516" y="102"/>
                </a:lnTo>
                <a:lnTo>
                  <a:pt x="513" y="118"/>
                </a:lnTo>
                <a:lnTo>
                  <a:pt x="507" y="154"/>
                </a:lnTo>
                <a:lnTo>
                  <a:pt x="502" y="154"/>
                </a:lnTo>
                <a:lnTo>
                  <a:pt x="492" y="159"/>
                </a:lnTo>
                <a:close/>
                <a:moveTo>
                  <a:pt x="362" y="2138"/>
                </a:moveTo>
                <a:lnTo>
                  <a:pt x="362" y="2127"/>
                </a:lnTo>
                <a:lnTo>
                  <a:pt x="362" y="2127"/>
                </a:lnTo>
                <a:lnTo>
                  <a:pt x="364" y="2133"/>
                </a:lnTo>
                <a:lnTo>
                  <a:pt x="364" y="2133"/>
                </a:lnTo>
                <a:lnTo>
                  <a:pt x="362" y="2138"/>
                </a:lnTo>
                <a:lnTo>
                  <a:pt x="362" y="2138"/>
                </a:lnTo>
                <a:close/>
                <a:moveTo>
                  <a:pt x="515" y="1573"/>
                </a:moveTo>
                <a:lnTo>
                  <a:pt x="515" y="1573"/>
                </a:lnTo>
                <a:lnTo>
                  <a:pt x="398" y="1392"/>
                </a:lnTo>
                <a:lnTo>
                  <a:pt x="379" y="1316"/>
                </a:lnTo>
                <a:lnTo>
                  <a:pt x="407" y="1283"/>
                </a:lnTo>
                <a:lnTo>
                  <a:pt x="407" y="1283"/>
                </a:lnTo>
                <a:lnTo>
                  <a:pt x="414" y="1283"/>
                </a:lnTo>
                <a:lnTo>
                  <a:pt x="431" y="1281"/>
                </a:lnTo>
                <a:lnTo>
                  <a:pt x="440" y="1280"/>
                </a:lnTo>
                <a:lnTo>
                  <a:pt x="449" y="1277"/>
                </a:lnTo>
                <a:lnTo>
                  <a:pt x="457" y="1274"/>
                </a:lnTo>
                <a:lnTo>
                  <a:pt x="464" y="1269"/>
                </a:lnTo>
                <a:lnTo>
                  <a:pt x="464" y="1269"/>
                </a:lnTo>
                <a:lnTo>
                  <a:pt x="469" y="1262"/>
                </a:lnTo>
                <a:lnTo>
                  <a:pt x="473" y="1255"/>
                </a:lnTo>
                <a:lnTo>
                  <a:pt x="473" y="1255"/>
                </a:lnTo>
                <a:lnTo>
                  <a:pt x="502" y="1280"/>
                </a:lnTo>
                <a:lnTo>
                  <a:pt x="515" y="1290"/>
                </a:lnTo>
                <a:lnTo>
                  <a:pt x="526" y="1297"/>
                </a:lnTo>
                <a:lnTo>
                  <a:pt x="526" y="1297"/>
                </a:lnTo>
                <a:lnTo>
                  <a:pt x="531" y="1301"/>
                </a:lnTo>
                <a:lnTo>
                  <a:pt x="537" y="1307"/>
                </a:lnTo>
                <a:lnTo>
                  <a:pt x="543" y="1313"/>
                </a:lnTo>
                <a:lnTo>
                  <a:pt x="549" y="1320"/>
                </a:lnTo>
                <a:lnTo>
                  <a:pt x="559" y="1338"/>
                </a:lnTo>
                <a:lnTo>
                  <a:pt x="568" y="1354"/>
                </a:lnTo>
                <a:lnTo>
                  <a:pt x="568" y="1354"/>
                </a:lnTo>
                <a:lnTo>
                  <a:pt x="569" y="1359"/>
                </a:lnTo>
                <a:lnTo>
                  <a:pt x="571" y="1363"/>
                </a:lnTo>
                <a:lnTo>
                  <a:pt x="571" y="1372"/>
                </a:lnTo>
                <a:lnTo>
                  <a:pt x="569" y="1383"/>
                </a:lnTo>
                <a:lnTo>
                  <a:pt x="566" y="1394"/>
                </a:lnTo>
                <a:lnTo>
                  <a:pt x="558" y="1420"/>
                </a:lnTo>
                <a:lnTo>
                  <a:pt x="553" y="1436"/>
                </a:lnTo>
                <a:lnTo>
                  <a:pt x="549" y="1454"/>
                </a:lnTo>
                <a:lnTo>
                  <a:pt x="549" y="1454"/>
                </a:lnTo>
                <a:lnTo>
                  <a:pt x="544" y="1477"/>
                </a:lnTo>
                <a:lnTo>
                  <a:pt x="536" y="1506"/>
                </a:lnTo>
                <a:lnTo>
                  <a:pt x="515" y="1573"/>
                </a:lnTo>
                <a:lnTo>
                  <a:pt x="515" y="1573"/>
                </a:lnTo>
                <a:close/>
                <a:moveTo>
                  <a:pt x="554" y="1131"/>
                </a:moveTo>
                <a:lnTo>
                  <a:pt x="554" y="1131"/>
                </a:lnTo>
                <a:lnTo>
                  <a:pt x="552" y="1125"/>
                </a:lnTo>
                <a:lnTo>
                  <a:pt x="549" y="1122"/>
                </a:lnTo>
                <a:lnTo>
                  <a:pt x="549" y="1122"/>
                </a:lnTo>
                <a:lnTo>
                  <a:pt x="543" y="1120"/>
                </a:lnTo>
                <a:lnTo>
                  <a:pt x="535" y="1118"/>
                </a:lnTo>
                <a:lnTo>
                  <a:pt x="521" y="1117"/>
                </a:lnTo>
                <a:lnTo>
                  <a:pt x="521" y="1117"/>
                </a:lnTo>
                <a:lnTo>
                  <a:pt x="517" y="1117"/>
                </a:lnTo>
                <a:lnTo>
                  <a:pt x="516" y="1117"/>
                </a:lnTo>
                <a:lnTo>
                  <a:pt x="513" y="1117"/>
                </a:lnTo>
                <a:lnTo>
                  <a:pt x="507" y="1117"/>
                </a:lnTo>
                <a:lnTo>
                  <a:pt x="507" y="1117"/>
                </a:lnTo>
                <a:lnTo>
                  <a:pt x="498" y="1117"/>
                </a:lnTo>
                <a:lnTo>
                  <a:pt x="491" y="1120"/>
                </a:lnTo>
                <a:lnTo>
                  <a:pt x="483" y="1122"/>
                </a:lnTo>
                <a:lnTo>
                  <a:pt x="450" y="1098"/>
                </a:lnTo>
                <a:lnTo>
                  <a:pt x="421" y="1003"/>
                </a:lnTo>
                <a:lnTo>
                  <a:pt x="421" y="1003"/>
                </a:lnTo>
                <a:lnTo>
                  <a:pt x="439" y="914"/>
                </a:lnTo>
                <a:lnTo>
                  <a:pt x="451" y="853"/>
                </a:lnTo>
                <a:lnTo>
                  <a:pt x="454" y="833"/>
                </a:lnTo>
                <a:lnTo>
                  <a:pt x="454" y="823"/>
                </a:lnTo>
                <a:lnTo>
                  <a:pt x="454" y="823"/>
                </a:lnTo>
                <a:lnTo>
                  <a:pt x="450" y="811"/>
                </a:lnTo>
                <a:lnTo>
                  <a:pt x="441" y="787"/>
                </a:lnTo>
                <a:lnTo>
                  <a:pt x="431" y="757"/>
                </a:lnTo>
                <a:lnTo>
                  <a:pt x="417" y="709"/>
                </a:lnTo>
                <a:lnTo>
                  <a:pt x="464" y="643"/>
                </a:lnTo>
                <a:lnTo>
                  <a:pt x="464" y="643"/>
                </a:lnTo>
                <a:lnTo>
                  <a:pt x="475" y="637"/>
                </a:lnTo>
                <a:lnTo>
                  <a:pt x="482" y="630"/>
                </a:lnTo>
                <a:lnTo>
                  <a:pt x="488" y="624"/>
                </a:lnTo>
                <a:lnTo>
                  <a:pt x="488" y="624"/>
                </a:lnTo>
                <a:lnTo>
                  <a:pt x="490" y="617"/>
                </a:lnTo>
                <a:lnTo>
                  <a:pt x="491" y="605"/>
                </a:lnTo>
                <a:lnTo>
                  <a:pt x="495" y="569"/>
                </a:lnTo>
                <a:lnTo>
                  <a:pt x="497" y="534"/>
                </a:lnTo>
                <a:lnTo>
                  <a:pt x="497" y="515"/>
                </a:lnTo>
                <a:lnTo>
                  <a:pt x="488" y="467"/>
                </a:lnTo>
                <a:lnTo>
                  <a:pt x="488" y="467"/>
                </a:lnTo>
                <a:lnTo>
                  <a:pt x="485" y="454"/>
                </a:lnTo>
                <a:lnTo>
                  <a:pt x="483" y="439"/>
                </a:lnTo>
                <a:lnTo>
                  <a:pt x="483" y="439"/>
                </a:lnTo>
                <a:lnTo>
                  <a:pt x="485" y="428"/>
                </a:lnTo>
                <a:lnTo>
                  <a:pt x="485" y="421"/>
                </a:lnTo>
                <a:lnTo>
                  <a:pt x="484" y="419"/>
                </a:lnTo>
                <a:lnTo>
                  <a:pt x="483" y="415"/>
                </a:lnTo>
                <a:lnTo>
                  <a:pt x="483" y="415"/>
                </a:lnTo>
                <a:lnTo>
                  <a:pt x="481" y="410"/>
                </a:lnTo>
                <a:lnTo>
                  <a:pt x="481" y="408"/>
                </a:lnTo>
                <a:lnTo>
                  <a:pt x="479" y="405"/>
                </a:lnTo>
                <a:lnTo>
                  <a:pt x="473" y="401"/>
                </a:lnTo>
                <a:lnTo>
                  <a:pt x="473" y="401"/>
                </a:lnTo>
                <a:lnTo>
                  <a:pt x="468" y="397"/>
                </a:lnTo>
                <a:lnTo>
                  <a:pt x="460" y="395"/>
                </a:lnTo>
                <a:lnTo>
                  <a:pt x="444" y="388"/>
                </a:lnTo>
                <a:lnTo>
                  <a:pt x="421" y="382"/>
                </a:lnTo>
                <a:lnTo>
                  <a:pt x="421" y="353"/>
                </a:lnTo>
                <a:lnTo>
                  <a:pt x="469" y="268"/>
                </a:lnTo>
                <a:lnTo>
                  <a:pt x="497" y="268"/>
                </a:lnTo>
                <a:lnTo>
                  <a:pt x="511" y="268"/>
                </a:lnTo>
                <a:lnTo>
                  <a:pt x="523" y="249"/>
                </a:lnTo>
                <a:lnTo>
                  <a:pt x="523" y="249"/>
                </a:lnTo>
                <a:lnTo>
                  <a:pt x="536" y="275"/>
                </a:lnTo>
                <a:lnTo>
                  <a:pt x="550" y="299"/>
                </a:lnTo>
                <a:lnTo>
                  <a:pt x="562" y="320"/>
                </a:lnTo>
                <a:lnTo>
                  <a:pt x="566" y="328"/>
                </a:lnTo>
                <a:lnTo>
                  <a:pt x="568" y="334"/>
                </a:lnTo>
                <a:lnTo>
                  <a:pt x="568" y="334"/>
                </a:lnTo>
                <a:lnTo>
                  <a:pt x="571" y="351"/>
                </a:lnTo>
                <a:lnTo>
                  <a:pt x="573" y="371"/>
                </a:lnTo>
                <a:lnTo>
                  <a:pt x="578" y="417"/>
                </a:lnTo>
                <a:lnTo>
                  <a:pt x="582" y="496"/>
                </a:lnTo>
                <a:lnTo>
                  <a:pt x="582" y="496"/>
                </a:lnTo>
                <a:lnTo>
                  <a:pt x="581" y="510"/>
                </a:lnTo>
                <a:lnTo>
                  <a:pt x="578" y="528"/>
                </a:lnTo>
                <a:lnTo>
                  <a:pt x="572" y="549"/>
                </a:lnTo>
                <a:lnTo>
                  <a:pt x="565" y="572"/>
                </a:lnTo>
                <a:lnTo>
                  <a:pt x="550" y="614"/>
                </a:lnTo>
                <a:lnTo>
                  <a:pt x="540" y="643"/>
                </a:lnTo>
                <a:lnTo>
                  <a:pt x="540" y="643"/>
                </a:lnTo>
                <a:lnTo>
                  <a:pt x="528" y="666"/>
                </a:lnTo>
                <a:lnTo>
                  <a:pt x="511" y="700"/>
                </a:lnTo>
                <a:lnTo>
                  <a:pt x="483" y="757"/>
                </a:lnTo>
                <a:lnTo>
                  <a:pt x="483" y="757"/>
                </a:lnTo>
                <a:lnTo>
                  <a:pt x="478" y="770"/>
                </a:lnTo>
                <a:lnTo>
                  <a:pt x="475" y="789"/>
                </a:lnTo>
                <a:lnTo>
                  <a:pt x="471" y="812"/>
                </a:lnTo>
                <a:lnTo>
                  <a:pt x="469" y="840"/>
                </a:lnTo>
                <a:lnTo>
                  <a:pt x="466" y="867"/>
                </a:lnTo>
                <a:lnTo>
                  <a:pt x="465" y="893"/>
                </a:lnTo>
                <a:lnTo>
                  <a:pt x="466" y="918"/>
                </a:lnTo>
                <a:lnTo>
                  <a:pt x="469" y="937"/>
                </a:lnTo>
                <a:lnTo>
                  <a:pt x="469" y="937"/>
                </a:lnTo>
                <a:lnTo>
                  <a:pt x="471" y="945"/>
                </a:lnTo>
                <a:lnTo>
                  <a:pt x="475" y="955"/>
                </a:lnTo>
                <a:lnTo>
                  <a:pt x="485" y="975"/>
                </a:lnTo>
                <a:lnTo>
                  <a:pt x="498" y="995"/>
                </a:lnTo>
                <a:lnTo>
                  <a:pt x="513" y="1014"/>
                </a:lnTo>
                <a:lnTo>
                  <a:pt x="527" y="1033"/>
                </a:lnTo>
                <a:lnTo>
                  <a:pt x="541" y="1050"/>
                </a:lnTo>
                <a:lnTo>
                  <a:pt x="559" y="1070"/>
                </a:lnTo>
                <a:lnTo>
                  <a:pt x="559" y="1070"/>
                </a:lnTo>
                <a:lnTo>
                  <a:pt x="568" y="1080"/>
                </a:lnTo>
                <a:lnTo>
                  <a:pt x="575" y="1089"/>
                </a:lnTo>
                <a:lnTo>
                  <a:pt x="580" y="1098"/>
                </a:lnTo>
                <a:lnTo>
                  <a:pt x="582" y="1103"/>
                </a:lnTo>
                <a:lnTo>
                  <a:pt x="582" y="1108"/>
                </a:lnTo>
                <a:lnTo>
                  <a:pt x="582" y="1108"/>
                </a:lnTo>
                <a:lnTo>
                  <a:pt x="581" y="1110"/>
                </a:lnTo>
                <a:lnTo>
                  <a:pt x="580" y="1112"/>
                </a:lnTo>
                <a:lnTo>
                  <a:pt x="574" y="1118"/>
                </a:lnTo>
                <a:lnTo>
                  <a:pt x="565" y="1125"/>
                </a:lnTo>
                <a:lnTo>
                  <a:pt x="554" y="1131"/>
                </a:lnTo>
                <a:lnTo>
                  <a:pt x="554" y="113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135F289D-1481-4BF7-BAB0-8B551EFDAF0B}"/>
              </a:ext>
            </a:extLst>
          </p:cNvPr>
          <p:cNvSpPr>
            <a:spLocks noEditPoints="1"/>
          </p:cNvSpPr>
          <p:nvPr/>
        </p:nvSpPr>
        <p:spPr bwMode="auto">
          <a:xfrm>
            <a:off x="7220435" y="902825"/>
            <a:ext cx="1384058" cy="2587534"/>
          </a:xfrm>
          <a:custGeom>
            <a:avLst/>
            <a:gdLst>
              <a:gd name="T0" fmla="*/ 538 w 1142"/>
              <a:gd name="T1" fmla="*/ 43 h 2135"/>
              <a:gd name="T2" fmla="*/ 507 w 1142"/>
              <a:gd name="T3" fmla="*/ 174 h 2135"/>
              <a:gd name="T4" fmla="*/ 546 w 1142"/>
              <a:gd name="T5" fmla="*/ 292 h 2135"/>
              <a:gd name="T6" fmla="*/ 516 w 1142"/>
              <a:gd name="T7" fmla="*/ 330 h 2135"/>
              <a:gd name="T8" fmla="*/ 428 w 1142"/>
              <a:gd name="T9" fmla="*/ 372 h 2135"/>
              <a:gd name="T10" fmla="*/ 365 w 1142"/>
              <a:gd name="T11" fmla="*/ 498 h 2135"/>
              <a:gd name="T12" fmla="*/ 280 w 1142"/>
              <a:gd name="T13" fmla="*/ 574 h 2135"/>
              <a:gd name="T14" fmla="*/ 118 w 1142"/>
              <a:gd name="T15" fmla="*/ 769 h 2135"/>
              <a:gd name="T16" fmla="*/ 47 w 1142"/>
              <a:gd name="T17" fmla="*/ 816 h 2135"/>
              <a:gd name="T18" fmla="*/ 55 w 1142"/>
              <a:gd name="T19" fmla="*/ 891 h 2135"/>
              <a:gd name="T20" fmla="*/ 60 w 1142"/>
              <a:gd name="T21" fmla="*/ 860 h 2135"/>
              <a:gd name="T22" fmla="*/ 102 w 1142"/>
              <a:gd name="T23" fmla="*/ 839 h 2135"/>
              <a:gd name="T24" fmla="*/ 165 w 1142"/>
              <a:gd name="T25" fmla="*/ 860 h 2135"/>
              <a:gd name="T26" fmla="*/ 208 w 1142"/>
              <a:gd name="T27" fmla="*/ 773 h 2135"/>
              <a:gd name="T28" fmla="*/ 351 w 1142"/>
              <a:gd name="T29" fmla="*/ 707 h 2135"/>
              <a:gd name="T30" fmla="*/ 483 w 1142"/>
              <a:gd name="T31" fmla="*/ 892 h 2135"/>
              <a:gd name="T32" fmla="*/ 428 w 1142"/>
              <a:gd name="T33" fmla="*/ 1009 h 2135"/>
              <a:gd name="T34" fmla="*/ 338 w 1142"/>
              <a:gd name="T35" fmla="*/ 1449 h 2135"/>
              <a:gd name="T36" fmla="*/ 348 w 1142"/>
              <a:gd name="T37" fmla="*/ 1579 h 2135"/>
              <a:gd name="T38" fmla="*/ 379 w 1142"/>
              <a:gd name="T39" fmla="*/ 1656 h 2135"/>
              <a:gd name="T40" fmla="*/ 348 w 1142"/>
              <a:gd name="T41" fmla="*/ 1856 h 2135"/>
              <a:gd name="T42" fmla="*/ 5 w 1142"/>
              <a:gd name="T43" fmla="*/ 1958 h 2135"/>
              <a:gd name="T44" fmla="*/ 13 w 1142"/>
              <a:gd name="T45" fmla="*/ 2044 h 2135"/>
              <a:gd name="T46" fmla="*/ 419 w 1142"/>
              <a:gd name="T47" fmla="*/ 2135 h 2135"/>
              <a:gd name="T48" fmla="*/ 830 w 1142"/>
              <a:gd name="T49" fmla="*/ 2039 h 2135"/>
              <a:gd name="T50" fmla="*/ 866 w 1142"/>
              <a:gd name="T51" fmla="*/ 1958 h 2135"/>
              <a:gd name="T52" fmla="*/ 1142 w 1142"/>
              <a:gd name="T53" fmla="*/ 1874 h 2135"/>
              <a:gd name="T54" fmla="*/ 1094 w 1142"/>
              <a:gd name="T55" fmla="*/ 1793 h 2135"/>
              <a:gd name="T56" fmla="*/ 862 w 1142"/>
              <a:gd name="T57" fmla="*/ 1670 h 2135"/>
              <a:gd name="T58" fmla="*/ 924 w 1142"/>
              <a:gd name="T59" fmla="*/ 1561 h 2135"/>
              <a:gd name="T60" fmla="*/ 953 w 1142"/>
              <a:gd name="T61" fmla="*/ 1217 h 2135"/>
              <a:gd name="T62" fmla="*/ 905 w 1142"/>
              <a:gd name="T63" fmla="*/ 1011 h 2135"/>
              <a:gd name="T64" fmla="*/ 904 w 1142"/>
              <a:gd name="T65" fmla="*/ 822 h 2135"/>
              <a:gd name="T66" fmla="*/ 945 w 1142"/>
              <a:gd name="T67" fmla="*/ 563 h 2135"/>
              <a:gd name="T68" fmla="*/ 1056 w 1142"/>
              <a:gd name="T69" fmla="*/ 524 h 2135"/>
              <a:gd name="T70" fmla="*/ 1028 w 1142"/>
              <a:gd name="T71" fmla="*/ 346 h 2135"/>
              <a:gd name="T72" fmla="*/ 946 w 1142"/>
              <a:gd name="T73" fmla="*/ 117 h 2135"/>
              <a:gd name="T74" fmla="*/ 910 w 1142"/>
              <a:gd name="T75" fmla="*/ 90 h 2135"/>
              <a:gd name="T76" fmla="*/ 857 w 1142"/>
              <a:gd name="T77" fmla="*/ 81 h 2135"/>
              <a:gd name="T78" fmla="*/ 859 w 1142"/>
              <a:gd name="T79" fmla="*/ 151 h 2135"/>
              <a:gd name="T80" fmla="*/ 821 w 1142"/>
              <a:gd name="T81" fmla="*/ 106 h 2135"/>
              <a:gd name="T82" fmla="*/ 834 w 1142"/>
              <a:gd name="T83" fmla="*/ 190 h 2135"/>
              <a:gd name="T84" fmla="*/ 779 w 1142"/>
              <a:gd name="T85" fmla="*/ 164 h 2135"/>
              <a:gd name="T86" fmla="*/ 820 w 1142"/>
              <a:gd name="T87" fmla="*/ 251 h 2135"/>
              <a:gd name="T88" fmla="*/ 895 w 1142"/>
              <a:gd name="T89" fmla="*/ 361 h 2135"/>
              <a:gd name="T90" fmla="*/ 862 w 1142"/>
              <a:gd name="T91" fmla="*/ 387 h 2135"/>
              <a:gd name="T92" fmla="*/ 732 w 1142"/>
              <a:gd name="T93" fmla="*/ 334 h 2135"/>
              <a:gd name="T94" fmla="*/ 744 w 1142"/>
              <a:gd name="T95" fmla="*/ 256 h 2135"/>
              <a:gd name="T96" fmla="*/ 748 w 1142"/>
              <a:gd name="T97" fmla="*/ 55 h 2135"/>
              <a:gd name="T98" fmla="*/ 304 w 1142"/>
              <a:gd name="T99" fmla="*/ 1980 h 2135"/>
              <a:gd name="T100" fmla="*/ 110 w 1142"/>
              <a:gd name="T101" fmla="*/ 1988 h 2135"/>
              <a:gd name="T102" fmla="*/ 728 w 1142"/>
              <a:gd name="T103" fmla="*/ 1988 h 2135"/>
              <a:gd name="T104" fmla="*/ 540 w 1142"/>
              <a:gd name="T105" fmla="*/ 1789 h 2135"/>
              <a:gd name="T106" fmla="*/ 565 w 1142"/>
              <a:gd name="T107" fmla="*/ 1576 h 2135"/>
              <a:gd name="T108" fmla="*/ 648 w 1142"/>
              <a:gd name="T109" fmla="*/ 1249 h 2135"/>
              <a:gd name="T110" fmla="*/ 719 w 1142"/>
              <a:gd name="T111" fmla="*/ 1527 h 2135"/>
              <a:gd name="T112" fmla="*/ 708 w 1142"/>
              <a:gd name="T113" fmla="*/ 1652 h 2135"/>
              <a:gd name="T114" fmla="*/ 541 w 1142"/>
              <a:gd name="T115" fmla="*/ 1803 h 2135"/>
              <a:gd name="T116" fmla="*/ 605 w 1142"/>
              <a:gd name="T117" fmla="*/ 1854 h 2135"/>
              <a:gd name="T118" fmla="*/ 1036 w 1142"/>
              <a:gd name="T119" fmla="*/ 1842 h 2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42" h="2135">
                <a:moveTo>
                  <a:pt x="701" y="24"/>
                </a:moveTo>
                <a:lnTo>
                  <a:pt x="701" y="24"/>
                </a:lnTo>
                <a:lnTo>
                  <a:pt x="687" y="18"/>
                </a:lnTo>
                <a:lnTo>
                  <a:pt x="673" y="13"/>
                </a:lnTo>
                <a:lnTo>
                  <a:pt x="647" y="6"/>
                </a:lnTo>
                <a:lnTo>
                  <a:pt x="623" y="1"/>
                </a:lnTo>
                <a:lnTo>
                  <a:pt x="606" y="0"/>
                </a:lnTo>
                <a:lnTo>
                  <a:pt x="606" y="0"/>
                </a:lnTo>
                <a:lnTo>
                  <a:pt x="599" y="1"/>
                </a:lnTo>
                <a:lnTo>
                  <a:pt x="590" y="5"/>
                </a:lnTo>
                <a:lnTo>
                  <a:pt x="579" y="9"/>
                </a:lnTo>
                <a:lnTo>
                  <a:pt x="568" y="17"/>
                </a:lnTo>
                <a:lnTo>
                  <a:pt x="557" y="24"/>
                </a:lnTo>
                <a:lnTo>
                  <a:pt x="547" y="33"/>
                </a:lnTo>
                <a:lnTo>
                  <a:pt x="538" y="43"/>
                </a:lnTo>
                <a:lnTo>
                  <a:pt x="531" y="52"/>
                </a:lnTo>
                <a:lnTo>
                  <a:pt x="531" y="52"/>
                </a:lnTo>
                <a:lnTo>
                  <a:pt x="519" y="70"/>
                </a:lnTo>
                <a:lnTo>
                  <a:pt x="510" y="85"/>
                </a:lnTo>
                <a:lnTo>
                  <a:pt x="507" y="93"/>
                </a:lnTo>
                <a:lnTo>
                  <a:pt x="505" y="100"/>
                </a:lnTo>
                <a:lnTo>
                  <a:pt x="502" y="107"/>
                </a:lnTo>
                <a:lnTo>
                  <a:pt x="502" y="114"/>
                </a:lnTo>
                <a:lnTo>
                  <a:pt x="502" y="114"/>
                </a:lnTo>
                <a:lnTo>
                  <a:pt x="503" y="129"/>
                </a:lnTo>
                <a:lnTo>
                  <a:pt x="505" y="146"/>
                </a:lnTo>
                <a:lnTo>
                  <a:pt x="507" y="159"/>
                </a:lnTo>
                <a:lnTo>
                  <a:pt x="507" y="166"/>
                </a:lnTo>
                <a:lnTo>
                  <a:pt x="507" y="166"/>
                </a:lnTo>
                <a:lnTo>
                  <a:pt x="507" y="174"/>
                </a:lnTo>
                <a:lnTo>
                  <a:pt x="508" y="187"/>
                </a:lnTo>
                <a:lnTo>
                  <a:pt x="512" y="214"/>
                </a:lnTo>
                <a:lnTo>
                  <a:pt x="512" y="214"/>
                </a:lnTo>
                <a:lnTo>
                  <a:pt x="513" y="222"/>
                </a:lnTo>
                <a:lnTo>
                  <a:pt x="513" y="229"/>
                </a:lnTo>
                <a:lnTo>
                  <a:pt x="514" y="235"/>
                </a:lnTo>
                <a:lnTo>
                  <a:pt x="516" y="242"/>
                </a:lnTo>
                <a:lnTo>
                  <a:pt x="516" y="242"/>
                </a:lnTo>
                <a:lnTo>
                  <a:pt x="534" y="268"/>
                </a:lnTo>
                <a:lnTo>
                  <a:pt x="542" y="282"/>
                </a:lnTo>
                <a:lnTo>
                  <a:pt x="545" y="287"/>
                </a:lnTo>
                <a:lnTo>
                  <a:pt x="545" y="289"/>
                </a:lnTo>
                <a:lnTo>
                  <a:pt x="545" y="289"/>
                </a:lnTo>
                <a:lnTo>
                  <a:pt x="545" y="291"/>
                </a:lnTo>
                <a:lnTo>
                  <a:pt x="546" y="292"/>
                </a:lnTo>
                <a:lnTo>
                  <a:pt x="551" y="294"/>
                </a:lnTo>
                <a:lnTo>
                  <a:pt x="552" y="295"/>
                </a:lnTo>
                <a:lnTo>
                  <a:pt x="553" y="298"/>
                </a:lnTo>
                <a:lnTo>
                  <a:pt x="552" y="300"/>
                </a:lnTo>
                <a:lnTo>
                  <a:pt x="550" y="304"/>
                </a:lnTo>
                <a:lnTo>
                  <a:pt x="550" y="304"/>
                </a:lnTo>
                <a:lnTo>
                  <a:pt x="547" y="307"/>
                </a:lnTo>
                <a:lnTo>
                  <a:pt x="546" y="312"/>
                </a:lnTo>
                <a:lnTo>
                  <a:pt x="546" y="319"/>
                </a:lnTo>
                <a:lnTo>
                  <a:pt x="545" y="323"/>
                </a:lnTo>
                <a:lnTo>
                  <a:pt x="544" y="325"/>
                </a:lnTo>
                <a:lnTo>
                  <a:pt x="541" y="326"/>
                </a:lnTo>
                <a:lnTo>
                  <a:pt x="535" y="327"/>
                </a:lnTo>
                <a:lnTo>
                  <a:pt x="535" y="327"/>
                </a:lnTo>
                <a:lnTo>
                  <a:pt x="516" y="330"/>
                </a:lnTo>
                <a:lnTo>
                  <a:pt x="493" y="333"/>
                </a:lnTo>
                <a:lnTo>
                  <a:pt x="473" y="338"/>
                </a:lnTo>
                <a:lnTo>
                  <a:pt x="467" y="339"/>
                </a:lnTo>
                <a:lnTo>
                  <a:pt x="464" y="342"/>
                </a:lnTo>
                <a:lnTo>
                  <a:pt x="464" y="342"/>
                </a:lnTo>
                <a:lnTo>
                  <a:pt x="465" y="346"/>
                </a:lnTo>
                <a:lnTo>
                  <a:pt x="468" y="352"/>
                </a:lnTo>
                <a:lnTo>
                  <a:pt x="470" y="357"/>
                </a:lnTo>
                <a:lnTo>
                  <a:pt x="470" y="359"/>
                </a:lnTo>
                <a:lnTo>
                  <a:pt x="469" y="361"/>
                </a:lnTo>
                <a:lnTo>
                  <a:pt x="469" y="361"/>
                </a:lnTo>
                <a:lnTo>
                  <a:pt x="461" y="363"/>
                </a:lnTo>
                <a:lnTo>
                  <a:pt x="447" y="367"/>
                </a:lnTo>
                <a:lnTo>
                  <a:pt x="432" y="371"/>
                </a:lnTo>
                <a:lnTo>
                  <a:pt x="428" y="372"/>
                </a:lnTo>
                <a:lnTo>
                  <a:pt x="426" y="375"/>
                </a:lnTo>
                <a:lnTo>
                  <a:pt x="426" y="375"/>
                </a:lnTo>
                <a:lnTo>
                  <a:pt x="426" y="384"/>
                </a:lnTo>
                <a:lnTo>
                  <a:pt x="426" y="390"/>
                </a:lnTo>
                <a:lnTo>
                  <a:pt x="426" y="394"/>
                </a:lnTo>
                <a:lnTo>
                  <a:pt x="426" y="394"/>
                </a:lnTo>
                <a:lnTo>
                  <a:pt x="419" y="401"/>
                </a:lnTo>
                <a:lnTo>
                  <a:pt x="404" y="414"/>
                </a:lnTo>
                <a:lnTo>
                  <a:pt x="387" y="428"/>
                </a:lnTo>
                <a:lnTo>
                  <a:pt x="379" y="437"/>
                </a:lnTo>
                <a:lnTo>
                  <a:pt x="379" y="437"/>
                </a:lnTo>
                <a:lnTo>
                  <a:pt x="366" y="455"/>
                </a:lnTo>
                <a:lnTo>
                  <a:pt x="355" y="470"/>
                </a:lnTo>
                <a:lnTo>
                  <a:pt x="365" y="498"/>
                </a:lnTo>
                <a:lnTo>
                  <a:pt x="365" y="498"/>
                </a:lnTo>
                <a:lnTo>
                  <a:pt x="367" y="501"/>
                </a:lnTo>
                <a:lnTo>
                  <a:pt x="367" y="504"/>
                </a:lnTo>
                <a:lnTo>
                  <a:pt x="367" y="509"/>
                </a:lnTo>
                <a:lnTo>
                  <a:pt x="366" y="515"/>
                </a:lnTo>
                <a:lnTo>
                  <a:pt x="361" y="521"/>
                </a:lnTo>
                <a:lnTo>
                  <a:pt x="353" y="528"/>
                </a:lnTo>
                <a:lnTo>
                  <a:pt x="341" y="536"/>
                </a:lnTo>
                <a:lnTo>
                  <a:pt x="341" y="536"/>
                </a:lnTo>
                <a:lnTo>
                  <a:pt x="316" y="549"/>
                </a:lnTo>
                <a:lnTo>
                  <a:pt x="300" y="556"/>
                </a:lnTo>
                <a:lnTo>
                  <a:pt x="294" y="560"/>
                </a:lnTo>
                <a:lnTo>
                  <a:pt x="289" y="563"/>
                </a:lnTo>
                <a:lnTo>
                  <a:pt x="284" y="568"/>
                </a:lnTo>
                <a:lnTo>
                  <a:pt x="280" y="574"/>
                </a:lnTo>
                <a:lnTo>
                  <a:pt x="280" y="574"/>
                </a:lnTo>
                <a:lnTo>
                  <a:pt x="267" y="591"/>
                </a:lnTo>
                <a:lnTo>
                  <a:pt x="250" y="610"/>
                </a:lnTo>
                <a:lnTo>
                  <a:pt x="235" y="626"/>
                </a:lnTo>
                <a:lnTo>
                  <a:pt x="230" y="632"/>
                </a:lnTo>
                <a:lnTo>
                  <a:pt x="227" y="636"/>
                </a:lnTo>
                <a:lnTo>
                  <a:pt x="227" y="636"/>
                </a:lnTo>
                <a:lnTo>
                  <a:pt x="227" y="641"/>
                </a:lnTo>
                <a:lnTo>
                  <a:pt x="230" y="646"/>
                </a:lnTo>
                <a:lnTo>
                  <a:pt x="232" y="651"/>
                </a:lnTo>
                <a:lnTo>
                  <a:pt x="232" y="654"/>
                </a:lnTo>
                <a:lnTo>
                  <a:pt x="232" y="655"/>
                </a:lnTo>
                <a:lnTo>
                  <a:pt x="232" y="655"/>
                </a:lnTo>
                <a:lnTo>
                  <a:pt x="137" y="754"/>
                </a:lnTo>
                <a:lnTo>
                  <a:pt x="137" y="754"/>
                </a:lnTo>
                <a:lnTo>
                  <a:pt x="118" y="769"/>
                </a:lnTo>
                <a:lnTo>
                  <a:pt x="118" y="769"/>
                </a:lnTo>
                <a:lnTo>
                  <a:pt x="115" y="771"/>
                </a:lnTo>
                <a:lnTo>
                  <a:pt x="109" y="773"/>
                </a:lnTo>
                <a:lnTo>
                  <a:pt x="101" y="776"/>
                </a:lnTo>
                <a:lnTo>
                  <a:pt x="90" y="778"/>
                </a:lnTo>
                <a:lnTo>
                  <a:pt x="90" y="778"/>
                </a:lnTo>
                <a:lnTo>
                  <a:pt x="79" y="780"/>
                </a:lnTo>
                <a:lnTo>
                  <a:pt x="72" y="784"/>
                </a:lnTo>
                <a:lnTo>
                  <a:pt x="66" y="789"/>
                </a:lnTo>
                <a:lnTo>
                  <a:pt x="62" y="792"/>
                </a:lnTo>
                <a:lnTo>
                  <a:pt x="62" y="792"/>
                </a:lnTo>
                <a:lnTo>
                  <a:pt x="58" y="797"/>
                </a:lnTo>
                <a:lnTo>
                  <a:pt x="55" y="803"/>
                </a:lnTo>
                <a:lnTo>
                  <a:pt x="52" y="810"/>
                </a:lnTo>
                <a:lnTo>
                  <a:pt x="47" y="816"/>
                </a:lnTo>
                <a:lnTo>
                  <a:pt x="47" y="816"/>
                </a:lnTo>
                <a:lnTo>
                  <a:pt x="43" y="822"/>
                </a:lnTo>
                <a:lnTo>
                  <a:pt x="40" y="829"/>
                </a:lnTo>
                <a:lnTo>
                  <a:pt x="38" y="840"/>
                </a:lnTo>
                <a:lnTo>
                  <a:pt x="38" y="840"/>
                </a:lnTo>
                <a:lnTo>
                  <a:pt x="36" y="845"/>
                </a:lnTo>
                <a:lnTo>
                  <a:pt x="34" y="852"/>
                </a:lnTo>
                <a:lnTo>
                  <a:pt x="33" y="856"/>
                </a:lnTo>
                <a:lnTo>
                  <a:pt x="33" y="861"/>
                </a:lnTo>
                <a:lnTo>
                  <a:pt x="36" y="865"/>
                </a:lnTo>
                <a:lnTo>
                  <a:pt x="38" y="868"/>
                </a:lnTo>
                <a:lnTo>
                  <a:pt x="38" y="868"/>
                </a:lnTo>
                <a:lnTo>
                  <a:pt x="42" y="872"/>
                </a:lnTo>
                <a:lnTo>
                  <a:pt x="46" y="878"/>
                </a:lnTo>
                <a:lnTo>
                  <a:pt x="55" y="891"/>
                </a:lnTo>
                <a:lnTo>
                  <a:pt x="58" y="896"/>
                </a:lnTo>
                <a:lnTo>
                  <a:pt x="62" y="899"/>
                </a:lnTo>
                <a:lnTo>
                  <a:pt x="63" y="899"/>
                </a:lnTo>
                <a:lnTo>
                  <a:pt x="64" y="899"/>
                </a:lnTo>
                <a:lnTo>
                  <a:pt x="65" y="899"/>
                </a:lnTo>
                <a:lnTo>
                  <a:pt x="66" y="897"/>
                </a:lnTo>
                <a:lnTo>
                  <a:pt x="66" y="897"/>
                </a:lnTo>
                <a:lnTo>
                  <a:pt x="68" y="892"/>
                </a:lnTo>
                <a:lnTo>
                  <a:pt x="68" y="886"/>
                </a:lnTo>
                <a:lnTo>
                  <a:pt x="66" y="877"/>
                </a:lnTo>
                <a:lnTo>
                  <a:pt x="64" y="868"/>
                </a:lnTo>
                <a:lnTo>
                  <a:pt x="62" y="864"/>
                </a:lnTo>
                <a:lnTo>
                  <a:pt x="62" y="864"/>
                </a:lnTo>
                <a:lnTo>
                  <a:pt x="60" y="862"/>
                </a:lnTo>
                <a:lnTo>
                  <a:pt x="60" y="860"/>
                </a:lnTo>
                <a:lnTo>
                  <a:pt x="60" y="853"/>
                </a:lnTo>
                <a:lnTo>
                  <a:pt x="62" y="845"/>
                </a:lnTo>
                <a:lnTo>
                  <a:pt x="75" y="831"/>
                </a:lnTo>
                <a:lnTo>
                  <a:pt x="75" y="831"/>
                </a:lnTo>
                <a:lnTo>
                  <a:pt x="73" y="833"/>
                </a:lnTo>
                <a:lnTo>
                  <a:pt x="72" y="836"/>
                </a:lnTo>
                <a:lnTo>
                  <a:pt x="72" y="840"/>
                </a:lnTo>
                <a:lnTo>
                  <a:pt x="76" y="845"/>
                </a:lnTo>
                <a:lnTo>
                  <a:pt x="76" y="845"/>
                </a:lnTo>
                <a:lnTo>
                  <a:pt x="82" y="848"/>
                </a:lnTo>
                <a:lnTo>
                  <a:pt x="87" y="848"/>
                </a:lnTo>
                <a:lnTo>
                  <a:pt x="90" y="847"/>
                </a:lnTo>
                <a:lnTo>
                  <a:pt x="95" y="845"/>
                </a:lnTo>
                <a:lnTo>
                  <a:pt x="95" y="845"/>
                </a:lnTo>
                <a:lnTo>
                  <a:pt x="102" y="839"/>
                </a:lnTo>
                <a:lnTo>
                  <a:pt x="114" y="829"/>
                </a:lnTo>
                <a:lnTo>
                  <a:pt x="128" y="816"/>
                </a:lnTo>
                <a:lnTo>
                  <a:pt x="142" y="835"/>
                </a:lnTo>
                <a:lnTo>
                  <a:pt x="152" y="835"/>
                </a:lnTo>
                <a:lnTo>
                  <a:pt x="152" y="835"/>
                </a:lnTo>
                <a:lnTo>
                  <a:pt x="148" y="837"/>
                </a:lnTo>
                <a:lnTo>
                  <a:pt x="142" y="845"/>
                </a:lnTo>
                <a:lnTo>
                  <a:pt x="140" y="848"/>
                </a:lnTo>
                <a:lnTo>
                  <a:pt x="139" y="853"/>
                </a:lnTo>
                <a:lnTo>
                  <a:pt x="139" y="856"/>
                </a:lnTo>
                <a:lnTo>
                  <a:pt x="142" y="859"/>
                </a:lnTo>
                <a:lnTo>
                  <a:pt x="142" y="859"/>
                </a:lnTo>
                <a:lnTo>
                  <a:pt x="147" y="860"/>
                </a:lnTo>
                <a:lnTo>
                  <a:pt x="153" y="861"/>
                </a:lnTo>
                <a:lnTo>
                  <a:pt x="165" y="860"/>
                </a:lnTo>
                <a:lnTo>
                  <a:pt x="174" y="858"/>
                </a:lnTo>
                <a:lnTo>
                  <a:pt x="180" y="854"/>
                </a:lnTo>
                <a:lnTo>
                  <a:pt x="180" y="854"/>
                </a:lnTo>
                <a:lnTo>
                  <a:pt x="184" y="850"/>
                </a:lnTo>
                <a:lnTo>
                  <a:pt x="188" y="845"/>
                </a:lnTo>
                <a:lnTo>
                  <a:pt x="194" y="835"/>
                </a:lnTo>
                <a:lnTo>
                  <a:pt x="194" y="835"/>
                </a:lnTo>
                <a:lnTo>
                  <a:pt x="197" y="823"/>
                </a:lnTo>
                <a:lnTo>
                  <a:pt x="199" y="807"/>
                </a:lnTo>
                <a:lnTo>
                  <a:pt x="199" y="807"/>
                </a:lnTo>
                <a:lnTo>
                  <a:pt x="200" y="789"/>
                </a:lnTo>
                <a:lnTo>
                  <a:pt x="201" y="784"/>
                </a:lnTo>
                <a:lnTo>
                  <a:pt x="204" y="779"/>
                </a:lnTo>
                <a:lnTo>
                  <a:pt x="205" y="776"/>
                </a:lnTo>
                <a:lnTo>
                  <a:pt x="208" y="773"/>
                </a:lnTo>
                <a:lnTo>
                  <a:pt x="208" y="773"/>
                </a:lnTo>
                <a:lnTo>
                  <a:pt x="222" y="765"/>
                </a:lnTo>
                <a:lnTo>
                  <a:pt x="240" y="752"/>
                </a:lnTo>
                <a:lnTo>
                  <a:pt x="265" y="735"/>
                </a:lnTo>
                <a:lnTo>
                  <a:pt x="265" y="735"/>
                </a:lnTo>
                <a:lnTo>
                  <a:pt x="280" y="735"/>
                </a:lnTo>
                <a:lnTo>
                  <a:pt x="293" y="735"/>
                </a:lnTo>
                <a:lnTo>
                  <a:pt x="303" y="735"/>
                </a:lnTo>
                <a:lnTo>
                  <a:pt x="303" y="735"/>
                </a:lnTo>
                <a:lnTo>
                  <a:pt x="308" y="734"/>
                </a:lnTo>
                <a:lnTo>
                  <a:pt x="314" y="732"/>
                </a:lnTo>
                <a:lnTo>
                  <a:pt x="328" y="724"/>
                </a:lnTo>
                <a:lnTo>
                  <a:pt x="341" y="715"/>
                </a:lnTo>
                <a:lnTo>
                  <a:pt x="351" y="707"/>
                </a:lnTo>
                <a:lnTo>
                  <a:pt x="351" y="707"/>
                </a:lnTo>
                <a:lnTo>
                  <a:pt x="388" y="670"/>
                </a:lnTo>
                <a:lnTo>
                  <a:pt x="422" y="636"/>
                </a:lnTo>
                <a:lnTo>
                  <a:pt x="422" y="636"/>
                </a:lnTo>
                <a:lnTo>
                  <a:pt x="426" y="631"/>
                </a:lnTo>
                <a:lnTo>
                  <a:pt x="432" y="626"/>
                </a:lnTo>
                <a:lnTo>
                  <a:pt x="441" y="622"/>
                </a:lnTo>
                <a:lnTo>
                  <a:pt x="441" y="622"/>
                </a:lnTo>
                <a:lnTo>
                  <a:pt x="469" y="677"/>
                </a:lnTo>
                <a:lnTo>
                  <a:pt x="489" y="718"/>
                </a:lnTo>
                <a:lnTo>
                  <a:pt x="495" y="733"/>
                </a:lnTo>
                <a:lnTo>
                  <a:pt x="497" y="740"/>
                </a:lnTo>
                <a:lnTo>
                  <a:pt x="497" y="740"/>
                </a:lnTo>
                <a:lnTo>
                  <a:pt x="490" y="817"/>
                </a:lnTo>
                <a:lnTo>
                  <a:pt x="483" y="892"/>
                </a:lnTo>
                <a:lnTo>
                  <a:pt x="483" y="892"/>
                </a:lnTo>
                <a:lnTo>
                  <a:pt x="482" y="907"/>
                </a:lnTo>
                <a:lnTo>
                  <a:pt x="478" y="918"/>
                </a:lnTo>
                <a:lnTo>
                  <a:pt x="477" y="924"/>
                </a:lnTo>
                <a:lnTo>
                  <a:pt x="474" y="930"/>
                </a:lnTo>
                <a:lnTo>
                  <a:pt x="474" y="930"/>
                </a:lnTo>
                <a:lnTo>
                  <a:pt x="470" y="936"/>
                </a:lnTo>
                <a:lnTo>
                  <a:pt x="468" y="942"/>
                </a:lnTo>
                <a:lnTo>
                  <a:pt x="463" y="955"/>
                </a:lnTo>
                <a:lnTo>
                  <a:pt x="457" y="967"/>
                </a:lnTo>
                <a:lnTo>
                  <a:pt x="454" y="973"/>
                </a:lnTo>
                <a:lnTo>
                  <a:pt x="450" y="977"/>
                </a:lnTo>
                <a:lnTo>
                  <a:pt x="450" y="977"/>
                </a:lnTo>
                <a:lnTo>
                  <a:pt x="445" y="983"/>
                </a:lnTo>
                <a:lnTo>
                  <a:pt x="439" y="990"/>
                </a:lnTo>
                <a:lnTo>
                  <a:pt x="428" y="1009"/>
                </a:lnTo>
                <a:lnTo>
                  <a:pt x="417" y="1028"/>
                </a:lnTo>
                <a:lnTo>
                  <a:pt x="412" y="1039"/>
                </a:lnTo>
                <a:lnTo>
                  <a:pt x="412" y="1039"/>
                </a:lnTo>
                <a:lnTo>
                  <a:pt x="411" y="1051"/>
                </a:lnTo>
                <a:lnTo>
                  <a:pt x="409" y="1070"/>
                </a:lnTo>
                <a:lnTo>
                  <a:pt x="407" y="1096"/>
                </a:lnTo>
                <a:lnTo>
                  <a:pt x="407" y="1096"/>
                </a:lnTo>
                <a:lnTo>
                  <a:pt x="375" y="1226"/>
                </a:lnTo>
                <a:lnTo>
                  <a:pt x="351" y="1326"/>
                </a:lnTo>
                <a:lnTo>
                  <a:pt x="336" y="1390"/>
                </a:lnTo>
                <a:lnTo>
                  <a:pt x="336" y="1390"/>
                </a:lnTo>
                <a:lnTo>
                  <a:pt x="335" y="1398"/>
                </a:lnTo>
                <a:lnTo>
                  <a:pt x="335" y="1408"/>
                </a:lnTo>
                <a:lnTo>
                  <a:pt x="335" y="1428"/>
                </a:lnTo>
                <a:lnTo>
                  <a:pt x="338" y="1449"/>
                </a:lnTo>
                <a:lnTo>
                  <a:pt x="340" y="1471"/>
                </a:lnTo>
                <a:lnTo>
                  <a:pt x="346" y="1508"/>
                </a:lnTo>
                <a:lnTo>
                  <a:pt x="347" y="1521"/>
                </a:lnTo>
                <a:lnTo>
                  <a:pt x="347" y="1524"/>
                </a:lnTo>
                <a:lnTo>
                  <a:pt x="346" y="1528"/>
                </a:lnTo>
                <a:lnTo>
                  <a:pt x="346" y="1528"/>
                </a:lnTo>
                <a:lnTo>
                  <a:pt x="341" y="1536"/>
                </a:lnTo>
                <a:lnTo>
                  <a:pt x="336" y="1543"/>
                </a:lnTo>
                <a:lnTo>
                  <a:pt x="335" y="1547"/>
                </a:lnTo>
                <a:lnTo>
                  <a:pt x="334" y="1551"/>
                </a:lnTo>
                <a:lnTo>
                  <a:pt x="334" y="1555"/>
                </a:lnTo>
                <a:lnTo>
                  <a:pt x="336" y="1561"/>
                </a:lnTo>
                <a:lnTo>
                  <a:pt x="336" y="1561"/>
                </a:lnTo>
                <a:lnTo>
                  <a:pt x="342" y="1572"/>
                </a:lnTo>
                <a:lnTo>
                  <a:pt x="348" y="1579"/>
                </a:lnTo>
                <a:lnTo>
                  <a:pt x="354" y="1585"/>
                </a:lnTo>
                <a:lnTo>
                  <a:pt x="360" y="1589"/>
                </a:lnTo>
                <a:lnTo>
                  <a:pt x="360" y="1589"/>
                </a:lnTo>
                <a:lnTo>
                  <a:pt x="362" y="1591"/>
                </a:lnTo>
                <a:lnTo>
                  <a:pt x="366" y="1591"/>
                </a:lnTo>
                <a:lnTo>
                  <a:pt x="370" y="1589"/>
                </a:lnTo>
                <a:lnTo>
                  <a:pt x="372" y="1589"/>
                </a:lnTo>
                <a:lnTo>
                  <a:pt x="373" y="1592"/>
                </a:lnTo>
                <a:lnTo>
                  <a:pt x="373" y="1597"/>
                </a:lnTo>
                <a:lnTo>
                  <a:pt x="374" y="1604"/>
                </a:lnTo>
                <a:lnTo>
                  <a:pt x="374" y="1604"/>
                </a:lnTo>
                <a:lnTo>
                  <a:pt x="375" y="1632"/>
                </a:lnTo>
                <a:lnTo>
                  <a:pt x="377" y="1644"/>
                </a:lnTo>
                <a:lnTo>
                  <a:pt x="379" y="1656"/>
                </a:lnTo>
                <a:lnTo>
                  <a:pt x="379" y="1656"/>
                </a:lnTo>
                <a:lnTo>
                  <a:pt x="381" y="1672"/>
                </a:lnTo>
                <a:lnTo>
                  <a:pt x="383" y="1694"/>
                </a:lnTo>
                <a:lnTo>
                  <a:pt x="384" y="1737"/>
                </a:lnTo>
                <a:lnTo>
                  <a:pt x="384" y="1737"/>
                </a:lnTo>
                <a:lnTo>
                  <a:pt x="384" y="1756"/>
                </a:lnTo>
                <a:lnTo>
                  <a:pt x="384" y="1774"/>
                </a:lnTo>
                <a:lnTo>
                  <a:pt x="384" y="1791"/>
                </a:lnTo>
                <a:lnTo>
                  <a:pt x="384" y="1803"/>
                </a:lnTo>
                <a:lnTo>
                  <a:pt x="384" y="1803"/>
                </a:lnTo>
                <a:lnTo>
                  <a:pt x="387" y="1830"/>
                </a:lnTo>
                <a:lnTo>
                  <a:pt x="388" y="1846"/>
                </a:lnTo>
                <a:lnTo>
                  <a:pt x="388" y="1855"/>
                </a:lnTo>
                <a:lnTo>
                  <a:pt x="388" y="1855"/>
                </a:lnTo>
                <a:lnTo>
                  <a:pt x="388" y="1855"/>
                </a:lnTo>
                <a:lnTo>
                  <a:pt x="348" y="1856"/>
                </a:lnTo>
                <a:lnTo>
                  <a:pt x="309" y="1860"/>
                </a:lnTo>
                <a:lnTo>
                  <a:pt x="272" y="1862"/>
                </a:lnTo>
                <a:lnTo>
                  <a:pt x="236" y="1867"/>
                </a:lnTo>
                <a:lnTo>
                  <a:pt x="203" y="1873"/>
                </a:lnTo>
                <a:lnTo>
                  <a:pt x="171" y="1879"/>
                </a:lnTo>
                <a:lnTo>
                  <a:pt x="140" y="1886"/>
                </a:lnTo>
                <a:lnTo>
                  <a:pt x="113" y="1893"/>
                </a:lnTo>
                <a:lnTo>
                  <a:pt x="88" y="1903"/>
                </a:lnTo>
                <a:lnTo>
                  <a:pt x="65" y="1911"/>
                </a:lnTo>
                <a:lnTo>
                  <a:pt x="46" y="1920"/>
                </a:lnTo>
                <a:lnTo>
                  <a:pt x="30" y="1931"/>
                </a:lnTo>
                <a:lnTo>
                  <a:pt x="18" y="1942"/>
                </a:lnTo>
                <a:lnTo>
                  <a:pt x="12" y="1948"/>
                </a:lnTo>
                <a:lnTo>
                  <a:pt x="8" y="1952"/>
                </a:lnTo>
                <a:lnTo>
                  <a:pt x="5" y="1958"/>
                </a:lnTo>
                <a:lnTo>
                  <a:pt x="2" y="1964"/>
                </a:lnTo>
                <a:lnTo>
                  <a:pt x="0" y="1970"/>
                </a:lnTo>
                <a:lnTo>
                  <a:pt x="0" y="1976"/>
                </a:lnTo>
                <a:lnTo>
                  <a:pt x="0" y="1976"/>
                </a:lnTo>
                <a:lnTo>
                  <a:pt x="1" y="1986"/>
                </a:lnTo>
                <a:lnTo>
                  <a:pt x="5" y="1995"/>
                </a:lnTo>
                <a:lnTo>
                  <a:pt x="5" y="1995"/>
                </a:lnTo>
                <a:lnTo>
                  <a:pt x="1" y="2005"/>
                </a:lnTo>
                <a:lnTo>
                  <a:pt x="0" y="2014"/>
                </a:lnTo>
                <a:lnTo>
                  <a:pt x="0" y="2014"/>
                </a:lnTo>
                <a:lnTo>
                  <a:pt x="0" y="2020"/>
                </a:lnTo>
                <a:lnTo>
                  <a:pt x="2" y="2026"/>
                </a:lnTo>
                <a:lnTo>
                  <a:pt x="5" y="2033"/>
                </a:lnTo>
                <a:lnTo>
                  <a:pt x="8" y="2039"/>
                </a:lnTo>
                <a:lnTo>
                  <a:pt x="13" y="2044"/>
                </a:lnTo>
                <a:lnTo>
                  <a:pt x="19" y="2050"/>
                </a:lnTo>
                <a:lnTo>
                  <a:pt x="33" y="2062"/>
                </a:lnTo>
                <a:lnTo>
                  <a:pt x="51" y="2072"/>
                </a:lnTo>
                <a:lnTo>
                  <a:pt x="71" y="2082"/>
                </a:lnTo>
                <a:lnTo>
                  <a:pt x="96" y="2091"/>
                </a:lnTo>
                <a:lnTo>
                  <a:pt x="123" y="2100"/>
                </a:lnTo>
                <a:lnTo>
                  <a:pt x="153" y="2108"/>
                </a:lnTo>
                <a:lnTo>
                  <a:pt x="185" y="2115"/>
                </a:lnTo>
                <a:lnTo>
                  <a:pt x="219" y="2121"/>
                </a:lnTo>
                <a:lnTo>
                  <a:pt x="256" y="2126"/>
                </a:lnTo>
                <a:lnTo>
                  <a:pt x="295" y="2129"/>
                </a:lnTo>
                <a:lnTo>
                  <a:pt x="335" y="2133"/>
                </a:lnTo>
                <a:lnTo>
                  <a:pt x="377" y="2134"/>
                </a:lnTo>
                <a:lnTo>
                  <a:pt x="419" y="2135"/>
                </a:lnTo>
                <a:lnTo>
                  <a:pt x="419" y="2135"/>
                </a:lnTo>
                <a:lnTo>
                  <a:pt x="462" y="2134"/>
                </a:lnTo>
                <a:lnTo>
                  <a:pt x="503" y="2133"/>
                </a:lnTo>
                <a:lnTo>
                  <a:pt x="544" y="2129"/>
                </a:lnTo>
                <a:lnTo>
                  <a:pt x="583" y="2126"/>
                </a:lnTo>
                <a:lnTo>
                  <a:pt x="619" y="2121"/>
                </a:lnTo>
                <a:lnTo>
                  <a:pt x="654" y="2115"/>
                </a:lnTo>
                <a:lnTo>
                  <a:pt x="686" y="2108"/>
                </a:lnTo>
                <a:lnTo>
                  <a:pt x="715" y="2100"/>
                </a:lnTo>
                <a:lnTo>
                  <a:pt x="743" y="2091"/>
                </a:lnTo>
                <a:lnTo>
                  <a:pt x="767" y="2082"/>
                </a:lnTo>
                <a:lnTo>
                  <a:pt x="788" y="2072"/>
                </a:lnTo>
                <a:lnTo>
                  <a:pt x="805" y="2062"/>
                </a:lnTo>
                <a:lnTo>
                  <a:pt x="820" y="2050"/>
                </a:lnTo>
                <a:lnTo>
                  <a:pt x="825" y="2044"/>
                </a:lnTo>
                <a:lnTo>
                  <a:pt x="830" y="2039"/>
                </a:lnTo>
                <a:lnTo>
                  <a:pt x="834" y="2033"/>
                </a:lnTo>
                <a:lnTo>
                  <a:pt x="836" y="2026"/>
                </a:lnTo>
                <a:lnTo>
                  <a:pt x="838" y="2020"/>
                </a:lnTo>
                <a:lnTo>
                  <a:pt x="838" y="2014"/>
                </a:lnTo>
                <a:lnTo>
                  <a:pt x="838" y="2014"/>
                </a:lnTo>
                <a:lnTo>
                  <a:pt x="837" y="2005"/>
                </a:lnTo>
                <a:lnTo>
                  <a:pt x="834" y="1995"/>
                </a:lnTo>
                <a:lnTo>
                  <a:pt x="834" y="1995"/>
                </a:lnTo>
                <a:lnTo>
                  <a:pt x="837" y="1986"/>
                </a:lnTo>
                <a:lnTo>
                  <a:pt x="838" y="1976"/>
                </a:lnTo>
                <a:lnTo>
                  <a:pt x="838" y="1976"/>
                </a:lnTo>
                <a:lnTo>
                  <a:pt x="837" y="1968"/>
                </a:lnTo>
                <a:lnTo>
                  <a:pt x="835" y="1960"/>
                </a:lnTo>
                <a:lnTo>
                  <a:pt x="835" y="1960"/>
                </a:lnTo>
                <a:lnTo>
                  <a:pt x="866" y="1958"/>
                </a:lnTo>
                <a:lnTo>
                  <a:pt x="897" y="1957"/>
                </a:lnTo>
                <a:lnTo>
                  <a:pt x="926" y="1955"/>
                </a:lnTo>
                <a:lnTo>
                  <a:pt x="955" y="1951"/>
                </a:lnTo>
                <a:lnTo>
                  <a:pt x="982" y="1948"/>
                </a:lnTo>
                <a:lnTo>
                  <a:pt x="1007" y="1943"/>
                </a:lnTo>
                <a:lnTo>
                  <a:pt x="1030" y="1938"/>
                </a:lnTo>
                <a:lnTo>
                  <a:pt x="1052" y="1932"/>
                </a:lnTo>
                <a:lnTo>
                  <a:pt x="1072" y="1926"/>
                </a:lnTo>
                <a:lnTo>
                  <a:pt x="1090" y="1919"/>
                </a:lnTo>
                <a:lnTo>
                  <a:pt x="1105" y="1912"/>
                </a:lnTo>
                <a:lnTo>
                  <a:pt x="1118" y="1904"/>
                </a:lnTo>
                <a:lnTo>
                  <a:pt x="1127" y="1895"/>
                </a:lnTo>
                <a:lnTo>
                  <a:pt x="1136" y="1887"/>
                </a:lnTo>
                <a:lnTo>
                  <a:pt x="1140" y="1879"/>
                </a:lnTo>
                <a:lnTo>
                  <a:pt x="1142" y="1874"/>
                </a:lnTo>
                <a:lnTo>
                  <a:pt x="1142" y="1869"/>
                </a:lnTo>
                <a:lnTo>
                  <a:pt x="1142" y="1869"/>
                </a:lnTo>
                <a:lnTo>
                  <a:pt x="1140" y="1862"/>
                </a:lnTo>
                <a:lnTo>
                  <a:pt x="1138" y="1855"/>
                </a:lnTo>
                <a:lnTo>
                  <a:pt x="1138" y="1855"/>
                </a:lnTo>
                <a:lnTo>
                  <a:pt x="1140" y="1848"/>
                </a:lnTo>
                <a:lnTo>
                  <a:pt x="1142" y="1841"/>
                </a:lnTo>
                <a:lnTo>
                  <a:pt x="1142" y="1841"/>
                </a:lnTo>
                <a:lnTo>
                  <a:pt x="1142" y="1836"/>
                </a:lnTo>
                <a:lnTo>
                  <a:pt x="1140" y="1833"/>
                </a:lnTo>
                <a:lnTo>
                  <a:pt x="1136" y="1824"/>
                </a:lnTo>
                <a:lnTo>
                  <a:pt x="1129" y="1816"/>
                </a:lnTo>
                <a:lnTo>
                  <a:pt x="1120" y="1808"/>
                </a:lnTo>
                <a:lnTo>
                  <a:pt x="1108" y="1801"/>
                </a:lnTo>
                <a:lnTo>
                  <a:pt x="1094" y="1793"/>
                </a:lnTo>
                <a:lnTo>
                  <a:pt x="1078" y="1786"/>
                </a:lnTo>
                <a:lnTo>
                  <a:pt x="1060" y="1780"/>
                </a:lnTo>
                <a:lnTo>
                  <a:pt x="1040" y="1774"/>
                </a:lnTo>
                <a:lnTo>
                  <a:pt x="1017" y="1770"/>
                </a:lnTo>
                <a:lnTo>
                  <a:pt x="995" y="1765"/>
                </a:lnTo>
                <a:lnTo>
                  <a:pt x="970" y="1760"/>
                </a:lnTo>
                <a:lnTo>
                  <a:pt x="944" y="1757"/>
                </a:lnTo>
                <a:lnTo>
                  <a:pt x="917" y="1754"/>
                </a:lnTo>
                <a:lnTo>
                  <a:pt x="887" y="1752"/>
                </a:lnTo>
                <a:lnTo>
                  <a:pt x="859" y="1751"/>
                </a:lnTo>
                <a:lnTo>
                  <a:pt x="859" y="1751"/>
                </a:lnTo>
                <a:lnTo>
                  <a:pt x="859" y="1699"/>
                </a:lnTo>
                <a:lnTo>
                  <a:pt x="860" y="1681"/>
                </a:lnTo>
                <a:lnTo>
                  <a:pt x="861" y="1674"/>
                </a:lnTo>
                <a:lnTo>
                  <a:pt x="862" y="1670"/>
                </a:lnTo>
                <a:lnTo>
                  <a:pt x="862" y="1670"/>
                </a:lnTo>
                <a:lnTo>
                  <a:pt x="866" y="1667"/>
                </a:lnTo>
                <a:lnTo>
                  <a:pt x="872" y="1662"/>
                </a:lnTo>
                <a:lnTo>
                  <a:pt x="886" y="1654"/>
                </a:lnTo>
                <a:lnTo>
                  <a:pt x="898" y="1645"/>
                </a:lnTo>
                <a:lnTo>
                  <a:pt x="902" y="1640"/>
                </a:lnTo>
                <a:lnTo>
                  <a:pt x="905" y="1637"/>
                </a:lnTo>
                <a:lnTo>
                  <a:pt x="905" y="1637"/>
                </a:lnTo>
                <a:lnTo>
                  <a:pt x="910" y="1625"/>
                </a:lnTo>
                <a:lnTo>
                  <a:pt x="918" y="1606"/>
                </a:lnTo>
                <a:lnTo>
                  <a:pt x="921" y="1595"/>
                </a:lnTo>
                <a:lnTo>
                  <a:pt x="924" y="1584"/>
                </a:lnTo>
                <a:lnTo>
                  <a:pt x="925" y="1572"/>
                </a:lnTo>
                <a:lnTo>
                  <a:pt x="924" y="1561"/>
                </a:lnTo>
                <a:lnTo>
                  <a:pt x="924" y="1561"/>
                </a:lnTo>
                <a:lnTo>
                  <a:pt x="919" y="1536"/>
                </a:lnTo>
                <a:lnTo>
                  <a:pt x="914" y="1506"/>
                </a:lnTo>
                <a:lnTo>
                  <a:pt x="911" y="1474"/>
                </a:lnTo>
                <a:lnTo>
                  <a:pt x="910" y="1442"/>
                </a:lnTo>
                <a:lnTo>
                  <a:pt x="910" y="1442"/>
                </a:lnTo>
                <a:lnTo>
                  <a:pt x="911" y="1425"/>
                </a:lnTo>
                <a:lnTo>
                  <a:pt x="913" y="1403"/>
                </a:lnTo>
                <a:lnTo>
                  <a:pt x="923" y="1357"/>
                </a:lnTo>
                <a:lnTo>
                  <a:pt x="932" y="1312"/>
                </a:lnTo>
                <a:lnTo>
                  <a:pt x="936" y="1293"/>
                </a:lnTo>
                <a:lnTo>
                  <a:pt x="938" y="1276"/>
                </a:lnTo>
                <a:lnTo>
                  <a:pt x="938" y="1276"/>
                </a:lnTo>
                <a:lnTo>
                  <a:pt x="940" y="1262"/>
                </a:lnTo>
                <a:lnTo>
                  <a:pt x="945" y="1248"/>
                </a:lnTo>
                <a:lnTo>
                  <a:pt x="953" y="1217"/>
                </a:lnTo>
                <a:lnTo>
                  <a:pt x="956" y="1202"/>
                </a:lnTo>
                <a:lnTo>
                  <a:pt x="958" y="1185"/>
                </a:lnTo>
                <a:lnTo>
                  <a:pt x="957" y="1177"/>
                </a:lnTo>
                <a:lnTo>
                  <a:pt x="957" y="1167"/>
                </a:lnTo>
                <a:lnTo>
                  <a:pt x="955" y="1158"/>
                </a:lnTo>
                <a:lnTo>
                  <a:pt x="952" y="1148"/>
                </a:lnTo>
                <a:lnTo>
                  <a:pt x="952" y="1148"/>
                </a:lnTo>
                <a:lnTo>
                  <a:pt x="945" y="1128"/>
                </a:lnTo>
                <a:lnTo>
                  <a:pt x="937" y="1107"/>
                </a:lnTo>
                <a:lnTo>
                  <a:pt x="920" y="1066"/>
                </a:lnTo>
                <a:lnTo>
                  <a:pt x="906" y="1034"/>
                </a:lnTo>
                <a:lnTo>
                  <a:pt x="900" y="1020"/>
                </a:lnTo>
                <a:lnTo>
                  <a:pt x="900" y="1020"/>
                </a:lnTo>
                <a:lnTo>
                  <a:pt x="901" y="1017"/>
                </a:lnTo>
                <a:lnTo>
                  <a:pt x="905" y="1011"/>
                </a:lnTo>
                <a:lnTo>
                  <a:pt x="914" y="990"/>
                </a:lnTo>
                <a:lnTo>
                  <a:pt x="919" y="979"/>
                </a:lnTo>
                <a:lnTo>
                  <a:pt x="924" y="963"/>
                </a:lnTo>
                <a:lnTo>
                  <a:pt x="927" y="948"/>
                </a:lnTo>
                <a:lnTo>
                  <a:pt x="928" y="930"/>
                </a:lnTo>
                <a:lnTo>
                  <a:pt x="928" y="930"/>
                </a:lnTo>
                <a:lnTo>
                  <a:pt x="928" y="913"/>
                </a:lnTo>
                <a:lnTo>
                  <a:pt x="926" y="900"/>
                </a:lnTo>
                <a:lnTo>
                  <a:pt x="925" y="888"/>
                </a:lnTo>
                <a:lnTo>
                  <a:pt x="921" y="879"/>
                </a:lnTo>
                <a:lnTo>
                  <a:pt x="915" y="860"/>
                </a:lnTo>
                <a:lnTo>
                  <a:pt x="910" y="840"/>
                </a:lnTo>
                <a:lnTo>
                  <a:pt x="910" y="840"/>
                </a:lnTo>
                <a:lnTo>
                  <a:pt x="907" y="830"/>
                </a:lnTo>
                <a:lnTo>
                  <a:pt x="904" y="822"/>
                </a:lnTo>
                <a:lnTo>
                  <a:pt x="901" y="815"/>
                </a:lnTo>
                <a:lnTo>
                  <a:pt x="900" y="808"/>
                </a:lnTo>
                <a:lnTo>
                  <a:pt x="898" y="798"/>
                </a:lnTo>
                <a:lnTo>
                  <a:pt x="898" y="785"/>
                </a:lnTo>
                <a:lnTo>
                  <a:pt x="898" y="769"/>
                </a:lnTo>
                <a:lnTo>
                  <a:pt x="900" y="745"/>
                </a:lnTo>
                <a:lnTo>
                  <a:pt x="900" y="745"/>
                </a:lnTo>
                <a:lnTo>
                  <a:pt x="905" y="688"/>
                </a:lnTo>
                <a:lnTo>
                  <a:pt x="910" y="631"/>
                </a:lnTo>
                <a:lnTo>
                  <a:pt x="914" y="565"/>
                </a:lnTo>
                <a:lnTo>
                  <a:pt x="914" y="565"/>
                </a:lnTo>
                <a:lnTo>
                  <a:pt x="915" y="563"/>
                </a:lnTo>
                <a:lnTo>
                  <a:pt x="917" y="563"/>
                </a:lnTo>
                <a:lnTo>
                  <a:pt x="924" y="562"/>
                </a:lnTo>
                <a:lnTo>
                  <a:pt x="945" y="563"/>
                </a:lnTo>
                <a:lnTo>
                  <a:pt x="959" y="563"/>
                </a:lnTo>
                <a:lnTo>
                  <a:pt x="973" y="561"/>
                </a:lnTo>
                <a:lnTo>
                  <a:pt x="981" y="560"/>
                </a:lnTo>
                <a:lnTo>
                  <a:pt x="987" y="557"/>
                </a:lnTo>
                <a:lnTo>
                  <a:pt x="994" y="554"/>
                </a:lnTo>
                <a:lnTo>
                  <a:pt x="1000" y="550"/>
                </a:lnTo>
                <a:lnTo>
                  <a:pt x="1000" y="550"/>
                </a:lnTo>
                <a:lnTo>
                  <a:pt x="1005" y="547"/>
                </a:lnTo>
                <a:lnTo>
                  <a:pt x="1011" y="543"/>
                </a:lnTo>
                <a:lnTo>
                  <a:pt x="1023" y="540"/>
                </a:lnTo>
                <a:lnTo>
                  <a:pt x="1034" y="537"/>
                </a:lnTo>
                <a:lnTo>
                  <a:pt x="1045" y="534"/>
                </a:lnTo>
                <a:lnTo>
                  <a:pt x="1049" y="533"/>
                </a:lnTo>
                <a:lnTo>
                  <a:pt x="1053" y="529"/>
                </a:lnTo>
                <a:lnTo>
                  <a:pt x="1056" y="524"/>
                </a:lnTo>
                <a:lnTo>
                  <a:pt x="1060" y="520"/>
                </a:lnTo>
                <a:lnTo>
                  <a:pt x="1062" y="512"/>
                </a:lnTo>
                <a:lnTo>
                  <a:pt x="1065" y="503"/>
                </a:lnTo>
                <a:lnTo>
                  <a:pt x="1066" y="492"/>
                </a:lnTo>
                <a:lnTo>
                  <a:pt x="1066" y="479"/>
                </a:lnTo>
                <a:lnTo>
                  <a:pt x="1066" y="479"/>
                </a:lnTo>
                <a:lnTo>
                  <a:pt x="1066" y="465"/>
                </a:lnTo>
                <a:lnTo>
                  <a:pt x="1065" y="452"/>
                </a:lnTo>
                <a:lnTo>
                  <a:pt x="1061" y="426"/>
                </a:lnTo>
                <a:lnTo>
                  <a:pt x="1055" y="403"/>
                </a:lnTo>
                <a:lnTo>
                  <a:pt x="1049" y="384"/>
                </a:lnTo>
                <a:lnTo>
                  <a:pt x="1042" y="369"/>
                </a:lnTo>
                <a:lnTo>
                  <a:pt x="1036" y="356"/>
                </a:lnTo>
                <a:lnTo>
                  <a:pt x="1032" y="349"/>
                </a:lnTo>
                <a:lnTo>
                  <a:pt x="1028" y="346"/>
                </a:lnTo>
                <a:lnTo>
                  <a:pt x="1028" y="346"/>
                </a:lnTo>
                <a:lnTo>
                  <a:pt x="1023" y="343"/>
                </a:lnTo>
                <a:lnTo>
                  <a:pt x="1014" y="331"/>
                </a:lnTo>
                <a:lnTo>
                  <a:pt x="987" y="299"/>
                </a:lnTo>
                <a:lnTo>
                  <a:pt x="947" y="251"/>
                </a:lnTo>
                <a:lnTo>
                  <a:pt x="947" y="251"/>
                </a:lnTo>
                <a:lnTo>
                  <a:pt x="956" y="204"/>
                </a:lnTo>
                <a:lnTo>
                  <a:pt x="960" y="170"/>
                </a:lnTo>
                <a:lnTo>
                  <a:pt x="962" y="155"/>
                </a:lnTo>
                <a:lnTo>
                  <a:pt x="962" y="147"/>
                </a:lnTo>
                <a:lnTo>
                  <a:pt x="962" y="147"/>
                </a:lnTo>
                <a:lnTo>
                  <a:pt x="960" y="141"/>
                </a:lnTo>
                <a:lnTo>
                  <a:pt x="958" y="135"/>
                </a:lnTo>
                <a:lnTo>
                  <a:pt x="950" y="122"/>
                </a:lnTo>
                <a:lnTo>
                  <a:pt x="946" y="117"/>
                </a:lnTo>
                <a:lnTo>
                  <a:pt x="942" y="113"/>
                </a:lnTo>
                <a:lnTo>
                  <a:pt x="937" y="110"/>
                </a:lnTo>
                <a:lnTo>
                  <a:pt x="933" y="109"/>
                </a:lnTo>
                <a:lnTo>
                  <a:pt x="933" y="109"/>
                </a:lnTo>
                <a:lnTo>
                  <a:pt x="927" y="110"/>
                </a:lnTo>
                <a:lnTo>
                  <a:pt x="923" y="111"/>
                </a:lnTo>
                <a:lnTo>
                  <a:pt x="919" y="114"/>
                </a:lnTo>
                <a:lnTo>
                  <a:pt x="919" y="114"/>
                </a:lnTo>
                <a:lnTo>
                  <a:pt x="920" y="111"/>
                </a:lnTo>
                <a:lnTo>
                  <a:pt x="921" y="109"/>
                </a:lnTo>
                <a:lnTo>
                  <a:pt x="921" y="107"/>
                </a:lnTo>
                <a:lnTo>
                  <a:pt x="921" y="103"/>
                </a:lnTo>
                <a:lnTo>
                  <a:pt x="919" y="98"/>
                </a:lnTo>
                <a:lnTo>
                  <a:pt x="915" y="95"/>
                </a:lnTo>
                <a:lnTo>
                  <a:pt x="910" y="90"/>
                </a:lnTo>
                <a:lnTo>
                  <a:pt x="910" y="90"/>
                </a:lnTo>
                <a:lnTo>
                  <a:pt x="898" y="84"/>
                </a:lnTo>
                <a:lnTo>
                  <a:pt x="891" y="83"/>
                </a:lnTo>
                <a:lnTo>
                  <a:pt x="887" y="83"/>
                </a:lnTo>
                <a:lnTo>
                  <a:pt x="886" y="85"/>
                </a:lnTo>
                <a:lnTo>
                  <a:pt x="886" y="85"/>
                </a:lnTo>
                <a:lnTo>
                  <a:pt x="885" y="83"/>
                </a:lnTo>
                <a:lnTo>
                  <a:pt x="882" y="81"/>
                </a:lnTo>
                <a:lnTo>
                  <a:pt x="879" y="77"/>
                </a:lnTo>
                <a:lnTo>
                  <a:pt x="872" y="76"/>
                </a:lnTo>
                <a:lnTo>
                  <a:pt x="872" y="76"/>
                </a:lnTo>
                <a:lnTo>
                  <a:pt x="861" y="75"/>
                </a:lnTo>
                <a:lnTo>
                  <a:pt x="860" y="75"/>
                </a:lnTo>
                <a:lnTo>
                  <a:pt x="859" y="76"/>
                </a:lnTo>
                <a:lnTo>
                  <a:pt x="857" y="81"/>
                </a:lnTo>
                <a:lnTo>
                  <a:pt x="857" y="81"/>
                </a:lnTo>
                <a:lnTo>
                  <a:pt x="857" y="84"/>
                </a:lnTo>
                <a:lnTo>
                  <a:pt x="857" y="89"/>
                </a:lnTo>
                <a:lnTo>
                  <a:pt x="859" y="100"/>
                </a:lnTo>
                <a:lnTo>
                  <a:pt x="862" y="114"/>
                </a:lnTo>
                <a:lnTo>
                  <a:pt x="862" y="114"/>
                </a:lnTo>
                <a:lnTo>
                  <a:pt x="865" y="128"/>
                </a:lnTo>
                <a:lnTo>
                  <a:pt x="867" y="136"/>
                </a:lnTo>
                <a:lnTo>
                  <a:pt x="867" y="142"/>
                </a:lnTo>
                <a:lnTo>
                  <a:pt x="867" y="142"/>
                </a:lnTo>
                <a:lnTo>
                  <a:pt x="866" y="146"/>
                </a:lnTo>
                <a:lnTo>
                  <a:pt x="862" y="149"/>
                </a:lnTo>
                <a:lnTo>
                  <a:pt x="861" y="151"/>
                </a:lnTo>
                <a:lnTo>
                  <a:pt x="860" y="152"/>
                </a:lnTo>
                <a:lnTo>
                  <a:pt x="859" y="151"/>
                </a:lnTo>
                <a:lnTo>
                  <a:pt x="857" y="147"/>
                </a:lnTo>
                <a:lnTo>
                  <a:pt x="857" y="147"/>
                </a:lnTo>
                <a:lnTo>
                  <a:pt x="854" y="138"/>
                </a:lnTo>
                <a:lnTo>
                  <a:pt x="850" y="126"/>
                </a:lnTo>
                <a:lnTo>
                  <a:pt x="843" y="109"/>
                </a:lnTo>
                <a:lnTo>
                  <a:pt x="843" y="109"/>
                </a:lnTo>
                <a:lnTo>
                  <a:pt x="840" y="103"/>
                </a:lnTo>
                <a:lnTo>
                  <a:pt x="831" y="96"/>
                </a:lnTo>
                <a:lnTo>
                  <a:pt x="828" y="94"/>
                </a:lnTo>
                <a:lnTo>
                  <a:pt x="824" y="93"/>
                </a:lnTo>
                <a:lnTo>
                  <a:pt x="821" y="93"/>
                </a:lnTo>
                <a:lnTo>
                  <a:pt x="820" y="95"/>
                </a:lnTo>
                <a:lnTo>
                  <a:pt x="820" y="95"/>
                </a:lnTo>
                <a:lnTo>
                  <a:pt x="820" y="101"/>
                </a:lnTo>
                <a:lnTo>
                  <a:pt x="821" y="106"/>
                </a:lnTo>
                <a:lnTo>
                  <a:pt x="822" y="109"/>
                </a:lnTo>
                <a:lnTo>
                  <a:pt x="824" y="114"/>
                </a:lnTo>
                <a:lnTo>
                  <a:pt x="824" y="114"/>
                </a:lnTo>
                <a:lnTo>
                  <a:pt x="827" y="120"/>
                </a:lnTo>
                <a:lnTo>
                  <a:pt x="830" y="125"/>
                </a:lnTo>
                <a:lnTo>
                  <a:pt x="833" y="130"/>
                </a:lnTo>
                <a:lnTo>
                  <a:pt x="834" y="138"/>
                </a:lnTo>
                <a:lnTo>
                  <a:pt x="834" y="138"/>
                </a:lnTo>
                <a:lnTo>
                  <a:pt x="834" y="152"/>
                </a:lnTo>
                <a:lnTo>
                  <a:pt x="834" y="166"/>
                </a:lnTo>
                <a:lnTo>
                  <a:pt x="834" y="166"/>
                </a:lnTo>
                <a:lnTo>
                  <a:pt x="835" y="181"/>
                </a:lnTo>
                <a:lnTo>
                  <a:pt x="835" y="187"/>
                </a:lnTo>
                <a:lnTo>
                  <a:pt x="834" y="190"/>
                </a:lnTo>
                <a:lnTo>
                  <a:pt x="834" y="190"/>
                </a:lnTo>
                <a:lnTo>
                  <a:pt x="833" y="191"/>
                </a:lnTo>
                <a:lnTo>
                  <a:pt x="833" y="193"/>
                </a:lnTo>
                <a:lnTo>
                  <a:pt x="830" y="193"/>
                </a:lnTo>
                <a:lnTo>
                  <a:pt x="824" y="190"/>
                </a:lnTo>
                <a:lnTo>
                  <a:pt x="824" y="190"/>
                </a:lnTo>
                <a:lnTo>
                  <a:pt x="816" y="185"/>
                </a:lnTo>
                <a:lnTo>
                  <a:pt x="809" y="183"/>
                </a:lnTo>
                <a:lnTo>
                  <a:pt x="803" y="181"/>
                </a:lnTo>
                <a:lnTo>
                  <a:pt x="801" y="180"/>
                </a:lnTo>
                <a:lnTo>
                  <a:pt x="801" y="180"/>
                </a:lnTo>
                <a:lnTo>
                  <a:pt x="796" y="176"/>
                </a:lnTo>
                <a:lnTo>
                  <a:pt x="789" y="167"/>
                </a:lnTo>
                <a:lnTo>
                  <a:pt x="784" y="165"/>
                </a:lnTo>
                <a:lnTo>
                  <a:pt x="780" y="164"/>
                </a:lnTo>
                <a:lnTo>
                  <a:pt x="779" y="164"/>
                </a:lnTo>
                <a:lnTo>
                  <a:pt x="778" y="165"/>
                </a:lnTo>
                <a:lnTo>
                  <a:pt x="777" y="171"/>
                </a:lnTo>
                <a:lnTo>
                  <a:pt x="777" y="171"/>
                </a:lnTo>
                <a:lnTo>
                  <a:pt x="777" y="184"/>
                </a:lnTo>
                <a:lnTo>
                  <a:pt x="778" y="195"/>
                </a:lnTo>
                <a:lnTo>
                  <a:pt x="782" y="202"/>
                </a:lnTo>
                <a:lnTo>
                  <a:pt x="786" y="209"/>
                </a:lnTo>
                <a:lnTo>
                  <a:pt x="786" y="209"/>
                </a:lnTo>
                <a:lnTo>
                  <a:pt x="792" y="216"/>
                </a:lnTo>
                <a:lnTo>
                  <a:pt x="798" y="223"/>
                </a:lnTo>
                <a:lnTo>
                  <a:pt x="805" y="237"/>
                </a:lnTo>
                <a:lnTo>
                  <a:pt x="805" y="237"/>
                </a:lnTo>
                <a:lnTo>
                  <a:pt x="808" y="241"/>
                </a:lnTo>
                <a:lnTo>
                  <a:pt x="810" y="244"/>
                </a:lnTo>
                <a:lnTo>
                  <a:pt x="820" y="251"/>
                </a:lnTo>
                <a:lnTo>
                  <a:pt x="820" y="251"/>
                </a:lnTo>
                <a:lnTo>
                  <a:pt x="828" y="257"/>
                </a:lnTo>
                <a:lnTo>
                  <a:pt x="837" y="262"/>
                </a:lnTo>
                <a:lnTo>
                  <a:pt x="857" y="270"/>
                </a:lnTo>
                <a:lnTo>
                  <a:pt x="857" y="270"/>
                </a:lnTo>
                <a:lnTo>
                  <a:pt x="865" y="274"/>
                </a:lnTo>
                <a:lnTo>
                  <a:pt x="869" y="278"/>
                </a:lnTo>
                <a:lnTo>
                  <a:pt x="876" y="285"/>
                </a:lnTo>
                <a:lnTo>
                  <a:pt x="876" y="285"/>
                </a:lnTo>
                <a:lnTo>
                  <a:pt x="880" y="289"/>
                </a:lnTo>
                <a:lnTo>
                  <a:pt x="883" y="298"/>
                </a:lnTo>
                <a:lnTo>
                  <a:pt x="895" y="320"/>
                </a:lnTo>
                <a:lnTo>
                  <a:pt x="910" y="351"/>
                </a:lnTo>
                <a:lnTo>
                  <a:pt x="910" y="351"/>
                </a:lnTo>
                <a:lnTo>
                  <a:pt x="895" y="361"/>
                </a:lnTo>
                <a:lnTo>
                  <a:pt x="895" y="361"/>
                </a:lnTo>
                <a:lnTo>
                  <a:pt x="891" y="364"/>
                </a:lnTo>
                <a:lnTo>
                  <a:pt x="887" y="369"/>
                </a:lnTo>
                <a:lnTo>
                  <a:pt x="883" y="374"/>
                </a:lnTo>
                <a:lnTo>
                  <a:pt x="881" y="380"/>
                </a:lnTo>
                <a:lnTo>
                  <a:pt x="881" y="380"/>
                </a:lnTo>
                <a:lnTo>
                  <a:pt x="880" y="386"/>
                </a:lnTo>
                <a:lnTo>
                  <a:pt x="879" y="391"/>
                </a:lnTo>
                <a:lnTo>
                  <a:pt x="879" y="396"/>
                </a:lnTo>
                <a:lnTo>
                  <a:pt x="878" y="399"/>
                </a:lnTo>
                <a:lnTo>
                  <a:pt x="876" y="399"/>
                </a:lnTo>
                <a:lnTo>
                  <a:pt x="876" y="399"/>
                </a:lnTo>
                <a:lnTo>
                  <a:pt x="874" y="397"/>
                </a:lnTo>
                <a:lnTo>
                  <a:pt x="870" y="395"/>
                </a:lnTo>
                <a:lnTo>
                  <a:pt x="862" y="387"/>
                </a:lnTo>
                <a:lnTo>
                  <a:pt x="852" y="376"/>
                </a:lnTo>
                <a:lnTo>
                  <a:pt x="843" y="365"/>
                </a:lnTo>
                <a:lnTo>
                  <a:pt x="843" y="365"/>
                </a:lnTo>
                <a:lnTo>
                  <a:pt x="838" y="358"/>
                </a:lnTo>
                <a:lnTo>
                  <a:pt x="835" y="353"/>
                </a:lnTo>
                <a:lnTo>
                  <a:pt x="829" y="350"/>
                </a:lnTo>
                <a:lnTo>
                  <a:pt x="820" y="346"/>
                </a:lnTo>
                <a:lnTo>
                  <a:pt x="820" y="346"/>
                </a:lnTo>
                <a:lnTo>
                  <a:pt x="784" y="337"/>
                </a:lnTo>
                <a:lnTo>
                  <a:pt x="767" y="333"/>
                </a:lnTo>
                <a:lnTo>
                  <a:pt x="758" y="332"/>
                </a:lnTo>
                <a:lnTo>
                  <a:pt x="758" y="332"/>
                </a:lnTo>
                <a:lnTo>
                  <a:pt x="751" y="333"/>
                </a:lnTo>
                <a:lnTo>
                  <a:pt x="739" y="334"/>
                </a:lnTo>
                <a:lnTo>
                  <a:pt x="732" y="334"/>
                </a:lnTo>
                <a:lnTo>
                  <a:pt x="727" y="333"/>
                </a:lnTo>
                <a:lnTo>
                  <a:pt x="722" y="331"/>
                </a:lnTo>
                <a:lnTo>
                  <a:pt x="720" y="327"/>
                </a:lnTo>
                <a:lnTo>
                  <a:pt x="720" y="327"/>
                </a:lnTo>
                <a:lnTo>
                  <a:pt x="719" y="317"/>
                </a:lnTo>
                <a:lnTo>
                  <a:pt x="719" y="305"/>
                </a:lnTo>
                <a:lnTo>
                  <a:pt x="720" y="289"/>
                </a:lnTo>
                <a:lnTo>
                  <a:pt x="720" y="289"/>
                </a:lnTo>
                <a:lnTo>
                  <a:pt x="721" y="288"/>
                </a:lnTo>
                <a:lnTo>
                  <a:pt x="724" y="285"/>
                </a:lnTo>
                <a:lnTo>
                  <a:pt x="731" y="278"/>
                </a:lnTo>
                <a:lnTo>
                  <a:pt x="738" y="268"/>
                </a:lnTo>
                <a:lnTo>
                  <a:pt x="741" y="262"/>
                </a:lnTo>
                <a:lnTo>
                  <a:pt x="744" y="256"/>
                </a:lnTo>
                <a:lnTo>
                  <a:pt x="744" y="256"/>
                </a:lnTo>
                <a:lnTo>
                  <a:pt x="754" y="215"/>
                </a:lnTo>
                <a:lnTo>
                  <a:pt x="760" y="189"/>
                </a:lnTo>
                <a:lnTo>
                  <a:pt x="762" y="177"/>
                </a:lnTo>
                <a:lnTo>
                  <a:pt x="763" y="166"/>
                </a:lnTo>
                <a:lnTo>
                  <a:pt x="763" y="166"/>
                </a:lnTo>
                <a:lnTo>
                  <a:pt x="762" y="154"/>
                </a:lnTo>
                <a:lnTo>
                  <a:pt x="759" y="139"/>
                </a:lnTo>
                <a:lnTo>
                  <a:pt x="751" y="104"/>
                </a:lnTo>
                <a:lnTo>
                  <a:pt x="743" y="75"/>
                </a:lnTo>
                <a:lnTo>
                  <a:pt x="739" y="62"/>
                </a:lnTo>
                <a:lnTo>
                  <a:pt x="739" y="62"/>
                </a:lnTo>
                <a:lnTo>
                  <a:pt x="741" y="62"/>
                </a:lnTo>
                <a:lnTo>
                  <a:pt x="745" y="59"/>
                </a:lnTo>
                <a:lnTo>
                  <a:pt x="747" y="57"/>
                </a:lnTo>
                <a:lnTo>
                  <a:pt x="748" y="55"/>
                </a:lnTo>
                <a:lnTo>
                  <a:pt x="750" y="51"/>
                </a:lnTo>
                <a:lnTo>
                  <a:pt x="748" y="47"/>
                </a:lnTo>
                <a:lnTo>
                  <a:pt x="748" y="47"/>
                </a:lnTo>
                <a:lnTo>
                  <a:pt x="747" y="44"/>
                </a:lnTo>
                <a:lnTo>
                  <a:pt x="745" y="42"/>
                </a:lnTo>
                <a:lnTo>
                  <a:pt x="741" y="39"/>
                </a:lnTo>
                <a:lnTo>
                  <a:pt x="738" y="37"/>
                </a:lnTo>
                <a:lnTo>
                  <a:pt x="724" y="33"/>
                </a:lnTo>
                <a:lnTo>
                  <a:pt x="701" y="24"/>
                </a:lnTo>
                <a:lnTo>
                  <a:pt x="701" y="24"/>
                </a:lnTo>
                <a:close/>
                <a:moveTo>
                  <a:pt x="313" y="1969"/>
                </a:moveTo>
                <a:lnTo>
                  <a:pt x="313" y="1969"/>
                </a:lnTo>
                <a:lnTo>
                  <a:pt x="308" y="1975"/>
                </a:lnTo>
                <a:lnTo>
                  <a:pt x="306" y="1979"/>
                </a:lnTo>
                <a:lnTo>
                  <a:pt x="304" y="1980"/>
                </a:lnTo>
                <a:lnTo>
                  <a:pt x="304" y="1981"/>
                </a:lnTo>
                <a:lnTo>
                  <a:pt x="308" y="1983"/>
                </a:lnTo>
                <a:lnTo>
                  <a:pt x="308" y="1983"/>
                </a:lnTo>
                <a:lnTo>
                  <a:pt x="314" y="1986"/>
                </a:lnTo>
                <a:lnTo>
                  <a:pt x="317" y="1988"/>
                </a:lnTo>
                <a:lnTo>
                  <a:pt x="289" y="2021"/>
                </a:lnTo>
                <a:lnTo>
                  <a:pt x="289" y="2021"/>
                </a:lnTo>
                <a:lnTo>
                  <a:pt x="232" y="2015"/>
                </a:lnTo>
                <a:lnTo>
                  <a:pt x="207" y="2012"/>
                </a:lnTo>
                <a:lnTo>
                  <a:pt x="182" y="2008"/>
                </a:lnTo>
                <a:lnTo>
                  <a:pt x="161" y="2003"/>
                </a:lnTo>
                <a:lnTo>
                  <a:pt x="141" y="1999"/>
                </a:lnTo>
                <a:lnTo>
                  <a:pt x="124" y="1994"/>
                </a:lnTo>
                <a:lnTo>
                  <a:pt x="110" y="1988"/>
                </a:lnTo>
                <a:lnTo>
                  <a:pt x="110" y="1988"/>
                </a:lnTo>
                <a:lnTo>
                  <a:pt x="123" y="1983"/>
                </a:lnTo>
                <a:lnTo>
                  <a:pt x="140" y="1977"/>
                </a:lnTo>
                <a:lnTo>
                  <a:pt x="159" y="1974"/>
                </a:lnTo>
                <a:lnTo>
                  <a:pt x="179" y="1969"/>
                </a:lnTo>
                <a:lnTo>
                  <a:pt x="313" y="1969"/>
                </a:lnTo>
                <a:close/>
                <a:moveTo>
                  <a:pt x="432" y="1977"/>
                </a:moveTo>
                <a:lnTo>
                  <a:pt x="432" y="1977"/>
                </a:lnTo>
                <a:lnTo>
                  <a:pt x="445" y="1969"/>
                </a:lnTo>
                <a:lnTo>
                  <a:pt x="660" y="1969"/>
                </a:lnTo>
                <a:lnTo>
                  <a:pt x="660" y="1969"/>
                </a:lnTo>
                <a:lnTo>
                  <a:pt x="680" y="1974"/>
                </a:lnTo>
                <a:lnTo>
                  <a:pt x="699" y="1977"/>
                </a:lnTo>
                <a:lnTo>
                  <a:pt x="715" y="1983"/>
                </a:lnTo>
                <a:lnTo>
                  <a:pt x="728" y="1988"/>
                </a:lnTo>
                <a:lnTo>
                  <a:pt x="728" y="1988"/>
                </a:lnTo>
                <a:lnTo>
                  <a:pt x="706" y="1996"/>
                </a:lnTo>
                <a:lnTo>
                  <a:pt x="677" y="2003"/>
                </a:lnTo>
                <a:lnTo>
                  <a:pt x="644" y="2009"/>
                </a:lnTo>
                <a:lnTo>
                  <a:pt x="606" y="2015"/>
                </a:lnTo>
                <a:lnTo>
                  <a:pt x="564" y="2020"/>
                </a:lnTo>
                <a:lnTo>
                  <a:pt x="519" y="2024"/>
                </a:lnTo>
                <a:lnTo>
                  <a:pt x="470" y="2025"/>
                </a:lnTo>
                <a:lnTo>
                  <a:pt x="419" y="2026"/>
                </a:lnTo>
                <a:lnTo>
                  <a:pt x="419" y="2026"/>
                </a:lnTo>
                <a:lnTo>
                  <a:pt x="403" y="2026"/>
                </a:lnTo>
                <a:lnTo>
                  <a:pt x="432" y="1977"/>
                </a:lnTo>
                <a:close/>
                <a:moveTo>
                  <a:pt x="541" y="1803"/>
                </a:moveTo>
                <a:lnTo>
                  <a:pt x="541" y="1803"/>
                </a:lnTo>
                <a:lnTo>
                  <a:pt x="540" y="1789"/>
                </a:lnTo>
                <a:lnTo>
                  <a:pt x="540" y="1789"/>
                </a:lnTo>
                <a:lnTo>
                  <a:pt x="538" y="1738"/>
                </a:lnTo>
                <a:lnTo>
                  <a:pt x="537" y="1687"/>
                </a:lnTo>
                <a:lnTo>
                  <a:pt x="537" y="1646"/>
                </a:lnTo>
                <a:lnTo>
                  <a:pt x="537" y="1633"/>
                </a:lnTo>
                <a:lnTo>
                  <a:pt x="535" y="1627"/>
                </a:lnTo>
                <a:lnTo>
                  <a:pt x="535" y="1627"/>
                </a:lnTo>
                <a:lnTo>
                  <a:pt x="535" y="1625"/>
                </a:lnTo>
                <a:lnTo>
                  <a:pt x="535" y="1625"/>
                </a:lnTo>
                <a:lnTo>
                  <a:pt x="538" y="1623"/>
                </a:lnTo>
                <a:lnTo>
                  <a:pt x="541" y="1620"/>
                </a:lnTo>
                <a:lnTo>
                  <a:pt x="545" y="1616"/>
                </a:lnTo>
                <a:lnTo>
                  <a:pt x="548" y="1610"/>
                </a:lnTo>
                <a:lnTo>
                  <a:pt x="554" y="1599"/>
                </a:lnTo>
                <a:lnTo>
                  <a:pt x="554" y="1599"/>
                </a:lnTo>
                <a:lnTo>
                  <a:pt x="565" y="1576"/>
                </a:lnTo>
                <a:lnTo>
                  <a:pt x="574" y="1556"/>
                </a:lnTo>
                <a:lnTo>
                  <a:pt x="578" y="1544"/>
                </a:lnTo>
                <a:lnTo>
                  <a:pt x="582" y="1533"/>
                </a:lnTo>
                <a:lnTo>
                  <a:pt x="585" y="1519"/>
                </a:lnTo>
                <a:lnTo>
                  <a:pt x="587" y="1504"/>
                </a:lnTo>
                <a:lnTo>
                  <a:pt x="587" y="1504"/>
                </a:lnTo>
                <a:lnTo>
                  <a:pt x="591" y="1482"/>
                </a:lnTo>
                <a:lnTo>
                  <a:pt x="598" y="1447"/>
                </a:lnTo>
                <a:lnTo>
                  <a:pt x="617" y="1366"/>
                </a:lnTo>
                <a:lnTo>
                  <a:pt x="635" y="1293"/>
                </a:lnTo>
                <a:lnTo>
                  <a:pt x="641" y="1270"/>
                </a:lnTo>
                <a:lnTo>
                  <a:pt x="644" y="1262"/>
                </a:lnTo>
                <a:lnTo>
                  <a:pt x="644" y="1262"/>
                </a:lnTo>
                <a:lnTo>
                  <a:pt x="645" y="1259"/>
                </a:lnTo>
                <a:lnTo>
                  <a:pt x="648" y="1249"/>
                </a:lnTo>
                <a:lnTo>
                  <a:pt x="654" y="1222"/>
                </a:lnTo>
                <a:lnTo>
                  <a:pt x="660" y="1198"/>
                </a:lnTo>
                <a:lnTo>
                  <a:pt x="662" y="1193"/>
                </a:lnTo>
                <a:lnTo>
                  <a:pt x="663" y="1193"/>
                </a:lnTo>
                <a:lnTo>
                  <a:pt x="663" y="1196"/>
                </a:lnTo>
                <a:lnTo>
                  <a:pt x="663" y="1196"/>
                </a:lnTo>
                <a:lnTo>
                  <a:pt x="674" y="1248"/>
                </a:lnTo>
                <a:lnTo>
                  <a:pt x="694" y="1345"/>
                </a:lnTo>
                <a:lnTo>
                  <a:pt x="713" y="1445"/>
                </a:lnTo>
                <a:lnTo>
                  <a:pt x="719" y="1480"/>
                </a:lnTo>
                <a:lnTo>
                  <a:pt x="720" y="1492"/>
                </a:lnTo>
                <a:lnTo>
                  <a:pt x="720" y="1499"/>
                </a:lnTo>
                <a:lnTo>
                  <a:pt x="720" y="1499"/>
                </a:lnTo>
                <a:lnTo>
                  <a:pt x="719" y="1515"/>
                </a:lnTo>
                <a:lnTo>
                  <a:pt x="719" y="1527"/>
                </a:lnTo>
                <a:lnTo>
                  <a:pt x="718" y="1536"/>
                </a:lnTo>
                <a:lnTo>
                  <a:pt x="717" y="1540"/>
                </a:lnTo>
                <a:lnTo>
                  <a:pt x="715" y="1542"/>
                </a:lnTo>
                <a:lnTo>
                  <a:pt x="715" y="1542"/>
                </a:lnTo>
                <a:lnTo>
                  <a:pt x="711" y="1550"/>
                </a:lnTo>
                <a:lnTo>
                  <a:pt x="703" y="1563"/>
                </a:lnTo>
                <a:lnTo>
                  <a:pt x="700" y="1572"/>
                </a:lnTo>
                <a:lnTo>
                  <a:pt x="698" y="1579"/>
                </a:lnTo>
                <a:lnTo>
                  <a:pt x="696" y="1587"/>
                </a:lnTo>
                <a:lnTo>
                  <a:pt x="696" y="1594"/>
                </a:lnTo>
                <a:lnTo>
                  <a:pt x="696" y="1594"/>
                </a:lnTo>
                <a:lnTo>
                  <a:pt x="699" y="1611"/>
                </a:lnTo>
                <a:lnTo>
                  <a:pt x="702" y="1630"/>
                </a:lnTo>
                <a:lnTo>
                  <a:pt x="706" y="1646"/>
                </a:lnTo>
                <a:lnTo>
                  <a:pt x="708" y="1652"/>
                </a:lnTo>
                <a:lnTo>
                  <a:pt x="711" y="1656"/>
                </a:lnTo>
                <a:lnTo>
                  <a:pt x="711" y="1656"/>
                </a:lnTo>
                <a:lnTo>
                  <a:pt x="719" y="1659"/>
                </a:lnTo>
                <a:lnTo>
                  <a:pt x="730" y="1662"/>
                </a:lnTo>
                <a:lnTo>
                  <a:pt x="744" y="1665"/>
                </a:lnTo>
                <a:lnTo>
                  <a:pt x="750" y="1753"/>
                </a:lnTo>
                <a:lnTo>
                  <a:pt x="750" y="1753"/>
                </a:lnTo>
                <a:lnTo>
                  <a:pt x="717" y="1757"/>
                </a:lnTo>
                <a:lnTo>
                  <a:pt x="683" y="1760"/>
                </a:lnTo>
                <a:lnTo>
                  <a:pt x="654" y="1765"/>
                </a:lnTo>
                <a:lnTo>
                  <a:pt x="625" y="1771"/>
                </a:lnTo>
                <a:lnTo>
                  <a:pt x="600" y="1778"/>
                </a:lnTo>
                <a:lnTo>
                  <a:pt x="578" y="1785"/>
                </a:lnTo>
                <a:lnTo>
                  <a:pt x="558" y="1793"/>
                </a:lnTo>
                <a:lnTo>
                  <a:pt x="541" y="1803"/>
                </a:lnTo>
                <a:lnTo>
                  <a:pt x="541" y="1803"/>
                </a:lnTo>
                <a:close/>
                <a:moveTo>
                  <a:pt x="724" y="1836"/>
                </a:moveTo>
                <a:lnTo>
                  <a:pt x="724" y="1836"/>
                </a:lnTo>
                <a:lnTo>
                  <a:pt x="724" y="1840"/>
                </a:lnTo>
                <a:lnTo>
                  <a:pt x="725" y="1846"/>
                </a:lnTo>
                <a:lnTo>
                  <a:pt x="725" y="1846"/>
                </a:lnTo>
                <a:lnTo>
                  <a:pt x="727" y="1849"/>
                </a:lnTo>
                <a:lnTo>
                  <a:pt x="730" y="1854"/>
                </a:lnTo>
                <a:lnTo>
                  <a:pt x="740" y="1861"/>
                </a:lnTo>
                <a:lnTo>
                  <a:pt x="730" y="1874"/>
                </a:lnTo>
                <a:lnTo>
                  <a:pt x="730" y="1874"/>
                </a:lnTo>
                <a:lnTo>
                  <a:pt x="687" y="1871"/>
                </a:lnTo>
                <a:lnTo>
                  <a:pt x="649" y="1865"/>
                </a:lnTo>
                <a:lnTo>
                  <a:pt x="618" y="1858"/>
                </a:lnTo>
                <a:lnTo>
                  <a:pt x="605" y="1854"/>
                </a:lnTo>
                <a:lnTo>
                  <a:pt x="595" y="1850"/>
                </a:lnTo>
                <a:lnTo>
                  <a:pt x="595" y="1850"/>
                </a:lnTo>
                <a:lnTo>
                  <a:pt x="604" y="1846"/>
                </a:lnTo>
                <a:lnTo>
                  <a:pt x="617" y="1842"/>
                </a:lnTo>
                <a:lnTo>
                  <a:pt x="645" y="1836"/>
                </a:lnTo>
                <a:lnTo>
                  <a:pt x="724" y="1836"/>
                </a:lnTo>
                <a:close/>
                <a:moveTo>
                  <a:pt x="860" y="1878"/>
                </a:moveTo>
                <a:lnTo>
                  <a:pt x="860" y="1878"/>
                </a:lnTo>
                <a:lnTo>
                  <a:pt x="857" y="1869"/>
                </a:lnTo>
                <a:lnTo>
                  <a:pt x="857" y="1869"/>
                </a:lnTo>
                <a:lnTo>
                  <a:pt x="853" y="1850"/>
                </a:lnTo>
                <a:lnTo>
                  <a:pt x="849" y="1836"/>
                </a:lnTo>
                <a:lnTo>
                  <a:pt x="1008" y="1836"/>
                </a:lnTo>
                <a:lnTo>
                  <a:pt x="1008" y="1836"/>
                </a:lnTo>
                <a:lnTo>
                  <a:pt x="1036" y="1842"/>
                </a:lnTo>
                <a:lnTo>
                  <a:pt x="1049" y="1846"/>
                </a:lnTo>
                <a:lnTo>
                  <a:pt x="1059" y="1850"/>
                </a:lnTo>
                <a:lnTo>
                  <a:pt x="1059" y="1850"/>
                </a:lnTo>
                <a:lnTo>
                  <a:pt x="1045" y="1855"/>
                </a:lnTo>
                <a:lnTo>
                  <a:pt x="1026" y="1860"/>
                </a:lnTo>
                <a:lnTo>
                  <a:pt x="1004" y="1865"/>
                </a:lnTo>
                <a:lnTo>
                  <a:pt x="979" y="1868"/>
                </a:lnTo>
                <a:lnTo>
                  <a:pt x="952" y="1872"/>
                </a:lnTo>
                <a:lnTo>
                  <a:pt x="924" y="1874"/>
                </a:lnTo>
                <a:lnTo>
                  <a:pt x="892" y="1877"/>
                </a:lnTo>
                <a:lnTo>
                  <a:pt x="860" y="1878"/>
                </a:lnTo>
                <a:lnTo>
                  <a:pt x="860" y="187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1282BBD-D942-463D-A4A1-FDD6D891D7D1}"/>
              </a:ext>
            </a:extLst>
          </p:cNvPr>
          <p:cNvGrpSpPr/>
          <p:nvPr/>
        </p:nvGrpSpPr>
        <p:grpSpPr>
          <a:xfrm>
            <a:off x="7138099" y="3844842"/>
            <a:ext cx="1636199" cy="2566047"/>
            <a:chOff x="3616779" y="2963501"/>
            <a:chExt cx="2173288" cy="3408363"/>
          </a:xfrm>
          <a:solidFill>
            <a:schemeClr val="tx1"/>
          </a:solidFill>
        </p:grpSpPr>
        <p:sp>
          <p:nvSpPr>
            <p:cNvPr id="14" name="Freeform 19">
              <a:extLst>
                <a:ext uri="{FF2B5EF4-FFF2-40B4-BE49-F238E27FC236}">
                  <a16:creationId xmlns:a16="http://schemas.microsoft.com/office/drawing/2014/main" id="{187CACD6-4224-4F00-A285-97402F049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6779" y="2963501"/>
              <a:ext cx="2173288" cy="3408363"/>
            </a:xfrm>
            <a:custGeom>
              <a:avLst/>
              <a:gdLst>
                <a:gd name="T0" fmla="*/ 372 w 1369"/>
                <a:gd name="T1" fmla="*/ 81 h 2147"/>
                <a:gd name="T2" fmla="*/ 1369 w 1369"/>
                <a:gd name="T3" fmla="*/ 0 h 2147"/>
                <a:gd name="T4" fmla="*/ 1369 w 1369"/>
                <a:gd name="T5" fmla="*/ 0 h 2147"/>
                <a:gd name="T6" fmla="*/ 1287 w 1369"/>
                <a:gd name="T7" fmla="*/ 254 h 2147"/>
                <a:gd name="T8" fmla="*/ 1210 w 1369"/>
                <a:gd name="T9" fmla="*/ 488 h 2147"/>
                <a:gd name="T10" fmla="*/ 1170 w 1369"/>
                <a:gd name="T11" fmla="*/ 607 h 2147"/>
                <a:gd name="T12" fmla="*/ 1132 w 1369"/>
                <a:gd name="T13" fmla="*/ 718 h 2147"/>
                <a:gd name="T14" fmla="*/ 1132 w 1369"/>
                <a:gd name="T15" fmla="*/ 718 h 2147"/>
                <a:gd name="T16" fmla="*/ 1074 w 1369"/>
                <a:gd name="T17" fmla="*/ 884 h 2147"/>
                <a:gd name="T18" fmla="*/ 1055 w 1369"/>
                <a:gd name="T19" fmla="*/ 942 h 2147"/>
                <a:gd name="T20" fmla="*/ 1040 w 1369"/>
                <a:gd name="T21" fmla="*/ 992 h 2147"/>
                <a:gd name="T22" fmla="*/ 1028 w 1369"/>
                <a:gd name="T23" fmla="*/ 1037 h 2147"/>
                <a:gd name="T24" fmla="*/ 1016 w 1369"/>
                <a:gd name="T25" fmla="*/ 1083 h 2147"/>
                <a:gd name="T26" fmla="*/ 1005 w 1369"/>
                <a:gd name="T27" fmla="*/ 1138 h 2147"/>
                <a:gd name="T28" fmla="*/ 992 w 1369"/>
                <a:gd name="T29" fmla="*/ 1204 h 2147"/>
                <a:gd name="T30" fmla="*/ 992 w 1369"/>
                <a:gd name="T31" fmla="*/ 1204 h 2147"/>
                <a:gd name="T32" fmla="*/ 988 w 1369"/>
                <a:gd name="T33" fmla="*/ 1228 h 2147"/>
                <a:gd name="T34" fmla="*/ 984 w 1369"/>
                <a:gd name="T35" fmla="*/ 1254 h 2147"/>
                <a:gd name="T36" fmla="*/ 978 w 1369"/>
                <a:gd name="T37" fmla="*/ 1314 h 2147"/>
                <a:gd name="T38" fmla="*/ 972 w 1369"/>
                <a:gd name="T39" fmla="*/ 1380 h 2147"/>
                <a:gd name="T40" fmla="*/ 969 w 1369"/>
                <a:gd name="T41" fmla="*/ 1452 h 2147"/>
                <a:gd name="T42" fmla="*/ 965 w 1369"/>
                <a:gd name="T43" fmla="*/ 1529 h 2147"/>
                <a:gd name="T44" fmla="*/ 963 w 1369"/>
                <a:gd name="T45" fmla="*/ 1608 h 2147"/>
                <a:gd name="T46" fmla="*/ 960 w 1369"/>
                <a:gd name="T47" fmla="*/ 1765 h 2147"/>
                <a:gd name="T48" fmla="*/ 959 w 1369"/>
                <a:gd name="T49" fmla="*/ 1913 h 2147"/>
                <a:gd name="T50" fmla="*/ 959 w 1369"/>
                <a:gd name="T51" fmla="*/ 2034 h 2147"/>
                <a:gd name="T52" fmla="*/ 962 w 1369"/>
                <a:gd name="T53" fmla="*/ 2147 h 2147"/>
                <a:gd name="T54" fmla="*/ 40 w 1369"/>
                <a:gd name="T55" fmla="*/ 1929 h 2147"/>
                <a:gd name="T56" fmla="*/ 40 w 1369"/>
                <a:gd name="T57" fmla="*/ 1929 h 2147"/>
                <a:gd name="T58" fmla="*/ 37 w 1369"/>
                <a:gd name="T59" fmla="*/ 1902 h 2147"/>
                <a:gd name="T60" fmla="*/ 27 w 1369"/>
                <a:gd name="T61" fmla="*/ 1826 h 2147"/>
                <a:gd name="T62" fmla="*/ 21 w 1369"/>
                <a:gd name="T63" fmla="*/ 1771 h 2147"/>
                <a:gd name="T64" fmla="*/ 15 w 1369"/>
                <a:gd name="T65" fmla="*/ 1710 h 2147"/>
                <a:gd name="T66" fmla="*/ 10 w 1369"/>
                <a:gd name="T67" fmla="*/ 1640 h 2147"/>
                <a:gd name="T68" fmla="*/ 5 w 1369"/>
                <a:gd name="T69" fmla="*/ 1563 h 2147"/>
                <a:gd name="T70" fmla="*/ 1 w 1369"/>
                <a:gd name="T71" fmla="*/ 1482 h 2147"/>
                <a:gd name="T72" fmla="*/ 0 w 1369"/>
                <a:gd name="T73" fmla="*/ 1395 h 2147"/>
                <a:gd name="T74" fmla="*/ 0 w 1369"/>
                <a:gd name="T75" fmla="*/ 1306 h 2147"/>
                <a:gd name="T76" fmla="*/ 4 w 1369"/>
                <a:gd name="T77" fmla="*/ 1216 h 2147"/>
                <a:gd name="T78" fmla="*/ 6 w 1369"/>
                <a:gd name="T79" fmla="*/ 1170 h 2147"/>
                <a:gd name="T80" fmla="*/ 10 w 1369"/>
                <a:gd name="T81" fmla="*/ 1125 h 2147"/>
                <a:gd name="T82" fmla="*/ 13 w 1369"/>
                <a:gd name="T83" fmla="*/ 1079 h 2147"/>
                <a:gd name="T84" fmla="*/ 18 w 1369"/>
                <a:gd name="T85" fmla="*/ 1034 h 2147"/>
                <a:gd name="T86" fmla="*/ 24 w 1369"/>
                <a:gd name="T87" fmla="*/ 989 h 2147"/>
                <a:gd name="T88" fmla="*/ 31 w 1369"/>
                <a:gd name="T89" fmla="*/ 945 h 2147"/>
                <a:gd name="T90" fmla="*/ 39 w 1369"/>
                <a:gd name="T91" fmla="*/ 901 h 2147"/>
                <a:gd name="T92" fmla="*/ 49 w 1369"/>
                <a:gd name="T93" fmla="*/ 858 h 2147"/>
                <a:gd name="T94" fmla="*/ 49 w 1369"/>
                <a:gd name="T95" fmla="*/ 858 h 2147"/>
                <a:gd name="T96" fmla="*/ 57 w 1369"/>
                <a:gd name="T97" fmla="*/ 821 h 2147"/>
                <a:gd name="T98" fmla="*/ 66 w 1369"/>
                <a:gd name="T99" fmla="*/ 786 h 2147"/>
                <a:gd name="T100" fmla="*/ 88 w 1369"/>
                <a:gd name="T101" fmla="*/ 713 h 2147"/>
                <a:gd name="T102" fmla="*/ 111 w 1369"/>
                <a:gd name="T103" fmla="*/ 643 h 2147"/>
                <a:gd name="T104" fmla="*/ 136 w 1369"/>
                <a:gd name="T105" fmla="*/ 575 h 2147"/>
                <a:gd name="T106" fmla="*/ 162 w 1369"/>
                <a:gd name="T107" fmla="*/ 507 h 2147"/>
                <a:gd name="T108" fmla="*/ 190 w 1369"/>
                <a:gd name="T109" fmla="*/ 443 h 2147"/>
                <a:gd name="T110" fmla="*/ 217 w 1369"/>
                <a:gd name="T111" fmla="*/ 382 h 2147"/>
                <a:gd name="T112" fmla="*/ 243 w 1369"/>
                <a:gd name="T113" fmla="*/ 325 h 2147"/>
                <a:gd name="T114" fmla="*/ 269 w 1369"/>
                <a:gd name="T115" fmla="*/ 273 h 2147"/>
                <a:gd name="T116" fmla="*/ 293 w 1369"/>
                <a:gd name="T117" fmla="*/ 226 h 2147"/>
                <a:gd name="T118" fmla="*/ 334 w 1369"/>
                <a:gd name="T119" fmla="*/ 149 h 2147"/>
                <a:gd name="T120" fmla="*/ 361 w 1369"/>
                <a:gd name="T121" fmla="*/ 99 h 2147"/>
                <a:gd name="T122" fmla="*/ 372 w 1369"/>
                <a:gd name="T123" fmla="*/ 81 h 2147"/>
                <a:gd name="T124" fmla="*/ 372 w 1369"/>
                <a:gd name="T125" fmla="*/ 81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9" h="2147">
                  <a:moveTo>
                    <a:pt x="372" y="81"/>
                  </a:moveTo>
                  <a:lnTo>
                    <a:pt x="1369" y="0"/>
                  </a:lnTo>
                  <a:lnTo>
                    <a:pt x="1369" y="0"/>
                  </a:lnTo>
                  <a:lnTo>
                    <a:pt x="1287" y="254"/>
                  </a:lnTo>
                  <a:lnTo>
                    <a:pt x="1210" y="488"/>
                  </a:lnTo>
                  <a:lnTo>
                    <a:pt x="1170" y="607"/>
                  </a:lnTo>
                  <a:lnTo>
                    <a:pt x="1132" y="718"/>
                  </a:lnTo>
                  <a:lnTo>
                    <a:pt x="1132" y="718"/>
                  </a:lnTo>
                  <a:lnTo>
                    <a:pt x="1074" y="884"/>
                  </a:lnTo>
                  <a:lnTo>
                    <a:pt x="1055" y="942"/>
                  </a:lnTo>
                  <a:lnTo>
                    <a:pt x="1040" y="992"/>
                  </a:lnTo>
                  <a:lnTo>
                    <a:pt x="1028" y="1037"/>
                  </a:lnTo>
                  <a:lnTo>
                    <a:pt x="1016" y="1083"/>
                  </a:lnTo>
                  <a:lnTo>
                    <a:pt x="1005" y="1138"/>
                  </a:lnTo>
                  <a:lnTo>
                    <a:pt x="992" y="1204"/>
                  </a:lnTo>
                  <a:lnTo>
                    <a:pt x="992" y="1204"/>
                  </a:lnTo>
                  <a:lnTo>
                    <a:pt x="988" y="1228"/>
                  </a:lnTo>
                  <a:lnTo>
                    <a:pt x="984" y="1254"/>
                  </a:lnTo>
                  <a:lnTo>
                    <a:pt x="978" y="1314"/>
                  </a:lnTo>
                  <a:lnTo>
                    <a:pt x="972" y="1380"/>
                  </a:lnTo>
                  <a:lnTo>
                    <a:pt x="969" y="1452"/>
                  </a:lnTo>
                  <a:lnTo>
                    <a:pt x="965" y="1529"/>
                  </a:lnTo>
                  <a:lnTo>
                    <a:pt x="963" y="1608"/>
                  </a:lnTo>
                  <a:lnTo>
                    <a:pt x="960" y="1765"/>
                  </a:lnTo>
                  <a:lnTo>
                    <a:pt x="959" y="1913"/>
                  </a:lnTo>
                  <a:lnTo>
                    <a:pt x="959" y="2034"/>
                  </a:lnTo>
                  <a:lnTo>
                    <a:pt x="962" y="2147"/>
                  </a:lnTo>
                  <a:lnTo>
                    <a:pt x="40" y="1929"/>
                  </a:lnTo>
                  <a:lnTo>
                    <a:pt x="40" y="1929"/>
                  </a:lnTo>
                  <a:lnTo>
                    <a:pt x="37" y="1902"/>
                  </a:lnTo>
                  <a:lnTo>
                    <a:pt x="27" y="1826"/>
                  </a:lnTo>
                  <a:lnTo>
                    <a:pt x="21" y="1771"/>
                  </a:lnTo>
                  <a:lnTo>
                    <a:pt x="15" y="1710"/>
                  </a:lnTo>
                  <a:lnTo>
                    <a:pt x="10" y="1640"/>
                  </a:lnTo>
                  <a:lnTo>
                    <a:pt x="5" y="1563"/>
                  </a:lnTo>
                  <a:lnTo>
                    <a:pt x="1" y="1482"/>
                  </a:lnTo>
                  <a:lnTo>
                    <a:pt x="0" y="1395"/>
                  </a:lnTo>
                  <a:lnTo>
                    <a:pt x="0" y="1306"/>
                  </a:lnTo>
                  <a:lnTo>
                    <a:pt x="4" y="1216"/>
                  </a:lnTo>
                  <a:lnTo>
                    <a:pt x="6" y="1170"/>
                  </a:lnTo>
                  <a:lnTo>
                    <a:pt x="10" y="1125"/>
                  </a:lnTo>
                  <a:lnTo>
                    <a:pt x="13" y="1079"/>
                  </a:lnTo>
                  <a:lnTo>
                    <a:pt x="18" y="1034"/>
                  </a:lnTo>
                  <a:lnTo>
                    <a:pt x="24" y="989"/>
                  </a:lnTo>
                  <a:lnTo>
                    <a:pt x="31" y="945"/>
                  </a:lnTo>
                  <a:lnTo>
                    <a:pt x="39" y="901"/>
                  </a:lnTo>
                  <a:lnTo>
                    <a:pt x="49" y="858"/>
                  </a:lnTo>
                  <a:lnTo>
                    <a:pt x="49" y="858"/>
                  </a:lnTo>
                  <a:lnTo>
                    <a:pt x="57" y="821"/>
                  </a:lnTo>
                  <a:lnTo>
                    <a:pt x="66" y="786"/>
                  </a:lnTo>
                  <a:lnTo>
                    <a:pt x="88" y="713"/>
                  </a:lnTo>
                  <a:lnTo>
                    <a:pt x="111" y="643"/>
                  </a:lnTo>
                  <a:lnTo>
                    <a:pt x="136" y="575"/>
                  </a:lnTo>
                  <a:lnTo>
                    <a:pt x="162" y="507"/>
                  </a:lnTo>
                  <a:lnTo>
                    <a:pt x="190" y="443"/>
                  </a:lnTo>
                  <a:lnTo>
                    <a:pt x="217" y="382"/>
                  </a:lnTo>
                  <a:lnTo>
                    <a:pt x="243" y="325"/>
                  </a:lnTo>
                  <a:lnTo>
                    <a:pt x="269" y="273"/>
                  </a:lnTo>
                  <a:lnTo>
                    <a:pt x="293" y="226"/>
                  </a:lnTo>
                  <a:lnTo>
                    <a:pt x="334" y="149"/>
                  </a:lnTo>
                  <a:lnTo>
                    <a:pt x="361" y="99"/>
                  </a:lnTo>
                  <a:lnTo>
                    <a:pt x="372" y="81"/>
                  </a:lnTo>
                  <a:lnTo>
                    <a:pt x="372" y="8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20">
              <a:extLst>
                <a:ext uri="{FF2B5EF4-FFF2-40B4-BE49-F238E27FC236}">
                  <a16:creationId xmlns:a16="http://schemas.microsoft.com/office/drawing/2014/main" id="{DA6E4B83-72C2-429B-81BE-D408C98F8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3291" y="3044463"/>
              <a:ext cx="2114550" cy="3244850"/>
            </a:xfrm>
            <a:custGeom>
              <a:avLst/>
              <a:gdLst>
                <a:gd name="T0" fmla="*/ 281 w 1332"/>
                <a:gd name="T1" fmla="*/ 849 h 2044"/>
                <a:gd name="T2" fmla="*/ 200 w 1332"/>
                <a:gd name="T3" fmla="*/ 952 h 2044"/>
                <a:gd name="T4" fmla="*/ 135 w 1332"/>
                <a:gd name="T5" fmla="*/ 1087 h 2044"/>
                <a:gd name="T6" fmla="*/ 1 w 1332"/>
                <a:gd name="T7" fmla="*/ 1444 h 2044"/>
                <a:gd name="T8" fmla="*/ 67 w 1332"/>
                <a:gd name="T9" fmla="*/ 1592 h 2044"/>
                <a:gd name="T10" fmla="*/ 152 w 1332"/>
                <a:gd name="T11" fmla="*/ 1706 h 2044"/>
                <a:gd name="T12" fmla="*/ 193 w 1332"/>
                <a:gd name="T13" fmla="*/ 1851 h 2044"/>
                <a:gd name="T14" fmla="*/ 106 w 1332"/>
                <a:gd name="T15" fmla="*/ 1914 h 2044"/>
                <a:gd name="T16" fmla="*/ 270 w 1332"/>
                <a:gd name="T17" fmla="*/ 1909 h 2044"/>
                <a:gd name="T18" fmla="*/ 390 w 1332"/>
                <a:gd name="T19" fmla="*/ 1884 h 2044"/>
                <a:gd name="T20" fmla="*/ 370 w 1332"/>
                <a:gd name="T21" fmla="*/ 1828 h 2044"/>
                <a:gd name="T22" fmla="*/ 253 w 1332"/>
                <a:gd name="T23" fmla="*/ 1666 h 2044"/>
                <a:gd name="T24" fmla="*/ 230 w 1332"/>
                <a:gd name="T25" fmla="*/ 1583 h 2044"/>
                <a:gd name="T26" fmla="*/ 291 w 1332"/>
                <a:gd name="T27" fmla="*/ 1264 h 2044"/>
                <a:gd name="T28" fmla="*/ 425 w 1332"/>
                <a:gd name="T29" fmla="*/ 1639 h 2044"/>
                <a:gd name="T30" fmla="*/ 482 w 1332"/>
                <a:gd name="T31" fmla="*/ 1688 h 2044"/>
                <a:gd name="T32" fmla="*/ 643 w 1332"/>
                <a:gd name="T33" fmla="*/ 1927 h 2044"/>
                <a:gd name="T34" fmla="*/ 669 w 1332"/>
                <a:gd name="T35" fmla="*/ 2034 h 2044"/>
                <a:gd name="T36" fmla="*/ 792 w 1332"/>
                <a:gd name="T37" fmla="*/ 2021 h 2044"/>
                <a:gd name="T38" fmla="*/ 798 w 1332"/>
                <a:gd name="T39" fmla="*/ 1961 h 2044"/>
                <a:gd name="T40" fmla="*/ 785 w 1332"/>
                <a:gd name="T41" fmla="*/ 1879 h 2044"/>
                <a:gd name="T42" fmla="*/ 725 w 1332"/>
                <a:gd name="T43" fmla="*/ 1830 h 2044"/>
                <a:gd name="T44" fmla="*/ 677 w 1332"/>
                <a:gd name="T45" fmla="*/ 1665 h 2044"/>
                <a:gd name="T46" fmla="*/ 653 w 1332"/>
                <a:gd name="T47" fmla="*/ 1494 h 2044"/>
                <a:gd name="T48" fmla="*/ 592 w 1332"/>
                <a:gd name="T49" fmla="*/ 1366 h 2044"/>
                <a:gd name="T50" fmla="*/ 569 w 1332"/>
                <a:gd name="T51" fmla="*/ 1017 h 2044"/>
                <a:gd name="T52" fmla="*/ 721 w 1332"/>
                <a:gd name="T53" fmla="*/ 753 h 2044"/>
                <a:gd name="T54" fmla="*/ 1043 w 1332"/>
                <a:gd name="T55" fmla="*/ 480 h 2044"/>
                <a:gd name="T56" fmla="*/ 1132 w 1332"/>
                <a:gd name="T57" fmla="*/ 375 h 2044"/>
                <a:gd name="T58" fmla="*/ 1172 w 1332"/>
                <a:gd name="T59" fmla="*/ 308 h 2044"/>
                <a:gd name="T60" fmla="*/ 1303 w 1332"/>
                <a:gd name="T61" fmla="*/ 151 h 2044"/>
                <a:gd name="T62" fmla="*/ 1315 w 1332"/>
                <a:gd name="T63" fmla="*/ 48 h 2044"/>
                <a:gd name="T64" fmla="*/ 1280 w 1332"/>
                <a:gd name="T65" fmla="*/ 34 h 2044"/>
                <a:gd name="T66" fmla="*/ 1269 w 1332"/>
                <a:gd name="T67" fmla="*/ 8 h 2044"/>
                <a:gd name="T68" fmla="*/ 1236 w 1332"/>
                <a:gd name="T69" fmla="*/ 44 h 2044"/>
                <a:gd name="T70" fmla="*/ 1224 w 1332"/>
                <a:gd name="T71" fmla="*/ 0 h 2044"/>
                <a:gd name="T72" fmla="*/ 1200 w 1332"/>
                <a:gd name="T73" fmla="*/ 63 h 2044"/>
                <a:gd name="T74" fmla="*/ 1204 w 1332"/>
                <a:gd name="T75" fmla="*/ 153 h 2044"/>
                <a:gd name="T76" fmla="*/ 1109 w 1332"/>
                <a:gd name="T77" fmla="*/ 228 h 2044"/>
                <a:gd name="T78" fmla="*/ 942 w 1332"/>
                <a:gd name="T79" fmla="*/ 368 h 2044"/>
                <a:gd name="T80" fmla="*/ 812 w 1332"/>
                <a:gd name="T81" fmla="*/ 454 h 2044"/>
                <a:gd name="T82" fmla="*/ 879 w 1332"/>
                <a:gd name="T83" fmla="*/ 394 h 2044"/>
                <a:gd name="T84" fmla="*/ 975 w 1332"/>
                <a:gd name="T85" fmla="*/ 282 h 2044"/>
                <a:gd name="T86" fmla="*/ 946 w 1332"/>
                <a:gd name="T87" fmla="*/ 229 h 2044"/>
                <a:gd name="T88" fmla="*/ 857 w 1332"/>
                <a:gd name="T89" fmla="*/ 329 h 2044"/>
                <a:gd name="T90" fmla="*/ 746 w 1332"/>
                <a:gd name="T91" fmla="*/ 411 h 2044"/>
                <a:gd name="T92" fmla="*/ 788 w 1332"/>
                <a:gd name="T93" fmla="*/ 289 h 2044"/>
                <a:gd name="T94" fmla="*/ 807 w 1332"/>
                <a:gd name="T95" fmla="*/ 206 h 2044"/>
                <a:gd name="T96" fmla="*/ 696 w 1332"/>
                <a:gd name="T97" fmla="*/ 131 h 2044"/>
                <a:gd name="T98" fmla="*/ 572 w 1332"/>
                <a:gd name="T99" fmla="*/ 170 h 2044"/>
                <a:gd name="T100" fmla="*/ 542 w 1332"/>
                <a:gd name="T101" fmla="*/ 250 h 2044"/>
                <a:gd name="T102" fmla="*/ 532 w 1332"/>
                <a:gd name="T103" fmla="*/ 320 h 2044"/>
                <a:gd name="T104" fmla="*/ 550 w 1332"/>
                <a:gd name="T105" fmla="*/ 399 h 2044"/>
                <a:gd name="T106" fmla="*/ 515 w 1332"/>
                <a:gd name="T107" fmla="*/ 442 h 2044"/>
                <a:gd name="T108" fmla="*/ 320 w 1332"/>
                <a:gd name="T109" fmla="*/ 191 h 2044"/>
                <a:gd name="T110" fmla="*/ 320 w 1332"/>
                <a:gd name="T111" fmla="*/ 114 h 2044"/>
                <a:gd name="T112" fmla="*/ 354 w 1332"/>
                <a:gd name="T113" fmla="*/ 31 h 2044"/>
                <a:gd name="T114" fmla="*/ 316 w 1332"/>
                <a:gd name="T115" fmla="*/ 23 h 2044"/>
                <a:gd name="T116" fmla="*/ 265 w 1332"/>
                <a:gd name="T117" fmla="*/ 76 h 2044"/>
                <a:gd name="T118" fmla="*/ 253 w 1332"/>
                <a:gd name="T119" fmla="*/ 171 h 2044"/>
                <a:gd name="T120" fmla="*/ 252 w 1332"/>
                <a:gd name="T121" fmla="*/ 261 h 2044"/>
                <a:gd name="T122" fmla="*/ 302 w 1332"/>
                <a:gd name="T123" fmla="*/ 426 h 2044"/>
                <a:gd name="T124" fmla="*/ 369 w 1332"/>
                <a:gd name="T125" fmla="*/ 556 h 2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32" h="2044">
                  <a:moveTo>
                    <a:pt x="369" y="556"/>
                  </a:moveTo>
                  <a:lnTo>
                    <a:pt x="369" y="556"/>
                  </a:lnTo>
                  <a:lnTo>
                    <a:pt x="339" y="616"/>
                  </a:lnTo>
                  <a:lnTo>
                    <a:pt x="317" y="665"/>
                  </a:lnTo>
                  <a:lnTo>
                    <a:pt x="307" y="686"/>
                  </a:lnTo>
                  <a:lnTo>
                    <a:pt x="302" y="703"/>
                  </a:lnTo>
                  <a:lnTo>
                    <a:pt x="302" y="703"/>
                  </a:lnTo>
                  <a:lnTo>
                    <a:pt x="298" y="719"/>
                  </a:lnTo>
                  <a:lnTo>
                    <a:pt x="294" y="739"/>
                  </a:lnTo>
                  <a:lnTo>
                    <a:pt x="288" y="785"/>
                  </a:lnTo>
                  <a:lnTo>
                    <a:pt x="285" y="826"/>
                  </a:lnTo>
                  <a:lnTo>
                    <a:pt x="284" y="840"/>
                  </a:lnTo>
                  <a:lnTo>
                    <a:pt x="281" y="849"/>
                  </a:lnTo>
                  <a:lnTo>
                    <a:pt x="281" y="849"/>
                  </a:lnTo>
                  <a:lnTo>
                    <a:pt x="274" y="865"/>
                  </a:lnTo>
                  <a:lnTo>
                    <a:pt x="260" y="891"/>
                  </a:lnTo>
                  <a:lnTo>
                    <a:pt x="253" y="904"/>
                  </a:lnTo>
                  <a:lnTo>
                    <a:pt x="245" y="916"/>
                  </a:lnTo>
                  <a:lnTo>
                    <a:pt x="236" y="924"/>
                  </a:lnTo>
                  <a:lnTo>
                    <a:pt x="233" y="928"/>
                  </a:lnTo>
                  <a:lnTo>
                    <a:pt x="229" y="930"/>
                  </a:lnTo>
                  <a:lnTo>
                    <a:pt x="229" y="930"/>
                  </a:lnTo>
                  <a:lnTo>
                    <a:pt x="222" y="935"/>
                  </a:lnTo>
                  <a:lnTo>
                    <a:pt x="214" y="940"/>
                  </a:lnTo>
                  <a:lnTo>
                    <a:pt x="207" y="946"/>
                  </a:lnTo>
                  <a:lnTo>
                    <a:pt x="200" y="952"/>
                  </a:lnTo>
                  <a:lnTo>
                    <a:pt x="194" y="959"/>
                  </a:lnTo>
                  <a:lnTo>
                    <a:pt x="189" y="966"/>
                  </a:lnTo>
                  <a:lnTo>
                    <a:pt x="184" y="973"/>
                  </a:lnTo>
                  <a:lnTo>
                    <a:pt x="183" y="980"/>
                  </a:lnTo>
                  <a:lnTo>
                    <a:pt x="183" y="980"/>
                  </a:lnTo>
                  <a:lnTo>
                    <a:pt x="180" y="992"/>
                  </a:lnTo>
                  <a:lnTo>
                    <a:pt x="175" y="1002"/>
                  </a:lnTo>
                  <a:lnTo>
                    <a:pt x="170" y="1010"/>
                  </a:lnTo>
                  <a:lnTo>
                    <a:pt x="165" y="1017"/>
                  </a:lnTo>
                  <a:lnTo>
                    <a:pt x="165" y="1017"/>
                  </a:lnTo>
                  <a:lnTo>
                    <a:pt x="162" y="1024"/>
                  </a:lnTo>
                  <a:lnTo>
                    <a:pt x="156" y="1038"/>
                  </a:lnTo>
                  <a:lnTo>
                    <a:pt x="135" y="1087"/>
                  </a:lnTo>
                  <a:lnTo>
                    <a:pt x="103" y="1157"/>
                  </a:lnTo>
                  <a:lnTo>
                    <a:pt x="82" y="1200"/>
                  </a:lnTo>
                  <a:lnTo>
                    <a:pt x="60" y="1247"/>
                  </a:lnTo>
                  <a:lnTo>
                    <a:pt x="60" y="1247"/>
                  </a:lnTo>
                  <a:lnTo>
                    <a:pt x="48" y="1271"/>
                  </a:lnTo>
                  <a:lnTo>
                    <a:pt x="37" y="1295"/>
                  </a:lnTo>
                  <a:lnTo>
                    <a:pt x="29" y="1318"/>
                  </a:lnTo>
                  <a:lnTo>
                    <a:pt x="21" y="1341"/>
                  </a:lnTo>
                  <a:lnTo>
                    <a:pt x="15" y="1363"/>
                  </a:lnTo>
                  <a:lnTo>
                    <a:pt x="9" y="1385"/>
                  </a:lnTo>
                  <a:lnTo>
                    <a:pt x="5" y="1406"/>
                  </a:lnTo>
                  <a:lnTo>
                    <a:pt x="2" y="1425"/>
                  </a:lnTo>
                  <a:lnTo>
                    <a:pt x="1" y="1444"/>
                  </a:lnTo>
                  <a:lnTo>
                    <a:pt x="0" y="1462"/>
                  </a:lnTo>
                  <a:lnTo>
                    <a:pt x="0" y="1477"/>
                  </a:lnTo>
                  <a:lnTo>
                    <a:pt x="1" y="1491"/>
                  </a:lnTo>
                  <a:lnTo>
                    <a:pt x="3" y="1505"/>
                  </a:lnTo>
                  <a:lnTo>
                    <a:pt x="7" y="1516"/>
                  </a:lnTo>
                  <a:lnTo>
                    <a:pt x="10" y="1526"/>
                  </a:lnTo>
                  <a:lnTo>
                    <a:pt x="16" y="1534"/>
                  </a:lnTo>
                  <a:lnTo>
                    <a:pt x="16" y="1534"/>
                  </a:lnTo>
                  <a:lnTo>
                    <a:pt x="35" y="1557"/>
                  </a:lnTo>
                  <a:lnTo>
                    <a:pt x="48" y="1573"/>
                  </a:lnTo>
                  <a:lnTo>
                    <a:pt x="65" y="1590"/>
                  </a:lnTo>
                  <a:lnTo>
                    <a:pt x="65" y="1590"/>
                  </a:lnTo>
                  <a:lnTo>
                    <a:pt x="67" y="1592"/>
                  </a:lnTo>
                  <a:lnTo>
                    <a:pt x="72" y="1596"/>
                  </a:lnTo>
                  <a:lnTo>
                    <a:pt x="82" y="1601"/>
                  </a:lnTo>
                  <a:lnTo>
                    <a:pt x="97" y="1607"/>
                  </a:lnTo>
                  <a:lnTo>
                    <a:pt x="97" y="1607"/>
                  </a:lnTo>
                  <a:lnTo>
                    <a:pt x="103" y="1615"/>
                  </a:lnTo>
                  <a:lnTo>
                    <a:pt x="117" y="1634"/>
                  </a:lnTo>
                  <a:lnTo>
                    <a:pt x="125" y="1647"/>
                  </a:lnTo>
                  <a:lnTo>
                    <a:pt x="133" y="1659"/>
                  </a:lnTo>
                  <a:lnTo>
                    <a:pt x="139" y="1671"/>
                  </a:lnTo>
                  <a:lnTo>
                    <a:pt x="143" y="1681"/>
                  </a:lnTo>
                  <a:lnTo>
                    <a:pt x="143" y="1681"/>
                  </a:lnTo>
                  <a:lnTo>
                    <a:pt x="146" y="1692"/>
                  </a:lnTo>
                  <a:lnTo>
                    <a:pt x="152" y="1706"/>
                  </a:lnTo>
                  <a:lnTo>
                    <a:pt x="167" y="1738"/>
                  </a:lnTo>
                  <a:lnTo>
                    <a:pt x="181" y="1767"/>
                  </a:lnTo>
                  <a:lnTo>
                    <a:pt x="188" y="1784"/>
                  </a:lnTo>
                  <a:lnTo>
                    <a:pt x="188" y="1784"/>
                  </a:lnTo>
                  <a:lnTo>
                    <a:pt x="191" y="1795"/>
                  </a:lnTo>
                  <a:lnTo>
                    <a:pt x="197" y="1808"/>
                  </a:lnTo>
                  <a:lnTo>
                    <a:pt x="204" y="1824"/>
                  </a:lnTo>
                  <a:lnTo>
                    <a:pt x="204" y="1824"/>
                  </a:lnTo>
                  <a:lnTo>
                    <a:pt x="202" y="1833"/>
                  </a:lnTo>
                  <a:lnTo>
                    <a:pt x="198" y="1843"/>
                  </a:lnTo>
                  <a:lnTo>
                    <a:pt x="196" y="1847"/>
                  </a:lnTo>
                  <a:lnTo>
                    <a:pt x="193" y="1851"/>
                  </a:lnTo>
                  <a:lnTo>
                    <a:pt x="193" y="1851"/>
                  </a:lnTo>
                  <a:lnTo>
                    <a:pt x="189" y="1856"/>
                  </a:lnTo>
                  <a:lnTo>
                    <a:pt x="182" y="1860"/>
                  </a:lnTo>
                  <a:lnTo>
                    <a:pt x="167" y="1870"/>
                  </a:lnTo>
                  <a:lnTo>
                    <a:pt x="138" y="1885"/>
                  </a:lnTo>
                  <a:lnTo>
                    <a:pt x="138" y="1885"/>
                  </a:lnTo>
                  <a:lnTo>
                    <a:pt x="130" y="1891"/>
                  </a:lnTo>
                  <a:lnTo>
                    <a:pt x="122" y="1897"/>
                  </a:lnTo>
                  <a:lnTo>
                    <a:pt x="116" y="1903"/>
                  </a:lnTo>
                  <a:lnTo>
                    <a:pt x="113" y="1905"/>
                  </a:lnTo>
                  <a:lnTo>
                    <a:pt x="113" y="1908"/>
                  </a:lnTo>
                  <a:lnTo>
                    <a:pt x="113" y="1908"/>
                  </a:lnTo>
                  <a:lnTo>
                    <a:pt x="111" y="1910"/>
                  </a:lnTo>
                  <a:lnTo>
                    <a:pt x="106" y="1914"/>
                  </a:lnTo>
                  <a:lnTo>
                    <a:pt x="92" y="1922"/>
                  </a:lnTo>
                  <a:lnTo>
                    <a:pt x="86" y="1926"/>
                  </a:lnTo>
                  <a:lnTo>
                    <a:pt x="81" y="1929"/>
                  </a:lnTo>
                  <a:lnTo>
                    <a:pt x="80" y="1930"/>
                  </a:lnTo>
                  <a:lnTo>
                    <a:pt x="80" y="1933"/>
                  </a:lnTo>
                  <a:lnTo>
                    <a:pt x="80" y="1933"/>
                  </a:lnTo>
                  <a:lnTo>
                    <a:pt x="82" y="1934"/>
                  </a:lnTo>
                  <a:lnTo>
                    <a:pt x="82" y="1934"/>
                  </a:lnTo>
                  <a:lnTo>
                    <a:pt x="94" y="1934"/>
                  </a:lnTo>
                  <a:lnTo>
                    <a:pt x="116" y="1932"/>
                  </a:lnTo>
                  <a:lnTo>
                    <a:pt x="174" y="1924"/>
                  </a:lnTo>
                  <a:lnTo>
                    <a:pt x="233" y="1915"/>
                  </a:lnTo>
                  <a:lnTo>
                    <a:pt x="270" y="1909"/>
                  </a:lnTo>
                  <a:lnTo>
                    <a:pt x="270" y="1909"/>
                  </a:lnTo>
                  <a:lnTo>
                    <a:pt x="291" y="1907"/>
                  </a:lnTo>
                  <a:lnTo>
                    <a:pt x="318" y="1903"/>
                  </a:lnTo>
                  <a:lnTo>
                    <a:pt x="347" y="1901"/>
                  </a:lnTo>
                  <a:lnTo>
                    <a:pt x="370" y="1897"/>
                  </a:lnTo>
                  <a:lnTo>
                    <a:pt x="370" y="1897"/>
                  </a:lnTo>
                  <a:lnTo>
                    <a:pt x="384" y="1894"/>
                  </a:lnTo>
                  <a:lnTo>
                    <a:pt x="388" y="1891"/>
                  </a:lnTo>
                  <a:lnTo>
                    <a:pt x="390" y="1890"/>
                  </a:lnTo>
                  <a:lnTo>
                    <a:pt x="392" y="1888"/>
                  </a:lnTo>
                  <a:lnTo>
                    <a:pt x="392" y="1886"/>
                  </a:lnTo>
                  <a:lnTo>
                    <a:pt x="390" y="1884"/>
                  </a:lnTo>
                  <a:lnTo>
                    <a:pt x="390" y="1884"/>
                  </a:lnTo>
                  <a:lnTo>
                    <a:pt x="389" y="1884"/>
                  </a:lnTo>
                  <a:lnTo>
                    <a:pt x="390" y="1882"/>
                  </a:lnTo>
                  <a:lnTo>
                    <a:pt x="392" y="1878"/>
                  </a:lnTo>
                  <a:lnTo>
                    <a:pt x="394" y="1873"/>
                  </a:lnTo>
                  <a:lnTo>
                    <a:pt x="395" y="1871"/>
                  </a:lnTo>
                  <a:lnTo>
                    <a:pt x="395" y="1871"/>
                  </a:lnTo>
                  <a:lnTo>
                    <a:pt x="394" y="1867"/>
                  </a:lnTo>
                  <a:lnTo>
                    <a:pt x="390" y="1862"/>
                  </a:lnTo>
                  <a:lnTo>
                    <a:pt x="384" y="1852"/>
                  </a:lnTo>
                  <a:lnTo>
                    <a:pt x="378" y="1841"/>
                  </a:lnTo>
                  <a:lnTo>
                    <a:pt x="378" y="1841"/>
                  </a:lnTo>
                  <a:lnTo>
                    <a:pt x="375" y="1834"/>
                  </a:lnTo>
                  <a:lnTo>
                    <a:pt x="370" y="1828"/>
                  </a:lnTo>
                  <a:lnTo>
                    <a:pt x="361" y="1816"/>
                  </a:lnTo>
                  <a:lnTo>
                    <a:pt x="350" y="1808"/>
                  </a:lnTo>
                  <a:lnTo>
                    <a:pt x="347" y="1806"/>
                  </a:lnTo>
                  <a:lnTo>
                    <a:pt x="343" y="1805"/>
                  </a:lnTo>
                  <a:lnTo>
                    <a:pt x="343" y="1805"/>
                  </a:lnTo>
                  <a:lnTo>
                    <a:pt x="342" y="1803"/>
                  </a:lnTo>
                  <a:lnTo>
                    <a:pt x="338" y="1800"/>
                  </a:lnTo>
                  <a:lnTo>
                    <a:pt x="329" y="1786"/>
                  </a:lnTo>
                  <a:lnTo>
                    <a:pt x="303" y="1742"/>
                  </a:lnTo>
                  <a:lnTo>
                    <a:pt x="273" y="1695"/>
                  </a:lnTo>
                  <a:lnTo>
                    <a:pt x="261" y="1677"/>
                  </a:lnTo>
                  <a:lnTo>
                    <a:pt x="253" y="1666"/>
                  </a:lnTo>
                  <a:lnTo>
                    <a:pt x="253" y="1666"/>
                  </a:lnTo>
                  <a:lnTo>
                    <a:pt x="239" y="1647"/>
                  </a:lnTo>
                  <a:lnTo>
                    <a:pt x="225" y="1624"/>
                  </a:lnTo>
                  <a:lnTo>
                    <a:pt x="214" y="1604"/>
                  </a:lnTo>
                  <a:lnTo>
                    <a:pt x="210" y="1598"/>
                  </a:lnTo>
                  <a:lnTo>
                    <a:pt x="210" y="1596"/>
                  </a:lnTo>
                  <a:lnTo>
                    <a:pt x="210" y="1596"/>
                  </a:lnTo>
                  <a:lnTo>
                    <a:pt x="215" y="1595"/>
                  </a:lnTo>
                  <a:lnTo>
                    <a:pt x="222" y="1595"/>
                  </a:lnTo>
                  <a:lnTo>
                    <a:pt x="226" y="1593"/>
                  </a:lnTo>
                  <a:lnTo>
                    <a:pt x="228" y="1591"/>
                  </a:lnTo>
                  <a:lnTo>
                    <a:pt x="230" y="1588"/>
                  </a:lnTo>
                  <a:lnTo>
                    <a:pt x="230" y="1583"/>
                  </a:lnTo>
                  <a:lnTo>
                    <a:pt x="230" y="1583"/>
                  </a:lnTo>
                  <a:lnTo>
                    <a:pt x="230" y="1571"/>
                  </a:lnTo>
                  <a:lnTo>
                    <a:pt x="232" y="1548"/>
                  </a:lnTo>
                  <a:lnTo>
                    <a:pt x="238" y="1486"/>
                  </a:lnTo>
                  <a:lnTo>
                    <a:pt x="243" y="1420"/>
                  </a:lnTo>
                  <a:lnTo>
                    <a:pt x="247" y="1395"/>
                  </a:lnTo>
                  <a:lnTo>
                    <a:pt x="249" y="1380"/>
                  </a:lnTo>
                  <a:lnTo>
                    <a:pt x="249" y="1380"/>
                  </a:lnTo>
                  <a:lnTo>
                    <a:pt x="259" y="1348"/>
                  </a:lnTo>
                  <a:lnTo>
                    <a:pt x="274" y="1306"/>
                  </a:lnTo>
                  <a:lnTo>
                    <a:pt x="287" y="1273"/>
                  </a:lnTo>
                  <a:lnTo>
                    <a:pt x="291" y="1264"/>
                  </a:lnTo>
                  <a:lnTo>
                    <a:pt x="291" y="1263"/>
                  </a:lnTo>
                  <a:lnTo>
                    <a:pt x="291" y="1264"/>
                  </a:lnTo>
                  <a:lnTo>
                    <a:pt x="291" y="1264"/>
                  </a:lnTo>
                  <a:lnTo>
                    <a:pt x="291" y="1267"/>
                  </a:lnTo>
                  <a:lnTo>
                    <a:pt x="292" y="1276"/>
                  </a:lnTo>
                  <a:lnTo>
                    <a:pt x="296" y="1299"/>
                  </a:lnTo>
                  <a:lnTo>
                    <a:pt x="311" y="1368"/>
                  </a:lnTo>
                  <a:lnTo>
                    <a:pt x="328" y="1437"/>
                  </a:lnTo>
                  <a:lnTo>
                    <a:pt x="338" y="1476"/>
                  </a:lnTo>
                  <a:lnTo>
                    <a:pt x="338" y="1476"/>
                  </a:lnTo>
                  <a:lnTo>
                    <a:pt x="343" y="1488"/>
                  </a:lnTo>
                  <a:lnTo>
                    <a:pt x="354" y="1508"/>
                  </a:lnTo>
                  <a:lnTo>
                    <a:pt x="384" y="1564"/>
                  </a:lnTo>
                  <a:lnTo>
                    <a:pt x="414" y="1618"/>
                  </a:lnTo>
                  <a:lnTo>
                    <a:pt x="425" y="1639"/>
                  </a:lnTo>
                  <a:lnTo>
                    <a:pt x="431" y="1649"/>
                  </a:lnTo>
                  <a:lnTo>
                    <a:pt x="431" y="1649"/>
                  </a:lnTo>
                  <a:lnTo>
                    <a:pt x="435" y="1662"/>
                  </a:lnTo>
                  <a:lnTo>
                    <a:pt x="441" y="1675"/>
                  </a:lnTo>
                  <a:lnTo>
                    <a:pt x="444" y="1680"/>
                  </a:lnTo>
                  <a:lnTo>
                    <a:pt x="447" y="1685"/>
                  </a:lnTo>
                  <a:lnTo>
                    <a:pt x="452" y="1688"/>
                  </a:lnTo>
                  <a:lnTo>
                    <a:pt x="455" y="1690"/>
                  </a:lnTo>
                  <a:lnTo>
                    <a:pt x="455" y="1690"/>
                  </a:lnTo>
                  <a:lnTo>
                    <a:pt x="465" y="1688"/>
                  </a:lnTo>
                  <a:lnTo>
                    <a:pt x="474" y="1687"/>
                  </a:lnTo>
                  <a:lnTo>
                    <a:pt x="478" y="1687"/>
                  </a:lnTo>
                  <a:lnTo>
                    <a:pt x="482" y="1688"/>
                  </a:lnTo>
                  <a:lnTo>
                    <a:pt x="485" y="1692"/>
                  </a:lnTo>
                  <a:lnTo>
                    <a:pt x="489" y="1697"/>
                  </a:lnTo>
                  <a:lnTo>
                    <a:pt x="489" y="1697"/>
                  </a:lnTo>
                  <a:lnTo>
                    <a:pt x="495" y="1707"/>
                  </a:lnTo>
                  <a:lnTo>
                    <a:pt x="505" y="1725"/>
                  </a:lnTo>
                  <a:lnTo>
                    <a:pt x="538" y="1776"/>
                  </a:lnTo>
                  <a:lnTo>
                    <a:pt x="574" y="1830"/>
                  </a:lnTo>
                  <a:lnTo>
                    <a:pt x="600" y="1866"/>
                  </a:lnTo>
                  <a:lnTo>
                    <a:pt x="600" y="1866"/>
                  </a:lnTo>
                  <a:lnTo>
                    <a:pt x="617" y="1888"/>
                  </a:lnTo>
                  <a:lnTo>
                    <a:pt x="631" y="1905"/>
                  </a:lnTo>
                  <a:lnTo>
                    <a:pt x="640" y="1921"/>
                  </a:lnTo>
                  <a:lnTo>
                    <a:pt x="643" y="1927"/>
                  </a:lnTo>
                  <a:lnTo>
                    <a:pt x="643" y="1932"/>
                  </a:lnTo>
                  <a:lnTo>
                    <a:pt x="643" y="1932"/>
                  </a:lnTo>
                  <a:lnTo>
                    <a:pt x="644" y="1945"/>
                  </a:lnTo>
                  <a:lnTo>
                    <a:pt x="648" y="1962"/>
                  </a:lnTo>
                  <a:lnTo>
                    <a:pt x="653" y="1985"/>
                  </a:lnTo>
                  <a:lnTo>
                    <a:pt x="653" y="1985"/>
                  </a:lnTo>
                  <a:lnTo>
                    <a:pt x="653" y="1991"/>
                  </a:lnTo>
                  <a:lnTo>
                    <a:pt x="654" y="2007"/>
                  </a:lnTo>
                  <a:lnTo>
                    <a:pt x="656" y="2016"/>
                  </a:lnTo>
                  <a:lnTo>
                    <a:pt x="659" y="2023"/>
                  </a:lnTo>
                  <a:lnTo>
                    <a:pt x="663" y="2030"/>
                  </a:lnTo>
                  <a:lnTo>
                    <a:pt x="666" y="2031"/>
                  </a:lnTo>
                  <a:lnTo>
                    <a:pt x="669" y="2034"/>
                  </a:lnTo>
                  <a:lnTo>
                    <a:pt x="669" y="2034"/>
                  </a:lnTo>
                  <a:lnTo>
                    <a:pt x="685" y="2038"/>
                  </a:lnTo>
                  <a:lnTo>
                    <a:pt x="695" y="2041"/>
                  </a:lnTo>
                  <a:lnTo>
                    <a:pt x="705" y="2043"/>
                  </a:lnTo>
                  <a:lnTo>
                    <a:pt x="717" y="2044"/>
                  </a:lnTo>
                  <a:lnTo>
                    <a:pt x="729" y="2044"/>
                  </a:lnTo>
                  <a:lnTo>
                    <a:pt x="741" y="2043"/>
                  </a:lnTo>
                  <a:lnTo>
                    <a:pt x="754" y="2039"/>
                  </a:lnTo>
                  <a:lnTo>
                    <a:pt x="754" y="2039"/>
                  </a:lnTo>
                  <a:lnTo>
                    <a:pt x="775" y="2031"/>
                  </a:lnTo>
                  <a:lnTo>
                    <a:pt x="782" y="2028"/>
                  </a:lnTo>
                  <a:lnTo>
                    <a:pt x="788" y="2024"/>
                  </a:lnTo>
                  <a:lnTo>
                    <a:pt x="792" y="2021"/>
                  </a:lnTo>
                  <a:lnTo>
                    <a:pt x="794" y="2017"/>
                  </a:lnTo>
                  <a:lnTo>
                    <a:pt x="794" y="2013"/>
                  </a:lnTo>
                  <a:lnTo>
                    <a:pt x="794" y="2009"/>
                  </a:lnTo>
                  <a:lnTo>
                    <a:pt x="794" y="2009"/>
                  </a:lnTo>
                  <a:lnTo>
                    <a:pt x="791" y="1994"/>
                  </a:lnTo>
                  <a:lnTo>
                    <a:pt x="791" y="1988"/>
                  </a:lnTo>
                  <a:lnTo>
                    <a:pt x="792" y="1980"/>
                  </a:lnTo>
                  <a:lnTo>
                    <a:pt x="792" y="1980"/>
                  </a:lnTo>
                  <a:lnTo>
                    <a:pt x="793" y="1973"/>
                  </a:lnTo>
                  <a:lnTo>
                    <a:pt x="795" y="1971"/>
                  </a:lnTo>
                  <a:lnTo>
                    <a:pt x="797" y="1968"/>
                  </a:lnTo>
                  <a:lnTo>
                    <a:pt x="798" y="1961"/>
                  </a:lnTo>
                  <a:lnTo>
                    <a:pt x="798" y="1961"/>
                  </a:lnTo>
                  <a:lnTo>
                    <a:pt x="797" y="1952"/>
                  </a:lnTo>
                  <a:lnTo>
                    <a:pt x="794" y="1941"/>
                  </a:lnTo>
                  <a:lnTo>
                    <a:pt x="792" y="1932"/>
                  </a:lnTo>
                  <a:lnTo>
                    <a:pt x="791" y="1923"/>
                  </a:lnTo>
                  <a:lnTo>
                    <a:pt x="791" y="1923"/>
                  </a:lnTo>
                  <a:lnTo>
                    <a:pt x="791" y="1920"/>
                  </a:lnTo>
                  <a:lnTo>
                    <a:pt x="792" y="1915"/>
                  </a:lnTo>
                  <a:lnTo>
                    <a:pt x="794" y="1905"/>
                  </a:lnTo>
                  <a:lnTo>
                    <a:pt x="795" y="1901"/>
                  </a:lnTo>
                  <a:lnTo>
                    <a:pt x="793" y="1895"/>
                  </a:lnTo>
                  <a:lnTo>
                    <a:pt x="791" y="1888"/>
                  </a:lnTo>
                  <a:lnTo>
                    <a:pt x="785" y="1879"/>
                  </a:lnTo>
                  <a:lnTo>
                    <a:pt x="785" y="1879"/>
                  </a:lnTo>
                  <a:lnTo>
                    <a:pt x="779" y="1875"/>
                  </a:lnTo>
                  <a:lnTo>
                    <a:pt x="776" y="1872"/>
                  </a:lnTo>
                  <a:lnTo>
                    <a:pt x="775" y="1873"/>
                  </a:lnTo>
                  <a:lnTo>
                    <a:pt x="775" y="1875"/>
                  </a:lnTo>
                  <a:lnTo>
                    <a:pt x="774" y="1876"/>
                  </a:lnTo>
                  <a:lnTo>
                    <a:pt x="772" y="1875"/>
                  </a:lnTo>
                  <a:lnTo>
                    <a:pt x="767" y="1869"/>
                  </a:lnTo>
                  <a:lnTo>
                    <a:pt x="757" y="1859"/>
                  </a:lnTo>
                  <a:lnTo>
                    <a:pt x="757" y="1859"/>
                  </a:lnTo>
                  <a:lnTo>
                    <a:pt x="747" y="1847"/>
                  </a:lnTo>
                  <a:lnTo>
                    <a:pt x="740" y="1839"/>
                  </a:lnTo>
                  <a:lnTo>
                    <a:pt x="730" y="1832"/>
                  </a:lnTo>
                  <a:lnTo>
                    <a:pt x="725" y="1830"/>
                  </a:lnTo>
                  <a:lnTo>
                    <a:pt x="722" y="1822"/>
                  </a:lnTo>
                  <a:lnTo>
                    <a:pt x="722" y="1822"/>
                  </a:lnTo>
                  <a:lnTo>
                    <a:pt x="702" y="1777"/>
                  </a:lnTo>
                  <a:lnTo>
                    <a:pt x="690" y="1748"/>
                  </a:lnTo>
                  <a:lnTo>
                    <a:pt x="682" y="1725"/>
                  </a:lnTo>
                  <a:lnTo>
                    <a:pt x="682" y="1725"/>
                  </a:lnTo>
                  <a:lnTo>
                    <a:pt x="665" y="1681"/>
                  </a:lnTo>
                  <a:lnTo>
                    <a:pt x="665" y="1681"/>
                  </a:lnTo>
                  <a:lnTo>
                    <a:pt x="667" y="1680"/>
                  </a:lnTo>
                  <a:lnTo>
                    <a:pt x="669" y="1679"/>
                  </a:lnTo>
                  <a:lnTo>
                    <a:pt x="672" y="1675"/>
                  </a:lnTo>
                  <a:lnTo>
                    <a:pt x="675" y="1671"/>
                  </a:lnTo>
                  <a:lnTo>
                    <a:pt x="677" y="1665"/>
                  </a:lnTo>
                  <a:lnTo>
                    <a:pt x="679" y="1655"/>
                  </a:lnTo>
                  <a:lnTo>
                    <a:pt x="682" y="1643"/>
                  </a:lnTo>
                  <a:lnTo>
                    <a:pt x="682" y="1643"/>
                  </a:lnTo>
                  <a:lnTo>
                    <a:pt x="683" y="1631"/>
                  </a:lnTo>
                  <a:lnTo>
                    <a:pt x="683" y="1620"/>
                  </a:lnTo>
                  <a:lnTo>
                    <a:pt x="682" y="1609"/>
                  </a:lnTo>
                  <a:lnTo>
                    <a:pt x="679" y="1599"/>
                  </a:lnTo>
                  <a:lnTo>
                    <a:pt x="676" y="1585"/>
                  </a:lnTo>
                  <a:lnTo>
                    <a:pt x="672" y="1577"/>
                  </a:lnTo>
                  <a:lnTo>
                    <a:pt x="672" y="1577"/>
                  </a:lnTo>
                  <a:lnTo>
                    <a:pt x="669" y="1557"/>
                  </a:lnTo>
                  <a:lnTo>
                    <a:pt x="659" y="1518"/>
                  </a:lnTo>
                  <a:lnTo>
                    <a:pt x="653" y="1494"/>
                  </a:lnTo>
                  <a:lnTo>
                    <a:pt x="645" y="1470"/>
                  </a:lnTo>
                  <a:lnTo>
                    <a:pt x="637" y="1446"/>
                  </a:lnTo>
                  <a:lnTo>
                    <a:pt x="626" y="1426"/>
                  </a:lnTo>
                  <a:lnTo>
                    <a:pt x="626" y="1426"/>
                  </a:lnTo>
                  <a:lnTo>
                    <a:pt x="617" y="1410"/>
                  </a:lnTo>
                  <a:lnTo>
                    <a:pt x="608" y="1399"/>
                  </a:lnTo>
                  <a:lnTo>
                    <a:pt x="602" y="1392"/>
                  </a:lnTo>
                  <a:lnTo>
                    <a:pt x="599" y="1388"/>
                  </a:lnTo>
                  <a:lnTo>
                    <a:pt x="595" y="1385"/>
                  </a:lnTo>
                  <a:lnTo>
                    <a:pt x="594" y="1381"/>
                  </a:lnTo>
                  <a:lnTo>
                    <a:pt x="593" y="1375"/>
                  </a:lnTo>
                  <a:lnTo>
                    <a:pt x="592" y="1366"/>
                  </a:lnTo>
                  <a:lnTo>
                    <a:pt x="592" y="1366"/>
                  </a:lnTo>
                  <a:lnTo>
                    <a:pt x="593" y="1340"/>
                  </a:lnTo>
                  <a:lnTo>
                    <a:pt x="595" y="1309"/>
                  </a:lnTo>
                  <a:lnTo>
                    <a:pt x="601" y="1239"/>
                  </a:lnTo>
                  <a:lnTo>
                    <a:pt x="601" y="1239"/>
                  </a:lnTo>
                  <a:lnTo>
                    <a:pt x="602" y="1222"/>
                  </a:lnTo>
                  <a:lnTo>
                    <a:pt x="605" y="1209"/>
                  </a:lnTo>
                  <a:lnTo>
                    <a:pt x="608" y="1191"/>
                  </a:lnTo>
                  <a:lnTo>
                    <a:pt x="609" y="1183"/>
                  </a:lnTo>
                  <a:lnTo>
                    <a:pt x="609" y="1176"/>
                  </a:lnTo>
                  <a:lnTo>
                    <a:pt x="609" y="1168"/>
                  </a:lnTo>
                  <a:lnTo>
                    <a:pt x="607" y="1158"/>
                  </a:lnTo>
                  <a:lnTo>
                    <a:pt x="607" y="1158"/>
                  </a:lnTo>
                  <a:lnTo>
                    <a:pt x="569" y="1017"/>
                  </a:lnTo>
                  <a:lnTo>
                    <a:pt x="569" y="1017"/>
                  </a:lnTo>
                  <a:lnTo>
                    <a:pt x="585" y="979"/>
                  </a:lnTo>
                  <a:lnTo>
                    <a:pt x="602" y="940"/>
                  </a:lnTo>
                  <a:lnTo>
                    <a:pt x="624" y="894"/>
                  </a:lnTo>
                  <a:lnTo>
                    <a:pt x="648" y="847"/>
                  </a:lnTo>
                  <a:lnTo>
                    <a:pt x="660" y="825"/>
                  </a:lnTo>
                  <a:lnTo>
                    <a:pt x="673" y="805"/>
                  </a:lnTo>
                  <a:lnTo>
                    <a:pt x="686" y="786"/>
                  </a:lnTo>
                  <a:lnTo>
                    <a:pt x="698" y="770"/>
                  </a:lnTo>
                  <a:lnTo>
                    <a:pt x="710" y="760"/>
                  </a:lnTo>
                  <a:lnTo>
                    <a:pt x="715" y="755"/>
                  </a:lnTo>
                  <a:lnTo>
                    <a:pt x="721" y="753"/>
                  </a:lnTo>
                  <a:lnTo>
                    <a:pt x="721" y="753"/>
                  </a:lnTo>
                  <a:lnTo>
                    <a:pt x="742" y="741"/>
                  </a:lnTo>
                  <a:lnTo>
                    <a:pt x="767" y="724"/>
                  </a:lnTo>
                  <a:lnTo>
                    <a:pt x="794" y="705"/>
                  </a:lnTo>
                  <a:lnTo>
                    <a:pt x="821" y="685"/>
                  </a:lnTo>
                  <a:lnTo>
                    <a:pt x="879" y="640"/>
                  </a:lnTo>
                  <a:lnTo>
                    <a:pt x="935" y="596"/>
                  </a:lnTo>
                  <a:lnTo>
                    <a:pt x="935" y="596"/>
                  </a:lnTo>
                  <a:lnTo>
                    <a:pt x="961" y="576"/>
                  </a:lnTo>
                  <a:lnTo>
                    <a:pt x="982" y="556"/>
                  </a:lnTo>
                  <a:lnTo>
                    <a:pt x="1001" y="534"/>
                  </a:lnTo>
                  <a:lnTo>
                    <a:pt x="1018" y="515"/>
                  </a:lnTo>
                  <a:lnTo>
                    <a:pt x="1031" y="496"/>
                  </a:lnTo>
                  <a:lnTo>
                    <a:pt x="1043" y="480"/>
                  </a:lnTo>
                  <a:lnTo>
                    <a:pt x="1059" y="452"/>
                  </a:lnTo>
                  <a:lnTo>
                    <a:pt x="1059" y="452"/>
                  </a:lnTo>
                  <a:lnTo>
                    <a:pt x="1065" y="444"/>
                  </a:lnTo>
                  <a:lnTo>
                    <a:pt x="1070" y="439"/>
                  </a:lnTo>
                  <a:lnTo>
                    <a:pt x="1076" y="436"/>
                  </a:lnTo>
                  <a:lnTo>
                    <a:pt x="1081" y="432"/>
                  </a:lnTo>
                  <a:lnTo>
                    <a:pt x="1087" y="429"/>
                  </a:lnTo>
                  <a:lnTo>
                    <a:pt x="1095" y="423"/>
                  </a:lnTo>
                  <a:lnTo>
                    <a:pt x="1103" y="413"/>
                  </a:lnTo>
                  <a:lnTo>
                    <a:pt x="1115" y="400"/>
                  </a:lnTo>
                  <a:lnTo>
                    <a:pt x="1115" y="400"/>
                  </a:lnTo>
                  <a:lnTo>
                    <a:pt x="1126" y="386"/>
                  </a:lnTo>
                  <a:lnTo>
                    <a:pt x="1132" y="375"/>
                  </a:lnTo>
                  <a:lnTo>
                    <a:pt x="1138" y="362"/>
                  </a:lnTo>
                  <a:lnTo>
                    <a:pt x="1140" y="360"/>
                  </a:lnTo>
                  <a:lnTo>
                    <a:pt x="1141" y="358"/>
                  </a:lnTo>
                  <a:lnTo>
                    <a:pt x="1145" y="356"/>
                  </a:lnTo>
                  <a:lnTo>
                    <a:pt x="1152" y="355"/>
                  </a:lnTo>
                  <a:lnTo>
                    <a:pt x="1152" y="355"/>
                  </a:lnTo>
                  <a:lnTo>
                    <a:pt x="1155" y="354"/>
                  </a:lnTo>
                  <a:lnTo>
                    <a:pt x="1159" y="352"/>
                  </a:lnTo>
                  <a:lnTo>
                    <a:pt x="1161" y="348"/>
                  </a:lnTo>
                  <a:lnTo>
                    <a:pt x="1164" y="344"/>
                  </a:lnTo>
                  <a:lnTo>
                    <a:pt x="1167" y="336"/>
                  </a:lnTo>
                  <a:lnTo>
                    <a:pt x="1170" y="327"/>
                  </a:lnTo>
                  <a:lnTo>
                    <a:pt x="1172" y="308"/>
                  </a:lnTo>
                  <a:lnTo>
                    <a:pt x="1173" y="301"/>
                  </a:lnTo>
                  <a:lnTo>
                    <a:pt x="1174" y="295"/>
                  </a:lnTo>
                  <a:lnTo>
                    <a:pt x="1174" y="295"/>
                  </a:lnTo>
                  <a:lnTo>
                    <a:pt x="1178" y="291"/>
                  </a:lnTo>
                  <a:lnTo>
                    <a:pt x="1181" y="286"/>
                  </a:lnTo>
                  <a:lnTo>
                    <a:pt x="1192" y="277"/>
                  </a:lnTo>
                  <a:lnTo>
                    <a:pt x="1207" y="264"/>
                  </a:lnTo>
                  <a:lnTo>
                    <a:pt x="1225" y="246"/>
                  </a:lnTo>
                  <a:lnTo>
                    <a:pt x="1225" y="246"/>
                  </a:lnTo>
                  <a:lnTo>
                    <a:pt x="1248" y="220"/>
                  </a:lnTo>
                  <a:lnTo>
                    <a:pt x="1271" y="191"/>
                  </a:lnTo>
                  <a:lnTo>
                    <a:pt x="1303" y="151"/>
                  </a:lnTo>
                  <a:lnTo>
                    <a:pt x="1303" y="151"/>
                  </a:lnTo>
                  <a:lnTo>
                    <a:pt x="1316" y="133"/>
                  </a:lnTo>
                  <a:lnTo>
                    <a:pt x="1321" y="124"/>
                  </a:lnTo>
                  <a:lnTo>
                    <a:pt x="1325" y="116"/>
                  </a:lnTo>
                  <a:lnTo>
                    <a:pt x="1325" y="116"/>
                  </a:lnTo>
                  <a:lnTo>
                    <a:pt x="1331" y="95"/>
                  </a:lnTo>
                  <a:lnTo>
                    <a:pt x="1332" y="85"/>
                  </a:lnTo>
                  <a:lnTo>
                    <a:pt x="1332" y="78"/>
                  </a:lnTo>
                  <a:lnTo>
                    <a:pt x="1332" y="78"/>
                  </a:lnTo>
                  <a:lnTo>
                    <a:pt x="1329" y="73"/>
                  </a:lnTo>
                  <a:lnTo>
                    <a:pt x="1325" y="68"/>
                  </a:lnTo>
                  <a:lnTo>
                    <a:pt x="1321" y="66"/>
                  </a:lnTo>
                  <a:lnTo>
                    <a:pt x="1319" y="62"/>
                  </a:lnTo>
                  <a:lnTo>
                    <a:pt x="1315" y="48"/>
                  </a:lnTo>
                  <a:lnTo>
                    <a:pt x="1307" y="37"/>
                  </a:lnTo>
                  <a:lnTo>
                    <a:pt x="1307" y="37"/>
                  </a:lnTo>
                  <a:lnTo>
                    <a:pt x="1306" y="35"/>
                  </a:lnTo>
                  <a:lnTo>
                    <a:pt x="1306" y="31"/>
                  </a:lnTo>
                  <a:lnTo>
                    <a:pt x="1306" y="28"/>
                  </a:lnTo>
                  <a:lnTo>
                    <a:pt x="1302" y="23"/>
                  </a:lnTo>
                  <a:lnTo>
                    <a:pt x="1302" y="23"/>
                  </a:lnTo>
                  <a:lnTo>
                    <a:pt x="1300" y="19"/>
                  </a:lnTo>
                  <a:lnTo>
                    <a:pt x="1299" y="18"/>
                  </a:lnTo>
                  <a:lnTo>
                    <a:pt x="1294" y="23"/>
                  </a:lnTo>
                  <a:lnTo>
                    <a:pt x="1294" y="23"/>
                  </a:lnTo>
                  <a:lnTo>
                    <a:pt x="1287" y="28"/>
                  </a:lnTo>
                  <a:lnTo>
                    <a:pt x="1280" y="34"/>
                  </a:lnTo>
                  <a:lnTo>
                    <a:pt x="1275" y="40"/>
                  </a:lnTo>
                  <a:lnTo>
                    <a:pt x="1274" y="41"/>
                  </a:lnTo>
                  <a:lnTo>
                    <a:pt x="1273" y="40"/>
                  </a:lnTo>
                  <a:lnTo>
                    <a:pt x="1273" y="40"/>
                  </a:lnTo>
                  <a:lnTo>
                    <a:pt x="1275" y="34"/>
                  </a:lnTo>
                  <a:lnTo>
                    <a:pt x="1278" y="22"/>
                  </a:lnTo>
                  <a:lnTo>
                    <a:pt x="1280" y="16"/>
                  </a:lnTo>
                  <a:lnTo>
                    <a:pt x="1280" y="11"/>
                  </a:lnTo>
                  <a:lnTo>
                    <a:pt x="1278" y="8"/>
                  </a:lnTo>
                  <a:lnTo>
                    <a:pt x="1277" y="8"/>
                  </a:lnTo>
                  <a:lnTo>
                    <a:pt x="1275" y="6"/>
                  </a:lnTo>
                  <a:lnTo>
                    <a:pt x="1275" y="6"/>
                  </a:lnTo>
                  <a:lnTo>
                    <a:pt x="1269" y="8"/>
                  </a:lnTo>
                  <a:lnTo>
                    <a:pt x="1265" y="10"/>
                  </a:lnTo>
                  <a:lnTo>
                    <a:pt x="1261" y="16"/>
                  </a:lnTo>
                  <a:lnTo>
                    <a:pt x="1261" y="16"/>
                  </a:lnTo>
                  <a:lnTo>
                    <a:pt x="1252" y="25"/>
                  </a:lnTo>
                  <a:lnTo>
                    <a:pt x="1248" y="31"/>
                  </a:lnTo>
                  <a:lnTo>
                    <a:pt x="1245" y="38"/>
                  </a:lnTo>
                  <a:lnTo>
                    <a:pt x="1245" y="38"/>
                  </a:lnTo>
                  <a:lnTo>
                    <a:pt x="1242" y="46"/>
                  </a:lnTo>
                  <a:lnTo>
                    <a:pt x="1241" y="47"/>
                  </a:lnTo>
                  <a:lnTo>
                    <a:pt x="1239" y="47"/>
                  </a:lnTo>
                  <a:lnTo>
                    <a:pt x="1239" y="47"/>
                  </a:lnTo>
                  <a:lnTo>
                    <a:pt x="1237" y="46"/>
                  </a:lnTo>
                  <a:lnTo>
                    <a:pt x="1236" y="44"/>
                  </a:lnTo>
                  <a:lnTo>
                    <a:pt x="1231" y="37"/>
                  </a:lnTo>
                  <a:lnTo>
                    <a:pt x="1231" y="37"/>
                  </a:lnTo>
                  <a:lnTo>
                    <a:pt x="1229" y="31"/>
                  </a:lnTo>
                  <a:lnTo>
                    <a:pt x="1229" y="24"/>
                  </a:lnTo>
                  <a:lnTo>
                    <a:pt x="1229" y="17"/>
                  </a:lnTo>
                  <a:lnTo>
                    <a:pt x="1229" y="15"/>
                  </a:lnTo>
                  <a:lnTo>
                    <a:pt x="1228" y="12"/>
                  </a:lnTo>
                  <a:lnTo>
                    <a:pt x="1228" y="12"/>
                  </a:lnTo>
                  <a:lnTo>
                    <a:pt x="1226" y="11"/>
                  </a:lnTo>
                  <a:lnTo>
                    <a:pt x="1226" y="9"/>
                  </a:lnTo>
                  <a:lnTo>
                    <a:pt x="1226" y="3"/>
                  </a:lnTo>
                  <a:lnTo>
                    <a:pt x="1225" y="2"/>
                  </a:lnTo>
                  <a:lnTo>
                    <a:pt x="1224" y="0"/>
                  </a:lnTo>
                  <a:lnTo>
                    <a:pt x="1222" y="0"/>
                  </a:lnTo>
                  <a:lnTo>
                    <a:pt x="1219" y="3"/>
                  </a:lnTo>
                  <a:lnTo>
                    <a:pt x="1219" y="3"/>
                  </a:lnTo>
                  <a:lnTo>
                    <a:pt x="1212" y="9"/>
                  </a:lnTo>
                  <a:lnTo>
                    <a:pt x="1207" y="15"/>
                  </a:lnTo>
                  <a:lnTo>
                    <a:pt x="1205" y="22"/>
                  </a:lnTo>
                  <a:lnTo>
                    <a:pt x="1203" y="30"/>
                  </a:lnTo>
                  <a:lnTo>
                    <a:pt x="1203" y="30"/>
                  </a:lnTo>
                  <a:lnTo>
                    <a:pt x="1198" y="46"/>
                  </a:lnTo>
                  <a:lnTo>
                    <a:pt x="1197" y="49"/>
                  </a:lnTo>
                  <a:lnTo>
                    <a:pt x="1197" y="54"/>
                  </a:lnTo>
                  <a:lnTo>
                    <a:pt x="1198" y="59"/>
                  </a:lnTo>
                  <a:lnTo>
                    <a:pt x="1200" y="63"/>
                  </a:lnTo>
                  <a:lnTo>
                    <a:pt x="1200" y="63"/>
                  </a:lnTo>
                  <a:lnTo>
                    <a:pt x="1211" y="85"/>
                  </a:lnTo>
                  <a:lnTo>
                    <a:pt x="1215" y="95"/>
                  </a:lnTo>
                  <a:lnTo>
                    <a:pt x="1216" y="101"/>
                  </a:lnTo>
                  <a:lnTo>
                    <a:pt x="1216" y="107"/>
                  </a:lnTo>
                  <a:lnTo>
                    <a:pt x="1216" y="107"/>
                  </a:lnTo>
                  <a:lnTo>
                    <a:pt x="1217" y="117"/>
                  </a:lnTo>
                  <a:lnTo>
                    <a:pt x="1218" y="121"/>
                  </a:lnTo>
                  <a:lnTo>
                    <a:pt x="1218" y="127"/>
                  </a:lnTo>
                  <a:lnTo>
                    <a:pt x="1215" y="136"/>
                  </a:lnTo>
                  <a:lnTo>
                    <a:pt x="1215" y="136"/>
                  </a:lnTo>
                  <a:lnTo>
                    <a:pt x="1206" y="150"/>
                  </a:lnTo>
                  <a:lnTo>
                    <a:pt x="1204" y="153"/>
                  </a:lnTo>
                  <a:lnTo>
                    <a:pt x="1204" y="153"/>
                  </a:lnTo>
                  <a:lnTo>
                    <a:pt x="1193" y="167"/>
                  </a:lnTo>
                  <a:lnTo>
                    <a:pt x="1185" y="176"/>
                  </a:lnTo>
                  <a:lnTo>
                    <a:pt x="1180" y="180"/>
                  </a:lnTo>
                  <a:lnTo>
                    <a:pt x="1178" y="181"/>
                  </a:lnTo>
                  <a:lnTo>
                    <a:pt x="1178" y="181"/>
                  </a:lnTo>
                  <a:lnTo>
                    <a:pt x="1174" y="182"/>
                  </a:lnTo>
                  <a:lnTo>
                    <a:pt x="1170" y="186"/>
                  </a:lnTo>
                  <a:lnTo>
                    <a:pt x="1158" y="196"/>
                  </a:lnTo>
                  <a:lnTo>
                    <a:pt x="1142" y="212"/>
                  </a:lnTo>
                  <a:lnTo>
                    <a:pt x="1142" y="212"/>
                  </a:lnTo>
                  <a:lnTo>
                    <a:pt x="1125" y="221"/>
                  </a:lnTo>
                  <a:lnTo>
                    <a:pt x="1109" y="228"/>
                  </a:lnTo>
                  <a:lnTo>
                    <a:pt x="1098" y="232"/>
                  </a:lnTo>
                  <a:lnTo>
                    <a:pt x="1098" y="232"/>
                  </a:lnTo>
                  <a:lnTo>
                    <a:pt x="1095" y="233"/>
                  </a:lnTo>
                  <a:lnTo>
                    <a:pt x="1091" y="235"/>
                  </a:lnTo>
                  <a:lnTo>
                    <a:pt x="1083" y="244"/>
                  </a:lnTo>
                  <a:lnTo>
                    <a:pt x="1072" y="254"/>
                  </a:lnTo>
                  <a:lnTo>
                    <a:pt x="1058" y="267"/>
                  </a:lnTo>
                  <a:lnTo>
                    <a:pt x="1058" y="267"/>
                  </a:lnTo>
                  <a:lnTo>
                    <a:pt x="1032" y="288"/>
                  </a:lnTo>
                  <a:lnTo>
                    <a:pt x="998" y="316"/>
                  </a:lnTo>
                  <a:lnTo>
                    <a:pt x="965" y="346"/>
                  </a:lnTo>
                  <a:lnTo>
                    <a:pt x="952" y="359"/>
                  </a:lnTo>
                  <a:lnTo>
                    <a:pt x="942" y="368"/>
                  </a:lnTo>
                  <a:lnTo>
                    <a:pt x="942" y="368"/>
                  </a:lnTo>
                  <a:lnTo>
                    <a:pt x="923" y="388"/>
                  </a:lnTo>
                  <a:lnTo>
                    <a:pt x="900" y="411"/>
                  </a:lnTo>
                  <a:lnTo>
                    <a:pt x="889" y="420"/>
                  </a:lnTo>
                  <a:lnTo>
                    <a:pt x="877" y="429"/>
                  </a:lnTo>
                  <a:lnTo>
                    <a:pt x="868" y="436"/>
                  </a:lnTo>
                  <a:lnTo>
                    <a:pt x="860" y="438"/>
                  </a:lnTo>
                  <a:lnTo>
                    <a:pt x="860" y="438"/>
                  </a:lnTo>
                  <a:lnTo>
                    <a:pt x="850" y="442"/>
                  </a:lnTo>
                  <a:lnTo>
                    <a:pt x="839" y="446"/>
                  </a:lnTo>
                  <a:lnTo>
                    <a:pt x="827" y="451"/>
                  </a:lnTo>
                  <a:lnTo>
                    <a:pt x="820" y="454"/>
                  </a:lnTo>
                  <a:lnTo>
                    <a:pt x="812" y="454"/>
                  </a:lnTo>
                  <a:lnTo>
                    <a:pt x="812" y="454"/>
                  </a:lnTo>
                  <a:lnTo>
                    <a:pt x="781" y="458"/>
                  </a:lnTo>
                  <a:lnTo>
                    <a:pt x="768" y="460"/>
                  </a:lnTo>
                  <a:lnTo>
                    <a:pt x="760" y="460"/>
                  </a:lnTo>
                  <a:lnTo>
                    <a:pt x="760" y="460"/>
                  </a:lnTo>
                  <a:lnTo>
                    <a:pt x="749" y="460"/>
                  </a:lnTo>
                  <a:lnTo>
                    <a:pt x="749" y="460"/>
                  </a:lnTo>
                  <a:lnTo>
                    <a:pt x="780" y="446"/>
                  </a:lnTo>
                  <a:lnTo>
                    <a:pt x="824" y="426"/>
                  </a:lnTo>
                  <a:lnTo>
                    <a:pt x="824" y="426"/>
                  </a:lnTo>
                  <a:lnTo>
                    <a:pt x="844" y="417"/>
                  </a:lnTo>
                  <a:lnTo>
                    <a:pt x="862" y="406"/>
                  </a:lnTo>
                  <a:lnTo>
                    <a:pt x="879" y="394"/>
                  </a:lnTo>
                  <a:lnTo>
                    <a:pt x="895" y="382"/>
                  </a:lnTo>
                  <a:lnTo>
                    <a:pt x="910" y="371"/>
                  </a:lnTo>
                  <a:lnTo>
                    <a:pt x="923" y="358"/>
                  </a:lnTo>
                  <a:lnTo>
                    <a:pt x="935" y="346"/>
                  </a:lnTo>
                  <a:lnTo>
                    <a:pt x="946" y="334"/>
                  </a:lnTo>
                  <a:lnTo>
                    <a:pt x="963" y="312"/>
                  </a:lnTo>
                  <a:lnTo>
                    <a:pt x="975" y="296"/>
                  </a:lnTo>
                  <a:lnTo>
                    <a:pt x="981" y="284"/>
                  </a:lnTo>
                  <a:lnTo>
                    <a:pt x="981" y="282"/>
                  </a:lnTo>
                  <a:lnTo>
                    <a:pt x="981" y="280"/>
                  </a:lnTo>
                  <a:lnTo>
                    <a:pt x="981" y="280"/>
                  </a:lnTo>
                  <a:lnTo>
                    <a:pt x="977" y="282"/>
                  </a:lnTo>
                  <a:lnTo>
                    <a:pt x="975" y="282"/>
                  </a:lnTo>
                  <a:lnTo>
                    <a:pt x="974" y="282"/>
                  </a:lnTo>
                  <a:lnTo>
                    <a:pt x="973" y="277"/>
                  </a:lnTo>
                  <a:lnTo>
                    <a:pt x="973" y="266"/>
                  </a:lnTo>
                  <a:lnTo>
                    <a:pt x="973" y="266"/>
                  </a:lnTo>
                  <a:lnTo>
                    <a:pt x="972" y="259"/>
                  </a:lnTo>
                  <a:lnTo>
                    <a:pt x="968" y="253"/>
                  </a:lnTo>
                  <a:lnTo>
                    <a:pt x="965" y="248"/>
                  </a:lnTo>
                  <a:lnTo>
                    <a:pt x="960" y="244"/>
                  </a:lnTo>
                  <a:lnTo>
                    <a:pt x="952" y="237"/>
                  </a:lnTo>
                  <a:lnTo>
                    <a:pt x="948" y="233"/>
                  </a:lnTo>
                  <a:lnTo>
                    <a:pt x="947" y="231"/>
                  </a:lnTo>
                  <a:lnTo>
                    <a:pt x="947" y="231"/>
                  </a:lnTo>
                  <a:lnTo>
                    <a:pt x="946" y="229"/>
                  </a:lnTo>
                  <a:lnTo>
                    <a:pt x="946" y="229"/>
                  </a:lnTo>
                  <a:lnTo>
                    <a:pt x="943" y="232"/>
                  </a:lnTo>
                  <a:lnTo>
                    <a:pt x="934" y="245"/>
                  </a:lnTo>
                  <a:lnTo>
                    <a:pt x="918" y="270"/>
                  </a:lnTo>
                  <a:lnTo>
                    <a:pt x="894" y="303"/>
                  </a:lnTo>
                  <a:lnTo>
                    <a:pt x="894" y="303"/>
                  </a:lnTo>
                  <a:lnTo>
                    <a:pt x="882" y="318"/>
                  </a:lnTo>
                  <a:lnTo>
                    <a:pt x="873" y="327"/>
                  </a:lnTo>
                  <a:lnTo>
                    <a:pt x="868" y="330"/>
                  </a:lnTo>
                  <a:lnTo>
                    <a:pt x="863" y="330"/>
                  </a:lnTo>
                  <a:lnTo>
                    <a:pt x="860" y="329"/>
                  </a:lnTo>
                  <a:lnTo>
                    <a:pt x="859" y="328"/>
                  </a:lnTo>
                  <a:lnTo>
                    <a:pt x="857" y="329"/>
                  </a:lnTo>
                  <a:lnTo>
                    <a:pt x="855" y="334"/>
                  </a:lnTo>
                  <a:lnTo>
                    <a:pt x="855" y="334"/>
                  </a:lnTo>
                  <a:lnTo>
                    <a:pt x="850" y="341"/>
                  </a:lnTo>
                  <a:lnTo>
                    <a:pt x="843" y="352"/>
                  </a:lnTo>
                  <a:lnTo>
                    <a:pt x="834" y="362"/>
                  </a:lnTo>
                  <a:lnTo>
                    <a:pt x="825" y="373"/>
                  </a:lnTo>
                  <a:lnTo>
                    <a:pt x="812" y="384"/>
                  </a:lnTo>
                  <a:lnTo>
                    <a:pt x="798" y="393"/>
                  </a:lnTo>
                  <a:lnTo>
                    <a:pt x="782" y="401"/>
                  </a:lnTo>
                  <a:lnTo>
                    <a:pt x="773" y="405"/>
                  </a:lnTo>
                  <a:lnTo>
                    <a:pt x="763" y="407"/>
                  </a:lnTo>
                  <a:lnTo>
                    <a:pt x="763" y="407"/>
                  </a:lnTo>
                  <a:lnTo>
                    <a:pt x="746" y="411"/>
                  </a:lnTo>
                  <a:lnTo>
                    <a:pt x="746" y="411"/>
                  </a:lnTo>
                  <a:lnTo>
                    <a:pt x="750" y="407"/>
                  </a:lnTo>
                  <a:lnTo>
                    <a:pt x="754" y="403"/>
                  </a:lnTo>
                  <a:lnTo>
                    <a:pt x="754" y="403"/>
                  </a:lnTo>
                  <a:lnTo>
                    <a:pt x="765" y="386"/>
                  </a:lnTo>
                  <a:lnTo>
                    <a:pt x="770" y="375"/>
                  </a:lnTo>
                  <a:lnTo>
                    <a:pt x="776" y="363"/>
                  </a:lnTo>
                  <a:lnTo>
                    <a:pt x="782" y="350"/>
                  </a:lnTo>
                  <a:lnTo>
                    <a:pt x="786" y="339"/>
                  </a:lnTo>
                  <a:lnTo>
                    <a:pt x="788" y="325"/>
                  </a:lnTo>
                  <a:lnTo>
                    <a:pt x="789" y="315"/>
                  </a:lnTo>
                  <a:lnTo>
                    <a:pt x="789" y="315"/>
                  </a:lnTo>
                  <a:lnTo>
                    <a:pt x="788" y="289"/>
                  </a:lnTo>
                  <a:lnTo>
                    <a:pt x="789" y="261"/>
                  </a:lnTo>
                  <a:lnTo>
                    <a:pt x="791" y="229"/>
                  </a:lnTo>
                  <a:lnTo>
                    <a:pt x="791" y="229"/>
                  </a:lnTo>
                  <a:lnTo>
                    <a:pt x="793" y="231"/>
                  </a:lnTo>
                  <a:lnTo>
                    <a:pt x="798" y="232"/>
                  </a:lnTo>
                  <a:lnTo>
                    <a:pt x="800" y="232"/>
                  </a:lnTo>
                  <a:lnTo>
                    <a:pt x="802" y="229"/>
                  </a:lnTo>
                  <a:lnTo>
                    <a:pt x="805" y="226"/>
                  </a:lnTo>
                  <a:lnTo>
                    <a:pt x="805" y="220"/>
                  </a:lnTo>
                  <a:lnTo>
                    <a:pt x="805" y="220"/>
                  </a:lnTo>
                  <a:lnTo>
                    <a:pt x="806" y="214"/>
                  </a:lnTo>
                  <a:lnTo>
                    <a:pt x="806" y="210"/>
                  </a:lnTo>
                  <a:lnTo>
                    <a:pt x="807" y="206"/>
                  </a:lnTo>
                  <a:lnTo>
                    <a:pt x="807" y="204"/>
                  </a:lnTo>
                  <a:lnTo>
                    <a:pt x="805" y="202"/>
                  </a:lnTo>
                  <a:lnTo>
                    <a:pt x="793" y="196"/>
                  </a:lnTo>
                  <a:lnTo>
                    <a:pt x="793" y="196"/>
                  </a:lnTo>
                  <a:lnTo>
                    <a:pt x="778" y="187"/>
                  </a:lnTo>
                  <a:lnTo>
                    <a:pt x="767" y="180"/>
                  </a:lnTo>
                  <a:lnTo>
                    <a:pt x="756" y="171"/>
                  </a:lnTo>
                  <a:lnTo>
                    <a:pt x="743" y="158"/>
                  </a:lnTo>
                  <a:lnTo>
                    <a:pt x="743" y="158"/>
                  </a:lnTo>
                  <a:lnTo>
                    <a:pt x="734" y="151"/>
                  </a:lnTo>
                  <a:lnTo>
                    <a:pt x="723" y="144"/>
                  </a:lnTo>
                  <a:lnTo>
                    <a:pt x="710" y="137"/>
                  </a:lnTo>
                  <a:lnTo>
                    <a:pt x="696" y="131"/>
                  </a:lnTo>
                  <a:lnTo>
                    <a:pt x="682" y="127"/>
                  </a:lnTo>
                  <a:lnTo>
                    <a:pt x="667" y="125"/>
                  </a:lnTo>
                  <a:lnTo>
                    <a:pt x="653" y="125"/>
                  </a:lnTo>
                  <a:lnTo>
                    <a:pt x="647" y="126"/>
                  </a:lnTo>
                  <a:lnTo>
                    <a:pt x="640" y="127"/>
                  </a:lnTo>
                  <a:lnTo>
                    <a:pt x="640" y="127"/>
                  </a:lnTo>
                  <a:lnTo>
                    <a:pt x="628" y="132"/>
                  </a:lnTo>
                  <a:lnTo>
                    <a:pt x="618" y="138"/>
                  </a:lnTo>
                  <a:lnTo>
                    <a:pt x="607" y="144"/>
                  </a:lnTo>
                  <a:lnTo>
                    <a:pt x="598" y="150"/>
                  </a:lnTo>
                  <a:lnTo>
                    <a:pt x="582" y="162"/>
                  </a:lnTo>
                  <a:lnTo>
                    <a:pt x="572" y="170"/>
                  </a:lnTo>
                  <a:lnTo>
                    <a:pt x="572" y="170"/>
                  </a:lnTo>
                  <a:lnTo>
                    <a:pt x="568" y="174"/>
                  </a:lnTo>
                  <a:lnTo>
                    <a:pt x="564" y="178"/>
                  </a:lnTo>
                  <a:lnTo>
                    <a:pt x="558" y="188"/>
                  </a:lnTo>
                  <a:lnTo>
                    <a:pt x="555" y="197"/>
                  </a:lnTo>
                  <a:lnTo>
                    <a:pt x="555" y="202"/>
                  </a:lnTo>
                  <a:lnTo>
                    <a:pt x="555" y="202"/>
                  </a:lnTo>
                  <a:lnTo>
                    <a:pt x="555" y="206"/>
                  </a:lnTo>
                  <a:lnTo>
                    <a:pt x="555" y="209"/>
                  </a:lnTo>
                  <a:lnTo>
                    <a:pt x="554" y="216"/>
                  </a:lnTo>
                  <a:lnTo>
                    <a:pt x="554" y="216"/>
                  </a:lnTo>
                  <a:lnTo>
                    <a:pt x="549" y="229"/>
                  </a:lnTo>
                  <a:lnTo>
                    <a:pt x="542" y="250"/>
                  </a:lnTo>
                  <a:lnTo>
                    <a:pt x="542" y="250"/>
                  </a:lnTo>
                  <a:lnTo>
                    <a:pt x="537" y="271"/>
                  </a:lnTo>
                  <a:lnTo>
                    <a:pt x="535" y="280"/>
                  </a:lnTo>
                  <a:lnTo>
                    <a:pt x="535" y="286"/>
                  </a:lnTo>
                  <a:lnTo>
                    <a:pt x="535" y="286"/>
                  </a:lnTo>
                  <a:lnTo>
                    <a:pt x="537" y="298"/>
                  </a:lnTo>
                  <a:lnTo>
                    <a:pt x="538" y="304"/>
                  </a:lnTo>
                  <a:lnTo>
                    <a:pt x="538" y="305"/>
                  </a:lnTo>
                  <a:lnTo>
                    <a:pt x="538" y="305"/>
                  </a:lnTo>
                  <a:lnTo>
                    <a:pt x="538" y="305"/>
                  </a:lnTo>
                  <a:lnTo>
                    <a:pt x="537" y="307"/>
                  </a:lnTo>
                  <a:lnTo>
                    <a:pt x="536" y="310"/>
                  </a:lnTo>
                  <a:lnTo>
                    <a:pt x="535" y="315"/>
                  </a:lnTo>
                  <a:lnTo>
                    <a:pt x="532" y="320"/>
                  </a:lnTo>
                  <a:lnTo>
                    <a:pt x="532" y="320"/>
                  </a:lnTo>
                  <a:lnTo>
                    <a:pt x="531" y="322"/>
                  </a:lnTo>
                  <a:lnTo>
                    <a:pt x="531" y="325"/>
                  </a:lnTo>
                  <a:lnTo>
                    <a:pt x="531" y="333"/>
                  </a:lnTo>
                  <a:lnTo>
                    <a:pt x="534" y="342"/>
                  </a:lnTo>
                  <a:lnTo>
                    <a:pt x="535" y="353"/>
                  </a:lnTo>
                  <a:lnTo>
                    <a:pt x="535" y="353"/>
                  </a:lnTo>
                  <a:lnTo>
                    <a:pt x="537" y="373"/>
                  </a:lnTo>
                  <a:lnTo>
                    <a:pt x="540" y="380"/>
                  </a:lnTo>
                  <a:lnTo>
                    <a:pt x="542" y="387"/>
                  </a:lnTo>
                  <a:lnTo>
                    <a:pt x="542" y="387"/>
                  </a:lnTo>
                  <a:lnTo>
                    <a:pt x="545" y="393"/>
                  </a:lnTo>
                  <a:lnTo>
                    <a:pt x="550" y="399"/>
                  </a:lnTo>
                  <a:lnTo>
                    <a:pt x="555" y="405"/>
                  </a:lnTo>
                  <a:lnTo>
                    <a:pt x="560" y="412"/>
                  </a:lnTo>
                  <a:lnTo>
                    <a:pt x="560" y="412"/>
                  </a:lnTo>
                  <a:lnTo>
                    <a:pt x="562" y="418"/>
                  </a:lnTo>
                  <a:lnTo>
                    <a:pt x="564" y="420"/>
                  </a:lnTo>
                  <a:lnTo>
                    <a:pt x="567" y="424"/>
                  </a:lnTo>
                  <a:lnTo>
                    <a:pt x="568" y="427"/>
                  </a:lnTo>
                  <a:lnTo>
                    <a:pt x="568" y="427"/>
                  </a:lnTo>
                  <a:lnTo>
                    <a:pt x="569" y="437"/>
                  </a:lnTo>
                  <a:lnTo>
                    <a:pt x="572" y="442"/>
                  </a:lnTo>
                  <a:lnTo>
                    <a:pt x="572" y="442"/>
                  </a:lnTo>
                  <a:lnTo>
                    <a:pt x="540" y="442"/>
                  </a:lnTo>
                  <a:lnTo>
                    <a:pt x="515" y="442"/>
                  </a:lnTo>
                  <a:lnTo>
                    <a:pt x="496" y="441"/>
                  </a:lnTo>
                  <a:lnTo>
                    <a:pt x="496" y="441"/>
                  </a:lnTo>
                  <a:lnTo>
                    <a:pt x="489" y="439"/>
                  </a:lnTo>
                  <a:lnTo>
                    <a:pt x="482" y="436"/>
                  </a:lnTo>
                  <a:lnTo>
                    <a:pt x="464" y="426"/>
                  </a:lnTo>
                  <a:lnTo>
                    <a:pt x="448" y="414"/>
                  </a:lnTo>
                  <a:lnTo>
                    <a:pt x="437" y="404"/>
                  </a:lnTo>
                  <a:lnTo>
                    <a:pt x="437" y="404"/>
                  </a:lnTo>
                  <a:lnTo>
                    <a:pt x="428" y="391"/>
                  </a:lnTo>
                  <a:lnTo>
                    <a:pt x="413" y="365"/>
                  </a:lnTo>
                  <a:lnTo>
                    <a:pt x="374" y="290"/>
                  </a:lnTo>
                  <a:lnTo>
                    <a:pt x="335" y="216"/>
                  </a:lnTo>
                  <a:lnTo>
                    <a:pt x="320" y="191"/>
                  </a:lnTo>
                  <a:lnTo>
                    <a:pt x="315" y="181"/>
                  </a:lnTo>
                  <a:lnTo>
                    <a:pt x="315" y="181"/>
                  </a:lnTo>
                  <a:lnTo>
                    <a:pt x="310" y="175"/>
                  </a:lnTo>
                  <a:lnTo>
                    <a:pt x="305" y="168"/>
                  </a:lnTo>
                  <a:lnTo>
                    <a:pt x="303" y="161"/>
                  </a:lnTo>
                  <a:lnTo>
                    <a:pt x="302" y="156"/>
                  </a:lnTo>
                  <a:lnTo>
                    <a:pt x="302" y="151"/>
                  </a:lnTo>
                  <a:lnTo>
                    <a:pt x="302" y="151"/>
                  </a:lnTo>
                  <a:lnTo>
                    <a:pt x="305" y="136"/>
                  </a:lnTo>
                  <a:lnTo>
                    <a:pt x="306" y="131"/>
                  </a:lnTo>
                  <a:lnTo>
                    <a:pt x="309" y="127"/>
                  </a:lnTo>
                  <a:lnTo>
                    <a:pt x="309" y="127"/>
                  </a:lnTo>
                  <a:lnTo>
                    <a:pt x="320" y="114"/>
                  </a:lnTo>
                  <a:lnTo>
                    <a:pt x="333" y="101"/>
                  </a:lnTo>
                  <a:lnTo>
                    <a:pt x="333" y="101"/>
                  </a:lnTo>
                  <a:lnTo>
                    <a:pt x="339" y="95"/>
                  </a:lnTo>
                  <a:lnTo>
                    <a:pt x="344" y="86"/>
                  </a:lnTo>
                  <a:lnTo>
                    <a:pt x="349" y="75"/>
                  </a:lnTo>
                  <a:lnTo>
                    <a:pt x="350" y="69"/>
                  </a:lnTo>
                  <a:lnTo>
                    <a:pt x="351" y="65"/>
                  </a:lnTo>
                  <a:lnTo>
                    <a:pt x="351" y="65"/>
                  </a:lnTo>
                  <a:lnTo>
                    <a:pt x="352" y="54"/>
                  </a:lnTo>
                  <a:lnTo>
                    <a:pt x="354" y="43"/>
                  </a:lnTo>
                  <a:lnTo>
                    <a:pt x="355" y="35"/>
                  </a:lnTo>
                  <a:lnTo>
                    <a:pt x="355" y="33"/>
                  </a:lnTo>
                  <a:lnTo>
                    <a:pt x="354" y="31"/>
                  </a:lnTo>
                  <a:lnTo>
                    <a:pt x="354" y="31"/>
                  </a:lnTo>
                  <a:lnTo>
                    <a:pt x="351" y="30"/>
                  </a:lnTo>
                  <a:lnTo>
                    <a:pt x="351" y="29"/>
                  </a:lnTo>
                  <a:lnTo>
                    <a:pt x="351" y="27"/>
                  </a:lnTo>
                  <a:lnTo>
                    <a:pt x="350" y="25"/>
                  </a:lnTo>
                  <a:lnTo>
                    <a:pt x="348" y="24"/>
                  </a:lnTo>
                  <a:lnTo>
                    <a:pt x="339" y="25"/>
                  </a:lnTo>
                  <a:lnTo>
                    <a:pt x="339" y="25"/>
                  </a:lnTo>
                  <a:lnTo>
                    <a:pt x="331" y="25"/>
                  </a:lnTo>
                  <a:lnTo>
                    <a:pt x="329" y="24"/>
                  </a:lnTo>
                  <a:lnTo>
                    <a:pt x="326" y="24"/>
                  </a:lnTo>
                  <a:lnTo>
                    <a:pt x="316" y="23"/>
                  </a:lnTo>
                  <a:lnTo>
                    <a:pt x="316" y="23"/>
                  </a:lnTo>
                  <a:lnTo>
                    <a:pt x="303" y="23"/>
                  </a:lnTo>
                  <a:lnTo>
                    <a:pt x="294" y="23"/>
                  </a:lnTo>
                  <a:lnTo>
                    <a:pt x="291" y="24"/>
                  </a:lnTo>
                  <a:lnTo>
                    <a:pt x="288" y="2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278" y="42"/>
                  </a:lnTo>
                  <a:lnTo>
                    <a:pt x="275" y="48"/>
                  </a:lnTo>
                  <a:lnTo>
                    <a:pt x="272" y="60"/>
                  </a:lnTo>
                  <a:lnTo>
                    <a:pt x="270" y="69"/>
                  </a:lnTo>
                  <a:lnTo>
                    <a:pt x="267" y="74"/>
                  </a:lnTo>
                  <a:lnTo>
                    <a:pt x="265" y="76"/>
                  </a:lnTo>
                  <a:lnTo>
                    <a:pt x="265" y="76"/>
                  </a:lnTo>
                  <a:lnTo>
                    <a:pt x="259" y="84"/>
                  </a:lnTo>
                  <a:lnTo>
                    <a:pt x="254" y="91"/>
                  </a:lnTo>
                  <a:lnTo>
                    <a:pt x="251" y="99"/>
                  </a:lnTo>
                  <a:lnTo>
                    <a:pt x="248" y="104"/>
                  </a:lnTo>
                  <a:lnTo>
                    <a:pt x="248" y="104"/>
                  </a:lnTo>
                  <a:lnTo>
                    <a:pt x="247" y="111"/>
                  </a:lnTo>
                  <a:lnTo>
                    <a:pt x="247" y="123"/>
                  </a:lnTo>
                  <a:lnTo>
                    <a:pt x="247" y="123"/>
                  </a:lnTo>
                  <a:lnTo>
                    <a:pt x="248" y="136"/>
                  </a:lnTo>
                  <a:lnTo>
                    <a:pt x="251" y="151"/>
                  </a:lnTo>
                  <a:lnTo>
                    <a:pt x="253" y="165"/>
                  </a:lnTo>
                  <a:lnTo>
                    <a:pt x="254" y="169"/>
                  </a:lnTo>
                  <a:lnTo>
                    <a:pt x="253" y="171"/>
                  </a:lnTo>
                  <a:lnTo>
                    <a:pt x="253" y="171"/>
                  </a:lnTo>
                  <a:lnTo>
                    <a:pt x="253" y="174"/>
                  </a:lnTo>
                  <a:lnTo>
                    <a:pt x="254" y="180"/>
                  </a:lnTo>
                  <a:lnTo>
                    <a:pt x="259" y="200"/>
                  </a:lnTo>
                  <a:lnTo>
                    <a:pt x="268" y="234"/>
                  </a:lnTo>
                  <a:lnTo>
                    <a:pt x="268" y="234"/>
                  </a:lnTo>
                  <a:lnTo>
                    <a:pt x="268" y="238"/>
                  </a:lnTo>
                  <a:lnTo>
                    <a:pt x="267" y="240"/>
                  </a:lnTo>
                  <a:lnTo>
                    <a:pt x="262" y="245"/>
                  </a:lnTo>
                  <a:lnTo>
                    <a:pt x="257" y="252"/>
                  </a:lnTo>
                  <a:lnTo>
                    <a:pt x="254" y="255"/>
                  </a:lnTo>
                  <a:lnTo>
                    <a:pt x="252" y="261"/>
                  </a:lnTo>
                  <a:lnTo>
                    <a:pt x="252" y="261"/>
                  </a:lnTo>
                  <a:lnTo>
                    <a:pt x="251" y="267"/>
                  </a:lnTo>
                  <a:lnTo>
                    <a:pt x="251" y="274"/>
                  </a:lnTo>
                  <a:lnTo>
                    <a:pt x="252" y="288"/>
                  </a:lnTo>
                  <a:lnTo>
                    <a:pt x="258" y="314"/>
                  </a:lnTo>
                  <a:lnTo>
                    <a:pt x="258" y="314"/>
                  </a:lnTo>
                  <a:lnTo>
                    <a:pt x="260" y="322"/>
                  </a:lnTo>
                  <a:lnTo>
                    <a:pt x="264" y="331"/>
                  </a:lnTo>
                  <a:lnTo>
                    <a:pt x="273" y="353"/>
                  </a:lnTo>
                  <a:lnTo>
                    <a:pt x="291" y="388"/>
                  </a:lnTo>
                  <a:lnTo>
                    <a:pt x="291" y="388"/>
                  </a:lnTo>
                  <a:lnTo>
                    <a:pt x="293" y="397"/>
                  </a:lnTo>
                  <a:lnTo>
                    <a:pt x="297" y="405"/>
                  </a:lnTo>
                  <a:lnTo>
                    <a:pt x="302" y="426"/>
                  </a:lnTo>
                  <a:lnTo>
                    <a:pt x="302" y="426"/>
                  </a:lnTo>
                  <a:lnTo>
                    <a:pt x="304" y="437"/>
                  </a:lnTo>
                  <a:lnTo>
                    <a:pt x="305" y="443"/>
                  </a:lnTo>
                  <a:lnTo>
                    <a:pt x="310" y="451"/>
                  </a:lnTo>
                  <a:lnTo>
                    <a:pt x="318" y="467"/>
                  </a:lnTo>
                  <a:lnTo>
                    <a:pt x="318" y="467"/>
                  </a:lnTo>
                  <a:lnTo>
                    <a:pt x="337" y="496"/>
                  </a:lnTo>
                  <a:lnTo>
                    <a:pt x="344" y="507"/>
                  </a:lnTo>
                  <a:lnTo>
                    <a:pt x="348" y="515"/>
                  </a:lnTo>
                  <a:lnTo>
                    <a:pt x="348" y="515"/>
                  </a:lnTo>
                  <a:lnTo>
                    <a:pt x="352" y="527"/>
                  </a:lnTo>
                  <a:lnTo>
                    <a:pt x="360" y="540"/>
                  </a:lnTo>
                  <a:lnTo>
                    <a:pt x="369" y="556"/>
                  </a:lnTo>
                  <a:lnTo>
                    <a:pt x="369" y="5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59085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pptxj43_忍者のシルエット</dc:title>
  <dc:subject>pptxj43_忍者のシルエット</dc:subject>
  <dc:creator>でじけろお</dc:creator>
  <cp:revision>1</cp:revision>
  <dcterms:created xsi:type="dcterms:W3CDTF">2018-05-20T00:31:01Z</dcterms:created>
  <dcterms:modified xsi:type="dcterms:W3CDTF">2022-04-27T14:34:00Z</dcterms:modified>
  <cp:version>1</cp:version>
</cp:coreProperties>
</file>