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  <p:sldId id="36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3" d="100"/>
          <a:sy n="83" d="100"/>
        </p:scale>
        <p:origin x="8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ジャンプする、飛び跳ねる男性のシルエット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D4A7C0A0-4B3D-42EB-8728-66AFF0980AFB}"/>
              </a:ext>
            </a:extLst>
          </p:cNvPr>
          <p:cNvSpPr>
            <a:spLocks/>
          </p:cNvSpPr>
          <p:nvPr/>
        </p:nvSpPr>
        <p:spPr bwMode="auto">
          <a:xfrm>
            <a:off x="1506620" y="891250"/>
            <a:ext cx="1130137" cy="2630347"/>
          </a:xfrm>
          <a:custGeom>
            <a:avLst/>
            <a:gdLst>
              <a:gd name="T0" fmla="*/ 352 w 1078"/>
              <a:gd name="T1" fmla="*/ 520 h 2509"/>
              <a:gd name="T2" fmla="*/ 210 w 1078"/>
              <a:gd name="T3" fmla="*/ 500 h 2509"/>
              <a:gd name="T4" fmla="*/ 162 w 1078"/>
              <a:gd name="T5" fmla="*/ 389 h 2509"/>
              <a:gd name="T6" fmla="*/ 191 w 1078"/>
              <a:gd name="T7" fmla="*/ 295 h 2509"/>
              <a:gd name="T8" fmla="*/ 220 w 1078"/>
              <a:gd name="T9" fmla="*/ 163 h 2509"/>
              <a:gd name="T10" fmla="*/ 208 w 1078"/>
              <a:gd name="T11" fmla="*/ 110 h 2509"/>
              <a:gd name="T12" fmla="*/ 193 w 1078"/>
              <a:gd name="T13" fmla="*/ 98 h 2509"/>
              <a:gd name="T14" fmla="*/ 164 w 1078"/>
              <a:gd name="T15" fmla="*/ 45 h 2509"/>
              <a:gd name="T16" fmla="*/ 122 w 1078"/>
              <a:gd name="T17" fmla="*/ 0 h 2509"/>
              <a:gd name="T18" fmla="*/ 124 w 1078"/>
              <a:gd name="T19" fmla="*/ 91 h 2509"/>
              <a:gd name="T20" fmla="*/ 79 w 1078"/>
              <a:gd name="T21" fmla="*/ 12 h 2509"/>
              <a:gd name="T22" fmla="*/ 57 w 1078"/>
              <a:gd name="T23" fmla="*/ 35 h 2509"/>
              <a:gd name="T24" fmla="*/ 69 w 1078"/>
              <a:gd name="T25" fmla="*/ 173 h 2509"/>
              <a:gd name="T26" fmla="*/ 32 w 1078"/>
              <a:gd name="T27" fmla="*/ 307 h 2509"/>
              <a:gd name="T28" fmla="*/ 9 w 1078"/>
              <a:gd name="T29" fmla="*/ 525 h 2509"/>
              <a:gd name="T30" fmla="*/ 299 w 1078"/>
              <a:gd name="T31" fmla="*/ 837 h 2509"/>
              <a:gd name="T32" fmla="*/ 348 w 1078"/>
              <a:gd name="T33" fmla="*/ 992 h 2509"/>
              <a:gd name="T34" fmla="*/ 257 w 1078"/>
              <a:gd name="T35" fmla="*/ 1154 h 2509"/>
              <a:gd name="T36" fmla="*/ 279 w 1078"/>
              <a:gd name="T37" fmla="*/ 1207 h 2509"/>
              <a:gd name="T38" fmla="*/ 367 w 1078"/>
              <a:gd name="T39" fmla="*/ 1568 h 2509"/>
              <a:gd name="T40" fmla="*/ 358 w 1078"/>
              <a:gd name="T41" fmla="*/ 1681 h 2509"/>
              <a:gd name="T42" fmla="*/ 347 w 1078"/>
              <a:gd name="T43" fmla="*/ 1859 h 2509"/>
              <a:gd name="T44" fmla="*/ 438 w 1078"/>
              <a:gd name="T45" fmla="*/ 1883 h 2509"/>
              <a:gd name="T46" fmla="*/ 471 w 1078"/>
              <a:gd name="T47" fmla="*/ 1817 h 2509"/>
              <a:gd name="T48" fmla="*/ 509 w 1078"/>
              <a:gd name="T49" fmla="*/ 1571 h 2509"/>
              <a:gd name="T50" fmla="*/ 483 w 1078"/>
              <a:gd name="T51" fmla="*/ 2050 h 2509"/>
              <a:gd name="T52" fmla="*/ 513 w 1078"/>
              <a:gd name="T53" fmla="*/ 2231 h 2509"/>
              <a:gd name="T54" fmla="*/ 500 w 1078"/>
              <a:gd name="T55" fmla="*/ 2409 h 2509"/>
              <a:gd name="T56" fmla="*/ 578 w 1078"/>
              <a:gd name="T57" fmla="*/ 2509 h 2509"/>
              <a:gd name="T58" fmla="*/ 669 w 1078"/>
              <a:gd name="T59" fmla="*/ 2305 h 2509"/>
              <a:gd name="T60" fmla="*/ 678 w 1078"/>
              <a:gd name="T61" fmla="*/ 2192 h 2509"/>
              <a:gd name="T62" fmla="*/ 721 w 1078"/>
              <a:gd name="T63" fmla="*/ 1675 h 2509"/>
              <a:gd name="T64" fmla="*/ 774 w 1078"/>
              <a:gd name="T65" fmla="*/ 1414 h 2509"/>
              <a:gd name="T66" fmla="*/ 788 w 1078"/>
              <a:gd name="T67" fmla="*/ 1240 h 2509"/>
              <a:gd name="T68" fmla="*/ 877 w 1078"/>
              <a:gd name="T69" fmla="*/ 1236 h 2509"/>
              <a:gd name="T70" fmla="*/ 818 w 1078"/>
              <a:gd name="T71" fmla="*/ 887 h 2509"/>
              <a:gd name="T72" fmla="*/ 1023 w 1078"/>
              <a:gd name="T73" fmla="*/ 586 h 2509"/>
              <a:gd name="T74" fmla="*/ 1057 w 1078"/>
              <a:gd name="T75" fmla="*/ 417 h 2509"/>
              <a:gd name="T76" fmla="*/ 921 w 1078"/>
              <a:gd name="T77" fmla="*/ 163 h 2509"/>
              <a:gd name="T78" fmla="*/ 892 w 1078"/>
              <a:gd name="T79" fmla="*/ 56 h 2509"/>
              <a:gd name="T80" fmla="*/ 877 w 1078"/>
              <a:gd name="T81" fmla="*/ 115 h 2509"/>
              <a:gd name="T82" fmla="*/ 838 w 1078"/>
              <a:gd name="T83" fmla="*/ 45 h 2509"/>
              <a:gd name="T84" fmla="*/ 818 w 1078"/>
              <a:gd name="T85" fmla="*/ 49 h 2509"/>
              <a:gd name="T86" fmla="*/ 824 w 1078"/>
              <a:gd name="T87" fmla="*/ 127 h 2509"/>
              <a:gd name="T88" fmla="*/ 776 w 1078"/>
              <a:gd name="T89" fmla="*/ 102 h 2509"/>
              <a:gd name="T90" fmla="*/ 793 w 1078"/>
              <a:gd name="T91" fmla="*/ 174 h 2509"/>
              <a:gd name="T92" fmla="*/ 758 w 1078"/>
              <a:gd name="T93" fmla="*/ 161 h 2509"/>
              <a:gd name="T94" fmla="*/ 867 w 1078"/>
              <a:gd name="T95" fmla="*/ 236 h 2509"/>
              <a:gd name="T96" fmla="*/ 916 w 1078"/>
              <a:gd name="T97" fmla="*/ 456 h 2509"/>
              <a:gd name="T98" fmla="*/ 759 w 1078"/>
              <a:gd name="T99" fmla="*/ 539 h 2509"/>
              <a:gd name="T100" fmla="*/ 663 w 1078"/>
              <a:gd name="T101" fmla="*/ 533 h 2509"/>
              <a:gd name="T102" fmla="*/ 683 w 1078"/>
              <a:gd name="T103" fmla="*/ 441 h 2509"/>
              <a:gd name="T104" fmla="*/ 683 w 1078"/>
              <a:gd name="T105" fmla="*/ 363 h 2509"/>
              <a:gd name="T106" fmla="*/ 634 w 1078"/>
              <a:gd name="T107" fmla="*/ 263 h 2509"/>
              <a:gd name="T108" fmla="*/ 577 w 1078"/>
              <a:gd name="T109" fmla="*/ 222 h 2509"/>
              <a:gd name="T110" fmla="*/ 543 w 1078"/>
              <a:gd name="T111" fmla="*/ 232 h 2509"/>
              <a:gd name="T112" fmla="*/ 512 w 1078"/>
              <a:gd name="T113" fmla="*/ 217 h 2509"/>
              <a:gd name="T114" fmla="*/ 473 w 1078"/>
              <a:gd name="T115" fmla="*/ 261 h 2509"/>
              <a:gd name="T116" fmla="*/ 448 w 1078"/>
              <a:gd name="T117" fmla="*/ 314 h 2509"/>
              <a:gd name="T118" fmla="*/ 434 w 1078"/>
              <a:gd name="T119" fmla="*/ 422 h 2509"/>
              <a:gd name="T120" fmla="*/ 478 w 1078"/>
              <a:gd name="T121" fmla="*/ 471 h 2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78" h="2509">
                <a:moveTo>
                  <a:pt x="502" y="519"/>
                </a:moveTo>
                <a:lnTo>
                  <a:pt x="507" y="558"/>
                </a:lnTo>
                <a:lnTo>
                  <a:pt x="507" y="558"/>
                </a:lnTo>
                <a:lnTo>
                  <a:pt x="507" y="558"/>
                </a:lnTo>
                <a:lnTo>
                  <a:pt x="504" y="556"/>
                </a:lnTo>
                <a:lnTo>
                  <a:pt x="492" y="553"/>
                </a:lnTo>
                <a:lnTo>
                  <a:pt x="464" y="549"/>
                </a:lnTo>
                <a:lnTo>
                  <a:pt x="464" y="549"/>
                </a:lnTo>
                <a:lnTo>
                  <a:pt x="445" y="545"/>
                </a:lnTo>
                <a:lnTo>
                  <a:pt x="427" y="541"/>
                </a:lnTo>
                <a:lnTo>
                  <a:pt x="394" y="531"/>
                </a:lnTo>
                <a:lnTo>
                  <a:pt x="364" y="524"/>
                </a:lnTo>
                <a:lnTo>
                  <a:pt x="352" y="520"/>
                </a:lnTo>
                <a:lnTo>
                  <a:pt x="342" y="519"/>
                </a:lnTo>
                <a:lnTo>
                  <a:pt x="342" y="519"/>
                </a:lnTo>
                <a:lnTo>
                  <a:pt x="333" y="519"/>
                </a:lnTo>
                <a:lnTo>
                  <a:pt x="324" y="519"/>
                </a:lnTo>
                <a:lnTo>
                  <a:pt x="305" y="522"/>
                </a:lnTo>
                <a:lnTo>
                  <a:pt x="294" y="523"/>
                </a:lnTo>
                <a:lnTo>
                  <a:pt x="283" y="522"/>
                </a:lnTo>
                <a:lnTo>
                  <a:pt x="273" y="519"/>
                </a:lnTo>
                <a:lnTo>
                  <a:pt x="259" y="514"/>
                </a:lnTo>
                <a:lnTo>
                  <a:pt x="259" y="514"/>
                </a:lnTo>
                <a:lnTo>
                  <a:pt x="246" y="508"/>
                </a:lnTo>
                <a:lnTo>
                  <a:pt x="234" y="505"/>
                </a:lnTo>
                <a:lnTo>
                  <a:pt x="210" y="500"/>
                </a:lnTo>
                <a:lnTo>
                  <a:pt x="195" y="496"/>
                </a:lnTo>
                <a:lnTo>
                  <a:pt x="189" y="494"/>
                </a:lnTo>
                <a:lnTo>
                  <a:pt x="186" y="490"/>
                </a:lnTo>
                <a:lnTo>
                  <a:pt x="186" y="490"/>
                </a:lnTo>
                <a:lnTo>
                  <a:pt x="180" y="479"/>
                </a:lnTo>
                <a:lnTo>
                  <a:pt x="176" y="472"/>
                </a:lnTo>
                <a:lnTo>
                  <a:pt x="172" y="456"/>
                </a:lnTo>
                <a:lnTo>
                  <a:pt x="172" y="456"/>
                </a:lnTo>
                <a:lnTo>
                  <a:pt x="168" y="438"/>
                </a:lnTo>
                <a:lnTo>
                  <a:pt x="165" y="422"/>
                </a:lnTo>
                <a:lnTo>
                  <a:pt x="162" y="393"/>
                </a:lnTo>
                <a:lnTo>
                  <a:pt x="162" y="393"/>
                </a:lnTo>
                <a:lnTo>
                  <a:pt x="162" y="389"/>
                </a:lnTo>
                <a:lnTo>
                  <a:pt x="162" y="385"/>
                </a:lnTo>
                <a:lnTo>
                  <a:pt x="165" y="379"/>
                </a:lnTo>
                <a:lnTo>
                  <a:pt x="170" y="375"/>
                </a:lnTo>
                <a:lnTo>
                  <a:pt x="176" y="371"/>
                </a:lnTo>
                <a:lnTo>
                  <a:pt x="189" y="363"/>
                </a:lnTo>
                <a:lnTo>
                  <a:pt x="193" y="360"/>
                </a:lnTo>
                <a:lnTo>
                  <a:pt x="196" y="353"/>
                </a:lnTo>
                <a:lnTo>
                  <a:pt x="196" y="353"/>
                </a:lnTo>
                <a:lnTo>
                  <a:pt x="198" y="340"/>
                </a:lnTo>
                <a:lnTo>
                  <a:pt x="200" y="325"/>
                </a:lnTo>
                <a:lnTo>
                  <a:pt x="197" y="311"/>
                </a:lnTo>
                <a:lnTo>
                  <a:pt x="195" y="304"/>
                </a:lnTo>
                <a:lnTo>
                  <a:pt x="191" y="295"/>
                </a:lnTo>
                <a:lnTo>
                  <a:pt x="191" y="295"/>
                </a:lnTo>
                <a:lnTo>
                  <a:pt x="187" y="285"/>
                </a:lnTo>
                <a:lnTo>
                  <a:pt x="184" y="273"/>
                </a:lnTo>
                <a:lnTo>
                  <a:pt x="178" y="245"/>
                </a:lnTo>
                <a:lnTo>
                  <a:pt x="172" y="212"/>
                </a:lnTo>
                <a:lnTo>
                  <a:pt x="172" y="212"/>
                </a:lnTo>
                <a:lnTo>
                  <a:pt x="179" y="207"/>
                </a:lnTo>
                <a:lnTo>
                  <a:pt x="193" y="196"/>
                </a:lnTo>
                <a:lnTo>
                  <a:pt x="202" y="189"/>
                </a:lnTo>
                <a:lnTo>
                  <a:pt x="210" y="180"/>
                </a:lnTo>
                <a:lnTo>
                  <a:pt x="217" y="172"/>
                </a:lnTo>
                <a:lnTo>
                  <a:pt x="220" y="163"/>
                </a:lnTo>
                <a:lnTo>
                  <a:pt x="220" y="163"/>
                </a:lnTo>
                <a:lnTo>
                  <a:pt x="223" y="156"/>
                </a:lnTo>
                <a:lnTo>
                  <a:pt x="226" y="150"/>
                </a:lnTo>
                <a:lnTo>
                  <a:pt x="231" y="139"/>
                </a:lnTo>
                <a:lnTo>
                  <a:pt x="232" y="133"/>
                </a:lnTo>
                <a:lnTo>
                  <a:pt x="232" y="128"/>
                </a:lnTo>
                <a:lnTo>
                  <a:pt x="230" y="122"/>
                </a:lnTo>
                <a:lnTo>
                  <a:pt x="225" y="115"/>
                </a:lnTo>
                <a:lnTo>
                  <a:pt x="225" y="115"/>
                </a:lnTo>
                <a:lnTo>
                  <a:pt x="220" y="108"/>
                </a:lnTo>
                <a:lnTo>
                  <a:pt x="215" y="106"/>
                </a:lnTo>
                <a:lnTo>
                  <a:pt x="212" y="105"/>
                </a:lnTo>
                <a:lnTo>
                  <a:pt x="209" y="106"/>
                </a:lnTo>
                <a:lnTo>
                  <a:pt x="208" y="110"/>
                </a:lnTo>
                <a:lnTo>
                  <a:pt x="207" y="112"/>
                </a:lnTo>
                <a:lnTo>
                  <a:pt x="206" y="119"/>
                </a:lnTo>
                <a:lnTo>
                  <a:pt x="206" y="119"/>
                </a:lnTo>
                <a:lnTo>
                  <a:pt x="204" y="126"/>
                </a:lnTo>
                <a:lnTo>
                  <a:pt x="202" y="133"/>
                </a:lnTo>
                <a:lnTo>
                  <a:pt x="198" y="138"/>
                </a:lnTo>
                <a:lnTo>
                  <a:pt x="197" y="139"/>
                </a:lnTo>
                <a:lnTo>
                  <a:pt x="196" y="139"/>
                </a:lnTo>
                <a:lnTo>
                  <a:pt x="196" y="139"/>
                </a:lnTo>
                <a:lnTo>
                  <a:pt x="195" y="137"/>
                </a:lnTo>
                <a:lnTo>
                  <a:pt x="195" y="132"/>
                </a:lnTo>
                <a:lnTo>
                  <a:pt x="193" y="117"/>
                </a:lnTo>
                <a:lnTo>
                  <a:pt x="193" y="98"/>
                </a:lnTo>
                <a:lnTo>
                  <a:pt x="191" y="80"/>
                </a:lnTo>
                <a:lnTo>
                  <a:pt x="191" y="80"/>
                </a:lnTo>
                <a:lnTo>
                  <a:pt x="189" y="62"/>
                </a:lnTo>
                <a:lnTo>
                  <a:pt x="184" y="40"/>
                </a:lnTo>
                <a:lnTo>
                  <a:pt x="181" y="32"/>
                </a:lnTo>
                <a:lnTo>
                  <a:pt x="179" y="26"/>
                </a:lnTo>
                <a:lnTo>
                  <a:pt x="178" y="24"/>
                </a:lnTo>
                <a:lnTo>
                  <a:pt x="175" y="24"/>
                </a:lnTo>
                <a:lnTo>
                  <a:pt x="174" y="24"/>
                </a:lnTo>
                <a:lnTo>
                  <a:pt x="172" y="27"/>
                </a:lnTo>
                <a:lnTo>
                  <a:pt x="172" y="27"/>
                </a:lnTo>
                <a:lnTo>
                  <a:pt x="168" y="34"/>
                </a:lnTo>
                <a:lnTo>
                  <a:pt x="164" y="45"/>
                </a:lnTo>
                <a:lnTo>
                  <a:pt x="161" y="68"/>
                </a:lnTo>
                <a:lnTo>
                  <a:pt x="158" y="88"/>
                </a:lnTo>
                <a:lnTo>
                  <a:pt x="157" y="95"/>
                </a:lnTo>
                <a:lnTo>
                  <a:pt x="157" y="95"/>
                </a:lnTo>
                <a:lnTo>
                  <a:pt x="152" y="71"/>
                </a:lnTo>
                <a:lnTo>
                  <a:pt x="148" y="50"/>
                </a:lnTo>
                <a:lnTo>
                  <a:pt x="145" y="40"/>
                </a:lnTo>
                <a:lnTo>
                  <a:pt x="142" y="32"/>
                </a:lnTo>
                <a:lnTo>
                  <a:pt x="142" y="32"/>
                </a:lnTo>
                <a:lnTo>
                  <a:pt x="135" y="17"/>
                </a:lnTo>
                <a:lnTo>
                  <a:pt x="129" y="6"/>
                </a:lnTo>
                <a:lnTo>
                  <a:pt x="125" y="2"/>
                </a:lnTo>
                <a:lnTo>
                  <a:pt x="122" y="0"/>
                </a:lnTo>
                <a:lnTo>
                  <a:pt x="119" y="0"/>
                </a:lnTo>
                <a:lnTo>
                  <a:pt x="118" y="2"/>
                </a:lnTo>
                <a:lnTo>
                  <a:pt x="118" y="2"/>
                </a:lnTo>
                <a:lnTo>
                  <a:pt x="117" y="9"/>
                </a:lnTo>
                <a:lnTo>
                  <a:pt x="117" y="16"/>
                </a:lnTo>
                <a:lnTo>
                  <a:pt x="118" y="23"/>
                </a:lnTo>
                <a:lnTo>
                  <a:pt x="118" y="32"/>
                </a:lnTo>
                <a:lnTo>
                  <a:pt x="118" y="32"/>
                </a:lnTo>
                <a:lnTo>
                  <a:pt x="119" y="48"/>
                </a:lnTo>
                <a:lnTo>
                  <a:pt x="123" y="69"/>
                </a:lnTo>
                <a:lnTo>
                  <a:pt x="124" y="87"/>
                </a:lnTo>
                <a:lnTo>
                  <a:pt x="124" y="91"/>
                </a:lnTo>
                <a:lnTo>
                  <a:pt x="124" y="91"/>
                </a:lnTo>
                <a:lnTo>
                  <a:pt x="123" y="90"/>
                </a:lnTo>
                <a:lnTo>
                  <a:pt x="123" y="90"/>
                </a:lnTo>
                <a:lnTo>
                  <a:pt x="116" y="73"/>
                </a:lnTo>
                <a:lnTo>
                  <a:pt x="106" y="45"/>
                </a:lnTo>
                <a:lnTo>
                  <a:pt x="96" y="20"/>
                </a:lnTo>
                <a:lnTo>
                  <a:pt x="91" y="11"/>
                </a:lnTo>
                <a:lnTo>
                  <a:pt x="89" y="7"/>
                </a:lnTo>
                <a:lnTo>
                  <a:pt x="89" y="7"/>
                </a:lnTo>
                <a:lnTo>
                  <a:pt x="85" y="6"/>
                </a:lnTo>
                <a:lnTo>
                  <a:pt x="82" y="6"/>
                </a:lnTo>
                <a:lnTo>
                  <a:pt x="80" y="9"/>
                </a:lnTo>
                <a:lnTo>
                  <a:pt x="79" y="12"/>
                </a:lnTo>
                <a:lnTo>
                  <a:pt x="79" y="12"/>
                </a:lnTo>
                <a:lnTo>
                  <a:pt x="82" y="57"/>
                </a:lnTo>
                <a:lnTo>
                  <a:pt x="83" y="84"/>
                </a:lnTo>
                <a:lnTo>
                  <a:pt x="84" y="95"/>
                </a:lnTo>
                <a:lnTo>
                  <a:pt x="84" y="95"/>
                </a:lnTo>
                <a:lnTo>
                  <a:pt x="82" y="83"/>
                </a:lnTo>
                <a:lnTo>
                  <a:pt x="75" y="59"/>
                </a:lnTo>
                <a:lnTo>
                  <a:pt x="72" y="48"/>
                </a:lnTo>
                <a:lnTo>
                  <a:pt x="67" y="38"/>
                </a:lnTo>
                <a:lnTo>
                  <a:pt x="63" y="32"/>
                </a:lnTo>
                <a:lnTo>
                  <a:pt x="61" y="30"/>
                </a:lnTo>
                <a:lnTo>
                  <a:pt x="60" y="32"/>
                </a:lnTo>
                <a:lnTo>
                  <a:pt x="60" y="32"/>
                </a:lnTo>
                <a:lnTo>
                  <a:pt x="57" y="35"/>
                </a:lnTo>
                <a:lnTo>
                  <a:pt x="55" y="40"/>
                </a:lnTo>
                <a:lnTo>
                  <a:pt x="54" y="46"/>
                </a:lnTo>
                <a:lnTo>
                  <a:pt x="52" y="52"/>
                </a:lnTo>
                <a:lnTo>
                  <a:pt x="52" y="66"/>
                </a:lnTo>
                <a:lnTo>
                  <a:pt x="55" y="80"/>
                </a:lnTo>
                <a:lnTo>
                  <a:pt x="55" y="80"/>
                </a:lnTo>
                <a:lnTo>
                  <a:pt x="61" y="113"/>
                </a:lnTo>
                <a:lnTo>
                  <a:pt x="63" y="128"/>
                </a:lnTo>
                <a:lnTo>
                  <a:pt x="64" y="139"/>
                </a:lnTo>
                <a:lnTo>
                  <a:pt x="64" y="139"/>
                </a:lnTo>
                <a:lnTo>
                  <a:pt x="64" y="156"/>
                </a:lnTo>
                <a:lnTo>
                  <a:pt x="66" y="165"/>
                </a:lnTo>
                <a:lnTo>
                  <a:pt x="69" y="173"/>
                </a:lnTo>
                <a:lnTo>
                  <a:pt x="69" y="173"/>
                </a:lnTo>
                <a:lnTo>
                  <a:pt x="77" y="190"/>
                </a:lnTo>
                <a:lnTo>
                  <a:pt x="79" y="197"/>
                </a:lnTo>
                <a:lnTo>
                  <a:pt x="79" y="197"/>
                </a:lnTo>
                <a:lnTo>
                  <a:pt x="73" y="202"/>
                </a:lnTo>
                <a:lnTo>
                  <a:pt x="67" y="207"/>
                </a:lnTo>
                <a:lnTo>
                  <a:pt x="60" y="212"/>
                </a:lnTo>
                <a:lnTo>
                  <a:pt x="60" y="212"/>
                </a:lnTo>
                <a:lnTo>
                  <a:pt x="57" y="215"/>
                </a:lnTo>
                <a:lnTo>
                  <a:pt x="55" y="222"/>
                </a:lnTo>
                <a:lnTo>
                  <a:pt x="47" y="243"/>
                </a:lnTo>
                <a:lnTo>
                  <a:pt x="40" y="272"/>
                </a:lnTo>
                <a:lnTo>
                  <a:pt x="32" y="307"/>
                </a:lnTo>
                <a:lnTo>
                  <a:pt x="24" y="345"/>
                </a:lnTo>
                <a:lnTo>
                  <a:pt x="17" y="382"/>
                </a:lnTo>
                <a:lnTo>
                  <a:pt x="13" y="416"/>
                </a:lnTo>
                <a:lnTo>
                  <a:pt x="11" y="441"/>
                </a:lnTo>
                <a:lnTo>
                  <a:pt x="11" y="441"/>
                </a:lnTo>
                <a:lnTo>
                  <a:pt x="10" y="461"/>
                </a:lnTo>
                <a:lnTo>
                  <a:pt x="6" y="475"/>
                </a:lnTo>
                <a:lnTo>
                  <a:pt x="0" y="497"/>
                </a:lnTo>
                <a:lnTo>
                  <a:pt x="0" y="506"/>
                </a:lnTo>
                <a:lnTo>
                  <a:pt x="0" y="511"/>
                </a:lnTo>
                <a:lnTo>
                  <a:pt x="2" y="516"/>
                </a:lnTo>
                <a:lnTo>
                  <a:pt x="5" y="520"/>
                </a:lnTo>
                <a:lnTo>
                  <a:pt x="9" y="525"/>
                </a:lnTo>
                <a:lnTo>
                  <a:pt x="21" y="539"/>
                </a:lnTo>
                <a:lnTo>
                  <a:pt x="21" y="539"/>
                </a:lnTo>
                <a:lnTo>
                  <a:pt x="44" y="560"/>
                </a:lnTo>
                <a:lnTo>
                  <a:pt x="80" y="590"/>
                </a:lnTo>
                <a:lnTo>
                  <a:pt x="170" y="664"/>
                </a:lnTo>
                <a:lnTo>
                  <a:pt x="217" y="703"/>
                </a:lnTo>
                <a:lnTo>
                  <a:pt x="254" y="736"/>
                </a:lnTo>
                <a:lnTo>
                  <a:pt x="282" y="763"/>
                </a:lnTo>
                <a:lnTo>
                  <a:pt x="290" y="772"/>
                </a:lnTo>
                <a:lnTo>
                  <a:pt x="293" y="778"/>
                </a:lnTo>
                <a:lnTo>
                  <a:pt x="293" y="778"/>
                </a:lnTo>
                <a:lnTo>
                  <a:pt x="297" y="802"/>
                </a:lnTo>
                <a:lnTo>
                  <a:pt x="299" y="837"/>
                </a:lnTo>
                <a:lnTo>
                  <a:pt x="302" y="875"/>
                </a:lnTo>
                <a:lnTo>
                  <a:pt x="303" y="904"/>
                </a:lnTo>
                <a:lnTo>
                  <a:pt x="303" y="904"/>
                </a:lnTo>
                <a:lnTo>
                  <a:pt x="304" y="911"/>
                </a:lnTo>
                <a:lnTo>
                  <a:pt x="305" y="917"/>
                </a:lnTo>
                <a:lnTo>
                  <a:pt x="309" y="923"/>
                </a:lnTo>
                <a:lnTo>
                  <a:pt x="314" y="929"/>
                </a:lnTo>
                <a:lnTo>
                  <a:pt x="333" y="954"/>
                </a:lnTo>
                <a:lnTo>
                  <a:pt x="338" y="962"/>
                </a:lnTo>
                <a:lnTo>
                  <a:pt x="342" y="969"/>
                </a:lnTo>
                <a:lnTo>
                  <a:pt x="346" y="976"/>
                </a:lnTo>
                <a:lnTo>
                  <a:pt x="347" y="985"/>
                </a:lnTo>
                <a:lnTo>
                  <a:pt x="348" y="992"/>
                </a:lnTo>
                <a:lnTo>
                  <a:pt x="346" y="1000"/>
                </a:lnTo>
                <a:lnTo>
                  <a:pt x="343" y="1008"/>
                </a:lnTo>
                <a:lnTo>
                  <a:pt x="337" y="1017"/>
                </a:lnTo>
                <a:lnTo>
                  <a:pt x="337" y="1017"/>
                </a:lnTo>
                <a:lnTo>
                  <a:pt x="325" y="1034"/>
                </a:lnTo>
                <a:lnTo>
                  <a:pt x="314" y="1051"/>
                </a:lnTo>
                <a:lnTo>
                  <a:pt x="304" y="1067"/>
                </a:lnTo>
                <a:lnTo>
                  <a:pt x="297" y="1081"/>
                </a:lnTo>
                <a:lnTo>
                  <a:pt x="286" y="1107"/>
                </a:lnTo>
                <a:lnTo>
                  <a:pt x="279" y="1124"/>
                </a:lnTo>
                <a:lnTo>
                  <a:pt x="279" y="1124"/>
                </a:lnTo>
                <a:lnTo>
                  <a:pt x="269" y="1137"/>
                </a:lnTo>
                <a:lnTo>
                  <a:pt x="257" y="1154"/>
                </a:lnTo>
                <a:lnTo>
                  <a:pt x="252" y="1163"/>
                </a:lnTo>
                <a:lnTo>
                  <a:pt x="248" y="1170"/>
                </a:lnTo>
                <a:lnTo>
                  <a:pt x="247" y="1178"/>
                </a:lnTo>
                <a:lnTo>
                  <a:pt x="248" y="1180"/>
                </a:lnTo>
                <a:lnTo>
                  <a:pt x="249" y="1182"/>
                </a:lnTo>
                <a:lnTo>
                  <a:pt x="249" y="1182"/>
                </a:lnTo>
                <a:lnTo>
                  <a:pt x="253" y="1186"/>
                </a:lnTo>
                <a:lnTo>
                  <a:pt x="258" y="1188"/>
                </a:lnTo>
                <a:lnTo>
                  <a:pt x="268" y="1191"/>
                </a:lnTo>
                <a:lnTo>
                  <a:pt x="273" y="1193"/>
                </a:lnTo>
                <a:lnTo>
                  <a:pt x="275" y="1196"/>
                </a:lnTo>
                <a:lnTo>
                  <a:pt x="277" y="1201"/>
                </a:lnTo>
                <a:lnTo>
                  <a:pt x="279" y="1207"/>
                </a:lnTo>
                <a:lnTo>
                  <a:pt x="279" y="1207"/>
                </a:lnTo>
                <a:lnTo>
                  <a:pt x="281" y="1245"/>
                </a:lnTo>
                <a:lnTo>
                  <a:pt x="286" y="1314"/>
                </a:lnTo>
                <a:lnTo>
                  <a:pt x="290" y="1352"/>
                </a:lnTo>
                <a:lnTo>
                  <a:pt x="293" y="1387"/>
                </a:lnTo>
                <a:lnTo>
                  <a:pt x="298" y="1418"/>
                </a:lnTo>
                <a:lnTo>
                  <a:pt x="303" y="1441"/>
                </a:lnTo>
                <a:lnTo>
                  <a:pt x="303" y="1441"/>
                </a:lnTo>
                <a:lnTo>
                  <a:pt x="310" y="1460"/>
                </a:lnTo>
                <a:lnTo>
                  <a:pt x="320" y="1482"/>
                </a:lnTo>
                <a:lnTo>
                  <a:pt x="332" y="1505"/>
                </a:lnTo>
                <a:lnTo>
                  <a:pt x="346" y="1529"/>
                </a:lnTo>
                <a:lnTo>
                  <a:pt x="367" y="1568"/>
                </a:lnTo>
                <a:lnTo>
                  <a:pt x="373" y="1580"/>
                </a:lnTo>
                <a:lnTo>
                  <a:pt x="376" y="1585"/>
                </a:lnTo>
                <a:lnTo>
                  <a:pt x="376" y="1587"/>
                </a:lnTo>
                <a:lnTo>
                  <a:pt x="376" y="1587"/>
                </a:lnTo>
                <a:lnTo>
                  <a:pt x="375" y="1594"/>
                </a:lnTo>
                <a:lnTo>
                  <a:pt x="375" y="1607"/>
                </a:lnTo>
                <a:lnTo>
                  <a:pt x="372" y="1621"/>
                </a:lnTo>
                <a:lnTo>
                  <a:pt x="370" y="1631"/>
                </a:lnTo>
                <a:lnTo>
                  <a:pt x="366" y="1641"/>
                </a:lnTo>
                <a:lnTo>
                  <a:pt x="366" y="1641"/>
                </a:lnTo>
                <a:lnTo>
                  <a:pt x="363" y="1652"/>
                </a:lnTo>
                <a:lnTo>
                  <a:pt x="360" y="1661"/>
                </a:lnTo>
                <a:lnTo>
                  <a:pt x="358" y="1681"/>
                </a:lnTo>
                <a:lnTo>
                  <a:pt x="356" y="1700"/>
                </a:lnTo>
                <a:lnTo>
                  <a:pt x="356" y="1724"/>
                </a:lnTo>
                <a:lnTo>
                  <a:pt x="356" y="1724"/>
                </a:lnTo>
                <a:lnTo>
                  <a:pt x="355" y="1738"/>
                </a:lnTo>
                <a:lnTo>
                  <a:pt x="350" y="1755"/>
                </a:lnTo>
                <a:lnTo>
                  <a:pt x="347" y="1775"/>
                </a:lnTo>
                <a:lnTo>
                  <a:pt x="342" y="1796"/>
                </a:lnTo>
                <a:lnTo>
                  <a:pt x="339" y="1815"/>
                </a:lnTo>
                <a:lnTo>
                  <a:pt x="339" y="1825"/>
                </a:lnTo>
                <a:lnTo>
                  <a:pt x="339" y="1835"/>
                </a:lnTo>
                <a:lnTo>
                  <a:pt x="341" y="1843"/>
                </a:lnTo>
                <a:lnTo>
                  <a:pt x="343" y="1852"/>
                </a:lnTo>
                <a:lnTo>
                  <a:pt x="347" y="1859"/>
                </a:lnTo>
                <a:lnTo>
                  <a:pt x="352" y="1865"/>
                </a:lnTo>
                <a:lnTo>
                  <a:pt x="352" y="1865"/>
                </a:lnTo>
                <a:lnTo>
                  <a:pt x="369" y="1882"/>
                </a:lnTo>
                <a:lnTo>
                  <a:pt x="373" y="1886"/>
                </a:lnTo>
                <a:lnTo>
                  <a:pt x="378" y="1888"/>
                </a:lnTo>
                <a:lnTo>
                  <a:pt x="382" y="1889"/>
                </a:lnTo>
                <a:lnTo>
                  <a:pt x="386" y="1889"/>
                </a:lnTo>
                <a:lnTo>
                  <a:pt x="400" y="1889"/>
                </a:lnTo>
                <a:lnTo>
                  <a:pt x="400" y="1889"/>
                </a:lnTo>
                <a:lnTo>
                  <a:pt x="417" y="1889"/>
                </a:lnTo>
                <a:lnTo>
                  <a:pt x="426" y="1888"/>
                </a:lnTo>
                <a:lnTo>
                  <a:pt x="432" y="1886"/>
                </a:lnTo>
                <a:lnTo>
                  <a:pt x="438" y="1883"/>
                </a:lnTo>
                <a:lnTo>
                  <a:pt x="444" y="1880"/>
                </a:lnTo>
                <a:lnTo>
                  <a:pt x="449" y="1875"/>
                </a:lnTo>
                <a:lnTo>
                  <a:pt x="454" y="1870"/>
                </a:lnTo>
                <a:lnTo>
                  <a:pt x="454" y="1870"/>
                </a:lnTo>
                <a:lnTo>
                  <a:pt x="457" y="1866"/>
                </a:lnTo>
                <a:lnTo>
                  <a:pt x="461" y="1865"/>
                </a:lnTo>
                <a:lnTo>
                  <a:pt x="462" y="1866"/>
                </a:lnTo>
                <a:lnTo>
                  <a:pt x="464" y="1866"/>
                </a:lnTo>
                <a:lnTo>
                  <a:pt x="465" y="1866"/>
                </a:lnTo>
                <a:lnTo>
                  <a:pt x="466" y="1864"/>
                </a:lnTo>
                <a:lnTo>
                  <a:pt x="468" y="1846"/>
                </a:lnTo>
                <a:lnTo>
                  <a:pt x="468" y="1846"/>
                </a:lnTo>
                <a:lnTo>
                  <a:pt x="471" y="1817"/>
                </a:lnTo>
                <a:lnTo>
                  <a:pt x="473" y="1789"/>
                </a:lnTo>
                <a:lnTo>
                  <a:pt x="473" y="1743"/>
                </a:lnTo>
                <a:lnTo>
                  <a:pt x="473" y="1743"/>
                </a:lnTo>
                <a:lnTo>
                  <a:pt x="474" y="1730"/>
                </a:lnTo>
                <a:lnTo>
                  <a:pt x="478" y="1709"/>
                </a:lnTo>
                <a:lnTo>
                  <a:pt x="489" y="1659"/>
                </a:lnTo>
                <a:lnTo>
                  <a:pt x="499" y="1613"/>
                </a:lnTo>
                <a:lnTo>
                  <a:pt x="502" y="1598"/>
                </a:lnTo>
                <a:lnTo>
                  <a:pt x="502" y="1592"/>
                </a:lnTo>
                <a:lnTo>
                  <a:pt x="502" y="1592"/>
                </a:lnTo>
                <a:lnTo>
                  <a:pt x="502" y="1590"/>
                </a:lnTo>
                <a:lnTo>
                  <a:pt x="504" y="1585"/>
                </a:lnTo>
                <a:lnTo>
                  <a:pt x="509" y="1571"/>
                </a:lnTo>
                <a:lnTo>
                  <a:pt x="513" y="1561"/>
                </a:lnTo>
                <a:lnTo>
                  <a:pt x="516" y="1560"/>
                </a:lnTo>
                <a:lnTo>
                  <a:pt x="517" y="1561"/>
                </a:lnTo>
                <a:lnTo>
                  <a:pt x="517" y="1563"/>
                </a:lnTo>
                <a:lnTo>
                  <a:pt x="517" y="1563"/>
                </a:lnTo>
                <a:lnTo>
                  <a:pt x="518" y="1581"/>
                </a:lnTo>
                <a:lnTo>
                  <a:pt x="517" y="1626"/>
                </a:lnTo>
                <a:lnTo>
                  <a:pt x="517" y="1626"/>
                </a:lnTo>
                <a:lnTo>
                  <a:pt x="511" y="1704"/>
                </a:lnTo>
                <a:lnTo>
                  <a:pt x="499" y="1833"/>
                </a:lnTo>
                <a:lnTo>
                  <a:pt x="488" y="1965"/>
                </a:lnTo>
                <a:lnTo>
                  <a:pt x="484" y="2016"/>
                </a:lnTo>
                <a:lnTo>
                  <a:pt x="483" y="2050"/>
                </a:lnTo>
                <a:lnTo>
                  <a:pt x="483" y="2050"/>
                </a:lnTo>
                <a:lnTo>
                  <a:pt x="484" y="2073"/>
                </a:lnTo>
                <a:lnTo>
                  <a:pt x="485" y="2097"/>
                </a:lnTo>
                <a:lnTo>
                  <a:pt x="492" y="2139"/>
                </a:lnTo>
                <a:lnTo>
                  <a:pt x="496" y="2175"/>
                </a:lnTo>
                <a:lnTo>
                  <a:pt x="498" y="2188"/>
                </a:lnTo>
                <a:lnTo>
                  <a:pt x="498" y="2197"/>
                </a:lnTo>
                <a:lnTo>
                  <a:pt x="498" y="2197"/>
                </a:lnTo>
                <a:lnTo>
                  <a:pt x="498" y="2204"/>
                </a:lnTo>
                <a:lnTo>
                  <a:pt x="500" y="2210"/>
                </a:lnTo>
                <a:lnTo>
                  <a:pt x="504" y="2216"/>
                </a:lnTo>
                <a:lnTo>
                  <a:pt x="507" y="2221"/>
                </a:lnTo>
                <a:lnTo>
                  <a:pt x="513" y="2231"/>
                </a:lnTo>
                <a:lnTo>
                  <a:pt x="516" y="2233"/>
                </a:lnTo>
                <a:lnTo>
                  <a:pt x="517" y="2236"/>
                </a:lnTo>
                <a:lnTo>
                  <a:pt x="517" y="2236"/>
                </a:lnTo>
                <a:lnTo>
                  <a:pt x="517" y="2272"/>
                </a:lnTo>
                <a:lnTo>
                  <a:pt x="516" y="2299"/>
                </a:lnTo>
                <a:lnTo>
                  <a:pt x="515" y="2310"/>
                </a:lnTo>
                <a:lnTo>
                  <a:pt x="512" y="2318"/>
                </a:lnTo>
                <a:lnTo>
                  <a:pt x="512" y="2318"/>
                </a:lnTo>
                <a:lnTo>
                  <a:pt x="510" y="2327"/>
                </a:lnTo>
                <a:lnTo>
                  <a:pt x="507" y="2340"/>
                </a:lnTo>
                <a:lnTo>
                  <a:pt x="502" y="2373"/>
                </a:lnTo>
                <a:lnTo>
                  <a:pt x="501" y="2392"/>
                </a:lnTo>
                <a:lnTo>
                  <a:pt x="500" y="2409"/>
                </a:lnTo>
                <a:lnTo>
                  <a:pt x="500" y="2423"/>
                </a:lnTo>
                <a:lnTo>
                  <a:pt x="502" y="2435"/>
                </a:lnTo>
                <a:lnTo>
                  <a:pt x="502" y="2435"/>
                </a:lnTo>
                <a:lnTo>
                  <a:pt x="507" y="2456"/>
                </a:lnTo>
                <a:lnTo>
                  <a:pt x="512" y="2474"/>
                </a:lnTo>
                <a:lnTo>
                  <a:pt x="515" y="2483"/>
                </a:lnTo>
                <a:lnTo>
                  <a:pt x="519" y="2489"/>
                </a:lnTo>
                <a:lnTo>
                  <a:pt x="524" y="2495"/>
                </a:lnTo>
                <a:lnTo>
                  <a:pt x="532" y="2499"/>
                </a:lnTo>
                <a:lnTo>
                  <a:pt x="532" y="2499"/>
                </a:lnTo>
                <a:lnTo>
                  <a:pt x="547" y="2504"/>
                </a:lnTo>
                <a:lnTo>
                  <a:pt x="563" y="2507"/>
                </a:lnTo>
                <a:lnTo>
                  <a:pt x="578" y="2509"/>
                </a:lnTo>
                <a:lnTo>
                  <a:pt x="590" y="2509"/>
                </a:lnTo>
                <a:lnTo>
                  <a:pt x="590" y="2509"/>
                </a:lnTo>
                <a:lnTo>
                  <a:pt x="592" y="2507"/>
                </a:lnTo>
                <a:lnTo>
                  <a:pt x="596" y="2504"/>
                </a:lnTo>
                <a:lnTo>
                  <a:pt x="605" y="2490"/>
                </a:lnTo>
                <a:lnTo>
                  <a:pt x="614" y="2472"/>
                </a:lnTo>
                <a:lnTo>
                  <a:pt x="624" y="2450"/>
                </a:lnTo>
                <a:lnTo>
                  <a:pt x="642" y="2407"/>
                </a:lnTo>
                <a:lnTo>
                  <a:pt x="653" y="2377"/>
                </a:lnTo>
                <a:lnTo>
                  <a:pt x="653" y="2377"/>
                </a:lnTo>
                <a:lnTo>
                  <a:pt x="659" y="2355"/>
                </a:lnTo>
                <a:lnTo>
                  <a:pt x="665" y="2329"/>
                </a:lnTo>
                <a:lnTo>
                  <a:pt x="669" y="2305"/>
                </a:lnTo>
                <a:lnTo>
                  <a:pt x="669" y="2295"/>
                </a:lnTo>
                <a:lnTo>
                  <a:pt x="668" y="2289"/>
                </a:lnTo>
                <a:lnTo>
                  <a:pt x="668" y="2289"/>
                </a:lnTo>
                <a:lnTo>
                  <a:pt x="648" y="2240"/>
                </a:lnTo>
                <a:lnTo>
                  <a:pt x="648" y="2240"/>
                </a:lnTo>
                <a:lnTo>
                  <a:pt x="652" y="2239"/>
                </a:lnTo>
                <a:lnTo>
                  <a:pt x="655" y="2237"/>
                </a:lnTo>
                <a:lnTo>
                  <a:pt x="659" y="2233"/>
                </a:lnTo>
                <a:lnTo>
                  <a:pt x="664" y="2227"/>
                </a:lnTo>
                <a:lnTo>
                  <a:pt x="669" y="2219"/>
                </a:lnTo>
                <a:lnTo>
                  <a:pt x="674" y="2206"/>
                </a:lnTo>
                <a:lnTo>
                  <a:pt x="678" y="2192"/>
                </a:lnTo>
                <a:lnTo>
                  <a:pt x="678" y="2192"/>
                </a:lnTo>
                <a:lnTo>
                  <a:pt x="681" y="2176"/>
                </a:lnTo>
                <a:lnTo>
                  <a:pt x="686" y="2160"/>
                </a:lnTo>
                <a:lnTo>
                  <a:pt x="696" y="2132"/>
                </a:lnTo>
                <a:lnTo>
                  <a:pt x="700" y="2119"/>
                </a:lnTo>
                <a:lnTo>
                  <a:pt x="703" y="2105"/>
                </a:lnTo>
                <a:lnTo>
                  <a:pt x="706" y="2091"/>
                </a:lnTo>
                <a:lnTo>
                  <a:pt x="707" y="2075"/>
                </a:lnTo>
                <a:lnTo>
                  <a:pt x="707" y="2075"/>
                </a:lnTo>
                <a:lnTo>
                  <a:pt x="717" y="1869"/>
                </a:lnTo>
                <a:lnTo>
                  <a:pt x="721" y="1742"/>
                </a:lnTo>
                <a:lnTo>
                  <a:pt x="723" y="1698"/>
                </a:lnTo>
                <a:lnTo>
                  <a:pt x="723" y="1683"/>
                </a:lnTo>
                <a:lnTo>
                  <a:pt x="721" y="1675"/>
                </a:lnTo>
                <a:lnTo>
                  <a:pt x="721" y="1675"/>
                </a:lnTo>
                <a:lnTo>
                  <a:pt x="720" y="1665"/>
                </a:lnTo>
                <a:lnTo>
                  <a:pt x="720" y="1657"/>
                </a:lnTo>
                <a:lnTo>
                  <a:pt x="721" y="1647"/>
                </a:lnTo>
                <a:lnTo>
                  <a:pt x="725" y="1636"/>
                </a:lnTo>
                <a:lnTo>
                  <a:pt x="734" y="1609"/>
                </a:lnTo>
                <a:lnTo>
                  <a:pt x="746" y="1572"/>
                </a:lnTo>
                <a:lnTo>
                  <a:pt x="746" y="1572"/>
                </a:lnTo>
                <a:lnTo>
                  <a:pt x="753" y="1549"/>
                </a:lnTo>
                <a:lnTo>
                  <a:pt x="758" y="1525"/>
                </a:lnTo>
                <a:lnTo>
                  <a:pt x="763" y="1498"/>
                </a:lnTo>
                <a:lnTo>
                  <a:pt x="766" y="1470"/>
                </a:lnTo>
                <a:lnTo>
                  <a:pt x="774" y="1414"/>
                </a:lnTo>
                <a:lnTo>
                  <a:pt x="780" y="1363"/>
                </a:lnTo>
                <a:lnTo>
                  <a:pt x="780" y="1363"/>
                </a:lnTo>
                <a:lnTo>
                  <a:pt x="781" y="1351"/>
                </a:lnTo>
                <a:lnTo>
                  <a:pt x="781" y="1338"/>
                </a:lnTo>
                <a:lnTo>
                  <a:pt x="780" y="1314"/>
                </a:lnTo>
                <a:lnTo>
                  <a:pt x="777" y="1292"/>
                </a:lnTo>
                <a:lnTo>
                  <a:pt x="774" y="1271"/>
                </a:lnTo>
                <a:lnTo>
                  <a:pt x="768" y="1240"/>
                </a:lnTo>
                <a:lnTo>
                  <a:pt x="766" y="1232"/>
                </a:lnTo>
                <a:lnTo>
                  <a:pt x="768" y="1231"/>
                </a:lnTo>
                <a:lnTo>
                  <a:pt x="770" y="1231"/>
                </a:lnTo>
                <a:lnTo>
                  <a:pt x="770" y="1231"/>
                </a:lnTo>
                <a:lnTo>
                  <a:pt x="788" y="1240"/>
                </a:lnTo>
                <a:lnTo>
                  <a:pt x="802" y="1246"/>
                </a:lnTo>
                <a:lnTo>
                  <a:pt x="818" y="1252"/>
                </a:lnTo>
                <a:lnTo>
                  <a:pt x="833" y="1257"/>
                </a:lnTo>
                <a:lnTo>
                  <a:pt x="848" y="1259"/>
                </a:lnTo>
                <a:lnTo>
                  <a:pt x="855" y="1259"/>
                </a:lnTo>
                <a:lnTo>
                  <a:pt x="861" y="1259"/>
                </a:lnTo>
                <a:lnTo>
                  <a:pt x="867" y="1258"/>
                </a:lnTo>
                <a:lnTo>
                  <a:pt x="872" y="1256"/>
                </a:lnTo>
                <a:lnTo>
                  <a:pt x="872" y="1256"/>
                </a:lnTo>
                <a:lnTo>
                  <a:pt x="875" y="1254"/>
                </a:lnTo>
                <a:lnTo>
                  <a:pt x="876" y="1251"/>
                </a:lnTo>
                <a:lnTo>
                  <a:pt x="877" y="1245"/>
                </a:lnTo>
                <a:lnTo>
                  <a:pt x="877" y="1236"/>
                </a:lnTo>
                <a:lnTo>
                  <a:pt x="876" y="1224"/>
                </a:lnTo>
                <a:lnTo>
                  <a:pt x="870" y="1197"/>
                </a:lnTo>
                <a:lnTo>
                  <a:pt x="860" y="1164"/>
                </a:lnTo>
                <a:lnTo>
                  <a:pt x="848" y="1129"/>
                </a:lnTo>
                <a:lnTo>
                  <a:pt x="836" y="1090"/>
                </a:lnTo>
                <a:lnTo>
                  <a:pt x="826" y="1052"/>
                </a:lnTo>
                <a:lnTo>
                  <a:pt x="822" y="1034"/>
                </a:lnTo>
                <a:lnTo>
                  <a:pt x="819" y="1017"/>
                </a:lnTo>
                <a:lnTo>
                  <a:pt x="819" y="1017"/>
                </a:lnTo>
                <a:lnTo>
                  <a:pt x="815" y="982"/>
                </a:lnTo>
                <a:lnTo>
                  <a:pt x="814" y="950"/>
                </a:lnTo>
                <a:lnTo>
                  <a:pt x="815" y="918"/>
                </a:lnTo>
                <a:lnTo>
                  <a:pt x="818" y="887"/>
                </a:lnTo>
                <a:lnTo>
                  <a:pt x="822" y="859"/>
                </a:lnTo>
                <a:lnTo>
                  <a:pt x="830" y="835"/>
                </a:lnTo>
                <a:lnTo>
                  <a:pt x="838" y="814"/>
                </a:lnTo>
                <a:lnTo>
                  <a:pt x="843" y="805"/>
                </a:lnTo>
                <a:lnTo>
                  <a:pt x="848" y="797"/>
                </a:lnTo>
                <a:lnTo>
                  <a:pt x="848" y="797"/>
                </a:lnTo>
                <a:lnTo>
                  <a:pt x="863" y="779"/>
                </a:lnTo>
                <a:lnTo>
                  <a:pt x="883" y="753"/>
                </a:lnTo>
                <a:lnTo>
                  <a:pt x="934" y="694"/>
                </a:lnTo>
                <a:lnTo>
                  <a:pt x="982" y="639"/>
                </a:lnTo>
                <a:lnTo>
                  <a:pt x="1009" y="607"/>
                </a:lnTo>
                <a:lnTo>
                  <a:pt x="1009" y="607"/>
                </a:lnTo>
                <a:lnTo>
                  <a:pt x="1023" y="586"/>
                </a:lnTo>
                <a:lnTo>
                  <a:pt x="1045" y="555"/>
                </a:lnTo>
                <a:lnTo>
                  <a:pt x="1056" y="538"/>
                </a:lnTo>
                <a:lnTo>
                  <a:pt x="1066" y="520"/>
                </a:lnTo>
                <a:lnTo>
                  <a:pt x="1073" y="506"/>
                </a:lnTo>
                <a:lnTo>
                  <a:pt x="1077" y="495"/>
                </a:lnTo>
                <a:lnTo>
                  <a:pt x="1077" y="495"/>
                </a:lnTo>
                <a:lnTo>
                  <a:pt x="1078" y="485"/>
                </a:lnTo>
                <a:lnTo>
                  <a:pt x="1077" y="475"/>
                </a:lnTo>
                <a:lnTo>
                  <a:pt x="1074" y="466"/>
                </a:lnTo>
                <a:lnTo>
                  <a:pt x="1072" y="456"/>
                </a:lnTo>
                <a:lnTo>
                  <a:pt x="1065" y="435"/>
                </a:lnTo>
                <a:lnTo>
                  <a:pt x="1057" y="417"/>
                </a:lnTo>
                <a:lnTo>
                  <a:pt x="1057" y="417"/>
                </a:lnTo>
                <a:lnTo>
                  <a:pt x="1039" y="369"/>
                </a:lnTo>
                <a:lnTo>
                  <a:pt x="1006" y="286"/>
                </a:lnTo>
                <a:lnTo>
                  <a:pt x="988" y="244"/>
                </a:lnTo>
                <a:lnTo>
                  <a:pt x="971" y="207"/>
                </a:lnTo>
                <a:lnTo>
                  <a:pt x="957" y="180"/>
                </a:lnTo>
                <a:lnTo>
                  <a:pt x="954" y="172"/>
                </a:lnTo>
                <a:lnTo>
                  <a:pt x="950" y="168"/>
                </a:lnTo>
                <a:lnTo>
                  <a:pt x="950" y="168"/>
                </a:lnTo>
                <a:lnTo>
                  <a:pt x="945" y="166"/>
                </a:lnTo>
                <a:lnTo>
                  <a:pt x="940" y="165"/>
                </a:lnTo>
                <a:lnTo>
                  <a:pt x="931" y="163"/>
                </a:lnTo>
                <a:lnTo>
                  <a:pt x="921" y="163"/>
                </a:lnTo>
                <a:lnTo>
                  <a:pt x="921" y="163"/>
                </a:lnTo>
                <a:lnTo>
                  <a:pt x="923" y="161"/>
                </a:lnTo>
                <a:lnTo>
                  <a:pt x="925" y="158"/>
                </a:lnTo>
                <a:lnTo>
                  <a:pt x="927" y="154"/>
                </a:lnTo>
                <a:lnTo>
                  <a:pt x="928" y="149"/>
                </a:lnTo>
                <a:lnTo>
                  <a:pt x="927" y="140"/>
                </a:lnTo>
                <a:lnTo>
                  <a:pt x="926" y="132"/>
                </a:lnTo>
                <a:lnTo>
                  <a:pt x="921" y="119"/>
                </a:lnTo>
                <a:lnTo>
                  <a:pt x="921" y="119"/>
                </a:lnTo>
                <a:lnTo>
                  <a:pt x="911" y="95"/>
                </a:lnTo>
                <a:lnTo>
                  <a:pt x="903" y="76"/>
                </a:lnTo>
                <a:lnTo>
                  <a:pt x="897" y="62"/>
                </a:lnTo>
                <a:lnTo>
                  <a:pt x="894" y="59"/>
                </a:lnTo>
                <a:lnTo>
                  <a:pt x="892" y="56"/>
                </a:lnTo>
                <a:lnTo>
                  <a:pt x="892" y="56"/>
                </a:lnTo>
                <a:lnTo>
                  <a:pt x="888" y="56"/>
                </a:lnTo>
                <a:lnTo>
                  <a:pt x="888" y="57"/>
                </a:lnTo>
                <a:lnTo>
                  <a:pt x="888" y="61"/>
                </a:lnTo>
                <a:lnTo>
                  <a:pt x="887" y="66"/>
                </a:lnTo>
                <a:lnTo>
                  <a:pt x="887" y="66"/>
                </a:lnTo>
                <a:lnTo>
                  <a:pt x="886" y="69"/>
                </a:lnTo>
                <a:lnTo>
                  <a:pt x="884" y="77"/>
                </a:lnTo>
                <a:lnTo>
                  <a:pt x="883" y="95"/>
                </a:lnTo>
                <a:lnTo>
                  <a:pt x="881" y="111"/>
                </a:lnTo>
                <a:lnTo>
                  <a:pt x="880" y="115"/>
                </a:lnTo>
                <a:lnTo>
                  <a:pt x="878" y="115"/>
                </a:lnTo>
                <a:lnTo>
                  <a:pt x="877" y="115"/>
                </a:lnTo>
                <a:lnTo>
                  <a:pt x="877" y="115"/>
                </a:lnTo>
                <a:lnTo>
                  <a:pt x="875" y="110"/>
                </a:lnTo>
                <a:lnTo>
                  <a:pt x="872" y="102"/>
                </a:lnTo>
                <a:lnTo>
                  <a:pt x="866" y="79"/>
                </a:lnTo>
                <a:lnTo>
                  <a:pt x="860" y="57"/>
                </a:lnTo>
                <a:lnTo>
                  <a:pt x="856" y="50"/>
                </a:lnTo>
                <a:lnTo>
                  <a:pt x="854" y="48"/>
                </a:lnTo>
                <a:lnTo>
                  <a:pt x="853" y="46"/>
                </a:lnTo>
                <a:lnTo>
                  <a:pt x="853" y="46"/>
                </a:lnTo>
                <a:lnTo>
                  <a:pt x="847" y="44"/>
                </a:lnTo>
                <a:lnTo>
                  <a:pt x="842" y="43"/>
                </a:lnTo>
                <a:lnTo>
                  <a:pt x="839" y="44"/>
                </a:lnTo>
                <a:lnTo>
                  <a:pt x="838" y="45"/>
                </a:lnTo>
                <a:lnTo>
                  <a:pt x="838" y="48"/>
                </a:lnTo>
                <a:lnTo>
                  <a:pt x="838" y="51"/>
                </a:lnTo>
                <a:lnTo>
                  <a:pt x="838" y="51"/>
                </a:lnTo>
                <a:lnTo>
                  <a:pt x="843" y="90"/>
                </a:lnTo>
                <a:lnTo>
                  <a:pt x="846" y="112"/>
                </a:lnTo>
                <a:lnTo>
                  <a:pt x="847" y="118"/>
                </a:lnTo>
                <a:lnTo>
                  <a:pt x="848" y="119"/>
                </a:lnTo>
                <a:lnTo>
                  <a:pt x="848" y="119"/>
                </a:lnTo>
                <a:lnTo>
                  <a:pt x="847" y="115"/>
                </a:lnTo>
                <a:lnTo>
                  <a:pt x="844" y="106"/>
                </a:lnTo>
                <a:lnTo>
                  <a:pt x="833" y="80"/>
                </a:lnTo>
                <a:lnTo>
                  <a:pt x="822" y="56"/>
                </a:lnTo>
                <a:lnTo>
                  <a:pt x="818" y="49"/>
                </a:lnTo>
                <a:lnTo>
                  <a:pt x="815" y="46"/>
                </a:lnTo>
                <a:lnTo>
                  <a:pt x="814" y="46"/>
                </a:lnTo>
                <a:lnTo>
                  <a:pt x="814" y="46"/>
                </a:lnTo>
                <a:lnTo>
                  <a:pt x="813" y="48"/>
                </a:lnTo>
                <a:lnTo>
                  <a:pt x="813" y="51"/>
                </a:lnTo>
                <a:lnTo>
                  <a:pt x="815" y="61"/>
                </a:lnTo>
                <a:lnTo>
                  <a:pt x="822" y="89"/>
                </a:lnTo>
                <a:lnTo>
                  <a:pt x="829" y="117"/>
                </a:lnTo>
                <a:lnTo>
                  <a:pt x="830" y="126"/>
                </a:lnTo>
                <a:lnTo>
                  <a:pt x="830" y="128"/>
                </a:lnTo>
                <a:lnTo>
                  <a:pt x="829" y="129"/>
                </a:lnTo>
                <a:lnTo>
                  <a:pt x="829" y="129"/>
                </a:lnTo>
                <a:lnTo>
                  <a:pt x="824" y="127"/>
                </a:lnTo>
                <a:lnTo>
                  <a:pt x="818" y="119"/>
                </a:lnTo>
                <a:lnTo>
                  <a:pt x="802" y="99"/>
                </a:lnTo>
                <a:lnTo>
                  <a:pt x="793" y="89"/>
                </a:lnTo>
                <a:lnTo>
                  <a:pt x="786" y="80"/>
                </a:lnTo>
                <a:lnTo>
                  <a:pt x="780" y="76"/>
                </a:lnTo>
                <a:lnTo>
                  <a:pt x="777" y="74"/>
                </a:lnTo>
                <a:lnTo>
                  <a:pt x="775" y="76"/>
                </a:lnTo>
                <a:lnTo>
                  <a:pt x="775" y="76"/>
                </a:lnTo>
                <a:lnTo>
                  <a:pt x="773" y="79"/>
                </a:lnTo>
                <a:lnTo>
                  <a:pt x="771" y="84"/>
                </a:lnTo>
                <a:lnTo>
                  <a:pt x="771" y="89"/>
                </a:lnTo>
                <a:lnTo>
                  <a:pt x="773" y="94"/>
                </a:lnTo>
                <a:lnTo>
                  <a:pt x="776" y="102"/>
                </a:lnTo>
                <a:lnTo>
                  <a:pt x="780" y="110"/>
                </a:lnTo>
                <a:lnTo>
                  <a:pt x="780" y="110"/>
                </a:lnTo>
                <a:lnTo>
                  <a:pt x="787" y="121"/>
                </a:lnTo>
                <a:lnTo>
                  <a:pt x="801" y="140"/>
                </a:lnTo>
                <a:lnTo>
                  <a:pt x="807" y="150"/>
                </a:lnTo>
                <a:lnTo>
                  <a:pt x="810" y="158"/>
                </a:lnTo>
                <a:lnTo>
                  <a:pt x="811" y="165"/>
                </a:lnTo>
                <a:lnTo>
                  <a:pt x="810" y="167"/>
                </a:lnTo>
                <a:lnTo>
                  <a:pt x="809" y="168"/>
                </a:lnTo>
                <a:lnTo>
                  <a:pt x="809" y="168"/>
                </a:lnTo>
                <a:lnTo>
                  <a:pt x="802" y="172"/>
                </a:lnTo>
                <a:lnTo>
                  <a:pt x="796" y="174"/>
                </a:lnTo>
                <a:lnTo>
                  <a:pt x="793" y="174"/>
                </a:lnTo>
                <a:lnTo>
                  <a:pt x="791" y="174"/>
                </a:lnTo>
                <a:lnTo>
                  <a:pt x="788" y="172"/>
                </a:lnTo>
                <a:lnTo>
                  <a:pt x="785" y="168"/>
                </a:lnTo>
                <a:lnTo>
                  <a:pt x="785" y="168"/>
                </a:lnTo>
                <a:lnTo>
                  <a:pt x="781" y="163"/>
                </a:lnTo>
                <a:lnTo>
                  <a:pt x="776" y="160"/>
                </a:lnTo>
                <a:lnTo>
                  <a:pt x="766" y="154"/>
                </a:lnTo>
                <a:lnTo>
                  <a:pt x="762" y="152"/>
                </a:lnTo>
                <a:lnTo>
                  <a:pt x="758" y="151"/>
                </a:lnTo>
                <a:lnTo>
                  <a:pt x="756" y="151"/>
                </a:lnTo>
                <a:lnTo>
                  <a:pt x="756" y="154"/>
                </a:lnTo>
                <a:lnTo>
                  <a:pt x="756" y="154"/>
                </a:lnTo>
                <a:lnTo>
                  <a:pt x="758" y="161"/>
                </a:lnTo>
                <a:lnTo>
                  <a:pt x="764" y="172"/>
                </a:lnTo>
                <a:lnTo>
                  <a:pt x="771" y="183"/>
                </a:lnTo>
                <a:lnTo>
                  <a:pt x="780" y="193"/>
                </a:lnTo>
                <a:lnTo>
                  <a:pt x="780" y="193"/>
                </a:lnTo>
                <a:lnTo>
                  <a:pt x="785" y="196"/>
                </a:lnTo>
                <a:lnTo>
                  <a:pt x="791" y="200"/>
                </a:lnTo>
                <a:lnTo>
                  <a:pt x="804" y="206"/>
                </a:lnTo>
                <a:lnTo>
                  <a:pt x="816" y="211"/>
                </a:lnTo>
                <a:lnTo>
                  <a:pt x="824" y="212"/>
                </a:lnTo>
                <a:lnTo>
                  <a:pt x="824" y="212"/>
                </a:lnTo>
                <a:lnTo>
                  <a:pt x="867" y="217"/>
                </a:lnTo>
                <a:lnTo>
                  <a:pt x="867" y="236"/>
                </a:lnTo>
                <a:lnTo>
                  <a:pt x="867" y="236"/>
                </a:lnTo>
                <a:lnTo>
                  <a:pt x="869" y="238"/>
                </a:lnTo>
                <a:lnTo>
                  <a:pt x="877" y="251"/>
                </a:lnTo>
                <a:lnTo>
                  <a:pt x="877" y="251"/>
                </a:lnTo>
                <a:lnTo>
                  <a:pt x="884" y="266"/>
                </a:lnTo>
                <a:lnTo>
                  <a:pt x="892" y="284"/>
                </a:lnTo>
                <a:lnTo>
                  <a:pt x="898" y="304"/>
                </a:lnTo>
                <a:lnTo>
                  <a:pt x="900" y="314"/>
                </a:lnTo>
                <a:lnTo>
                  <a:pt x="902" y="324"/>
                </a:lnTo>
                <a:lnTo>
                  <a:pt x="902" y="324"/>
                </a:lnTo>
                <a:lnTo>
                  <a:pt x="904" y="355"/>
                </a:lnTo>
                <a:lnTo>
                  <a:pt x="909" y="395"/>
                </a:lnTo>
                <a:lnTo>
                  <a:pt x="914" y="434"/>
                </a:lnTo>
                <a:lnTo>
                  <a:pt x="916" y="456"/>
                </a:lnTo>
                <a:lnTo>
                  <a:pt x="916" y="456"/>
                </a:lnTo>
                <a:lnTo>
                  <a:pt x="915" y="471"/>
                </a:lnTo>
                <a:lnTo>
                  <a:pt x="911" y="488"/>
                </a:lnTo>
                <a:lnTo>
                  <a:pt x="909" y="503"/>
                </a:lnTo>
                <a:lnTo>
                  <a:pt x="906" y="510"/>
                </a:lnTo>
                <a:lnTo>
                  <a:pt x="906" y="510"/>
                </a:lnTo>
                <a:lnTo>
                  <a:pt x="897" y="511"/>
                </a:lnTo>
                <a:lnTo>
                  <a:pt x="872" y="514"/>
                </a:lnTo>
                <a:lnTo>
                  <a:pt x="814" y="524"/>
                </a:lnTo>
                <a:lnTo>
                  <a:pt x="814" y="524"/>
                </a:lnTo>
                <a:lnTo>
                  <a:pt x="801" y="527"/>
                </a:lnTo>
                <a:lnTo>
                  <a:pt x="787" y="530"/>
                </a:lnTo>
                <a:lnTo>
                  <a:pt x="759" y="539"/>
                </a:lnTo>
                <a:lnTo>
                  <a:pt x="736" y="546"/>
                </a:lnTo>
                <a:lnTo>
                  <a:pt x="728" y="549"/>
                </a:lnTo>
                <a:lnTo>
                  <a:pt x="721" y="549"/>
                </a:lnTo>
                <a:lnTo>
                  <a:pt x="721" y="549"/>
                </a:lnTo>
                <a:lnTo>
                  <a:pt x="703" y="547"/>
                </a:lnTo>
                <a:lnTo>
                  <a:pt x="693" y="547"/>
                </a:lnTo>
                <a:lnTo>
                  <a:pt x="687" y="549"/>
                </a:lnTo>
                <a:lnTo>
                  <a:pt x="687" y="549"/>
                </a:lnTo>
                <a:lnTo>
                  <a:pt x="681" y="550"/>
                </a:lnTo>
                <a:lnTo>
                  <a:pt x="673" y="552"/>
                </a:lnTo>
                <a:lnTo>
                  <a:pt x="663" y="553"/>
                </a:lnTo>
                <a:lnTo>
                  <a:pt x="663" y="553"/>
                </a:lnTo>
                <a:lnTo>
                  <a:pt x="663" y="533"/>
                </a:lnTo>
                <a:lnTo>
                  <a:pt x="663" y="517"/>
                </a:lnTo>
                <a:lnTo>
                  <a:pt x="663" y="510"/>
                </a:lnTo>
                <a:lnTo>
                  <a:pt x="663" y="510"/>
                </a:lnTo>
                <a:lnTo>
                  <a:pt x="663" y="505"/>
                </a:lnTo>
                <a:lnTo>
                  <a:pt x="664" y="495"/>
                </a:lnTo>
                <a:lnTo>
                  <a:pt x="667" y="483"/>
                </a:lnTo>
                <a:lnTo>
                  <a:pt x="669" y="477"/>
                </a:lnTo>
                <a:lnTo>
                  <a:pt x="673" y="471"/>
                </a:lnTo>
                <a:lnTo>
                  <a:pt x="673" y="471"/>
                </a:lnTo>
                <a:lnTo>
                  <a:pt x="679" y="460"/>
                </a:lnTo>
                <a:lnTo>
                  <a:pt x="681" y="450"/>
                </a:lnTo>
                <a:lnTo>
                  <a:pt x="683" y="441"/>
                </a:lnTo>
                <a:lnTo>
                  <a:pt x="683" y="441"/>
                </a:lnTo>
                <a:lnTo>
                  <a:pt x="685" y="436"/>
                </a:lnTo>
                <a:lnTo>
                  <a:pt x="690" y="425"/>
                </a:lnTo>
                <a:lnTo>
                  <a:pt x="692" y="413"/>
                </a:lnTo>
                <a:lnTo>
                  <a:pt x="693" y="407"/>
                </a:lnTo>
                <a:lnTo>
                  <a:pt x="692" y="402"/>
                </a:lnTo>
                <a:lnTo>
                  <a:pt x="692" y="402"/>
                </a:lnTo>
                <a:lnTo>
                  <a:pt x="689" y="395"/>
                </a:lnTo>
                <a:lnTo>
                  <a:pt x="686" y="391"/>
                </a:lnTo>
                <a:lnTo>
                  <a:pt x="683" y="388"/>
                </a:lnTo>
                <a:lnTo>
                  <a:pt x="683" y="388"/>
                </a:lnTo>
                <a:lnTo>
                  <a:pt x="683" y="383"/>
                </a:lnTo>
                <a:lnTo>
                  <a:pt x="683" y="363"/>
                </a:lnTo>
                <a:lnTo>
                  <a:pt x="683" y="363"/>
                </a:lnTo>
                <a:lnTo>
                  <a:pt x="681" y="350"/>
                </a:lnTo>
                <a:lnTo>
                  <a:pt x="680" y="339"/>
                </a:lnTo>
                <a:lnTo>
                  <a:pt x="676" y="329"/>
                </a:lnTo>
                <a:lnTo>
                  <a:pt x="673" y="319"/>
                </a:lnTo>
                <a:lnTo>
                  <a:pt x="673" y="319"/>
                </a:lnTo>
                <a:lnTo>
                  <a:pt x="663" y="300"/>
                </a:lnTo>
                <a:lnTo>
                  <a:pt x="658" y="291"/>
                </a:lnTo>
                <a:lnTo>
                  <a:pt x="653" y="285"/>
                </a:lnTo>
                <a:lnTo>
                  <a:pt x="653" y="285"/>
                </a:lnTo>
                <a:lnTo>
                  <a:pt x="648" y="279"/>
                </a:lnTo>
                <a:lnTo>
                  <a:pt x="644" y="273"/>
                </a:lnTo>
                <a:lnTo>
                  <a:pt x="638" y="266"/>
                </a:lnTo>
                <a:lnTo>
                  <a:pt x="634" y="263"/>
                </a:lnTo>
                <a:lnTo>
                  <a:pt x="629" y="261"/>
                </a:lnTo>
                <a:lnTo>
                  <a:pt x="629" y="261"/>
                </a:lnTo>
                <a:lnTo>
                  <a:pt x="619" y="255"/>
                </a:lnTo>
                <a:lnTo>
                  <a:pt x="611" y="249"/>
                </a:lnTo>
                <a:lnTo>
                  <a:pt x="602" y="244"/>
                </a:lnTo>
                <a:lnTo>
                  <a:pt x="599" y="241"/>
                </a:lnTo>
                <a:lnTo>
                  <a:pt x="595" y="241"/>
                </a:lnTo>
                <a:lnTo>
                  <a:pt x="595" y="241"/>
                </a:lnTo>
                <a:lnTo>
                  <a:pt x="591" y="240"/>
                </a:lnTo>
                <a:lnTo>
                  <a:pt x="589" y="238"/>
                </a:lnTo>
                <a:lnTo>
                  <a:pt x="583" y="229"/>
                </a:lnTo>
                <a:lnTo>
                  <a:pt x="578" y="223"/>
                </a:lnTo>
                <a:lnTo>
                  <a:pt x="577" y="222"/>
                </a:lnTo>
                <a:lnTo>
                  <a:pt x="575" y="222"/>
                </a:lnTo>
                <a:lnTo>
                  <a:pt x="575" y="222"/>
                </a:lnTo>
                <a:lnTo>
                  <a:pt x="573" y="226"/>
                </a:lnTo>
                <a:lnTo>
                  <a:pt x="569" y="228"/>
                </a:lnTo>
                <a:lnTo>
                  <a:pt x="566" y="232"/>
                </a:lnTo>
                <a:lnTo>
                  <a:pt x="566" y="232"/>
                </a:lnTo>
                <a:lnTo>
                  <a:pt x="560" y="224"/>
                </a:lnTo>
                <a:lnTo>
                  <a:pt x="555" y="221"/>
                </a:lnTo>
                <a:lnTo>
                  <a:pt x="552" y="221"/>
                </a:lnTo>
                <a:lnTo>
                  <a:pt x="551" y="222"/>
                </a:lnTo>
                <a:lnTo>
                  <a:pt x="551" y="222"/>
                </a:lnTo>
                <a:lnTo>
                  <a:pt x="547" y="227"/>
                </a:lnTo>
                <a:lnTo>
                  <a:pt x="543" y="232"/>
                </a:lnTo>
                <a:lnTo>
                  <a:pt x="537" y="236"/>
                </a:lnTo>
                <a:lnTo>
                  <a:pt x="537" y="236"/>
                </a:lnTo>
                <a:lnTo>
                  <a:pt x="534" y="236"/>
                </a:lnTo>
                <a:lnTo>
                  <a:pt x="527" y="235"/>
                </a:lnTo>
                <a:lnTo>
                  <a:pt x="521" y="232"/>
                </a:lnTo>
                <a:lnTo>
                  <a:pt x="518" y="229"/>
                </a:lnTo>
                <a:lnTo>
                  <a:pt x="517" y="227"/>
                </a:lnTo>
                <a:lnTo>
                  <a:pt x="517" y="227"/>
                </a:lnTo>
                <a:lnTo>
                  <a:pt x="517" y="212"/>
                </a:lnTo>
                <a:lnTo>
                  <a:pt x="517" y="211"/>
                </a:lnTo>
                <a:lnTo>
                  <a:pt x="516" y="211"/>
                </a:lnTo>
                <a:lnTo>
                  <a:pt x="512" y="217"/>
                </a:lnTo>
                <a:lnTo>
                  <a:pt x="512" y="217"/>
                </a:lnTo>
                <a:lnTo>
                  <a:pt x="505" y="235"/>
                </a:lnTo>
                <a:lnTo>
                  <a:pt x="502" y="241"/>
                </a:lnTo>
                <a:lnTo>
                  <a:pt x="493" y="241"/>
                </a:lnTo>
                <a:lnTo>
                  <a:pt x="493" y="241"/>
                </a:lnTo>
                <a:lnTo>
                  <a:pt x="492" y="240"/>
                </a:lnTo>
                <a:lnTo>
                  <a:pt x="490" y="239"/>
                </a:lnTo>
                <a:lnTo>
                  <a:pt x="487" y="239"/>
                </a:lnTo>
                <a:lnTo>
                  <a:pt x="484" y="240"/>
                </a:lnTo>
                <a:lnTo>
                  <a:pt x="483" y="241"/>
                </a:lnTo>
                <a:lnTo>
                  <a:pt x="483" y="241"/>
                </a:lnTo>
                <a:lnTo>
                  <a:pt x="481" y="245"/>
                </a:lnTo>
                <a:lnTo>
                  <a:pt x="478" y="250"/>
                </a:lnTo>
                <a:lnTo>
                  <a:pt x="473" y="261"/>
                </a:lnTo>
                <a:lnTo>
                  <a:pt x="473" y="261"/>
                </a:lnTo>
                <a:lnTo>
                  <a:pt x="472" y="267"/>
                </a:lnTo>
                <a:lnTo>
                  <a:pt x="472" y="269"/>
                </a:lnTo>
                <a:lnTo>
                  <a:pt x="472" y="272"/>
                </a:lnTo>
                <a:lnTo>
                  <a:pt x="468" y="275"/>
                </a:lnTo>
                <a:lnTo>
                  <a:pt x="468" y="275"/>
                </a:lnTo>
                <a:lnTo>
                  <a:pt x="464" y="279"/>
                </a:lnTo>
                <a:lnTo>
                  <a:pt x="461" y="284"/>
                </a:lnTo>
                <a:lnTo>
                  <a:pt x="454" y="295"/>
                </a:lnTo>
                <a:lnTo>
                  <a:pt x="454" y="295"/>
                </a:lnTo>
                <a:lnTo>
                  <a:pt x="451" y="299"/>
                </a:lnTo>
                <a:lnTo>
                  <a:pt x="450" y="304"/>
                </a:lnTo>
                <a:lnTo>
                  <a:pt x="448" y="314"/>
                </a:lnTo>
                <a:lnTo>
                  <a:pt x="444" y="334"/>
                </a:lnTo>
                <a:lnTo>
                  <a:pt x="444" y="334"/>
                </a:lnTo>
                <a:lnTo>
                  <a:pt x="443" y="343"/>
                </a:lnTo>
                <a:lnTo>
                  <a:pt x="443" y="353"/>
                </a:lnTo>
                <a:lnTo>
                  <a:pt x="444" y="373"/>
                </a:lnTo>
                <a:lnTo>
                  <a:pt x="444" y="373"/>
                </a:lnTo>
                <a:lnTo>
                  <a:pt x="446" y="399"/>
                </a:lnTo>
                <a:lnTo>
                  <a:pt x="449" y="417"/>
                </a:lnTo>
                <a:lnTo>
                  <a:pt x="449" y="417"/>
                </a:lnTo>
                <a:lnTo>
                  <a:pt x="445" y="417"/>
                </a:lnTo>
                <a:lnTo>
                  <a:pt x="439" y="418"/>
                </a:lnTo>
                <a:lnTo>
                  <a:pt x="437" y="419"/>
                </a:lnTo>
                <a:lnTo>
                  <a:pt x="434" y="422"/>
                </a:lnTo>
                <a:lnTo>
                  <a:pt x="433" y="425"/>
                </a:lnTo>
                <a:lnTo>
                  <a:pt x="434" y="432"/>
                </a:lnTo>
                <a:lnTo>
                  <a:pt x="434" y="432"/>
                </a:lnTo>
                <a:lnTo>
                  <a:pt x="438" y="438"/>
                </a:lnTo>
                <a:lnTo>
                  <a:pt x="442" y="444"/>
                </a:lnTo>
                <a:lnTo>
                  <a:pt x="448" y="449"/>
                </a:lnTo>
                <a:lnTo>
                  <a:pt x="454" y="452"/>
                </a:lnTo>
                <a:lnTo>
                  <a:pt x="464" y="458"/>
                </a:lnTo>
                <a:lnTo>
                  <a:pt x="468" y="461"/>
                </a:lnTo>
                <a:lnTo>
                  <a:pt x="468" y="461"/>
                </a:lnTo>
                <a:lnTo>
                  <a:pt x="473" y="464"/>
                </a:lnTo>
                <a:lnTo>
                  <a:pt x="477" y="467"/>
                </a:lnTo>
                <a:lnTo>
                  <a:pt x="478" y="471"/>
                </a:lnTo>
                <a:lnTo>
                  <a:pt x="478" y="471"/>
                </a:lnTo>
                <a:lnTo>
                  <a:pt x="481" y="478"/>
                </a:lnTo>
                <a:lnTo>
                  <a:pt x="483" y="485"/>
                </a:lnTo>
                <a:lnTo>
                  <a:pt x="483" y="485"/>
                </a:lnTo>
                <a:lnTo>
                  <a:pt x="493" y="503"/>
                </a:lnTo>
                <a:lnTo>
                  <a:pt x="502" y="519"/>
                </a:lnTo>
                <a:lnTo>
                  <a:pt x="502" y="5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970E297C-6E30-452D-A7E5-D393314AB89C}"/>
              </a:ext>
            </a:extLst>
          </p:cNvPr>
          <p:cNvSpPr>
            <a:spLocks noEditPoints="1"/>
          </p:cNvSpPr>
          <p:nvPr/>
        </p:nvSpPr>
        <p:spPr bwMode="auto">
          <a:xfrm>
            <a:off x="4306093" y="891249"/>
            <a:ext cx="1144545" cy="2630347"/>
          </a:xfrm>
          <a:custGeom>
            <a:avLst/>
            <a:gdLst>
              <a:gd name="T0" fmla="*/ 230 w 815"/>
              <a:gd name="T1" fmla="*/ 49 h 1873"/>
              <a:gd name="T2" fmla="*/ 197 w 815"/>
              <a:gd name="T3" fmla="*/ 65 h 1873"/>
              <a:gd name="T4" fmla="*/ 184 w 815"/>
              <a:gd name="T5" fmla="*/ 86 h 1873"/>
              <a:gd name="T6" fmla="*/ 178 w 815"/>
              <a:gd name="T7" fmla="*/ 109 h 1873"/>
              <a:gd name="T8" fmla="*/ 129 w 815"/>
              <a:gd name="T9" fmla="*/ 122 h 1873"/>
              <a:gd name="T10" fmla="*/ 114 w 815"/>
              <a:gd name="T11" fmla="*/ 143 h 1873"/>
              <a:gd name="T12" fmla="*/ 84 w 815"/>
              <a:gd name="T13" fmla="*/ 181 h 1873"/>
              <a:gd name="T14" fmla="*/ 3 w 815"/>
              <a:gd name="T15" fmla="*/ 289 h 1873"/>
              <a:gd name="T16" fmla="*/ 22 w 815"/>
              <a:gd name="T17" fmla="*/ 412 h 1873"/>
              <a:gd name="T18" fmla="*/ 207 w 815"/>
              <a:gd name="T19" fmla="*/ 465 h 1873"/>
              <a:gd name="T20" fmla="*/ 309 w 815"/>
              <a:gd name="T21" fmla="*/ 635 h 1873"/>
              <a:gd name="T22" fmla="*/ 293 w 815"/>
              <a:gd name="T23" fmla="*/ 783 h 1873"/>
              <a:gd name="T24" fmla="*/ 295 w 815"/>
              <a:gd name="T25" fmla="*/ 826 h 1873"/>
              <a:gd name="T26" fmla="*/ 252 w 815"/>
              <a:gd name="T27" fmla="*/ 866 h 1873"/>
              <a:gd name="T28" fmla="*/ 353 w 815"/>
              <a:gd name="T29" fmla="*/ 908 h 1873"/>
              <a:gd name="T30" fmla="*/ 346 w 815"/>
              <a:gd name="T31" fmla="*/ 1028 h 1873"/>
              <a:gd name="T32" fmla="*/ 192 w 815"/>
              <a:gd name="T33" fmla="*/ 1333 h 1873"/>
              <a:gd name="T34" fmla="*/ 187 w 815"/>
              <a:gd name="T35" fmla="*/ 1418 h 1873"/>
              <a:gd name="T36" fmla="*/ 355 w 815"/>
              <a:gd name="T37" fmla="*/ 1526 h 1873"/>
              <a:gd name="T38" fmla="*/ 494 w 815"/>
              <a:gd name="T39" fmla="*/ 1591 h 1873"/>
              <a:gd name="T40" fmla="*/ 528 w 815"/>
              <a:gd name="T41" fmla="*/ 1684 h 1873"/>
              <a:gd name="T42" fmla="*/ 521 w 815"/>
              <a:gd name="T43" fmla="*/ 1775 h 1873"/>
              <a:gd name="T44" fmla="*/ 552 w 815"/>
              <a:gd name="T45" fmla="*/ 1840 h 1873"/>
              <a:gd name="T46" fmla="*/ 630 w 815"/>
              <a:gd name="T47" fmla="*/ 1787 h 1873"/>
              <a:gd name="T48" fmla="*/ 666 w 815"/>
              <a:gd name="T49" fmla="*/ 1797 h 1873"/>
              <a:gd name="T50" fmla="*/ 714 w 815"/>
              <a:gd name="T51" fmla="*/ 1873 h 1873"/>
              <a:gd name="T52" fmla="*/ 786 w 815"/>
              <a:gd name="T53" fmla="*/ 1825 h 1873"/>
              <a:gd name="T54" fmla="*/ 812 w 815"/>
              <a:gd name="T55" fmla="*/ 1757 h 1873"/>
              <a:gd name="T56" fmla="*/ 806 w 815"/>
              <a:gd name="T57" fmla="*/ 1611 h 1873"/>
              <a:gd name="T58" fmla="*/ 771 w 815"/>
              <a:gd name="T59" fmla="*/ 1513 h 1873"/>
              <a:gd name="T60" fmla="*/ 757 w 815"/>
              <a:gd name="T61" fmla="*/ 1406 h 1873"/>
              <a:gd name="T62" fmla="*/ 685 w 815"/>
              <a:gd name="T63" fmla="*/ 1320 h 1873"/>
              <a:gd name="T64" fmla="*/ 703 w 815"/>
              <a:gd name="T65" fmla="*/ 1256 h 1873"/>
              <a:gd name="T66" fmla="*/ 771 w 815"/>
              <a:gd name="T67" fmla="*/ 962 h 1873"/>
              <a:gd name="T68" fmla="*/ 807 w 815"/>
              <a:gd name="T69" fmla="*/ 955 h 1873"/>
              <a:gd name="T70" fmla="*/ 767 w 815"/>
              <a:gd name="T71" fmla="*/ 840 h 1873"/>
              <a:gd name="T72" fmla="*/ 726 w 815"/>
              <a:gd name="T73" fmla="*/ 570 h 1873"/>
              <a:gd name="T74" fmla="*/ 713 w 815"/>
              <a:gd name="T75" fmla="*/ 412 h 1873"/>
              <a:gd name="T76" fmla="*/ 746 w 815"/>
              <a:gd name="T77" fmla="*/ 329 h 1873"/>
              <a:gd name="T78" fmla="*/ 750 w 815"/>
              <a:gd name="T79" fmla="*/ 231 h 1873"/>
              <a:gd name="T80" fmla="*/ 666 w 815"/>
              <a:gd name="T81" fmla="*/ 176 h 1873"/>
              <a:gd name="T82" fmla="*/ 533 w 815"/>
              <a:gd name="T83" fmla="*/ 41 h 1873"/>
              <a:gd name="T84" fmla="*/ 455 w 815"/>
              <a:gd name="T85" fmla="*/ 36 h 1873"/>
              <a:gd name="T86" fmla="*/ 448 w 815"/>
              <a:gd name="T87" fmla="*/ 65 h 1873"/>
              <a:gd name="T88" fmla="*/ 461 w 815"/>
              <a:gd name="T89" fmla="*/ 105 h 1873"/>
              <a:gd name="T90" fmla="*/ 533 w 815"/>
              <a:gd name="T91" fmla="*/ 192 h 1873"/>
              <a:gd name="T92" fmla="*/ 557 w 815"/>
              <a:gd name="T93" fmla="*/ 250 h 1873"/>
              <a:gd name="T94" fmla="*/ 479 w 815"/>
              <a:gd name="T95" fmla="*/ 226 h 1873"/>
              <a:gd name="T96" fmla="*/ 483 w 815"/>
              <a:gd name="T97" fmla="*/ 204 h 1873"/>
              <a:gd name="T98" fmla="*/ 465 w 815"/>
              <a:gd name="T99" fmla="*/ 148 h 1873"/>
              <a:gd name="T100" fmla="*/ 439 w 815"/>
              <a:gd name="T101" fmla="*/ 92 h 1873"/>
              <a:gd name="T102" fmla="*/ 344 w 815"/>
              <a:gd name="T103" fmla="*/ 15 h 1873"/>
              <a:gd name="T104" fmla="*/ 260 w 815"/>
              <a:gd name="T105" fmla="*/ 16 h 1873"/>
              <a:gd name="T106" fmla="*/ 251 w 815"/>
              <a:gd name="T107" fmla="*/ 31 h 1873"/>
              <a:gd name="T108" fmla="*/ 214 w 815"/>
              <a:gd name="T109" fmla="*/ 225 h 1873"/>
              <a:gd name="T110" fmla="*/ 251 w 815"/>
              <a:gd name="T111" fmla="*/ 279 h 1873"/>
              <a:gd name="T112" fmla="*/ 191 w 815"/>
              <a:gd name="T113" fmla="*/ 304 h 1873"/>
              <a:gd name="T114" fmla="*/ 141 w 815"/>
              <a:gd name="T115" fmla="*/ 267 h 1873"/>
              <a:gd name="T116" fmla="*/ 168 w 815"/>
              <a:gd name="T117" fmla="*/ 237 h 1873"/>
              <a:gd name="T118" fmla="*/ 209 w 815"/>
              <a:gd name="T119" fmla="*/ 230 h 1873"/>
              <a:gd name="T120" fmla="*/ 567 w 815"/>
              <a:gd name="T121" fmla="*/ 1474 h 1873"/>
              <a:gd name="T122" fmla="*/ 604 w 815"/>
              <a:gd name="T123" fmla="*/ 1533 h 1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5" h="1873">
                <a:moveTo>
                  <a:pt x="222" y="26"/>
                </a:moveTo>
                <a:lnTo>
                  <a:pt x="222" y="26"/>
                </a:lnTo>
                <a:lnTo>
                  <a:pt x="225" y="39"/>
                </a:lnTo>
                <a:lnTo>
                  <a:pt x="230" y="49"/>
                </a:lnTo>
                <a:lnTo>
                  <a:pt x="230" y="49"/>
                </a:lnTo>
                <a:lnTo>
                  <a:pt x="231" y="50"/>
                </a:lnTo>
                <a:lnTo>
                  <a:pt x="231" y="50"/>
                </a:lnTo>
                <a:lnTo>
                  <a:pt x="231" y="50"/>
                </a:lnTo>
                <a:lnTo>
                  <a:pt x="230" y="49"/>
                </a:lnTo>
                <a:lnTo>
                  <a:pt x="230" y="49"/>
                </a:lnTo>
                <a:lnTo>
                  <a:pt x="220" y="49"/>
                </a:lnTo>
                <a:lnTo>
                  <a:pt x="205" y="50"/>
                </a:lnTo>
                <a:lnTo>
                  <a:pt x="190" y="50"/>
                </a:lnTo>
                <a:lnTo>
                  <a:pt x="183" y="50"/>
                </a:lnTo>
                <a:lnTo>
                  <a:pt x="168" y="45"/>
                </a:lnTo>
                <a:lnTo>
                  <a:pt x="168" y="45"/>
                </a:lnTo>
                <a:lnTo>
                  <a:pt x="178" y="53"/>
                </a:lnTo>
                <a:lnTo>
                  <a:pt x="187" y="60"/>
                </a:lnTo>
                <a:lnTo>
                  <a:pt x="197" y="65"/>
                </a:lnTo>
                <a:lnTo>
                  <a:pt x="197" y="65"/>
                </a:lnTo>
                <a:lnTo>
                  <a:pt x="205" y="69"/>
                </a:lnTo>
                <a:lnTo>
                  <a:pt x="209" y="71"/>
                </a:lnTo>
                <a:lnTo>
                  <a:pt x="209" y="72"/>
                </a:lnTo>
                <a:lnTo>
                  <a:pt x="209" y="73"/>
                </a:lnTo>
                <a:lnTo>
                  <a:pt x="207" y="75"/>
                </a:lnTo>
                <a:lnTo>
                  <a:pt x="207" y="75"/>
                </a:lnTo>
                <a:lnTo>
                  <a:pt x="197" y="80"/>
                </a:lnTo>
                <a:lnTo>
                  <a:pt x="187" y="84"/>
                </a:lnTo>
                <a:lnTo>
                  <a:pt x="187" y="84"/>
                </a:lnTo>
                <a:lnTo>
                  <a:pt x="184" y="86"/>
                </a:lnTo>
                <a:lnTo>
                  <a:pt x="181" y="86"/>
                </a:lnTo>
                <a:lnTo>
                  <a:pt x="179" y="87"/>
                </a:lnTo>
                <a:lnTo>
                  <a:pt x="178" y="89"/>
                </a:lnTo>
                <a:lnTo>
                  <a:pt x="178" y="89"/>
                </a:lnTo>
                <a:lnTo>
                  <a:pt x="178" y="95"/>
                </a:lnTo>
                <a:lnTo>
                  <a:pt x="179" y="102"/>
                </a:lnTo>
                <a:lnTo>
                  <a:pt x="179" y="106"/>
                </a:lnTo>
                <a:lnTo>
                  <a:pt x="179" y="109"/>
                </a:lnTo>
                <a:lnTo>
                  <a:pt x="178" y="109"/>
                </a:lnTo>
                <a:lnTo>
                  <a:pt x="178" y="109"/>
                </a:lnTo>
                <a:lnTo>
                  <a:pt x="177" y="110"/>
                </a:lnTo>
                <a:lnTo>
                  <a:pt x="174" y="113"/>
                </a:lnTo>
                <a:lnTo>
                  <a:pt x="172" y="121"/>
                </a:lnTo>
                <a:lnTo>
                  <a:pt x="168" y="133"/>
                </a:lnTo>
                <a:lnTo>
                  <a:pt x="168" y="133"/>
                </a:lnTo>
                <a:lnTo>
                  <a:pt x="156" y="128"/>
                </a:lnTo>
                <a:lnTo>
                  <a:pt x="146" y="125"/>
                </a:lnTo>
                <a:lnTo>
                  <a:pt x="139" y="123"/>
                </a:lnTo>
                <a:lnTo>
                  <a:pt x="139" y="123"/>
                </a:lnTo>
                <a:lnTo>
                  <a:pt x="129" y="122"/>
                </a:lnTo>
                <a:lnTo>
                  <a:pt x="127" y="122"/>
                </a:lnTo>
                <a:lnTo>
                  <a:pt x="125" y="123"/>
                </a:lnTo>
                <a:lnTo>
                  <a:pt x="124" y="126"/>
                </a:lnTo>
                <a:lnTo>
                  <a:pt x="124" y="128"/>
                </a:lnTo>
                <a:lnTo>
                  <a:pt x="124" y="128"/>
                </a:lnTo>
                <a:lnTo>
                  <a:pt x="124" y="132"/>
                </a:lnTo>
                <a:lnTo>
                  <a:pt x="123" y="134"/>
                </a:lnTo>
                <a:lnTo>
                  <a:pt x="119" y="139"/>
                </a:lnTo>
                <a:lnTo>
                  <a:pt x="116" y="142"/>
                </a:lnTo>
                <a:lnTo>
                  <a:pt x="114" y="143"/>
                </a:lnTo>
                <a:lnTo>
                  <a:pt x="114" y="143"/>
                </a:lnTo>
                <a:lnTo>
                  <a:pt x="113" y="143"/>
                </a:lnTo>
                <a:lnTo>
                  <a:pt x="110" y="142"/>
                </a:lnTo>
                <a:lnTo>
                  <a:pt x="105" y="144"/>
                </a:lnTo>
                <a:lnTo>
                  <a:pt x="102" y="145"/>
                </a:lnTo>
                <a:lnTo>
                  <a:pt x="100" y="148"/>
                </a:lnTo>
                <a:lnTo>
                  <a:pt x="100" y="148"/>
                </a:lnTo>
                <a:lnTo>
                  <a:pt x="96" y="156"/>
                </a:lnTo>
                <a:lnTo>
                  <a:pt x="91" y="167"/>
                </a:lnTo>
                <a:lnTo>
                  <a:pt x="84" y="181"/>
                </a:lnTo>
                <a:lnTo>
                  <a:pt x="80" y="187"/>
                </a:lnTo>
                <a:lnTo>
                  <a:pt x="76" y="192"/>
                </a:lnTo>
                <a:lnTo>
                  <a:pt x="76" y="192"/>
                </a:lnTo>
                <a:lnTo>
                  <a:pt x="60" y="208"/>
                </a:lnTo>
                <a:lnTo>
                  <a:pt x="37" y="232"/>
                </a:lnTo>
                <a:lnTo>
                  <a:pt x="26" y="247"/>
                </a:lnTo>
                <a:lnTo>
                  <a:pt x="15" y="261"/>
                </a:lnTo>
                <a:lnTo>
                  <a:pt x="7" y="276"/>
                </a:lnTo>
                <a:lnTo>
                  <a:pt x="4" y="282"/>
                </a:lnTo>
                <a:lnTo>
                  <a:pt x="3" y="289"/>
                </a:lnTo>
                <a:lnTo>
                  <a:pt x="3" y="289"/>
                </a:lnTo>
                <a:lnTo>
                  <a:pt x="0" y="304"/>
                </a:lnTo>
                <a:lnTo>
                  <a:pt x="0" y="322"/>
                </a:lnTo>
                <a:lnTo>
                  <a:pt x="0" y="340"/>
                </a:lnTo>
                <a:lnTo>
                  <a:pt x="3" y="359"/>
                </a:lnTo>
                <a:lnTo>
                  <a:pt x="6" y="377"/>
                </a:lnTo>
                <a:lnTo>
                  <a:pt x="11" y="394"/>
                </a:lnTo>
                <a:lnTo>
                  <a:pt x="15" y="400"/>
                </a:lnTo>
                <a:lnTo>
                  <a:pt x="18" y="407"/>
                </a:lnTo>
                <a:lnTo>
                  <a:pt x="22" y="412"/>
                </a:lnTo>
                <a:lnTo>
                  <a:pt x="27" y="416"/>
                </a:lnTo>
                <a:lnTo>
                  <a:pt x="27" y="416"/>
                </a:lnTo>
                <a:lnTo>
                  <a:pt x="33" y="420"/>
                </a:lnTo>
                <a:lnTo>
                  <a:pt x="41" y="423"/>
                </a:lnTo>
                <a:lnTo>
                  <a:pt x="65" y="431"/>
                </a:lnTo>
                <a:lnTo>
                  <a:pt x="93" y="438"/>
                </a:lnTo>
                <a:lnTo>
                  <a:pt x="123" y="445"/>
                </a:lnTo>
                <a:lnTo>
                  <a:pt x="179" y="457"/>
                </a:lnTo>
                <a:lnTo>
                  <a:pt x="198" y="462"/>
                </a:lnTo>
                <a:lnTo>
                  <a:pt x="207" y="465"/>
                </a:lnTo>
                <a:lnTo>
                  <a:pt x="207" y="465"/>
                </a:lnTo>
                <a:lnTo>
                  <a:pt x="237" y="487"/>
                </a:lnTo>
                <a:lnTo>
                  <a:pt x="265" y="509"/>
                </a:lnTo>
                <a:lnTo>
                  <a:pt x="265" y="509"/>
                </a:lnTo>
                <a:lnTo>
                  <a:pt x="269" y="515"/>
                </a:lnTo>
                <a:lnTo>
                  <a:pt x="274" y="528"/>
                </a:lnTo>
                <a:lnTo>
                  <a:pt x="290" y="567"/>
                </a:lnTo>
                <a:lnTo>
                  <a:pt x="303" y="609"/>
                </a:lnTo>
                <a:lnTo>
                  <a:pt x="308" y="624"/>
                </a:lnTo>
                <a:lnTo>
                  <a:pt x="309" y="635"/>
                </a:lnTo>
                <a:lnTo>
                  <a:pt x="309" y="635"/>
                </a:lnTo>
                <a:lnTo>
                  <a:pt x="312" y="689"/>
                </a:lnTo>
                <a:lnTo>
                  <a:pt x="312" y="721"/>
                </a:lnTo>
                <a:lnTo>
                  <a:pt x="312" y="733"/>
                </a:lnTo>
                <a:lnTo>
                  <a:pt x="309" y="743"/>
                </a:lnTo>
                <a:lnTo>
                  <a:pt x="309" y="743"/>
                </a:lnTo>
                <a:lnTo>
                  <a:pt x="303" y="757"/>
                </a:lnTo>
                <a:lnTo>
                  <a:pt x="297" y="771"/>
                </a:lnTo>
                <a:lnTo>
                  <a:pt x="295" y="778"/>
                </a:lnTo>
                <a:lnTo>
                  <a:pt x="293" y="783"/>
                </a:lnTo>
                <a:lnTo>
                  <a:pt x="293" y="788"/>
                </a:lnTo>
                <a:lnTo>
                  <a:pt x="295" y="791"/>
                </a:lnTo>
                <a:lnTo>
                  <a:pt x="295" y="791"/>
                </a:lnTo>
                <a:lnTo>
                  <a:pt x="298" y="799"/>
                </a:lnTo>
                <a:lnTo>
                  <a:pt x="299" y="802"/>
                </a:lnTo>
                <a:lnTo>
                  <a:pt x="301" y="806"/>
                </a:lnTo>
                <a:lnTo>
                  <a:pt x="301" y="811"/>
                </a:lnTo>
                <a:lnTo>
                  <a:pt x="299" y="816"/>
                </a:lnTo>
                <a:lnTo>
                  <a:pt x="298" y="821"/>
                </a:lnTo>
                <a:lnTo>
                  <a:pt x="295" y="826"/>
                </a:lnTo>
                <a:lnTo>
                  <a:pt x="295" y="826"/>
                </a:lnTo>
                <a:lnTo>
                  <a:pt x="290" y="830"/>
                </a:lnTo>
                <a:lnTo>
                  <a:pt x="281" y="837"/>
                </a:lnTo>
                <a:lnTo>
                  <a:pt x="264" y="846"/>
                </a:lnTo>
                <a:lnTo>
                  <a:pt x="256" y="851"/>
                </a:lnTo>
                <a:lnTo>
                  <a:pt x="253" y="855"/>
                </a:lnTo>
                <a:lnTo>
                  <a:pt x="252" y="857"/>
                </a:lnTo>
                <a:lnTo>
                  <a:pt x="251" y="860"/>
                </a:lnTo>
                <a:lnTo>
                  <a:pt x="251" y="863"/>
                </a:lnTo>
                <a:lnTo>
                  <a:pt x="252" y="866"/>
                </a:lnTo>
                <a:lnTo>
                  <a:pt x="256" y="869"/>
                </a:lnTo>
                <a:lnTo>
                  <a:pt x="256" y="869"/>
                </a:lnTo>
                <a:lnTo>
                  <a:pt x="265" y="877"/>
                </a:lnTo>
                <a:lnTo>
                  <a:pt x="278" y="883"/>
                </a:lnTo>
                <a:lnTo>
                  <a:pt x="291" y="889"/>
                </a:lnTo>
                <a:lnTo>
                  <a:pt x="307" y="895"/>
                </a:lnTo>
                <a:lnTo>
                  <a:pt x="333" y="905"/>
                </a:lnTo>
                <a:lnTo>
                  <a:pt x="344" y="907"/>
                </a:lnTo>
                <a:lnTo>
                  <a:pt x="353" y="908"/>
                </a:lnTo>
                <a:lnTo>
                  <a:pt x="353" y="908"/>
                </a:lnTo>
                <a:lnTo>
                  <a:pt x="397" y="913"/>
                </a:lnTo>
                <a:lnTo>
                  <a:pt x="397" y="913"/>
                </a:lnTo>
                <a:lnTo>
                  <a:pt x="393" y="921"/>
                </a:lnTo>
                <a:lnTo>
                  <a:pt x="389" y="933"/>
                </a:lnTo>
                <a:lnTo>
                  <a:pt x="382" y="957"/>
                </a:lnTo>
                <a:lnTo>
                  <a:pt x="382" y="957"/>
                </a:lnTo>
                <a:lnTo>
                  <a:pt x="380" y="966"/>
                </a:lnTo>
                <a:lnTo>
                  <a:pt x="375" y="976"/>
                </a:lnTo>
                <a:lnTo>
                  <a:pt x="363" y="1000"/>
                </a:lnTo>
                <a:lnTo>
                  <a:pt x="346" y="1028"/>
                </a:lnTo>
                <a:lnTo>
                  <a:pt x="327" y="1058"/>
                </a:lnTo>
                <a:lnTo>
                  <a:pt x="291" y="1116"/>
                </a:lnTo>
                <a:lnTo>
                  <a:pt x="265" y="1157"/>
                </a:lnTo>
                <a:lnTo>
                  <a:pt x="265" y="1157"/>
                </a:lnTo>
                <a:lnTo>
                  <a:pt x="246" y="1195"/>
                </a:lnTo>
                <a:lnTo>
                  <a:pt x="224" y="1242"/>
                </a:lnTo>
                <a:lnTo>
                  <a:pt x="213" y="1268"/>
                </a:lnTo>
                <a:lnTo>
                  <a:pt x="205" y="1292"/>
                </a:lnTo>
                <a:lnTo>
                  <a:pt x="197" y="1314"/>
                </a:lnTo>
                <a:lnTo>
                  <a:pt x="192" y="1333"/>
                </a:lnTo>
                <a:lnTo>
                  <a:pt x="192" y="1333"/>
                </a:lnTo>
                <a:lnTo>
                  <a:pt x="189" y="1347"/>
                </a:lnTo>
                <a:lnTo>
                  <a:pt x="185" y="1361"/>
                </a:lnTo>
                <a:lnTo>
                  <a:pt x="181" y="1374"/>
                </a:lnTo>
                <a:lnTo>
                  <a:pt x="179" y="1385"/>
                </a:lnTo>
                <a:lnTo>
                  <a:pt x="179" y="1396"/>
                </a:lnTo>
                <a:lnTo>
                  <a:pt x="180" y="1402"/>
                </a:lnTo>
                <a:lnTo>
                  <a:pt x="181" y="1407"/>
                </a:lnTo>
                <a:lnTo>
                  <a:pt x="184" y="1413"/>
                </a:lnTo>
                <a:lnTo>
                  <a:pt x="187" y="1418"/>
                </a:lnTo>
                <a:lnTo>
                  <a:pt x="191" y="1424"/>
                </a:lnTo>
                <a:lnTo>
                  <a:pt x="197" y="1430"/>
                </a:lnTo>
                <a:lnTo>
                  <a:pt x="197" y="1430"/>
                </a:lnTo>
                <a:lnTo>
                  <a:pt x="217" y="1450"/>
                </a:lnTo>
                <a:lnTo>
                  <a:pt x="232" y="1463"/>
                </a:lnTo>
                <a:lnTo>
                  <a:pt x="250" y="1474"/>
                </a:lnTo>
                <a:lnTo>
                  <a:pt x="275" y="1489"/>
                </a:lnTo>
                <a:lnTo>
                  <a:pt x="275" y="1489"/>
                </a:lnTo>
                <a:lnTo>
                  <a:pt x="313" y="1507"/>
                </a:lnTo>
                <a:lnTo>
                  <a:pt x="355" y="1526"/>
                </a:lnTo>
                <a:lnTo>
                  <a:pt x="394" y="1544"/>
                </a:lnTo>
                <a:lnTo>
                  <a:pt x="410" y="1551"/>
                </a:lnTo>
                <a:lnTo>
                  <a:pt x="421" y="1557"/>
                </a:lnTo>
                <a:lnTo>
                  <a:pt x="421" y="1557"/>
                </a:lnTo>
                <a:lnTo>
                  <a:pt x="431" y="1562"/>
                </a:lnTo>
                <a:lnTo>
                  <a:pt x="441" y="1567"/>
                </a:lnTo>
                <a:lnTo>
                  <a:pt x="464" y="1575"/>
                </a:lnTo>
                <a:lnTo>
                  <a:pt x="482" y="1584"/>
                </a:lnTo>
                <a:lnTo>
                  <a:pt x="489" y="1587"/>
                </a:lnTo>
                <a:lnTo>
                  <a:pt x="494" y="1591"/>
                </a:lnTo>
                <a:lnTo>
                  <a:pt x="494" y="1591"/>
                </a:lnTo>
                <a:lnTo>
                  <a:pt x="498" y="1595"/>
                </a:lnTo>
                <a:lnTo>
                  <a:pt x="503" y="1597"/>
                </a:lnTo>
                <a:lnTo>
                  <a:pt x="512" y="1600"/>
                </a:lnTo>
                <a:lnTo>
                  <a:pt x="520" y="1601"/>
                </a:lnTo>
                <a:lnTo>
                  <a:pt x="523" y="1601"/>
                </a:lnTo>
                <a:lnTo>
                  <a:pt x="523" y="1601"/>
                </a:lnTo>
                <a:lnTo>
                  <a:pt x="526" y="1629"/>
                </a:lnTo>
                <a:lnTo>
                  <a:pt x="528" y="1656"/>
                </a:lnTo>
                <a:lnTo>
                  <a:pt x="528" y="1684"/>
                </a:lnTo>
                <a:lnTo>
                  <a:pt x="528" y="1684"/>
                </a:lnTo>
                <a:lnTo>
                  <a:pt x="528" y="1696"/>
                </a:lnTo>
                <a:lnTo>
                  <a:pt x="529" y="1704"/>
                </a:lnTo>
                <a:lnTo>
                  <a:pt x="532" y="1718"/>
                </a:lnTo>
                <a:lnTo>
                  <a:pt x="533" y="1724"/>
                </a:lnTo>
                <a:lnTo>
                  <a:pt x="533" y="1731"/>
                </a:lnTo>
                <a:lnTo>
                  <a:pt x="532" y="1740"/>
                </a:lnTo>
                <a:lnTo>
                  <a:pt x="528" y="1752"/>
                </a:lnTo>
                <a:lnTo>
                  <a:pt x="528" y="1752"/>
                </a:lnTo>
                <a:lnTo>
                  <a:pt x="521" y="1775"/>
                </a:lnTo>
                <a:lnTo>
                  <a:pt x="516" y="1792"/>
                </a:lnTo>
                <a:lnTo>
                  <a:pt x="515" y="1800"/>
                </a:lnTo>
                <a:lnTo>
                  <a:pt x="515" y="1804"/>
                </a:lnTo>
                <a:lnTo>
                  <a:pt x="516" y="1811"/>
                </a:lnTo>
                <a:lnTo>
                  <a:pt x="518" y="1815"/>
                </a:lnTo>
                <a:lnTo>
                  <a:pt x="518" y="1815"/>
                </a:lnTo>
                <a:lnTo>
                  <a:pt x="522" y="1820"/>
                </a:lnTo>
                <a:lnTo>
                  <a:pt x="527" y="1825"/>
                </a:lnTo>
                <a:lnTo>
                  <a:pt x="539" y="1832"/>
                </a:lnTo>
                <a:lnTo>
                  <a:pt x="552" y="1840"/>
                </a:lnTo>
                <a:lnTo>
                  <a:pt x="552" y="1840"/>
                </a:lnTo>
                <a:lnTo>
                  <a:pt x="563" y="1835"/>
                </a:lnTo>
                <a:lnTo>
                  <a:pt x="571" y="1831"/>
                </a:lnTo>
                <a:lnTo>
                  <a:pt x="577" y="1830"/>
                </a:lnTo>
                <a:lnTo>
                  <a:pt x="577" y="1830"/>
                </a:lnTo>
                <a:lnTo>
                  <a:pt x="580" y="1829"/>
                </a:lnTo>
                <a:lnTo>
                  <a:pt x="587" y="1824"/>
                </a:lnTo>
                <a:lnTo>
                  <a:pt x="605" y="1811"/>
                </a:lnTo>
                <a:lnTo>
                  <a:pt x="623" y="1795"/>
                </a:lnTo>
                <a:lnTo>
                  <a:pt x="630" y="1787"/>
                </a:lnTo>
                <a:lnTo>
                  <a:pt x="635" y="1781"/>
                </a:lnTo>
                <a:lnTo>
                  <a:pt x="635" y="1781"/>
                </a:lnTo>
                <a:lnTo>
                  <a:pt x="653" y="1745"/>
                </a:lnTo>
                <a:lnTo>
                  <a:pt x="662" y="1730"/>
                </a:lnTo>
                <a:lnTo>
                  <a:pt x="664" y="1726"/>
                </a:lnTo>
                <a:lnTo>
                  <a:pt x="664" y="1726"/>
                </a:lnTo>
                <a:lnTo>
                  <a:pt x="664" y="1728"/>
                </a:lnTo>
                <a:lnTo>
                  <a:pt x="664" y="1728"/>
                </a:lnTo>
                <a:lnTo>
                  <a:pt x="664" y="1752"/>
                </a:lnTo>
                <a:lnTo>
                  <a:pt x="666" y="1797"/>
                </a:lnTo>
                <a:lnTo>
                  <a:pt x="667" y="1820"/>
                </a:lnTo>
                <a:lnTo>
                  <a:pt x="668" y="1841"/>
                </a:lnTo>
                <a:lnTo>
                  <a:pt x="670" y="1857"/>
                </a:lnTo>
                <a:lnTo>
                  <a:pt x="673" y="1862"/>
                </a:lnTo>
                <a:lnTo>
                  <a:pt x="674" y="1864"/>
                </a:lnTo>
                <a:lnTo>
                  <a:pt x="674" y="1864"/>
                </a:lnTo>
                <a:lnTo>
                  <a:pt x="679" y="1867"/>
                </a:lnTo>
                <a:lnTo>
                  <a:pt x="686" y="1869"/>
                </a:lnTo>
                <a:lnTo>
                  <a:pt x="705" y="1871"/>
                </a:lnTo>
                <a:lnTo>
                  <a:pt x="714" y="1873"/>
                </a:lnTo>
                <a:lnTo>
                  <a:pt x="723" y="1873"/>
                </a:lnTo>
                <a:lnTo>
                  <a:pt x="731" y="1871"/>
                </a:lnTo>
                <a:lnTo>
                  <a:pt x="737" y="1869"/>
                </a:lnTo>
                <a:lnTo>
                  <a:pt x="737" y="1869"/>
                </a:lnTo>
                <a:lnTo>
                  <a:pt x="750" y="1862"/>
                </a:lnTo>
                <a:lnTo>
                  <a:pt x="764" y="1852"/>
                </a:lnTo>
                <a:lnTo>
                  <a:pt x="770" y="1846"/>
                </a:lnTo>
                <a:lnTo>
                  <a:pt x="776" y="1840"/>
                </a:lnTo>
                <a:lnTo>
                  <a:pt x="782" y="1832"/>
                </a:lnTo>
                <a:lnTo>
                  <a:pt x="786" y="1825"/>
                </a:lnTo>
                <a:lnTo>
                  <a:pt x="786" y="1825"/>
                </a:lnTo>
                <a:lnTo>
                  <a:pt x="790" y="1818"/>
                </a:lnTo>
                <a:lnTo>
                  <a:pt x="793" y="1813"/>
                </a:lnTo>
                <a:lnTo>
                  <a:pt x="802" y="1807"/>
                </a:lnTo>
                <a:lnTo>
                  <a:pt x="804" y="1802"/>
                </a:lnTo>
                <a:lnTo>
                  <a:pt x="808" y="1797"/>
                </a:lnTo>
                <a:lnTo>
                  <a:pt x="809" y="1791"/>
                </a:lnTo>
                <a:lnTo>
                  <a:pt x="810" y="1781"/>
                </a:lnTo>
                <a:lnTo>
                  <a:pt x="810" y="1781"/>
                </a:lnTo>
                <a:lnTo>
                  <a:pt x="812" y="1757"/>
                </a:lnTo>
                <a:lnTo>
                  <a:pt x="813" y="1730"/>
                </a:lnTo>
                <a:lnTo>
                  <a:pt x="815" y="1706"/>
                </a:lnTo>
                <a:lnTo>
                  <a:pt x="815" y="1689"/>
                </a:lnTo>
                <a:lnTo>
                  <a:pt x="815" y="1689"/>
                </a:lnTo>
                <a:lnTo>
                  <a:pt x="813" y="1674"/>
                </a:lnTo>
                <a:lnTo>
                  <a:pt x="809" y="1654"/>
                </a:lnTo>
                <a:lnTo>
                  <a:pt x="806" y="1633"/>
                </a:lnTo>
                <a:lnTo>
                  <a:pt x="806" y="1622"/>
                </a:lnTo>
                <a:lnTo>
                  <a:pt x="806" y="1611"/>
                </a:lnTo>
                <a:lnTo>
                  <a:pt x="806" y="1611"/>
                </a:lnTo>
                <a:lnTo>
                  <a:pt x="808" y="1589"/>
                </a:lnTo>
                <a:lnTo>
                  <a:pt x="809" y="1566"/>
                </a:lnTo>
                <a:lnTo>
                  <a:pt x="810" y="1537"/>
                </a:lnTo>
                <a:lnTo>
                  <a:pt x="810" y="1537"/>
                </a:lnTo>
                <a:lnTo>
                  <a:pt x="809" y="1535"/>
                </a:lnTo>
                <a:lnTo>
                  <a:pt x="804" y="1533"/>
                </a:lnTo>
                <a:lnTo>
                  <a:pt x="791" y="1525"/>
                </a:lnTo>
                <a:lnTo>
                  <a:pt x="778" y="1518"/>
                </a:lnTo>
                <a:lnTo>
                  <a:pt x="773" y="1516"/>
                </a:lnTo>
                <a:lnTo>
                  <a:pt x="771" y="1513"/>
                </a:lnTo>
                <a:lnTo>
                  <a:pt x="771" y="1513"/>
                </a:lnTo>
                <a:lnTo>
                  <a:pt x="774" y="1496"/>
                </a:lnTo>
                <a:lnTo>
                  <a:pt x="781" y="1464"/>
                </a:lnTo>
                <a:lnTo>
                  <a:pt x="781" y="1464"/>
                </a:lnTo>
                <a:lnTo>
                  <a:pt x="782" y="1455"/>
                </a:lnTo>
                <a:lnTo>
                  <a:pt x="781" y="1446"/>
                </a:lnTo>
                <a:lnTo>
                  <a:pt x="779" y="1438"/>
                </a:lnTo>
                <a:lnTo>
                  <a:pt x="775" y="1429"/>
                </a:lnTo>
                <a:lnTo>
                  <a:pt x="765" y="1416"/>
                </a:lnTo>
                <a:lnTo>
                  <a:pt x="757" y="1406"/>
                </a:lnTo>
                <a:lnTo>
                  <a:pt x="757" y="1406"/>
                </a:lnTo>
                <a:lnTo>
                  <a:pt x="746" y="1392"/>
                </a:lnTo>
                <a:lnTo>
                  <a:pt x="729" y="1374"/>
                </a:lnTo>
                <a:lnTo>
                  <a:pt x="713" y="1356"/>
                </a:lnTo>
                <a:lnTo>
                  <a:pt x="703" y="1347"/>
                </a:lnTo>
                <a:lnTo>
                  <a:pt x="703" y="1347"/>
                </a:lnTo>
                <a:lnTo>
                  <a:pt x="700" y="1345"/>
                </a:lnTo>
                <a:lnTo>
                  <a:pt x="695" y="1339"/>
                </a:lnTo>
                <a:lnTo>
                  <a:pt x="690" y="1330"/>
                </a:lnTo>
                <a:lnTo>
                  <a:pt x="685" y="1320"/>
                </a:lnTo>
                <a:lnTo>
                  <a:pt x="681" y="1311"/>
                </a:lnTo>
                <a:lnTo>
                  <a:pt x="680" y="1301"/>
                </a:lnTo>
                <a:lnTo>
                  <a:pt x="681" y="1296"/>
                </a:lnTo>
                <a:lnTo>
                  <a:pt x="683" y="1291"/>
                </a:lnTo>
                <a:lnTo>
                  <a:pt x="685" y="1288"/>
                </a:lnTo>
                <a:lnTo>
                  <a:pt x="689" y="1284"/>
                </a:lnTo>
                <a:lnTo>
                  <a:pt x="689" y="1284"/>
                </a:lnTo>
                <a:lnTo>
                  <a:pt x="694" y="1279"/>
                </a:lnTo>
                <a:lnTo>
                  <a:pt x="698" y="1269"/>
                </a:lnTo>
                <a:lnTo>
                  <a:pt x="703" y="1256"/>
                </a:lnTo>
                <a:lnTo>
                  <a:pt x="708" y="1240"/>
                </a:lnTo>
                <a:lnTo>
                  <a:pt x="718" y="1202"/>
                </a:lnTo>
                <a:lnTo>
                  <a:pt x="729" y="1160"/>
                </a:lnTo>
                <a:lnTo>
                  <a:pt x="748" y="1073"/>
                </a:lnTo>
                <a:lnTo>
                  <a:pt x="756" y="1039"/>
                </a:lnTo>
                <a:lnTo>
                  <a:pt x="762" y="1016"/>
                </a:lnTo>
                <a:lnTo>
                  <a:pt x="762" y="1016"/>
                </a:lnTo>
                <a:lnTo>
                  <a:pt x="765" y="1000"/>
                </a:lnTo>
                <a:lnTo>
                  <a:pt x="769" y="985"/>
                </a:lnTo>
                <a:lnTo>
                  <a:pt x="771" y="962"/>
                </a:lnTo>
                <a:lnTo>
                  <a:pt x="771" y="947"/>
                </a:lnTo>
                <a:lnTo>
                  <a:pt x="771" y="943"/>
                </a:lnTo>
                <a:lnTo>
                  <a:pt x="771" y="943"/>
                </a:lnTo>
                <a:lnTo>
                  <a:pt x="779" y="947"/>
                </a:lnTo>
                <a:lnTo>
                  <a:pt x="785" y="952"/>
                </a:lnTo>
                <a:lnTo>
                  <a:pt x="792" y="956"/>
                </a:lnTo>
                <a:lnTo>
                  <a:pt x="799" y="958"/>
                </a:lnTo>
                <a:lnTo>
                  <a:pt x="803" y="958"/>
                </a:lnTo>
                <a:lnTo>
                  <a:pt x="806" y="957"/>
                </a:lnTo>
                <a:lnTo>
                  <a:pt x="807" y="955"/>
                </a:lnTo>
                <a:lnTo>
                  <a:pt x="807" y="951"/>
                </a:lnTo>
                <a:lnTo>
                  <a:pt x="807" y="945"/>
                </a:lnTo>
                <a:lnTo>
                  <a:pt x="806" y="938"/>
                </a:lnTo>
                <a:lnTo>
                  <a:pt x="806" y="938"/>
                </a:lnTo>
                <a:lnTo>
                  <a:pt x="801" y="922"/>
                </a:lnTo>
                <a:lnTo>
                  <a:pt x="795" y="907"/>
                </a:lnTo>
                <a:lnTo>
                  <a:pt x="784" y="882"/>
                </a:lnTo>
                <a:lnTo>
                  <a:pt x="773" y="859"/>
                </a:lnTo>
                <a:lnTo>
                  <a:pt x="769" y="849"/>
                </a:lnTo>
                <a:lnTo>
                  <a:pt x="767" y="840"/>
                </a:lnTo>
                <a:lnTo>
                  <a:pt x="767" y="840"/>
                </a:lnTo>
                <a:lnTo>
                  <a:pt x="759" y="802"/>
                </a:lnTo>
                <a:lnTo>
                  <a:pt x="746" y="739"/>
                </a:lnTo>
                <a:lnTo>
                  <a:pt x="723" y="631"/>
                </a:lnTo>
                <a:lnTo>
                  <a:pt x="723" y="631"/>
                </a:lnTo>
                <a:lnTo>
                  <a:pt x="722" y="620"/>
                </a:lnTo>
                <a:lnTo>
                  <a:pt x="722" y="609"/>
                </a:lnTo>
                <a:lnTo>
                  <a:pt x="722" y="600"/>
                </a:lnTo>
                <a:lnTo>
                  <a:pt x="724" y="590"/>
                </a:lnTo>
                <a:lnTo>
                  <a:pt x="726" y="570"/>
                </a:lnTo>
                <a:lnTo>
                  <a:pt x="728" y="557"/>
                </a:lnTo>
                <a:lnTo>
                  <a:pt x="728" y="543"/>
                </a:lnTo>
                <a:lnTo>
                  <a:pt x="728" y="543"/>
                </a:lnTo>
                <a:lnTo>
                  <a:pt x="726" y="517"/>
                </a:lnTo>
                <a:lnTo>
                  <a:pt x="724" y="500"/>
                </a:lnTo>
                <a:lnTo>
                  <a:pt x="718" y="470"/>
                </a:lnTo>
                <a:lnTo>
                  <a:pt x="718" y="470"/>
                </a:lnTo>
                <a:lnTo>
                  <a:pt x="715" y="449"/>
                </a:lnTo>
                <a:lnTo>
                  <a:pt x="713" y="431"/>
                </a:lnTo>
                <a:lnTo>
                  <a:pt x="713" y="412"/>
                </a:lnTo>
                <a:lnTo>
                  <a:pt x="713" y="397"/>
                </a:lnTo>
                <a:lnTo>
                  <a:pt x="713" y="397"/>
                </a:lnTo>
                <a:lnTo>
                  <a:pt x="714" y="383"/>
                </a:lnTo>
                <a:lnTo>
                  <a:pt x="713" y="375"/>
                </a:lnTo>
                <a:lnTo>
                  <a:pt x="713" y="367"/>
                </a:lnTo>
                <a:lnTo>
                  <a:pt x="713" y="367"/>
                </a:lnTo>
                <a:lnTo>
                  <a:pt x="720" y="360"/>
                </a:lnTo>
                <a:lnTo>
                  <a:pt x="728" y="353"/>
                </a:lnTo>
                <a:lnTo>
                  <a:pt x="737" y="342"/>
                </a:lnTo>
                <a:lnTo>
                  <a:pt x="746" y="329"/>
                </a:lnTo>
                <a:lnTo>
                  <a:pt x="753" y="315"/>
                </a:lnTo>
                <a:lnTo>
                  <a:pt x="759" y="300"/>
                </a:lnTo>
                <a:lnTo>
                  <a:pt x="760" y="292"/>
                </a:lnTo>
                <a:lnTo>
                  <a:pt x="762" y="284"/>
                </a:lnTo>
                <a:lnTo>
                  <a:pt x="762" y="284"/>
                </a:lnTo>
                <a:lnTo>
                  <a:pt x="762" y="270"/>
                </a:lnTo>
                <a:lnTo>
                  <a:pt x="760" y="258"/>
                </a:lnTo>
                <a:lnTo>
                  <a:pt x="757" y="247"/>
                </a:lnTo>
                <a:lnTo>
                  <a:pt x="753" y="237"/>
                </a:lnTo>
                <a:lnTo>
                  <a:pt x="750" y="231"/>
                </a:lnTo>
                <a:lnTo>
                  <a:pt x="745" y="225"/>
                </a:lnTo>
                <a:lnTo>
                  <a:pt x="739" y="220"/>
                </a:lnTo>
                <a:lnTo>
                  <a:pt x="733" y="216"/>
                </a:lnTo>
                <a:lnTo>
                  <a:pt x="733" y="216"/>
                </a:lnTo>
                <a:lnTo>
                  <a:pt x="719" y="209"/>
                </a:lnTo>
                <a:lnTo>
                  <a:pt x="705" y="199"/>
                </a:lnTo>
                <a:lnTo>
                  <a:pt x="689" y="191"/>
                </a:lnTo>
                <a:lnTo>
                  <a:pt x="674" y="182"/>
                </a:lnTo>
                <a:lnTo>
                  <a:pt x="674" y="182"/>
                </a:lnTo>
                <a:lnTo>
                  <a:pt x="666" y="176"/>
                </a:lnTo>
                <a:lnTo>
                  <a:pt x="656" y="165"/>
                </a:lnTo>
                <a:lnTo>
                  <a:pt x="633" y="137"/>
                </a:lnTo>
                <a:lnTo>
                  <a:pt x="612" y="111"/>
                </a:lnTo>
                <a:lnTo>
                  <a:pt x="605" y="103"/>
                </a:lnTo>
                <a:lnTo>
                  <a:pt x="601" y="99"/>
                </a:lnTo>
                <a:lnTo>
                  <a:pt x="601" y="99"/>
                </a:lnTo>
                <a:lnTo>
                  <a:pt x="596" y="97"/>
                </a:lnTo>
                <a:lnTo>
                  <a:pt x="588" y="89"/>
                </a:lnTo>
                <a:lnTo>
                  <a:pt x="565" y="70"/>
                </a:lnTo>
                <a:lnTo>
                  <a:pt x="533" y="41"/>
                </a:lnTo>
                <a:lnTo>
                  <a:pt x="514" y="45"/>
                </a:lnTo>
                <a:lnTo>
                  <a:pt x="514" y="45"/>
                </a:lnTo>
                <a:lnTo>
                  <a:pt x="501" y="39"/>
                </a:lnTo>
                <a:lnTo>
                  <a:pt x="484" y="31"/>
                </a:lnTo>
                <a:lnTo>
                  <a:pt x="484" y="31"/>
                </a:lnTo>
                <a:lnTo>
                  <a:pt x="481" y="31"/>
                </a:lnTo>
                <a:lnTo>
                  <a:pt x="477" y="31"/>
                </a:lnTo>
                <a:lnTo>
                  <a:pt x="469" y="32"/>
                </a:lnTo>
                <a:lnTo>
                  <a:pt x="455" y="36"/>
                </a:lnTo>
                <a:lnTo>
                  <a:pt x="455" y="36"/>
                </a:lnTo>
                <a:lnTo>
                  <a:pt x="451" y="37"/>
                </a:lnTo>
                <a:lnTo>
                  <a:pt x="449" y="39"/>
                </a:lnTo>
                <a:lnTo>
                  <a:pt x="447" y="43"/>
                </a:lnTo>
                <a:lnTo>
                  <a:pt x="445" y="45"/>
                </a:lnTo>
                <a:lnTo>
                  <a:pt x="445" y="45"/>
                </a:lnTo>
                <a:lnTo>
                  <a:pt x="444" y="52"/>
                </a:lnTo>
                <a:lnTo>
                  <a:pt x="444" y="55"/>
                </a:lnTo>
                <a:lnTo>
                  <a:pt x="445" y="60"/>
                </a:lnTo>
                <a:lnTo>
                  <a:pt x="445" y="60"/>
                </a:lnTo>
                <a:lnTo>
                  <a:pt x="448" y="65"/>
                </a:lnTo>
                <a:lnTo>
                  <a:pt x="453" y="69"/>
                </a:lnTo>
                <a:lnTo>
                  <a:pt x="460" y="75"/>
                </a:lnTo>
                <a:lnTo>
                  <a:pt x="460" y="75"/>
                </a:lnTo>
                <a:lnTo>
                  <a:pt x="462" y="78"/>
                </a:lnTo>
                <a:lnTo>
                  <a:pt x="465" y="84"/>
                </a:lnTo>
                <a:lnTo>
                  <a:pt x="466" y="91"/>
                </a:lnTo>
                <a:lnTo>
                  <a:pt x="465" y="94"/>
                </a:lnTo>
                <a:lnTo>
                  <a:pt x="465" y="94"/>
                </a:lnTo>
                <a:lnTo>
                  <a:pt x="464" y="98"/>
                </a:lnTo>
                <a:lnTo>
                  <a:pt x="461" y="105"/>
                </a:lnTo>
                <a:lnTo>
                  <a:pt x="460" y="114"/>
                </a:lnTo>
                <a:lnTo>
                  <a:pt x="460" y="114"/>
                </a:lnTo>
                <a:lnTo>
                  <a:pt x="470" y="125"/>
                </a:lnTo>
                <a:lnTo>
                  <a:pt x="479" y="134"/>
                </a:lnTo>
                <a:lnTo>
                  <a:pt x="489" y="143"/>
                </a:lnTo>
                <a:lnTo>
                  <a:pt x="489" y="143"/>
                </a:lnTo>
                <a:lnTo>
                  <a:pt x="500" y="153"/>
                </a:lnTo>
                <a:lnTo>
                  <a:pt x="514" y="167"/>
                </a:lnTo>
                <a:lnTo>
                  <a:pt x="526" y="181"/>
                </a:lnTo>
                <a:lnTo>
                  <a:pt x="533" y="192"/>
                </a:lnTo>
                <a:lnTo>
                  <a:pt x="533" y="192"/>
                </a:lnTo>
                <a:lnTo>
                  <a:pt x="548" y="217"/>
                </a:lnTo>
                <a:lnTo>
                  <a:pt x="557" y="236"/>
                </a:lnTo>
                <a:lnTo>
                  <a:pt x="557" y="236"/>
                </a:lnTo>
                <a:lnTo>
                  <a:pt x="560" y="238"/>
                </a:lnTo>
                <a:lnTo>
                  <a:pt x="565" y="243"/>
                </a:lnTo>
                <a:lnTo>
                  <a:pt x="566" y="247"/>
                </a:lnTo>
                <a:lnTo>
                  <a:pt x="565" y="249"/>
                </a:lnTo>
                <a:lnTo>
                  <a:pt x="562" y="250"/>
                </a:lnTo>
                <a:lnTo>
                  <a:pt x="557" y="250"/>
                </a:lnTo>
                <a:lnTo>
                  <a:pt x="557" y="250"/>
                </a:lnTo>
                <a:lnTo>
                  <a:pt x="540" y="250"/>
                </a:lnTo>
                <a:lnTo>
                  <a:pt x="520" y="251"/>
                </a:lnTo>
                <a:lnTo>
                  <a:pt x="501" y="251"/>
                </a:lnTo>
                <a:lnTo>
                  <a:pt x="496" y="251"/>
                </a:lnTo>
                <a:lnTo>
                  <a:pt x="494" y="250"/>
                </a:lnTo>
                <a:lnTo>
                  <a:pt x="494" y="250"/>
                </a:lnTo>
                <a:lnTo>
                  <a:pt x="489" y="239"/>
                </a:lnTo>
                <a:lnTo>
                  <a:pt x="484" y="233"/>
                </a:lnTo>
                <a:lnTo>
                  <a:pt x="479" y="226"/>
                </a:lnTo>
                <a:lnTo>
                  <a:pt x="479" y="226"/>
                </a:lnTo>
                <a:lnTo>
                  <a:pt x="472" y="215"/>
                </a:lnTo>
                <a:lnTo>
                  <a:pt x="470" y="211"/>
                </a:lnTo>
                <a:lnTo>
                  <a:pt x="470" y="211"/>
                </a:lnTo>
                <a:lnTo>
                  <a:pt x="482" y="210"/>
                </a:lnTo>
                <a:lnTo>
                  <a:pt x="489" y="209"/>
                </a:lnTo>
                <a:lnTo>
                  <a:pt x="490" y="208"/>
                </a:lnTo>
                <a:lnTo>
                  <a:pt x="489" y="206"/>
                </a:lnTo>
                <a:lnTo>
                  <a:pt x="489" y="206"/>
                </a:lnTo>
                <a:lnTo>
                  <a:pt x="483" y="204"/>
                </a:lnTo>
                <a:lnTo>
                  <a:pt x="477" y="203"/>
                </a:lnTo>
                <a:lnTo>
                  <a:pt x="475" y="201"/>
                </a:lnTo>
                <a:lnTo>
                  <a:pt x="472" y="199"/>
                </a:lnTo>
                <a:lnTo>
                  <a:pt x="470" y="197"/>
                </a:lnTo>
                <a:lnTo>
                  <a:pt x="470" y="192"/>
                </a:lnTo>
                <a:lnTo>
                  <a:pt x="470" y="158"/>
                </a:lnTo>
                <a:lnTo>
                  <a:pt x="470" y="158"/>
                </a:lnTo>
                <a:lnTo>
                  <a:pt x="470" y="154"/>
                </a:lnTo>
                <a:lnTo>
                  <a:pt x="469" y="152"/>
                </a:lnTo>
                <a:lnTo>
                  <a:pt x="465" y="148"/>
                </a:lnTo>
                <a:lnTo>
                  <a:pt x="465" y="148"/>
                </a:lnTo>
                <a:lnTo>
                  <a:pt x="453" y="134"/>
                </a:lnTo>
                <a:lnTo>
                  <a:pt x="448" y="128"/>
                </a:lnTo>
                <a:lnTo>
                  <a:pt x="445" y="123"/>
                </a:lnTo>
                <a:lnTo>
                  <a:pt x="445" y="123"/>
                </a:lnTo>
                <a:lnTo>
                  <a:pt x="443" y="113"/>
                </a:lnTo>
                <a:lnTo>
                  <a:pt x="442" y="105"/>
                </a:lnTo>
                <a:lnTo>
                  <a:pt x="441" y="99"/>
                </a:lnTo>
                <a:lnTo>
                  <a:pt x="441" y="99"/>
                </a:lnTo>
                <a:lnTo>
                  <a:pt x="439" y="92"/>
                </a:lnTo>
                <a:lnTo>
                  <a:pt x="434" y="81"/>
                </a:lnTo>
                <a:lnTo>
                  <a:pt x="428" y="70"/>
                </a:lnTo>
                <a:lnTo>
                  <a:pt x="421" y="60"/>
                </a:lnTo>
                <a:lnTo>
                  <a:pt x="421" y="60"/>
                </a:lnTo>
                <a:lnTo>
                  <a:pt x="404" y="43"/>
                </a:lnTo>
                <a:lnTo>
                  <a:pt x="394" y="36"/>
                </a:lnTo>
                <a:lnTo>
                  <a:pt x="387" y="31"/>
                </a:lnTo>
                <a:lnTo>
                  <a:pt x="387" y="31"/>
                </a:lnTo>
                <a:lnTo>
                  <a:pt x="371" y="25"/>
                </a:lnTo>
                <a:lnTo>
                  <a:pt x="344" y="15"/>
                </a:lnTo>
                <a:lnTo>
                  <a:pt x="304" y="2"/>
                </a:lnTo>
                <a:lnTo>
                  <a:pt x="304" y="2"/>
                </a:lnTo>
                <a:lnTo>
                  <a:pt x="296" y="0"/>
                </a:lnTo>
                <a:lnTo>
                  <a:pt x="285" y="2"/>
                </a:lnTo>
                <a:lnTo>
                  <a:pt x="285" y="2"/>
                </a:lnTo>
                <a:lnTo>
                  <a:pt x="281" y="3"/>
                </a:lnTo>
                <a:lnTo>
                  <a:pt x="278" y="4"/>
                </a:lnTo>
                <a:lnTo>
                  <a:pt x="271" y="9"/>
                </a:lnTo>
                <a:lnTo>
                  <a:pt x="265" y="14"/>
                </a:lnTo>
                <a:lnTo>
                  <a:pt x="260" y="16"/>
                </a:lnTo>
                <a:lnTo>
                  <a:pt x="260" y="16"/>
                </a:lnTo>
                <a:lnTo>
                  <a:pt x="256" y="16"/>
                </a:lnTo>
                <a:lnTo>
                  <a:pt x="250" y="16"/>
                </a:lnTo>
                <a:lnTo>
                  <a:pt x="241" y="16"/>
                </a:lnTo>
                <a:lnTo>
                  <a:pt x="241" y="16"/>
                </a:lnTo>
                <a:lnTo>
                  <a:pt x="245" y="19"/>
                </a:lnTo>
                <a:lnTo>
                  <a:pt x="251" y="24"/>
                </a:lnTo>
                <a:lnTo>
                  <a:pt x="253" y="27"/>
                </a:lnTo>
                <a:lnTo>
                  <a:pt x="253" y="30"/>
                </a:lnTo>
                <a:lnTo>
                  <a:pt x="251" y="31"/>
                </a:lnTo>
                <a:lnTo>
                  <a:pt x="246" y="31"/>
                </a:lnTo>
                <a:lnTo>
                  <a:pt x="246" y="31"/>
                </a:lnTo>
                <a:lnTo>
                  <a:pt x="240" y="30"/>
                </a:lnTo>
                <a:lnTo>
                  <a:pt x="234" y="28"/>
                </a:lnTo>
                <a:lnTo>
                  <a:pt x="226" y="25"/>
                </a:lnTo>
                <a:lnTo>
                  <a:pt x="222" y="24"/>
                </a:lnTo>
                <a:lnTo>
                  <a:pt x="222" y="24"/>
                </a:lnTo>
                <a:lnTo>
                  <a:pt x="222" y="26"/>
                </a:lnTo>
                <a:lnTo>
                  <a:pt x="222" y="26"/>
                </a:lnTo>
                <a:close/>
                <a:moveTo>
                  <a:pt x="214" y="225"/>
                </a:moveTo>
                <a:lnTo>
                  <a:pt x="214" y="225"/>
                </a:lnTo>
                <a:lnTo>
                  <a:pt x="223" y="233"/>
                </a:lnTo>
                <a:lnTo>
                  <a:pt x="228" y="240"/>
                </a:lnTo>
                <a:lnTo>
                  <a:pt x="231" y="245"/>
                </a:lnTo>
                <a:lnTo>
                  <a:pt x="231" y="245"/>
                </a:lnTo>
                <a:lnTo>
                  <a:pt x="239" y="258"/>
                </a:lnTo>
                <a:lnTo>
                  <a:pt x="246" y="270"/>
                </a:lnTo>
                <a:lnTo>
                  <a:pt x="246" y="270"/>
                </a:lnTo>
                <a:lnTo>
                  <a:pt x="250" y="276"/>
                </a:lnTo>
                <a:lnTo>
                  <a:pt x="251" y="279"/>
                </a:lnTo>
                <a:lnTo>
                  <a:pt x="251" y="294"/>
                </a:lnTo>
                <a:lnTo>
                  <a:pt x="251" y="294"/>
                </a:lnTo>
                <a:lnTo>
                  <a:pt x="242" y="300"/>
                </a:lnTo>
                <a:lnTo>
                  <a:pt x="235" y="304"/>
                </a:lnTo>
                <a:lnTo>
                  <a:pt x="230" y="304"/>
                </a:lnTo>
                <a:lnTo>
                  <a:pt x="226" y="304"/>
                </a:lnTo>
                <a:lnTo>
                  <a:pt x="226" y="304"/>
                </a:lnTo>
                <a:lnTo>
                  <a:pt x="217" y="303"/>
                </a:lnTo>
                <a:lnTo>
                  <a:pt x="205" y="304"/>
                </a:lnTo>
                <a:lnTo>
                  <a:pt x="191" y="304"/>
                </a:lnTo>
                <a:lnTo>
                  <a:pt x="178" y="304"/>
                </a:lnTo>
                <a:lnTo>
                  <a:pt x="178" y="304"/>
                </a:lnTo>
                <a:lnTo>
                  <a:pt x="162" y="304"/>
                </a:lnTo>
                <a:lnTo>
                  <a:pt x="142" y="306"/>
                </a:lnTo>
                <a:lnTo>
                  <a:pt x="119" y="309"/>
                </a:lnTo>
                <a:lnTo>
                  <a:pt x="119" y="309"/>
                </a:lnTo>
                <a:lnTo>
                  <a:pt x="128" y="292"/>
                </a:lnTo>
                <a:lnTo>
                  <a:pt x="139" y="270"/>
                </a:lnTo>
                <a:lnTo>
                  <a:pt x="139" y="270"/>
                </a:lnTo>
                <a:lnTo>
                  <a:pt x="141" y="267"/>
                </a:lnTo>
                <a:lnTo>
                  <a:pt x="144" y="266"/>
                </a:lnTo>
                <a:lnTo>
                  <a:pt x="150" y="262"/>
                </a:lnTo>
                <a:lnTo>
                  <a:pt x="156" y="259"/>
                </a:lnTo>
                <a:lnTo>
                  <a:pt x="157" y="258"/>
                </a:lnTo>
                <a:lnTo>
                  <a:pt x="158" y="255"/>
                </a:lnTo>
                <a:lnTo>
                  <a:pt x="158" y="255"/>
                </a:lnTo>
                <a:lnTo>
                  <a:pt x="161" y="250"/>
                </a:lnTo>
                <a:lnTo>
                  <a:pt x="164" y="244"/>
                </a:lnTo>
                <a:lnTo>
                  <a:pt x="168" y="239"/>
                </a:lnTo>
                <a:lnTo>
                  <a:pt x="168" y="237"/>
                </a:lnTo>
                <a:lnTo>
                  <a:pt x="168" y="236"/>
                </a:lnTo>
                <a:lnTo>
                  <a:pt x="168" y="236"/>
                </a:lnTo>
                <a:lnTo>
                  <a:pt x="168" y="236"/>
                </a:lnTo>
                <a:lnTo>
                  <a:pt x="169" y="234"/>
                </a:lnTo>
                <a:lnTo>
                  <a:pt x="172" y="234"/>
                </a:lnTo>
                <a:lnTo>
                  <a:pt x="183" y="234"/>
                </a:lnTo>
                <a:lnTo>
                  <a:pt x="202" y="236"/>
                </a:lnTo>
                <a:lnTo>
                  <a:pt x="202" y="236"/>
                </a:lnTo>
                <a:lnTo>
                  <a:pt x="206" y="234"/>
                </a:lnTo>
                <a:lnTo>
                  <a:pt x="209" y="230"/>
                </a:lnTo>
                <a:lnTo>
                  <a:pt x="214" y="225"/>
                </a:lnTo>
                <a:lnTo>
                  <a:pt x="214" y="225"/>
                </a:lnTo>
                <a:close/>
                <a:moveTo>
                  <a:pt x="436" y="1381"/>
                </a:moveTo>
                <a:lnTo>
                  <a:pt x="436" y="1381"/>
                </a:lnTo>
                <a:lnTo>
                  <a:pt x="482" y="1409"/>
                </a:lnTo>
                <a:lnTo>
                  <a:pt x="517" y="1430"/>
                </a:lnTo>
                <a:lnTo>
                  <a:pt x="538" y="1445"/>
                </a:lnTo>
                <a:lnTo>
                  <a:pt x="538" y="1445"/>
                </a:lnTo>
                <a:lnTo>
                  <a:pt x="550" y="1457"/>
                </a:lnTo>
                <a:lnTo>
                  <a:pt x="567" y="1474"/>
                </a:lnTo>
                <a:lnTo>
                  <a:pt x="595" y="1506"/>
                </a:lnTo>
                <a:lnTo>
                  <a:pt x="595" y="1506"/>
                </a:lnTo>
                <a:lnTo>
                  <a:pt x="602" y="1514"/>
                </a:lnTo>
                <a:lnTo>
                  <a:pt x="607" y="1523"/>
                </a:lnTo>
                <a:lnTo>
                  <a:pt x="611" y="1530"/>
                </a:lnTo>
                <a:lnTo>
                  <a:pt x="613" y="1537"/>
                </a:lnTo>
                <a:lnTo>
                  <a:pt x="613" y="1537"/>
                </a:lnTo>
                <a:lnTo>
                  <a:pt x="613" y="1539"/>
                </a:lnTo>
                <a:lnTo>
                  <a:pt x="611" y="1537"/>
                </a:lnTo>
                <a:lnTo>
                  <a:pt x="604" y="1533"/>
                </a:lnTo>
                <a:lnTo>
                  <a:pt x="578" y="1511"/>
                </a:lnTo>
                <a:lnTo>
                  <a:pt x="548" y="1484"/>
                </a:lnTo>
                <a:lnTo>
                  <a:pt x="523" y="1462"/>
                </a:lnTo>
                <a:lnTo>
                  <a:pt x="523" y="1462"/>
                </a:lnTo>
                <a:lnTo>
                  <a:pt x="500" y="1441"/>
                </a:lnTo>
                <a:lnTo>
                  <a:pt x="471" y="1414"/>
                </a:lnTo>
                <a:lnTo>
                  <a:pt x="436" y="1381"/>
                </a:lnTo>
                <a:lnTo>
                  <a:pt x="436" y="13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C6BADDEA-D0BB-4B9E-91AD-D39A0AAAE0B0}"/>
              </a:ext>
            </a:extLst>
          </p:cNvPr>
          <p:cNvSpPr>
            <a:spLocks/>
          </p:cNvSpPr>
          <p:nvPr/>
        </p:nvSpPr>
        <p:spPr bwMode="auto">
          <a:xfrm>
            <a:off x="7377415" y="990943"/>
            <a:ext cx="1089546" cy="2530654"/>
          </a:xfrm>
          <a:custGeom>
            <a:avLst/>
            <a:gdLst>
              <a:gd name="T0" fmla="*/ 597 w 719"/>
              <a:gd name="T1" fmla="*/ 1644 h 1670"/>
              <a:gd name="T2" fmla="*/ 624 w 719"/>
              <a:gd name="T3" fmla="*/ 1668 h 1670"/>
              <a:gd name="T4" fmla="*/ 674 w 719"/>
              <a:gd name="T5" fmla="*/ 1628 h 1670"/>
              <a:gd name="T6" fmla="*/ 714 w 719"/>
              <a:gd name="T7" fmla="*/ 1492 h 1670"/>
              <a:gd name="T8" fmla="*/ 713 w 719"/>
              <a:gd name="T9" fmla="*/ 1410 h 1670"/>
              <a:gd name="T10" fmla="*/ 685 w 719"/>
              <a:gd name="T11" fmla="*/ 1237 h 1670"/>
              <a:gd name="T12" fmla="*/ 682 w 719"/>
              <a:gd name="T13" fmla="*/ 1186 h 1670"/>
              <a:gd name="T14" fmla="*/ 682 w 719"/>
              <a:gd name="T15" fmla="*/ 1149 h 1670"/>
              <a:gd name="T16" fmla="*/ 623 w 719"/>
              <a:gd name="T17" fmla="*/ 1147 h 1670"/>
              <a:gd name="T18" fmla="*/ 634 w 719"/>
              <a:gd name="T19" fmla="*/ 1121 h 1670"/>
              <a:gd name="T20" fmla="*/ 651 w 719"/>
              <a:gd name="T21" fmla="*/ 1004 h 1670"/>
              <a:gd name="T22" fmla="*/ 674 w 719"/>
              <a:gd name="T23" fmla="*/ 942 h 1670"/>
              <a:gd name="T24" fmla="*/ 633 w 719"/>
              <a:gd name="T25" fmla="*/ 852 h 1670"/>
              <a:gd name="T26" fmla="*/ 618 w 719"/>
              <a:gd name="T27" fmla="*/ 766 h 1670"/>
              <a:gd name="T28" fmla="*/ 601 w 719"/>
              <a:gd name="T29" fmla="*/ 733 h 1670"/>
              <a:gd name="T30" fmla="*/ 550 w 719"/>
              <a:gd name="T31" fmla="*/ 546 h 1670"/>
              <a:gd name="T32" fmla="*/ 500 w 719"/>
              <a:gd name="T33" fmla="*/ 358 h 1670"/>
              <a:gd name="T34" fmla="*/ 491 w 719"/>
              <a:gd name="T35" fmla="*/ 312 h 1670"/>
              <a:gd name="T36" fmla="*/ 369 w 719"/>
              <a:gd name="T37" fmla="*/ 280 h 1670"/>
              <a:gd name="T38" fmla="*/ 367 w 719"/>
              <a:gd name="T39" fmla="*/ 260 h 1670"/>
              <a:gd name="T40" fmla="*/ 332 w 719"/>
              <a:gd name="T41" fmla="*/ 230 h 1670"/>
              <a:gd name="T42" fmla="*/ 313 w 719"/>
              <a:gd name="T43" fmla="*/ 180 h 1670"/>
              <a:gd name="T44" fmla="*/ 339 w 719"/>
              <a:gd name="T45" fmla="*/ 143 h 1670"/>
              <a:gd name="T46" fmla="*/ 411 w 719"/>
              <a:gd name="T47" fmla="*/ 147 h 1670"/>
              <a:gd name="T48" fmla="*/ 388 w 719"/>
              <a:gd name="T49" fmla="*/ 111 h 1670"/>
              <a:gd name="T50" fmla="*/ 462 w 719"/>
              <a:gd name="T51" fmla="*/ 106 h 1670"/>
              <a:gd name="T52" fmla="*/ 378 w 719"/>
              <a:gd name="T53" fmla="*/ 70 h 1670"/>
              <a:gd name="T54" fmla="*/ 459 w 719"/>
              <a:gd name="T55" fmla="*/ 78 h 1670"/>
              <a:gd name="T56" fmla="*/ 455 w 719"/>
              <a:gd name="T57" fmla="*/ 56 h 1670"/>
              <a:gd name="T58" fmla="*/ 426 w 719"/>
              <a:gd name="T59" fmla="*/ 45 h 1670"/>
              <a:gd name="T60" fmla="*/ 436 w 719"/>
              <a:gd name="T61" fmla="*/ 24 h 1670"/>
              <a:gd name="T62" fmla="*/ 418 w 719"/>
              <a:gd name="T63" fmla="*/ 2 h 1670"/>
              <a:gd name="T64" fmla="*/ 314 w 719"/>
              <a:gd name="T65" fmla="*/ 25 h 1670"/>
              <a:gd name="T66" fmla="*/ 260 w 719"/>
              <a:gd name="T67" fmla="*/ 12 h 1670"/>
              <a:gd name="T68" fmla="*/ 67 w 719"/>
              <a:gd name="T69" fmla="*/ 91 h 1670"/>
              <a:gd name="T70" fmla="*/ 0 w 719"/>
              <a:gd name="T71" fmla="*/ 162 h 1670"/>
              <a:gd name="T72" fmla="*/ 29 w 719"/>
              <a:gd name="T73" fmla="*/ 224 h 1670"/>
              <a:gd name="T74" fmla="*/ 43 w 719"/>
              <a:gd name="T75" fmla="*/ 260 h 1670"/>
              <a:gd name="T76" fmla="*/ 45 w 719"/>
              <a:gd name="T77" fmla="*/ 293 h 1670"/>
              <a:gd name="T78" fmla="*/ 45 w 719"/>
              <a:gd name="T79" fmla="*/ 324 h 1670"/>
              <a:gd name="T80" fmla="*/ 81 w 719"/>
              <a:gd name="T81" fmla="*/ 345 h 1670"/>
              <a:gd name="T82" fmla="*/ 129 w 719"/>
              <a:gd name="T83" fmla="*/ 388 h 1670"/>
              <a:gd name="T84" fmla="*/ 139 w 719"/>
              <a:gd name="T85" fmla="*/ 427 h 1670"/>
              <a:gd name="T86" fmla="*/ 180 w 719"/>
              <a:gd name="T87" fmla="*/ 436 h 1670"/>
              <a:gd name="T88" fmla="*/ 215 w 719"/>
              <a:gd name="T89" fmla="*/ 488 h 1670"/>
              <a:gd name="T90" fmla="*/ 229 w 719"/>
              <a:gd name="T91" fmla="*/ 582 h 1670"/>
              <a:gd name="T92" fmla="*/ 247 w 719"/>
              <a:gd name="T93" fmla="*/ 640 h 1670"/>
              <a:gd name="T94" fmla="*/ 247 w 719"/>
              <a:gd name="T95" fmla="*/ 742 h 1670"/>
              <a:gd name="T96" fmla="*/ 270 w 719"/>
              <a:gd name="T97" fmla="*/ 800 h 1670"/>
              <a:gd name="T98" fmla="*/ 206 w 719"/>
              <a:gd name="T99" fmla="*/ 872 h 1670"/>
              <a:gd name="T100" fmla="*/ 224 w 719"/>
              <a:gd name="T101" fmla="*/ 898 h 1670"/>
              <a:gd name="T102" fmla="*/ 249 w 719"/>
              <a:gd name="T103" fmla="*/ 917 h 1670"/>
              <a:gd name="T104" fmla="*/ 259 w 719"/>
              <a:gd name="T105" fmla="*/ 971 h 1670"/>
              <a:gd name="T106" fmla="*/ 281 w 719"/>
              <a:gd name="T107" fmla="*/ 1008 h 1670"/>
              <a:gd name="T108" fmla="*/ 220 w 719"/>
              <a:gd name="T109" fmla="*/ 1102 h 1670"/>
              <a:gd name="T110" fmla="*/ 208 w 719"/>
              <a:gd name="T111" fmla="*/ 1154 h 1670"/>
              <a:gd name="T112" fmla="*/ 52 w 719"/>
              <a:gd name="T113" fmla="*/ 1339 h 1670"/>
              <a:gd name="T114" fmla="*/ 45 w 719"/>
              <a:gd name="T115" fmla="*/ 1423 h 1670"/>
              <a:gd name="T116" fmla="*/ 158 w 719"/>
              <a:gd name="T117" fmla="*/ 1487 h 1670"/>
              <a:gd name="T118" fmla="*/ 343 w 719"/>
              <a:gd name="T119" fmla="*/ 1470 h 1670"/>
              <a:gd name="T120" fmla="*/ 528 w 719"/>
              <a:gd name="T121" fmla="*/ 1429 h 1670"/>
              <a:gd name="T122" fmla="*/ 541 w 719"/>
              <a:gd name="T123" fmla="*/ 1505 h 1670"/>
              <a:gd name="T124" fmla="*/ 527 w 719"/>
              <a:gd name="T125" fmla="*/ 1611 h 1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19" h="1670">
                <a:moveTo>
                  <a:pt x="607" y="1560"/>
                </a:moveTo>
                <a:lnTo>
                  <a:pt x="607" y="1560"/>
                </a:lnTo>
                <a:lnTo>
                  <a:pt x="607" y="1564"/>
                </a:lnTo>
                <a:lnTo>
                  <a:pt x="607" y="1564"/>
                </a:lnTo>
                <a:lnTo>
                  <a:pt x="606" y="1576"/>
                </a:lnTo>
                <a:lnTo>
                  <a:pt x="603" y="1590"/>
                </a:lnTo>
                <a:lnTo>
                  <a:pt x="599" y="1620"/>
                </a:lnTo>
                <a:lnTo>
                  <a:pt x="597" y="1633"/>
                </a:lnTo>
                <a:lnTo>
                  <a:pt x="597" y="1644"/>
                </a:lnTo>
                <a:lnTo>
                  <a:pt x="600" y="1649"/>
                </a:lnTo>
                <a:lnTo>
                  <a:pt x="601" y="1653"/>
                </a:lnTo>
                <a:lnTo>
                  <a:pt x="605" y="1655"/>
                </a:lnTo>
                <a:lnTo>
                  <a:pt x="608" y="1657"/>
                </a:lnTo>
                <a:lnTo>
                  <a:pt x="608" y="1657"/>
                </a:lnTo>
                <a:lnTo>
                  <a:pt x="616" y="1660"/>
                </a:lnTo>
                <a:lnTo>
                  <a:pt x="620" y="1664"/>
                </a:lnTo>
                <a:lnTo>
                  <a:pt x="623" y="1666"/>
                </a:lnTo>
                <a:lnTo>
                  <a:pt x="624" y="1668"/>
                </a:lnTo>
                <a:lnTo>
                  <a:pt x="625" y="1670"/>
                </a:lnTo>
                <a:lnTo>
                  <a:pt x="628" y="1668"/>
                </a:lnTo>
                <a:lnTo>
                  <a:pt x="637" y="1656"/>
                </a:lnTo>
                <a:lnTo>
                  <a:pt x="637" y="1656"/>
                </a:lnTo>
                <a:lnTo>
                  <a:pt x="646" y="1649"/>
                </a:lnTo>
                <a:lnTo>
                  <a:pt x="653" y="1644"/>
                </a:lnTo>
                <a:lnTo>
                  <a:pt x="664" y="1639"/>
                </a:lnTo>
                <a:lnTo>
                  <a:pt x="669" y="1634"/>
                </a:lnTo>
                <a:lnTo>
                  <a:pt x="674" y="1628"/>
                </a:lnTo>
                <a:lnTo>
                  <a:pt x="679" y="1616"/>
                </a:lnTo>
                <a:lnTo>
                  <a:pt x="685" y="1599"/>
                </a:lnTo>
                <a:lnTo>
                  <a:pt x="685" y="1599"/>
                </a:lnTo>
                <a:lnTo>
                  <a:pt x="706" y="1537"/>
                </a:lnTo>
                <a:lnTo>
                  <a:pt x="712" y="1517"/>
                </a:lnTo>
                <a:lnTo>
                  <a:pt x="713" y="1507"/>
                </a:lnTo>
                <a:lnTo>
                  <a:pt x="714" y="1499"/>
                </a:lnTo>
                <a:lnTo>
                  <a:pt x="714" y="1499"/>
                </a:lnTo>
                <a:lnTo>
                  <a:pt x="714" y="1492"/>
                </a:lnTo>
                <a:lnTo>
                  <a:pt x="715" y="1484"/>
                </a:lnTo>
                <a:lnTo>
                  <a:pt x="718" y="1473"/>
                </a:lnTo>
                <a:lnTo>
                  <a:pt x="719" y="1467"/>
                </a:lnTo>
                <a:lnTo>
                  <a:pt x="719" y="1461"/>
                </a:lnTo>
                <a:lnTo>
                  <a:pt x="719" y="1454"/>
                </a:lnTo>
                <a:lnTo>
                  <a:pt x="717" y="1445"/>
                </a:lnTo>
                <a:lnTo>
                  <a:pt x="717" y="1445"/>
                </a:lnTo>
                <a:lnTo>
                  <a:pt x="714" y="1432"/>
                </a:lnTo>
                <a:lnTo>
                  <a:pt x="713" y="1410"/>
                </a:lnTo>
                <a:lnTo>
                  <a:pt x="712" y="1353"/>
                </a:lnTo>
                <a:lnTo>
                  <a:pt x="712" y="1298"/>
                </a:lnTo>
                <a:lnTo>
                  <a:pt x="712" y="1267"/>
                </a:lnTo>
                <a:lnTo>
                  <a:pt x="712" y="1267"/>
                </a:lnTo>
                <a:lnTo>
                  <a:pt x="710" y="1262"/>
                </a:lnTo>
                <a:lnTo>
                  <a:pt x="707" y="1256"/>
                </a:lnTo>
                <a:lnTo>
                  <a:pt x="702" y="1251"/>
                </a:lnTo>
                <a:lnTo>
                  <a:pt x="696" y="1245"/>
                </a:lnTo>
                <a:lnTo>
                  <a:pt x="685" y="1237"/>
                </a:lnTo>
                <a:lnTo>
                  <a:pt x="678" y="1233"/>
                </a:lnTo>
                <a:lnTo>
                  <a:pt x="678" y="1233"/>
                </a:lnTo>
                <a:lnTo>
                  <a:pt x="676" y="1233"/>
                </a:lnTo>
                <a:lnTo>
                  <a:pt x="675" y="1231"/>
                </a:lnTo>
                <a:lnTo>
                  <a:pt x="675" y="1226"/>
                </a:lnTo>
                <a:lnTo>
                  <a:pt x="676" y="1211"/>
                </a:lnTo>
                <a:lnTo>
                  <a:pt x="680" y="1195"/>
                </a:lnTo>
                <a:lnTo>
                  <a:pt x="682" y="1186"/>
                </a:lnTo>
                <a:lnTo>
                  <a:pt x="682" y="1186"/>
                </a:lnTo>
                <a:lnTo>
                  <a:pt x="687" y="1180"/>
                </a:lnTo>
                <a:lnTo>
                  <a:pt x="690" y="1173"/>
                </a:lnTo>
                <a:lnTo>
                  <a:pt x="691" y="1167"/>
                </a:lnTo>
                <a:lnTo>
                  <a:pt x="692" y="1161"/>
                </a:lnTo>
                <a:lnTo>
                  <a:pt x="692" y="1155"/>
                </a:lnTo>
                <a:lnTo>
                  <a:pt x="691" y="1154"/>
                </a:lnTo>
                <a:lnTo>
                  <a:pt x="689" y="1152"/>
                </a:lnTo>
                <a:lnTo>
                  <a:pt x="686" y="1150"/>
                </a:lnTo>
                <a:lnTo>
                  <a:pt x="682" y="1149"/>
                </a:lnTo>
                <a:lnTo>
                  <a:pt x="682" y="1149"/>
                </a:lnTo>
                <a:lnTo>
                  <a:pt x="656" y="1144"/>
                </a:lnTo>
                <a:lnTo>
                  <a:pt x="647" y="1143"/>
                </a:lnTo>
                <a:lnTo>
                  <a:pt x="644" y="1143"/>
                </a:lnTo>
                <a:lnTo>
                  <a:pt x="641" y="1144"/>
                </a:lnTo>
                <a:lnTo>
                  <a:pt x="641" y="1144"/>
                </a:lnTo>
                <a:lnTo>
                  <a:pt x="637" y="1145"/>
                </a:lnTo>
                <a:lnTo>
                  <a:pt x="633" y="1147"/>
                </a:lnTo>
                <a:lnTo>
                  <a:pt x="623" y="1147"/>
                </a:lnTo>
                <a:lnTo>
                  <a:pt x="619" y="1145"/>
                </a:lnTo>
                <a:lnTo>
                  <a:pt x="617" y="1143"/>
                </a:lnTo>
                <a:lnTo>
                  <a:pt x="617" y="1142"/>
                </a:lnTo>
                <a:lnTo>
                  <a:pt x="617" y="1141"/>
                </a:lnTo>
                <a:lnTo>
                  <a:pt x="620" y="1137"/>
                </a:lnTo>
                <a:lnTo>
                  <a:pt x="620" y="1137"/>
                </a:lnTo>
                <a:lnTo>
                  <a:pt x="627" y="1133"/>
                </a:lnTo>
                <a:lnTo>
                  <a:pt x="630" y="1128"/>
                </a:lnTo>
                <a:lnTo>
                  <a:pt x="634" y="1121"/>
                </a:lnTo>
                <a:lnTo>
                  <a:pt x="637" y="1114"/>
                </a:lnTo>
                <a:lnTo>
                  <a:pt x="644" y="1093"/>
                </a:lnTo>
                <a:lnTo>
                  <a:pt x="652" y="1063"/>
                </a:lnTo>
                <a:lnTo>
                  <a:pt x="652" y="1063"/>
                </a:lnTo>
                <a:lnTo>
                  <a:pt x="654" y="1054"/>
                </a:lnTo>
                <a:lnTo>
                  <a:pt x="654" y="1044"/>
                </a:lnTo>
                <a:lnTo>
                  <a:pt x="656" y="1033"/>
                </a:lnTo>
                <a:lnTo>
                  <a:pt x="654" y="1024"/>
                </a:lnTo>
                <a:lnTo>
                  <a:pt x="651" y="1004"/>
                </a:lnTo>
                <a:lnTo>
                  <a:pt x="646" y="985"/>
                </a:lnTo>
                <a:lnTo>
                  <a:pt x="640" y="967"/>
                </a:lnTo>
                <a:lnTo>
                  <a:pt x="635" y="954"/>
                </a:lnTo>
                <a:lnTo>
                  <a:pt x="630" y="942"/>
                </a:lnTo>
                <a:lnTo>
                  <a:pt x="630" y="942"/>
                </a:lnTo>
                <a:lnTo>
                  <a:pt x="641" y="943"/>
                </a:lnTo>
                <a:lnTo>
                  <a:pt x="652" y="944"/>
                </a:lnTo>
                <a:lnTo>
                  <a:pt x="664" y="944"/>
                </a:lnTo>
                <a:lnTo>
                  <a:pt x="674" y="942"/>
                </a:lnTo>
                <a:lnTo>
                  <a:pt x="679" y="941"/>
                </a:lnTo>
                <a:lnTo>
                  <a:pt x="681" y="937"/>
                </a:lnTo>
                <a:lnTo>
                  <a:pt x="682" y="935"/>
                </a:lnTo>
                <a:lnTo>
                  <a:pt x="682" y="930"/>
                </a:lnTo>
                <a:lnTo>
                  <a:pt x="681" y="925"/>
                </a:lnTo>
                <a:lnTo>
                  <a:pt x="678" y="919"/>
                </a:lnTo>
                <a:lnTo>
                  <a:pt x="678" y="919"/>
                </a:lnTo>
                <a:lnTo>
                  <a:pt x="654" y="887"/>
                </a:lnTo>
                <a:lnTo>
                  <a:pt x="633" y="852"/>
                </a:lnTo>
                <a:lnTo>
                  <a:pt x="616" y="821"/>
                </a:lnTo>
                <a:lnTo>
                  <a:pt x="609" y="809"/>
                </a:lnTo>
                <a:lnTo>
                  <a:pt x="606" y="800"/>
                </a:lnTo>
                <a:lnTo>
                  <a:pt x="606" y="800"/>
                </a:lnTo>
                <a:lnTo>
                  <a:pt x="605" y="793"/>
                </a:lnTo>
                <a:lnTo>
                  <a:pt x="605" y="787"/>
                </a:lnTo>
                <a:lnTo>
                  <a:pt x="607" y="782"/>
                </a:lnTo>
                <a:lnTo>
                  <a:pt x="611" y="776"/>
                </a:lnTo>
                <a:lnTo>
                  <a:pt x="618" y="766"/>
                </a:lnTo>
                <a:lnTo>
                  <a:pt x="620" y="763"/>
                </a:lnTo>
                <a:lnTo>
                  <a:pt x="620" y="758"/>
                </a:lnTo>
                <a:lnTo>
                  <a:pt x="620" y="758"/>
                </a:lnTo>
                <a:lnTo>
                  <a:pt x="620" y="755"/>
                </a:lnTo>
                <a:lnTo>
                  <a:pt x="619" y="754"/>
                </a:lnTo>
                <a:lnTo>
                  <a:pt x="613" y="752"/>
                </a:lnTo>
                <a:lnTo>
                  <a:pt x="609" y="748"/>
                </a:lnTo>
                <a:lnTo>
                  <a:pt x="606" y="743"/>
                </a:lnTo>
                <a:lnTo>
                  <a:pt x="601" y="733"/>
                </a:lnTo>
                <a:lnTo>
                  <a:pt x="597" y="720"/>
                </a:lnTo>
                <a:lnTo>
                  <a:pt x="597" y="720"/>
                </a:lnTo>
                <a:lnTo>
                  <a:pt x="588" y="681"/>
                </a:lnTo>
                <a:lnTo>
                  <a:pt x="578" y="636"/>
                </a:lnTo>
                <a:lnTo>
                  <a:pt x="568" y="596"/>
                </a:lnTo>
                <a:lnTo>
                  <a:pt x="563" y="579"/>
                </a:lnTo>
                <a:lnTo>
                  <a:pt x="560" y="568"/>
                </a:lnTo>
                <a:lnTo>
                  <a:pt x="560" y="568"/>
                </a:lnTo>
                <a:lnTo>
                  <a:pt x="550" y="546"/>
                </a:lnTo>
                <a:lnTo>
                  <a:pt x="540" y="518"/>
                </a:lnTo>
                <a:lnTo>
                  <a:pt x="524" y="469"/>
                </a:lnTo>
                <a:lnTo>
                  <a:pt x="524" y="469"/>
                </a:lnTo>
                <a:lnTo>
                  <a:pt x="504" y="402"/>
                </a:lnTo>
                <a:lnTo>
                  <a:pt x="504" y="402"/>
                </a:lnTo>
                <a:lnTo>
                  <a:pt x="501" y="386"/>
                </a:lnTo>
                <a:lnTo>
                  <a:pt x="500" y="371"/>
                </a:lnTo>
                <a:lnTo>
                  <a:pt x="500" y="364"/>
                </a:lnTo>
                <a:lnTo>
                  <a:pt x="500" y="358"/>
                </a:lnTo>
                <a:lnTo>
                  <a:pt x="500" y="358"/>
                </a:lnTo>
                <a:lnTo>
                  <a:pt x="505" y="345"/>
                </a:lnTo>
                <a:lnTo>
                  <a:pt x="506" y="337"/>
                </a:lnTo>
                <a:lnTo>
                  <a:pt x="507" y="331"/>
                </a:lnTo>
                <a:lnTo>
                  <a:pt x="507" y="325"/>
                </a:lnTo>
                <a:lnTo>
                  <a:pt x="505" y="319"/>
                </a:lnTo>
                <a:lnTo>
                  <a:pt x="504" y="317"/>
                </a:lnTo>
                <a:lnTo>
                  <a:pt x="500" y="315"/>
                </a:lnTo>
                <a:lnTo>
                  <a:pt x="491" y="312"/>
                </a:lnTo>
                <a:lnTo>
                  <a:pt x="491" y="312"/>
                </a:lnTo>
                <a:lnTo>
                  <a:pt x="477" y="309"/>
                </a:lnTo>
                <a:lnTo>
                  <a:pt x="466" y="308"/>
                </a:lnTo>
                <a:lnTo>
                  <a:pt x="455" y="306"/>
                </a:lnTo>
                <a:lnTo>
                  <a:pt x="436" y="299"/>
                </a:lnTo>
                <a:lnTo>
                  <a:pt x="436" y="299"/>
                </a:lnTo>
                <a:lnTo>
                  <a:pt x="410" y="291"/>
                </a:lnTo>
                <a:lnTo>
                  <a:pt x="389" y="285"/>
                </a:lnTo>
                <a:lnTo>
                  <a:pt x="369" y="280"/>
                </a:lnTo>
                <a:lnTo>
                  <a:pt x="369" y="280"/>
                </a:lnTo>
                <a:lnTo>
                  <a:pt x="382" y="273"/>
                </a:lnTo>
                <a:lnTo>
                  <a:pt x="389" y="267"/>
                </a:lnTo>
                <a:lnTo>
                  <a:pt x="390" y="264"/>
                </a:lnTo>
                <a:lnTo>
                  <a:pt x="390" y="264"/>
                </a:lnTo>
                <a:lnTo>
                  <a:pt x="390" y="264"/>
                </a:lnTo>
                <a:lnTo>
                  <a:pt x="378" y="262"/>
                </a:lnTo>
                <a:lnTo>
                  <a:pt x="371" y="260"/>
                </a:lnTo>
                <a:lnTo>
                  <a:pt x="367" y="260"/>
                </a:lnTo>
                <a:lnTo>
                  <a:pt x="367" y="260"/>
                </a:lnTo>
                <a:lnTo>
                  <a:pt x="364" y="260"/>
                </a:lnTo>
                <a:lnTo>
                  <a:pt x="356" y="258"/>
                </a:lnTo>
                <a:lnTo>
                  <a:pt x="350" y="254"/>
                </a:lnTo>
                <a:lnTo>
                  <a:pt x="347" y="251"/>
                </a:lnTo>
                <a:lnTo>
                  <a:pt x="344" y="247"/>
                </a:lnTo>
                <a:lnTo>
                  <a:pt x="344" y="247"/>
                </a:lnTo>
                <a:lnTo>
                  <a:pt x="339" y="239"/>
                </a:lnTo>
                <a:lnTo>
                  <a:pt x="332" y="230"/>
                </a:lnTo>
                <a:lnTo>
                  <a:pt x="327" y="223"/>
                </a:lnTo>
                <a:lnTo>
                  <a:pt x="325" y="219"/>
                </a:lnTo>
                <a:lnTo>
                  <a:pt x="325" y="215"/>
                </a:lnTo>
                <a:lnTo>
                  <a:pt x="325" y="215"/>
                </a:lnTo>
                <a:lnTo>
                  <a:pt x="320" y="197"/>
                </a:lnTo>
                <a:lnTo>
                  <a:pt x="316" y="189"/>
                </a:lnTo>
                <a:lnTo>
                  <a:pt x="314" y="184"/>
                </a:lnTo>
                <a:lnTo>
                  <a:pt x="314" y="184"/>
                </a:lnTo>
                <a:lnTo>
                  <a:pt x="313" y="180"/>
                </a:lnTo>
                <a:lnTo>
                  <a:pt x="311" y="175"/>
                </a:lnTo>
                <a:lnTo>
                  <a:pt x="311" y="169"/>
                </a:lnTo>
                <a:lnTo>
                  <a:pt x="311" y="169"/>
                </a:lnTo>
                <a:lnTo>
                  <a:pt x="324" y="167"/>
                </a:lnTo>
                <a:lnTo>
                  <a:pt x="332" y="164"/>
                </a:lnTo>
                <a:lnTo>
                  <a:pt x="336" y="164"/>
                </a:lnTo>
                <a:lnTo>
                  <a:pt x="337" y="163"/>
                </a:lnTo>
                <a:lnTo>
                  <a:pt x="339" y="143"/>
                </a:lnTo>
                <a:lnTo>
                  <a:pt x="339" y="143"/>
                </a:lnTo>
                <a:lnTo>
                  <a:pt x="348" y="146"/>
                </a:lnTo>
                <a:lnTo>
                  <a:pt x="366" y="150"/>
                </a:lnTo>
                <a:lnTo>
                  <a:pt x="387" y="153"/>
                </a:lnTo>
                <a:lnTo>
                  <a:pt x="395" y="153"/>
                </a:lnTo>
                <a:lnTo>
                  <a:pt x="401" y="152"/>
                </a:lnTo>
                <a:lnTo>
                  <a:pt x="401" y="152"/>
                </a:lnTo>
                <a:lnTo>
                  <a:pt x="409" y="148"/>
                </a:lnTo>
                <a:lnTo>
                  <a:pt x="411" y="148"/>
                </a:lnTo>
                <a:lnTo>
                  <a:pt x="411" y="147"/>
                </a:lnTo>
                <a:lnTo>
                  <a:pt x="411" y="146"/>
                </a:lnTo>
                <a:lnTo>
                  <a:pt x="408" y="143"/>
                </a:lnTo>
                <a:lnTo>
                  <a:pt x="394" y="136"/>
                </a:lnTo>
                <a:lnTo>
                  <a:pt x="394" y="136"/>
                </a:lnTo>
                <a:lnTo>
                  <a:pt x="378" y="128"/>
                </a:lnTo>
                <a:lnTo>
                  <a:pt x="369" y="122"/>
                </a:lnTo>
                <a:lnTo>
                  <a:pt x="363" y="117"/>
                </a:lnTo>
                <a:lnTo>
                  <a:pt x="363" y="117"/>
                </a:lnTo>
                <a:lnTo>
                  <a:pt x="388" y="111"/>
                </a:lnTo>
                <a:lnTo>
                  <a:pt x="408" y="107"/>
                </a:lnTo>
                <a:lnTo>
                  <a:pt x="416" y="106"/>
                </a:lnTo>
                <a:lnTo>
                  <a:pt x="423" y="106"/>
                </a:lnTo>
                <a:lnTo>
                  <a:pt x="423" y="106"/>
                </a:lnTo>
                <a:lnTo>
                  <a:pt x="448" y="111"/>
                </a:lnTo>
                <a:lnTo>
                  <a:pt x="454" y="112"/>
                </a:lnTo>
                <a:lnTo>
                  <a:pt x="459" y="111"/>
                </a:lnTo>
                <a:lnTo>
                  <a:pt x="461" y="109"/>
                </a:lnTo>
                <a:lnTo>
                  <a:pt x="462" y="106"/>
                </a:lnTo>
                <a:lnTo>
                  <a:pt x="462" y="106"/>
                </a:lnTo>
                <a:lnTo>
                  <a:pt x="461" y="103"/>
                </a:lnTo>
                <a:lnTo>
                  <a:pt x="459" y="101"/>
                </a:lnTo>
                <a:lnTo>
                  <a:pt x="449" y="96"/>
                </a:lnTo>
                <a:lnTo>
                  <a:pt x="436" y="90"/>
                </a:lnTo>
                <a:lnTo>
                  <a:pt x="420" y="84"/>
                </a:lnTo>
                <a:lnTo>
                  <a:pt x="392" y="74"/>
                </a:lnTo>
                <a:lnTo>
                  <a:pt x="378" y="70"/>
                </a:lnTo>
                <a:lnTo>
                  <a:pt x="378" y="70"/>
                </a:lnTo>
                <a:lnTo>
                  <a:pt x="395" y="70"/>
                </a:lnTo>
                <a:lnTo>
                  <a:pt x="408" y="70"/>
                </a:lnTo>
                <a:lnTo>
                  <a:pt x="418" y="70"/>
                </a:lnTo>
                <a:lnTo>
                  <a:pt x="418" y="70"/>
                </a:lnTo>
                <a:lnTo>
                  <a:pt x="422" y="70"/>
                </a:lnTo>
                <a:lnTo>
                  <a:pt x="428" y="72"/>
                </a:lnTo>
                <a:lnTo>
                  <a:pt x="444" y="75"/>
                </a:lnTo>
                <a:lnTo>
                  <a:pt x="451" y="78"/>
                </a:lnTo>
                <a:lnTo>
                  <a:pt x="459" y="78"/>
                </a:lnTo>
                <a:lnTo>
                  <a:pt x="463" y="76"/>
                </a:lnTo>
                <a:lnTo>
                  <a:pt x="466" y="74"/>
                </a:lnTo>
                <a:lnTo>
                  <a:pt x="467" y="73"/>
                </a:lnTo>
                <a:lnTo>
                  <a:pt x="467" y="73"/>
                </a:lnTo>
                <a:lnTo>
                  <a:pt x="467" y="70"/>
                </a:lnTo>
                <a:lnTo>
                  <a:pt x="467" y="68"/>
                </a:lnTo>
                <a:lnTo>
                  <a:pt x="465" y="63"/>
                </a:lnTo>
                <a:lnTo>
                  <a:pt x="460" y="59"/>
                </a:lnTo>
                <a:lnTo>
                  <a:pt x="455" y="56"/>
                </a:lnTo>
                <a:lnTo>
                  <a:pt x="445" y="51"/>
                </a:lnTo>
                <a:lnTo>
                  <a:pt x="440" y="48"/>
                </a:lnTo>
                <a:lnTo>
                  <a:pt x="440" y="48"/>
                </a:lnTo>
                <a:lnTo>
                  <a:pt x="432" y="48"/>
                </a:lnTo>
                <a:lnTo>
                  <a:pt x="426" y="47"/>
                </a:lnTo>
                <a:lnTo>
                  <a:pt x="421" y="46"/>
                </a:lnTo>
                <a:lnTo>
                  <a:pt x="421" y="46"/>
                </a:lnTo>
                <a:lnTo>
                  <a:pt x="422" y="46"/>
                </a:lnTo>
                <a:lnTo>
                  <a:pt x="426" y="45"/>
                </a:lnTo>
                <a:lnTo>
                  <a:pt x="436" y="42"/>
                </a:lnTo>
                <a:lnTo>
                  <a:pt x="445" y="40"/>
                </a:lnTo>
                <a:lnTo>
                  <a:pt x="448" y="37"/>
                </a:lnTo>
                <a:lnTo>
                  <a:pt x="448" y="36"/>
                </a:lnTo>
                <a:lnTo>
                  <a:pt x="448" y="35"/>
                </a:lnTo>
                <a:lnTo>
                  <a:pt x="448" y="35"/>
                </a:lnTo>
                <a:lnTo>
                  <a:pt x="444" y="30"/>
                </a:lnTo>
                <a:lnTo>
                  <a:pt x="440" y="26"/>
                </a:lnTo>
                <a:lnTo>
                  <a:pt x="436" y="24"/>
                </a:lnTo>
                <a:lnTo>
                  <a:pt x="425" y="22"/>
                </a:lnTo>
                <a:lnTo>
                  <a:pt x="400" y="19"/>
                </a:lnTo>
                <a:lnTo>
                  <a:pt x="400" y="19"/>
                </a:lnTo>
                <a:lnTo>
                  <a:pt x="406" y="15"/>
                </a:lnTo>
                <a:lnTo>
                  <a:pt x="416" y="9"/>
                </a:lnTo>
                <a:lnTo>
                  <a:pt x="420" y="6"/>
                </a:lnTo>
                <a:lnTo>
                  <a:pt x="420" y="4"/>
                </a:lnTo>
                <a:lnTo>
                  <a:pt x="420" y="3"/>
                </a:lnTo>
                <a:lnTo>
                  <a:pt x="418" y="2"/>
                </a:lnTo>
                <a:lnTo>
                  <a:pt x="416" y="1"/>
                </a:lnTo>
                <a:lnTo>
                  <a:pt x="408" y="0"/>
                </a:lnTo>
                <a:lnTo>
                  <a:pt x="408" y="0"/>
                </a:lnTo>
                <a:lnTo>
                  <a:pt x="389" y="1"/>
                </a:lnTo>
                <a:lnTo>
                  <a:pt x="377" y="2"/>
                </a:lnTo>
                <a:lnTo>
                  <a:pt x="369" y="4"/>
                </a:lnTo>
                <a:lnTo>
                  <a:pt x="358" y="8"/>
                </a:lnTo>
                <a:lnTo>
                  <a:pt x="358" y="8"/>
                </a:lnTo>
                <a:lnTo>
                  <a:pt x="314" y="25"/>
                </a:lnTo>
                <a:lnTo>
                  <a:pt x="292" y="34"/>
                </a:lnTo>
                <a:lnTo>
                  <a:pt x="283" y="36"/>
                </a:lnTo>
                <a:lnTo>
                  <a:pt x="281" y="36"/>
                </a:lnTo>
                <a:lnTo>
                  <a:pt x="281" y="36"/>
                </a:lnTo>
                <a:lnTo>
                  <a:pt x="277" y="31"/>
                </a:lnTo>
                <a:lnTo>
                  <a:pt x="272" y="22"/>
                </a:lnTo>
                <a:lnTo>
                  <a:pt x="269" y="17"/>
                </a:lnTo>
                <a:lnTo>
                  <a:pt x="265" y="14"/>
                </a:lnTo>
                <a:lnTo>
                  <a:pt x="260" y="12"/>
                </a:lnTo>
                <a:lnTo>
                  <a:pt x="257" y="13"/>
                </a:lnTo>
                <a:lnTo>
                  <a:pt x="254" y="13"/>
                </a:lnTo>
                <a:lnTo>
                  <a:pt x="254" y="13"/>
                </a:lnTo>
                <a:lnTo>
                  <a:pt x="225" y="25"/>
                </a:lnTo>
                <a:lnTo>
                  <a:pt x="173" y="45"/>
                </a:lnTo>
                <a:lnTo>
                  <a:pt x="116" y="69"/>
                </a:lnTo>
                <a:lnTo>
                  <a:pt x="89" y="80"/>
                </a:lnTo>
                <a:lnTo>
                  <a:pt x="67" y="91"/>
                </a:lnTo>
                <a:lnTo>
                  <a:pt x="67" y="91"/>
                </a:lnTo>
                <a:lnTo>
                  <a:pt x="36" y="108"/>
                </a:lnTo>
                <a:lnTo>
                  <a:pt x="18" y="120"/>
                </a:lnTo>
                <a:lnTo>
                  <a:pt x="11" y="126"/>
                </a:lnTo>
                <a:lnTo>
                  <a:pt x="7" y="131"/>
                </a:lnTo>
                <a:lnTo>
                  <a:pt x="4" y="136"/>
                </a:lnTo>
                <a:lnTo>
                  <a:pt x="1" y="141"/>
                </a:lnTo>
                <a:lnTo>
                  <a:pt x="1" y="141"/>
                </a:lnTo>
                <a:lnTo>
                  <a:pt x="0" y="152"/>
                </a:lnTo>
                <a:lnTo>
                  <a:pt x="0" y="162"/>
                </a:lnTo>
                <a:lnTo>
                  <a:pt x="2" y="171"/>
                </a:lnTo>
                <a:lnTo>
                  <a:pt x="6" y="181"/>
                </a:lnTo>
                <a:lnTo>
                  <a:pt x="6" y="181"/>
                </a:lnTo>
                <a:lnTo>
                  <a:pt x="10" y="192"/>
                </a:lnTo>
                <a:lnTo>
                  <a:pt x="16" y="204"/>
                </a:lnTo>
                <a:lnTo>
                  <a:pt x="23" y="217"/>
                </a:lnTo>
                <a:lnTo>
                  <a:pt x="27" y="221"/>
                </a:lnTo>
                <a:lnTo>
                  <a:pt x="29" y="224"/>
                </a:lnTo>
                <a:lnTo>
                  <a:pt x="29" y="224"/>
                </a:lnTo>
                <a:lnTo>
                  <a:pt x="34" y="228"/>
                </a:lnTo>
                <a:lnTo>
                  <a:pt x="39" y="232"/>
                </a:lnTo>
                <a:lnTo>
                  <a:pt x="41" y="237"/>
                </a:lnTo>
                <a:lnTo>
                  <a:pt x="41" y="240"/>
                </a:lnTo>
                <a:lnTo>
                  <a:pt x="41" y="240"/>
                </a:lnTo>
                <a:lnTo>
                  <a:pt x="43" y="245"/>
                </a:lnTo>
                <a:lnTo>
                  <a:pt x="44" y="253"/>
                </a:lnTo>
                <a:lnTo>
                  <a:pt x="44" y="257"/>
                </a:lnTo>
                <a:lnTo>
                  <a:pt x="43" y="260"/>
                </a:lnTo>
                <a:lnTo>
                  <a:pt x="41" y="263"/>
                </a:lnTo>
                <a:lnTo>
                  <a:pt x="38" y="264"/>
                </a:lnTo>
                <a:lnTo>
                  <a:pt x="38" y="264"/>
                </a:lnTo>
                <a:lnTo>
                  <a:pt x="29" y="265"/>
                </a:lnTo>
                <a:lnTo>
                  <a:pt x="19" y="265"/>
                </a:lnTo>
                <a:lnTo>
                  <a:pt x="8" y="265"/>
                </a:lnTo>
                <a:lnTo>
                  <a:pt x="40" y="290"/>
                </a:lnTo>
                <a:lnTo>
                  <a:pt x="40" y="290"/>
                </a:lnTo>
                <a:lnTo>
                  <a:pt x="45" y="293"/>
                </a:lnTo>
                <a:lnTo>
                  <a:pt x="47" y="297"/>
                </a:lnTo>
                <a:lnTo>
                  <a:pt x="49" y="299"/>
                </a:lnTo>
                <a:lnTo>
                  <a:pt x="47" y="301"/>
                </a:lnTo>
                <a:lnTo>
                  <a:pt x="47" y="301"/>
                </a:lnTo>
                <a:lnTo>
                  <a:pt x="46" y="304"/>
                </a:lnTo>
                <a:lnTo>
                  <a:pt x="44" y="312"/>
                </a:lnTo>
                <a:lnTo>
                  <a:pt x="43" y="319"/>
                </a:lnTo>
                <a:lnTo>
                  <a:pt x="44" y="323"/>
                </a:lnTo>
                <a:lnTo>
                  <a:pt x="45" y="324"/>
                </a:lnTo>
                <a:lnTo>
                  <a:pt x="45" y="324"/>
                </a:lnTo>
                <a:lnTo>
                  <a:pt x="50" y="326"/>
                </a:lnTo>
                <a:lnTo>
                  <a:pt x="58" y="330"/>
                </a:lnTo>
                <a:lnTo>
                  <a:pt x="68" y="332"/>
                </a:lnTo>
                <a:lnTo>
                  <a:pt x="68" y="332"/>
                </a:lnTo>
                <a:lnTo>
                  <a:pt x="69" y="332"/>
                </a:lnTo>
                <a:lnTo>
                  <a:pt x="72" y="334"/>
                </a:lnTo>
                <a:lnTo>
                  <a:pt x="75" y="337"/>
                </a:lnTo>
                <a:lnTo>
                  <a:pt x="81" y="345"/>
                </a:lnTo>
                <a:lnTo>
                  <a:pt x="81" y="345"/>
                </a:lnTo>
                <a:lnTo>
                  <a:pt x="90" y="356"/>
                </a:lnTo>
                <a:lnTo>
                  <a:pt x="101" y="370"/>
                </a:lnTo>
                <a:lnTo>
                  <a:pt x="112" y="382"/>
                </a:lnTo>
                <a:lnTo>
                  <a:pt x="116" y="387"/>
                </a:lnTo>
                <a:lnTo>
                  <a:pt x="119" y="388"/>
                </a:lnTo>
                <a:lnTo>
                  <a:pt x="119" y="388"/>
                </a:lnTo>
                <a:lnTo>
                  <a:pt x="124" y="388"/>
                </a:lnTo>
                <a:lnTo>
                  <a:pt x="129" y="388"/>
                </a:lnTo>
                <a:lnTo>
                  <a:pt x="131" y="390"/>
                </a:lnTo>
                <a:lnTo>
                  <a:pt x="134" y="391"/>
                </a:lnTo>
                <a:lnTo>
                  <a:pt x="136" y="392"/>
                </a:lnTo>
                <a:lnTo>
                  <a:pt x="137" y="396"/>
                </a:lnTo>
                <a:lnTo>
                  <a:pt x="137" y="396"/>
                </a:lnTo>
                <a:lnTo>
                  <a:pt x="139" y="401"/>
                </a:lnTo>
                <a:lnTo>
                  <a:pt x="139" y="407"/>
                </a:lnTo>
                <a:lnTo>
                  <a:pt x="139" y="418"/>
                </a:lnTo>
                <a:lnTo>
                  <a:pt x="139" y="427"/>
                </a:lnTo>
                <a:lnTo>
                  <a:pt x="140" y="430"/>
                </a:lnTo>
                <a:lnTo>
                  <a:pt x="142" y="431"/>
                </a:lnTo>
                <a:lnTo>
                  <a:pt x="162" y="434"/>
                </a:lnTo>
                <a:lnTo>
                  <a:pt x="162" y="434"/>
                </a:lnTo>
                <a:lnTo>
                  <a:pt x="168" y="435"/>
                </a:lnTo>
                <a:lnTo>
                  <a:pt x="173" y="435"/>
                </a:lnTo>
                <a:lnTo>
                  <a:pt x="176" y="436"/>
                </a:lnTo>
                <a:lnTo>
                  <a:pt x="176" y="436"/>
                </a:lnTo>
                <a:lnTo>
                  <a:pt x="180" y="436"/>
                </a:lnTo>
                <a:lnTo>
                  <a:pt x="186" y="437"/>
                </a:lnTo>
                <a:lnTo>
                  <a:pt x="192" y="437"/>
                </a:lnTo>
                <a:lnTo>
                  <a:pt x="196" y="438"/>
                </a:lnTo>
                <a:lnTo>
                  <a:pt x="196" y="438"/>
                </a:lnTo>
                <a:lnTo>
                  <a:pt x="203" y="446"/>
                </a:lnTo>
                <a:lnTo>
                  <a:pt x="208" y="451"/>
                </a:lnTo>
                <a:lnTo>
                  <a:pt x="208" y="451"/>
                </a:lnTo>
                <a:lnTo>
                  <a:pt x="210" y="462"/>
                </a:lnTo>
                <a:lnTo>
                  <a:pt x="215" y="488"/>
                </a:lnTo>
                <a:lnTo>
                  <a:pt x="219" y="521"/>
                </a:lnTo>
                <a:lnTo>
                  <a:pt x="220" y="537"/>
                </a:lnTo>
                <a:lnTo>
                  <a:pt x="219" y="551"/>
                </a:lnTo>
                <a:lnTo>
                  <a:pt x="219" y="551"/>
                </a:lnTo>
                <a:lnTo>
                  <a:pt x="219" y="555"/>
                </a:lnTo>
                <a:lnTo>
                  <a:pt x="219" y="562"/>
                </a:lnTo>
                <a:lnTo>
                  <a:pt x="220" y="566"/>
                </a:lnTo>
                <a:lnTo>
                  <a:pt x="223" y="573"/>
                </a:lnTo>
                <a:lnTo>
                  <a:pt x="229" y="582"/>
                </a:lnTo>
                <a:lnTo>
                  <a:pt x="236" y="591"/>
                </a:lnTo>
                <a:lnTo>
                  <a:pt x="242" y="599"/>
                </a:lnTo>
                <a:lnTo>
                  <a:pt x="248" y="608"/>
                </a:lnTo>
                <a:lnTo>
                  <a:pt x="252" y="616"/>
                </a:lnTo>
                <a:lnTo>
                  <a:pt x="253" y="620"/>
                </a:lnTo>
                <a:lnTo>
                  <a:pt x="253" y="624"/>
                </a:lnTo>
                <a:lnTo>
                  <a:pt x="253" y="624"/>
                </a:lnTo>
                <a:lnTo>
                  <a:pt x="251" y="631"/>
                </a:lnTo>
                <a:lnTo>
                  <a:pt x="247" y="640"/>
                </a:lnTo>
                <a:lnTo>
                  <a:pt x="238" y="658"/>
                </a:lnTo>
                <a:lnTo>
                  <a:pt x="234" y="669"/>
                </a:lnTo>
                <a:lnTo>
                  <a:pt x="231" y="680"/>
                </a:lnTo>
                <a:lnTo>
                  <a:pt x="230" y="692"/>
                </a:lnTo>
                <a:lnTo>
                  <a:pt x="231" y="704"/>
                </a:lnTo>
                <a:lnTo>
                  <a:pt x="231" y="704"/>
                </a:lnTo>
                <a:lnTo>
                  <a:pt x="236" y="718"/>
                </a:lnTo>
                <a:lnTo>
                  <a:pt x="241" y="730"/>
                </a:lnTo>
                <a:lnTo>
                  <a:pt x="247" y="742"/>
                </a:lnTo>
                <a:lnTo>
                  <a:pt x="254" y="753"/>
                </a:lnTo>
                <a:lnTo>
                  <a:pt x="260" y="763"/>
                </a:lnTo>
                <a:lnTo>
                  <a:pt x="265" y="772"/>
                </a:lnTo>
                <a:lnTo>
                  <a:pt x="269" y="781"/>
                </a:lnTo>
                <a:lnTo>
                  <a:pt x="269" y="785"/>
                </a:lnTo>
                <a:lnTo>
                  <a:pt x="269" y="788"/>
                </a:lnTo>
                <a:lnTo>
                  <a:pt x="269" y="788"/>
                </a:lnTo>
                <a:lnTo>
                  <a:pt x="269" y="794"/>
                </a:lnTo>
                <a:lnTo>
                  <a:pt x="270" y="800"/>
                </a:lnTo>
                <a:lnTo>
                  <a:pt x="272" y="807"/>
                </a:lnTo>
                <a:lnTo>
                  <a:pt x="274" y="813"/>
                </a:lnTo>
                <a:lnTo>
                  <a:pt x="272" y="819"/>
                </a:lnTo>
                <a:lnTo>
                  <a:pt x="270" y="825"/>
                </a:lnTo>
                <a:lnTo>
                  <a:pt x="263" y="832"/>
                </a:lnTo>
                <a:lnTo>
                  <a:pt x="252" y="841"/>
                </a:lnTo>
                <a:lnTo>
                  <a:pt x="252" y="841"/>
                </a:lnTo>
                <a:lnTo>
                  <a:pt x="226" y="858"/>
                </a:lnTo>
                <a:lnTo>
                  <a:pt x="206" y="872"/>
                </a:lnTo>
                <a:lnTo>
                  <a:pt x="197" y="878"/>
                </a:lnTo>
                <a:lnTo>
                  <a:pt x="192" y="885"/>
                </a:lnTo>
                <a:lnTo>
                  <a:pt x="190" y="888"/>
                </a:lnTo>
                <a:lnTo>
                  <a:pt x="190" y="889"/>
                </a:lnTo>
                <a:lnTo>
                  <a:pt x="191" y="891"/>
                </a:lnTo>
                <a:lnTo>
                  <a:pt x="191" y="891"/>
                </a:lnTo>
                <a:lnTo>
                  <a:pt x="196" y="893"/>
                </a:lnTo>
                <a:lnTo>
                  <a:pt x="204" y="894"/>
                </a:lnTo>
                <a:lnTo>
                  <a:pt x="224" y="898"/>
                </a:lnTo>
                <a:lnTo>
                  <a:pt x="234" y="899"/>
                </a:lnTo>
                <a:lnTo>
                  <a:pt x="242" y="902"/>
                </a:lnTo>
                <a:lnTo>
                  <a:pt x="247" y="905"/>
                </a:lnTo>
                <a:lnTo>
                  <a:pt x="248" y="907"/>
                </a:lnTo>
                <a:lnTo>
                  <a:pt x="247" y="909"/>
                </a:lnTo>
                <a:lnTo>
                  <a:pt x="247" y="909"/>
                </a:lnTo>
                <a:lnTo>
                  <a:pt x="247" y="910"/>
                </a:lnTo>
                <a:lnTo>
                  <a:pt x="247" y="913"/>
                </a:lnTo>
                <a:lnTo>
                  <a:pt x="249" y="917"/>
                </a:lnTo>
                <a:lnTo>
                  <a:pt x="253" y="922"/>
                </a:lnTo>
                <a:lnTo>
                  <a:pt x="258" y="926"/>
                </a:lnTo>
                <a:lnTo>
                  <a:pt x="268" y="933"/>
                </a:lnTo>
                <a:lnTo>
                  <a:pt x="272" y="937"/>
                </a:lnTo>
                <a:lnTo>
                  <a:pt x="272" y="937"/>
                </a:lnTo>
                <a:lnTo>
                  <a:pt x="270" y="942"/>
                </a:lnTo>
                <a:lnTo>
                  <a:pt x="263" y="954"/>
                </a:lnTo>
                <a:lnTo>
                  <a:pt x="260" y="963"/>
                </a:lnTo>
                <a:lnTo>
                  <a:pt x="259" y="971"/>
                </a:lnTo>
                <a:lnTo>
                  <a:pt x="259" y="981"/>
                </a:lnTo>
                <a:lnTo>
                  <a:pt x="260" y="989"/>
                </a:lnTo>
                <a:lnTo>
                  <a:pt x="260" y="989"/>
                </a:lnTo>
                <a:lnTo>
                  <a:pt x="263" y="993"/>
                </a:lnTo>
                <a:lnTo>
                  <a:pt x="265" y="996"/>
                </a:lnTo>
                <a:lnTo>
                  <a:pt x="270" y="999"/>
                </a:lnTo>
                <a:lnTo>
                  <a:pt x="279" y="1003"/>
                </a:lnTo>
                <a:lnTo>
                  <a:pt x="281" y="1005"/>
                </a:lnTo>
                <a:lnTo>
                  <a:pt x="281" y="1008"/>
                </a:lnTo>
                <a:lnTo>
                  <a:pt x="281" y="1010"/>
                </a:lnTo>
                <a:lnTo>
                  <a:pt x="277" y="1017"/>
                </a:lnTo>
                <a:lnTo>
                  <a:pt x="270" y="1030"/>
                </a:lnTo>
                <a:lnTo>
                  <a:pt x="270" y="1030"/>
                </a:lnTo>
                <a:lnTo>
                  <a:pt x="252" y="1054"/>
                </a:lnTo>
                <a:lnTo>
                  <a:pt x="238" y="1072"/>
                </a:lnTo>
                <a:lnTo>
                  <a:pt x="227" y="1087"/>
                </a:lnTo>
                <a:lnTo>
                  <a:pt x="224" y="1094"/>
                </a:lnTo>
                <a:lnTo>
                  <a:pt x="220" y="1102"/>
                </a:lnTo>
                <a:lnTo>
                  <a:pt x="220" y="1102"/>
                </a:lnTo>
                <a:lnTo>
                  <a:pt x="219" y="1109"/>
                </a:lnTo>
                <a:lnTo>
                  <a:pt x="219" y="1117"/>
                </a:lnTo>
                <a:lnTo>
                  <a:pt x="220" y="1131"/>
                </a:lnTo>
                <a:lnTo>
                  <a:pt x="220" y="1137"/>
                </a:lnTo>
                <a:lnTo>
                  <a:pt x="219" y="1143"/>
                </a:lnTo>
                <a:lnTo>
                  <a:pt x="215" y="1149"/>
                </a:lnTo>
                <a:lnTo>
                  <a:pt x="208" y="1154"/>
                </a:lnTo>
                <a:lnTo>
                  <a:pt x="208" y="1154"/>
                </a:lnTo>
                <a:lnTo>
                  <a:pt x="199" y="1160"/>
                </a:lnTo>
                <a:lnTo>
                  <a:pt x="190" y="1167"/>
                </a:lnTo>
                <a:lnTo>
                  <a:pt x="173" y="1184"/>
                </a:lnTo>
                <a:lnTo>
                  <a:pt x="158" y="1202"/>
                </a:lnTo>
                <a:lnTo>
                  <a:pt x="146" y="1220"/>
                </a:lnTo>
                <a:lnTo>
                  <a:pt x="146" y="1220"/>
                </a:lnTo>
                <a:lnTo>
                  <a:pt x="123" y="1249"/>
                </a:lnTo>
                <a:lnTo>
                  <a:pt x="85" y="1295"/>
                </a:lnTo>
                <a:lnTo>
                  <a:pt x="52" y="1339"/>
                </a:lnTo>
                <a:lnTo>
                  <a:pt x="41" y="1355"/>
                </a:lnTo>
                <a:lnTo>
                  <a:pt x="38" y="1359"/>
                </a:lnTo>
                <a:lnTo>
                  <a:pt x="38" y="1362"/>
                </a:lnTo>
                <a:lnTo>
                  <a:pt x="38" y="1362"/>
                </a:lnTo>
                <a:lnTo>
                  <a:pt x="38" y="1379"/>
                </a:lnTo>
                <a:lnTo>
                  <a:pt x="39" y="1395"/>
                </a:lnTo>
                <a:lnTo>
                  <a:pt x="40" y="1405"/>
                </a:lnTo>
                <a:lnTo>
                  <a:pt x="43" y="1414"/>
                </a:lnTo>
                <a:lnTo>
                  <a:pt x="45" y="1423"/>
                </a:lnTo>
                <a:lnTo>
                  <a:pt x="50" y="1433"/>
                </a:lnTo>
                <a:lnTo>
                  <a:pt x="56" y="1442"/>
                </a:lnTo>
                <a:lnTo>
                  <a:pt x="63" y="1450"/>
                </a:lnTo>
                <a:lnTo>
                  <a:pt x="72" y="1457"/>
                </a:lnTo>
                <a:lnTo>
                  <a:pt x="83" y="1465"/>
                </a:lnTo>
                <a:lnTo>
                  <a:pt x="95" y="1471"/>
                </a:lnTo>
                <a:lnTo>
                  <a:pt x="109" y="1476"/>
                </a:lnTo>
                <a:lnTo>
                  <a:pt x="109" y="1476"/>
                </a:lnTo>
                <a:lnTo>
                  <a:pt x="158" y="1487"/>
                </a:lnTo>
                <a:lnTo>
                  <a:pt x="174" y="1489"/>
                </a:lnTo>
                <a:lnTo>
                  <a:pt x="187" y="1490"/>
                </a:lnTo>
                <a:lnTo>
                  <a:pt x="201" y="1490"/>
                </a:lnTo>
                <a:lnTo>
                  <a:pt x="214" y="1489"/>
                </a:lnTo>
                <a:lnTo>
                  <a:pt x="255" y="1486"/>
                </a:lnTo>
                <a:lnTo>
                  <a:pt x="255" y="1486"/>
                </a:lnTo>
                <a:lnTo>
                  <a:pt x="283" y="1482"/>
                </a:lnTo>
                <a:lnTo>
                  <a:pt x="314" y="1477"/>
                </a:lnTo>
                <a:lnTo>
                  <a:pt x="343" y="1470"/>
                </a:lnTo>
                <a:lnTo>
                  <a:pt x="372" y="1462"/>
                </a:lnTo>
                <a:lnTo>
                  <a:pt x="421" y="1448"/>
                </a:lnTo>
                <a:lnTo>
                  <a:pt x="448" y="1438"/>
                </a:lnTo>
                <a:lnTo>
                  <a:pt x="448" y="1438"/>
                </a:lnTo>
                <a:lnTo>
                  <a:pt x="456" y="1436"/>
                </a:lnTo>
                <a:lnTo>
                  <a:pt x="467" y="1434"/>
                </a:lnTo>
                <a:lnTo>
                  <a:pt x="494" y="1432"/>
                </a:lnTo>
                <a:lnTo>
                  <a:pt x="528" y="1429"/>
                </a:lnTo>
                <a:lnTo>
                  <a:pt x="528" y="1429"/>
                </a:lnTo>
                <a:lnTo>
                  <a:pt x="539" y="1438"/>
                </a:lnTo>
                <a:lnTo>
                  <a:pt x="547" y="1445"/>
                </a:lnTo>
                <a:lnTo>
                  <a:pt x="551" y="1449"/>
                </a:lnTo>
                <a:lnTo>
                  <a:pt x="554" y="1451"/>
                </a:lnTo>
                <a:lnTo>
                  <a:pt x="554" y="1451"/>
                </a:lnTo>
                <a:lnTo>
                  <a:pt x="547" y="1483"/>
                </a:lnTo>
                <a:lnTo>
                  <a:pt x="544" y="1497"/>
                </a:lnTo>
                <a:lnTo>
                  <a:pt x="541" y="1505"/>
                </a:lnTo>
                <a:lnTo>
                  <a:pt x="541" y="1505"/>
                </a:lnTo>
                <a:lnTo>
                  <a:pt x="522" y="1546"/>
                </a:lnTo>
                <a:lnTo>
                  <a:pt x="512" y="1570"/>
                </a:lnTo>
                <a:lnTo>
                  <a:pt x="506" y="1584"/>
                </a:lnTo>
                <a:lnTo>
                  <a:pt x="506" y="1584"/>
                </a:lnTo>
                <a:lnTo>
                  <a:pt x="506" y="1588"/>
                </a:lnTo>
                <a:lnTo>
                  <a:pt x="507" y="1592"/>
                </a:lnTo>
                <a:lnTo>
                  <a:pt x="510" y="1596"/>
                </a:lnTo>
                <a:lnTo>
                  <a:pt x="513" y="1600"/>
                </a:lnTo>
                <a:lnTo>
                  <a:pt x="527" y="1611"/>
                </a:lnTo>
                <a:lnTo>
                  <a:pt x="527" y="1611"/>
                </a:lnTo>
                <a:lnTo>
                  <a:pt x="533" y="1615"/>
                </a:lnTo>
                <a:lnTo>
                  <a:pt x="540" y="1617"/>
                </a:lnTo>
                <a:lnTo>
                  <a:pt x="550" y="1620"/>
                </a:lnTo>
                <a:lnTo>
                  <a:pt x="550" y="1620"/>
                </a:lnTo>
                <a:lnTo>
                  <a:pt x="607" y="1560"/>
                </a:lnTo>
                <a:lnTo>
                  <a:pt x="607" y="15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19F2ED4E-622E-4715-B834-5B25B4C8B319}"/>
              </a:ext>
            </a:extLst>
          </p:cNvPr>
          <p:cNvSpPr>
            <a:spLocks/>
          </p:cNvSpPr>
          <p:nvPr/>
        </p:nvSpPr>
        <p:spPr bwMode="auto">
          <a:xfrm>
            <a:off x="1506620" y="3745033"/>
            <a:ext cx="953464" cy="2630347"/>
          </a:xfrm>
          <a:custGeom>
            <a:avLst/>
            <a:gdLst>
              <a:gd name="T0" fmla="*/ 113 w 974"/>
              <a:gd name="T1" fmla="*/ 587 h 2687"/>
              <a:gd name="T2" fmla="*/ 283 w 974"/>
              <a:gd name="T3" fmla="*/ 1058 h 2687"/>
              <a:gd name="T4" fmla="*/ 258 w 974"/>
              <a:gd name="T5" fmla="*/ 1219 h 2687"/>
              <a:gd name="T6" fmla="*/ 277 w 974"/>
              <a:gd name="T7" fmla="*/ 1377 h 2687"/>
              <a:gd name="T8" fmla="*/ 361 w 974"/>
              <a:gd name="T9" fmla="*/ 1931 h 2687"/>
              <a:gd name="T10" fmla="*/ 453 w 974"/>
              <a:gd name="T11" fmla="*/ 2507 h 2687"/>
              <a:gd name="T12" fmla="*/ 457 w 974"/>
              <a:gd name="T13" fmla="*/ 2610 h 2687"/>
              <a:gd name="T14" fmla="*/ 495 w 974"/>
              <a:gd name="T15" fmla="*/ 2682 h 2687"/>
              <a:gd name="T16" fmla="*/ 563 w 974"/>
              <a:gd name="T17" fmla="*/ 2671 h 2687"/>
              <a:gd name="T18" fmla="*/ 585 w 974"/>
              <a:gd name="T19" fmla="*/ 2536 h 2687"/>
              <a:gd name="T20" fmla="*/ 592 w 974"/>
              <a:gd name="T21" fmla="*/ 2369 h 2687"/>
              <a:gd name="T22" fmla="*/ 543 w 974"/>
              <a:gd name="T23" fmla="*/ 1939 h 2687"/>
              <a:gd name="T24" fmla="*/ 590 w 974"/>
              <a:gd name="T25" fmla="*/ 1702 h 2687"/>
              <a:gd name="T26" fmla="*/ 567 w 974"/>
              <a:gd name="T27" fmla="*/ 1941 h 2687"/>
              <a:gd name="T28" fmla="*/ 585 w 974"/>
              <a:gd name="T29" fmla="*/ 2119 h 2687"/>
              <a:gd name="T30" fmla="*/ 640 w 974"/>
              <a:gd name="T31" fmla="*/ 2215 h 2687"/>
              <a:gd name="T32" fmla="*/ 702 w 974"/>
              <a:gd name="T33" fmla="*/ 2132 h 2687"/>
              <a:gd name="T34" fmla="*/ 702 w 974"/>
              <a:gd name="T35" fmla="*/ 2014 h 2687"/>
              <a:gd name="T36" fmla="*/ 717 w 974"/>
              <a:gd name="T37" fmla="*/ 1863 h 2687"/>
              <a:gd name="T38" fmla="*/ 804 w 974"/>
              <a:gd name="T39" fmla="*/ 1658 h 2687"/>
              <a:gd name="T40" fmla="*/ 827 w 974"/>
              <a:gd name="T41" fmla="*/ 1421 h 2687"/>
              <a:gd name="T42" fmla="*/ 829 w 974"/>
              <a:gd name="T43" fmla="*/ 1380 h 2687"/>
              <a:gd name="T44" fmla="*/ 750 w 974"/>
              <a:gd name="T45" fmla="*/ 1102 h 2687"/>
              <a:gd name="T46" fmla="*/ 924 w 974"/>
              <a:gd name="T47" fmla="*/ 582 h 2687"/>
              <a:gd name="T48" fmla="*/ 960 w 974"/>
              <a:gd name="T49" fmla="*/ 356 h 2687"/>
              <a:gd name="T50" fmla="*/ 955 w 974"/>
              <a:gd name="T51" fmla="*/ 132 h 2687"/>
              <a:gd name="T52" fmla="*/ 940 w 974"/>
              <a:gd name="T53" fmla="*/ 186 h 2687"/>
              <a:gd name="T54" fmla="*/ 912 w 974"/>
              <a:gd name="T55" fmla="*/ 111 h 2687"/>
              <a:gd name="T56" fmla="*/ 890 w 974"/>
              <a:gd name="T57" fmla="*/ 94 h 2687"/>
              <a:gd name="T58" fmla="*/ 882 w 974"/>
              <a:gd name="T59" fmla="*/ 181 h 2687"/>
              <a:gd name="T60" fmla="*/ 850 w 974"/>
              <a:gd name="T61" fmla="*/ 105 h 2687"/>
              <a:gd name="T62" fmla="*/ 833 w 974"/>
              <a:gd name="T63" fmla="*/ 194 h 2687"/>
              <a:gd name="T64" fmla="*/ 804 w 974"/>
              <a:gd name="T65" fmla="*/ 194 h 2687"/>
              <a:gd name="T66" fmla="*/ 861 w 974"/>
              <a:gd name="T67" fmla="*/ 266 h 2687"/>
              <a:gd name="T68" fmla="*/ 843 w 974"/>
              <a:gd name="T69" fmla="*/ 326 h 2687"/>
              <a:gd name="T70" fmla="*/ 805 w 974"/>
              <a:gd name="T71" fmla="*/ 393 h 2687"/>
              <a:gd name="T72" fmla="*/ 801 w 974"/>
              <a:gd name="T73" fmla="*/ 593 h 2687"/>
              <a:gd name="T74" fmla="*/ 728 w 974"/>
              <a:gd name="T75" fmla="*/ 692 h 2687"/>
              <a:gd name="T76" fmla="*/ 636 w 974"/>
              <a:gd name="T77" fmla="*/ 766 h 2687"/>
              <a:gd name="T78" fmla="*/ 619 w 974"/>
              <a:gd name="T79" fmla="*/ 732 h 2687"/>
              <a:gd name="T80" fmla="*/ 635 w 974"/>
              <a:gd name="T81" fmla="*/ 664 h 2687"/>
              <a:gd name="T82" fmla="*/ 614 w 974"/>
              <a:gd name="T83" fmla="*/ 567 h 2687"/>
              <a:gd name="T84" fmla="*/ 556 w 974"/>
              <a:gd name="T85" fmla="*/ 512 h 2687"/>
              <a:gd name="T86" fmla="*/ 487 w 974"/>
              <a:gd name="T87" fmla="*/ 483 h 2687"/>
              <a:gd name="T88" fmla="*/ 444 w 974"/>
              <a:gd name="T89" fmla="*/ 512 h 2687"/>
              <a:gd name="T90" fmla="*/ 405 w 974"/>
              <a:gd name="T91" fmla="*/ 561 h 2687"/>
              <a:gd name="T92" fmla="*/ 394 w 974"/>
              <a:gd name="T93" fmla="*/ 650 h 2687"/>
              <a:gd name="T94" fmla="*/ 385 w 974"/>
              <a:gd name="T95" fmla="*/ 683 h 2687"/>
              <a:gd name="T96" fmla="*/ 419 w 974"/>
              <a:gd name="T97" fmla="*/ 762 h 2687"/>
              <a:gd name="T98" fmla="*/ 406 w 974"/>
              <a:gd name="T99" fmla="*/ 768 h 2687"/>
              <a:gd name="T100" fmla="*/ 320 w 974"/>
              <a:gd name="T101" fmla="*/ 705 h 2687"/>
              <a:gd name="T102" fmla="*/ 221 w 974"/>
              <a:gd name="T103" fmla="*/ 518 h 2687"/>
              <a:gd name="T104" fmla="*/ 231 w 974"/>
              <a:gd name="T105" fmla="*/ 291 h 2687"/>
              <a:gd name="T106" fmla="*/ 147 w 974"/>
              <a:gd name="T107" fmla="*/ 254 h 2687"/>
              <a:gd name="T108" fmla="*/ 149 w 974"/>
              <a:gd name="T109" fmla="*/ 154 h 2687"/>
              <a:gd name="T110" fmla="*/ 165 w 974"/>
              <a:gd name="T111" fmla="*/ 102 h 2687"/>
              <a:gd name="T112" fmla="*/ 127 w 974"/>
              <a:gd name="T113" fmla="*/ 108 h 2687"/>
              <a:gd name="T114" fmla="*/ 103 w 974"/>
              <a:gd name="T115" fmla="*/ 5 h 2687"/>
              <a:gd name="T116" fmla="*/ 74 w 974"/>
              <a:gd name="T117" fmla="*/ 0 h 2687"/>
              <a:gd name="T118" fmla="*/ 54 w 974"/>
              <a:gd name="T119" fmla="*/ 50 h 2687"/>
              <a:gd name="T120" fmla="*/ 40 w 974"/>
              <a:gd name="T121" fmla="*/ 108 h 2687"/>
              <a:gd name="T122" fmla="*/ 1 w 974"/>
              <a:gd name="T123" fmla="*/ 64 h 2687"/>
              <a:gd name="T124" fmla="*/ 50 w 974"/>
              <a:gd name="T125" fmla="*/ 234 h 2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74" h="2687">
                <a:moveTo>
                  <a:pt x="54" y="264"/>
                </a:moveTo>
                <a:lnTo>
                  <a:pt x="54" y="264"/>
                </a:lnTo>
                <a:lnTo>
                  <a:pt x="71" y="365"/>
                </a:lnTo>
                <a:lnTo>
                  <a:pt x="84" y="439"/>
                </a:lnTo>
                <a:lnTo>
                  <a:pt x="87" y="467"/>
                </a:lnTo>
                <a:lnTo>
                  <a:pt x="88" y="483"/>
                </a:lnTo>
                <a:lnTo>
                  <a:pt x="88" y="483"/>
                </a:lnTo>
                <a:lnTo>
                  <a:pt x="90" y="494"/>
                </a:lnTo>
                <a:lnTo>
                  <a:pt x="92" y="510"/>
                </a:lnTo>
                <a:lnTo>
                  <a:pt x="102" y="548"/>
                </a:lnTo>
                <a:lnTo>
                  <a:pt x="113" y="587"/>
                </a:lnTo>
                <a:lnTo>
                  <a:pt x="123" y="615"/>
                </a:lnTo>
                <a:lnTo>
                  <a:pt x="123" y="615"/>
                </a:lnTo>
                <a:lnTo>
                  <a:pt x="149" y="676"/>
                </a:lnTo>
                <a:lnTo>
                  <a:pt x="199" y="785"/>
                </a:lnTo>
                <a:lnTo>
                  <a:pt x="248" y="893"/>
                </a:lnTo>
                <a:lnTo>
                  <a:pt x="273" y="946"/>
                </a:lnTo>
                <a:lnTo>
                  <a:pt x="273" y="946"/>
                </a:lnTo>
                <a:lnTo>
                  <a:pt x="276" y="955"/>
                </a:lnTo>
                <a:lnTo>
                  <a:pt x="278" y="971"/>
                </a:lnTo>
                <a:lnTo>
                  <a:pt x="282" y="1013"/>
                </a:lnTo>
                <a:lnTo>
                  <a:pt x="283" y="1058"/>
                </a:lnTo>
                <a:lnTo>
                  <a:pt x="283" y="1076"/>
                </a:lnTo>
                <a:lnTo>
                  <a:pt x="283" y="1088"/>
                </a:lnTo>
                <a:lnTo>
                  <a:pt x="283" y="1088"/>
                </a:lnTo>
                <a:lnTo>
                  <a:pt x="281" y="1111"/>
                </a:lnTo>
                <a:lnTo>
                  <a:pt x="278" y="1144"/>
                </a:lnTo>
                <a:lnTo>
                  <a:pt x="276" y="1162"/>
                </a:lnTo>
                <a:lnTo>
                  <a:pt x="272" y="1178"/>
                </a:lnTo>
                <a:lnTo>
                  <a:pt x="269" y="1193"/>
                </a:lnTo>
                <a:lnTo>
                  <a:pt x="264" y="1205"/>
                </a:lnTo>
                <a:lnTo>
                  <a:pt x="264" y="1205"/>
                </a:lnTo>
                <a:lnTo>
                  <a:pt x="258" y="1219"/>
                </a:lnTo>
                <a:lnTo>
                  <a:pt x="251" y="1240"/>
                </a:lnTo>
                <a:lnTo>
                  <a:pt x="245" y="1266"/>
                </a:lnTo>
                <a:lnTo>
                  <a:pt x="241" y="1291"/>
                </a:lnTo>
                <a:lnTo>
                  <a:pt x="236" y="1317"/>
                </a:lnTo>
                <a:lnTo>
                  <a:pt x="233" y="1339"/>
                </a:lnTo>
                <a:lnTo>
                  <a:pt x="232" y="1355"/>
                </a:lnTo>
                <a:lnTo>
                  <a:pt x="233" y="1358"/>
                </a:lnTo>
                <a:lnTo>
                  <a:pt x="234" y="1361"/>
                </a:lnTo>
                <a:lnTo>
                  <a:pt x="234" y="1361"/>
                </a:lnTo>
                <a:lnTo>
                  <a:pt x="250" y="1367"/>
                </a:lnTo>
                <a:lnTo>
                  <a:pt x="277" y="1377"/>
                </a:lnTo>
                <a:lnTo>
                  <a:pt x="312" y="1390"/>
                </a:lnTo>
                <a:lnTo>
                  <a:pt x="312" y="1390"/>
                </a:lnTo>
                <a:lnTo>
                  <a:pt x="334" y="1564"/>
                </a:lnTo>
                <a:lnTo>
                  <a:pt x="349" y="1691"/>
                </a:lnTo>
                <a:lnTo>
                  <a:pt x="354" y="1739"/>
                </a:lnTo>
                <a:lnTo>
                  <a:pt x="356" y="1765"/>
                </a:lnTo>
                <a:lnTo>
                  <a:pt x="356" y="1765"/>
                </a:lnTo>
                <a:lnTo>
                  <a:pt x="357" y="1805"/>
                </a:lnTo>
                <a:lnTo>
                  <a:pt x="360" y="1858"/>
                </a:lnTo>
                <a:lnTo>
                  <a:pt x="361" y="1911"/>
                </a:lnTo>
                <a:lnTo>
                  <a:pt x="361" y="1931"/>
                </a:lnTo>
                <a:lnTo>
                  <a:pt x="361" y="1946"/>
                </a:lnTo>
                <a:lnTo>
                  <a:pt x="361" y="1946"/>
                </a:lnTo>
                <a:lnTo>
                  <a:pt x="354" y="2050"/>
                </a:lnTo>
                <a:lnTo>
                  <a:pt x="346" y="2146"/>
                </a:lnTo>
                <a:lnTo>
                  <a:pt x="346" y="2146"/>
                </a:lnTo>
                <a:lnTo>
                  <a:pt x="346" y="2153"/>
                </a:lnTo>
                <a:lnTo>
                  <a:pt x="349" y="2167"/>
                </a:lnTo>
                <a:lnTo>
                  <a:pt x="355" y="2210"/>
                </a:lnTo>
                <a:lnTo>
                  <a:pt x="377" y="2334"/>
                </a:lnTo>
                <a:lnTo>
                  <a:pt x="410" y="2507"/>
                </a:lnTo>
                <a:lnTo>
                  <a:pt x="453" y="2507"/>
                </a:lnTo>
                <a:lnTo>
                  <a:pt x="453" y="2507"/>
                </a:lnTo>
                <a:lnTo>
                  <a:pt x="452" y="2527"/>
                </a:lnTo>
                <a:lnTo>
                  <a:pt x="452" y="2546"/>
                </a:lnTo>
                <a:lnTo>
                  <a:pt x="452" y="2554"/>
                </a:lnTo>
                <a:lnTo>
                  <a:pt x="453" y="2560"/>
                </a:lnTo>
                <a:lnTo>
                  <a:pt x="453" y="2560"/>
                </a:lnTo>
                <a:lnTo>
                  <a:pt x="455" y="2566"/>
                </a:lnTo>
                <a:lnTo>
                  <a:pt x="455" y="2575"/>
                </a:lnTo>
                <a:lnTo>
                  <a:pt x="456" y="2593"/>
                </a:lnTo>
                <a:lnTo>
                  <a:pt x="456" y="2602"/>
                </a:lnTo>
                <a:lnTo>
                  <a:pt x="457" y="2610"/>
                </a:lnTo>
                <a:lnTo>
                  <a:pt x="460" y="2618"/>
                </a:lnTo>
                <a:lnTo>
                  <a:pt x="463" y="2624"/>
                </a:lnTo>
                <a:lnTo>
                  <a:pt x="463" y="2624"/>
                </a:lnTo>
                <a:lnTo>
                  <a:pt x="467" y="2630"/>
                </a:lnTo>
                <a:lnTo>
                  <a:pt x="470" y="2638"/>
                </a:lnTo>
                <a:lnTo>
                  <a:pt x="474" y="2649"/>
                </a:lnTo>
                <a:lnTo>
                  <a:pt x="478" y="2660"/>
                </a:lnTo>
                <a:lnTo>
                  <a:pt x="484" y="2670"/>
                </a:lnTo>
                <a:lnTo>
                  <a:pt x="486" y="2675"/>
                </a:lnTo>
                <a:lnTo>
                  <a:pt x="490" y="2678"/>
                </a:lnTo>
                <a:lnTo>
                  <a:pt x="495" y="2682"/>
                </a:lnTo>
                <a:lnTo>
                  <a:pt x="500" y="2685"/>
                </a:lnTo>
                <a:lnTo>
                  <a:pt x="506" y="2687"/>
                </a:lnTo>
                <a:lnTo>
                  <a:pt x="512" y="2687"/>
                </a:lnTo>
                <a:lnTo>
                  <a:pt x="512" y="2687"/>
                </a:lnTo>
                <a:lnTo>
                  <a:pt x="533" y="2687"/>
                </a:lnTo>
                <a:lnTo>
                  <a:pt x="543" y="2686"/>
                </a:lnTo>
                <a:lnTo>
                  <a:pt x="548" y="2685"/>
                </a:lnTo>
                <a:lnTo>
                  <a:pt x="551" y="2682"/>
                </a:lnTo>
                <a:lnTo>
                  <a:pt x="551" y="2682"/>
                </a:lnTo>
                <a:lnTo>
                  <a:pt x="556" y="2678"/>
                </a:lnTo>
                <a:lnTo>
                  <a:pt x="563" y="2671"/>
                </a:lnTo>
                <a:lnTo>
                  <a:pt x="567" y="2666"/>
                </a:lnTo>
                <a:lnTo>
                  <a:pt x="570" y="2659"/>
                </a:lnTo>
                <a:lnTo>
                  <a:pt x="573" y="2652"/>
                </a:lnTo>
                <a:lnTo>
                  <a:pt x="575" y="2643"/>
                </a:lnTo>
                <a:lnTo>
                  <a:pt x="575" y="2643"/>
                </a:lnTo>
                <a:lnTo>
                  <a:pt x="579" y="2621"/>
                </a:lnTo>
                <a:lnTo>
                  <a:pt x="582" y="2597"/>
                </a:lnTo>
                <a:lnTo>
                  <a:pt x="584" y="2574"/>
                </a:lnTo>
                <a:lnTo>
                  <a:pt x="585" y="2555"/>
                </a:lnTo>
                <a:lnTo>
                  <a:pt x="585" y="2555"/>
                </a:lnTo>
                <a:lnTo>
                  <a:pt x="585" y="2536"/>
                </a:lnTo>
                <a:lnTo>
                  <a:pt x="585" y="2521"/>
                </a:lnTo>
                <a:lnTo>
                  <a:pt x="585" y="2521"/>
                </a:lnTo>
                <a:lnTo>
                  <a:pt x="585" y="2497"/>
                </a:lnTo>
                <a:lnTo>
                  <a:pt x="585" y="2482"/>
                </a:lnTo>
                <a:lnTo>
                  <a:pt x="599" y="2468"/>
                </a:lnTo>
                <a:lnTo>
                  <a:pt x="599" y="2468"/>
                </a:lnTo>
                <a:lnTo>
                  <a:pt x="599" y="2459"/>
                </a:lnTo>
                <a:lnTo>
                  <a:pt x="599" y="2429"/>
                </a:lnTo>
                <a:lnTo>
                  <a:pt x="599" y="2429"/>
                </a:lnTo>
                <a:lnTo>
                  <a:pt x="597" y="2408"/>
                </a:lnTo>
                <a:lnTo>
                  <a:pt x="592" y="2369"/>
                </a:lnTo>
                <a:lnTo>
                  <a:pt x="573" y="2264"/>
                </a:lnTo>
                <a:lnTo>
                  <a:pt x="546" y="2121"/>
                </a:lnTo>
                <a:lnTo>
                  <a:pt x="546" y="2121"/>
                </a:lnTo>
                <a:lnTo>
                  <a:pt x="546" y="2091"/>
                </a:lnTo>
                <a:lnTo>
                  <a:pt x="545" y="2059"/>
                </a:lnTo>
                <a:lnTo>
                  <a:pt x="543" y="2042"/>
                </a:lnTo>
                <a:lnTo>
                  <a:pt x="541" y="2024"/>
                </a:lnTo>
                <a:lnTo>
                  <a:pt x="541" y="2024"/>
                </a:lnTo>
                <a:lnTo>
                  <a:pt x="540" y="2012"/>
                </a:lnTo>
                <a:lnTo>
                  <a:pt x="540" y="1992"/>
                </a:lnTo>
                <a:lnTo>
                  <a:pt x="543" y="1939"/>
                </a:lnTo>
                <a:lnTo>
                  <a:pt x="547" y="1870"/>
                </a:lnTo>
                <a:lnTo>
                  <a:pt x="554" y="1797"/>
                </a:lnTo>
                <a:lnTo>
                  <a:pt x="565" y="1666"/>
                </a:lnTo>
                <a:lnTo>
                  <a:pt x="569" y="1624"/>
                </a:lnTo>
                <a:lnTo>
                  <a:pt x="570" y="1609"/>
                </a:lnTo>
                <a:lnTo>
                  <a:pt x="570" y="1609"/>
                </a:lnTo>
                <a:lnTo>
                  <a:pt x="570" y="1614"/>
                </a:lnTo>
                <a:lnTo>
                  <a:pt x="571" y="1624"/>
                </a:lnTo>
                <a:lnTo>
                  <a:pt x="578" y="1653"/>
                </a:lnTo>
                <a:lnTo>
                  <a:pt x="585" y="1684"/>
                </a:lnTo>
                <a:lnTo>
                  <a:pt x="590" y="1702"/>
                </a:lnTo>
                <a:lnTo>
                  <a:pt x="590" y="1702"/>
                </a:lnTo>
                <a:lnTo>
                  <a:pt x="591" y="1708"/>
                </a:lnTo>
                <a:lnTo>
                  <a:pt x="592" y="1718"/>
                </a:lnTo>
                <a:lnTo>
                  <a:pt x="593" y="1746"/>
                </a:lnTo>
                <a:lnTo>
                  <a:pt x="592" y="1780"/>
                </a:lnTo>
                <a:lnTo>
                  <a:pt x="590" y="1809"/>
                </a:lnTo>
                <a:lnTo>
                  <a:pt x="590" y="1809"/>
                </a:lnTo>
                <a:lnTo>
                  <a:pt x="575" y="1907"/>
                </a:lnTo>
                <a:lnTo>
                  <a:pt x="575" y="1907"/>
                </a:lnTo>
                <a:lnTo>
                  <a:pt x="571" y="1923"/>
                </a:lnTo>
                <a:lnTo>
                  <a:pt x="567" y="1941"/>
                </a:lnTo>
                <a:lnTo>
                  <a:pt x="560" y="1965"/>
                </a:lnTo>
                <a:lnTo>
                  <a:pt x="560" y="1965"/>
                </a:lnTo>
                <a:lnTo>
                  <a:pt x="573" y="1979"/>
                </a:lnTo>
                <a:lnTo>
                  <a:pt x="585" y="1995"/>
                </a:lnTo>
                <a:lnTo>
                  <a:pt x="585" y="1995"/>
                </a:lnTo>
                <a:lnTo>
                  <a:pt x="586" y="2001"/>
                </a:lnTo>
                <a:lnTo>
                  <a:pt x="586" y="2014"/>
                </a:lnTo>
                <a:lnTo>
                  <a:pt x="585" y="2063"/>
                </a:lnTo>
                <a:lnTo>
                  <a:pt x="585" y="2063"/>
                </a:lnTo>
                <a:lnTo>
                  <a:pt x="585" y="2099"/>
                </a:lnTo>
                <a:lnTo>
                  <a:pt x="585" y="2119"/>
                </a:lnTo>
                <a:lnTo>
                  <a:pt x="586" y="2140"/>
                </a:lnTo>
                <a:lnTo>
                  <a:pt x="590" y="2158"/>
                </a:lnTo>
                <a:lnTo>
                  <a:pt x="593" y="2174"/>
                </a:lnTo>
                <a:lnTo>
                  <a:pt x="597" y="2181"/>
                </a:lnTo>
                <a:lnTo>
                  <a:pt x="601" y="2186"/>
                </a:lnTo>
                <a:lnTo>
                  <a:pt x="604" y="2191"/>
                </a:lnTo>
                <a:lnTo>
                  <a:pt x="609" y="2195"/>
                </a:lnTo>
                <a:lnTo>
                  <a:pt x="609" y="2195"/>
                </a:lnTo>
                <a:lnTo>
                  <a:pt x="619" y="2201"/>
                </a:lnTo>
                <a:lnTo>
                  <a:pt x="626" y="2206"/>
                </a:lnTo>
                <a:lnTo>
                  <a:pt x="640" y="2215"/>
                </a:lnTo>
                <a:lnTo>
                  <a:pt x="646" y="2218"/>
                </a:lnTo>
                <a:lnTo>
                  <a:pt x="651" y="2219"/>
                </a:lnTo>
                <a:lnTo>
                  <a:pt x="657" y="2218"/>
                </a:lnTo>
                <a:lnTo>
                  <a:pt x="663" y="2214"/>
                </a:lnTo>
                <a:lnTo>
                  <a:pt x="663" y="2214"/>
                </a:lnTo>
                <a:lnTo>
                  <a:pt x="670" y="2207"/>
                </a:lnTo>
                <a:lnTo>
                  <a:pt x="677" y="2196"/>
                </a:lnTo>
                <a:lnTo>
                  <a:pt x="685" y="2181"/>
                </a:lnTo>
                <a:lnTo>
                  <a:pt x="691" y="2165"/>
                </a:lnTo>
                <a:lnTo>
                  <a:pt x="697" y="2149"/>
                </a:lnTo>
                <a:lnTo>
                  <a:pt x="702" y="2132"/>
                </a:lnTo>
                <a:lnTo>
                  <a:pt x="705" y="2117"/>
                </a:lnTo>
                <a:lnTo>
                  <a:pt x="706" y="2102"/>
                </a:lnTo>
                <a:lnTo>
                  <a:pt x="706" y="2102"/>
                </a:lnTo>
                <a:lnTo>
                  <a:pt x="705" y="2089"/>
                </a:lnTo>
                <a:lnTo>
                  <a:pt x="704" y="2075"/>
                </a:lnTo>
                <a:lnTo>
                  <a:pt x="699" y="2051"/>
                </a:lnTo>
                <a:lnTo>
                  <a:pt x="692" y="2024"/>
                </a:lnTo>
                <a:lnTo>
                  <a:pt x="692" y="2024"/>
                </a:lnTo>
                <a:lnTo>
                  <a:pt x="693" y="2021"/>
                </a:lnTo>
                <a:lnTo>
                  <a:pt x="697" y="2018"/>
                </a:lnTo>
                <a:lnTo>
                  <a:pt x="702" y="2014"/>
                </a:lnTo>
                <a:lnTo>
                  <a:pt x="702" y="2014"/>
                </a:lnTo>
                <a:lnTo>
                  <a:pt x="706" y="1975"/>
                </a:lnTo>
                <a:lnTo>
                  <a:pt x="710" y="1942"/>
                </a:lnTo>
                <a:lnTo>
                  <a:pt x="711" y="1928"/>
                </a:lnTo>
                <a:lnTo>
                  <a:pt x="711" y="1917"/>
                </a:lnTo>
                <a:lnTo>
                  <a:pt x="711" y="1917"/>
                </a:lnTo>
                <a:lnTo>
                  <a:pt x="710" y="1900"/>
                </a:lnTo>
                <a:lnTo>
                  <a:pt x="710" y="1891"/>
                </a:lnTo>
                <a:lnTo>
                  <a:pt x="711" y="1883"/>
                </a:lnTo>
                <a:lnTo>
                  <a:pt x="714" y="1874"/>
                </a:lnTo>
                <a:lnTo>
                  <a:pt x="717" y="1863"/>
                </a:lnTo>
                <a:lnTo>
                  <a:pt x="725" y="1850"/>
                </a:lnTo>
                <a:lnTo>
                  <a:pt x="736" y="1834"/>
                </a:lnTo>
                <a:lnTo>
                  <a:pt x="736" y="1834"/>
                </a:lnTo>
                <a:lnTo>
                  <a:pt x="748" y="1814"/>
                </a:lnTo>
                <a:lnTo>
                  <a:pt x="759" y="1791"/>
                </a:lnTo>
                <a:lnTo>
                  <a:pt x="770" y="1767"/>
                </a:lnTo>
                <a:lnTo>
                  <a:pt x="779" y="1741"/>
                </a:lnTo>
                <a:lnTo>
                  <a:pt x="788" y="1716"/>
                </a:lnTo>
                <a:lnTo>
                  <a:pt x="795" y="1694"/>
                </a:lnTo>
                <a:lnTo>
                  <a:pt x="800" y="1673"/>
                </a:lnTo>
                <a:lnTo>
                  <a:pt x="804" y="1658"/>
                </a:lnTo>
                <a:lnTo>
                  <a:pt x="804" y="1658"/>
                </a:lnTo>
                <a:lnTo>
                  <a:pt x="822" y="1562"/>
                </a:lnTo>
                <a:lnTo>
                  <a:pt x="832" y="1503"/>
                </a:lnTo>
                <a:lnTo>
                  <a:pt x="835" y="1478"/>
                </a:lnTo>
                <a:lnTo>
                  <a:pt x="838" y="1458"/>
                </a:lnTo>
                <a:lnTo>
                  <a:pt x="838" y="1458"/>
                </a:lnTo>
                <a:lnTo>
                  <a:pt x="838" y="1451"/>
                </a:lnTo>
                <a:lnTo>
                  <a:pt x="837" y="1444"/>
                </a:lnTo>
                <a:lnTo>
                  <a:pt x="835" y="1438"/>
                </a:lnTo>
                <a:lnTo>
                  <a:pt x="833" y="1431"/>
                </a:lnTo>
                <a:lnTo>
                  <a:pt x="827" y="1421"/>
                </a:lnTo>
                <a:lnTo>
                  <a:pt x="820" y="1413"/>
                </a:lnTo>
                <a:lnTo>
                  <a:pt x="812" y="1407"/>
                </a:lnTo>
                <a:lnTo>
                  <a:pt x="805" y="1403"/>
                </a:lnTo>
                <a:lnTo>
                  <a:pt x="799" y="1400"/>
                </a:lnTo>
                <a:lnTo>
                  <a:pt x="799" y="1400"/>
                </a:lnTo>
                <a:lnTo>
                  <a:pt x="816" y="1397"/>
                </a:lnTo>
                <a:lnTo>
                  <a:pt x="828" y="1394"/>
                </a:lnTo>
                <a:lnTo>
                  <a:pt x="832" y="1392"/>
                </a:lnTo>
                <a:lnTo>
                  <a:pt x="833" y="1390"/>
                </a:lnTo>
                <a:lnTo>
                  <a:pt x="833" y="1390"/>
                </a:lnTo>
                <a:lnTo>
                  <a:pt x="829" y="1380"/>
                </a:lnTo>
                <a:lnTo>
                  <a:pt x="820" y="1360"/>
                </a:lnTo>
                <a:lnTo>
                  <a:pt x="789" y="1299"/>
                </a:lnTo>
                <a:lnTo>
                  <a:pt x="760" y="1236"/>
                </a:lnTo>
                <a:lnTo>
                  <a:pt x="749" y="1215"/>
                </a:lnTo>
                <a:lnTo>
                  <a:pt x="745" y="1205"/>
                </a:lnTo>
                <a:lnTo>
                  <a:pt x="745" y="1205"/>
                </a:lnTo>
                <a:lnTo>
                  <a:pt x="745" y="1186"/>
                </a:lnTo>
                <a:lnTo>
                  <a:pt x="747" y="1155"/>
                </a:lnTo>
                <a:lnTo>
                  <a:pt x="748" y="1122"/>
                </a:lnTo>
                <a:lnTo>
                  <a:pt x="750" y="1102"/>
                </a:lnTo>
                <a:lnTo>
                  <a:pt x="750" y="1102"/>
                </a:lnTo>
                <a:lnTo>
                  <a:pt x="754" y="1068"/>
                </a:lnTo>
                <a:lnTo>
                  <a:pt x="759" y="1004"/>
                </a:lnTo>
                <a:lnTo>
                  <a:pt x="765" y="912"/>
                </a:lnTo>
                <a:lnTo>
                  <a:pt x="765" y="912"/>
                </a:lnTo>
                <a:lnTo>
                  <a:pt x="834" y="771"/>
                </a:lnTo>
                <a:lnTo>
                  <a:pt x="882" y="672"/>
                </a:lnTo>
                <a:lnTo>
                  <a:pt x="906" y="625"/>
                </a:lnTo>
                <a:lnTo>
                  <a:pt x="906" y="625"/>
                </a:lnTo>
                <a:lnTo>
                  <a:pt x="911" y="616"/>
                </a:lnTo>
                <a:lnTo>
                  <a:pt x="918" y="600"/>
                </a:lnTo>
                <a:lnTo>
                  <a:pt x="924" y="582"/>
                </a:lnTo>
                <a:lnTo>
                  <a:pt x="930" y="561"/>
                </a:lnTo>
                <a:lnTo>
                  <a:pt x="930" y="561"/>
                </a:lnTo>
                <a:lnTo>
                  <a:pt x="935" y="543"/>
                </a:lnTo>
                <a:lnTo>
                  <a:pt x="940" y="529"/>
                </a:lnTo>
                <a:lnTo>
                  <a:pt x="943" y="516"/>
                </a:lnTo>
                <a:lnTo>
                  <a:pt x="945" y="498"/>
                </a:lnTo>
                <a:lnTo>
                  <a:pt x="945" y="498"/>
                </a:lnTo>
                <a:lnTo>
                  <a:pt x="947" y="466"/>
                </a:lnTo>
                <a:lnTo>
                  <a:pt x="952" y="422"/>
                </a:lnTo>
                <a:lnTo>
                  <a:pt x="960" y="356"/>
                </a:lnTo>
                <a:lnTo>
                  <a:pt x="960" y="356"/>
                </a:lnTo>
                <a:lnTo>
                  <a:pt x="964" y="312"/>
                </a:lnTo>
                <a:lnTo>
                  <a:pt x="974" y="273"/>
                </a:lnTo>
                <a:lnTo>
                  <a:pt x="964" y="200"/>
                </a:lnTo>
                <a:lnTo>
                  <a:pt x="964" y="200"/>
                </a:lnTo>
                <a:lnTo>
                  <a:pt x="964" y="191"/>
                </a:lnTo>
                <a:lnTo>
                  <a:pt x="963" y="167"/>
                </a:lnTo>
                <a:lnTo>
                  <a:pt x="960" y="144"/>
                </a:lnTo>
                <a:lnTo>
                  <a:pt x="957" y="136"/>
                </a:lnTo>
                <a:lnTo>
                  <a:pt x="956" y="133"/>
                </a:lnTo>
                <a:lnTo>
                  <a:pt x="955" y="132"/>
                </a:lnTo>
                <a:lnTo>
                  <a:pt x="955" y="132"/>
                </a:lnTo>
                <a:lnTo>
                  <a:pt x="950" y="131"/>
                </a:lnTo>
                <a:lnTo>
                  <a:pt x="947" y="130"/>
                </a:lnTo>
                <a:lnTo>
                  <a:pt x="946" y="132"/>
                </a:lnTo>
                <a:lnTo>
                  <a:pt x="945" y="137"/>
                </a:lnTo>
                <a:lnTo>
                  <a:pt x="945" y="137"/>
                </a:lnTo>
                <a:lnTo>
                  <a:pt x="944" y="148"/>
                </a:lnTo>
                <a:lnTo>
                  <a:pt x="943" y="165"/>
                </a:lnTo>
                <a:lnTo>
                  <a:pt x="941" y="180"/>
                </a:lnTo>
                <a:lnTo>
                  <a:pt x="941" y="185"/>
                </a:lnTo>
                <a:lnTo>
                  <a:pt x="940" y="186"/>
                </a:lnTo>
                <a:lnTo>
                  <a:pt x="940" y="186"/>
                </a:lnTo>
                <a:lnTo>
                  <a:pt x="939" y="182"/>
                </a:lnTo>
                <a:lnTo>
                  <a:pt x="938" y="174"/>
                </a:lnTo>
                <a:lnTo>
                  <a:pt x="935" y="148"/>
                </a:lnTo>
                <a:lnTo>
                  <a:pt x="932" y="121"/>
                </a:lnTo>
                <a:lnTo>
                  <a:pt x="929" y="113"/>
                </a:lnTo>
                <a:lnTo>
                  <a:pt x="927" y="109"/>
                </a:lnTo>
                <a:lnTo>
                  <a:pt x="925" y="108"/>
                </a:lnTo>
                <a:lnTo>
                  <a:pt x="925" y="108"/>
                </a:lnTo>
                <a:lnTo>
                  <a:pt x="922" y="106"/>
                </a:lnTo>
                <a:lnTo>
                  <a:pt x="918" y="108"/>
                </a:lnTo>
                <a:lnTo>
                  <a:pt x="912" y="111"/>
                </a:lnTo>
                <a:lnTo>
                  <a:pt x="907" y="115"/>
                </a:lnTo>
                <a:lnTo>
                  <a:pt x="906" y="117"/>
                </a:lnTo>
                <a:lnTo>
                  <a:pt x="906" y="117"/>
                </a:lnTo>
                <a:lnTo>
                  <a:pt x="906" y="114"/>
                </a:lnTo>
                <a:lnTo>
                  <a:pt x="905" y="105"/>
                </a:lnTo>
                <a:lnTo>
                  <a:pt x="904" y="100"/>
                </a:lnTo>
                <a:lnTo>
                  <a:pt x="902" y="97"/>
                </a:lnTo>
                <a:lnTo>
                  <a:pt x="900" y="94"/>
                </a:lnTo>
                <a:lnTo>
                  <a:pt x="896" y="93"/>
                </a:lnTo>
                <a:lnTo>
                  <a:pt x="896" y="93"/>
                </a:lnTo>
                <a:lnTo>
                  <a:pt x="890" y="94"/>
                </a:lnTo>
                <a:lnTo>
                  <a:pt x="885" y="96"/>
                </a:lnTo>
                <a:lnTo>
                  <a:pt x="883" y="99"/>
                </a:lnTo>
                <a:lnTo>
                  <a:pt x="882" y="103"/>
                </a:lnTo>
                <a:lnTo>
                  <a:pt x="882" y="103"/>
                </a:lnTo>
                <a:lnTo>
                  <a:pt x="882" y="119"/>
                </a:lnTo>
                <a:lnTo>
                  <a:pt x="883" y="149"/>
                </a:lnTo>
                <a:lnTo>
                  <a:pt x="883" y="175"/>
                </a:lnTo>
                <a:lnTo>
                  <a:pt x="883" y="181"/>
                </a:lnTo>
                <a:lnTo>
                  <a:pt x="883" y="182"/>
                </a:lnTo>
                <a:lnTo>
                  <a:pt x="882" y="181"/>
                </a:lnTo>
                <a:lnTo>
                  <a:pt x="882" y="181"/>
                </a:lnTo>
                <a:lnTo>
                  <a:pt x="878" y="164"/>
                </a:lnTo>
                <a:lnTo>
                  <a:pt x="872" y="138"/>
                </a:lnTo>
                <a:lnTo>
                  <a:pt x="868" y="126"/>
                </a:lnTo>
                <a:lnTo>
                  <a:pt x="865" y="116"/>
                </a:lnTo>
                <a:lnTo>
                  <a:pt x="861" y="110"/>
                </a:lnTo>
                <a:lnTo>
                  <a:pt x="860" y="108"/>
                </a:lnTo>
                <a:lnTo>
                  <a:pt x="857" y="108"/>
                </a:lnTo>
                <a:lnTo>
                  <a:pt x="857" y="108"/>
                </a:lnTo>
                <a:lnTo>
                  <a:pt x="855" y="108"/>
                </a:lnTo>
                <a:lnTo>
                  <a:pt x="854" y="108"/>
                </a:lnTo>
                <a:lnTo>
                  <a:pt x="850" y="105"/>
                </a:lnTo>
                <a:lnTo>
                  <a:pt x="849" y="100"/>
                </a:lnTo>
                <a:lnTo>
                  <a:pt x="849" y="100"/>
                </a:lnTo>
                <a:lnTo>
                  <a:pt x="848" y="113"/>
                </a:lnTo>
                <a:lnTo>
                  <a:pt x="848" y="113"/>
                </a:lnTo>
                <a:lnTo>
                  <a:pt x="848" y="136"/>
                </a:lnTo>
                <a:lnTo>
                  <a:pt x="850" y="164"/>
                </a:lnTo>
                <a:lnTo>
                  <a:pt x="852" y="200"/>
                </a:lnTo>
                <a:lnTo>
                  <a:pt x="852" y="210"/>
                </a:lnTo>
                <a:lnTo>
                  <a:pt x="852" y="210"/>
                </a:lnTo>
                <a:lnTo>
                  <a:pt x="842" y="202"/>
                </a:lnTo>
                <a:lnTo>
                  <a:pt x="833" y="194"/>
                </a:lnTo>
                <a:lnTo>
                  <a:pt x="828" y="192"/>
                </a:lnTo>
                <a:lnTo>
                  <a:pt x="823" y="191"/>
                </a:lnTo>
                <a:lnTo>
                  <a:pt x="823" y="191"/>
                </a:lnTo>
                <a:lnTo>
                  <a:pt x="816" y="188"/>
                </a:lnTo>
                <a:lnTo>
                  <a:pt x="810" y="185"/>
                </a:lnTo>
                <a:lnTo>
                  <a:pt x="806" y="183"/>
                </a:lnTo>
                <a:lnTo>
                  <a:pt x="805" y="183"/>
                </a:lnTo>
                <a:lnTo>
                  <a:pt x="804" y="186"/>
                </a:lnTo>
                <a:lnTo>
                  <a:pt x="804" y="186"/>
                </a:lnTo>
                <a:lnTo>
                  <a:pt x="804" y="189"/>
                </a:lnTo>
                <a:lnTo>
                  <a:pt x="804" y="194"/>
                </a:lnTo>
                <a:lnTo>
                  <a:pt x="806" y="204"/>
                </a:lnTo>
                <a:lnTo>
                  <a:pt x="811" y="214"/>
                </a:lnTo>
                <a:lnTo>
                  <a:pt x="815" y="217"/>
                </a:lnTo>
                <a:lnTo>
                  <a:pt x="818" y="220"/>
                </a:lnTo>
                <a:lnTo>
                  <a:pt x="818" y="220"/>
                </a:lnTo>
                <a:lnTo>
                  <a:pt x="823" y="224"/>
                </a:lnTo>
                <a:lnTo>
                  <a:pt x="828" y="228"/>
                </a:lnTo>
                <a:lnTo>
                  <a:pt x="842" y="243"/>
                </a:lnTo>
                <a:lnTo>
                  <a:pt x="857" y="264"/>
                </a:lnTo>
                <a:lnTo>
                  <a:pt x="857" y="264"/>
                </a:lnTo>
                <a:lnTo>
                  <a:pt x="861" y="266"/>
                </a:lnTo>
                <a:lnTo>
                  <a:pt x="868" y="270"/>
                </a:lnTo>
                <a:lnTo>
                  <a:pt x="872" y="272"/>
                </a:lnTo>
                <a:lnTo>
                  <a:pt x="876" y="276"/>
                </a:lnTo>
                <a:lnTo>
                  <a:pt x="877" y="280"/>
                </a:lnTo>
                <a:lnTo>
                  <a:pt x="877" y="283"/>
                </a:lnTo>
                <a:lnTo>
                  <a:pt x="877" y="283"/>
                </a:lnTo>
                <a:lnTo>
                  <a:pt x="876" y="293"/>
                </a:lnTo>
                <a:lnTo>
                  <a:pt x="876" y="304"/>
                </a:lnTo>
                <a:lnTo>
                  <a:pt x="877" y="317"/>
                </a:lnTo>
                <a:lnTo>
                  <a:pt x="877" y="317"/>
                </a:lnTo>
                <a:lnTo>
                  <a:pt x="843" y="326"/>
                </a:lnTo>
                <a:lnTo>
                  <a:pt x="820" y="332"/>
                </a:lnTo>
                <a:lnTo>
                  <a:pt x="812" y="336"/>
                </a:lnTo>
                <a:lnTo>
                  <a:pt x="809" y="337"/>
                </a:lnTo>
                <a:lnTo>
                  <a:pt x="809" y="337"/>
                </a:lnTo>
                <a:lnTo>
                  <a:pt x="810" y="342"/>
                </a:lnTo>
                <a:lnTo>
                  <a:pt x="815" y="350"/>
                </a:lnTo>
                <a:lnTo>
                  <a:pt x="818" y="359"/>
                </a:lnTo>
                <a:lnTo>
                  <a:pt x="818" y="362"/>
                </a:lnTo>
                <a:lnTo>
                  <a:pt x="818" y="366"/>
                </a:lnTo>
                <a:lnTo>
                  <a:pt x="818" y="366"/>
                </a:lnTo>
                <a:lnTo>
                  <a:pt x="805" y="393"/>
                </a:lnTo>
                <a:lnTo>
                  <a:pt x="797" y="410"/>
                </a:lnTo>
                <a:lnTo>
                  <a:pt x="795" y="416"/>
                </a:lnTo>
                <a:lnTo>
                  <a:pt x="794" y="420"/>
                </a:lnTo>
                <a:lnTo>
                  <a:pt x="794" y="420"/>
                </a:lnTo>
                <a:lnTo>
                  <a:pt x="804" y="464"/>
                </a:lnTo>
                <a:lnTo>
                  <a:pt x="804" y="464"/>
                </a:lnTo>
                <a:lnTo>
                  <a:pt x="805" y="472"/>
                </a:lnTo>
                <a:lnTo>
                  <a:pt x="805" y="488"/>
                </a:lnTo>
                <a:lnTo>
                  <a:pt x="805" y="532"/>
                </a:lnTo>
                <a:lnTo>
                  <a:pt x="803" y="577"/>
                </a:lnTo>
                <a:lnTo>
                  <a:pt x="801" y="593"/>
                </a:lnTo>
                <a:lnTo>
                  <a:pt x="800" y="598"/>
                </a:lnTo>
                <a:lnTo>
                  <a:pt x="799" y="600"/>
                </a:lnTo>
                <a:lnTo>
                  <a:pt x="799" y="600"/>
                </a:lnTo>
                <a:lnTo>
                  <a:pt x="792" y="612"/>
                </a:lnTo>
                <a:lnTo>
                  <a:pt x="779" y="631"/>
                </a:lnTo>
                <a:lnTo>
                  <a:pt x="765" y="651"/>
                </a:lnTo>
                <a:lnTo>
                  <a:pt x="758" y="661"/>
                </a:lnTo>
                <a:lnTo>
                  <a:pt x="750" y="668"/>
                </a:lnTo>
                <a:lnTo>
                  <a:pt x="750" y="668"/>
                </a:lnTo>
                <a:lnTo>
                  <a:pt x="738" y="681"/>
                </a:lnTo>
                <a:lnTo>
                  <a:pt x="728" y="692"/>
                </a:lnTo>
                <a:lnTo>
                  <a:pt x="720" y="703"/>
                </a:lnTo>
                <a:lnTo>
                  <a:pt x="711" y="712"/>
                </a:lnTo>
                <a:lnTo>
                  <a:pt x="711" y="712"/>
                </a:lnTo>
                <a:lnTo>
                  <a:pt x="700" y="722"/>
                </a:lnTo>
                <a:lnTo>
                  <a:pt x="691" y="729"/>
                </a:lnTo>
                <a:lnTo>
                  <a:pt x="680" y="735"/>
                </a:lnTo>
                <a:lnTo>
                  <a:pt x="672" y="742"/>
                </a:lnTo>
                <a:lnTo>
                  <a:pt x="672" y="742"/>
                </a:lnTo>
                <a:lnTo>
                  <a:pt x="664" y="749"/>
                </a:lnTo>
                <a:lnTo>
                  <a:pt x="651" y="757"/>
                </a:lnTo>
                <a:lnTo>
                  <a:pt x="636" y="766"/>
                </a:lnTo>
                <a:lnTo>
                  <a:pt x="624" y="776"/>
                </a:lnTo>
                <a:lnTo>
                  <a:pt x="624" y="776"/>
                </a:lnTo>
                <a:lnTo>
                  <a:pt x="607" y="790"/>
                </a:lnTo>
                <a:lnTo>
                  <a:pt x="599" y="795"/>
                </a:lnTo>
                <a:lnTo>
                  <a:pt x="599" y="795"/>
                </a:lnTo>
                <a:lnTo>
                  <a:pt x="598" y="792"/>
                </a:lnTo>
                <a:lnTo>
                  <a:pt x="597" y="783"/>
                </a:lnTo>
                <a:lnTo>
                  <a:pt x="595" y="771"/>
                </a:lnTo>
                <a:lnTo>
                  <a:pt x="595" y="771"/>
                </a:lnTo>
                <a:lnTo>
                  <a:pt x="603" y="757"/>
                </a:lnTo>
                <a:lnTo>
                  <a:pt x="619" y="732"/>
                </a:lnTo>
                <a:lnTo>
                  <a:pt x="619" y="732"/>
                </a:lnTo>
                <a:lnTo>
                  <a:pt x="627" y="718"/>
                </a:lnTo>
                <a:lnTo>
                  <a:pt x="637" y="705"/>
                </a:lnTo>
                <a:lnTo>
                  <a:pt x="640" y="698"/>
                </a:lnTo>
                <a:lnTo>
                  <a:pt x="642" y="692"/>
                </a:lnTo>
                <a:lnTo>
                  <a:pt x="643" y="684"/>
                </a:lnTo>
                <a:lnTo>
                  <a:pt x="643" y="678"/>
                </a:lnTo>
                <a:lnTo>
                  <a:pt x="643" y="678"/>
                </a:lnTo>
                <a:lnTo>
                  <a:pt x="641" y="670"/>
                </a:lnTo>
                <a:lnTo>
                  <a:pt x="637" y="665"/>
                </a:lnTo>
                <a:lnTo>
                  <a:pt x="635" y="664"/>
                </a:lnTo>
                <a:lnTo>
                  <a:pt x="633" y="664"/>
                </a:lnTo>
                <a:lnTo>
                  <a:pt x="633" y="664"/>
                </a:lnTo>
                <a:lnTo>
                  <a:pt x="635" y="655"/>
                </a:lnTo>
                <a:lnTo>
                  <a:pt x="635" y="633"/>
                </a:lnTo>
                <a:lnTo>
                  <a:pt x="635" y="621"/>
                </a:lnTo>
                <a:lnTo>
                  <a:pt x="633" y="609"/>
                </a:lnTo>
                <a:lnTo>
                  <a:pt x="631" y="599"/>
                </a:lnTo>
                <a:lnTo>
                  <a:pt x="629" y="590"/>
                </a:lnTo>
                <a:lnTo>
                  <a:pt x="629" y="590"/>
                </a:lnTo>
                <a:lnTo>
                  <a:pt x="619" y="572"/>
                </a:lnTo>
                <a:lnTo>
                  <a:pt x="614" y="567"/>
                </a:lnTo>
                <a:lnTo>
                  <a:pt x="609" y="561"/>
                </a:lnTo>
                <a:lnTo>
                  <a:pt x="609" y="561"/>
                </a:lnTo>
                <a:lnTo>
                  <a:pt x="602" y="554"/>
                </a:lnTo>
                <a:lnTo>
                  <a:pt x="596" y="545"/>
                </a:lnTo>
                <a:lnTo>
                  <a:pt x="590" y="537"/>
                </a:lnTo>
                <a:lnTo>
                  <a:pt x="590" y="537"/>
                </a:lnTo>
                <a:lnTo>
                  <a:pt x="584" y="529"/>
                </a:lnTo>
                <a:lnTo>
                  <a:pt x="579" y="525"/>
                </a:lnTo>
                <a:lnTo>
                  <a:pt x="575" y="522"/>
                </a:lnTo>
                <a:lnTo>
                  <a:pt x="556" y="512"/>
                </a:lnTo>
                <a:lnTo>
                  <a:pt x="556" y="512"/>
                </a:lnTo>
                <a:lnTo>
                  <a:pt x="543" y="505"/>
                </a:lnTo>
                <a:lnTo>
                  <a:pt x="533" y="500"/>
                </a:lnTo>
                <a:lnTo>
                  <a:pt x="526" y="498"/>
                </a:lnTo>
                <a:lnTo>
                  <a:pt x="517" y="498"/>
                </a:lnTo>
                <a:lnTo>
                  <a:pt x="517" y="498"/>
                </a:lnTo>
                <a:lnTo>
                  <a:pt x="507" y="483"/>
                </a:lnTo>
                <a:lnTo>
                  <a:pt x="507" y="483"/>
                </a:lnTo>
                <a:lnTo>
                  <a:pt x="506" y="486"/>
                </a:lnTo>
                <a:lnTo>
                  <a:pt x="502" y="488"/>
                </a:lnTo>
                <a:lnTo>
                  <a:pt x="497" y="493"/>
                </a:lnTo>
                <a:lnTo>
                  <a:pt x="487" y="483"/>
                </a:lnTo>
                <a:lnTo>
                  <a:pt x="483" y="503"/>
                </a:lnTo>
                <a:lnTo>
                  <a:pt x="483" y="503"/>
                </a:lnTo>
                <a:lnTo>
                  <a:pt x="477" y="499"/>
                </a:lnTo>
                <a:lnTo>
                  <a:pt x="468" y="493"/>
                </a:lnTo>
                <a:lnTo>
                  <a:pt x="468" y="493"/>
                </a:lnTo>
                <a:lnTo>
                  <a:pt x="467" y="493"/>
                </a:lnTo>
                <a:lnTo>
                  <a:pt x="466" y="493"/>
                </a:lnTo>
                <a:lnTo>
                  <a:pt x="460" y="498"/>
                </a:lnTo>
                <a:lnTo>
                  <a:pt x="453" y="505"/>
                </a:lnTo>
                <a:lnTo>
                  <a:pt x="444" y="512"/>
                </a:lnTo>
                <a:lnTo>
                  <a:pt x="444" y="512"/>
                </a:lnTo>
                <a:lnTo>
                  <a:pt x="439" y="517"/>
                </a:lnTo>
                <a:lnTo>
                  <a:pt x="434" y="522"/>
                </a:lnTo>
                <a:lnTo>
                  <a:pt x="425" y="534"/>
                </a:lnTo>
                <a:lnTo>
                  <a:pt x="418" y="543"/>
                </a:lnTo>
                <a:lnTo>
                  <a:pt x="416" y="545"/>
                </a:lnTo>
                <a:lnTo>
                  <a:pt x="414" y="547"/>
                </a:lnTo>
                <a:lnTo>
                  <a:pt x="414" y="547"/>
                </a:lnTo>
                <a:lnTo>
                  <a:pt x="412" y="548"/>
                </a:lnTo>
                <a:lnTo>
                  <a:pt x="410" y="550"/>
                </a:lnTo>
                <a:lnTo>
                  <a:pt x="405" y="561"/>
                </a:lnTo>
                <a:lnTo>
                  <a:pt x="405" y="561"/>
                </a:lnTo>
                <a:lnTo>
                  <a:pt x="400" y="572"/>
                </a:lnTo>
                <a:lnTo>
                  <a:pt x="397" y="581"/>
                </a:lnTo>
                <a:lnTo>
                  <a:pt x="395" y="590"/>
                </a:lnTo>
                <a:lnTo>
                  <a:pt x="395" y="590"/>
                </a:lnTo>
                <a:lnTo>
                  <a:pt x="393" y="612"/>
                </a:lnTo>
                <a:lnTo>
                  <a:pt x="391" y="622"/>
                </a:lnTo>
                <a:lnTo>
                  <a:pt x="390" y="629"/>
                </a:lnTo>
                <a:lnTo>
                  <a:pt x="390" y="629"/>
                </a:lnTo>
                <a:lnTo>
                  <a:pt x="390" y="636"/>
                </a:lnTo>
                <a:lnTo>
                  <a:pt x="391" y="643"/>
                </a:lnTo>
                <a:lnTo>
                  <a:pt x="394" y="650"/>
                </a:lnTo>
                <a:lnTo>
                  <a:pt x="395" y="659"/>
                </a:lnTo>
                <a:lnTo>
                  <a:pt x="395" y="659"/>
                </a:lnTo>
                <a:lnTo>
                  <a:pt x="397" y="673"/>
                </a:lnTo>
                <a:lnTo>
                  <a:pt x="400" y="678"/>
                </a:lnTo>
                <a:lnTo>
                  <a:pt x="400" y="678"/>
                </a:lnTo>
                <a:lnTo>
                  <a:pt x="397" y="677"/>
                </a:lnTo>
                <a:lnTo>
                  <a:pt x="391" y="676"/>
                </a:lnTo>
                <a:lnTo>
                  <a:pt x="389" y="676"/>
                </a:lnTo>
                <a:lnTo>
                  <a:pt x="387" y="677"/>
                </a:lnTo>
                <a:lnTo>
                  <a:pt x="385" y="679"/>
                </a:lnTo>
                <a:lnTo>
                  <a:pt x="385" y="683"/>
                </a:lnTo>
                <a:lnTo>
                  <a:pt x="385" y="683"/>
                </a:lnTo>
                <a:lnTo>
                  <a:pt x="387" y="688"/>
                </a:lnTo>
                <a:lnTo>
                  <a:pt x="390" y="695"/>
                </a:lnTo>
                <a:lnTo>
                  <a:pt x="399" y="710"/>
                </a:lnTo>
                <a:lnTo>
                  <a:pt x="410" y="727"/>
                </a:lnTo>
                <a:lnTo>
                  <a:pt x="410" y="727"/>
                </a:lnTo>
                <a:lnTo>
                  <a:pt x="411" y="734"/>
                </a:lnTo>
                <a:lnTo>
                  <a:pt x="412" y="742"/>
                </a:lnTo>
                <a:lnTo>
                  <a:pt x="414" y="751"/>
                </a:lnTo>
                <a:lnTo>
                  <a:pt x="414" y="751"/>
                </a:lnTo>
                <a:lnTo>
                  <a:pt x="419" y="762"/>
                </a:lnTo>
                <a:lnTo>
                  <a:pt x="425" y="773"/>
                </a:lnTo>
                <a:lnTo>
                  <a:pt x="434" y="785"/>
                </a:lnTo>
                <a:lnTo>
                  <a:pt x="434" y="810"/>
                </a:lnTo>
                <a:lnTo>
                  <a:pt x="434" y="810"/>
                </a:lnTo>
                <a:lnTo>
                  <a:pt x="423" y="799"/>
                </a:lnTo>
                <a:lnTo>
                  <a:pt x="414" y="792"/>
                </a:lnTo>
                <a:lnTo>
                  <a:pt x="410" y="785"/>
                </a:lnTo>
                <a:lnTo>
                  <a:pt x="410" y="785"/>
                </a:lnTo>
                <a:lnTo>
                  <a:pt x="408" y="781"/>
                </a:lnTo>
                <a:lnTo>
                  <a:pt x="408" y="773"/>
                </a:lnTo>
                <a:lnTo>
                  <a:pt x="406" y="768"/>
                </a:lnTo>
                <a:lnTo>
                  <a:pt x="405" y="764"/>
                </a:lnTo>
                <a:lnTo>
                  <a:pt x="400" y="757"/>
                </a:lnTo>
                <a:lnTo>
                  <a:pt x="395" y="751"/>
                </a:lnTo>
                <a:lnTo>
                  <a:pt x="395" y="751"/>
                </a:lnTo>
                <a:lnTo>
                  <a:pt x="384" y="740"/>
                </a:lnTo>
                <a:lnTo>
                  <a:pt x="376" y="734"/>
                </a:lnTo>
                <a:lnTo>
                  <a:pt x="356" y="722"/>
                </a:lnTo>
                <a:lnTo>
                  <a:pt x="356" y="722"/>
                </a:lnTo>
                <a:lnTo>
                  <a:pt x="344" y="716"/>
                </a:lnTo>
                <a:lnTo>
                  <a:pt x="331" y="710"/>
                </a:lnTo>
                <a:lnTo>
                  <a:pt x="320" y="705"/>
                </a:lnTo>
                <a:lnTo>
                  <a:pt x="315" y="701"/>
                </a:lnTo>
                <a:lnTo>
                  <a:pt x="312" y="698"/>
                </a:lnTo>
                <a:lnTo>
                  <a:pt x="312" y="698"/>
                </a:lnTo>
                <a:lnTo>
                  <a:pt x="307" y="689"/>
                </a:lnTo>
                <a:lnTo>
                  <a:pt x="300" y="679"/>
                </a:lnTo>
                <a:lnTo>
                  <a:pt x="292" y="668"/>
                </a:lnTo>
                <a:lnTo>
                  <a:pt x="283" y="654"/>
                </a:lnTo>
                <a:lnTo>
                  <a:pt x="283" y="654"/>
                </a:lnTo>
                <a:lnTo>
                  <a:pt x="267" y="620"/>
                </a:lnTo>
                <a:lnTo>
                  <a:pt x="243" y="567"/>
                </a:lnTo>
                <a:lnTo>
                  <a:pt x="221" y="518"/>
                </a:lnTo>
                <a:lnTo>
                  <a:pt x="210" y="498"/>
                </a:lnTo>
                <a:lnTo>
                  <a:pt x="210" y="498"/>
                </a:lnTo>
                <a:lnTo>
                  <a:pt x="209" y="489"/>
                </a:lnTo>
                <a:lnTo>
                  <a:pt x="208" y="471"/>
                </a:lnTo>
                <a:lnTo>
                  <a:pt x="205" y="444"/>
                </a:lnTo>
                <a:lnTo>
                  <a:pt x="205" y="444"/>
                </a:lnTo>
                <a:lnTo>
                  <a:pt x="216" y="371"/>
                </a:lnTo>
                <a:lnTo>
                  <a:pt x="225" y="320"/>
                </a:lnTo>
                <a:lnTo>
                  <a:pt x="230" y="293"/>
                </a:lnTo>
                <a:lnTo>
                  <a:pt x="230" y="293"/>
                </a:lnTo>
                <a:lnTo>
                  <a:pt x="231" y="291"/>
                </a:lnTo>
                <a:lnTo>
                  <a:pt x="233" y="289"/>
                </a:lnTo>
                <a:lnTo>
                  <a:pt x="237" y="286"/>
                </a:lnTo>
                <a:lnTo>
                  <a:pt x="238" y="284"/>
                </a:lnTo>
                <a:lnTo>
                  <a:pt x="237" y="283"/>
                </a:lnTo>
                <a:lnTo>
                  <a:pt x="230" y="278"/>
                </a:lnTo>
                <a:lnTo>
                  <a:pt x="230" y="278"/>
                </a:lnTo>
                <a:lnTo>
                  <a:pt x="221" y="275"/>
                </a:lnTo>
                <a:lnTo>
                  <a:pt x="210" y="271"/>
                </a:lnTo>
                <a:lnTo>
                  <a:pt x="183" y="264"/>
                </a:lnTo>
                <a:lnTo>
                  <a:pt x="147" y="254"/>
                </a:lnTo>
                <a:lnTo>
                  <a:pt x="147" y="254"/>
                </a:lnTo>
                <a:lnTo>
                  <a:pt x="144" y="248"/>
                </a:lnTo>
                <a:lnTo>
                  <a:pt x="141" y="237"/>
                </a:lnTo>
                <a:lnTo>
                  <a:pt x="137" y="220"/>
                </a:lnTo>
                <a:lnTo>
                  <a:pt x="137" y="220"/>
                </a:lnTo>
                <a:lnTo>
                  <a:pt x="141" y="202"/>
                </a:lnTo>
                <a:lnTo>
                  <a:pt x="147" y="176"/>
                </a:lnTo>
                <a:lnTo>
                  <a:pt x="147" y="176"/>
                </a:lnTo>
                <a:lnTo>
                  <a:pt x="148" y="169"/>
                </a:lnTo>
                <a:lnTo>
                  <a:pt x="148" y="163"/>
                </a:lnTo>
                <a:lnTo>
                  <a:pt x="148" y="156"/>
                </a:lnTo>
                <a:lnTo>
                  <a:pt x="149" y="154"/>
                </a:lnTo>
                <a:lnTo>
                  <a:pt x="152" y="152"/>
                </a:lnTo>
                <a:lnTo>
                  <a:pt x="152" y="152"/>
                </a:lnTo>
                <a:lnTo>
                  <a:pt x="159" y="141"/>
                </a:lnTo>
                <a:lnTo>
                  <a:pt x="168" y="125"/>
                </a:lnTo>
                <a:lnTo>
                  <a:pt x="171" y="117"/>
                </a:lnTo>
                <a:lnTo>
                  <a:pt x="174" y="110"/>
                </a:lnTo>
                <a:lnTo>
                  <a:pt x="174" y="105"/>
                </a:lnTo>
                <a:lnTo>
                  <a:pt x="172" y="104"/>
                </a:lnTo>
                <a:lnTo>
                  <a:pt x="171" y="103"/>
                </a:lnTo>
                <a:lnTo>
                  <a:pt x="171" y="103"/>
                </a:lnTo>
                <a:lnTo>
                  <a:pt x="165" y="102"/>
                </a:lnTo>
                <a:lnTo>
                  <a:pt x="159" y="100"/>
                </a:lnTo>
                <a:lnTo>
                  <a:pt x="157" y="100"/>
                </a:lnTo>
                <a:lnTo>
                  <a:pt x="154" y="102"/>
                </a:lnTo>
                <a:lnTo>
                  <a:pt x="147" y="108"/>
                </a:lnTo>
                <a:lnTo>
                  <a:pt x="147" y="108"/>
                </a:lnTo>
                <a:lnTo>
                  <a:pt x="133" y="121"/>
                </a:lnTo>
                <a:lnTo>
                  <a:pt x="127" y="127"/>
                </a:lnTo>
                <a:lnTo>
                  <a:pt x="127" y="127"/>
                </a:lnTo>
                <a:lnTo>
                  <a:pt x="129" y="124"/>
                </a:lnTo>
                <a:lnTo>
                  <a:pt x="129" y="117"/>
                </a:lnTo>
                <a:lnTo>
                  <a:pt x="127" y="108"/>
                </a:lnTo>
                <a:lnTo>
                  <a:pt x="127" y="108"/>
                </a:lnTo>
                <a:lnTo>
                  <a:pt x="123" y="66"/>
                </a:lnTo>
                <a:lnTo>
                  <a:pt x="120" y="44"/>
                </a:lnTo>
                <a:lnTo>
                  <a:pt x="119" y="36"/>
                </a:lnTo>
                <a:lnTo>
                  <a:pt x="118" y="30"/>
                </a:lnTo>
                <a:lnTo>
                  <a:pt x="118" y="30"/>
                </a:lnTo>
                <a:lnTo>
                  <a:pt x="110" y="10"/>
                </a:lnTo>
                <a:lnTo>
                  <a:pt x="107" y="4"/>
                </a:lnTo>
                <a:lnTo>
                  <a:pt x="104" y="3"/>
                </a:lnTo>
                <a:lnTo>
                  <a:pt x="103" y="5"/>
                </a:lnTo>
                <a:lnTo>
                  <a:pt x="103" y="5"/>
                </a:lnTo>
                <a:lnTo>
                  <a:pt x="99" y="15"/>
                </a:lnTo>
                <a:lnTo>
                  <a:pt x="98" y="21"/>
                </a:lnTo>
                <a:lnTo>
                  <a:pt x="98" y="30"/>
                </a:lnTo>
                <a:lnTo>
                  <a:pt x="98" y="30"/>
                </a:lnTo>
                <a:lnTo>
                  <a:pt x="103" y="83"/>
                </a:lnTo>
                <a:lnTo>
                  <a:pt x="103" y="83"/>
                </a:lnTo>
                <a:lnTo>
                  <a:pt x="91" y="42"/>
                </a:lnTo>
                <a:lnTo>
                  <a:pt x="81" y="14"/>
                </a:lnTo>
                <a:lnTo>
                  <a:pt x="77" y="4"/>
                </a:lnTo>
                <a:lnTo>
                  <a:pt x="75" y="2"/>
                </a:lnTo>
                <a:lnTo>
                  <a:pt x="74" y="0"/>
                </a:lnTo>
                <a:lnTo>
                  <a:pt x="74" y="0"/>
                </a:lnTo>
                <a:lnTo>
                  <a:pt x="69" y="2"/>
                </a:lnTo>
                <a:lnTo>
                  <a:pt x="64" y="4"/>
                </a:lnTo>
                <a:lnTo>
                  <a:pt x="60" y="9"/>
                </a:lnTo>
                <a:lnTo>
                  <a:pt x="59" y="15"/>
                </a:lnTo>
                <a:lnTo>
                  <a:pt x="59" y="15"/>
                </a:lnTo>
                <a:lnTo>
                  <a:pt x="60" y="30"/>
                </a:lnTo>
                <a:lnTo>
                  <a:pt x="64" y="55"/>
                </a:lnTo>
                <a:lnTo>
                  <a:pt x="69" y="88"/>
                </a:lnTo>
                <a:lnTo>
                  <a:pt x="69" y="88"/>
                </a:lnTo>
                <a:lnTo>
                  <a:pt x="54" y="50"/>
                </a:lnTo>
                <a:lnTo>
                  <a:pt x="42" y="25"/>
                </a:lnTo>
                <a:lnTo>
                  <a:pt x="37" y="18"/>
                </a:lnTo>
                <a:lnTo>
                  <a:pt x="36" y="15"/>
                </a:lnTo>
                <a:lnTo>
                  <a:pt x="35" y="15"/>
                </a:lnTo>
                <a:lnTo>
                  <a:pt x="35" y="15"/>
                </a:lnTo>
                <a:lnTo>
                  <a:pt x="32" y="19"/>
                </a:lnTo>
                <a:lnTo>
                  <a:pt x="30" y="21"/>
                </a:lnTo>
                <a:lnTo>
                  <a:pt x="30" y="25"/>
                </a:lnTo>
                <a:lnTo>
                  <a:pt x="30" y="30"/>
                </a:lnTo>
                <a:lnTo>
                  <a:pt x="40" y="108"/>
                </a:lnTo>
                <a:lnTo>
                  <a:pt x="40" y="108"/>
                </a:lnTo>
                <a:lnTo>
                  <a:pt x="25" y="75"/>
                </a:lnTo>
                <a:lnTo>
                  <a:pt x="13" y="53"/>
                </a:lnTo>
                <a:lnTo>
                  <a:pt x="8" y="46"/>
                </a:lnTo>
                <a:lnTo>
                  <a:pt x="7" y="44"/>
                </a:lnTo>
                <a:lnTo>
                  <a:pt x="6" y="44"/>
                </a:lnTo>
                <a:lnTo>
                  <a:pt x="6" y="44"/>
                </a:lnTo>
                <a:lnTo>
                  <a:pt x="2" y="47"/>
                </a:lnTo>
                <a:lnTo>
                  <a:pt x="0" y="50"/>
                </a:lnTo>
                <a:lnTo>
                  <a:pt x="0" y="57"/>
                </a:lnTo>
                <a:lnTo>
                  <a:pt x="1" y="64"/>
                </a:lnTo>
                <a:lnTo>
                  <a:pt x="1" y="64"/>
                </a:lnTo>
                <a:lnTo>
                  <a:pt x="6" y="82"/>
                </a:lnTo>
                <a:lnTo>
                  <a:pt x="12" y="113"/>
                </a:lnTo>
                <a:lnTo>
                  <a:pt x="20" y="152"/>
                </a:lnTo>
                <a:lnTo>
                  <a:pt x="20" y="152"/>
                </a:lnTo>
                <a:lnTo>
                  <a:pt x="30" y="200"/>
                </a:lnTo>
                <a:lnTo>
                  <a:pt x="30" y="200"/>
                </a:lnTo>
                <a:lnTo>
                  <a:pt x="31" y="206"/>
                </a:lnTo>
                <a:lnTo>
                  <a:pt x="35" y="213"/>
                </a:lnTo>
                <a:lnTo>
                  <a:pt x="41" y="224"/>
                </a:lnTo>
                <a:lnTo>
                  <a:pt x="47" y="232"/>
                </a:lnTo>
                <a:lnTo>
                  <a:pt x="50" y="234"/>
                </a:lnTo>
                <a:lnTo>
                  <a:pt x="50" y="234"/>
                </a:lnTo>
                <a:lnTo>
                  <a:pt x="43" y="239"/>
                </a:lnTo>
                <a:lnTo>
                  <a:pt x="40" y="242"/>
                </a:lnTo>
                <a:lnTo>
                  <a:pt x="40" y="243"/>
                </a:lnTo>
                <a:lnTo>
                  <a:pt x="40" y="244"/>
                </a:lnTo>
                <a:lnTo>
                  <a:pt x="40" y="244"/>
                </a:lnTo>
                <a:lnTo>
                  <a:pt x="48" y="254"/>
                </a:lnTo>
                <a:lnTo>
                  <a:pt x="54" y="264"/>
                </a:lnTo>
                <a:lnTo>
                  <a:pt x="54" y="2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D34211EF-D605-46F6-B4A9-A6D575D77CBD}"/>
              </a:ext>
            </a:extLst>
          </p:cNvPr>
          <p:cNvSpPr>
            <a:spLocks/>
          </p:cNvSpPr>
          <p:nvPr/>
        </p:nvSpPr>
        <p:spPr bwMode="auto">
          <a:xfrm>
            <a:off x="7233599" y="3765764"/>
            <a:ext cx="1430824" cy="2609615"/>
          </a:xfrm>
          <a:custGeom>
            <a:avLst/>
            <a:gdLst>
              <a:gd name="T0" fmla="*/ 572 w 1266"/>
              <a:gd name="T1" fmla="*/ 30 h 2309"/>
              <a:gd name="T2" fmla="*/ 527 w 1266"/>
              <a:gd name="T3" fmla="*/ 76 h 2309"/>
              <a:gd name="T4" fmla="*/ 497 w 1266"/>
              <a:gd name="T5" fmla="*/ 149 h 2309"/>
              <a:gd name="T6" fmla="*/ 477 w 1266"/>
              <a:gd name="T7" fmla="*/ 211 h 2309"/>
              <a:gd name="T8" fmla="*/ 502 w 1266"/>
              <a:gd name="T9" fmla="*/ 334 h 2309"/>
              <a:gd name="T10" fmla="*/ 407 w 1266"/>
              <a:gd name="T11" fmla="*/ 319 h 2309"/>
              <a:gd name="T12" fmla="*/ 319 w 1266"/>
              <a:gd name="T13" fmla="*/ 377 h 2309"/>
              <a:gd name="T14" fmla="*/ 247 w 1266"/>
              <a:gd name="T15" fmla="*/ 403 h 2309"/>
              <a:gd name="T16" fmla="*/ 62 w 1266"/>
              <a:gd name="T17" fmla="*/ 594 h 2309"/>
              <a:gd name="T18" fmla="*/ 14 w 1266"/>
              <a:gd name="T19" fmla="*/ 686 h 2309"/>
              <a:gd name="T20" fmla="*/ 58 w 1266"/>
              <a:gd name="T21" fmla="*/ 789 h 2309"/>
              <a:gd name="T22" fmla="*/ 119 w 1266"/>
              <a:gd name="T23" fmla="*/ 824 h 2309"/>
              <a:gd name="T24" fmla="*/ 152 w 1266"/>
              <a:gd name="T25" fmla="*/ 764 h 2309"/>
              <a:gd name="T26" fmla="*/ 167 w 1266"/>
              <a:gd name="T27" fmla="*/ 630 h 2309"/>
              <a:gd name="T28" fmla="*/ 262 w 1266"/>
              <a:gd name="T29" fmla="*/ 563 h 2309"/>
              <a:gd name="T30" fmla="*/ 327 w 1266"/>
              <a:gd name="T31" fmla="*/ 518 h 2309"/>
              <a:gd name="T32" fmla="*/ 427 w 1266"/>
              <a:gd name="T33" fmla="*/ 643 h 2309"/>
              <a:gd name="T34" fmla="*/ 447 w 1266"/>
              <a:gd name="T35" fmla="*/ 874 h 2309"/>
              <a:gd name="T36" fmla="*/ 407 w 1266"/>
              <a:gd name="T37" fmla="*/ 1019 h 2309"/>
              <a:gd name="T38" fmla="*/ 412 w 1266"/>
              <a:gd name="T39" fmla="*/ 1075 h 2309"/>
              <a:gd name="T40" fmla="*/ 392 w 1266"/>
              <a:gd name="T41" fmla="*/ 1330 h 2309"/>
              <a:gd name="T42" fmla="*/ 382 w 1266"/>
              <a:gd name="T43" fmla="*/ 1712 h 2309"/>
              <a:gd name="T44" fmla="*/ 417 w 1266"/>
              <a:gd name="T45" fmla="*/ 2073 h 2309"/>
              <a:gd name="T46" fmla="*/ 398 w 1266"/>
              <a:gd name="T47" fmla="*/ 2252 h 2309"/>
              <a:gd name="T48" fmla="*/ 447 w 1266"/>
              <a:gd name="T49" fmla="*/ 2309 h 2309"/>
              <a:gd name="T50" fmla="*/ 541 w 1266"/>
              <a:gd name="T51" fmla="*/ 2243 h 2309"/>
              <a:gd name="T52" fmla="*/ 623 w 1266"/>
              <a:gd name="T53" fmla="*/ 2110 h 2309"/>
              <a:gd name="T54" fmla="*/ 600 w 1266"/>
              <a:gd name="T55" fmla="*/ 1924 h 2309"/>
              <a:gd name="T56" fmla="*/ 585 w 1266"/>
              <a:gd name="T57" fmla="*/ 1793 h 2309"/>
              <a:gd name="T58" fmla="*/ 602 w 1266"/>
              <a:gd name="T59" fmla="*/ 1601 h 2309"/>
              <a:gd name="T60" fmla="*/ 633 w 1266"/>
              <a:gd name="T61" fmla="*/ 1413 h 2309"/>
              <a:gd name="T62" fmla="*/ 701 w 1266"/>
              <a:gd name="T63" fmla="*/ 1554 h 2309"/>
              <a:gd name="T64" fmla="*/ 677 w 1266"/>
              <a:gd name="T65" fmla="*/ 1796 h 2309"/>
              <a:gd name="T66" fmla="*/ 657 w 1266"/>
              <a:gd name="T67" fmla="*/ 1857 h 2309"/>
              <a:gd name="T68" fmla="*/ 661 w 1266"/>
              <a:gd name="T69" fmla="*/ 1988 h 2309"/>
              <a:gd name="T70" fmla="*/ 702 w 1266"/>
              <a:gd name="T71" fmla="*/ 2173 h 2309"/>
              <a:gd name="T72" fmla="*/ 782 w 1266"/>
              <a:gd name="T73" fmla="*/ 2168 h 2309"/>
              <a:gd name="T74" fmla="*/ 831 w 1266"/>
              <a:gd name="T75" fmla="*/ 1964 h 2309"/>
              <a:gd name="T76" fmla="*/ 900 w 1266"/>
              <a:gd name="T77" fmla="*/ 1799 h 2309"/>
              <a:gd name="T78" fmla="*/ 922 w 1266"/>
              <a:gd name="T79" fmla="*/ 1516 h 2309"/>
              <a:gd name="T80" fmla="*/ 917 w 1266"/>
              <a:gd name="T81" fmla="*/ 1234 h 2309"/>
              <a:gd name="T82" fmla="*/ 877 w 1266"/>
              <a:gd name="T83" fmla="*/ 1073 h 2309"/>
              <a:gd name="T84" fmla="*/ 922 w 1266"/>
              <a:gd name="T85" fmla="*/ 1040 h 2309"/>
              <a:gd name="T86" fmla="*/ 872 w 1266"/>
              <a:gd name="T87" fmla="*/ 766 h 2309"/>
              <a:gd name="T88" fmla="*/ 975 w 1266"/>
              <a:gd name="T89" fmla="*/ 505 h 2309"/>
              <a:gd name="T90" fmla="*/ 1022 w 1266"/>
              <a:gd name="T91" fmla="*/ 483 h 2309"/>
              <a:gd name="T92" fmla="*/ 1122 w 1266"/>
              <a:gd name="T93" fmla="*/ 638 h 2309"/>
              <a:gd name="T94" fmla="*/ 1104 w 1266"/>
              <a:gd name="T95" fmla="*/ 756 h 2309"/>
              <a:gd name="T96" fmla="*/ 1120 w 1266"/>
              <a:gd name="T97" fmla="*/ 793 h 2309"/>
              <a:gd name="T98" fmla="*/ 1167 w 1266"/>
              <a:gd name="T99" fmla="*/ 749 h 2309"/>
              <a:gd name="T100" fmla="*/ 1188 w 1266"/>
              <a:gd name="T101" fmla="*/ 808 h 2309"/>
              <a:gd name="T102" fmla="*/ 1233 w 1266"/>
              <a:gd name="T103" fmla="*/ 764 h 2309"/>
              <a:gd name="T104" fmla="*/ 1243 w 1266"/>
              <a:gd name="T105" fmla="*/ 653 h 2309"/>
              <a:gd name="T106" fmla="*/ 1253 w 1266"/>
              <a:gd name="T107" fmla="*/ 608 h 2309"/>
              <a:gd name="T108" fmla="*/ 1077 w 1266"/>
              <a:gd name="T109" fmla="*/ 362 h 2309"/>
              <a:gd name="T110" fmla="*/ 962 w 1266"/>
              <a:gd name="T111" fmla="*/ 347 h 2309"/>
              <a:gd name="T112" fmla="*/ 879 w 1266"/>
              <a:gd name="T113" fmla="*/ 315 h 2309"/>
              <a:gd name="T114" fmla="*/ 795 w 1266"/>
              <a:gd name="T115" fmla="*/ 305 h 2309"/>
              <a:gd name="T116" fmla="*/ 772 w 1266"/>
              <a:gd name="T117" fmla="*/ 248 h 2309"/>
              <a:gd name="T118" fmla="*/ 765 w 1266"/>
              <a:gd name="T119" fmla="*/ 143 h 2309"/>
              <a:gd name="T120" fmla="*/ 712 w 1266"/>
              <a:gd name="T121" fmla="*/ 28 h 2309"/>
              <a:gd name="T122" fmla="*/ 673 w 1266"/>
              <a:gd name="T123" fmla="*/ 15 h 2309"/>
              <a:gd name="T124" fmla="*/ 627 w 1266"/>
              <a:gd name="T125" fmla="*/ 11 h 2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6" h="2309">
                <a:moveTo>
                  <a:pt x="602" y="31"/>
                </a:moveTo>
                <a:lnTo>
                  <a:pt x="602" y="31"/>
                </a:lnTo>
                <a:lnTo>
                  <a:pt x="601" y="25"/>
                </a:lnTo>
                <a:lnTo>
                  <a:pt x="597" y="18"/>
                </a:lnTo>
                <a:lnTo>
                  <a:pt x="595" y="15"/>
                </a:lnTo>
                <a:lnTo>
                  <a:pt x="593" y="13"/>
                </a:lnTo>
                <a:lnTo>
                  <a:pt x="590" y="14"/>
                </a:lnTo>
                <a:lnTo>
                  <a:pt x="587" y="16"/>
                </a:lnTo>
                <a:lnTo>
                  <a:pt x="587" y="16"/>
                </a:lnTo>
                <a:lnTo>
                  <a:pt x="582" y="24"/>
                </a:lnTo>
                <a:lnTo>
                  <a:pt x="577" y="28"/>
                </a:lnTo>
                <a:lnTo>
                  <a:pt x="572" y="30"/>
                </a:lnTo>
                <a:lnTo>
                  <a:pt x="567" y="31"/>
                </a:lnTo>
                <a:lnTo>
                  <a:pt x="567" y="31"/>
                </a:lnTo>
                <a:lnTo>
                  <a:pt x="563" y="33"/>
                </a:lnTo>
                <a:lnTo>
                  <a:pt x="560" y="35"/>
                </a:lnTo>
                <a:lnTo>
                  <a:pt x="551" y="43"/>
                </a:lnTo>
                <a:lnTo>
                  <a:pt x="543" y="53"/>
                </a:lnTo>
                <a:lnTo>
                  <a:pt x="537" y="61"/>
                </a:lnTo>
                <a:lnTo>
                  <a:pt x="537" y="61"/>
                </a:lnTo>
                <a:lnTo>
                  <a:pt x="534" y="66"/>
                </a:lnTo>
                <a:lnTo>
                  <a:pt x="534" y="68"/>
                </a:lnTo>
                <a:lnTo>
                  <a:pt x="527" y="76"/>
                </a:lnTo>
                <a:lnTo>
                  <a:pt x="527" y="76"/>
                </a:lnTo>
                <a:lnTo>
                  <a:pt x="519" y="87"/>
                </a:lnTo>
                <a:lnTo>
                  <a:pt x="516" y="97"/>
                </a:lnTo>
                <a:lnTo>
                  <a:pt x="511" y="105"/>
                </a:lnTo>
                <a:lnTo>
                  <a:pt x="507" y="112"/>
                </a:lnTo>
                <a:lnTo>
                  <a:pt x="507" y="112"/>
                </a:lnTo>
                <a:lnTo>
                  <a:pt x="502" y="115"/>
                </a:lnTo>
                <a:lnTo>
                  <a:pt x="499" y="118"/>
                </a:lnTo>
                <a:lnTo>
                  <a:pt x="497" y="123"/>
                </a:lnTo>
                <a:lnTo>
                  <a:pt x="497" y="132"/>
                </a:lnTo>
                <a:lnTo>
                  <a:pt x="497" y="132"/>
                </a:lnTo>
                <a:lnTo>
                  <a:pt x="497" y="142"/>
                </a:lnTo>
                <a:lnTo>
                  <a:pt x="497" y="149"/>
                </a:lnTo>
                <a:lnTo>
                  <a:pt x="497" y="157"/>
                </a:lnTo>
                <a:lnTo>
                  <a:pt x="497" y="167"/>
                </a:lnTo>
                <a:lnTo>
                  <a:pt x="497" y="167"/>
                </a:lnTo>
                <a:lnTo>
                  <a:pt x="498" y="181"/>
                </a:lnTo>
                <a:lnTo>
                  <a:pt x="497" y="193"/>
                </a:lnTo>
                <a:lnTo>
                  <a:pt x="497" y="207"/>
                </a:lnTo>
                <a:lnTo>
                  <a:pt x="497" y="207"/>
                </a:lnTo>
                <a:lnTo>
                  <a:pt x="493" y="206"/>
                </a:lnTo>
                <a:lnTo>
                  <a:pt x="486" y="204"/>
                </a:lnTo>
                <a:lnTo>
                  <a:pt x="482" y="204"/>
                </a:lnTo>
                <a:lnTo>
                  <a:pt x="478" y="206"/>
                </a:lnTo>
                <a:lnTo>
                  <a:pt x="477" y="211"/>
                </a:lnTo>
                <a:lnTo>
                  <a:pt x="477" y="217"/>
                </a:lnTo>
                <a:lnTo>
                  <a:pt x="477" y="217"/>
                </a:lnTo>
                <a:lnTo>
                  <a:pt x="478" y="224"/>
                </a:lnTo>
                <a:lnTo>
                  <a:pt x="481" y="232"/>
                </a:lnTo>
                <a:lnTo>
                  <a:pt x="488" y="246"/>
                </a:lnTo>
                <a:lnTo>
                  <a:pt x="493" y="257"/>
                </a:lnTo>
                <a:lnTo>
                  <a:pt x="496" y="262"/>
                </a:lnTo>
                <a:lnTo>
                  <a:pt x="497" y="267"/>
                </a:lnTo>
                <a:lnTo>
                  <a:pt x="502" y="302"/>
                </a:lnTo>
                <a:lnTo>
                  <a:pt x="502" y="337"/>
                </a:lnTo>
                <a:lnTo>
                  <a:pt x="502" y="337"/>
                </a:lnTo>
                <a:lnTo>
                  <a:pt x="502" y="334"/>
                </a:lnTo>
                <a:lnTo>
                  <a:pt x="501" y="329"/>
                </a:lnTo>
                <a:lnTo>
                  <a:pt x="498" y="325"/>
                </a:lnTo>
                <a:lnTo>
                  <a:pt x="493" y="320"/>
                </a:lnTo>
                <a:lnTo>
                  <a:pt x="487" y="316"/>
                </a:lnTo>
                <a:lnTo>
                  <a:pt x="478" y="312"/>
                </a:lnTo>
                <a:lnTo>
                  <a:pt x="467" y="312"/>
                </a:lnTo>
                <a:lnTo>
                  <a:pt x="467" y="312"/>
                </a:lnTo>
                <a:lnTo>
                  <a:pt x="444" y="312"/>
                </a:lnTo>
                <a:lnTo>
                  <a:pt x="427" y="313"/>
                </a:lnTo>
                <a:lnTo>
                  <a:pt x="419" y="315"/>
                </a:lnTo>
                <a:lnTo>
                  <a:pt x="413" y="316"/>
                </a:lnTo>
                <a:lnTo>
                  <a:pt x="407" y="319"/>
                </a:lnTo>
                <a:lnTo>
                  <a:pt x="402" y="322"/>
                </a:lnTo>
                <a:lnTo>
                  <a:pt x="402" y="322"/>
                </a:lnTo>
                <a:lnTo>
                  <a:pt x="393" y="329"/>
                </a:lnTo>
                <a:lnTo>
                  <a:pt x="383" y="332"/>
                </a:lnTo>
                <a:lnTo>
                  <a:pt x="369" y="340"/>
                </a:lnTo>
                <a:lnTo>
                  <a:pt x="347" y="352"/>
                </a:lnTo>
                <a:lnTo>
                  <a:pt x="347" y="352"/>
                </a:lnTo>
                <a:lnTo>
                  <a:pt x="336" y="360"/>
                </a:lnTo>
                <a:lnTo>
                  <a:pt x="329" y="366"/>
                </a:lnTo>
                <a:lnTo>
                  <a:pt x="326" y="371"/>
                </a:lnTo>
                <a:lnTo>
                  <a:pt x="323" y="375"/>
                </a:lnTo>
                <a:lnTo>
                  <a:pt x="319" y="377"/>
                </a:lnTo>
                <a:lnTo>
                  <a:pt x="316" y="380"/>
                </a:lnTo>
                <a:lnTo>
                  <a:pt x="308" y="384"/>
                </a:lnTo>
                <a:lnTo>
                  <a:pt x="297" y="387"/>
                </a:lnTo>
                <a:lnTo>
                  <a:pt x="297" y="387"/>
                </a:lnTo>
                <a:lnTo>
                  <a:pt x="286" y="390"/>
                </a:lnTo>
                <a:lnTo>
                  <a:pt x="278" y="390"/>
                </a:lnTo>
                <a:lnTo>
                  <a:pt x="274" y="389"/>
                </a:lnTo>
                <a:lnTo>
                  <a:pt x="272" y="386"/>
                </a:lnTo>
                <a:lnTo>
                  <a:pt x="269" y="386"/>
                </a:lnTo>
                <a:lnTo>
                  <a:pt x="266" y="387"/>
                </a:lnTo>
                <a:lnTo>
                  <a:pt x="258" y="392"/>
                </a:lnTo>
                <a:lnTo>
                  <a:pt x="247" y="403"/>
                </a:lnTo>
                <a:lnTo>
                  <a:pt x="247" y="403"/>
                </a:lnTo>
                <a:lnTo>
                  <a:pt x="232" y="418"/>
                </a:lnTo>
                <a:lnTo>
                  <a:pt x="214" y="438"/>
                </a:lnTo>
                <a:lnTo>
                  <a:pt x="177" y="485"/>
                </a:lnTo>
                <a:lnTo>
                  <a:pt x="142" y="528"/>
                </a:lnTo>
                <a:lnTo>
                  <a:pt x="128" y="543"/>
                </a:lnTo>
                <a:lnTo>
                  <a:pt x="122" y="549"/>
                </a:lnTo>
                <a:lnTo>
                  <a:pt x="117" y="553"/>
                </a:lnTo>
                <a:lnTo>
                  <a:pt x="117" y="553"/>
                </a:lnTo>
                <a:lnTo>
                  <a:pt x="105" y="561"/>
                </a:lnTo>
                <a:lnTo>
                  <a:pt x="92" y="571"/>
                </a:lnTo>
                <a:lnTo>
                  <a:pt x="62" y="594"/>
                </a:lnTo>
                <a:lnTo>
                  <a:pt x="35" y="618"/>
                </a:lnTo>
                <a:lnTo>
                  <a:pt x="27" y="627"/>
                </a:lnTo>
                <a:lnTo>
                  <a:pt x="22" y="633"/>
                </a:lnTo>
                <a:lnTo>
                  <a:pt x="22" y="633"/>
                </a:lnTo>
                <a:lnTo>
                  <a:pt x="15" y="643"/>
                </a:lnTo>
                <a:lnTo>
                  <a:pt x="8" y="657"/>
                </a:lnTo>
                <a:lnTo>
                  <a:pt x="2" y="671"/>
                </a:lnTo>
                <a:lnTo>
                  <a:pt x="0" y="676"/>
                </a:lnTo>
                <a:lnTo>
                  <a:pt x="2" y="678"/>
                </a:lnTo>
                <a:lnTo>
                  <a:pt x="2" y="678"/>
                </a:lnTo>
                <a:lnTo>
                  <a:pt x="7" y="682"/>
                </a:lnTo>
                <a:lnTo>
                  <a:pt x="14" y="686"/>
                </a:lnTo>
                <a:lnTo>
                  <a:pt x="20" y="691"/>
                </a:lnTo>
                <a:lnTo>
                  <a:pt x="22" y="692"/>
                </a:lnTo>
                <a:lnTo>
                  <a:pt x="22" y="693"/>
                </a:lnTo>
                <a:lnTo>
                  <a:pt x="22" y="693"/>
                </a:lnTo>
                <a:lnTo>
                  <a:pt x="22" y="697"/>
                </a:lnTo>
                <a:lnTo>
                  <a:pt x="23" y="703"/>
                </a:lnTo>
                <a:lnTo>
                  <a:pt x="28" y="724"/>
                </a:lnTo>
                <a:lnTo>
                  <a:pt x="37" y="759"/>
                </a:lnTo>
                <a:lnTo>
                  <a:pt x="37" y="759"/>
                </a:lnTo>
                <a:lnTo>
                  <a:pt x="39" y="764"/>
                </a:lnTo>
                <a:lnTo>
                  <a:pt x="44" y="771"/>
                </a:lnTo>
                <a:lnTo>
                  <a:pt x="58" y="789"/>
                </a:lnTo>
                <a:lnTo>
                  <a:pt x="73" y="805"/>
                </a:lnTo>
                <a:lnTo>
                  <a:pt x="82" y="814"/>
                </a:lnTo>
                <a:lnTo>
                  <a:pt x="82" y="814"/>
                </a:lnTo>
                <a:lnTo>
                  <a:pt x="84" y="815"/>
                </a:lnTo>
                <a:lnTo>
                  <a:pt x="87" y="815"/>
                </a:lnTo>
                <a:lnTo>
                  <a:pt x="94" y="813"/>
                </a:lnTo>
                <a:lnTo>
                  <a:pt x="102" y="809"/>
                </a:lnTo>
                <a:lnTo>
                  <a:pt x="102" y="809"/>
                </a:lnTo>
                <a:lnTo>
                  <a:pt x="104" y="811"/>
                </a:lnTo>
                <a:lnTo>
                  <a:pt x="110" y="818"/>
                </a:lnTo>
                <a:lnTo>
                  <a:pt x="114" y="821"/>
                </a:lnTo>
                <a:lnTo>
                  <a:pt x="119" y="824"/>
                </a:lnTo>
                <a:lnTo>
                  <a:pt x="123" y="825"/>
                </a:lnTo>
                <a:lnTo>
                  <a:pt x="127" y="824"/>
                </a:lnTo>
                <a:lnTo>
                  <a:pt x="127" y="824"/>
                </a:lnTo>
                <a:lnTo>
                  <a:pt x="130" y="821"/>
                </a:lnTo>
                <a:lnTo>
                  <a:pt x="133" y="818"/>
                </a:lnTo>
                <a:lnTo>
                  <a:pt x="138" y="806"/>
                </a:lnTo>
                <a:lnTo>
                  <a:pt x="140" y="798"/>
                </a:lnTo>
                <a:lnTo>
                  <a:pt x="142" y="794"/>
                </a:lnTo>
                <a:lnTo>
                  <a:pt x="142" y="794"/>
                </a:lnTo>
                <a:lnTo>
                  <a:pt x="147" y="782"/>
                </a:lnTo>
                <a:lnTo>
                  <a:pt x="152" y="764"/>
                </a:lnTo>
                <a:lnTo>
                  <a:pt x="152" y="764"/>
                </a:lnTo>
                <a:lnTo>
                  <a:pt x="153" y="755"/>
                </a:lnTo>
                <a:lnTo>
                  <a:pt x="152" y="742"/>
                </a:lnTo>
                <a:lnTo>
                  <a:pt x="152" y="729"/>
                </a:lnTo>
                <a:lnTo>
                  <a:pt x="177" y="739"/>
                </a:lnTo>
                <a:lnTo>
                  <a:pt x="177" y="739"/>
                </a:lnTo>
                <a:lnTo>
                  <a:pt x="162" y="653"/>
                </a:lnTo>
                <a:lnTo>
                  <a:pt x="162" y="653"/>
                </a:lnTo>
                <a:lnTo>
                  <a:pt x="160" y="647"/>
                </a:lnTo>
                <a:lnTo>
                  <a:pt x="160" y="638"/>
                </a:lnTo>
                <a:lnTo>
                  <a:pt x="160" y="636"/>
                </a:lnTo>
                <a:lnTo>
                  <a:pt x="163" y="632"/>
                </a:lnTo>
                <a:lnTo>
                  <a:pt x="167" y="630"/>
                </a:lnTo>
                <a:lnTo>
                  <a:pt x="172" y="628"/>
                </a:lnTo>
                <a:lnTo>
                  <a:pt x="172" y="628"/>
                </a:lnTo>
                <a:lnTo>
                  <a:pt x="179" y="627"/>
                </a:lnTo>
                <a:lnTo>
                  <a:pt x="187" y="623"/>
                </a:lnTo>
                <a:lnTo>
                  <a:pt x="204" y="614"/>
                </a:lnTo>
                <a:lnTo>
                  <a:pt x="220" y="606"/>
                </a:lnTo>
                <a:lnTo>
                  <a:pt x="232" y="598"/>
                </a:lnTo>
                <a:lnTo>
                  <a:pt x="232" y="598"/>
                </a:lnTo>
                <a:lnTo>
                  <a:pt x="241" y="591"/>
                </a:lnTo>
                <a:lnTo>
                  <a:pt x="251" y="579"/>
                </a:lnTo>
                <a:lnTo>
                  <a:pt x="262" y="563"/>
                </a:lnTo>
                <a:lnTo>
                  <a:pt x="262" y="563"/>
                </a:lnTo>
                <a:lnTo>
                  <a:pt x="263" y="562"/>
                </a:lnTo>
                <a:lnTo>
                  <a:pt x="264" y="562"/>
                </a:lnTo>
                <a:lnTo>
                  <a:pt x="267" y="563"/>
                </a:lnTo>
                <a:lnTo>
                  <a:pt x="273" y="564"/>
                </a:lnTo>
                <a:lnTo>
                  <a:pt x="277" y="564"/>
                </a:lnTo>
                <a:lnTo>
                  <a:pt x="282" y="563"/>
                </a:lnTo>
                <a:lnTo>
                  <a:pt x="282" y="563"/>
                </a:lnTo>
                <a:lnTo>
                  <a:pt x="288" y="559"/>
                </a:lnTo>
                <a:lnTo>
                  <a:pt x="294" y="554"/>
                </a:lnTo>
                <a:lnTo>
                  <a:pt x="309" y="538"/>
                </a:lnTo>
                <a:lnTo>
                  <a:pt x="327" y="518"/>
                </a:lnTo>
                <a:lnTo>
                  <a:pt x="327" y="518"/>
                </a:lnTo>
                <a:lnTo>
                  <a:pt x="333" y="518"/>
                </a:lnTo>
                <a:lnTo>
                  <a:pt x="347" y="517"/>
                </a:lnTo>
                <a:lnTo>
                  <a:pt x="354" y="518"/>
                </a:lnTo>
                <a:lnTo>
                  <a:pt x="362" y="520"/>
                </a:lnTo>
                <a:lnTo>
                  <a:pt x="368" y="523"/>
                </a:lnTo>
                <a:lnTo>
                  <a:pt x="371" y="525"/>
                </a:lnTo>
                <a:lnTo>
                  <a:pt x="372" y="528"/>
                </a:lnTo>
                <a:lnTo>
                  <a:pt x="372" y="528"/>
                </a:lnTo>
                <a:lnTo>
                  <a:pt x="394" y="583"/>
                </a:lnTo>
                <a:lnTo>
                  <a:pt x="412" y="619"/>
                </a:lnTo>
                <a:lnTo>
                  <a:pt x="419" y="633"/>
                </a:lnTo>
                <a:lnTo>
                  <a:pt x="427" y="643"/>
                </a:lnTo>
                <a:lnTo>
                  <a:pt x="427" y="643"/>
                </a:lnTo>
                <a:lnTo>
                  <a:pt x="439" y="655"/>
                </a:lnTo>
                <a:lnTo>
                  <a:pt x="449" y="665"/>
                </a:lnTo>
                <a:lnTo>
                  <a:pt x="452" y="668"/>
                </a:lnTo>
                <a:lnTo>
                  <a:pt x="454" y="675"/>
                </a:lnTo>
                <a:lnTo>
                  <a:pt x="457" y="683"/>
                </a:lnTo>
                <a:lnTo>
                  <a:pt x="457" y="693"/>
                </a:lnTo>
                <a:lnTo>
                  <a:pt x="457" y="693"/>
                </a:lnTo>
                <a:lnTo>
                  <a:pt x="456" y="729"/>
                </a:lnTo>
                <a:lnTo>
                  <a:pt x="454" y="777"/>
                </a:lnTo>
                <a:lnTo>
                  <a:pt x="451" y="830"/>
                </a:lnTo>
                <a:lnTo>
                  <a:pt x="447" y="874"/>
                </a:lnTo>
                <a:lnTo>
                  <a:pt x="447" y="874"/>
                </a:lnTo>
                <a:lnTo>
                  <a:pt x="442" y="915"/>
                </a:lnTo>
                <a:lnTo>
                  <a:pt x="437" y="944"/>
                </a:lnTo>
                <a:lnTo>
                  <a:pt x="437" y="944"/>
                </a:lnTo>
                <a:lnTo>
                  <a:pt x="433" y="967"/>
                </a:lnTo>
                <a:lnTo>
                  <a:pt x="432" y="978"/>
                </a:lnTo>
                <a:lnTo>
                  <a:pt x="429" y="987"/>
                </a:lnTo>
                <a:lnTo>
                  <a:pt x="426" y="997"/>
                </a:lnTo>
                <a:lnTo>
                  <a:pt x="422" y="1006"/>
                </a:lnTo>
                <a:lnTo>
                  <a:pt x="416" y="1013"/>
                </a:lnTo>
                <a:lnTo>
                  <a:pt x="407" y="1019"/>
                </a:lnTo>
                <a:lnTo>
                  <a:pt x="407" y="1019"/>
                </a:lnTo>
                <a:lnTo>
                  <a:pt x="387" y="1032"/>
                </a:lnTo>
                <a:lnTo>
                  <a:pt x="368" y="1043"/>
                </a:lnTo>
                <a:lnTo>
                  <a:pt x="361" y="1048"/>
                </a:lnTo>
                <a:lnTo>
                  <a:pt x="354" y="1053"/>
                </a:lnTo>
                <a:lnTo>
                  <a:pt x="352" y="1057"/>
                </a:lnTo>
                <a:lnTo>
                  <a:pt x="352" y="1058"/>
                </a:lnTo>
                <a:lnTo>
                  <a:pt x="352" y="1060"/>
                </a:lnTo>
                <a:lnTo>
                  <a:pt x="352" y="1060"/>
                </a:lnTo>
                <a:lnTo>
                  <a:pt x="356" y="1062"/>
                </a:lnTo>
                <a:lnTo>
                  <a:pt x="363" y="1065"/>
                </a:lnTo>
                <a:lnTo>
                  <a:pt x="384" y="1070"/>
                </a:lnTo>
                <a:lnTo>
                  <a:pt x="412" y="1075"/>
                </a:lnTo>
                <a:lnTo>
                  <a:pt x="412" y="1075"/>
                </a:lnTo>
                <a:lnTo>
                  <a:pt x="413" y="1105"/>
                </a:lnTo>
                <a:lnTo>
                  <a:pt x="414" y="1137"/>
                </a:lnTo>
                <a:lnTo>
                  <a:pt x="416" y="1176"/>
                </a:lnTo>
                <a:lnTo>
                  <a:pt x="413" y="1219"/>
                </a:lnTo>
                <a:lnTo>
                  <a:pt x="412" y="1240"/>
                </a:lnTo>
                <a:lnTo>
                  <a:pt x="409" y="1260"/>
                </a:lnTo>
                <a:lnTo>
                  <a:pt x="407" y="1280"/>
                </a:lnTo>
                <a:lnTo>
                  <a:pt x="403" y="1299"/>
                </a:lnTo>
                <a:lnTo>
                  <a:pt x="398" y="1315"/>
                </a:lnTo>
                <a:lnTo>
                  <a:pt x="392" y="1330"/>
                </a:lnTo>
                <a:lnTo>
                  <a:pt x="392" y="1330"/>
                </a:lnTo>
                <a:lnTo>
                  <a:pt x="386" y="1346"/>
                </a:lnTo>
                <a:lnTo>
                  <a:pt x="382" y="1366"/>
                </a:lnTo>
                <a:lnTo>
                  <a:pt x="378" y="1388"/>
                </a:lnTo>
                <a:lnTo>
                  <a:pt x="376" y="1413"/>
                </a:lnTo>
                <a:lnTo>
                  <a:pt x="374" y="1442"/>
                </a:lnTo>
                <a:lnTo>
                  <a:pt x="374" y="1471"/>
                </a:lnTo>
                <a:lnTo>
                  <a:pt x="374" y="1532"/>
                </a:lnTo>
                <a:lnTo>
                  <a:pt x="377" y="1591"/>
                </a:lnTo>
                <a:lnTo>
                  <a:pt x="379" y="1644"/>
                </a:lnTo>
                <a:lnTo>
                  <a:pt x="382" y="1687"/>
                </a:lnTo>
                <a:lnTo>
                  <a:pt x="382" y="1712"/>
                </a:lnTo>
                <a:lnTo>
                  <a:pt x="382" y="1712"/>
                </a:lnTo>
                <a:lnTo>
                  <a:pt x="382" y="1734"/>
                </a:lnTo>
                <a:lnTo>
                  <a:pt x="383" y="1769"/>
                </a:lnTo>
                <a:lnTo>
                  <a:pt x="389" y="1857"/>
                </a:lnTo>
                <a:lnTo>
                  <a:pt x="394" y="1944"/>
                </a:lnTo>
                <a:lnTo>
                  <a:pt x="397" y="1993"/>
                </a:lnTo>
                <a:lnTo>
                  <a:pt x="397" y="1993"/>
                </a:lnTo>
                <a:lnTo>
                  <a:pt x="398" y="2015"/>
                </a:lnTo>
                <a:lnTo>
                  <a:pt x="403" y="2038"/>
                </a:lnTo>
                <a:lnTo>
                  <a:pt x="406" y="2049"/>
                </a:lnTo>
                <a:lnTo>
                  <a:pt x="409" y="2059"/>
                </a:lnTo>
                <a:lnTo>
                  <a:pt x="413" y="2067"/>
                </a:lnTo>
                <a:lnTo>
                  <a:pt x="417" y="2073"/>
                </a:lnTo>
                <a:lnTo>
                  <a:pt x="417" y="2073"/>
                </a:lnTo>
                <a:lnTo>
                  <a:pt x="426" y="2080"/>
                </a:lnTo>
                <a:lnTo>
                  <a:pt x="433" y="2087"/>
                </a:lnTo>
                <a:lnTo>
                  <a:pt x="442" y="2093"/>
                </a:lnTo>
                <a:lnTo>
                  <a:pt x="442" y="2093"/>
                </a:lnTo>
                <a:lnTo>
                  <a:pt x="431" y="2138"/>
                </a:lnTo>
                <a:lnTo>
                  <a:pt x="421" y="2176"/>
                </a:lnTo>
                <a:lnTo>
                  <a:pt x="412" y="2203"/>
                </a:lnTo>
                <a:lnTo>
                  <a:pt x="412" y="2203"/>
                </a:lnTo>
                <a:lnTo>
                  <a:pt x="404" y="2226"/>
                </a:lnTo>
                <a:lnTo>
                  <a:pt x="401" y="2238"/>
                </a:lnTo>
                <a:lnTo>
                  <a:pt x="398" y="2252"/>
                </a:lnTo>
                <a:lnTo>
                  <a:pt x="397" y="2265"/>
                </a:lnTo>
                <a:lnTo>
                  <a:pt x="398" y="2276"/>
                </a:lnTo>
                <a:lnTo>
                  <a:pt x="399" y="2282"/>
                </a:lnTo>
                <a:lnTo>
                  <a:pt x="401" y="2286"/>
                </a:lnTo>
                <a:lnTo>
                  <a:pt x="403" y="2290"/>
                </a:lnTo>
                <a:lnTo>
                  <a:pt x="407" y="2294"/>
                </a:lnTo>
                <a:lnTo>
                  <a:pt x="407" y="2294"/>
                </a:lnTo>
                <a:lnTo>
                  <a:pt x="419" y="2302"/>
                </a:lnTo>
                <a:lnTo>
                  <a:pt x="427" y="2307"/>
                </a:lnTo>
                <a:lnTo>
                  <a:pt x="431" y="2309"/>
                </a:lnTo>
                <a:lnTo>
                  <a:pt x="436" y="2309"/>
                </a:lnTo>
                <a:lnTo>
                  <a:pt x="447" y="2309"/>
                </a:lnTo>
                <a:lnTo>
                  <a:pt x="447" y="2309"/>
                </a:lnTo>
                <a:lnTo>
                  <a:pt x="456" y="2307"/>
                </a:lnTo>
                <a:lnTo>
                  <a:pt x="466" y="2304"/>
                </a:lnTo>
                <a:lnTo>
                  <a:pt x="477" y="2299"/>
                </a:lnTo>
                <a:lnTo>
                  <a:pt x="489" y="2292"/>
                </a:lnTo>
                <a:lnTo>
                  <a:pt x="501" y="2285"/>
                </a:lnTo>
                <a:lnTo>
                  <a:pt x="511" y="2279"/>
                </a:lnTo>
                <a:lnTo>
                  <a:pt x="519" y="2271"/>
                </a:lnTo>
                <a:lnTo>
                  <a:pt x="527" y="2263"/>
                </a:lnTo>
                <a:lnTo>
                  <a:pt x="527" y="2263"/>
                </a:lnTo>
                <a:lnTo>
                  <a:pt x="533" y="2255"/>
                </a:lnTo>
                <a:lnTo>
                  <a:pt x="541" y="2243"/>
                </a:lnTo>
                <a:lnTo>
                  <a:pt x="556" y="2215"/>
                </a:lnTo>
                <a:lnTo>
                  <a:pt x="570" y="2191"/>
                </a:lnTo>
                <a:lnTo>
                  <a:pt x="575" y="2182"/>
                </a:lnTo>
                <a:lnTo>
                  <a:pt x="577" y="2178"/>
                </a:lnTo>
                <a:lnTo>
                  <a:pt x="577" y="2178"/>
                </a:lnTo>
                <a:lnTo>
                  <a:pt x="622" y="2143"/>
                </a:lnTo>
                <a:lnTo>
                  <a:pt x="622" y="2143"/>
                </a:lnTo>
                <a:lnTo>
                  <a:pt x="625" y="2137"/>
                </a:lnTo>
                <a:lnTo>
                  <a:pt x="627" y="2123"/>
                </a:lnTo>
                <a:lnTo>
                  <a:pt x="627" y="2123"/>
                </a:lnTo>
                <a:lnTo>
                  <a:pt x="627" y="2118"/>
                </a:lnTo>
                <a:lnTo>
                  <a:pt x="623" y="2110"/>
                </a:lnTo>
                <a:lnTo>
                  <a:pt x="615" y="2097"/>
                </a:lnTo>
                <a:lnTo>
                  <a:pt x="606" y="2083"/>
                </a:lnTo>
                <a:lnTo>
                  <a:pt x="602" y="2078"/>
                </a:lnTo>
                <a:lnTo>
                  <a:pt x="602" y="2063"/>
                </a:lnTo>
                <a:lnTo>
                  <a:pt x="627" y="2048"/>
                </a:lnTo>
                <a:lnTo>
                  <a:pt x="627" y="2048"/>
                </a:lnTo>
                <a:lnTo>
                  <a:pt x="612" y="1998"/>
                </a:lnTo>
                <a:lnTo>
                  <a:pt x="601" y="1961"/>
                </a:lnTo>
                <a:lnTo>
                  <a:pt x="598" y="1946"/>
                </a:lnTo>
                <a:lnTo>
                  <a:pt x="597" y="1937"/>
                </a:lnTo>
                <a:lnTo>
                  <a:pt x="597" y="1937"/>
                </a:lnTo>
                <a:lnTo>
                  <a:pt x="600" y="1924"/>
                </a:lnTo>
                <a:lnTo>
                  <a:pt x="602" y="1906"/>
                </a:lnTo>
                <a:lnTo>
                  <a:pt x="606" y="1889"/>
                </a:lnTo>
                <a:lnTo>
                  <a:pt x="607" y="1872"/>
                </a:lnTo>
                <a:lnTo>
                  <a:pt x="607" y="1872"/>
                </a:lnTo>
                <a:lnTo>
                  <a:pt x="607" y="1865"/>
                </a:lnTo>
                <a:lnTo>
                  <a:pt x="605" y="1858"/>
                </a:lnTo>
                <a:lnTo>
                  <a:pt x="600" y="1845"/>
                </a:lnTo>
                <a:lnTo>
                  <a:pt x="593" y="1828"/>
                </a:lnTo>
                <a:lnTo>
                  <a:pt x="590" y="1818"/>
                </a:lnTo>
                <a:lnTo>
                  <a:pt x="587" y="1807"/>
                </a:lnTo>
                <a:lnTo>
                  <a:pt x="587" y="1807"/>
                </a:lnTo>
                <a:lnTo>
                  <a:pt x="585" y="1793"/>
                </a:lnTo>
                <a:lnTo>
                  <a:pt x="583" y="1776"/>
                </a:lnTo>
                <a:lnTo>
                  <a:pt x="582" y="1738"/>
                </a:lnTo>
                <a:lnTo>
                  <a:pt x="581" y="1704"/>
                </a:lnTo>
                <a:lnTo>
                  <a:pt x="582" y="1682"/>
                </a:lnTo>
                <a:lnTo>
                  <a:pt x="582" y="1682"/>
                </a:lnTo>
                <a:lnTo>
                  <a:pt x="582" y="1669"/>
                </a:lnTo>
                <a:lnTo>
                  <a:pt x="582" y="1663"/>
                </a:lnTo>
                <a:lnTo>
                  <a:pt x="582" y="1654"/>
                </a:lnTo>
                <a:lnTo>
                  <a:pt x="583" y="1645"/>
                </a:lnTo>
                <a:lnTo>
                  <a:pt x="587" y="1634"/>
                </a:lnTo>
                <a:lnTo>
                  <a:pt x="593" y="1619"/>
                </a:lnTo>
                <a:lnTo>
                  <a:pt x="602" y="1601"/>
                </a:lnTo>
                <a:lnTo>
                  <a:pt x="602" y="1601"/>
                </a:lnTo>
                <a:lnTo>
                  <a:pt x="607" y="1590"/>
                </a:lnTo>
                <a:lnTo>
                  <a:pt x="611" y="1578"/>
                </a:lnTo>
                <a:lnTo>
                  <a:pt x="613" y="1564"/>
                </a:lnTo>
                <a:lnTo>
                  <a:pt x="616" y="1550"/>
                </a:lnTo>
                <a:lnTo>
                  <a:pt x="620" y="1519"/>
                </a:lnTo>
                <a:lnTo>
                  <a:pt x="622" y="1487"/>
                </a:lnTo>
                <a:lnTo>
                  <a:pt x="623" y="1458"/>
                </a:lnTo>
                <a:lnTo>
                  <a:pt x="626" y="1435"/>
                </a:lnTo>
                <a:lnTo>
                  <a:pt x="627" y="1425"/>
                </a:lnTo>
                <a:lnTo>
                  <a:pt x="630" y="1418"/>
                </a:lnTo>
                <a:lnTo>
                  <a:pt x="633" y="1413"/>
                </a:lnTo>
                <a:lnTo>
                  <a:pt x="635" y="1412"/>
                </a:lnTo>
                <a:lnTo>
                  <a:pt x="637" y="1411"/>
                </a:lnTo>
                <a:lnTo>
                  <a:pt x="637" y="1411"/>
                </a:lnTo>
                <a:lnTo>
                  <a:pt x="645" y="1409"/>
                </a:lnTo>
                <a:lnTo>
                  <a:pt x="650" y="1409"/>
                </a:lnTo>
                <a:lnTo>
                  <a:pt x="652" y="1411"/>
                </a:lnTo>
                <a:lnTo>
                  <a:pt x="655" y="1413"/>
                </a:lnTo>
                <a:lnTo>
                  <a:pt x="657" y="1422"/>
                </a:lnTo>
                <a:lnTo>
                  <a:pt x="662" y="1436"/>
                </a:lnTo>
                <a:lnTo>
                  <a:pt x="662" y="1436"/>
                </a:lnTo>
                <a:lnTo>
                  <a:pt x="677" y="1480"/>
                </a:lnTo>
                <a:lnTo>
                  <a:pt x="701" y="1554"/>
                </a:lnTo>
                <a:lnTo>
                  <a:pt x="721" y="1625"/>
                </a:lnTo>
                <a:lnTo>
                  <a:pt x="726" y="1650"/>
                </a:lnTo>
                <a:lnTo>
                  <a:pt x="727" y="1658"/>
                </a:lnTo>
                <a:lnTo>
                  <a:pt x="727" y="1662"/>
                </a:lnTo>
                <a:lnTo>
                  <a:pt x="727" y="1662"/>
                </a:lnTo>
                <a:lnTo>
                  <a:pt x="718" y="1682"/>
                </a:lnTo>
                <a:lnTo>
                  <a:pt x="707" y="1707"/>
                </a:lnTo>
                <a:lnTo>
                  <a:pt x="707" y="1707"/>
                </a:lnTo>
                <a:lnTo>
                  <a:pt x="698" y="1727"/>
                </a:lnTo>
                <a:lnTo>
                  <a:pt x="688" y="1756"/>
                </a:lnTo>
                <a:lnTo>
                  <a:pt x="680" y="1784"/>
                </a:lnTo>
                <a:lnTo>
                  <a:pt x="677" y="1796"/>
                </a:lnTo>
                <a:lnTo>
                  <a:pt x="677" y="1802"/>
                </a:lnTo>
                <a:lnTo>
                  <a:pt x="677" y="1802"/>
                </a:lnTo>
                <a:lnTo>
                  <a:pt x="680" y="1818"/>
                </a:lnTo>
                <a:lnTo>
                  <a:pt x="682" y="1827"/>
                </a:lnTo>
                <a:lnTo>
                  <a:pt x="682" y="1827"/>
                </a:lnTo>
                <a:lnTo>
                  <a:pt x="678" y="1828"/>
                </a:lnTo>
                <a:lnTo>
                  <a:pt x="671" y="1835"/>
                </a:lnTo>
                <a:lnTo>
                  <a:pt x="667" y="1838"/>
                </a:lnTo>
                <a:lnTo>
                  <a:pt x="662" y="1843"/>
                </a:lnTo>
                <a:lnTo>
                  <a:pt x="660" y="1850"/>
                </a:lnTo>
                <a:lnTo>
                  <a:pt x="657" y="1857"/>
                </a:lnTo>
                <a:lnTo>
                  <a:pt x="657" y="1857"/>
                </a:lnTo>
                <a:lnTo>
                  <a:pt x="650" y="1900"/>
                </a:lnTo>
                <a:lnTo>
                  <a:pt x="647" y="1922"/>
                </a:lnTo>
                <a:lnTo>
                  <a:pt x="646" y="1931"/>
                </a:lnTo>
                <a:lnTo>
                  <a:pt x="647" y="1937"/>
                </a:lnTo>
                <a:lnTo>
                  <a:pt x="647" y="1937"/>
                </a:lnTo>
                <a:lnTo>
                  <a:pt x="648" y="1947"/>
                </a:lnTo>
                <a:lnTo>
                  <a:pt x="650" y="1960"/>
                </a:lnTo>
                <a:lnTo>
                  <a:pt x="652" y="1971"/>
                </a:lnTo>
                <a:lnTo>
                  <a:pt x="653" y="1976"/>
                </a:lnTo>
                <a:lnTo>
                  <a:pt x="657" y="1983"/>
                </a:lnTo>
                <a:lnTo>
                  <a:pt x="657" y="1983"/>
                </a:lnTo>
                <a:lnTo>
                  <a:pt x="661" y="1988"/>
                </a:lnTo>
                <a:lnTo>
                  <a:pt x="663" y="1990"/>
                </a:lnTo>
                <a:lnTo>
                  <a:pt x="666" y="1993"/>
                </a:lnTo>
                <a:lnTo>
                  <a:pt x="668" y="1995"/>
                </a:lnTo>
                <a:lnTo>
                  <a:pt x="671" y="2000"/>
                </a:lnTo>
                <a:lnTo>
                  <a:pt x="672" y="2006"/>
                </a:lnTo>
                <a:lnTo>
                  <a:pt x="677" y="2033"/>
                </a:lnTo>
                <a:lnTo>
                  <a:pt x="677" y="2033"/>
                </a:lnTo>
                <a:lnTo>
                  <a:pt x="682" y="2075"/>
                </a:lnTo>
                <a:lnTo>
                  <a:pt x="688" y="2122"/>
                </a:lnTo>
                <a:lnTo>
                  <a:pt x="693" y="2143"/>
                </a:lnTo>
                <a:lnTo>
                  <a:pt x="697" y="2161"/>
                </a:lnTo>
                <a:lnTo>
                  <a:pt x="702" y="2173"/>
                </a:lnTo>
                <a:lnTo>
                  <a:pt x="705" y="2177"/>
                </a:lnTo>
                <a:lnTo>
                  <a:pt x="707" y="2178"/>
                </a:lnTo>
                <a:lnTo>
                  <a:pt x="707" y="2178"/>
                </a:lnTo>
                <a:lnTo>
                  <a:pt x="723" y="2181"/>
                </a:lnTo>
                <a:lnTo>
                  <a:pt x="733" y="2182"/>
                </a:lnTo>
                <a:lnTo>
                  <a:pt x="745" y="2182"/>
                </a:lnTo>
                <a:lnTo>
                  <a:pt x="756" y="2181"/>
                </a:lnTo>
                <a:lnTo>
                  <a:pt x="766" y="2178"/>
                </a:lnTo>
                <a:lnTo>
                  <a:pt x="775" y="2174"/>
                </a:lnTo>
                <a:lnTo>
                  <a:pt x="778" y="2172"/>
                </a:lnTo>
                <a:lnTo>
                  <a:pt x="782" y="2168"/>
                </a:lnTo>
                <a:lnTo>
                  <a:pt x="782" y="2168"/>
                </a:lnTo>
                <a:lnTo>
                  <a:pt x="787" y="2161"/>
                </a:lnTo>
                <a:lnTo>
                  <a:pt x="792" y="2152"/>
                </a:lnTo>
                <a:lnTo>
                  <a:pt x="796" y="2142"/>
                </a:lnTo>
                <a:lnTo>
                  <a:pt x="798" y="2132"/>
                </a:lnTo>
                <a:lnTo>
                  <a:pt x="803" y="2112"/>
                </a:lnTo>
                <a:lnTo>
                  <a:pt x="807" y="2093"/>
                </a:lnTo>
                <a:lnTo>
                  <a:pt x="807" y="2093"/>
                </a:lnTo>
                <a:lnTo>
                  <a:pt x="810" y="2064"/>
                </a:lnTo>
                <a:lnTo>
                  <a:pt x="813" y="2023"/>
                </a:lnTo>
                <a:lnTo>
                  <a:pt x="817" y="1968"/>
                </a:lnTo>
                <a:lnTo>
                  <a:pt x="817" y="1968"/>
                </a:lnTo>
                <a:lnTo>
                  <a:pt x="831" y="1964"/>
                </a:lnTo>
                <a:lnTo>
                  <a:pt x="841" y="1960"/>
                </a:lnTo>
                <a:lnTo>
                  <a:pt x="847" y="1957"/>
                </a:lnTo>
                <a:lnTo>
                  <a:pt x="847" y="1957"/>
                </a:lnTo>
                <a:lnTo>
                  <a:pt x="850" y="1954"/>
                </a:lnTo>
                <a:lnTo>
                  <a:pt x="852" y="1946"/>
                </a:lnTo>
                <a:lnTo>
                  <a:pt x="860" y="1922"/>
                </a:lnTo>
                <a:lnTo>
                  <a:pt x="869" y="1896"/>
                </a:lnTo>
                <a:lnTo>
                  <a:pt x="877" y="1872"/>
                </a:lnTo>
                <a:lnTo>
                  <a:pt x="877" y="1872"/>
                </a:lnTo>
                <a:lnTo>
                  <a:pt x="882" y="1860"/>
                </a:lnTo>
                <a:lnTo>
                  <a:pt x="889" y="1842"/>
                </a:lnTo>
                <a:lnTo>
                  <a:pt x="900" y="1799"/>
                </a:lnTo>
                <a:lnTo>
                  <a:pt x="911" y="1757"/>
                </a:lnTo>
                <a:lnTo>
                  <a:pt x="917" y="1727"/>
                </a:lnTo>
                <a:lnTo>
                  <a:pt x="917" y="1727"/>
                </a:lnTo>
                <a:lnTo>
                  <a:pt x="919" y="1715"/>
                </a:lnTo>
                <a:lnTo>
                  <a:pt x="917" y="1700"/>
                </a:lnTo>
                <a:lnTo>
                  <a:pt x="916" y="1667"/>
                </a:lnTo>
                <a:lnTo>
                  <a:pt x="912" y="1631"/>
                </a:lnTo>
                <a:lnTo>
                  <a:pt x="912" y="1618"/>
                </a:lnTo>
                <a:lnTo>
                  <a:pt x="912" y="1606"/>
                </a:lnTo>
                <a:lnTo>
                  <a:pt x="912" y="1606"/>
                </a:lnTo>
                <a:lnTo>
                  <a:pt x="916" y="1571"/>
                </a:lnTo>
                <a:lnTo>
                  <a:pt x="922" y="1516"/>
                </a:lnTo>
                <a:lnTo>
                  <a:pt x="922" y="1516"/>
                </a:lnTo>
                <a:lnTo>
                  <a:pt x="925" y="1496"/>
                </a:lnTo>
                <a:lnTo>
                  <a:pt x="925" y="1473"/>
                </a:lnTo>
                <a:lnTo>
                  <a:pt x="925" y="1428"/>
                </a:lnTo>
                <a:lnTo>
                  <a:pt x="922" y="1371"/>
                </a:lnTo>
                <a:lnTo>
                  <a:pt x="922" y="1371"/>
                </a:lnTo>
                <a:lnTo>
                  <a:pt x="921" y="1323"/>
                </a:lnTo>
                <a:lnTo>
                  <a:pt x="920" y="1289"/>
                </a:lnTo>
                <a:lnTo>
                  <a:pt x="917" y="1260"/>
                </a:lnTo>
                <a:lnTo>
                  <a:pt x="917" y="1260"/>
                </a:lnTo>
                <a:lnTo>
                  <a:pt x="916" y="1243"/>
                </a:lnTo>
                <a:lnTo>
                  <a:pt x="917" y="1234"/>
                </a:lnTo>
                <a:lnTo>
                  <a:pt x="920" y="1229"/>
                </a:lnTo>
                <a:lnTo>
                  <a:pt x="922" y="1220"/>
                </a:lnTo>
                <a:lnTo>
                  <a:pt x="922" y="1220"/>
                </a:lnTo>
                <a:lnTo>
                  <a:pt x="922" y="1211"/>
                </a:lnTo>
                <a:lnTo>
                  <a:pt x="919" y="1199"/>
                </a:lnTo>
                <a:lnTo>
                  <a:pt x="909" y="1166"/>
                </a:lnTo>
                <a:lnTo>
                  <a:pt x="897" y="1137"/>
                </a:lnTo>
                <a:lnTo>
                  <a:pt x="892" y="1125"/>
                </a:lnTo>
                <a:lnTo>
                  <a:pt x="892" y="1125"/>
                </a:lnTo>
                <a:lnTo>
                  <a:pt x="889" y="1114"/>
                </a:lnTo>
                <a:lnTo>
                  <a:pt x="880" y="1087"/>
                </a:lnTo>
                <a:lnTo>
                  <a:pt x="877" y="1073"/>
                </a:lnTo>
                <a:lnTo>
                  <a:pt x="876" y="1061"/>
                </a:lnTo>
                <a:lnTo>
                  <a:pt x="876" y="1057"/>
                </a:lnTo>
                <a:lnTo>
                  <a:pt x="877" y="1053"/>
                </a:lnTo>
                <a:lnTo>
                  <a:pt x="879" y="1051"/>
                </a:lnTo>
                <a:lnTo>
                  <a:pt x="882" y="1050"/>
                </a:lnTo>
                <a:lnTo>
                  <a:pt x="882" y="1050"/>
                </a:lnTo>
                <a:lnTo>
                  <a:pt x="897" y="1050"/>
                </a:lnTo>
                <a:lnTo>
                  <a:pt x="910" y="1048"/>
                </a:lnTo>
                <a:lnTo>
                  <a:pt x="916" y="1047"/>
                </a:lnTo>
                <a:lnTo>
                  <a:pt x="920" y="1046"/>
                </a:lnTo>
                <a:lnTo>
                  <a:pt x="922" y="1043"/>
                </a:lnTo>
                <a:lnTo>
                  <a:pt x="922" y="1040"/>
                </a:lnTo>
                <a:lnTo>
                  <a:pt x="922" y="1040"/>
                </a:lnTo>
                <a:lnTo>
                  <a:pt x="921" y="1031"/>
                </a:lnTo>
                <a:lnTo>
                  <a:pt x="920" y="1016"/>
                </a:lnTo>
                <a:lnTo>
                  <a:pt x="914" y="992"/>
                </a:lnTo>
                <a:lnTo>
                  <a:pt x="902" y="954"/>
                </a:lnTo>
                <a:lnTo>
                  <a:pt x="902" y="954"/>
                </a:lnTo>
                <a:lnTo>
                  <a:pt x="890" y="914"/>
                </a:lnTo>
                <a:lnTo>
                  <a:pt x="880" y="883"/>
                </a:lnTo>
                <a:lnTo>
                  <a:pt x="875" y="860"/>
                </a:lnTo>
                <a:lnTo>
                  <a:pt x="872" y="844"/>
                </a:lnTo>
                <a:lnTo>
                  <a:pt x="872" y="844"/>
                </a:lnTo>
                <a:lnTo>
                  <a:pt x="872" y="766"/>
                </a:lnTo>
                <a:lnTo>
                  <a:pt x="874" y="716"/>
                </a:lnTo>
                <a:lnTo>
                  <a:pt x="875" y="696"/>
                </a:lnTo>
                <a:lnTo>
                  <a:pt x="877" y="683"/>
                </a:lnTo>
                <a:lnTo>
                  <a:pt x="877" y="683"/>
                </a:lnTo>
                <a:lnTo>
                  <a:pt x="900" y="609"/>
                </a:lnTo>
                <a:lnTo>
                  <a:pt x="914" y="568"/>
                </a:lnTo>
                <a:lnTo>
                  <a:pt x="920" y="554"/>
                </a:lnTo>
                <a:lnTo>
                  <a:pt x="922" y="548"/>
                </a:lnTo>
                <a:lnTo>
                  <a:pt x="922" y="548"/>
                </a:lnTo>
                <a:lnTo>
                  <a:pt x="934" y="538"/>
                </a:lnTo>
                <a:lnTo>
                  <a:pt x="954" y="520"/>
                </a:lnTo>
                <a:lnTo>
                  <a:pt x="975" y="505"/>
                </a:lnTo>
                <a:lnTo>
                  <a:pt x="982" y="500"/>
                </a:lnTo>
                <a:lnTo>
                  <a:pt x="987" y="498"/>
                </a:lnTo>
                <a:lnTo>
                  <a:pt x="987" y="498"/>
                </a:lnTo>
                <a:lnTo>
                  <a:pt x="991" y="497"/>
                </a:lnTo>
                <a:lnTo>
                  <a:pt x="995" y="493"/>
                </a:lnTo>
                <a:lnTo>
                  <a:pt x="1005" y="484"/>
                </a:lnTo>
                <a:lnTo>
                  <a:pt x="1009" y="480"/>
                </a:lnTo>
                <a:lnTo>
                  <a:pt x="1014" y="479"/>
                </a:lnTo>
                <a:lnTo>
                  <a:pt x="1019" y="479"/>
                </a:lnTo>
                <a:lnTo>
                  <a:pt x="1020" y="480"/>
                </a:lnTo>
                <a:lnTo>
                  <a:pt x="1022" y="483"/>
                </a:lnTo>
                <a:lnTo>
                  <a:pt x="1022" y="483"/>
                </a:lnTo>
                <a:lnTo>
                  <a:pt x="1032" y="497"/>
                </a:lnTo>
                <a:lnTo>
                  <a:pt x="1046" y="514"/>
                </a:lnTo>
                <a:lnTo>
                  <a:pt x="1062" y="530"/>
                </a:lnTo>
                <a:lnTo>
                  <a:pt x="1070" y="538"/>
                </a:lnTo>
                <a:lnTo>
                  <a:pt x="1077" y="543"/>
                </a:lnTo>
                <a:lnTo>
                  <a:pt x="1077" y="543"/>
                </a:lnTo>
                <a:lnTo>
                  <a:pt x="1085" y="548"/>
                </a:lnTo>
                <a:lnTo>
                  <a:pt x="1091" y="554"/>
                </a:lnTo>
                <a:lnTo>
                  <a:pt x="1105" y="567"/>
                </a:lnTo>
                <a:lnTo>
                  <a:pt x="1117" y="583"/>
                </a:lnTo>
                <a:lnTo>
                  <a:pt x="1117" y="583"/>
                </a:lnTo>
                <a:lnTo>
                  <a:pt x="1122" y="638"/>
                </a:lnTo>
                <a:lnTo>
                  <a:pt x="1122" y="638"/>
                </a:lnTo>
                <a:lnTo>
                  <a:pt x="1124" y="642"/>
                </a:lnTo>
                <a:lnTo>
                  <a:pt x="1127" y="647"/>
                </a:lnTo>
                <a:lnTo>
                  <a:pt x="1132" y="653"/>
                </a:lnTo>
                <a:lnTo>
                  <a:pt x="1132" y="653"/>
                </a:lnTo>
                <a:lnTo>
                  <a:pt x="1120" y="695"/>
                </a:lnTo>
                <a:lnTo>
                  <a:pt x="1111" y="724"/>
                </a:lnTo>
                <a:lnTo>
                  <a:pt x="1107" y="734"/>
                </a:lnTo>
                <a:lnTo>
                  <a:pt x="1107" y="739"/>
                </a:lnTo>
                <a:lnTo>
                  <a:pt x="1107" y="739"/>
                </a:lnTo>
                <a:lnTo>
                  <a:pt x="1107" y="745"/>
                </a:lnTo>
                <a:lnTo>
                  <a:pt x="1104" y="756"/>
                </a:lnTo>
                <a:lnTo>
                  <a:pt x="1102" y="767"/>
                </a:lnTo>
                <a:lnTo>
                  <a:pt x="1101" y="774"/>
                </a:lnTo>
                <a:lnTo>
                  <a:pt x="1102" y="779"/>
                </a:lnTo>
                <a:lnTo>
                  <a:pt x="1102" y="779"/>
                </a:lnTo>
                <a:lnTo>
                  <a:pt x="1105" y="789"/>
                </a:lnTo>
                <a:lnTo>
                  <a:pt x="1109" y="796"/>
                </a:lnTo>
                <a:lnTo>
                  <a:pt x="1111" y="800"/>
                </a:lnTo>
                <a:lnTo>
                  <a:pt x="1112" y="801"/>
                </a:lnTo>
                <a:lnTo>
                  <a:pt x="1115" y="801"/>
                </a:lnTo>
                <a:lnTo>
                  <a:pt x="1117" y="799"/>
                </a:lnTo>
                <a:lnTo>
                  <a:pt x="1117" y="799"/>
                </a:lnTo>
                <a:lnTo>
                  <a:pt x="1120" y="793"/>
                </a:lnTo>
                <a:lnTo>
                  <a:pt x="1124" y="784"/>
                </a:lnTo>
                <a:lnTo>
                  <a:pt x="1131" y="761"/>
                </a:lnTo>
                <a:lnTo>
                  <a:pt x="1135" y="750"/>
                </a:lnTo>
                <a:lnTo>
                  <a:pt x="1139" y="741"/>
                </a:lnTo>
                <a:lnTo>
                  <a:pt x="1144" y="735"/>
                </a:lnTo>
                <a:lnTo>
                  <a:pt x="1145" y="734"/>
                </a:lnTo>
                <a:lnTo>
                  <a:pt x="1147" y="734"/>
                </a:lnTo>
                <a:lnTo>
                  <a:pt x="1147" y="734"/>
                </a:lnTo>
                <a:lnTo>
                  <a:pt x="1155" y="737"/>
                </a:lnTo>
                <a:lnTo>
                  <a:pt x="1161" y="742"/>
                </a:lnTo>
                <a:lnTo>
                  <a:pt x="1167" y="749"/>
                </a:lnTo>
                <a:lnTo>
                  <a:pt x="1167" y="749"/>
                </a:lnTo>
                <a:lnTo>
                  <a:pt x="1165" y="749"/>
                </a:lnTo>
                <a:lnTo>
                  <a:pt x="1160" y="749"/>
                </a:lnTo>
                <a:lnTo>
                  <a:pt x="1156" y="750"/>
                </a:lnTo>
                <a:lnTo>
                  <a:pt x="1154" y="751"/>
                </a:lnTo>
                <a:lnTo>
                  <a:pt x="1152" y="755"/>
                </a:lnTo>
                <a:lnTo>
                  <a:pt x="1152" y="759"/>
                </a:lnTo>
                <a:lnTo>
                  <a:pt x="1152" y="759"/>
                </a:lnTo>
                <a:lnTo>
                  <a:pt x="1155" y="766"/>
                </a:lnTo>
                <a:lnTo>
                  <a:pt x="1161" y="775"/>
                </a:lnTo>
                <a:lnTo>
                  <a:pt x="1169" y="786"/>
                </a:lnTo>
                <a:lnTo>
                  <a:pt x="1177" y="798"/>
                </a:lnTo>
                <a:lnTo>
                  <a:pt x="1188" y="808"/>
                </a:lnTo>
                <a:lnTo>
                  <a:pt x="1198" y="814"/>
                </a:lnTo>
                <a:lnTo>
                  <a:pt x="1203" y="816"/>
                </a:lnTo>
                <a:lnTo>
                  <a:pt x="1206" y="816"/>
                </a:lnTo>
                <a:lnTo>
                  <a:pt x="1210" y="816"/>
                </a:lnTo>
                <a:lnTo>
                  <a:pt x="1213" y="814"/>
                </a:lnTo>
                <a:lnTo>
                  <a:pt x="1213" y="814"/>
                </a:lnTo>
                <a:lnTo>
                  <a:pt x="1216" y="808"/>
                </a:lnTo>
                <a:lnTo>
                  <a:pt x="1220" y="801"/>
                </a:lnTo>
                <a:lnTo>
                  <a:pt x="1223" y="789"/>
                </a:lnTo>
                <a:lnTo>
                  <a:pt x="1225" y="775"/>
                </a:lnTo>
                <a:lnTo>
                  <a:pt x="1229" y="770"/>
                </a:lnTo>
                <a:lnTo>
                  <a:pt x="1233" y="764"/>
                </a:lnTo>
                <a:lnTo>
                  <a:pt x="1233" y="764"/>
                </a:lnTo>
                <a:lnTo>
                  <a:pt x="1241" y="754"/>
                </a:lnTo>
                <a:lnTo>
                  <a:pt x="1248" y="745"/>
                </a:lnTo>
                <a:lnTo>
                  <a:pt x="1250" y="739"/>
                </a:lnTo>
                <a:lnTo>
                  <a:pt x="1253" y="734"/>
                </a:lnTo>
                <a:lnTo>
                  <a:pt x="1253" y="734"/>
                </a:lnTo>
                <a:lnTo>
                  <a:pt x="1255" y="725"/>
                </a:lnTo>
                <a:lnTo>
                  <a:pt x="1254" y="717"/>
                </a:lnTo>
                <a:lnTo>
                  <a:pt x="1253" y="709"/>
                </a:lnTo>
                <a:lnTo>
                  <a:pt x="1253" y="709"/>
                </a:lnTo>
                <a:lnTo>
                  <a:pt x="1246" y="675"/>
                </a:lnTo>
                <a:lnTo>
                  <a:pt x="1243" y="653"/>
                </a:lnTo>
                <a:lnTo>
                  <a:pt x="1243" y="653"/>
                </a:lnTo>
                <a:lnTo>
                  <a:pt x="1248" y="652"/>
                </a:lnTo>
                <a:lnTo>
                  <a:pt x="1254" y="650"/>
                </a:lnTo>
                <a:lnTo>
                  <a:pt x="1259" y="646"/>
                </a:lnTo>
                <a:lnTo>
                  <a:pt x="1264" y="642"/>
                </a:lnTo>
                <a:lnTo>
                  <a:pt x="1266" y="637"/>
                </a:lnTo>
                <a:lnTo>
                  <a:pt x="1266" y="635"/>
                </a:lnTo>
                <a:lnTo>
                  <a:pt x="1266" y="631"/>
                </a:lnTo>
                <a:lnTo>
                  <a:pt x="1265" y="627"/>
                </a:lnTo>
                <a:lnTo>
                  <a:pt x="1263" y="623"/>
                </a:lnTo>
                <a:lnTo>
                  <a:pt x="1263" y="623"/>
                </a:lnTo>
                <a:lnTo>
                  <a:pt x="1253" y="608"/>
                </a:lnTo>
                <a:lnTo>
                  <a:pt x="1238" y="582"/>
                </a:lnTo>
                <a:lnTo>
                  <a:pt x="1198" y="512"/>
                </a:lnTo>
                <a:lnTo>
                  <a:pt x="1156" y="440"/>
                </a:lnTo>
                <a:lnTo>
                  <a:pt x="1132" y="398"/>
                </a:lnTo>
                <a:lnTo>
                  <a:pt x="1132" y="398"/>
                </a:lnTo>
                <a:lnTo>
                  <a:pt x="1126" y="390"/>
                </a:lnTo>
                <a:lnTo>
                  <a:pt x="1120" y="382"/>
                </a:lnTo>
                <a:lnTo>
                  <a:pt x="1114" y="377"/>
                </a:lnTo>
                <a:lnTo>
                  <a:pt x="1106" y="374"/>
                </a:lnTo>
                <a:lnTo>
                  <a:pt x="1091" y="367"/>
                </a:lnTo>
                <a:lnTo>
                  <a:pt x="1077" y="362"/>
                </a:lnTo>
                <a:lnTo>
                  <a:pt x="1077" y="362"/>
                </a:lnTo>
                <a:lnTo>
                  <a:pt x="1070" y="360"/>
                </a:lnTo>
                <a:lnTo>
                  <a:pt x="1060" y="359"/>
                </a:lnTo>
                <a:lnTo>
                  <a:pt x="1037" y="355"/>
                </a:lnTo>
                <a:lnTo>
                  <a:pt x="1007" y="352"/>
                </a:lnTo>
                <a:lnTo>
                  <a:pt x="1007" y="352"/>
                </a:lnTo>
                <a:lnTo>
                  <a:pt x="1004" y="352"/>
                </a:lnTo>
                <a:lnTo>
                  <a:pt x="1000" y="354"/>
                </a:lnTo>
                <a:lnTo>
                  <a:pt x="989" y="355"/>
                </a:lnTo>
                <a:lnTo>
                  <a:pt x="981" y="355"/>
                </a:lnTo>
                <a:lnTo>
                  <a:pt x="975" y="355"/>
                </a:lnTo>
                <a:lnTo>
                  <a:pt x="969" y="352"/>
                </a:lnTo>
                <a:lnTo>
                  <a:pt x="962" y="347"/>
                </a:lnTo>
                <a:lnTo>
                  <a:pt x="962" y="347"/>
                </a:lnTo>
                <a:lnTo>
                  <a:pt x="952" y="337"/>
                </a:lnTo>
                <a:lnTo>
                  <a:pt x="941" y="329"/>
                </a:lnTo>
                <a:lnTo>
                  <a:pt x="936" y="325"/>
                </a:lnTo>
                <a:lnTo>
                  <a:pt x="930" y="322"/>
                </a:lnTo>
                <a:lnTo>
                  <a:pt x="921" y="320"/>
                </a:lnTo>
                <a:lnTo>
                  <a:pt x="912" y="317"/>
                </a:lnTo>
                <a:lnTo>
                  <a:pt x="912" y="317"/>
                </a:lnTo>
                <a:lnTo>
                  <a:pt x="896" y="315"/>
                </a:lnTo>
                <a:lnTo>
                  <a:pt x="886" y="315"/>
                </a:lnTo>
                <a:lnTo>
                  <a:pt x="880" y="315"/>
                </a:lnTo>
                <a:lnTo>
                  <a:pt x="879" y="315"/>
                </a:lnTo>
                <a:lnTo>
                  <a:pt x="877" y="312"/>
                </a:lnTo>
                <a:lnTo>
                  <a:pt x="877" y="312"/>
                </a:lnTo>
                <a:lnTo>
                  <a:pt x="875" y="310"/>
                </a:lnTo>
                <a:lnTo>
                  <a:pt x="870" y="307"/>
                </a:lnTo>
                <a:lnTo>
                  <a:pt x="855" y="302"/>
                </a:lnTo>
                <a:lnTo>
                  <a:pt x="832" y="297"/>
                </a:lnTo>
                <a:lnTo>
                  <a:pt x="832" y="297"/>
                </a:lnTo>
                <a:lnTo>
                  <a:pt x="823" y="300"/>
                </a:lnTo>
                <a:lnTo>
                  <a:pt x="816" y="301"/>
                </a:lnTo>
                <a:lnTo>
                  <a:pt x="807" y="302"/>
                </a:lnTo>
                <a:lnTo>
                  <a:pt x="807" y="302"/>
                </a:lnTo>
                <a:lnTo>
                  <a:pt x="795" y="305"/>
                </a:lnTo>
                <a:lnTo>
                  <a:pt x="778" y="310"/>
                </a:lnTo>
                <a:lnTo>
                  <a:pt x="757" y="317"/>
                </a:lnTo>
                <a:lnTo>
                  <a:pt x="757" y="317"/>
                </a:lnTo>
                <a:lnTo>
                  <a:pt x="756" y="308"/>
                </a:lnTo>
                <a:lnTo>
                  <a:pt x="756" y="302"/>
                </a:lnTo>
                <a:lnTo>
                  <a:pt x="757" y="297"/>
                </a:lnTo>
                <a:lnTo>
                  <a:pt x="757" y="297"/>
                </a:lnTo>
                <a:lnTo>
                  <a:pt x="760" y="291"/>
                </a:lnTo>
                <a:lnTo>
                  <a:pt x="763" y="282"/>
                </a:lnTo>
                <a:lnTo>
                  <a:pt x="767" y="272"/>
                </a:lnTo>
                <a:lnTo>
                  <a:pt x="767" y="272"/>
                </a:lnTo>
                <a:lnTo>
                  <a:pt x="772" y="248"/>
                </a:lnTo>
                <a:lnTo>
                  <a:pt x="776" y="231"/>
                </a:lnTo>
                <a:lnTo>
                  <a:pt x="777" y="217"/>
                </a:lnTo>
                <a:lnTo>
                  <a:pt x="777" y="217"/>
                </a:lnTo>
                <a:lnTo>
                  <a:pt x="776" y="213"/>
                </a:lnTo>
                <a:lnTo>
                  <a:pt x="775" y="211"/>
                </a:lnTo>
                <a:lnTo>
                  <a:pt x="772" y="211"/>
                </a:lnTo>
                <a:lnTo>
                  <a:pt x="770" y="211"/>
                </a:lnTo>
                <a:lnTo>
                  <a:pt x="765" y="211"/>
                </a:lnTo>
                <a:lnTo>
                  <a:pt x="762" y="212"/>
                </a:lnTo>
                <a:lnTo>
                  <a:pt x="762" y="212"/>
                </a:lnTo>
                <a:lnTo>
                  <a:pt x="763" y="172"/>
                </a:lnTo>
                <a:lnTo>
                  <a:pt x="765" y="143"/>
                </a:lnTo>
                <a:lnTo>
                  <a:pt x="766" y="132"/>
                </a:lnTo>
                <a:lnTo>
                  <a:pt x="767" y="127"/>
                </a:lnTo>
                <a:lnTo>
                  <a:pt x="767" y="127"/>
                </a:lnTo>
                <a:lnTo>
                  <a:pt x="767" y="122"/>
                </a:lnTo>
                <a:lnTo>
                  <a:pt x="766" y="113"/>
                </a:lnTo>
                <a:lnTo>
                  <a:pt x="758" y="89"/>
                </a:lnTo>
                <a:lnTo>
                  <a:pt x="747" y="56"/>
                </a:lnTo>
                <a:lnTo>
                  <a:pt x="712" y="41"/>
                </a:lnTo>
                <a:lnTo>
                  <a:pt x="712" y="41"/>
                </a:lnTo>
                <a:lnTo>
                  <a:pt x="712" y="39"/>
                </a:lnTo>
                <a:lnTo>
                  <a:pt x="713" y="31"/>
                </a:lnTo>
                <a:lnTo>
                  <a:pt x="712" y="28"/>
                </a:lnTo>
                <a:lnTo>
                  <a:pt x="710" y="23"/>
                </a:lnTo>
                <a:lnTo>
                  <a:pt x="707" y="19"/>
                </a:lnTo>
                <a:lnTo>
                  <a:pt x="702" y="16"/>
                </a:lnTo>
                <a:lnTo>
                  <a:pt x="702" y="16"/>
                </a:lnTo>
                <a:lnTo>
                  <a:pt x="692" y="10"/>
                </a:lnTo>
                <a:lnTo>
                  <a:pt x="686" y="5"/>
                </a:lnTo>
                <a:lnTo>
                  <a:pt x="682" y="4"/>
                </a:lnTo>
                <a:lnTo>
                  <a:pt x="681" y="3"/>
                </a:lnTo>
                <a:lnTo>
                  <a:pt x="678" y="4"/>
                </a:lnTo>
                <a:lnTo>
                  <a:pt x="677" y="6"/>
                </a:lnTo>
                <a:lnTo>
                  <a:pt x="677" y="6"/>
                </a:lnTo>
                <a:lnTo>
                  <a:pt x="673" y="15"/>
                </a:lnTo>
                <a:lnTo>
                  <a:pt x="672" y="16"/>
                </a:lnTo>
                <a:lnTo>
                  <a:pt x="672" y="16"/>
                </a:lnTo>
                <a:lnTo>
                  <a:pt x="668" y="13"/>
                </a:lnTo>
                <a:lnTo>
                  <a:pt x="662" y="6"/>
                </a:lnTo>
                <a:lnTo>
                  <a:pt x="653" y="1"/>
                </a:lnTo>
                <a:lnTo>
                  <a:pt x="650" y="0"/>
                </a:lnTo>
                <a:lnTo>
                  <a:pt x="647" y="1"/>
                </a:lnTo>
                <a:lnTo>
                  <a:pt x="647" y="1"/>
                </a:lnTo>
                <a:lnTo>
                  <a:pt x="641" y="9"/>
                </a:lnTo>
                <a:lnTo>
                  <a:pt x="637" y="11"/>
                </a:lnTo>
                <a:lnTo>
                  <a:pt x="627" y="11"/>
                </a:lnTo>
                <a:lnTo>
                  <a:pt x="627" y="11"/>
                </a:lnTo>
                <a:lnTo>
                  <a:pt x="615" y="23"/>
                </a:lnTo>
                <a:lnTo>
                  <a:pt x="607" y="30"/>
                </a:lnTo>
                <a:lnTo>
                  <a:pt x="603" y="31"/>
                </a:lnTo>
                <a:lnTo>
                  <a:pt x="602" y="31"/>
                </a:lnTo>
                <a:lnTo>
                  <a:pt x="602" y="31"/>
                </a:lnTo>
                <a:lnTo>
                  <a:pt x="602" y="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0B2B793F-4387-40E2-9FC9-DDB4AF5DF5B7}"/>
              </a:ext>
            </a:extLst>
          </p:cNvPr>
          <p:cNvSpPr>
            <a:spLocks/>
          </p:cNvSpPr>
          <p:nvPr/>
        </p:nvSpPr>
        <p:spPr bwMode="auto">
          <a:xfrm>
            <a:off x="4137003" y="3831220"/>
            <a:ext cx="1181624" cy="2544160"/>
          </a:xfrm>
          <a:custGeom>
            <a:avLst/>
            <a:gdLst>
              <a:gd name="T0" fmla="*/ 584 w 934"/>
              <a:gd name="T1" fmla="*/ 122 h 2011"/>
              <a:gd name="T2" fmla="*/ 592 w 934"/>
              <a:gd name="T3" fmla="*/ 175 h 2011"/>
              <a:gd name="T4" fmla="*/ 547 w 934"/>
              <a:gd name="T5" fmla="*/ 165 h 2011"/>
              <a:gd name="T6" fmla="*/ 559 w 934"/>
              <a:gd name="T7" fmla="*/ 184 h 2011"/>
              <a:gd name="T8" fmla="*/ 346 w 934"/>
              <a:gd name="T9" fmla="*/ 190 h 2011"/>
              <a:gd name="T10" fmla="*/ 207 w 934"/>
              <a:gd name="T11" fmla="*/ 225 h 2011"/>
              <a:gd name="T12" fmla="*/ 113 w 934"/>
              <a:gd name="T13" fmla="*/ 437 h 2011"/>
              <a:gd name="T14" fmla="*/ 108 w 934"/>
              <a:gd name="T15" fmla="*/ 474 h 2011"/>
              <a:gd name="T16" fmla="*/ 120 w 934"/>
              <a:gd name="T17" fmla="*/ 496 h 2011"/>
              <a:gd name="T18" fmla="*/ 162 w 934"/>
              <a:gd name="T19" fmla="*/ 497 h 2011"/>
              <a:gd name="T20" fmla="*/ 122 w 934"/>
              <a:gd name="T21" fmla="*/ 526 h 2011"/>
              <a:gd name="T22" fmla="*/ 83 w 934"/>
              <a:gd name="T23" fmla="*/ 524 h 2011"/>
              <a:gd name="T24" fmla="*/ 25 w 934"/>
              <a:gd name="T25" fmla="*/ 573 h 2011"/>
              <a:gd name="T26" fmla="*/ 3 w 934"/>
              <a:gd name="T27" fmla="*/ 569 h 2011"/>
              <a:gd name="T28" fmla="*/ 6 w 934"/>
              <a:gd name="T29" fmla="*/ 642 h 2011"/>
              <a:gd name="T30" fmla="*/ 85 w 934"/>
              <a:gd name="T31" fmla="*/ 684 h 2011"/>
              <a:gd name="T32" fmla="*/ 167 w 934"/>
              <a:gd name="T33" fmla="*/ 667 h 2011"/>
              <a:gd name="T34" fmla="*/ 272 w 934"/>
              <a:gd name="T35" fmla="*/ 561 h 2011"/>
              <a:gd name="T36" fmla="*/ 350 w 934"/>
              <a:gd name="T37" fmla="*/ 505 h 2011"/>
              <a:gd name="T38" fmla="*/ 316 w 934"/>
              <a:gd name="T39" fmla="*/ 632 h 2011"/>
              <a:gd name="T40" fmla="*/ 265 w 934"/>
              <a:gd name="T41" fmla="*/ 688 h 2011"/>
              <a:gd name="T42" fmla="*/ 278 w 934"/>
              <a:gd name="T43" fmla="*/ 708 h 2011"/>
              <a:gd name="T44" fmla="*/ 297 w 934"/>
              <a:gd name="T45" fmla="*/ 742 h 2011"/>
              <a:gd name="T46" fmla="*/ 202 w 934"/>
              <a:gd name="T47" fmla="*/ 882 h 2011"/>
              <a:gd name="T48" fmla="*/ 212 w 934"/>
              <a:gd name="T49" fmla="*/ 921 h 2011"/>
              <a:gd name="T50" fmla="*/ 180 w 934"/>
              <a:gd name="T51" fmla="*/ 1019 h 2011"/>
              <a:gd name="T52" fmla="*/ 211 w 934"/>
              <a:gd name="T53" fmla="*/ 1147 h 2011"/>
              <a:gd name="T54" fmla="*/ 357 w 934"/>
              <a:gd name="T55" fmla="*/ 1296 h 2011"/>
              <a:gd name="T56" fmla="*/ 430 w 934"/>
              <a:gd name="T57" fmla="*/ 1366 h 2011"/>
              <a:gd name="T58" fmla="*/ 422 w 934"/>
              <a:gd name="T59" fmla="*/ 1399 h 2011"/>
              <a:gd name="T60" fmla="*/ 230 w 934"/>
              <a:gd name="T61" fmla="*/ 1454 h 2011"/>
              <a:gd name="T62" fmla="*/ 173 w 934"/>
              <a:gd name="T63" fmla="*/ 1481 h 2011"/>
              <a:gd name="T64" fmla="*/ 130 w 934"/>
              <a:gd name="T65" fmla="*/ 1592 h 2011"/>
              <a:gd name="T66" fmla="*/ 157 w 934"/>
              <a:gd name="T67" fmla="*/ 1750 h 2011"/>
              <a:gd name="T68" fmla="*/ 193 w 934"/>
              <a:gd name="T69" fmla="*/ 1834 h 2011"/>
              <a:gd name="T70" fmla="*/ 302 w 934"/>
              <a:gd name="T71" fmla="*/ 1980 h 2011"/>
              <a:gd name="T72" fmla="*/ 361 w 934"/>
              <a:gd name="T73" fmla="*/ 2006 h 2011"/>
              <a:gd name="T74" fmla="*/ 371 w 934"/>
              <a:gd name="T75" fmla="*/ 1859 h 2011"/>
              <a:gd name="T76" fmla="*/ 427 w 934"/>
              <a:gd name="T77" fmla="*/ 1916 h 2011"/>
              <a:gd name="T78" fmla="*/ 432 w 934"/>
              <a:gd name="T79" fmla="*/ 1810 h 2011"/>
              <a:gd name="T80" fmla="*/ 439 w 934"/>
              <a:gd name="T81" fmla="*/ 1759 h 2011"/>
              <a:gd name="T82" fmla="*/ 794 w 934"/>
              <a:gd name="T83" fmla="*/ 1543 h 2011"/>
              <a:gd name="T84" fmla="*/ 828 w 934"/>
              <a:gd name="T85" fmla="*/ 1457 h 2011"/>
              <a:gd name="T86" fmla="*/ 778 w 934"/>
              <a:gd name="T87" fmla="*/ 1334 h 2011"/>
              <a:gd name="T88" fmla="*/ 621 w 934"/>
              <a:gd name="T89" fmla="*/ 1099 h 2011"/>
              <a:gd name="T90" fmla="*/ 698 w 934"/>
              <a:gd name="T91" fmla="*/ 980 h 2011"/>
              <a:gd name="T92" fmla="*/ 733 w 934"/>
              <a:gd name="T93" fmla="*/ 963 h 2011"/>
              <a:gd name="T94" fmla="*/ 671 w 934"/>
              <a:gd name="T95" fmla="*/ 707 h 2011"/>
              <a:gd name="T96" fmla="*/ 671 w 934"/>
              <a:gd name="T97" fmla="*/ 615 h 2011"/>
              <a:gd name="T98" fmla="*/ 686 w 934"/>
              <a:gd name="T99" fmla="*/ 470 h 2011"/>
              <a:gd name="T100" fmla="*/ 710 w 934"/>
              <a:gd name="T101" fmla="*/ 420 h 2011"/>
              <a:gd name="T102" fmla="*/ 730 w 934"/>
              <a:gd name="T103" fmla="*/ 436 h 2011"/>
              <a:gd name="T104" fmla="*/ 780 w 934"/>
              <a:gd name="T105" fmla="*/ 416 h 2011"/>
              <a:gd name="T106" fmla="*/ 836 w 934"/>
              <a:gd name="T107" fmla="*/ 385 h 2011"/>
              <a:gd name="T108" fmla="*/ 829 w 934"/>
              <a:gd name="T109" fmla="*/ 351 h 2011"/>
              <a:gd name="T110" fmla="*/ 873 w 934"/>
              <a:gd name="T111" fmla="*/ 291 h 2011"/>
              <a:gd name="T112" fmla="*/ 903 w 934"/>
              <a:gd name="T113" fmla="*/ 215 h 2011"/>
              <a:gd name="T114" fmla="*/ 916 w 934"/>
              <a:gd name="T115" fmla="*/ 175 h 2011"/>
              <a:gd name="T116" fmla="*/ 934 w 934"/>
              <a:gd name="T117" fmla="*/ 128 h 2011"/>
              <a:gd name="T118" fmla="*/ 875 w 934"/>
              <a:gd name="T119" fmla="*/ 41 h 2011"/>
              <a:gd name="T120" fmla="*/ 788 w 934"/>
              <a:gd name="T121" fmla="*/ 5 h 2011"/>
              <a:gd name="T122" fmla="*/ 679 w 934"/>
              <a:gd name="T123" fmla="*/ 22 h 2011"/>
              <a:gd name="T124" fmla="*/ 607 w 934"/>
              <a:gd name="T125" fmla="*/ 115 h 2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4" h="2011">
                <a:moveTo>
                  <a:pt x="582" y="100"/>
                </a:moveTo>
                <a:lnTo>
                  <a:pt x="582" y="100"/>
                </a:lnTo>
                <a:lnTo>
                  <a:pt x="582" y="102"/>
                </a:lnTo>
                <a:lnTo>
                  <a:pt x="584" y="106"/>
                </a:lnTo>
                <a:lnTo>
                  <a:pt x="582" y="110"/>
                </a:lnTo>
                <a:lnTo>
                  <a:pt x="582" y="110"/>
                </a:lnTo>
                <a:lnTo>
                  <a:pt x="582" y="115"/>
                </a:lnTo>
                <a:lnTo>
                  <a:pt x="584" y="122"/>
                </a:lnTo>
                <a:lnTo>
                  <a:pt x="587" y="135"/>
                </a:lnTo>
                <a:lnTo>
                  <a:pt x="587" y="135"/>
                </a:lnTo>
                <a:lnTo>
                  <a:pt x="592" y="158"/>
                </a:lnTo>
                <a:lnTo>
                  <a:pt x="594" y="171"/>
                </a:lnTo>
                <a:lnTo>
                  <a:pt x="594" y="175"/>
                </a:lnTo>
                <a:lnTo>
                  <a:pt x="592" y="175"/>
                </a:lnTo>
                <a:lnTo>
                  <a:pt x="592" y="175"/>
                </a:lnTo>
                <a:lnTo>
                  <a:pt x="592" y="175"/>
                </a:lnTo>
                <a:lnTo>
                  <a:pt x="585" y="170"/>
                </a:lnTo>
                <a:lnTo>
                  <a:pt x="570" y="165"/>
                </a:lnTo>
                <a:lnTo>
                  <a:pt x="562" y="163"/>
                </a:lnTo>
                <a:lnTo>
                  <a:pt x="556" y="161"/>
                </a:lnTo>
                <a:lnTo>
                  <a:pt x="551" y="163"/>
                </a:lnTo>
                <a:lnTo>
                  <a:pt x="549" y="164"/>
                </a:lnTo>
                <a:lnTo>
                  <a:pt x="547" y="165"/>
                </a:lnTo>
                <a:lnTo>
                  <a:pt x="547" y="165"/>
                </a:lnTo>
                <a:lnTo>
                  <a:pt x="547" y="166"/>
                </a:lnTo>
                <a:lnTo>
                  <a:pt x="549" y="169"/>
                </a:lnTo>
                <a:lnTo>
                  <a:pt x="552" y="173"/>
                </a:lnTo>
                <a:lnTo>
                  <a:pt x="564" y="179"/>
                </a:lnTo>
                <a:lnTo>
                  <a:pt x="567" y="180"/>
                </a:lnTo>
                <a:lnTo>
                  <a:pt x="567" y="181"/>
                </a:lnTo>
                <a:lnTo>
                  <a:pt x="566" y="183"/>
                </a:lnTo>
                <a:lnTo>
                  <a:pt x="559" y="184"/>
                </a:lnTo>
                <a:lnTo>
                  <a:pt x="542" y="185"/>
                </a:lnTo>
                <a:lnTo>
                  <a:pt x="542" y="185"/>
                </a:lnTo>
                <a:lnTo>
                  <a:pt x="504" y="185"/>
                </a:lnTo>
                <a:lnTo>
                  <a:pt x="471" y="185"/>
                </a:lnTo>
                <a:lnTo>
                  <a:pt x="445" y="185"/>
                </a:lnTo>
                <a:lnTo>
                  <a:pt x="427" y="185"/>
                </a:lnTo>
                <a:lnTo>
                  <a:pt x="427" y="185"/>
                </a:lnTo>
                <a:lnTo>
                  <a:pt x="346" y="190"/>
                </a:lnTo>
                <a:lnTo>
                  <a:pt x="293" y="195"/>
                </a:lnTo>
                <a:lnTo>
                  <a:pt x="272" y="198"/>
                </a:lnTo>
                <a:lnTo>
                  <a:pt x="257" y="200"/>
                </a:lnTo>
                <a:lnTo>
                  <a:pt x="257" y="200"/>
                </a:lnTo>
                <a:lnTo>
                  <a:pt x="245" y="204"/>
                </a:lnTo>
                <a:lnTo>
                  <a:pt x="232" y="210"/>
                </a:lnTo>
                <a:lnTo>
                  <a:pt x="220" y="218"/>
                </a:lnTo>
                <a:lnTo>
                  <a:pt x="207" y="225"/>
                </a:lnTo>
                <a:lnTo>
                  <a:pt x="196" y="234"/>
                </a:lnTo>
                <a:lnTo>
                  <a:pt x="187" y="243"/>
                </a:lnTo>
                <a:lnTo>
                  <a:pt x="181" y="250"/>
                </a:lnTo>
                <a:lnTo>
                  <a:pt x="177" y="255"/>
                </a:lnTo>
                <a:lnTo>
                  <a:pt x="177" y="255"/>
                </a:lnTo>
                <a:lnTo>
                  <a:pt x="141" y="353"/>
                </a:lnTo>
                <a:lnTo>
                  <a:pt x="120" y="416"/>
                </a:lnTo>
                <a:lnTo>
                  <a:pt x="113" y="437"/>
                </a:lnTo>
                <a:lnTo>
                  <a:pt x="112" y="444"/>
                </a:lnTo>
                <a:lnTo>
                  <a:pt x="112" y="446"/>
                </a:lnTo>
                <a:lnTo>
                  <a:pt x="112" y="446"/>
                </a:lnTo>
                <a:lnTo>
                  <a:pt x="137" y="461"/>
                </a:lnTo>
                <a:lnTo>
                  <a:pt x="137" y="461"/>
                </a:lnTo>
                <a:lnTo>
                  <a:pt x="122" y="466"/>
                </a:lnTo>
                <a:lnTo>
                  <a:pt x="112" y="471"/>
                </a:lnTo>
                <a:lnTo>
                  <a:pt x="108" y="474"/>
                </a:lnTo>
                <a:lnTo>
                  <a:pt x="107" y="476"/>
                </a:lnTo>
                <a:lnTo>
                  <a:pt x="107" y="476"/>
                </a:lnTo>
                <a:lnTo>
                  <a:pt x="107" y="479"/>
                </a:lnTo>
                <a:lnTo>
                  <a:pt x="107" y="481"/>
                </a:lnTo>
                <a:lnTo>
                  <a:pt x="111" y="489"/>
                </a:lnTo>
                <a:lnTo>
                  <a:pt x="113" y="492"/>
                </a:lnTo>
                <a:lnTo>
                  <a:pt x="116" y="495"/>
                </a:lnTo>
                <a:lnTo>
                  <a:pt x="120" y="496"/>
                </a:lnTo>
                <a:lnTo>
                  <a:pt x="122" y="496"/>
                </a:lnTo>
                <a:lnTo>
                  <a:pt x="122" y="496"/>
                </a:lnTo>
                <a:lnTo>
                  <a:pt x="135" y="495"/>
                </a:lnTo>
                <a:lnTo>
                  <a:pt x="152" y="495"/>
                </a:lnTo>
                <a:lnTo>
                  <a:pt x="158" y="495"/>
                </a:lnTo>
                <a:lnTo>
                  <a:pt x="162" y="496"/>
                </a:lnTo>
                <a:lnTo>
                  <a:pt x="163" y="497"/>
                </a:lnTo>
                <a:lnTo>
                  <a:pt x="162" y="497"/>
                </a:lnTo>
                <a:lnTo>
                  <a:pt x="157" y="501"/>
                </a:lnTo>
                <a:lnTo>
                  <a:pt x="157" y="501"/>
                </a:lnTo>
                <a:lnTo>
                  <a:pt x="148" y="505"/>
                </a:lnTo>
                <a:lnTo>
                  <a:pt x="142" y="509"/>
                </a:lnTo>
                <a:lnTo>
                  <a:pt x="131" y="517"/>
                </a:lnTo>
                <a:lnTo>
                  <a:pt x="125" y="524"/>
                </a:lnTo>
                <a:lnTo>
                  <a:pt x="122" y="526"/>
                </a:lnTo>
                <a:lnTo>
                  <a:pt x="122" y="526"/>
                </a:lnTo>
                <a:lnTo>
                  <a:pt x="106" y="515"/>
                </a:lnTo>
                <a:lnTo>
                  <a:pt x="95" y="507"/>
                </a:lnTo>
                <a:lnTo>
                  <a:pt x="90" y="506"/>
                </a:lnTo>
                <a:lnTo>
                  <a:pt x="87" y="506"/>
                </a:lnTo>
                <a:lnTo>
                  <a:pt x="87" y="506"/>
                </a:lnTo>
                <a:lnTo>
                  <a:pt x="86" y="509"/>
                </a:lnTo>
                <a:lnTo>
                  <a:pt x="85" y="512"/>
                </a:lnTo>
                <a:lnTo>
                  <a:pt x="83" y="524"/>
                </a:lnTo>
                <a:lnTo>
                  <a:pt x="82" y="541"/>
                </a:lnTo>
                <a:lnTo>
                  <a:pt x="82" y="541"/>
                </a:lnTo>
                <a:lnTo>
                  <a:pt x="80" y="558"/>
                </a:lnTo>
                <a:lnTo>
                  <a:pt x="77" y="571"/>
                </a:lnTo>
                <a:lnTo>
                  <a:pt x="37" y="571"/>
                </a:lnTo>
                <a:lnTo>
                  <a:pt x="37" y="571"/>
                </a:lnTo>
                <a:lnTo>
                  <a:pt x="30" y="573"/>
                </a:lnTo>
                <a:lnTo>
                  <a:pt x="25" y="573"/>
                </a:lnTo>
                <a:lnTo>
                  <a:pt x="23" y="573"/>
                </a:lnTo>
                <a:lnTo>
                  <a:pt x="22" y="571"/>
                </a:lnTo>
                <a:lnTo>
                  <a:pt x="22" y="571"/>
                </a:lnTo>
                <a:lnTo>
                  <a:pt x="18" y="569"/>
                </a:lnTo>
                <a:lnTo>
                  <a:pt x="12" y="566"/>
                </a:lnTo>
                <a:lnTo>
                  <a:pt x="8" y="566"/>
                </a:lnTo>
                <a:lnTo>
                  <a:pt x="5" y="568"/>
                </a:lnTo>
                <a:lnTo>
                  <a:pt x="3" y="569"/>
                </a:lnTo>
                <a:lnTo>
                  <a:pt x="2" y="571"/>
                </a:lnTo>
                <a:lnTo>
                  <a:pt x="2" y="571"/>
                </a:lnTo>
                <a:lnTo>
                  <a:pt x="0" y="604"/>
                </a:lnTo>
                <a:lnTo>
                  <a:pt x="0" y="623"/>
                </a:lnTo>
                <a:lnTo>
                  <a:pt x="0" y="632"/>
                </a:lnTo>
                <a:lnTo>
                  <a:pt x="2" y="637"/>
                </a:lnTo>
                <a:lnTo>
                  <a:pt x="2" y="637"/>
                </a:lnTo>
                <a:lnTo>
                  <a:pt x="6" y="642"/>
                </a:lnTo>
                <a:lnTo>
                  <a:pt x="13" y="647"/>
                </a:lnTo>
                <a:lnTo>
                  <a:pt x="32" y="660"/>
                </a:lnTo>
                <a:lnTo>
                  <a:pt x="57" y="677"/>
                </a:lnTo>
                <a:lnTo>
                  <a:pt x="57" y="677"/>
                </a:lnTo>
                <a:lnTo>
                  <a:pt x="60" y="679"/>
                </a:lnTo>
                <a:lnTo>
                  <a:pt x="70" y="683"/>
                </a:lnTo>
                <a:lnTo>
                  <a:pt x="77" y="684"/>
                </a:lnTo>
                <a:lnTo>
                  <a:pt x="85" y="684"/>
                </a:lnTo>
                <a:lnTo>
                  <a:pt x="96" y="684"/>
                </a:lnTo>
                <a:lnTo>
                  <a:pt x="107" y="682"/>
                </a:lnTo>
                <a:lnTo>
                  <a:pt x="107" y="682"/>
                </a:lnTo>
                <a:lnTo>
                  <a:pt x="130" y="677"/>
                </a:lnTo>
                <a:lnTo>
                  <a:pt x="148" y="673"/>
                </a:lnTo>
                <a:lnTo>
                  <a:pt x="161" y="670"/>
                </a:lnTo>
                <a:lnTo>
                  <a:pt x="165" y="669"/>
                </a:lnTo>
                <a:lnTo>
                  <a:pt x="167" y="667"/>
                </a:lnTo>
                <a:lnTo>
                  <a:pt x="167" y="667"/>
                </a:lnTo>
                <a:lnTo>
                  <a:pt x="207" y="596"/>
                </a:lnTo>
                <a:lnTo>
                  <a:pt x="257" y="541"/>
                </a:lnTo>
                <a:lnTo>
                  <a:pt x="257" y="541"/>
                </a:lnTo>
                <a:lnTo>
                  <a:pt x="263" y="551"/>
                </a:lnTo>
                <a:lnTo>
                  <a:pt x="268" y="558"/>
                </a:lnTo>
                <a:lnTo>
                  <a:pt x="272" y="561"/>
                </a:lnTo>
                <a:lnTo>
                  <a:pt x="272" y="561"/>
                </a:lnTo>
                <a:lnTo>
                  <a:pt x="277" y="555"/>
                </a:lnTo>
                <a:lnTo>
                  <a:pt x="286" y="536"/>
                </a:lnTo>
                <a:lnTo>
                  <a:pt x="314" y="479"/>
                </a:lnTo>
                <a:lnTo>
                  <a:pt x="352" y="396"/>
                </a:lnTo>
                <a:lnTo>
                  <a:pt x="352" y="396"/>
                </a:lnTo>
                <a:lnTo>
                  <a:pt x="352" y="445"/>
                </a:lnTo>
                <a:lnTo>
                  <a:pt x="351" y="486"/>
                </a:lnTo>
                <a:lnTo>
                  <a:pt x="350" y="505"/>
                </a:lnTo>
                <a:lnTo>
                  <a:pt x="347" y="521"/>
                </a:lnTo>
                <a:lnTo>
                  <a:pt x="347" y="521"/>
                </a:lnTo>
                <a:lnTo>
                  <a:pt x="342" y="553"/>
                </a:lnTo>
                <a:lnTo>
                  <a:pt x="339" y="571"/>
                </a:lnTo>
                <a:lnTo>
                  <a:pt x="335" y="589"/>
                </a:lnTo>
                <a:lnTo>
                  <a:pt x="329" y="608"/>
                </a:lnTo>
                <a:lnTo>
                  <a:pt x="320" y="624"/>
                </a:lnTo>
                <a:lnTo>
                  <a:pt x="316" y="632"/>
                </a:lnTo>
                <a:lnTo>
                  <a:pt x="310" y="639"/>
                </a:lnTo>
                <a:lnTo>
                  <a:pt x="304" y="645"/>
                </a:lnTo>
                <a:lnTo>
                  <a:pt x="297" y="652"/>
                </a:lnTo>
                <a:lnTo>
                  <a:pt x="297" y="652"/>
                </a:lnTo>
                <a:lnTo>
                  <a:pt x="285" y="662"/>
                </a:lnTo>
                <a:lnTo>
                  <a:pt x="276" y="672"/>
                </a:lnTo>
                <a:lnTo>
                  <a:pt x="270" y="681"/>
                </a:lnTo>
                <a:lnTo>
                  <a:pt x="265" y="688"/>
                </a:lnTo>
                <a:lnTo>
                  <a:pt x="263" y="694"/>
                </a:lnTo>
                <a:lnTo>
                  <a:pt x="262" y="701"/>
                </a:lnTo>
                <a:lnTo>
                  <a:pt x="262" y="707"/>
                </a:lnTo>
                <a:lnTo>
                  <a:pt x="262" y="707"/>
                </a:lnTo>
                <a:lnTo>
                  <a:pt x="262" y="708"/>
                </a:lnTo>
                <a:lnTo>
                  <a:pt x="265" y="708"/>
                </a:lnTo>
                <a:lnTo>
                  <a:pt x="270" y="708"/>
                </a:lnTo>
                <a:lnTo>
                  <a:pt x="278" y="708"/>
                </a:lnTo>
                <a:lnTo>
                  <a:pt x="287" y="709"/>
                </a:lnTo>
                <a:lnTo>
                  <a:pt x="295" y="712"/>
                </a:lnTo>
                <a:lnTo>
                  <a:pt x="297" y="714"/>
                </a:lnTo>
                <a:lnTo>
                  <a:pt x="300" y="718"/>
                </a:lnTo>
                <a:lnTo>
                  <a:pt x="301" y="722"/>
                </a:lnTo>
                <a:lnTo>
                  <a:pt x="301" y="728"/>
                </a:lnTo>
                <a:lnTo>
                  <a:pt x="300" y="734"/>
                </a:lnTo>
                <a:lnTo>
                  <a:pt x="297" y="742"/>
                </a:lnTo>
                <a:lnTo>
                  <a:pt x="297" y="742"/>
                </a:lnTo>
                <a:lnTo>
                  <a:pt x="288" y="761"/>
                </a:lnTo>
                <a:lnTo>
                  <a:pt x="277" y="781"/>
                </a:lnTo>
                <a:lnTo>
                  <a:pt x="263" y="802"/>
                </a:lnTo>
                <a:lnTo>
                  <a:pt x="248" y="823"/>
                </a:lnTo>
                <a:lnTo>
                  <a:pt x="221" y="860"/>
                </a:lnTo>
                <a:lnTo>
                  <a:pt x="202" y="882"/>
                </a:lnTo>
                <a:lnTo>
                  <a:pt x="202" y="882"/>
                </a:lnTo>
                <a:lnTo>
                  <a:pt x="191" y="895"/>
                </a:lnTo>
                <a:lnTo>
                  <a:pt x="181" y="906"/>
                </a:lnTo>
                <a:lnTo>
                  <a:pt x="172" y="918"/>
                </a:lnTo>
                <a:lnTo>
                  <a:pt x="172" y="918"/>
                </a:lnTo>
                <a:lnTo>
                  <a:pt x="192" y="918"/>
                </a:lnTo>
                <a:lnTo>
                  <a:pt x="207" y="920"/>
                </a:lnTo>
                <a:lnTo>
                  <a:pt x="211" y="921"/>
                </a:lnTo>
                <a:lnTo>
                  <a:pt x="212" y="921"/>
                </a:lnTo>
                <a:lnTo>
                  <a:pt x="212" y="923"/>
                </a:lnTo>
                <a:lnTo>
                  <a:pt x="212" y="923"/>
                </a:lnTo>
                <a:lnTo>
                  <a:pt x="203" y="939"/>
                </a:lnTo>
                <a:lnTo>
                  <a:pt x="196" y="955"/>
                </a:lnTo>
                <a:lnTo>
                  <a:pt x="188" y="978"/>
                </a:lnTo>
                <a:lnTo>
                  <a:pt x="185" y="990"/>
                </a:lnTo>
                <a:lnTo>
                  <a:pt x="182" y="1004"/>
                </a:lnTo>
                <a:lnTo>
                  <a:pt x="180" y="1019"/>
                </a:lnTo>
                <a:lnTo>
                  <a:pt x="180" y="1035"/>
                </a:lnTo>
                <a:lnTo>
                  <a:pt x="180" y="1052"/>
                </a:lnTo>
                <a:lnTo>
                  <a:pt x="182" y="1071"/>
                </a:lnTo>
                <a:lnTo>
                  <a:pt x="186" y="1089"/>
                </a:lnTo>
                <a:lnTo>
                  <a:pt x="192" y="1108"/>
                </a:lnTo>
                <a:lnTo>
                  <a:pt x="192" y="1108"/>
                </a:lnTo>
                <a:lnTo>
                  <a:pt x="200" y="1128"/>
                </a:lnTo>
                <a:lnTo>
                  <a:pt x="211" y="1147"/>
                </a:lnTo>
                <a:lnTo>
                  <a:pt x="222" y="1165"/>
                </a:lnTo>
                <a:lnTo>
                  <a:pt x="236" y="1182"/>
                </a:lnTo>
                <a:lnTo>
                  <a:pt x="251" y="1200"/>
                </a:lnTo>
                <a:lnTo>
                  <a:pt x="266" y="1216"/>
                </a:lnTo>
                <a:lnTo>
                  <a:pt x="282" y="1231"/>
                </a:lnTo>
                <a:lnTo>
                  <a:pt x="299" y="1246"/>
                </a:lnTo>
                <a:lnTo>
                  <a:pt x="330" y="1272"/>
                </a:lnTo>
                <a:lnTo>
                  <a:pt x="357" y="1296"/>
                </a:lnTo>
                <a:lnTo>
                  <a:pt x="380" y="1315"/>
                </a:lnTo>
                <a:lnTo>
                  <a:pt x="387" y="1323"/>
                </a:lnTo>
                <a:lnTo>
                  <a:pt x="392" y="1329"/>
                </a:lnTo>
                <a:lnTo>
                  <a:pt x="392" y="1329"/>
                </a:lnTo>
                <a:lnTo>
                  <a:pt x="401" y="1340"/>
                </a:lnTo>
                <a:lnTo>
                  <a:pt x="411" y="1350"/>
                </a:lnTo>
                <a:lnTo>
                  <a:pt x="421" y="1359"/>
                </a:lnTo>
                <a:lnTo>
                  <a:pt x="430" y="1366"/>
                </a:lnTo>
                <a:lnTo>
                  <a:pt x="435" y="1374"/>
                </a:lnTo>
                <a:lnTo>
                  <a:pt x="436" y="1378"/>
                </a:lnTo>
                <a:lnTo>
                  <a:pt x="436" y="1381"/>
                </a:lnTo>
                <a:lnTo>
                  <a:pt x="436" y="1387"/>
                </a:lnTo>
                <a:lnTo>
                  <a:pt x="432" y="1390"/>
                </a:lnTo>
                <a:lnTo>
                  <a:pt x="429" y="1394"/>
                </a:lnTo>
                <a:lnTo>
                  <a:pt x="422" y="1399"/>
                </a:lnTo>
                <a:lnTo>
                  <a:pt x="422" y="1399"/>
                </a:lnTo>
                <a:lnTo>
                  <a:pt x="406" y="1409"/>
                </a:lnTo>
                <a:lnTo>
                  <a:pt x="386" y="1420"/>
                </a:lnTo>
                <a:lnTo>
                  <a:pt x="342" y="1443"/>
                </a:lnTo>
                <a:lnTo>
                  <a:pt x="292" y="1469"/>
                </a:lnTo>
                <a:lnTo>
                  <a:pt x="292" y="1469"/>
                </a:lnTo>
                <a:lnTo>
                  <a:pt x="237" y="1454"/>
                </a:lnTo>
                <a:lnTo>
                  <a:pt x="237" y="1454"/>
                </a:lnTo>
                <a:lnTo>
                  <a:pt x="230" y="1454"/>
                </a:lnTo>
                <a:lnTo>
                  <a:pt x="217" y="1455"/>
                </a:lnTo>
                <a:lnTo>
                  <a:pt x="192" y="1459"/>
                </a:lnTo>
                <a:lnTo>
                  <a:pt x="192" y="1459"/>
                </a:lnTo>
                <a:lnTo>
                  <a:pt x="187" y="1460"/>
                </a:lnTo>
                <a:lnTo>
                  <a:pt x="183" y="1463"/>
                </a:lnTo>
                <a:lnTo>
                  <a:pt x="180" y="1467"/>
                </a:lnTo>
                <a:lnTo>
                  <a:pt x="177" y="1471"/>
                </a:lnTo>
                <a:lnTo>
                  <a:pt x="173" y="1481"/>
                </a:lnTo>
                <a:lnTo>
                  <a:pt x="172" y="1489"/>
                </a:lnTo>
                <a:lnTo>
                  <a:pt x="172" y="1489"/>
                </a:lnTo>
                <a:lnTo>
                  <a:pt x="170" y="1533"/>
                </a:lnTo>
                <a:lnTo>
                  <a:pt x="167" y="1570"/>
                </a:lnTo>
                <a:lnTo>
                  <a:pt x="167" y="1570"/>
                </a:lnTo>
                <a:lnTo>
                  <a:pt x="147" y="1580"/>
                </a:lnTo>
                <a:lnTo>
                  <a:pt x="135" y="1588"/>
                </a:lnTo>
                <a:lnTo>
                  <a:pt x="130" y="1592"/>
                </a:lnTo>
                <a:lnTo>
                  <a:pt x="127" y="1595"/>
                </a:lnTo>
                <a:lnTo>
                  <a:pt x="127" y="1595"/>
                </a:lnTo>
                <a:lnTo>
                  <a:pt x="128" y="1602"/>
                </a:lnTo>
                <a:lnTo>
                  <a:pt x="131" y="1619"/>
                </a:lnTo>
                <a:lnTo>
                  <a:pt x="142" y="1667"/>
                </a:lnTo>
                <a:lnTo>
                  <a:pt x="152" y="1719"/>
                </a:lnTo>
                <a:lnTo>
                  <a:pt x="156" y="1738"/>
                </a:lnTo>
                <a:lnTo>
                  <a:pt x="157" y="1750"/>
                </a:lnTo>
                <a:lnTo>
                  <a:pt x="157" y="1750"/>
                </a:lnTo>
                <a:lnTo>
                  <a:pt x="157" y="1758"/>
                </a:lnTo>
                <a:lnTo>
                  <a:pt x="160" y="1765"/>
                </a:lnTo>
                <a:lnTo>
                  <a:pt x="163" y="1778"/>
                </a:lnTo>
                <a:lnTo>
                  <a:pt x="177" y="1805"/>
                </a:lnTo>
                <a:lnTo>
                  <a:pt x="177" y="1805"/>
                </a:lnTo>
                <a:lnTo>
                  <a:pt x="183" y="1817"/>
                </a:lnTo>
                <a:lnTo>
                  <a:pt x="193" y="1834"/>
                </a:lnTo>
                <a:lnTo>
                  <a:pt x="223" y="1878"/>
                </a:lnTo>
                <a:lnTo>
                  <a:pt x="250" y="1921"/>
                </a:lnTo>
                <a:lnTo>
                  <a:pt x="258" y="1935"/>
                </a:lnTo>
                <a:lnTo>
                  <a:pt x="262" y="1941"/>
                </a:lnTo>
                <a:lnTo>
                  <a:pt x="262" y="1941"/>
                </a:lnTo>
                <a:lnTo>
                  <a:pt x="266" y="1946"/>
                </a:lnTo>
                <a:lnTo>
                  <a:pt x="275" y="1955"/>
                </a:lnTo>
                <a:lnTo>
                  <a:pt x="302" y="1980"/>
                </a:lnTo>
                <a:lnTo>
                  <a:pt x="317" y="1992"/>
                </a:lnTo>
                <a:lnTo>
                  <a:pt x="332" y="2002"/>
                </a:lnTo>
                <a:lnTo>
                  <a:pt x="344" y="2010"/>
                </a:lnTo>
                <a:lnTo>
                  <a:pt x="349" y="2011"/>
                </a:lnTo>
                <a:lnTo>
                  <a:pt x="352" y="2011"/>
                </a:lnTo>
                <a:lnTo>
                  <a:pt x="352" y="2011"/>
                </a:lnTo>
                <a:lnTo>
                  <a:pt x="357" y="2008"/>
                </a:lnTo>
                <a:lnTo>
                  <a:pt x="361" y="2006"/>
                </a:lnTo>
                <a:lnTo>
                  <a:pt x="364" y="2002"/>
                </a:lnTo>
                <a:lnTo>
                  <a:pt x="366" y="1997"/>
                </a:lnTo>
                <a:lnTo>
                  <a:pt x="367" y="1988"/>
                </a:lnTo>
                <a:lnTo>
                  <a:pt x="367" y="1981"/>
                </a:lnTo>
                <a:lnTo>
                  <a:pt x="367" y="1981"/>
                </a:lnTo>
                <a:lnTo>
                  <a:pt x="362" y="1845"/>
                </a:lnTo>
                <a:lnTo>
                  <a:pt x="362" y="1845"/>
                </a:lnTo>
                <a:lnTo>
                  <a:pt x="371" y="1859"/>
                </a:lnTo>
                <a:lnTo>
                  <a:pt x="391" y="1888"/>
                </a:lnTo>
                <a:lnTo>
                  <a:pt x="401" y="1903"/>
                </a:lnTo>
                <a:lnTo>
                  <a:pt x="412" y="1914"/>
                </a:lnTo>
                <a:lnTo>
                  <a:pt x="417" y="1917"/>
                </a:lnTo>
                <a:lnTo>
                  <a:pt x="421" y="1919"/>
                </a:lnTo>
                <a:lnTo>
                  <a:pt x="425" y="1918"/>
                </a:lnTo>
                <a:lnTo>
                  <a:pt x="427" y="1916"/>
                </a:lnTo>
                <a:lnTo>
                  <a:pt x="427" y="1916"/>
                </a:lnTo>
                <a:lnTo>
                  <a:pt x="435" y="1903"/>
                </a:lnTo>
                <a:lnTo>
                  <a:pt x="441" y="1893"/>
                </a:lnTo>
                <a:lnTo>
                  <a:pt x="442" y="1889"/>
                </a:lnTo>
                <a:lnTo>
                  <a:pt x="444" y="1886"/>
                </a:lnTo>
                <a:lnTo>
                  <a:pt x="444" y="1881"/>
                </a:lnTo>
                <a:lnTo>
                  <a:pt x="442" y="1876"/>
                </a:lnTo>
                <a:lnTo>
                  <a:pt x="442" y="1876"/>
                </a:lnTo>
                <a:lnTo>
                  <a:pt x="432" y="1810"/>
                </a:lnTo>
                <a:lnTo>
                  <a:pt x="427" y="1773"/>
                </a:lnTo>
                <a:lnTo>
                  <a:pt x="425" y="1760"/>
                </a:lnTo>
                <a:lnTo>
                  <a:pt x="422" y="1755"/>
                </a:lnTo>
                <a:lnTo>
                  <a:pt x="422" y="1755"/>
                </a:lnTo>
                <a:lnTo>
                  <a:pt x="422" y="1755"/>
                </a:lnTo>
                <a:lnTo>
                  <a:pt x="422" y="1755"/>
                </a:lnTo>
                <a:lnTo>
                  <a:pt x="426" y="1755"/>
                </a:lnTo>
                <a:lnTo>
                  <a:pt x="439" y="1759"/>
                </a:lnTo>
                <a:lnTo>
                  <a:pt x="457" y="1765"/>
                </a:lnTo>
                <a:lnTo>
                  <a:pt x="457" y="1765"/>
                </a:lnTo>
                <a:lnTo>
                  <a:pt x="758" y="1575"/>
                </a:lnTo>
                <a:lnTo>
                  <a:pt x="758" y="1575"/>
                </a:lnTo>
                <a:lnTo>
                  <a:pt x="768" y="1567"/>
                </a:lnTo>
                <a:lnTo>
                  <a:pt x="778" y="1560"/>
                </a:lnTo>
                <a:lnTo>
                  <a:pt x="786" y="1552"/>
                </a:lnTo>
                <a:lnTo>
                  <a:pt x="794" y="1543"/>
                </a:lnTo>
                <a:lnTo>
                  <a:pt x="800" y="1536"/>
                </a:lnTo>
                <a:lnTo>
                  <a:pt x="806" y="1527"/>
                </a:lnTo>
                <a:lnTo>
                  <a:pt x="815" y="1509"/>
                </a:lnTo>
                <a:lnTo>
                  <a:pt x="821" y="1494"/>
                </a:lnTo>
                <a:lnTo>
                  <a:pt x="825" y="1479"/>
                </a:lnTo>
                <a:lnTo>
                  <a:pt x="828" y="1467"/>
                </a:lnTo>
                <a:lnTo>
                  <a:pt x="828" y="1457"/>
                </a:lnTo>
                <a:lnTo>
                  <a:pt x="828" y="1457"/>
                </a:lnTo>
                <a:lnTo>
                  <a:pt x="826" y="1438"/>
                </a:lnTo>
                <a:lnTo>
                  <a:pt x="824" y="1425"/>
                </a:lnTo>
                <a:lnTo>
                  <a:pt x="820" y="1412"/>
                </a:lnTo>
                <a:lnTo>
                  <a:pt x="814" y="1395"/>
                </a:lnTo>
                <a:lnTo>
                  <a:pt x="805" y="1376"/>
                </a:lnTo>
                <a:lnTo>
                  <a:pt x="794" y="1356"/>
                </a:lnTo>
                <a:lnTo>
                  <a:pt x="778" y="1334"/>
                </a:lnTo>
                <a:lnTo>
                  <a:pt x="778" y="1334"/>
                </a:lnTo>
                <a:lnTo>
                  <a:pt x="735" y="1276"/>
                </a:lnTo>
                <a:lnTo>
                  <a:pt x="688" y="1211"/>
                </a:lnTo>
                <a:lnTo>
                  <a:pt x="649" y="1156"/>
                </a:lnTo>
                <a:lnTo>
                  <a:pt x="638" y="1137"/>
                </a:lnTo>
                <a:lnTo>
                  <a:pt x="633" y="1128"/>
                </a:lnTo>
                <a:lnTo>
                  <a:pt x="633" y="1128"/>
                </a:lnTo>
                <a:lnTo>
                  <a:pt x="629" y="1118"/>
                </a:lnTo>
                <a:lnTo>
                  <a:pt x="621" y="1099"/>
                </a:lnTo>
                <a:lnTo>
                  <a:pt x="599" y="1045"/>
                </a:lnTo>
                <a:lnTo>
                  <a:pt x="565" y="970"/>
                </a:lnTo>
                <a:lnTo>
                  <a:pt x="565" y="970"/>
                </a:lnTo>
                <a:lnTo>
                  <a:pt x="624" y="971"/>
                </a:lnTo>
                <a:lnTo>
                  <a:pt x="668" y="975"/>
                </a:lnTo>
                <a:lnTo>
                  <a:pt x="685" y="978"/>
                </a:lnTo>
                <a:lnTo>
                  <a:pt x="698" y="980"/>
                </a:lnTo>
                <a:lnTo>
                  <a:pt x="698" y="980"/>
                </a:lnTo>
                <a:lnTo>
                  <a:pt x="705" y="983"/>
                </a:lnTo>
                <a:lnTo>
                  <a:pt x="713" y="981"/>
                </a:lnTo>
                <a:lnTo>
                  <a:pt x="718" y="980"/>
                </a:lnTo>
                <a:lnTo>
                  <a:pt x="723" y="976"/>
                </a:lnTo>
                <a:lnTo>
                  <a:pt x="728" y="974"/>
                </a:lnTo>
                <a:lnTo>
                  <a:pt x="730" y="969"/>
                </a:lnTo>
                <a:lnTo>
                  <a:pt x="733" y="965"/>
                </a:lnTo>
                <a:lnTo>
                  <a:pt x="733" y="963"/>
                </a:lnTo>
                <a:lnTo>
                  <a:pt x="733" y="963"/>
                </a:lnTo>
                <a:lnTo>
                  <a:pt x="724" y="925"/>
                </a:lnTo>
                <a:lnTo>
                  <a:pt x="703" y="847"/>
                </a:lnTo>
                <a:lnTo>
                  <a:pt x="683" y="766"/>
                </a:lnTo>
                <a:lnTo>
                  <a:pt x="675" y="734"/>
                </a:lnTo>
                <a:lnTo>
                  <a:pt x="673" y="717"/>
                </a:lnTo>
                <a:lnTo>
                  <a:pt x="673" y="717"/>
                </a:lnTo>
                <a:lnTo>
                  <a:pt x="671" y="707"/>
                </a:lnTo>
                <a:lnTo>
                  <a:pt x="670" y="697"/>
                </a:lnTo>
                <a:lnTo>
                  <a:pt x="666" y="677"/>
                </a:lnTo>
                <a:lnTo>
                  <a:pt x="664" y="667"/>
                </a:lnTo>
                <a:lnTo>
                  <a:pt x="664" y="655"/>
                </a:lnTo>
                <a:lnTo>
                  <a:pt x="665" y="644"/>
                </a:lnTo>
                <a:lnTo>
                  <a:pt x="668" y="632"/>
                </a:lnTo>
                <a:lnTo>
                  <a:pt x="668" y="632"/>
                </a:lnTo>
                <a:lnTo>
                  <a:pt x="671" y="615"/>
                </a:lnTo>
                <a:lnTo>
                  <a:pt x="675" y="595"/>
                </a:lnTo>
                <a:lnTo>
                  <a:pt x="681" y="548"/>
                </a:lnTo>
                <a:lnTo>
                  <a:pt x="686" y="506"/>
                </a:lnTo>
                <a:lnTo>
                  <a:pt x="688" y="486"/>
                </a:lnTo>
                <a:lnTo>
                  <a:pt x="688" y="486"/>
                </a:lnTo>
                <a:lnTo>
                  <a:pt x="686" y="482"/>
                </a:lnTo>
                <a:lnTo>
                  <a:pt x="686" y="476"/>
                </a:lnTo>
                <a:lnTo>
                  <a:pt x="686" y="470"/>
                </a:lnTo>
                <a:lnTo>
                  <a:pt x="688" y="466"/>
                </a:lnTo>
                <a:lnTo>
                  <a:pt x="688" y="466"/>
                </a:lnTo>
                <a:lnTo>
                  <a:pt x="691" y="456"/>
                </a:lnTo>
                <a:lnTo>
                  <a:pt x="696" y="440"/>
                </a:lnTo>
                <a:lnTo>
                  <a:pt x="700" y="431"/>
                </a:lnTo>
                <a:lnTo>
                  <a:pt x="704" y="425"/>
                </a:lnTo>
                <a:lnTo>
                  <a:pt x="708" y="421"/>
                </a:lnTo>
                <a:lnTo>
                  <a:pt x="710" y="420"/>
                </a:lnTo>
                <a:lnTo>
                  <a:pt x="713" y="421"/>
                </a:lnTo>
                <a:lnTo>
                  <a:pt x="713" y="421"/>
                </a:lnTo>
                <a:lnTo>
                  <a:pt x="716" y="423"/>
                </a:lnTo>
                <a:lnTo>
                  <a:pt x="719" y="426"/>
                </a:lnTo>
                <a:lnTo>
                  <a:pt x="721" y="431"/>
                </a:lnTo>
                <a:lnTo>
                  <a:pt x="723" y="433"/>
                </a:lnTo>
                <a:lnTo>
                  <a:pt x="725" y="435"/>
                </a:lnTo>
                <a:lnTo>
                  <a:pt x="730" y="436"/>
                </a:lnTo>
                <a:lnTo>
                  <a:pt x="738" y="436"/>
                </a:lnTo>
                <a:lnTo>
                  <a:pt x="738" y="436"/>
                </a:lnTo>
                <a:lnTo>
                  <a:pt x="753" y="435"/>
                </a:lnTo>
                <a:lnTo>
                  <a:pt x="763" y="432"/>
                </a:lnTo>
                <a:lnTo>
                  <a:pt x="769" y="430"/>
                </a:lnTo>
                <a:lnTo>
                  <a:pt x="773" y="426"/>
                </a:lnTo>
                <a:lnTo>
                  <a:pt x="773" y="426"/>
                </a:lnTo>
                <a:lnTo>
                  <a:pt x="780" y="416"/>
                </a:lnTo>
                <a:lnTo>
                  <a:pt x="793" y="398"/>
                </a:lnTo>
                <a:lnTo>
                  <a:pt x="808" y="376"/>
                </a:lnTo>
                <a:lnTo>
                  <a:pt x="808" y="376"/>
                </a:lnTo>
                <a:lnTo>
                  <a:pt x="813" y="378"/>
                </a:lnTo>
                <a:lnTo>
                  <a:pt x="823" y="382"/>
                </a:lnTo>
                <a:lnTo>
                  <a:pt x="828" y="385"/>
                </a:lnTo>
                <a:lnTo>
                  <a:pt x="833" y="385"/>
                </a:lnTo>
                <a:lnTo>
                  <a:pt x="836" y="385"/>
                </a:lnTo>
                <a:lnTo>
                  <a:pt x="838" y="382"/>
                </a:lnTo>
                <a:lnTo>
                  <a:pt x="838" y="381"/>
                </a:lnTo>
                <a:lnTo>
                  <a:pt x="838" y="381"/>
                </a:lnTo>
                <a:lnTo>
                  <a:pt x="838" y="377"/>
                </a:lnTo>
                <a:lnTo>
                  <a:pt x="835" y="373"/>
                </a:lnTo>
                <a:lnTo>
                  <a:pt x="830" y="365"/>
                </a:lnTo>
                <a:lnTo>
                  <a:pt x="829" y="358"/>
                </a:lnTo>
                <a:lnTo>
                  <a:pt x="829" y="351"/>
                </a:lnTo>
                <a:lnTo>
                  <a:pt x="831" y="342"/>
                </a:lnTo>
                <a:lnTo>
                  <a:pt x="838" y="331"/>
                </a:lnTo>
                <a:lnTo>
                  <a:pt x="838" y="331"/>
                </a:lnTo>
                <a:lnTo>
                  <a:pt x="845" y="319"/>
                </a:lnTo>
                <a:lnTo>
                  <a:pt x="851" y="311"/>
                </a:lnTo>
                <a:lnTo>
                  <a:pt x="863" y="299"/>
                </a:lnTo>
                <a:lnTo>
                  <a:pt x="869" y="293"/>
                </a:lnTo>
                <a:lnTo>
                  <a:pt x="873" y="291"/>
                </a:lnTo>
                <a:lnTo>
                  <a:pt x="873" y="291"/>
                </a:lnTo>
                <a:lnTo>
                  <a:pt x="878" y="278"/>
                </a:lnTo>
                <a:lnTo>
                  <a:pt x="880" y="269"/>
                </a:lnTo>
                <a:lnTo>
                  <a:pt x="883" y="260"/>
                </a:lnTo>
                <a:lnTo>
                  <a:pt x="883" y="260"/>
                </a:lnTo>
                <a:lnTo>
                  <a:pt x="886" y="249"/>
                </a:lnTo>
                <a:lnTo>
                  <a:pt x="893" y="234"/>
                </a:lnTo>
                <a:lnTo>
                  <a:pt x="903" y="215"/>
                </a:lnTo>
                <a:lnTo>
                  <a:pt x="923" y="210"/>
                </a:lnTo>
                <a:lnTo>
                  <a:pt x="923" y="210"/>
                </a:lnTo>
                <a:lnTo>
                  <a:pt x="916" y="195"/>
                </a:lnTo>
                <a:lnTo>
                  <a:pt x="913" y="185"/>
                </a:lnTo>
                <a:lnTo>
                  <a:pt x="913" y="181"/>
                </a:lnTo>
                <a:lnTo>
                  <a:pt x="913" y="180"/>
                </a:lnTo>
                <a:lnTo>
                  <a:pt x="913" y="180"/>
                </a:lnTo>
                <a:lnTo>
                  <a:pt x="916" y="175"/>
                </a:lnTo>
                <a:lnTo>
                  <a:pt x="921" y="166"/>
                </a:lnTo>
                <a:lnTo>
                  <a:pt x="926" y="156"/>
                </a:lnTo>
                <a:lnTo>
                  <a:pt x="928" y="150"/>
                </a:lnTo>
                <a:lnTo>
                  <a:pt x="928" y="150"/>
                </a:lnTo>
                <a:lnTo>
                  <a:pt x="930" y="145"/>
                </a:lnTo>
                <a:lnTo>
                  <a:pt x="934" y="138"/>
                </a:lnTo>
                <a:lnTo>
                  <a:pt x="934" y="133"/>
                </a:lnTo>
                <a:lnTo>
                  <a:pt x="934" y="128"/>
                </a:lnTo>
                <a:lnTo>
                  <a:pt x="931" y="121"/>
                </a:lnTo>
                <a:lnTo>
                  <a:pt x="928" y="115"/>
                </a:lnTo>
                <a:lnTo>
                  <a:pt x="928" y="115"/>
                </a:lnTo>
                <a:lnTo>
                  <a:pt x="915" y="99"/>
                </a:lnTo>
                <a:lnTo>
                  <a:pt x="901" y="80"/>
                </a:lnTo>
                <a:lnTo>
                  <a:pt x="883" y="50"/>
                </a:lnTo>
                <a:lnTo>
                  <a:pt x="883" y="50"/>
                </a:lnTo>
                <a:lnTo>
                  <a:pt x="875" y="41"/>
                </a:lnTo>
                <a:lnTo>
                  <a:pt x="865" y="28"/>
                </a:lnTo>
                <a:lnTo>
                  <a:pt x="858" y="22"/>
                </a:lnTo>
                <a:lnTo>
                  <a:pt x="850" y="17"/>
                </a:lnTo>
                <a:lnTo>
                  <a:pt x="841" y="12"/>
                </a:lnTo>
                <a:lnTo>
                  <a:pt x="833" y="10"/>
                </a:lnTo>
                <a:lnTo>
                  <a:pt x="833" y="10"/>
                </a:lnTo>
                <a:lnTo>
                  <a:pt x="811" y="6"/>
                </a:lnTo>
                <a:lnTo>
                  <a:pt x="788" y="5"/>
                </a:lnTo>
                <a:lnTo>
                  <a:pt x="738" y="0"/>
                </a:lnTo>
                <a:lnTo>
                  <a:pt x="738" y="0"/>
                </a:lnTo>
                <a:lnTo>
                  <a:pt x="731" y="0"/>
                </a:lnTo>
                <a:lnTo>
                  <a:pt x="725" y="0"/>
                </a:lnTo>
                <a:lnTo>
                  <a:pt x="713" y="3"/>
                </a:lnTo>
                <a:lnTo>
                  <a:pt x="700" y="8"/>
                </a:lnTo>
                <a:lnTo>
                  <a:pt x="689" y="15"/>
                </a:lnTo>
                <a:lnTo>
                  <a:pt x="679" y="22"/>
                </a:lnTo>
                <a:lnTo>
                  <a:pt x="669" y="28"/>
                </a:lnTo>
                <a:lnTo>
                  <a:pt x="658" y="40"/>
                </a:lnTo>
                <a:lnTo>
                  <a:pt x="658" y="40"/>
                </a:lnTo>
                <a:lnTo>
                  <a:pt x="645" y="51"/>
                </a:lnTo>
                <a:lnTo>
                  <a:pt x="626" y="66"/>
                </a:lnTo>
                <a:lnTo>
                  <a:pt x="602" y="85"/>
                </a:lnTo>
                <a:lnTo>
                  <a:pt x="607" y="100"/>
                </a:lnTo>
                <a:lnTo>
                  <a:pt x="607" y="115"/>
                </a:lnTo>
                <a:lnTo>
                  <a:pt x="582" y="1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49497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ジャンプする、飛び跳ねる男性のシルエット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D4A7C0A0-4B3D-42EB-8728-66AFF0980AFB}"/>
              </a:ext>
            </a:extLst>
          </p:cNvPr>
          <p:cNvSpPr>
            <a:spLocks/>
          </p:cNvSpPr>
          <p:nvPr/>
        </p:nvSpPr>
        <p:spPr bwMode="auto">
          <a:xfrm>
            <a:off x="1506620" y="891250"/>
            <a:ext cx="1130137" cy="2630347"/>
          </a:xfrm>
          <a:custGeom>
            <a:avLst/>
            <a:gdLst>
              <a:gd name="T0" fmla="*/ 352 w 1078"/>
              <a:gd name="T1" fmla="*/ 520 h 2509"/>
              <a:gd name="T2" fmla="*/ 210 w 1078"/>
              <a:gd name="T3" fmla="*/ 500 h 2509"/>
              <a:gd name="T4" fmla="*/ 162 w 1078"/>
              <a:gd name="T5" fmla="*/ 389 h 2509"/>
              <a:gd name="T6" fmla="*/ 191 w 1078"/>
              <a:gd name="T7" fmla="*/ 295 h 2509"/>
              <a:gd name="T8" fmla="*/ 220 w 1078"/>
              <a:gd name="T9" fmla="*/ 163 h 2509"/>
              <a:gd name="T10" fmla="*/ 208 w 1078"/>
              <a:gd name="T11" fmla="*/ 110 h 2509"/>
              <a:gd name="T12" fmla="*/ 193 w 1078"/>
              <a:gd name="T13" fmla="*/ 98 h 2509"/>
              <a:gd name="T14" fmla="*/ 164 w 1078"/>
              <a:gd name="T15" fmla="*/ 45 h 2509"/>
              <a:gd name="T16" fmla="*/ 122 w 1078"/>
              <a:gd name="T17" fmla="*/ 0 h 2509"/>
              <a:gd name="T18" fmla="*/ 124 w 1078"/>
              <a:gd name="T19" fmla="*/ 91 h 2509"/>
              <a:gd name="T20" fmla="*/ 79 w 1078"/>
              <a:gd name="T21" fmla="*/ 12 h 2509"/>
              <a:gd name="T22" fmla="*/ 57 w 1078"/>
              <a:gd name="T23" fmla="*/ 35 h 2509"/>
              <a:gd name="T24" fmla="*/ 69 w 1078"/>
              <a:gd name="T25" fmla="*/ 173 h 2509"/>
              <a:gd name="T26" fmla="*/ 32 w 1078"/>
              <a:gd name="T27" fmla="*/ 307 h 2509"/>
              <a:gd name="T28" fmla="*/ 9 w 1078"/>
              <a:gd name="T29" fmla="*/ 525 h 2509"/>
              <a:gd name="T30" fmla="*/ 299 w 1078"/>
              <a:gd name="T31" fmla="*/ 837 h 2509"/>
              <a:gd name="T32" fmla="*/ 348 w 1078"/>
              <a:gd name="T33" fmla="*/ 992 h 2509"/>
              <a:gd name="T34" fmla="*/ 257 w 1078"/>
              <a:gd name="T35" fmla="*/ 1154 h 2509"/>
              <a:gd name="T36" fmla="*/ 279 w 1078"/>
              <a:gd name="T37" fmla="*/ 1207 h 2509"/>
              <a:gd name="T38" fmla="*/ 367 w 1078"/>
              <a:gd name="T39" fmla="*/ 1568 h 2509"/>
              <a:gd name="T40" fmla="*/ 358 w 1078"/>
              <a:gd name="T41" fmla="*/ 1681 h 2509"/>
              <a:gd name="T42" fmla="*/ 347 w 1078"/>
              <a:gd name="T43" fmla="*/ 1859 h 2509"/>
              <a:gd name="T44" fmla="*/ 438 w 1078"/>
              <a:gd name="T45" fmla="*/ 1883 h 2509"/>
              <a:gd name="T46" fmla="*/ 471 w 1078"/>
              <a:gd name="T47" fmla="*/ 1817 h 2509"/>
              <a:gd name="T48" fmla="*/ 509 w 1078"/>
              <a:gd name="T49" fmla="*/ 1571 h 2509"/>
              <a:gd name="T50" fmla="*/ 483 w 1078"/>
              <a:gd name="T51" fmla="*/ 2050 h 2509"/>
              <a:gd name="T52" fmla="*/ 513 w 1078"/>
              <a:gd name="T53" fmla="*/ 2231 h 2509"/>
              <a:gd name="T54" fmla="*/ 500 w 1078"/>
              <a:gd name="T55" fmla="*/ 2409 h 2509"/>
              <a:gd name="T56" fmla="*/ 578 w 1078"/>
              <a:gd name="T57" fmla="*/ 2509 h 2509"/>
              <a:gd name="T58" fmla="*/ 669 w 1078"/>
              <a:gd name="T59" fmla="*/ 2305 h 2509"/>
              <a:gd name="T60" fmla="*/ 678 w 1078"/>
              <a:gd name="T61" fmla="*/ 2192 h 2509"/>
              <a:gd name="T62" fmla="*/ 721 w 1078"/>
              <a:gd name="T63" fmla="*/ 1675 h 2509"/>
              <a:gd name="T64" fmla="*/ 774 w 1078"/>
              <a:gd name="T65" fmla="*/ 1414 h 2509"/>
              <a:gd name="T66" fmla="*/ 788 w 1078"/>
              <a:gd name="T67" fmla="*/ 1240 h 2509"/>
              <a:gd name="T68" fmla="*/ 877 w 1078"/>
              <a:gd name="T69" fmla="*/ 1236 h 2509"/>
              <a:gd name="T70" fmla="*/ 818 w 1078"/>
              <a:gd name="T71" fmla="*/ 887 h 2509"/>
              <a:gd name="T72" fmla="*/ 1023 w 1078"/>
              <a:gd name="T73" fmla="*/ 586 h 2509"/>
              <a:gd name="T74" fmla="*/ 1057 w 1078"/>
              <a:gd name="T75" fmla="*/ 417 h 2509"/>
              <a:gd name="T76" fmla="*/ 921 w 1078"/>
              <a:gd name="T77" fmla="*/ 163 h 2509"/>
              <a:gd name="T78" fmla="*/ 892 w 1078"/>
              <a:gd name="T79" fmla="*/ 56 h 2509"/>
              <a:gd name="T80" fmla="*/ 877 w 1078"/>
              <a:gd name="T81" fmla="*/ 115 h 2509"/>
              <a:gd name="T82" fmla="*/ 838 w 1078"/>
              <a:gd name="T83" fmla="*/ 45 h 2509"/>
              <a:gd name="T84" fmla="*/ 818 w 1078"/>
              <a:gd name="T85" fmla="*/ 49 h 2509"/>
              <a:gd name="T86" fmla="*/ 824 w 1078"/>
              <a:gd name="T87" fmla="*/ 127 h 2509"/>
              <a:gd name="T88" fmla="*/ 776 w 1078"/>
              <a:gd name="T89" fmla="*/ 102 h 2509"/>
              <a:gd name="T90" fmla="*/ 793 w 1078"/>
              <a:gd name="T91" fmla="*/ 174 h 2509"/>
              <a:gd name="T92" fmla="*/ 758 w 1078"/>
              <a:gd name="T93" fmla="*/ 161 h 2509"/>
              <a:gd name="T94" fmla="*/ 867 w 1078"/>
              <a:gd name="T95" fmla="*/ 236 h 2509"/>
              <a:gd name="T96" fmla="*/ 916 w 1078"/>
              <a:gd name="T97" fmla="*/ 456 h 2509"/>
              <a:gd name="T98" fmla="*/ 759 w 1078"/>
              <a:gd name="T99" fmla="*/ 539 h 2509"/>
              <a:gd name="T100" fmla="*/ 663 w 1078"/>
              <a:gd name="T101" fmla="*/ 533 h 2509"/>
              <a:gd name="T102" fmla="*/ 683 w 1078"/>
              <a:gd name="T103" fmla="*/ 441 h 2509"/>
              <a:gd name="T104" fmla="*/ 683 w 1078"/>
              <a:gd name="T105" fmla="*/ 363 h 2509"/>
              <a:gd name="T106" fmla="*/ 634 w 1078"/>
              <a:gd name="T107" fmla="*/ 263 h 2509"/>
              <a:gd name="T108" fmla="*/ 577 w 1078"/>
              <a:gd name="T109" fmla="*/ 222 h 2509"/>
              <a:gd name="T110" fmla="*/ 543 w 1078"/>
              <a:gd name="T111" fmla="*/ 232 h 2509"/>
              <a:gd name="T112" fmla="*/ 512 w 1078"/>
              <a:gd name="T113" fmla="*/ 217 h 2509"/>
              <a:gd name="T114" fmla="*/ 473 w 1078"/>
              <a:gd name="T115" fmla="*/ 261 h 2509"/>
              <a:gd name="T116" fmla="*/ 448 w 1078"/>
              <a:gd name="T117" fmla="*/ 314 h 2509"/>
              <a:gd name="T118" fmla="*/ 434 w 1078"/>
              <a:gd name="T119" fmla="*/ 422 h 2509"/>
              <a:gd name="T120" fmla="*/ 478 w 1078"/>
              <a:gd name="T121" fmla="*/ 471 h 2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78" h="2509">
                <a:moveTo>
                  <a:pt x="502" y="519"/>
                </a:moveTo>
                <a:lnTo>
                  <a:pt x="507" y="558"/>
                </a:lnTo>
                <a:lnTo>
                  <a:pt x="507" y="558"/>
                </a:lnTo>
                <a:lnTo>
                  <a:pt x="507" y="558"/>
                </a:lnTo>
                <a:lnTo>
                  <a:pt x="504" y="556"/>
                </a:lnTo>
                <a:lnTo>
                  <a:pt x="492" y="553"/>
                </a:lnTo>
                <a:lnTo>
                  <a:pt x="464" y="549"/>
                </a:lnTo>
                <a:lnTo>
                  <a:pt x="464" y="549"/>
                </a:lnTo>
                <a:lnTo>
                  <a:pt x="445" y="545"/>
                </a:lnTo>
                <a:lnTo>
                  <a:pt x="427" y="541"/>
                </a:lnTo>
                <a:lnTo>
                  <a:pt x="394" y="531"/>
                </a:lnTo>
                <a:lnTo>
                  <a:pt x="364" y="524"/>
                </a:lnTo>
                <a:lnTo>
                  <a:pt x="352" y="520"/>
                </a:lnTo>
                <a:lnTo>
                  <a:pt x="342" y="519"/>
                </a:lnTo>
                <a:lnTo>
                  <a:pt x="342" y="519"/>
                </a:lnTo>
                <a:lnTo>
                  <a:pt x="333" y="519"/>
                </a:lnTo>
                <a:lnTo>
                  <a:pt x="324" y="519"/>
                </a:lnTo>
                <a:lnTo>
                  <a:pt x="305" y="522"/>
                </a:lnTo>
                <a:lnTo>
                  <a:pt x="294" y="523"/>
                </a:lnTo>
                <a:lnTo>
                  <a:pt x="283" y="522"/>
                </a:lnTo>
                <a:lnTo>
                  <a:pt x="273" y="519"/>
                </a:lnTo>
                <a:lnTo>
                  <a:pt x="259" y="514"/>
                </a:lnTo>
                <a:lnTo>
                  <a:pt x="259" y="514"/>
                </a:lnTo>
                <a:lnTo>
                  <a:pt x="246" y="508"/>
                </a:lnTo>
                <a:lnTo>
                  <a:pt x="234" y="505"/>
                </a:lnTo>
                <a:lnTo>
                  <a:pt x="210" y="500"/>
                </a:lnTo>
                <a:lnTo>
                  <a:pt x="195" y="496"/>
                </a:lnTo>
                <a:lnTo>
                  <a:pt x="189" y="494"/>
                </a:lnTo>
                <a:lnTo>
                  <a:pt x="186" y="490"/>
                </a:lnTo>
                <a:lnTo>
                  <a:pt x="186" y="490"/>
                </a:lnTo>
                <a:lnTo>
                  <a:pt x="180" y="479"/>
                </a:lnTo>
                <a:lnTo>
                  <a:pt x="176" y="472"/>
                </a:lnTo>
                <a:lnTo>
                  <a:pt x="172" y="456"/>
                </a:lnTo>
                <a:lnTo>
                  <a:pt x="172" y="456"/>
                </a:lnTo>
                <a:lnTo>
                  <a:pt x="168" y="438"/>
                </a:lnTo>
                <a:lnTo>
                  <a:pt x="165" y="422"/>
                </a:lnTo>
                <a:lnTo>
                  <a:pt x="162" y="393"/>
                </a:lnTo>
                <a:lnTo>
                  <a:pt x="162" y="393"/>
                </a:lnTo>
                <a:lnTo>
                  <a:pt x="162" y="389"/>
                </a:lnTo>
                <a:lnTo>
                  <a:pt x="162" y="385"/>
                </a:lnTo>
                <a:lnTo>
                  <a:pt x="165" y="379"/>
                </a:lnTo>
                <a:lnTo>
                  <a:pt x="170" y="375"/>
                </a:lnTo>
                <a:lnTo>
                  <a:pt x="176" y="371"/>
                </a:lnTo>
                <a:lnTo>
                  <a:pt x="189" y="363"/>
                </a:lnTo>
                <a:lnTo>
                  <a:pt x="193" y="360"/>
                </a:lnTo>
                <a:lnTo>
                  <a:pt x="196" y="353"/>
                </a:lnTo>
                <a:lnTo>
                  <a:pt x="196" y="353"/>
                </a:lnTo>
                <a:lnTo>
                  <a:pt x="198" y="340"/>
                </a:lnTo>
                <a:lnTo>
                  <a:pt x="200" y="325"/>
                </a:lnTo>
                <a:lnTo>
                  <a:pt x="197" y="311"/>
                </a:lnTo>
                <a:lnTo>
                  <a:pt x="195" y="304"/>
                </a:lnTo>
                <a:lnTo>
                  <a:pt x="191" y="295"/>
                </a:lnTo>
                <a:lnTo>
                  <a:pt x="191" y="295"/>
                </a:lnTo>
                <a:lnTo>
                  <a:pt x="187" y="285"/>
                </a:lnTo>
                <a:lnTo>
                  <a:pt x="184" y="273"/>
                </a:lnTo>
                <a:lnTo>
                  <a:pt x="178" y="245"/>
                </a:lnTo>
                <a:lnTo>
                  <a:pt x="172" y="212"/>
                </a:lnTo>
                <a:lnTo>
                  <a:pt x="172" y="212"/>
                </a:lnTo>
                <a:lnTo>
                  <a:pt x="179" y="207"/>
                </a:lnTo>
                <a:lnTo>
                  <a:pt x="193" y="196"/>
                </a:lnTo>
                <a:lnTo>
                  <a:pt x="202" y="189"/>
                </a:lnTo>
                <a:lnTo>
                  <a:pt x="210" y="180"/>
                </a:lnTo>
                <a:lnTo>
                  <a:pt x="217" y="172"/>
                </a:lnTo>
                <a:lnTo>
                  <a:pt x="220" y="163"/>
                </a:lnTo>
                <a:lnTo>
                  <a:pt x="220" y="163"/>
                </a:lnTo>
                <a:lnTo>
                  <a:pt x="223" y="156"/>
                </a:lnTo>
                <a:lnTo>
                  <a:pt x="226" y="150"/>
                </a:lnTo>
                <a:lnTo>
                  <a:pt x="231" y="139"/>
                </a:lnTo>
                <a:lnTo>
                  <a:pt x="232" y="133"/>
                </a:lnTo>
                <a:lnTo>
                  <a:pt x="232" y="128"/>
                </a:lnTo>
                <a:lnTo>
                  <a:pt x="230" y="122"/>
                </a:lnTo>
                <a:lnTo>
                  <a:pt x="225" y="115"/>
                </a:lnTo>
                <a:lnTo>
                  <a:pt x="225" y="115"/>
                </a:lnTo>
                <a:lnTo>
                  <a:pt x="220" y="108"/>
                </a:lnTo>
                <a:lnTo>
                  <a:pt x="215" y="106"/>
                </a:lnTo>
                <a:lnTo>
                  <a:pt x="212" y="105"/>
                </a:lnTo>
                <a:lnTo>
                  <a:pt x="209" y="106"/>
                </a:lnTo>
                <a:lnTo>
                  <a:pt x="208" y="110"/>
                </a:lnTo>
                <a:lnTo>
                  <a:pt x="207" y="112"/>
                </a:lnTo>
                <a:lnTo>
                  <a:pt x="206" y="119"/>
                </a:lnTo>
                <a:lnTo>
                  <a:pt x="206" y="119"/>
                </a:lnTo>
                <a:lnTo>
                  <a:pt x="204" y="126"/>
                </a:lnTo>
                <a:lnTo>
                  <a:pt x="202" y="133"/>
                </a:lnTo>
                <a:lnTo>
                  <a:pt x="198" y="138"/>
                </a:lnTo>
                <a:lnTo>
                  <a:pt x="197" y="139"/>
                </a:lnTo>
                <a:lnTo>
                  <a:pt x="196" y="139"/>
                </a:lnTo>
                <a:lnTo>
                  <a:pt x="196" y="139"/>
                </a:lnTo>
                <a:lnTo>
                  <a:pt x="195" y="137"/>
                </a:lnTo>
                <a:lnTo>
                  <a:pt x="195" y="132"/>
                </a:lnTo>
                <a:lnTo>
                  <a:pt x="193" y="117"/>
                </a:lnTo>
                <a:lnTo>
                  <a:pt x="193" y="98"/>
                </a:lnTo>
                <a:lnTo>
                  <a:pt x="191" y="80"/>
                </a:lnTo>
                <a:lnTo>
                  <a:pt x="191" y="80"/>
                </a:lnTo>
                <a:lnTo>
                  <a:pt x="189" y="62"/>
                </a:lnTo>
                <a:lnTo>
                  <a:pt x="184" y="40"/>
                </a:lnTo>
                <a:lnTo>
                  <a:pt x="181" y="32"/>
                </a:lnTo>
                <a:lnTo>
                  <a:pt x="179" y="26"/>
                </a:lnTo>
                <a:lnTo>
                  <a:pt x="178" y="24"/>
                </a:lnTo>
                <a:lnTo>
                  <a:pt x="175" y="24"/>
                </a:lnTo>
                <a:lnTo>
                  <a:pt x="174" y="24"/>
                </a:lnTo>
                <a:lnTo>
                  <a:pt x="172" y="27"/>
                </a:lnTo>
                <a:lnTo>
                  <a:pt x="172" y="27"/>
                </a:lnTo>
                <a:lnTo>
                  <a:pt x="168" y="34"/>
                </a:lnTo>
                <a:lnTo>
                  <a:pt x="164" y="45"/>
                </a:lnTo>
                <a:lnTo>
                  <a:pt x="161" y="68"/>
                </a:lnTo>
                <a:lnTo>
                  <a:pt x="158" y="88"/>
                </a:lnTo>
                <a:lnTo>
                  <a:pt x="157" y="95"/>
                </a:lnTo>
                <a:lnTo>
                  <a:pt x="157" y="95"/>
                </a:lnTo>
                <a:lnTo>
                  <a:pt x="152" y="71"/>
                </a:lnTo>
                <a:lnTo>
                  <a:pt x="148" y="50"/>
                </a:lnTo>
                <a:lnTo>
                  <a:pt x="145" y="40"/>
                </a:lnTo>
                <a:lnTo>
                  <a:pt x="142" y="32"/>
                </a:lnTo>
                <a:lnTo>
                  <a:pt x="142" y="32"/>
                </a:lnTo>
                <a:lnTo>
                  <a:pt x="135" y="17"/>
                </a:lnTo>
                <a:lnTo>
                  <a:pt x="129" y="6"/>
                </a:lnTo>
                <a:lnTo>
                  <a:pt x="125" y="2"/>
                </a:lnTo>
                <a:lnTo>
                  <a:pt x="122" y="0"/>
                </a:lnTo>
                <a:lnTo>
                  <a:pt x="119" y="0"/>
                </a:lnTo>
                <a:lnTo>
                  <a:pt x="118" y="2"/>
                </a:lnTo>
                <a:lnTo>
                  <a:pt x="118" y="2"/>
                </a:lnTo>
                <a:lnTo>
                  <a:pt x="117" y="9"/>
                </a:lnTo>
                <a:lnTo>
                  <a:pt x="117" y="16"/>
                </a:lnTo>
                <a:lnTo>
                  <a:pt x="118" y="23"/>
                </a:lnTo>
                <a:lnTo>
                  <a:pt x="118" y="32"/>
                </a:lnTo>
                <a:lnTo>
                  <a:pt x="118" y="32"/>
                </a:lnTo>
                <a:lnTo>
                  <a:pt x="119" y="48"/>
                </a:lnTo>
                <a:lnTo>
                  <a:pt x="123" y="69"/>
                </a:lnTo>
                <a:lnTo>
                  <a:pt x="124" y="87"/>
                </a:lnTo>
                <a:lnTo>
                  <a:pt x="124" y="91"/>
                </a:lnTo>
                <a:lnTo>
                  <a:pt x="124" y="91"/>
                </a:lnTo>
                <a:lnTo>
                  <a:pt x="123" y="90"/>
                </a:lnTo>
                <a:lnTo>
                  <a:pt x="123" y="90"/>
                </a:lnTo>
                <a:lnTo>
                  <a:pt x="116" y="73"/>
                </a:lnTo>
                <a:lnTo>
                  <a:pt x="106" y="45"/>
                </a:lnTo>
                <a:lnTo>
                  <a:pt x="96" y="20"/>
                </a:lnTo>
                <a:lnTo>
                  <a:pt x="91" y="11"/>
                </a:lnTo>
                <a:lnTo>
                  <a:pt x="89" y="7"/>
                </a:lnTo>
                <a:lnTo>
                  <a:pt x="89" y="7"/>
                </a:lnTo>
                <a:lnTo>
                  <a:pt x="85" y="6"/>
                </a:lnTo>
                <a:lnTo>
                  <a:pt x="82" y="6"/>
                </a:lnTo>
                <a:lnTo>
                  <a:pt x="80" y="9"/>
                </a:lnTo>
                <a:lnTo>
                  <a:pt x="79" y="12"/>
                </a:lnTo>
                <a:lnTo>
                  <a:pt x="79" y="12"/>
                </a:lnTo>
                <a:lnTo>
                  <a:pt x="82" y="57"/>
                </a:lnTo>
                <a:lnTo>
                  <a:pt x="83" y="84"/>
                </a:lnTo>
                <a:lnTo>
                  <a:pt x="84" y="95"/>
                </a:lnTo>
                <a:lnTo>
                  <a:pt x="84" y="95"/>
                </a:lnTo>
                <a:lnTo>
                  <a:pt x="82" y="83"/>
                </a:lnTo>
                <a:lnTo>
                  <a:pt x="75" y="59"/>
                </a:lnTo>
                <a:lnTo>
                  <a:pt x="72" y="48"/>
                </a:lnTo>
                <a:lnTo>
                  <a:pt x="67" y="38"/>
                </a:lnTo>
                <a:lnTo>
                  <a:pt x="63" y="32"/>
                </a:lnTo>
                <a:lnTo>
                  <a:pt x="61" y="30"/>
                </a:lnTo>
                <a:lnTo>
                  <a:pt x="60" y="32"/>
                </a:lnTo>
                <a:lnTo>
                  <a:pt x="60" y="32"/>
                </a:lnTo>
                <a:lnTo>
                  <a:pt x="57" y="35"/>
                </a:lnTo>
                <a:lnTo>
                  <a:pt x="55" y="40"/>
                </a:lnTo>
                <a:lnTo>
                  <a:pt x="54" y="46"/>
                </a:lnTo>
                <a:lnTo>
                  <a:pt x="52" y="52"/>
                </a:lnTo>
                <a:lnTo>
                  <a:pt x="52" y="66"/>
                </a:lnTo>
                <a:lnTo>
                  <a:pt x="55" y="80"/>
                </a:lnTo>
                <a:lnTo>
                  <a:pt x="55" y="80"/>
                </a:lnTo>
                <a:lnTo>
                  <a:pt x="61" y="113"/>
                </a:lnTo>
                <a:lnTo>
                  <a:pt x="63" y="128"/>
                </a:lnTo>
                <a:lnTo>
                  <a:pt x="64" y="139"/>
                </a:lnTo>
                <a:lnTo>
                  <a:pt x="64" y="139"/>
                </a:lnTo>
                <a:lnTo>
                  <a:pt x="64" y="156"/>
                </a:lnTo>
                <a:lnTo>
                  <a:pt x="66" y="165"/>
                </a:lnTo>
                <a:lnTo>
                  <a:pt x="69" y="173"/>
                </a:lnTo>
                <a:lnTo>
                  <a:pt x="69" y="173"/>
                </a:lnTo>
                <a:lnTo>
                  <a:pt x="77" y="190"/>
                </a:lnTo>
                <a:lnTo>
                  <a:pt x="79" y="197"/>
                </a:lnTo>
                <a:lnTo>
                  <a:pt x="79" y="197"/>
                </a:lnTo>
                <a:lnTo>
                  <a:pt x="73" y="202"/>
                </a:lnTo>
                <a:lnTo>
                  <a:pt x="67" y="207"/>
                </a:lnTo>
                <a:lnTo>
                  <a:pt x="60" y="212"/>
                </a:lnTo>
                <a:lnTo>
                  <a:pt x="60" y="212"/>
                </a:lnTo>
                <a:lnTo>
                  <a:pt x="57" y="215"/>
                </a:lnTo>
                <a:lnTo>
                  <a:pt x="55" y="222"/>
                </a:lnTo>
                <a:lnTo>
                  <a:pt x="47" y="243"/>
                </a:lnTo>
                <a:lnTo>
                  <a:pt x="40" y="272"/>
                </a:lnTo>
                <a:lnTo>
                  <a:pt x="32" y="307"/>
                </a:lnTo>
                <a:lnTo>
                  <a:pt x="24" y="345"/>
                </a:lnTo>
                <a:lnTo>
                  <a:pt x="17" y="382"/>
                </a:lnTo>
                <a:lnTo>
                  <a:pt x="13" y="416"/>
                </a:lnTo>
                <a:lnTo>
                  <a:pt x="11" y="441"/>
                </a:lnTo>
                <a:lnTo>
                  <a:pt x="11" y="441"/>
                </a:lnTo>
                <a:lnTo>
                  <a:pt x="10" y="461"/>
                </a:lnTo>
                <a:lnTo>
                  <a:pt x="6" y="475"/>
                </a:lnTo>
                <a:lnTo>
                  <a:pt x="0" y="497"/>
                </a:lnTo>
                <a:lnTo>
                  <a:pt x="0" y="506"/>
                </a:lnTo>
                <a:lnTo>
                  <a:pt x="0" y="511"/>
                </a:lnTo>
                <a:lnTo>
                  <a:pt x="2" y="516"/>
                </a:lnTo>
                <a:lnTo>
                  <a:pt x="5" y="520"/>
                </a:lnTo>
                <a:lnTo>
                  <a:pt x="9" y="525"/>
                </a:lnTo>
                <a:lnTo>
                  <a:pt x="21" y="539"/>
                </a:lnTo>
                <a:lnTo>
                  <a:pt x="21" y="539"/>
                </a:lnTo>
                <a:lnTo>
                  <a:pt x="44" y="560"/>
                </a:lnTo>
                <a:lnTo>
                  <a:pt x="80" y="590"/>
                </a:lnTo>
                <a:lnTo>
                  <a:pt x="170" y="664"/>
                </a:lnTo>
                <a:lnTo>
                  <a:pt x="217" y="703"/>
                </a:lnTo>
                <a:lnTo>
                  <a:pt x="254" y="736"/>
                </a:lnTo>
                <a:lnTo>
                  <a:pt x="282" y="763"/>
                </a:lnTo>
                <a:lnTo>
                  <a:pt x="290" y="772"/>
                </a:lnTo>
                <a:lnTo>
                  <a:pt x="293" y="778"/>
                </a:lnTo>
                <a:lnTo>
                  <a:pt x="293" y="778"/>
                </a:lnTo>
                <a:lnTo>
                  <a:pt x="297" y="802"/>
                </a:lnTo>
                <a:lnTo>
                  <a:pt x="299" y="837"/>
                </a:lnTo>
                <a:lnTo>
                  <a:pt x="302" y="875"/>
                </a:lnTo>
                <a:lnTo>
                  <a:pt x="303" y="904"/>
                </a:lnTo>
                <a:lnTo>
                  <a:pt x="303" y="904"/>
                </a:lnTo>
                <a:lnTo>
                  <a:pt x="304" y="911"/>
                </a:lnTo>
                <a:lnTo>
                  <a:pt x="305" y="917"/>
                </a:lnTo>
                <a:lnTo>
                  <a:pt x="309" y="923"/>
                </a:lnTo>
                <a:lnTo>
                  <a:pt x="314" y="929"/>
                </a:lnTo>
                <a:lnTo>
                  <a:pt x="333" y="954"/>
                </a:lnTo>
                <a:lnTo>
                  <a:pt x="338" y="962"/>
                </a:lnTo>
                <a:lnTo>
                  <a:pt x="342" y="969"/>
                </a:lnTo>
                <a:lnTo>
                  <a:pt x="346" y="976"/>
                </a:lnTo>
                <a:lnTo>
                  <a:pt x="347" y="985"/>
                </a:lnTo>
                <a:lnTo>
                  <a:pt x="348" y="992"/>
                </a:lnTo>
                <a:lnTo>
                  <a:pt x="346" y="1000"/>
                </a:lnTo>
                <a:lnTo>
                  <a:pt x="343" y="1008"/>
                </a:lnTo>
                <a:lnTo>
                  <a:pt x="337" y="1017"/>
                </a:lnTo>
                <a:lnTo>
                  <a:pt x="337" y="1017"/>
                </a:lnTo>
                <a:lnTo>
                  <a:pt x="325" y="1034"/>
                </a:lnTo>
                <a:lnTo>
                  <a:pt x="314" y="1051"/>
                </a:lnTo>
                <a:lnTo>
                  <a:pt x="304" y="1067"/>
                </a:lnTo>
                <a:lnTo>
                  <a:pt x="297" y="1081"/>
                </a:lnTo>
                <a:lnTo>
                  <a:pt x="286" y="1107"/>
                </a:lnTo>
                <a:lnTo>
                  <a:pt x="279" y="1124"/>
                </a:lnTo>
                <a:lnTo>
                  <a:pt x="279" y="1124"/>
                </a:lnTo>
                <a:lnTo>
                  <a:pt x="269" y="1137"/>
                </a:lnTo>
                <a:lnTo>
                  <a:pt x="257" y="1154"/>
                </a:lnTo>
                <a:lnTo>
                  <a:pt x="252" y="1163"/>
                </a:lnTo>
                <a:lnTo>
                  <a:pt x="248" y="1170"/>
                </a:lnTo>
                <a:lnTo>
                  <a:pt x="247" y="1178"/>
                </a:lnTo>
                <a:lnTo>
                  <a:pt x="248" y="1180"/>
                </a:lnTo>
                <a:lnTo>
                  <a:pt x="249" y="1182"/>
                </a:lnTo>
                <a:lnTo>
                  <a:pt x="249" y="1182"/>
                </a:lnTo>
                <a:lnTo>
                  <a:pt x="253" y="1186"/>
                </a:lnTo>
                <a:lnTo>
                  <a:pt x="258" y="1188"/>
                </a:lnTo>
                <a:lnTo>
                  <a:pt x="268" y="1191"/>
                </a:lnTo>
                <a:lnTo>
                  <a:pt x="273" y="1193"/>
                </a:lnTo>
                <a:lnTo>
                  <a:pt x="275" y="1196"/>
                </a:lnTo>
                <a:lnTo>
                  <a:pt x="277" y="1201"/>
                </a:lnTo>
                <a:lnTo>
                  <a:pt x="279" y="1207"/>
                </a:lnTo>
                <a:lnTo>
                  <a:pt x="279" y="1207"/>
                </a:lnTo>
                <a:lnTo>
                  <a:pt x="281" y="1245"/>
                </a:lnTo>
                <a:lnTo>
                  <a:pt x="286" y="1314"/>
                </a:lnTo>
                <a:lnTo>
                  <a:pt x="290" y="1352"/>
                </a:lnTo>
                <a:lnTo>
                  <a:pt x="293" y="1387"/>
                </a:lnTo>
                <a:lnTo>
                  <a:pt x="298" y="1418"/>
                </a:lnTo>
                <a:lnTo>
                  <a:pt x="303" y="1441"/>
                </a:lnTo>
                <a:lnTo>
                  <a:pt x="303" y="1441"/>
                </a:lnTo>
                <a:lnTo>
                  <a:pt x="310" y="1460"/>
                </a:lnTo>
                <a:lnTo>
                  <a:pt x="320" y="1482"/>
                </a:lnTo>
                <a:lnTo>
                  <a:pt x="332" y="1505"/>
                </a:lnTo>
                <a:lnTo>
                  <a:pt x="346" y="1529"/>
                </a:lnTo>
                <a:lnTo>
                  <a:pt x="367" y="1568"/>
                </a:lnTo>
                <a:lnTo>
                  <a:pt x="373" y="1580"/>
                </a:lnTo>
                <a:lnTo>
                  <a:pt x="376" y="1585"/>
                </a:lnTo>
                <a:lnTo>
                  <a:pt x="376" y="1587"/>
                </a:lnTo>
                <a:lnTo>
                  <a:pt x="376" y="1587"/>
                </a:lnTo>
                <a:lnTo>
                  <a:pt x="375" y="1594"/>
                </a:lnTo>
                <a:lnTo>
                  <a:pt x="375" y="1607"/>
                </a:lnTo>
                <a:lnTo>
                  <a:pt x="372" y="1621"/>
                </a:lnTo>
                <a:lnTo>
                  <a:pt x="370" y="1631"/>
                </a:lnTo>
                <a:lnTo>
                  <a:pt x="366" y="1641"/>
                </a:lnTo>
                <a:lnTo>
                  <a:pt x="366" y="1641"/>
                </a:lnTo>
                <a:lnTo>
                  <a:pt x="363" y="1652"/>
                </a:lnTo>
                <a:lnTo>
                  <a:pt x="360" y="1661"/>
                </a:lnTo>
                <a:lnTo>
                  <a:pt x="358" y="1681"/>
                </a:lnTo>
                <a:lnTo>
                  <a:pt x="356" y="1700"/>
                </a:lnTo>
                <a:lnTo>
                  <a:pt x="356" y="1724"/>
                </a:lnTo>
                <a:lnTo>
                  <a:pt x="356" y="1724"/>
                </a:lnTo>
                <a:lnTo>
                  <a:pt x="355" y="1738"/>
                </a:lnTo>
                <a:lnTo>
                  <a:pt x="350" y="1755"/>
                </a:lnTo>
                <a:lnTo>
                  <a:pt x="347" y="1775"/>
                </a:lnTo>
                <a:lnTo>
                  <a:pt x="342" y="1796"/>
                </a:lnTo>
                <a:lnTo>
                  <a:pt x="339" y="1815"/>
                </a:lnTo>
                <a:lnTo>
                  <a:pt x="339" y="1825"/>
                </a:lnTo>
                <a:lnTo>
                  <a:pt x="339" y="1835"/>
                </a:lnTo>
                <a:lnTo>
                  <a:pt x="341" y="1843"/>
                </a:lnTo>
                <a:lnTo>
                  <a:pt x="343" y="1852"/>
                </a:lnTo>
                <a:lnTo>
                  <a:pt x="347" y="1859"/>
                </a:lnTo>
                <a:lnTo>
                  <a:pt x="352" y="1865"/>
                </a:lnTo>
                <a:lnTo>
                  <a:pt x="352" y="1865"/>
                </a:lnTo>
                <a:lnTo>
                  <a:pt x="369" y="1882"/>
                </a:lnTo>
                <a:lnTo>
                  <a:pt x="373" y="1886"/>
                </a:lnTo>
                <a:lnTo>
                  <a:pt x="378" y="1888"/>
                </a:lnTo>
                <a:lnTo>
                  <a:pt x="382" y="1889"/>
                </a:lnTo>
                <a:lnTo>
                  <a:pt x="386" y="1889"/>
                </a:lnTo>
                <a:lnTo>
                  <a:pt x="400" y="1889"/>
                </a:lnTo>
                <a:lnTo>
                  <a:pt x="400" y="1889"/>
                </a:lnTo>
                <a:lnTo>
                  <a:pt x="417" y="1889"/>
                </a:lnTo>
                <a:lnTo>
                  <a:pt x="426" y="1888"/>
                </a:lnTo>
                <a:lnTo>
                  <a:pt x="432" y="1886"/>
                </a:lnTo>
                <a:lnTo>
                  <a:pt x="438" y="1883"/>
                </a:lnTo>
                <a:lnTo>
                  <a:pt x="444" y="1880"/>
                </a:lnTo>
                <a:lnTo>
                  <a:pt x="449" y="1875"/>
                </a:lnTo>
                <a:lnTo>
                  <a:pt x="454" y="1870"/>
                </a:lnTo>
                <a:lnTo>
                  <a:pt x="454" y="1870"/>
                </a:lnTo>
                <a:lnTo>
                  <a:pt x="457" y="1866"/>
                </a:lnTo>
                <a:lnTo>
                  <a:pt x="461" y="1865"/>
                </a:lnTo>
                <a:lnTo>
                  <a:pt x="462" y="1866"/>
                </a:lnTo>
                <a:lnTo>
                  <a:pt x="464" y="1866"/>
                </a:lnTo>
                <a:lnTo>
                  <a:pt x="465" y="1866"/>
                </a:lnTo>
                <a:lnTo>
                  <a:pt x="466" y="1864"/>
                </a:lnTo>
                <a:lnTo>
                  <a:pt x="468" y="1846"/>
                </a:lnTo>
                <a:lnTo>
                  <a:pt x="468" y="1846"/>
                </a:lnTo>
                <a:lnTo>
                  <a:pt x="471" y="1817"/>
                </a:lnTo>
                <a:lnTo>
                  <a:pt x="473" y="1789"/>
                </a:lnTo>
                <a:lnTo>
                  <a:pt x="473" y="1743"/>
                </a:lnTo>
                <a:lnTo>
                  <a:pt x="473" y="1743"/>
                </a:lnTo>
                <a:lnTo>
                  <a:pt x="474" y="1730"/>
                </a:lnTo>
                <a:lnTo>
                  <a:pt x="478" y="1709"/>
                </a:lnTo>
                <a:lnTo>
                  <a:pt x="489" y="1659"/>
                </a:lnTo>
                <a:lnTo>
                  <a:pt x="499" y="1613"/>
                </a:lnTo>
                <a:lnTo>
                  <a:pt x="502" y="1598"/>
                </a:lnTo>
                <a:lnTo>
                  <a:pt x="502" y="1592"/>
                </a:lnTo>
                <a:lnTo>
                  <a:pt x="502" y="1592"/>
                </a:lnTo>
                <a:lnTo>
                  <a:pt x="502" y="1590"/>
                </a:lnTo>
                <a:lnTo>
                  <a:pt x="504" y="1585"/>
                </a:lnTo>
                <a:lnTo>
                  <a:pt x="509" y="1571"/>
                </a:lnTo>
                <a:lnTo>
                  <a:pt x="513" y="1561"/>
                </a:lnTo>
                <a:lnTo>
                  <a:pt x="516" y="1560"/>
                </a:lnTo>
                <a:lnTo>
                  <a:pt x="517" y="1561"/>
                </a:lnTo>
                <a:lnTo>
                  <a:pt x="517" y="1563"/>
                </a:lnTo>
                <a:lnTo>
                  <a:pt x="517" y="1563"/>
                </a:lnTo>
                <a:lnTo>
                  <a:pt x="518" y="1581"/>
                </a:lnTo>
                <a:lnTo>
                  <a:pt x="517" y="1626"/>
                </a:lnTo>
                <a:lnTo>
                  <a:pt x="517" y="1626"/>
                </a:lnTo>
                <a:lnTo>
                  <a:pt x="511" y="1704"/>
                </a:lnTo>
                <a:lnTo>
                  <a:pt x="499" y="1833"/>
                </a:lnTo>
                <a:lnTo>
                  <a:pt x="488" y="1965"/>
                </a:lnTo>
                <a:lnTo>
                  <a:pt x="484" y="2016"/>
                </a:lnTo>
                <a:lnTo>
                  <a:pt x="483" y="2050"/>
                </a:lnTo>
                <a:lnTo>
                  <a:pt x="483" y="2050"/>
                </a:lnTo>
                <a:lnTo>
                  <a:pt x="484" y="2073"/>
                </a:lnTo>
                <a:lnTo>
                  <a:pt x="485" y="2097"/>
                </a:lnTo>
                <a:lnTo>
                  <a:pt x="492" y="2139"/>
                </a:lnTo>
                <a:lnTo>
                  <a:pt x="496" y="2175"/>
                </a:lnTo>
                <a:lnTo>
                  <a:pt x="498" y="2188"/>
                </a:lnTo>
                <a:lnTo>
                  <a:pt x="498" y="2197"/>
                </a:lnTo>
                <a:lnTo>
                  <a:pt x="498" y="2197"/>
                </a:lnTo>
                <a:lnTo>
                  <a:pt x="498" y="2204"/>
                </a:lnTo>
                <a:lnTo>
                  <a:pt x="500" y="2210"/>
                </a:lnTo>
                <a:lnTo>
                  <a:pt x="504" y="2216"/>
                </a:lnTo>
                <a:lnTo>
                  <a:pt x="507" y="2221"/>
                </a:lnTo>
                <a:lnTo>
                  <a:pt x="513" y="2231"/>
                </a:lnTo>
                <a:lnTo>
                  <a:pt x="516" y="2233"/>
                </a:lnTo>
                <a:lnTo>
                  <a:pt x="517" y="2236"/>
                </a:lnTo>
                <a:lnTo>
                  <a:pt x="517" y="2236"/>
                </a:lnTo>
                <a:lnTo>
                  <a:pt x="517" y="2272"/>
                </a:lnTo>
                <a:lnTo>
                  <a:pt x="516" y="2299"/>
                </a:lnTo>
                <a:lnTo>
                  <a:pt x="515" y="2310"/>
                </a:lnTo>
                <a:lnTo>
                  <a:pt x="512" y="2318"/>
                </a:lnTo>
                <a:lnTo>
                  <a:pt x="512" y="2318"/>
                </a:lnTo>
                <a:lnTo>
                  <a:pt x="510" y="2327"/>
                </a:lnTo>
                <a:lnTo>
                  <a:pt x="507" y="2340"/>
                </a:lnTo>
                <a:lnTo>
                  <a:pt x="502" y="2373"/>
                </a:lnTo>
                <a:lnTo>
                  <a:pt x="501" y="2392"/>
                </a:lnTo>
                <a:lnTo>
                  <a:pt x="500" y="2409"/>
                </a:lnTo>
                <a:lnTo>
                  <a:pt x="500" y="2423"/>
                </a:lnTo>
                <a:lnTo>
                  <a:pt x="502" y="2435"/>
                </a:lnTo>
                <a:lnTo>
                  <a:pt x="502" y="2435"/>
                </a:lnTo>
                <a:lnTo>
                  <a:pt x="507" y="2456"/>
                </a:lnTo>
                <a:lnTo>
                  <a:pt x="512" y="2474"/>
                </a:lnTo>
                <a:lnTo>
                  <a:pt x="515" y="2483"/>
                </a:lnTo>
                <a:lnTo>
                  <a:pt x="519" y="2489"/>
                </a:lnTo>
                <a:lnTo>
                  <a:pt x="524" y="2495"/>
                </a:lnTo>
                <a:lnTo>
                  <a:pt x="532" y="2499"/>
                </a:lnTo>
                <a:lnTo>
                  <a:pt x="532" y="2499"/>
                </a:lnTo>
                <a:lnTo>
                  <a:pt x="547" y="2504"/>
                </a:lnTo>
                <a:lnTo>
                  <a:pt x="563" y="2507"/>
                </a:lnTo>
                <a:lnTo>
                  <a:pt x="578" y="2509"/>
                </a:lnTo>
                <a:lnTo>
                  <a:pt x="590" y="2509"/>
                </a:lnTo>
                <a:lnTo>
                  <a:pt x="590" y="2509"/>
                </a:lnTo>
                <a:lnTo>
                  <a:pt x="592" y="2507"/>
                </a:lnTo>
                <a:lnTo>
                  <a:pt x="596" y="2504"/>
                </a:lnTo>
                <a:lnTo>
                  <a:pt x="605" y="2490"/>
                </a:lnTo>
                <a:lnTo>
                  <a:pt x="614" y="2472"/>
                </a:lnTo>
                <a:lnTo>
                  <a:pt x="624" y="2450"/>
                </a:lnTo>
                <a:lnTo>
                  <a:pt x="642" y="2407"/>
                </a:lnTo>
                <a:lnTo>
                  <a:pt x="653" y="2377"/>
                </a:lnTo>
                <a:lnTo>
                  <a:pt x="653" y="2377"/>
                </a:lnTo>
                <a:lnTo>
                  <a:pt x="659" y="2355"/>
                </a:lnTo>
                <a:lnTo>
                  <a:pt x="665" y="2329"/>
                </a:lnTo>
                <a:lnTo>
                  <a:pt x="669" y="2305"/>
                </a:lnTo>
                <a:lnTo>
                  <a:pt x="669" y="2295"/>
                </a:lnTo>
                <a:lnTo>
                  <a:pt x="668" y="2289"/>
                </a:lnTo>
                <a:lnTo>
                  <a:pt x="668" y="2289"/>
                </a:lnTo>
                <a:lnTo>
                  <a:pt x="648" y="2240"/>
                </a:lnTo>
                <a:lnTo>
                  <a:pt x="648" y="2240"/>
                </a:lnTo>
                <a:lnTo>
                  <a:pt x="652" y="2239"/>
                </a:lnTo>
                <a:lnTo>
                  <a:pt x="655" y="2237"/>
                </a:lnTo>
                <a:lnTo>
                  <a:pt x="659" y="2233"/>
                </a:lnTo>
                <a:lnTo>
                  <a:pt x="664" y="2227"/>
                </a:lnTo>
                <a:lnTo>
                  <a:pt x="669" y="2219"/>
                </a:lnTo>
                <a:lnTo>
                  <a:pt x="674" y="2206"/>
                </a:lnTo>
                <a:lnTo>
                  <a:pt x="678" y="2192"/>
                </a:lnTo>
                <a:lnTo>
                  <a:pt x="678" y="2192"/>
                </a:lnTo>
                <a:lnTo>
                  <a:pt x="681" y="2176"/>
                </a:lnTo>
                <a:lnTo>
                  <a:pt x="686" y="2160"/>
                </a:lnTo>
                <a:lnTo>
                  <a:pt x="696" y="2132"/>
                </a:lnTo>
                <a:lnTo>
                  <a:pt x="700" y="2119"/>
                </a:lnTo>
                <a:lnTo>
                  <a:pt x="703" y="2105"/>
                </a:lnTo>
                <a:lnTo>
                  <a:pt x="706" y="2091"/>
                </a:lnTo>
                <a:lnTo>
                  <a:pt x="707" y="2075"/>
                </a:lnTo>
                <a:lnTo>
                  <a:pt x="707" y="2075"/>
                </a:lnTo>
                <a:lnTo>
                  <a:pt x="717" y="1869"/>
                </a:lnTo>
                <a:lnTo>
                  <a:pt x="721" y="1742"/>
                </a:lnTo>
                <a:lnTo>
                  <a:pt x="723" y="1698"/>
                </a:lnTo>
                <a:lnTo>
                  <a:pt x="723" y="1683"/>
                </a:lnTo>
                <a:lnTo>
                  <a:pt x="721" y="1675"/>
                </a:lnTo>
                <a:lnTo>
                  <a:pt x="721" y="1675"/>
                </a:lnTo>
                <a:lnTo>
                  <a:pt x="720" y="1665"/>
                </a:lnTo>
                <a:lnTo>
                  <a:pt x="720" y="1657"/>
                </a:lnTo>
                <a:lnTo>
                  <a:pt x="721" y="1647"/>
                </a:lnTo>
                <a:lnTo>
                  <a:pt x="725" y="1636"/>
                </a:lnTo>
                <a:lnTo>
                  <a:pt x="734" y="1609"/>
                </a:lnTo>
                <a:lnTo>
                  <a:pt x="746" y="1572"/>
                </a:lnTo>
                <a:lnTo>
                  <a:pt x="746" y="1572"/>
                </a:lnTo>
                <a:lnTo>
                  <a:pt x="753" y="1549"/>
                </a:lnTo>
                <a:lnTo>
                  <a:pt x="758" y="1525"/>
                </a:lnTo>
                <a:lnTo>
                  <a:pt x="763" y="1498"/>
                </a:lnTo>
                <a:lnTo>
                  <a:pt x="766" y="1470"/>
                </a:lnTo>
                <a:lnTo>
                  <a:pt x="774" y="1414"/>
                </a:lnTo>
                <a:lnTo>
                  <a:pt x="780" y="1363"/>
                </a:lnTo>
                <a:lnTo>
                  <a:pt x="780" y="1363"/>
                </a:lnTo>
                <a:lnTo>
                  <a:pt x="781" y="1351"/>
                </a:lnTo>
                <a:lnTo>
                  <a:pt x="781" y="1338"/>
                </a:lnTo>
                <a:lnTo>
                  <a:pt x="780" y="1314"/>
                </a:lnTo>
                <a:lnTo>
                  <a:pt x="777" y="1292"/>
                </a:lnTo>
                <a:lnTo>
                  <a:pt x="774" y="1271"/>
                </a:lnTo>
                <a:lnTo>
                  <a:pt x="768" y="1240"/>
                </a:lnTo>
                <a:lnTo>
                  <a:pt x="766" y="1232"/>
                </a:lnTo>
                <a:lnTo>
                  <a:pt x="768" y="1231"/>
                </a:lnTo>
                <a:lnTo>
                  <a:pt x="770" y="1231"/>
                </a:lnTo>
                <a:lnTo>
                  <a:pt x="770" y="1231"/>
                </a:lnTo>
                <a:lnTo>
                  <a:pt x="788" y="1240"/>
                </a:lnTo>
                <a:lnTo>
                  <a:pt x="802" y="1246"/>
                </a:lnTo>
                <a:lnTo>
                  <a:pt x="818" y="1252"/>
                </a:lnTo>
                <a:lnTo>
                  <a:pt x="833" y="1257"/>
                </a:lnTo>
                <a:lnTo>
                  <a:pt x="848" y="1259"/>
                </a:lnTo>
                <a:lnTo>
                  <a:pt x="855" y="1259"/>
                </a:lnTo>
                <a:lnTo>
                  <a:pt x="861" y="1259"/>
                </a:lnTo>
                <a:lnTo>
                  <a:pt x="867" y="1258"/>
                </a:lnTo>
                <a:lnTo>
                  <a:pt x="872" y="1256"/>
                </a:lnTo>
                <a:lnTo>
                  <a:pt x="872" y="1256"/>
                </a:lnTo>
                <a:lnTo>
                  <a:pt x="875" y="1254"/>
                </a:lnTo>
                <a:lnTo>
                  <a:pt x="876" y="1251"/>
                </a:lnTo>
                <a:lnTo>
                  <a:pt x="877" y="1245"/>
                </a:lnTo>
                <a:lnTo>
                  <a:pt x="877" y="1236"/>
                </a:lnTo>
                <a:lnTo>
                  <a:pt x="876" y="1224"/>
                </a:lnTo>
                <a:lnTo>
                  <a:pt x="870" y="1197"/>
                </a:lnTo>
                <a:lnTo>
                  <a:pt x="860" y="1164"/>
                </a:lnTo>
                <a:lnTo>
                  <a:pt x="848" y="1129"/>
                </a:lnTo>
                <a:lnTo>
                  <a:pt x="836" y="1090"/>
                </a:lnTo>
                <a:lnTo>
                  <a:pt x="826" y="1052"/>
                </a:lnTo>
                <a:lnTo>
                  <a:pt x="822" y="1034"/>
                </a:lnTo>
                <a:lnTo>
                  <a:pt x="819" y="1017"/>
                </a:lnTo>
                <a:lnTo>
                  <a:pt x="819" y="1017"/>
                </a:lnTo>
                <a:lnTo>
                  <a:pt x="815" y="982"/>
                </a:lnTo>
                <a:lnTo>
                  <a:pt x="814" y="950"/>
                </a:lnTo>
                <a:lnTo>
                  <a:pt x="815" y="918"/>
                </a:lnTo>
                <a:lnTo>
                  <a:pt x="818" y="887"/>
                </a:lnTo>
                <a:lnTo>
                  <a:pt x="822" y="859"/>
                </a:lnTo>
                <a:lnTo>
                  <a:pt x="830" y="835"/>
                </a:lnTo>
                <a:lnTo>
                  <a:pt x="838" y="814"/>
                </a:lnTo>
                <a:lnTo>
                  <a:pt x="843" y="805"/>
                </a:lnTo>
                <a:lnTo>
                  <a:pt x="848" y="797"/>
                </a:lnTo>
                <a:lnTo>
                  <a:pt x="848" y="797"/>
                </a:lnTo>
                <a:lnTo>
                  <a:pt x="863" y="779"/>
                </a:lnTo>
                <a:lnTo>
                  <a:pt x="883" y="753"/>
                </a:lnTo>
                <a:lnTo>
                  <a:pt x="934" y="694"/>
                </a:lnTo>
                <a:lnTo>
                  <a:pt x="982" y="639"/>
                </a:lnTo>
                <a:lnTo>
                  <a:pt x="1009" y="607"/>
                </a:lnTo>
                <a:lnTo>
                  <a:pt x="1009" y="607"/>
                </a:lnTo>
                <a:lnTo>
                  <a:pt x="1023" y="586"/>
                </a:lnTo>
                <a:lnTo>
                  <a:pt x="1045" y="555"/>
                </a:lnTo>
                <a:lnTo>
                  <a:pt x="1056" y="538"/>
                </a:lnTo>
                <a:lnTo>
                  <a:pt x="1066" y="520"/>
                </a:lnTo>
                <a:lnTo>
                  <a:pt x="1073" y="506"/>
                </a:lnTo>
                <a:lnTo>
                  <a:pt x="1077" y="495"/>
                </a:lnTo>
                <a:lnTo>
                  <a:pt x="1077" y="495"/>
                </a:lnTo>
                <a:lnTo>
                  <a:pt x="1078" y="485"/>
                </a:lnTo>
                <a:lnTo>
                  <a:pt x="1077" y="475"/>
                </a:lnTo>
                <a:lnTo>
                  <a:pt x="1074" y="466"/>
                </a:lnTo>
                <a:lnTo>
                  <a:pt x="1072" y="456"/>
                </a:lnTo>
                <a:lnTo>
                  <a:pt x="1065" y="435"/>
                </a:lnTo>
                <a:lnTo>
                  <a:pt x="1057" y="417"/>
                </a:lnTo>
                <a:lnTo>
                  <a:pt x="1057" y="417"/>
                </a:lnTo>
                <a:lnTo>
                  <a:pt x="1039" y="369"/>
                </a:lnTo>
                <a:lnTo>
                  <a:pt x="1006" y="286"/>
                </a:lnTo>
                <a:lnTo>
                  <a:pt x="988" y="244"/>
                </a:lnTo>
                <a:lnTo>
                  <a:pt x="971" y="207"/>
                </a:lnTo>
                <a:lnTo>
                  <a:pt x="957" y="180"/>
                </a:lnTo>
                <a:lnTo>
                  <a:pt x="954" y="172"/>
                </a:lnTo>
                <a:lnTo>
                  <a:pt x="950" y="168"/>
                </a:lnTo>
                <a:lnTo>
                  <a:pt x="950" y="168"/>
                </a:lnTo>
                <a:lnTo>
                  <a:pt x="945" y="166"/>
                </a:lnTo>
                <a:lnTo>
                  <a:pt x="940" y="165"/>
                </a:lnTo>
                <a:lnTo>
                  <a:pt x="931" y="163"/>
                </a:lnTo>
                <a:lnTo>
                  <a:pt x="921" y="163"/>
                </a:lnTo>
                <a:lnTo>
                  <a:pt x="921" y="163"/>
                </a:lnTo>
                <a:lnTo>
                  <a:pt x="923" y="161"/>
                </a:lnTo>
                <a:lnTo>
                  <a:pt x="925" y="158"/>
                </a:lnTo>
                <a:lnTo>
                  <a:pt x="927" y="154"/>
                </a:lnTo>
                <a:lnTo>
                  <a:pt x="928" y="149"/>
                </a:lnTo>
                <a:lnTo>
                  <a:pt x="927" y="140"/>
                </a:lnTo>
                <a:lnTo>
                  <a:pt x="926" y="132"/>
                </a:lnTo>
                <a:lnTo>
                  <a:pt x="921" y="119"/>
                </a:lnTo>
                <a:lnTo>
                  <a:pt x="921" y="119"/>
                </a:lnTo>
                <a:lnTo>
                  <a:pt x="911" y="95"/>
                </a:lnTo>
                <a:lnTo>
                  <a:pt x="903" y="76"/>
                </a:lnTo>
                <a:lnTo>
                  <a:pt x="897" y="62"/>
                </a:lnTo>
                <a:lnTo>
                  <a:pt x="894" y="59"/>
                </a:lnTo>
                <a:lnTo>
                  <a:pt x="892" y="56"/>
                </a:lnTo>
                <a:lnTo>
                  <a:pt x="892" y="56"/>
                </a:lnTo>
                <a:lnTo>
                  <a:pt x="888" y="56"/>
                </a:lnTo>
                <a:lnTo>
                  <a:pt x="888" y="57"/>
                </a:lnTo>
                <a:lnTo>
                  <a:pt x="888" y="61"/>
                </a:lnTo>
                <a:lnTo>
                  <a:pt x="887" y="66"/>
                </a:lnTo>
                <a:lnTo>
                  <a:pt x="887" y="66"/>
                </a:lnTo>
                <a:lnTo>
                  <a:pt x="886" y="69"/>
                </a:lnTo>
                <a:lnTo>
                  <a:pt x="884" y="77"/>
                </a:lnTo>
                <a:lnTo>
                  <a:pt x="883" y="95"/>
                </a:lnTo>
                <a:lnTo>
                  <a:pt x="881" y="111"/>
                </a:lnTo>
                <a:lnTo>
                  <a:pt x="880" y="115"/>
                </a:lnTo>
                <a:lnTo>
                  <a:pt x="878" y="115"/>
                </a:lnTo>
                <a:lnTo>
                  <a:pt x="877" y="115"/>
                </a:lnTo>
                <a:lnTo>
                  <a:pt x="877" y="115"/>
                </a:lnTo>
                <a:lnTo>
                  <a:pt x="875" y="110"/>
                </a:lnTo>
                <a:lnTo>
                  <a:pt x="872" y="102"/>
                </a:lnTo>
                <a:lnTo>
                  <a:pt x="866" y="79"/>
                </a:lnTo>
                <a:lnTo>
                  <a:pt x="860" y="57"/>
                </a:lnTo>
                <a:lnTo>
                  <a:pt x="856" y="50"/>
                </a:lnTo>
                <a:lnTo>
                  <a:pt x="854" y="48"/>
                </a:lnTo>
                <a:lnTo>
                  <a:pt x="853" y="46"/>
                </a:lnTo>
                <a:lnTo>
                  <a:pt x="853" y="46"/>
                </a:lnTo>
                <a:lnTo>
                  <a:pt x="847" y="44"/>
                </a:lnTo>
                <a:lnTo>
                  <a:pt x="842" y="43"/>
                </a:lnTo>
                <a:lnTo>
                  <a:pt x="839" y="44"/>
                </a:lnTo>
                <a:lnTo>
                  <a:pt x="838" y="45"/>
                </a:lnTo>
                <a:lnTo>
                  <a:pt x="838" y="48"/>
                </a:lnTo>
                <a:lnTo>
                  <a:pt x="838" y="51"/>
                </a:lnTo>
                <a:lnTo>
                  <a:pt x="838" y="51"/>
                </a:lnTo>
                <a:lnTo>
                  <a:pt x="843" y="90"/>
                </a:lnTo>
                <a:lnTo>
                  <a:pt x="846" y="112"/>
                </a:lnTo>
                <a:lnTo>
                  <a:pt x="847" y="118"/>
                </a:lnTo>
                <a:lnTo>
                  <a:pt x="848" y="119"/>
                </a:lnTo>
                <a:lnTo>
                  <a:pt x="848" y="119"/>
                </a:lnTo>
                <a:lnTo>
                  <a:pt x="847" y="115"/>
                </a:lnTo>
                <a:lnTo>
                  <a:pt x="844" y="106"/>
                </a:lnTo>
                <a:lnTo>
                  <a:pt x="833" y="80"/>
                </a:lnTo>
                <a:lnTo>
                  <a:pt x="822" y="56"/>
                </a:lnTo>
                <a:lnTo>
                  <a:pt x="818" y="49"/>
                </a:lnTo>
                <a:lnTo>
                  <a:pt x="815" y="46"/>
                </a:lnTo>
                <a:lnTo>
                  <a:pt x="814" y="46"/>
                </a:lnTo>
                <a:lnTo>
                  <a:pt x="814" y="46"/>
                </a:lnTo>
                <a:lnTo>
                  <a:pt x="813" y="48"/>
                </a:lnTo>
                <a:lnTo>
                  <a:pt x="813" y="51"/>
                </a:lnTo>
                <a:lnTo>
                  <a:pt x="815" y="61"/>
                </a:lnTo>
                <a:lnTo>
                  <a:pt x="822" y="89"/>
                </a:lnTo>
                <a:lnTo>
                  <a:pt x="829" y="117"/>
                </a:lnTo>
                <a:lnTo>
                  <a:pt x="830" y="126"/>
                </a:lnTo>
                <a:lnTo>
                  <a:pt x="830" y="128"/>
                </a:lnTo>
                <a:lnTo>
                  <a:pt x="829" y="129"/>
                </a:lnTo>
                <a:lnTo>
                  <a:pt x="829" y="129"/>
                </a:lnTo>
                <a:lnTo>
                  <a:pt x="824" y="127"/>
                </a:lnTo>
                <a:lnTo>
                  <a:pt x="818" y="119"/>
                </a:lnTo>
                <a:lnTo>
                  <a:pt x="802" y="99"/>
                </a:lnTo>
                <a:lnTo>
                  <a:pt x="793" y="89"/>
                </a:lnTo>
                <a:lnTo>
                  <a:pt x="786" y="80"/>
                </a:lnTo>
                <a:lnTo>
                  <a:pt x="780" y="76"/>
                </a:lnTo>
                <a:lnTo>
                  <a:pt x="777" y="74"/>
                </a:lnTo>
                <a:lnTo>
                  <a:pt x="775" y="76"/>
                </a:lnTo>
                <a:lnTo>
                  <a:pt x="775" y="76"/>
                </a:lnTo>
                <a:lnTo>
                  <a:pt x="773" y="79"/>
                </a:lnTo>
                <a:lnTo>
                  <a:pt x="771" y="84"/>
                </a:lnTo>
                <a:lnTo>
                  <a:pt x="771" y="89"/>
                </a:lnTo>
                <a:lnTo>
                  <a:pt x="773" y="94"/>
                </a:lnTo>
                <a:lnTo>
                  <a:pt x="776" y="102"/>
                </a:lnTo>
                <a:lnTo>
                  <a:pt x="780" y="110"/>
                </a:lnTo>
                <a:lnTo>
                  <a:pt x="780" y="110"/>
                </a:lnTo>
                <a:lnTo>
                  <a:pt x="787" y="121"/>
                </a:lnTo>
                <a:lnTo>
                  <a:pt x="801" y="140"/>
                </a:lnTo>
                <a:lnTo>
                  <a:pt x="807" y="150"/>
                </a:lnTo>
                <a:lnTo>
                  <a:pt x="810" y="158"/>
                </a:lnTo>
                <a:lnTo>
                  <a:pt x="811" y="165"/>
                </a:lnTo>
                <a:lnTo>
                  <a:pt x="810" y="167"/>
                </a:lnTo>
                <a:lnTo>
                  <a:pt x="809" y="168"/>
                </a:lnTo>
                <a:lnTo>
                  <a:pt x="809" y="168"/>
                </a:lnTo>
                <a:lnTo>
                  <a:pt x="802" y="172"/>
                </a:lnTo>
                <a:lnTo>
                  <a:pt x="796" y="174"/>
                </a:lnTo>
                <a:lnTo>
                  <a:pt x="793" y="174"/>
                </a:lnTo>
                <a:lnTo>
                  <a:pt x="791" y="174"/>
                </a:lnTo>
                <a:lnTo>
                  <a:pt x="788" y="172"/>
                </a:lnTo>
                <a:lnTo>
                  <a:pt x="785" y="168"/>
                </a:lnTo>
                <a:lnTo>
                  <a:pt x="785" y="168"/>
                </a:lnTo>
                <a:lnTo>
                  <a:pt x="781" y="163"/>
                </a:lnTo>
                <a:lnTo>
                  <a:pt x="776" y="160"/>
                </a:lnTo>
                <a:lnTo>
                  <a:pt x="766" y="154"/>
                </a:lnTo>
                <a:lnTo>
                  <a:pt x="762" y="152"/>
                </a:lnTo>
                <a:lnTo>
                  <a:pt x="758" y="151"/>
                </a:lnTo>
                <a:lnTo>
                  <a:pt x="756" y="151"/>
                </a:lnTo>
                <a:lnTo>
                  <a:pt x="756" y="154"/>
                </a:lnTo>
                <a:lnTo>
                  <a:pt x="756" y="154"/>
                </a:lnTo>
                <a:lnTo>
                  <a:pt x="758" y="161"/>
                </a:lnTo>
                <a:lnTo>
                  <a:pt x="764" y="172"/>
                </a:lnTo>
                <a:lnTo>
                  <a:pt x="771" y="183"/>
                </a:lnTo>
                <a:lnTo>
                  <a:pt x="780" y="193"/>
                </a:lnTo>
                <a:lnTo>
                  <a:pt x="780" y="193"/>
                </a:lnTo>
                <a:lnTo>
                  <a:pt x="785" y="196"/>
                </a:lnTo>
                <a:lnTo>
                  <a:pt x="791" y="200"/>
                </a:lnTo>
                <a:lnTo>
                  <a:pt x="804" y="206"/>
                </a:lnTo>
                <a:lnTo>
                  <a:pt x="816" y="211"/>
                </a:lnTo>
                <a:lnTo>
                  <a:pt x="824" y="212"/>
                </a:lnTo>
                <a:lnTo>
                  <a:pt x="824" y="212"/>
                </a:lnTo>
                <a:lnTo>
                  <a:pt x="867" y="217"/>
                </a:lnTo>
                <a:lnTo>
                  <a:pt x="867" y="236"/>
                </a:lnTo>
                <a:lnTo>
                  <a:pt x="867" y="236"/>
                </a:lnTo>
                <a:lnTo>
                  <a:pt x="869" y="238"/>
                </a:lnTo>
                <a:lnTo>
                  <a:pt x="877" y="251"/>
                </a:lnTo>
                <a:lnTo>
                  <a:pt x="877" y="251"/>
                </a:lnTo>
                <a:lnTo>
                  <a:pt x="884" y="266"/>
                </a:lnTo>
                <a:lnTo>
                  <a:pt x="892" y="284"/>
                </a:lnTo>
                <a:lnTo>
                  <a:pt x="898" y="304"/>
                </a:lnTo>
                <a:lnTo>
                  <a:pt x="900" y="314"/>
                </a:lnTo>
                <a:lnTo>
                  <a:pt x="902" y="324"/>
                </a:lnTo>
                <a:lnTo>
                  <a:pt x="902" y="324"/>
                </a:lnTo>
                <a:lnTo>
                  <a:pt x="904" y="355"/>
                </a:lnTo>
                <a:lnTo>
                  <a:pt x="909" y="395"/>
                </a:lnTo>
                <a:lnTo>
                  <a:pt x="914" y="434"/>
                </a:lnTo>
                <a:lnTo>
                  <a:pt x="916" y="456"/>
                </a:lnTo>
                <a:lnTo>
                  <a:pt x="916" y="456"/>
                </a:lnTo>
                <a:lnTo>
                  <a:pt x="915" y="471"/>
                </a:lnTo>
                <a:lnTo>
                  <a:pt x="911" y="488"/>
                </a:lnTo>
                <a:lnTo>
                  <a:pt x="909" y="503"/>
                </a:lnTo>
                <a:lnTo>
                  <a:pt x="906" y="510"/>
                </a:lnTo>
                <a:lnTo>
                  <a:pt x="906" y="510"/>
                </a:lnTo>
                <a:lnTo>
                  <a:pt x="897" y="511"/>
                </a:lnTo>
                <a:lnTo>
                  <a:pt x="872" y="514"/>
                </a:lnTo>
                <a:lnTo>
                  <a:pt x="814" y="524"/>
                </a:lnTo>
                <a:lnTo>
                  <a:pt x="814" y="524"/>
                </a:lnTo>
                <a:lnTo>
                  <a:pt x="801" y="527"/>
                </a:lnTo>
                <a:lnTo>
                  <a:pt x="787" y="530"/>
                </a:lnTo>
                <a:lnTo>
                  <a:pt x="759" y="539"/>
                </a:lnTo>
                <a:lnTo>
                  <a:pt x="736" y="546"/>
                </a:lnTo>
                <a:lnTo>
                  <a:pt x="728" y="549"/>
                </a:lnTo>
                <a:lnTo>
                  <a:pt x="721" y="549"/>
                </a:lnTo>
                <a:lnTo>
                  <a:pt x="721" y="549"/>
                </a:lnTo>
                <a:lnTo>
                  <a:pt x="703" y="547"/>
                </a:lnTo>
                <a:lnTo>
                  <a:pt x="693" y="547"/>
                </a:lnTo>
                <a:lnTo>
                  <a:pt x="687" y="549"/>
                </a:lnTo>
                <a:lnTo>
                  <a:pt x="687" y="549"/>
                </a:lnTo>
                <a:lnTo>
                  <a:pt x="681" y="550"/>
                </a:lnTo>
                <a:lnTo>
                  <a:pt x="673" y="552"/>
                </a:lnTo>
                <a:lnTo>
                  <a:pt x="663" y="553"/>
                </a:lnTo>
                <a:lnTo>
                  <a:pt x="663" y="553"/>
                </a:lnTo>
                <a:lnTo>
                  <a:pt x="663" y="533"/>
                </a:lnTo>
                <a:lnTo>
                  <a:pt x="663" y="517"/>
                </a:lnTo>
                <a:lnTo>
                  <a:pt x="663" y="510"/>
                </a:lnTo>
                <a:lnTo>
                  <a:pt x="663" y="510"/>
                </a:lnTo>
                <a:lnTo>
                  <a:pt x="663" y="505"/>
                </a:lnTo>
                <a:lnTo>
                  <a:pt x="664" y="495"/>
                </a:lnTo>
                <a:lnTo>
                  <a:pt x="667" y="483"/>
                </a:lnTo>
                <a:lnTo>
                  <a:pt x="669" y="477"/>
                </a:lnTo>
                <a:lnTo>
                  <a:pt x="673" y="471"/>
                </a:lnTo>
                <a:lnTo>
                  <a:pt x="673" y="471"/>
                </a:lnTo>
                <a:lnTo>
                  <a:pt x="679" y="460"/>
                </a:lnTo>
                <a:lnTo>
                  <a:pt x="681" y="450"/>
                </a:lnTo>
                <a:lnTo>
                  <a:pt x="683" y="441"/>
                </a:lnTo>
                <a:lnTo>
                  <a:pt x="683" y="441"/>
                </a:lnTo>
                <a:lnTo>
                  <a:pt x="685" y="436"/>
                </a:lnTo>
                <a:lnTo>
                  <a:pt x="690" y="425"/>
                </a:lnTo>
                <a:lnTo>
                  <a:pt x="692" y="413"/>
                </a:lnTo>
                <a:lnTo>
                  <a:pt x="693" y="407"/>
                </a:lnTo>
                <a:lnTo>
                  <a:pt x="692" y="402"/>
                </a:lnTo>
                <a:lnTo>
                  <a:pt x="692" y="402"/>
                </a:lnTo>
                <a:lnTo>
                  <a:pt x="689" y="395"/>
                </a:lnTo>
                <a:lnTo>
                  <a:pt x="686" y="391"/>
                </a:lnTo>
                <a:lnTo>
                  <a:pt x="683" y="388"/>
                </a:lnTo>
                <a:lnTo>
                  <a:pt x="683" y="388"/>
                </a:lnTo>
                <a:lnTo>
                  <a:pt x="683" y="383"/>
                </a:lnTo>
                <a:lnTo>
                  <a:pt x="683" y="363"/>
                </a:lnTo>
                <a:lnTo>
                  <a:pt x="683" y="363"/>
                </a:lnTo>
                <a:lnTo>
                  <a:pt x="681" y="350"/>
                </a:lnTo>
                <a:lnTo>
                  <a:pt x="680" y="339"/>
                </a:lnTo>
                <a:lnTo>
                  <a:pt x="676" y="329"/>
                </a:lnTo>
                <a:lnTo>
                  <a:pt x="673" y="319"/>
                </a:lnTo>
                <a:lnTo>
                  <a:pt x="673" y="319"/>
                </a:lnTo>
                <a:lnTo>
                  <a:pt x="663" y="300"/>
                </a:lnTo>
                <a:lnTo>
                  <a:pt x="658" y="291"/>
                </a:lnTo>
                <a:lnTo>
                  <a:pt x="653" y="285"/>
                </a:lnTo>
                <a:lnTo>
                  <a:pt x="653" y="285"/>
                </a:lnTo>
                <a:lnTo>
                  <a:pt x="648" y="279"/>
                </a:lnTo>
                <a:lnTo>
                  <a:pt x="644" y="273"/>
                </a:lnTo>
                <a:lnTo>
                  <a:pt x="638" y="266"/>
                </a:lnTo>
                <a:lnTo>
                  <a:pt x="634" y="263"/>
                </a:lnTo>
                <a:lnTo>
                  <a:pt x="629" y="261"/>
                </a:lnTo>
                <a:lnTo>
                  <a:pt x="629" y="261"/>
                </a:lnTo>
                <a:lnTo>
                  <a:pt x="619" y="255"/>
                </a:lnTo>
                <a:lnTo>
                  <a:pt x="611" y="249"/>
                </a:lnTo>
                <a:lnTo>
                  <a:pt x="602" y="244"/>
                </a:lnTo>
                <a:lnTo>
                  <a:pt x="599" y="241"/>
                </a:lnTo>
                <a:lnTo>
                  <a:pt x="595" y="241"/>
                </a:lnTo>
                <a:lnTo>
                  <a:pt x="595" y="241"/>
                </a:lnTo>
                <a:lnTo>
                  <a:pt x="591" y="240"/>
                </a:lnTo>
                <a:lnTo>
                  <a:pt x="589" y="238"/>
                </a:lnTo>
                <a:lnTo>
                  <a:pt x="583" y="229"/>
                </a:lnTo>
                <a:lnTo>
                  <a:pt x="578" y="223"/>
                </a:lnTo>
                <a:lnTo>
                  <a:pt x="577" y="222"/>
                </a:lnTo>
                <a:lnTo>
                  <a:pt x="575" y="222"/>
                </a:lnTo>
                <a:lnTo>
                  <a:pt x="575" y="222"/>
                </a:lnTo>
                <a:lnTo>
                  <a:pt x="573" y="226"/>
                </a:lnTo>
                <a:lnTo>
                  <a:pt x="569" y="228"/>
                </a:lnTo>
                <a:lnTo>
                  <a:pt x="566" y="232"/>
                </a:lnTo>
                <a:lnTo>
                  <a:pt x="566" y="232"/>
                </a:lnTo>
                <a:lnTo>
                  <a:pt x="560" y="224"/>
                </a:lnTo>
                <a:lnTo>
                  <a:pt x="555" y="221"/>
                </a:lnTo>
                <a:lnTo>
                  <a:pt x="552" y="221"/>
                </a:lnTo>
                <a:lnTo>
                  <a:pt x="551" y="222"/>
                </a:lnTo>
                <a:lnTo>
                  <a:pt x="551" y="222"/>
                </a:lnTo>
                <a:lnTo>
                  <a:pt x="547" y="227"/>
                </a:lnTo>
                <a:lnTo>
                  <a:pt x="543" y="232"/>
                </a:lnTo>
                <a:lnTo>
                  <a:pt x="537" y="236"/>
                </a:lnTo>
                <a:lnTo>
                  <a:pt x="537" y="236"/>
                </a:lnTo>
                <a:lnTo>
                  <a:pt x="534" y="236"/>
                </a:lnTo>
                <a:lnTo>
                  <a:pt x="527" y="235"/>
                </a:lnTo>
                <a:lnTo>
                  <a:pt x="521" y="232"/>
                </a:lnTo>
                <a:lnTo>
                  <a:pt x="518" y="229"/>
                </a:lnTo>
                <a:lnTo>
                  <a:pt x="517" y="227"/>
                </a:lnTo>
                <a:lnTo>
                  <a:pt x="517" y="227"/>
                </a:lnTo>
                <a:lnTo>
                  <a:pt x="517" y="212"/>
                </a:lnTo>
                <a:lnTo>
                  <a:pt x="517" y="211"/>
                </a:lnTo>
                <a:lnTo>
                  <a:pt x="516" y="211"/>
                </a:lnTo>
                <a:lnTo>
                  <a:pt x="512" y="217"/>
                </a:lnTo>
                <a:lnTo>
                  <a:pt x="512" y="217"/>
                </a:lnTo>
                <a:lnTo>
                  <a:pt x="505" y="235"/>
                </a:lnTo>
                <a:lnTo>
                  <a:pt x="502" y="241"/>
                </a:lnTo>
                <a:lnTo>
                  <a:pt x="493" y="241"/>
                </a:lnTo>
                <a:lnTo>
                  <a:pt x="493" y="241"/>
                </a:lnTo>
                <a:lnTo>
                  <a:pt x="492" y="240"/>
                </a:lnTo>
                <a:lnTo>
                  <a:pt x="490" y="239"/>
                </a:lnTo>
                <a:lnTo>
                  <a:pt x="487" y="239"/>
                </a:lnTo>
                <a:lnTo>
                  <a:pt x="484" y="240"/>
                </a:lnTo>
                <a:lnTo>
                  <a:pt x="483" y="241"/>
                </a:lnTo>
                <a:lnTo>
                  <a:pt x="483" y="241"/>
                </a:lnTo>
                <a:lnTo>
                  <a:pt x="481" y="245"/>
                </a:lnTo>
                <a:lnTo>
                  <a:pt x="478" y="250"/>
                </a:lnTo>
                <a:lnTo>
                  <a:pt x="473" y="261"/>
                </a:lnTo>
                <a:lnTo>
                  <a:pt x="473" y="261"/>
                </a:lnTo>
                <a:lnTo>
                  <a:pt x="472" y="267"/>
                </a:lnTo>
                <a:lnTo>
                  <a:pt x="472" y="269"/>
                </a:lnTo>
                <a:lnTo>
                  <a:pt x="472" y="272"/>
                </a:lnTo>
                <a:lnTo>
                  <a:pt x="468" y="275"/>
                </a:lnTo>
                <a:lnTo>
                  <a:pt x="468" y="275"/>
                </a:lnTo>
                <a:lnTo>
                  <a:pt x="464" y="279"/>
                </a:lnTo>
                <a:lnTo>
                  <a:pt x="461" y="284"/>
                </a:lnTo>
                <a:lnTo>
                  <a:pt x="454" y="295"/>
                </a:lnTo>
                <a:lnTo>
                  <a:pt x="454" y="295"/>
                </a:lnTo>
                <a:lnTo>
                  <a:pt x="451" y="299"/>
                </a:lnTo>
                <a:lnTo>
                  <a:pt x="450" y="304"/>
                </a:lnTo>
                <a:lnTo>
                  <a:pt x="448" y="314"/>
                </a:lnTo>
                <a:lnTo>
                  <a:pt x="444" y="334"/>
                </a:lnTo>
                <a:lnTo>
                  <a:pt x="444" y="334"/>
                </a:lnTo>
                <a:lnTo>
                  <a:pt x="443" y="343"/>
                </a:lnTo>
                <a:lnTo>
                  <a:pt x="443" y="353"/>
                </a:lnTo>
                <a:lnTo>
                  <a:pt x="444" y="373"/>
                </a:lnTo>
                <a:lnTo>
                  <a:pt x="444" y="373"/>
                </a:lnTo>
                <a:lnTo>
                  <a:pt x="446" y="399"/>
                </a:lnTo>
                <a:lnTo>
                  <a:pt x="449" y="417"/>
                </a:lnTo>
                <a:lnTo>
                  <a:pt x="449" y="417"/>
                </a:lnTo>
                <a:lnTo>
                  <a:pt x="445" y="417"/>
                </a:lnTo>
                <a:lnTo>
                  <a:pt x="439" y="418"/>
                </a:lnTo>
                <a:lnTo>
                  <a:pt x="437" y="419"/>
                </a:lnTo>
                <a:lnTo>
                  <a:pt x="434" y="422"/>
                </a:lnTo>
                <a:lnTo>
                  <a:pt x="433" y="425"/>
                </a:lnTo>
                <a:lnTo>
                  <a:pt x="434" y="432"/>
                </a:lnTo>
                <a:lnTo>
                  <a:pt x="434" y="432"/>
                </a:lnTo>
                <a:lnTo>
                  <a:pt x="438" y="438"/>
                </a:lnTo>
                <a:lnTo>
                  <a:pt x="442" y="444"/>
                </a:lnTo>
                <a:lnTo>
                  <a:pt x="448" y="449"/>
                </a:lnTo>
                <a:lnTo>
                  <a:pt x="454" y="452"/>
                </a:lnTo>
                <a:lnTo>
                  <a:pt x="464" y="458"/>
                </a:lnTo>
                <a:lnTo>
                  <a:pt x="468" y="461"/>
                </a:lnTo>
                <a:lnTo>
                  <a:pt x="468" y="461"/>
                </a:lnTo>
                <a:lnTo>
                  <a:pt x="473" y="464"/>
                </a:lnTo>
                <a:lnTo>
                  <a:pt x="477" y="467"/>
                </a:lnTo>
                <a:lnTo>
                  <a:pt x="478" y="471"/>
                </a:lnTo>
                <a:lnTo>
                  <a:pt x="478" y="471"/>
                </a:lnTo>
                <a:lnTo>
                  <a:pt x="481" y="478"/>
                </a:lnTo>
                <a:lnTo>
                  <a:pt x="483" y="485"/>
                </a:lnTo>
                <a:lnTo>
                  <a:pt x="483" y="485"/>
                </a:lnTo>
                <a:lnTo>
                  <a:pt x="493" y="503"/>
                </a:lnTo>
                <a:lnTo>
                  <a:pt x="502" y="519"/>
                </a:lnTo>
                <a:lnTo>
                  <a:pt x="502" y="51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970E297C-6E30-452D-A7E5-D393314AB89C}"/>
              </a:ext>
            </a:extLst>
          </p:cNvPr>
          <p:cNvSpPr>
            <a:spLocks noEditPoints="1"/>
          </p:cNvSpPr>
          <p:nvPr/>
        </p:nvSpPr>
        <p:spPr bwMode="auto">
          <a:xfrm>
            <a:off x="4306093" y="891249"/>
            <a:ext cx="1144545" cy="2630347"/>
          </a:xfrm>
          <a:custGeom>
            <a:avLst/>
            <a:gdLst>
              <a:gd name="T0" fmla="*/ 230 w 815"/>
              <a:gd name="T1" fmla="*/ 49 h 1873"/>
              <a:gd name="T2" fmla="*/ 197 w 815"/>
              <a:gd name="T3" fmla="*/ 65 h 1873"/>
              <a:gd name="T4" fmla="*/ 184 w 815"/>
              <a:gd name="T5" fmla="*/ 86 h 1873"/>
              <a:gd name="T6" fmla="*/ 178 w 815"/>
              <a:gd name="T7" fmla="*/ 109 h 1873"/>
              <a:gd name="T8" fmla="*/ 129 w 815"/>
              <a:gd name="T9" fmla="*/ 122 h 1873"/>
              <a:gd name="T10" fmla="*/ 114 w 815"/>
              <a:gd name="T11" fmla="*/ 143 h 1873"/>
              <a:gd name="T12" fmla="*/ 84 w 815"/>
              <a:gd name="T13" fmla="*/ 181 h 1873"/>
              <a:gd name="T14" fmla="*/ 3 w 815"/>
              <a:gd name="T15" fmla="*/ 289 h 1873"/>
              <a:gd name="T16" fmla="*/ 22 w 815"/>
              <a:gd name="T17" fmla="*/ 412 h 1873"/>
              <a:gd name="T18" fmla="*/ 207 w 815"/>
              <a:gd name="T19" fmla="*/ 465 h 1873"/>
              <a:gd name="T20" fmla="*/ 309 w 815"/>
              <a:gd name="T21" fmla="*/ 635 h 1873"/>
              <a:gd name="T22" fmla="*/ 293 w 815"/>
              <a:gd name="T23" fmla="*/ 783 h 1873"/>
              <a:gd name="T24" fmla="*/ 295 w 815"/>
              <a:gd name="T25" fmla="*/ 826 h 1873"/>
              <a:gd name="T26" fmla="*/ 252 w 815"/>
              <a:gd name="T27" fmla="*/ 866 h 1873"/>
              <a:gd name="T28" fmla="*/ 353 w 815"/>
              <a:gd name="T29" fmla="*/ 908 h 1873"/>
              <a:gd name="T30" fmla="*/ 346 w 815"/>
              <a:gd name="T31" fmla="*/ 1028 h 1873"/>
              <a:gd name="T32" fmla="*/ 192 w 815"/>
              <a:gd name="T33" fmla="*/ 1333 h 1873"/>
              <a:gd name="T34" fmla="*/ 187 w 815"/>
              <a:gd name="T35" fmla="*/ 1418 h 1873"/>
              <a:gd name="T36" fmla="*/ 355 w 815"/>
              <a:gd name="T37" fmla="*/ 1526 h 1873"/>
              <a:gd name="T38" fmla="*/ 494 w 815"/>
              <a:gd name="T39" fmla="*/ 1591 h 1873"/>
              <a:gd name="T40" fmla="*/ 528 w 815"/>
              <a:gd name="T41" fmla="*/ 1684 h 1873"/>
              <a:gd name="T42" fmla="*/ 521 w 815"/>
              <a:gd name="T43" fmla="*/ 1775 h 1873"/>
              <a:gd name="T44" fmla="*/ 552 w 815"/>
              <a:gd name="T45" fmla="*/ 1840 h 1873"/>
              <a:gd name="T46" fmla="*/ 630 w 815"/>
              <a:gd name="T47" fmla="*/ 1787 h 1873"/>
              <a:gd name="T48" fmla="*/ 666 w 815"/>
              <a:gd name="T49" fmla="*/ 1797 h 1873"/>
              <a:gd name="T50" fmla="*/ 714 w 815"/>
              <a:gd name="T51" fmla="*/ 1873 h 1873"/>
              <a:gd name="T52" fmla="*/ 786 w 815"/>
              <a:gd name="T53" fmla="*/ 1825 h 1873"/>
              <a:gd name="T54" fmla="*/ 812 w 815"/>
              <a:gd name="T55" fmla="*/ 1757 h 1873"/>
              <a:gd name="T56" fmla="*/ 806 w 815"/>
              <a:gd name="T57" fmla="*/ 1611 h 1873"/>
              <a:gd name="T58" fmla="*/ 771 w 815"/>
              <a:gd name="T59" fmla="*/ 1513 h 1873"/>
              <a:gd name="T60" fmla="*/ 757 w 815"/>
              <a:gd name="T61" fmla="*/ 1406 h 1873"/>
              <a:gd name="T62" fmla="*/ 685 w 815"/>
              <a:gd name="T63" fmla="*/ 1320 h 1873"/>
              <a:gd name="T64" fmla="*/ 703 w 815"/>
              <a:gd name="T65" fmla="*/ 1256 h 1873"/>
              <a:gd name="T66" fmla="*/ 771 w 815"/>
              <a:gd name="T67" fmla="*/ 962 h 1873"/>
              <a:gd name="T68" fmla="*/ 807 w 815"/>
              <a:gd name="T69" fmla="*/ 955 h 1873"/>
              <a:gd name="T70" fmla="*/ 767 w 815"/>
              <a:gd name="T71" fmla="*/ 840 h 1873"/>
              <a:gd name="T72" fmla="*/ 726 w 815"/>
              <a:gd name="T73" fmla="*/ 570 h 1873"/>
              <a:gd name="T74" fmla="*/ 713 w 815"/>
              <a:gd name="T75" fmla="*/ 412 h 1873"/>
              <a:gd name="T76" fmla="*/ 746 w 815"/>
              <a:gd name="T77" fmla="*/ 329 h 1873"/>
              <a:gd name="T78" fmla="*/ 750 w 815"/>
              <a:gd name="T79" fmla="*/ 231 h 1873"/>
              <a:gd name="T80" fmla="*/ 666 w 815"/>
              <a:gd name="T81" fmla="*/ 176 h 1873"/>
              <a:gd name="T82" fmla="*/ 533 w 815"/>
              <a:gd name="T83" fmla="*/ 41 h 1873"/>
              <a:gd name="T84" fmla="*/ 455 w 815"/>
              <a:gd name="T85" fmla="*/ 36 h 1873"/>
              <a:gd name="T86" fmla="*/ 448 w 815"/>
              <a:gd name="T87" fmla="*/ 65 h 1873"/>
              <a:gd name="T88" fmla="*/ 461 w 815"/>
              <a:gd name="T89" fmla="*/ 105 h 1873"/>
              <a:gd name="T90" fmla="*/ 533 w 815"/>
              <a:gd name="T91" fmla="*/ 192 h 1873"/>
              <a:gd name="T92" fmla="*/ 557 w 815"/>
              <a:gd name="T93" fmla="*/ 250 h 1873"/>
              <a:gd name="T94" fmla="*/ 479 w 815"/>
              <a:gd name="T95" fmla="*/ 226 h 1873"/>
              <a:gd name="T96" fmla="*/ 483 w 815"/>
              <a:gd name="T97" fmla="*/ 204 h 1873"/>
              <a:gd name="T98" fmla="*/ 465 w 815"/>
              <a:gd name="T99" fmla="*/ 148 h 1873"/>
              <a:gd name="T100" fmla="*/ 439 w 815"/>
              <a:gd name="T101" fmla="*/ 92 h 1873"/>
              <a:gd name="T102" fmla="*/ 344 w 815"/>
              <a:gd name="T103" fmla="*/ 15 h 1873"/>
              <a:gd name="T104" fmla="*/ 260 w 815"/>
              <a:gd name="T105" fmla="*/ 16 h 1873"/>
              <a:gd name="T106" fmla="*/ 251 w 815"/>
              <a:gd name="T107" fmla="*/ 31 h 1873"/>
              <a:gd name="T108" fmla="*/ 214 w 815"/>
              <a:gd name="T109" fmla="*/ 225 h 1873"/>
              <a:gd name="T110" fmla="*/ 251 w 815"/>
              <a:gd name="T111" fmla="*/ 279 h 1873"/>
              <a:gd name="T112" fmla="*/ 191 w 815"/>
              <a:gd name="T113" fmla="*/ 304 h 1873"/>
              <a:gd name="T114" fmla="*/ 141 w 815"/>
              <a:gd name="T115" fmla="*/ 267 h 1873"/>
              <a:gd name="T116" fmla="*/ 168 w 815"/>
              <a:gd name="T117" fmla="*/ 237 h 1873"/>
              <a:gd name="T118" fmla="*/ 209 w 815"/>
              <a:gd name="T119" fmla="*/ 230 h 1873"/>
              <a:gd name="T120" fmla="*/ 567 w 815"/>
              <a:gd name="T121" fmla="*/ 1474 h 1873"/>
              <a:gd name="T122" fmla="*/ 604 w 815"/>
              <a:gd name="T123" fmla="*/ 1533 h 1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5" h="1873">
                <a:moveTo>
                  <a:pt x="222" y="26"/>
                </a:moveTo>
                <a:lnTo>
                  <a:pt x="222" y="26"/>
                </a:lnTo>
                <a:lnTo>
                  <a:pt x="225" y="39"/>
                </a:lnTo>
                <a:lnTo>
                  <a:pt x="230" y="49"/>
                </a:lnTo>
                <a:lnTo>
                  <a:pt x="230" y="49"/>
                </a:lnTo>
                <a:lnTo>
                  <a:pt x="231" y="50"/>
                </a:lnTo>
                <a:lnTo>
                  <a:pt x="231" y="50"/>
                </a:lnTo>
                <a:lnTo>
                  <a:pt x="231" y="50"/>
                </a:lnTo>
                <a:lnTo>
                  <a:pt x="230" y="49"/>
                </a:lnTo>
                <a:lnTo>
                  <a:pt x="230" y="49"/>
                </a:lnTo>
                <a:lnTo>
                  <a:pt x="220" y="49"/>
                </a:lnTo>
                <a:lnTo>
                  <a:pt x="205" y="50"/>
                </a:lnTo>
                <a:lnTo>
                  <a:pt x="190" y="50"/>
                </a:lnTo>
                <a:lnTo>
                  <a:pt x="183" y="50"/>
                </a:lnTo>
                <a:lnTo>
                  <a:pt x="168" y="45"/>
                </a:lnTo>
                <a:lnTo>
                  <a:pt x="168" y="45"/>
                </a:lnTo>
                <a:lnTo>
                  <a:pt x="178" y="53"/>
                </a:lnTo>
                <a:lnTo>
                  <a:pt x="187" y="60"/>
                </a:lnTo>
                <a:lnTo>
                  <a:pt x="197" y="65"/>
                </a:lnTo>
                <a:lnTo>
                  <a:pt x="197" y="65"/>
                </a:lnTo>
                <a:lnTo>
                  <a:pt x="205" y="69"/>
                </a:lnTo>
                <a:lnTo>
                  <a:pt x="209" y="71"/>
                </a:lnTo>
                <a:lnTo>
                  <a:pt x="209" y="72"/>
                </a:lnTo>
                <a:lnTo>
                  <a:pt x="209" y="73"/>
                </a:lnTo>
                <a:lnTo>
                  <a:pt x="207" y="75"/>
                </a:lnTo>
                <a:lnTo>
                  <a:pt x="207" y="75"/>
                </a:lnTo>
                <a:lnTo>
                  <a:pt x="197" y="80"/>
                </a:lnTo>
                <a:lnTo>
                  <a:pt x="187" y="84"/>
                </a:lnTo>
                <a:lnTo>
                  <a:pt x="187" y="84"/>
                </a:lnTo>
                <a:lnTo>
                  <a:pt x="184" y="86"/>
                </a:lnTo>
                <a:lnTo>
                  <a:pt x="181" y="86"/>
                </a:lnTo>
                <a:lnTo>
                  <a:pt x="179" y="87"/>
                </a:lnTo>
                <a:lnTo>
                  <a:pt x="178" y="89"/>
                </a:lnTo>
                <a:lnTo>
                  <a:pt x="178" y="89"/>
                </a:lnTo>
                <a:lnTo>
                  <a:pt x="178" y="95"/>
                </a:lnTo>
                <a:lnTo>
                  <a:pt x="179" y="102"/>
                </a:lnTo>
                <a:lnTo>
                  <a:pt x="179" y="106"/>
                </a:lnTo>
                <a:lnTo>
                  <a:pt x="179" y="109"/>
                </a:lnTo>
                <a:lnTo>
                  <a:pt x="178" y="109"/>
                </a:lnTo>
                <a:lnTo>
                  <a:pt x="178" y="109"/>
                </a:lnTo>
                <a:lnTo>
                  <a:pt x="177" y="110"/>
                </a:lnTo>
                <a:lnTo>
                  <a:pt x="174" y="113"/>
                </a:lnTo>
                <a:lnTo>
                  <a:pt x="172" y="121"/>
                </a:lnTo>
                <a:lnTo>
                  <a:pt x="168" y="133"/>
                </a:lnTo>
                <a:lnTo>
                  <a:pt x="168" y="133"/>
                </a:lnTo>
                <a:lnTo>
                  <a:pt x="156" y="128"/>
                </a:lnTo>
                <a:lnTo>
                  <a:pt x="146" y="125"/>
                </a:lnTo>
                <a:lnTo>
                  <a:pt x="139" y="123"/>
                </a:lnTo>
                <a:lnTo>
                  <a:pt x="139" y="123"/>
                </a:lnTo>
                <a:lnTo>
                  <a:pt x="129" y="122"/>
                </a:lnTo>
                <a:lnTo>
                  <a:pt x="127" y="122"/>
                </a:lnTo>
                <a:lnTo>
                  <a:pt x="125" y="123"/>
                </a:lnTo>
                <a:lnTo>
                  <a:pt x="124" y="126"/>
                </a:lnTo>
                <a:lnTo>
                  <a:pt x="124" y="128"/>
                </a:lnTo>
                <a:lnTo>
                  <a:pt x="124" y="128"/>
                </a:lnTo>
                <a:lnTo>
                  <a:pt x="124" y="132"/>
                </a:lnTo>
                <a:lnTo>
                  <a:pt x="123" y="134"/>
                </a:lnTo>
                <a:lnTo>
                  <a:pt x="119" y="139"/>
                </a:lnTo>
                <a:lnTo>
                  <a:pt x="116" y="142"/>
                </a:lnTo>
                <a:lnTo>
                  <a:pt x="114" y="143"/>
                </a:lnTo>
                <a:lnTo>
                  <a:pt x="114" y="143"/>
                </a:lnTo>
                <a:lnTo>
                  <a:pt x="113" y="143"/>
                </a:lnTo>
                <a:lnTo>
                  <a:pt x="110" y="142"/>
                </a:lnTo>
                <a:lnTo>
                  <a:pt x="105" y="144"/>
                </a:lnTo>
                <a:lnTo>
                  <a:pt x="102" y="145"/>
                </a:lnTo>
                <a:lnTo>
                  <a:pt x="100" y="148"/>
                </a:lnTo>
                <a:lnTo>
                  <a:pt x="100" y="148"/>
                </a:lnTo>
                <a:lnTo>
                  <a:pt x="96" y="156"/>
                </a:lnTo>
                <a:lnTo>
                  <a:pt x="91" y="167"/>
                </a:lnTo>
                <a:lnTo>
                  <a:pt x="84" y="181"/>
                </a:lnTo>
                <a:lnTo>
                  <a:pt x="80" y="187"/>
                </a:lnTo>
                <a:lnTo>
                  <a:pt x="76" y="192"/>
                </a:lnTo>
                <a:lnTo>
                  <a:pt x="76" y="192"/>
                </a:lnTo>
                <a:lnTo>
                  <a:pt x="60" y="208"/>
                </a:lnTo>
                <a:lnTo>
                  <a:pt x="37" y="232"/>
                </a:lnTo>
                <a:lnTo>
                  <a:pt x="26" y="247"/>
                </a:lnTo>
                <a:lnTo>
                  <a:pt x="15" y="261"/>
                </a:lnTo>
                <a:lnTo>
                  <a:pt x="7" y="276"/>
                </a:lnTo>
                <a:lnTo>
                  <a:pt x="4" y="282"/>
                </a:lnTo>
                <a:lnTo>
                  <a:pt x="3" y="289"/>
                </a:lnTo>
                <a:lnTo>
                  <a:pt x="3" y="289"/>
                </a:lnTo>
                <a:lnTo>
                  <a:pt x="0" y="304"/>
                </a:lnTo>
                <a:lnTo>
                  <a:pt x="0" y="322"/>
                </a:lnTo>
                <a:lnTo>
                  <a:pt x="0" y="340"/>
                </a:lnTo>
                <a:lnTo>
                  <a:pt x="3" y="359"/>
                </a:lnTo>
                <a:lnTo>
                  <a:pt x="6" y="377"/>
                </a:lnTo>
                <a:lnTo>
                  <a:pt x="11" y="394"/>
                </a:lnTo>
                <a:lnTo>
                  <a:pt x="15" y="400"/>
                </a:lnTo>
                <a:lnTo>
                  <a:pt x="18" y="407"/>
                </a:lnTo>
                <a:lnTo>
                  <a:pt x="22" y="412"/>
                </a:lnTo>
                <a:lnTo>
                  <a:pt x="27" y="416"/>
                </a:lnTo>
                <a:lnTo>
                  <a:pt x="27" y="416"/>
                </a:lnTo>
                <a:lnTo>
                  <a:pt x="33" y="420"/>
                </a:lnTo>
                <a:lnTo>
                  <a:pt x="41" y="423"/>
                </a:lnTo>
                <a:lnTo>
                  <a:pt x="65" y="431"/>
                </a:lnTo>
                <a:lnTo>
                  <a:pt x="93" y="438"/>
                </a:lnTo>
                <a:lnTo>
                  <a:pt x="123" y="445"/>
                </a:lnTo>
                <a:lnTo>
                  <a:pt x="179" y="457"/>
                </a:lnTo>
                <a:lnTo>
                  <a:pt x="198" y="462"/>
                </a:lnTo>
                <a:lnTo>
                  <a:pt x="207" y="465"/>
                </a:lnTo>
                <a:lnTo>
                  <a:pt x="207" y="465"/>
                </a:lnTo>
                <a:lnTo>
                  <a:pt x="237" y="487"/>
                </a:lnTo>
                <a:lnTo>
                  <a:pt x="265" y="509"/>
                </a:lnTo>
                <a:lnTo>
                  <a:pt x="265" y="509"/>
                </a:lnTo>
                <a:lnTo>
                  <a:pt x="269" y="515"/>
                </a:lnTo>
                <a:lnTo>
                  <a:pt x="274" y="528"/>
                </a:lnTo>
                <a:lnTo>
                  <a:pt x="290" y="567"/>
                </a:lnTo>
                <a:lnTo>
                  <a:pt x="303" y="609"/>
                </a:lnTo>
                <a:lnTo>
                  <a:pt x="308" y="624"/>
                </a:lnTo>
                <a:lnTo>
                  <a:pt x="309" y="635"/>
                </a:lnTo>
                <a:lnTo>
                  <a:pt x="309" y="635"/>
                </a:lnTo>
                <a:lnTo>
                  <a:pt x="312" y="689"/>
                </a:lnTo>
                <a:lnTo>
                  <a:pt x="312" y="721"/>
                </a:lnTo>
                <a:lnTo>
                  <a:pt x="312" y="733"/>
                </a:lnTo>
                <a:lnTo>
                  <a:pt x="309" y="743"/>
                </a:lnTo>
                <a:lnTo>
                  <a:pt x="309" y="743"/>
                </a:lnTo>
                <a:lnTo>
                  <a:pt x="303" y="757"/>
                </a:lnTo>
                <a:lnTo>
                  <a:pt x="297" y="771"/>
                </a:lnTo>
                <a:lnTo>
                  <a:pt x="295" y="778"/>
                </a:lnTo>
                <a:lnTo>
                  <a:pt x="293" y="783"/>
                </a:lnTo>
                <a:lnTo>
                  <a:pt x="293" y="788"/>
                </a:lnTo>
                <a:lnTo>
                  <a:pt x="295" y="791"/>
                </a:lnTo>
                <a:lnTo>
                  <a:pt x="295" y="791"/>
                </a:lnTo>
                <a:lnTo>
                  <a:pt x="298" y="799"/>
                </a:lnTo>
                <a:lnTo>
                  <a:pt x="299" y="802"/>
                </a:lnTo>
                <a:lnTo>
                  <a:pt x="301" y="806"/>
                </a:lnTo>
                <a:lnTo>
                  <a:pt x="301" y="811"/>
                </a:lnTo>
                <a:lnTo>
                  <a:pt x="299" y="816"/>
                </a:lnTo>
                <a:lnTo>
                  <a:pt x="298" y="821"/>
                </a:lnTo>
                <a:lnTo>
                  <a:pt x="295" y="826"/>
                </a:lnTo>
                <a:lnTo>
                  <a:pt x="295" y="826"/>
                </a:lnTo>
                <a:lnTo>
                  <a:pt x="290" y="830"/>
                </a:lnTo>
                <a:lnTo>
                  <a:pt x="281" y="837"/>
                </a:lnTo>
                <a:lnTo>
                  <a:pt x="264" y="846"/>
                </a:lnTo>
                <a:lnTo>
                  <a:pt x="256" y="851"/>
                </a:lnTo>
                <a:lnTo>
                  <a:pt x="253" y="855"/>
                </a:lnTo>
                <a:lnTo>
                  <a:pt x="252" y="857"/>
                </a:lnTo>
                <a:lnTo>
                  <a:pt x="251" y="860"/>
                </a:lnTo>
                <a:lnTo>
                  <a:pt x="251" y="863"/>
                </a:lnTo>
                <a:lnTo>
                  <a:pt x="252" y="866"/>
                </a:lnTo>
                <a:lnTo>
                  <a:pt x="256" y="869"/>
                </a:lnTo>
                <a:lnTo>
                  <a:pt x="256" y="869"/>
                </a:lnTo>
                <a:lnTo>
                  <a:pt x="265" y="877"/>
                </a:lnTo>
                <a:lnTo>
                  <a:pt x="278" y="883"/>
                </a:lnTo>
                <a:lnTo>
                  <a:pt x="291" y="889"/>
                </a:lnTo>
                <a:lnTo>
                  <a:pt x="307" y="895"/>
                </a:lnTo>
                <a:lnTo>
                  <a:pt x="333" y="905"/>
                </a:lnTo>
                <a:lnTo>
                  <a:pt x="344" y="907"/>
                </a:lnTo>
                <a:lnTo>
                  <a:pt x="353" y="908"/>
                </a:lnTo>
                <a:lnTo>
                  <a:pt x="353" y="908"/>
                </a:lnTo>
                <a:lnTo>
                  <a:pt x="397" y="913"/>
                </a:lnTo>
                <a:lnTo>
                  <a:pt x="397" y="913"/>
                </a:lnTo>
                <a:lnTo>
                  <a:pt x="393" y="921"/>
                </a:lnTo>
                <a:lnTo>
                  <a:pt x="389" y="933"/>
                </a:lnTo>
                <a:lnTo>
                  <a:pt x="382" y="957"/>
                </a:lnTo>
                <a:lnTo>
                  <a:pt x="382" y="957"/>
                </a:lnTo>
                <a:lnTo>
                  <a:pt x="380" y="966"/>
                </a:lnTo>
                <a:lnTo>
                  <a:pt x="375" y="976"/>
                </a:lnTo>
                <a:lnTo>
                  <a:pt x="363" y="1000"/>
                </a:lnTo>
                <a:lnTo>
                  <a:pt x="346" y="1028"/>
                </a:lnTo>
                <a:lnTo>
                  <a:pt x="327" y="1058"/>
                </a:lnTo>
                <a:lnTo>
                  <a:pt x="291" y="1116"/>
                </a:lnTo>
                <a:lnTo>
                  <a:pt x="265" y="1157"/>
                </a:lnTo>
                <a:lnTo>
                  <a:pt x="265" y="1157"/>
                </a:lnTo>
                <a:lnTo>
                  <a:pt x="246" y="1195"/>
                </a:lnTo>
                <a:lnTo>
                  <a:pt x="224" y="1242"/>
                </a:lnTo>
                <a:lnTo>
                  <a:pt x="213" y="1268"/>
                </a:lnTo>
                <a:lnTo>
                  <a:pt x="205" y="1292"/>
                </a:lnTo>
                <a:lnTo>
                  <a:pt x="197" y="1314"/>
                </a:lnTo>
                <a:lnTo>
                  <a:pt x="192" y="1333"/>
                </a:lnTo>
                <a:lnTo>
                  <a:pt x="192" y="1333"/>
                </a:lnTo>
                <a:lnTo>
                  <a:pt x="189" y="1347"/>
                </a:lnTo>
                <a:lnTo>
                  <a:pt x="185" y="1361"/>
                </a:lnTo>
                <a:lnTo>
                  <a:pt x="181" y="1374"/>
                </a:lnTo>
                <a:lnTo>
                  <a:pt x="179" y="1385"/>
                </a:lnTo>
                <a:lnTo>
                  <a:pt x="179" y="1396"/>
                </a:lnTo>
                <a:lnTo>
                  <a:pt x="180" y="1402"/>
                </a:lnTo>
                <a:lnTo>
                  <a:pt x="181" y="1407"/>
                </a:lnTo>
                <a:lnTo>
                  <a:pt x="184" y="1413"/>
                </a:lnTo>
                <a:lnTo>
                  <a:pt x="187" y="1418"/>
                </a:lnTo>
                <a:lnTo>
                  <a:pt x="191" y="1424"/>
                </a:lnTo>
                <a:lnTo>
                  <a:pt x="197" y="1430"/>
                </a:lnTo>
                <a:lnTo>
                  <a:pt x="197" y="1430"/>
                </a:lnTo>
                <a:lnTo>
                  <a:pt x="217" y="1450"/>
                </a:lnTo>
                <a:lnTo>
                  <a:pt x="232" y="1463"/>
                </a:lnTo>
                <a:lnTo>
                  <a:pt x="250" y="1474"/>
                </a:lnTo>
                <a:lnTo>
                  <a:pt x="275" y="1489"/>
                </a:lnTo>
                <a:lnTo>
                  <a:pt x="275" y="1489"/>
                </a:lnTo>
                <a:lnTo>
                  <a:pt x="313" y="1507"/>
                </a:lnTo>
                <a:lnTo>
                  <a:pt x="355" y="1526"/>
                </a:lnTo>
                <a:lnTo>
                  <a:pt x="394" y="1544"/>
                </a:lnTo>
                <a:lnTo>
                  <a:pt x="410" y="1551"/>
                </a:lnTo>
                <a:lnTo>
                  <a:pt x="421" y="1557"/>
                </a:lnTo>
                <a:lnTo>
                  <a:pt x="421" y="1557"/>
                </a:lnTo>
                <a:lnTo>
                  <a:pt x="431" y="1562"/>
                </a:lnTo>
                <a:lnTo>
                  <a:pt x="441" y="1567"/>
                </a:lnTo>
                <a:lnTo>
                  <a:pt x="464" y="1575"/>
                </a:lnTo>
                <a:lnTo>
                  <a:pt x="482" y="1584"/>
                </a:lnTo>
                <a:lnTo>
                  <a:pt x="489" y="1587"/>
                </a:lnTo>
                <a:lnTo>
                  <a:pt x="494" y="1591"/>
                </a:lnTo>
                <a:lnTo>
                  <a:pt x="494" y="1591"/>
                </a:lnTo>
                <a:lnTo>
                  <a:pt x="498" y="1595"/>
                </a:lnTo>
                <a:lnTo>
                  <a:pt x="503" y="1597"/>
                </a:lnTo>
                <a:lnTo>
                  <a:pt x="512" y="1600"/>
                </a:lnTo>
                <a:lnTo>
                  <a:pt x="520" y="1601"/>
                </a:lnTo>
                <a:lnTo>
                  <a:pt x="523" y="1601"/>
                </a:lnTo>
                <a:lnTo>
                  <a:pt x="523" y="1601"/>
                </a:lnTo>
                <a:lnTo>
                  <a:pt x="526" y="1629"/>
                </a:lnTo>
                <a:lnTo>
                  <a:pt x="528" y="1656"/>
                </a:lnTo>
                <a:lnTo>
                  <a:pt x="528" y="1684"/>
                </a:lnTo>
                <a:lnTo>
                  <a:pt x="528" y="1684"/>
                </a:lnTo>
                <a:lnTo>
                  <a:pt x="528" y="1696"/>
                </a:lnTo>
                <a:lnTo>
                  <a:pt x="529" y="1704"/>
                </a:lnTo>
                <a:lnTo>
                  <a:pt x="532" y="1718"/>
                </a:lnTo>
                <a:lnTo>
                  <a:pt x="533" y="1724"/>
                </a:lnTo>
                <a:lnTo>
                  <a:pt x="533" y="1731"/>
                </a:lnTo>
                <a:lnTo>
                  <a:pt x="532" y="1740"/>
                </a:lnTo>
                <a:lnTo>
                  <a:pt x="528" y="1752"/>
                </a:lnTo>
                <a:lnTo>
                  <a:pt x="528" y="1752"/>
                </a:lnTo>
                <a:lnTo>
                  <a:pt x="521" y="1775"/>
                </a:lnTo>
                <a:lnTo>
                  <a:pt x="516" y="1792"/>
                </a:lnTo>
                <a:lnTo>
                  <a:pt x="515" y="1800"/>
                </a:lnTo>
                <a:lnTo>
                  <a:pt x="515" y="1804"/>
                </a:lnTo>
                <a:lnTo>
                  <a:pt x="516" y="1811"/>
                </a:lnTo>
                <a:lnTo>
                  <a:pt x="518" y="1815"/>
                </a:lnTo>
                <a:lnTo>
                  <a:pt x="518" y="1815"/>
                </a:lnTo>
                <a:lnTo>
                  <a:pt x="522" y="1820"/>
                </a:lnTo>
                <a:lnTo>
                  <a:pt x="527" y="1825"/>
                </a:lnTo>
                <a:lnTo>
                  <a:pt x="539" y="1832"/>
                </a:lnTo>
                <a:lnTo>
                  <a:pt x="552" y="1840"/>
                </a:lnTo>
                <a:lnTo>
                  <a:pt x="552" y="1840"/>
                </a:lnTo>
                <a:lnTo>
                  <a:pt x="563" y="1835"/>
                </a:lnTo>
                <a:lnTo>
                  <a:pt x="571" y="1831"/>
                </a:lnTo>
                <a:lnTo>
                  <a:pt x="577" y="1830"/>
                </a:lnTo>
                <a:lnTo>
                  <a:pt x="577" y="1830"/>
                </a:lnTo>
                <a:lnTo>
                  <a:pt x="580" y="1829"/>
                </a:lnTo>
                <a:lnTo>
                  <a:pt x="587" y="1824"/>
                </a:lnTo>
                <a:lnTo>
                  <a:pt x="605" y="1811"/>
                </a:lnTo>
                <a:lnTo>
                  <a:pt x="623" y="1795"/>
                </a:lnTo>
                <a:lnTo>
                  <a:pt x="630" y="1787"/>
                </a:lnTo>
                <a:lnTo>
                  <a:pt x="635" y="1781"/>
                </a:lnTo>
                <a:lnTo>
                  <a:pt x="635" y="1781"/>
                </a:lnTo>
                <a:lnTo>
                  <a:pt x="653" y="1745"/>
                </a:lnTo>
                <a:lnTo>
                  <a:pt x="662" y="1730"/>
                </a:lnTo>
                <a:lnTo>
                  <a:pt x="664" y="1726"/>
                </a:lnTo>
                <a:lnTo>
                  <a:pt x="664" y="1726"/>
                </a:lnTo>
                <a:lnTo>
                  <a:pt x="664" y="1728"/>
                </a:lnTo>
                <a:lnTo>
                  <a:pt x="664" y="1728"/>
                </a:lnTo>
                <a:lnTo>
                  <a:pt x="664" y="1752"/>
                </a:lnTo>
                <a:lnTo>
                  <a:pt x="666" y="1797"/>
                </a:lnTo>
                <a:lnTo>
                  <a:pt x="667" y="1820"/>
                </a:lnTo>
                <a:lnTo>
                  <a:pt x="668" y="1841"/>
                </a:lnTo>
                <a:lnTo>
                  <a:pt x="670" y="1857"/>
                </a:lnTo>
                <a:lnTo>
                  <a:pt x="673" y="1862"/>
                </a:lnTo>
                <a:lnTo>
                  <a:pt x="674" y="1864"/>
                </a:lnTo>
                <a:lnTo>
                  <a:pt x="674" y="1864"/>
                </a:lnTo>
                <a:lnTo>
                  <a:pt x="679" y="1867"/>
                </a:lnTo>
                <a:lnTo>
                  <a:pt x="686" y="1869"/>
                </a:lnTo>
                <a:lnTo>
                  <a:pt x="705" y="1871"/>
                </a:lnTo>
                <a:lnTo>
                  <a:pt x="714" y="1873"/>
                </a:lnTo>
                <a:lnTo>
                  <a:pt x="723" y="1873"/>
                </a:lnTo>
                <a:lnTo>
                  <a:pt x="731" y="1871"/>
                </a:lnTo>
                <a:lnTo>
                  <a:pt x="737" y="1869"/>
                </a:lnTo>
                <a:lnTo>
                  <a:pt x="737" y="1869"/>
                </a:lnTo>
                <a:lnTo>
                  <a:pt x="750" y="1862"/>
                </a:lnTo>
                <a:lnTo>
                  <a:pt x="764" y="1852"/>
                </a:lnTo>
                <a:lnTo>
                  <a:pt x="770" y="1846"/>
                </a:lnTo>
                <a:lnTo>
                  <a:pt x="776" y="1840"/>
                </a:lnTo>
                <a:lnTo>
                  <a:pt x="782" y="1832"/>
                </a:lnTo>
                <a:lnTo>
                  <a:pt x="786" y="1825"/>
                </a:lnTo>
                <a:lnTo>
                  <a:pt x="786" y="1825"/>
                </a:lnTo>
                <a:lnTo>
                  <a:pt x="790" y="1818"/>
                </a:lnTo>
                <a:lnTo>
                  <a:pt x="793" y="1813"/>
                </a:lnTo>
                <a:lnTo>
                  <a:pt x="802" y="1807"/>
                </a:lnTo>
                <a:lnTo>
                  <a:pt x="804" y="1802"/>
                </a:lnTo>
                <a:lnTo>
                  <a:pt x="808" y="1797"/>
                </a:lnTo>
                <a:lnTo>
                  <a:pt x="809" y="1791"/>
                </a:lnTo>
                <a:lnTo>
                  <a:pt x="810" y="1781"/>
                </a:lnTo>
                <a:lnTo>
                  <a:pt x="810" y="1781"/>
                </a:lnTo>
                <a:lnTo>
                  <a:pt x="812" y="1757"/>
                </a:lnTo>
                <a:lnTo>
                  <a:pt x="813" y="1730"/>
                </a:lnTo>
                <a:lnTo>
                  <a:pt x="815" y="1706"/>
                </a:lnTo>
                <a:lnTo>
                  <a:pt x="815" y="1689"/>
                </a:lnTo>
                <a:lnTo>
                  <a:pt x="815" y="1689"/>
                </a:lnTo>
                <a:lnTo>
                  <a:pt x="813" y="1674"/>
                </a:lnTo>
                <a:lnTo>
                  <a:pt x="809" y="1654"/>
                </a:lnTo>
                <a:lnTo>
                  <a:pt x="806" y="1633"/>
                </a:lnTo>
                <a:lnTo>
                  <a:pt x="806" y="1622"/>
                </a:lnTo>
                <a:lnTo>
                  <a:pt x="806" y="1611"/>
                </a:lnTo>
                <a:lnTo>
                  <a:pt x="806" y="1611"/>
                </a:lnTo>
                <a:lnTo>
                  <a:pt x="808" y="1589"/>
                </a:lnTo>
                <a:lnTo>
                  <a:pt x="809" y="1566"/>
                </a:lnTo>
                <a:lnTo>
                  <a:pt x="810" y="1537"/>
                </a:lnTo>
                <a:lnTo>
                  <a:pt x="810" y="1537"/>
                </a:lnTo>
                <a:lnTo>
                  <a:pt x="809" y="1535"/>
                </a:lnTo>
                <a:lnTo>
                  <a:pt x="804" y="1533"/>
                </a:lnTo>
                <a:lnTo>
                  <a:pt x="791" y="1525"/>
                </a:lnTo>
                <a:lnTo>
                  <a:pt x="778" y="1518"/>
                </a:lnTo>
                <a:lnTo>
                  <a:pt x="773" y="1516"/>
                </a:lnTo>
                <a:lnTo>
                  <a:pt x="771" y="1513"/>
                </a:lnTo>
                <a:lnTo>
                  <a:pt x="771" y="1513"/>
                </a:lnTo>
                <a:lnTo>
                  <a:pt x="774" y="1496"/>
                </a:lnTo>
                <a:lnTo>
                  <a:pt x="781" y="1464"/>
                </a:lnTo>
                <a:lnTo>
                  <a:pt x="781" y="1464"/>
                </a:lnTo>
                <a:lnTo>
                  <a:pt x="782" y="1455"/>
                </a:lnTo>
                <a:lnTo>
                  <a:pt x="781" y="1446"/>
                </a:lnTo>
                <a:lnTo>
                  <a:pt x="779" y="1438"/>
                </a:lnTo>
                <a:lnTo>
                  <a:pt x="775" y="1429"/>
                </a:lnTo>
                <a:lnTo>
                  <a:pt x="765" y="1416"/>
                </a:lnTo>
                <a:lnTo>
                  <a:pt x="757" y="1406"/>
                </a:lnTo>
                <a:lnTo>
                  <a:pt x="757" y="1406"/>
                </a:lnTo>
                <a:lnTo>
                  <a:pt x="746" y="1392"/>
                </a:lnTo>
                <a:lnTo>
                  <a:pt x="729" y="1374"/>
                </a:lnTo>
                <a:lnTo>
                  <a:pt x="713" y="1356"/>
                </a:lnTo>
                <a:lnTo>
                  <a:pt x="703" y="1347"/>
                </a:lnTo>
                <a:lnTo>
                  <a:pt x="703" y="1347"/>
                </a:lnTo>
                <a:lnTo>
                  <a:pt x="700" y="1345"/>
                </a:lnTo>
                <a:lnTo>
                  <a:pt x="695" y="1339"/>
                </a:lnTo>
                <a:lnTo>
                  <a:pt x="690" y="1330"/>
                </a:lnTo>
                <a:lnTo>
                  <a:pt x="685" y="1320"/>
                </a:lnTo>
                <a:lnTo>
                  <a:pt x="681" y="1311"/>
                </a:lnTo>
                <a:lnTo>
                  <a:pt x="680" y="1301"/>
                </a:lnTo>
                <a:lnTo>
                  <a:pt x="681" y="1296"/>
                </a:lnTo>
                <a:lnTo>
                  <a:pt x="683" y="1291"/>
                </a:lnTo>
                <a:lnTo>
                  <a:pt x="685" y="1288"/>
                </a:lnTo>
                <a:lnTo>
                  <a:pt x="689" y="1284"/>
                </a:lnTo>
                <a:lnTo>
                  <a:pt x="689" y="1284"/>
                </a:lnTo>
                <a:lnTo>
                  <a:pt x="694" y="1279"/>
                </a:lnTo>
                <a:lnTo>
                  <a:pt x="698" y="1269"/>
                </a:lnTo>
                <a:lnTo>
                  <a:pt x="703" y="1256"/>
                </a:lnTo>
                <a:lnTo>
                  <a:pt x="708" y="1240"/>
                </a:lnTo>
                <a:lnTo>
                  <a:pt x="718" y="1202"/>
                </a:lnTo>
                <a:lnTo>
                  <a:pt x="729" y="1160"/>
                </a:lnTo>
                <a:lnTo>
                  <a:pt x="748" y="1073"/>
                </a:lnTo>
                <a:lnTo>
                  <a:pt x="756" y="1039"/>
                </a:lnTo>
                <a:lnTo>
                  <a:pt x="762" y="1016"/>
                </a:lnTo>
                <a:lnTo>
                  <a:pt x="762" y="1016"/>
                </a:lnTo>
                <a:lnTo>
                  <a:pt x="765" y="1000"/>
                </a:lnTo>
                <a:lnTo>
                  <a:pt x="769" y="985"/>
                </a:lnTo>
                <a:lnTo>
                  <a:pt x="771" y="962"/>
                </a:lnTo>
                <a:lnTo>
                  <a:pt x="771" y="947"/>
                </a:lnTo>
                <a:lnTo>
                  <a:pt x="771" y="943"/>
                </a:lnTo>
                <a:lnTo>
                  <a:pt x="771" y="943"/>
                </a:lnTo>
                <a:lnTo>
                  <a:pt x="779" y="947"/>
                </a:lnTo>
                <a:lnTo>
                  <a:pt x="785" y="952"/>
                </a:lnTo>
                <a:lnTo>
                  <a:pt x="792" y="956"/>
                </a:lnTo>
                <a:lnTo>
                  <a:pt x="799" y="958"/>
                </a:lnTo>
                <a:lnTo>
                  <a:pt x="803" y="958"/>
                </a:lnTo>
                <a:lnTo>
                  <a:pt x="806" y="957"/>
                </a:lnTo>
                <a:lnTo>
                  <a:pt x="807" y="955"/>
                </a:lnTo>
                <a:lnTo>
                  <a:pt x="807" y="951"/>
                </a:lnTo>
                <a:lnTo>
                  <a:pt x="807" y="945"/>
                </a:lnTo>
                <a:lnTo>
                  <a:pt x="806" y="938"/>
                </a:lnTo>
                <a:lnTo>
                  <a:pt x="806" y="938"/>
                </a:lnTo>
                <a:lnTo>
                  <a:pt x="801" y="922"/>
                </a:lnTo>
                <a:lnTo>
                  <a:pt x="795" y="907"/>
                </a:lnTo>
                <a:lnTo>
                  <a:pt x="784" y="882"/>
                </a:lnTo>
                <a:lnTo>
                  <a:pt x="773" y="859"/>
                </a:lnTo>
                <a:lnTo>
                  <a:pt x="769" y="849"/>
                </a:lnTo>
                <a:lnTo>
                  <a:pt x="767" y="840"/>
                </a:lnTo>
                <a:lnTo>
                  <a:pt x="767" y="840"/>
                </a:lnTo>
                <a:lnTo>
                  <a:pt x="759" y="802"/>
                </a:lnTo>
                <a:lnTo>
                  <a:pt x="746" y="739"/>
                </a:lnTo>
                <a:lnTo>
                  <a:pt x="723" y="631"/>
                </a:lnTo>
                <a:lnTo>
                  <a:pt x="723" y="631"/>
                </a:lnTo>
                <a:lnTo>
                  <a:pt x="722" y="620"/>
                </a:lnTo>
                <a:lnTo>
                  <a:pt x="722" y="609"/>
                </a:lnTo>
                <a:lnTo>
                  <a:pt x="722" y="600"/>
                </a:lnTo>
                <a:lnTo>
                  <a:pt x="724" y="590"/>
                </a:lnTo>
                <a:lnTo>
                  <a:pt x="726" y="570"/>
                </a:lnTo>
                <a:lnTo>
                  <a:pt x="728" y="557"/>
                </a:lnTo>
                <a:lnTo>
                  <a:pt x="728" y="543"/>
                </a:lnTo>
                <a:lnTo>
                  <a:pt x="728" y="543"/>
                </a:lnTo>
                <a:lnTo>
                  <a:pt x="726" y="517"/>
                </a:lnTo>
                <a:lnTo>
                  <a:pt x="724" y="500"/>
                </a:lnTo>
                <a:lnTo>
                  <a:pt x="718" y="470"/>
                </a:lnTo>
                <a:lnTo>
                  <a:pt x="718" y="470"/>
                </a:lnTo>
                <a:lnTo>
                  <a:pt x="715" y="449"/>
                </a:lnTo>
                <a:lnTo>
                  <a:pt x="713" y="431"/>
                </a:lnTo>
                <a:lnTo>
                  <a:pt x="713" y="412"/>
                </a:lnTo>
                <a:lnTo>
                  <a:pt x="713" y="397"/>
                </a:lnTo>
                <a:lnTo>
                  <a:pt x="713" y="397"/>
                </a:lnTo>
                <a:lnTo>
                  <a:pt x="714" y="383"/>
                </a:lnTo>
                <a:lnTo>
                  <a:pt x="713" y="375"/>
                </a:lnTo>
                <a:lnTo>
                  <a:pt x="713" y="367"/>
                </a:lnTo>
                <a:lnTo>
                  <a:pt x="713" y="367"/>
                </a:lnTo>
                <a:lnTo>
                  <a:pt x="720" y="360"/>
                </a:lnTo>
                <a:lnTo>
                  <a:pt x="728" y="353"/>
                </a:lnTo>
                <a:lnTo>
                  <a:pt x="737" y="342"/>
                </a:lnTo>
                <a:lnTo>
                  <a:pt x="746" y="329"/>
                </a:lnTo>
                <a:lnTo>
                  <a:pt x="753" y="315"/>
                </a:lnTo>
                <a:lnTo>
                  <a:pt x="759" y="300"/>
                </a:lnTo>
                <a:lnTo>
                  <a:pt x="760" y="292"/>
                </a:lnTo>
                <a:lnTo>
                  <a:pt x="762" y="284"/>
                </a:lnTo>
                <a:lnTo>
                  <a:pt x="762" y="284"/>
                </a:lnTo>
                <a:lnTo>
                  <a:pt x="762" y="270"/>
                </a:lnTo>
                <a:lnTo>
                  <a:pt x="760" y="258"/>
                </a:lnTo>
                <a:lnTo>
                  <a:pt x="757" y="247"/>
                </a:lnTo>
                <a:lnTo>
                  <a:pt x="753" y="237"/>
                </a:lnTo>
                <a:lnTo>
                  <a:pt x="750" y="231"/>
                </a:lnTo>
                <a:lnTo>
                  <a:pt x="745" y="225"/>
                </a:lnTo>
                <a:lnTo>
                  <a:pt x="739" y="220"/>
                </a:lnTo>
                <a:lnTo>
                  <a:pt x="733" y="216"/>
                </a:lnTo>
                <a:lnTo>
                  <a:pt x="733" y="216"/>
                </a:lnTo>
                <a:lnTo>
                  <a:pt x="719" y="209"/>
                </a:lnTo>
                <a:lnTo>
                  <a:pt x="705" y="199"/>
                </a:lnTo>
                <a:lnTo>
                  <a:pt x="689" y="191"/>
                </a:lnTo>
                <a:lnTo>
                  <a:pt x="674" y="182"/>
                </a:lnTo>
                <a:lnTo>
                  <a:pt x="674" y="182"/>
                </a:lnTo>
                <a:lnTo>
                  <a:pt x="666" y="176"/>
                </a:lnTo>
                <a:lnTo>
                  <a:pt x="656" y="165"/>
                </a:lnTo>
                <a:lnTo>
                  <a:pt x="633" y="137"/>
                </a:lnTo>
                <a:lnTo>
                  <a:pt x="612" y="111"/>
                </a:lnTo>
                <a:lnTo>
                  <a:pt x="605" y="103"/>
                </a:lnTo>
                <a:lnTo>
                  <a:pt x="601" y="99"/>
                </a:lnTo>
                <a:lnTo>
                  <a:pt x="601" y="99"/>
                </a:lnTo>
                <a:lnTo>
                  <a:pt x="596" y="97"/>
                </a:lnTo>
                <a:lnTo>
                  <a:pt x="588" y="89"/>
                </a:lnTo>
                <a:lnTo>
                  <a:pt x="565" y="70"/>
                </a:lnTo>
                <a:lnTo>
                  <a:pt x="533" y="41"/>
                </a:lnTo>
                <a:lnTo>
                  <a:pt x="514" y="45"/>
                </a:lnTo>
                <a:lnTo>
                  <a:pt x="514" y="45"/>
                </a:lnTo>
                <a:lnTo>
                  <a:pt x="501" y="39"/>
                </a:lnTo>
                <a:lnTo>
                  <a:pt x="484" y="31"/>
                </a:lnTo>
                <a:lnTo>
                  <a:pt x="484" y="31"/>
                </a:lnTo>
                <a:lnTo>
                  <a:pt x="481" y="31"/>
                </a:lnTo>
                <a:lnTo>
                  <a:pt x="477" y="31"/>
                </a:lnTo>
                <a:lnTo>
                  <a:pt x="469" y="32"/>
                </a:lnTo>
                <a:lnTo>
                  <a:pt x="455" y="36"/>
                </a:lnTo>
                <a:lnTo>
                  <a:pt x="455" y="36"/>
                </a:lnTo>
                <a:lnTo>
                  <a:pt x="451" y="37"/>
                </a:lnTo>
                <a:lnTo>
                  <a:pt x="449" y="39"/>
                </a:lnTo>
                <a:lnTo>
                  <a:pt x="447" y="43"/>
                </a:lnTo>
                <a:lnTo>
                  <a:pt x="445" y="45"/>
                </a:lnTo>
                <a:lnTo>
                  <a:pt x="445" y="45"/>
                </a:lnTo>
                <a:lnTo>
                  <a:pt x="444" y="52"/>
                </a:lnTo>
                <a:lnTo>
                  <a:pt x="444" y="55"/>
                </a:lnTo>
                <a:lnTo>
                  <a:pt x="445" y="60"/>
                </a:lnTo>
                <a:lnTo>
                  <a:pt x="445" y="60"/>
                </a:lnTo>
                <a:lnTo>
                  <a:pt x="448" y="65"/>
                </a:lnTo>
                <a:lnTo>
                  <a:pt x="453" y="69"/>
                </a:lnTo>
                <a:lnTo>
                  <a:pt x="460" y="75"/>
                </a:lnTo>
                <a:lnTo>
                  <a:pt x="460" y="75"/>
                </a:lnTo>
                <a:lnTo>
                  <a:pt x="462" y="78"/>
                </a:lnTo>
                <a:lnTo>
                  <a:pt x="465" y="84"/>
                </a:lnTo>
                <a:lnTo>
                  <a:pt x="466" y="91"/>
                </a:lnTo>
                <a:lnTo>
                  <a:pt x="465" y="94"/>
                </a:lnTo>
                <a:lnTo>
                  <a:pt x="465" y="94"/>
                </a:lnTo>
                <a:lnTo>
                  <a:pt x="464" y="98"/>
                </a:lnTo>
                <a:lnTo>
                  <a:pt x="461" y="105"/>
                </a:lnTo>
                <a:lnTo>
                  <a:pt x="460" y="114"/>
                </a:lnTo>
                <a:lnTo>
                  <a:pt x="460" y="114"/>
                </a:lnTo>
                <a:lnTo>
                  <a:pt x="470" y="125"/>
                </a:lnTo>
                <a:lnTo>
                  <a:pt x="479" y="134"/>
                </a:lnTo>
                <a:lnTo>
                  <a:pt x="489" y="143"/>
                </a:lnTo>
                <a:lnTo>
                  <a:pt x="489" y="143"/>
                </a:lnTo>
                <a:lnTo>
                  <a:pt x="500" y="153"/>
                </a:lnTo>
                <a:lnTo>
                  <a:pt x="514" y="167"/>
                </a:lnTo>
                <a:lnTo>
                  <a:pt x="526" y="181"/>
                </a:lnTo>
                <a:lnTo>
                  <a:pt x="533" y="192"/>
                </a:lnTo>
                <a:lnTo>
                  <a:pt x="533" y="192"/>
                </a:lnTo>
                <a:lnTo>
                  <a:pt x="548" y="217"/>
                </a:lnTo>
                <a:lnTo>
                  <a:pt x="557" y="236"/>
                </a:lnTo>
                <a:lnTo>
                  <a:pt x="557" y="236"/>
                </a:lnTo>
                <a:lnTo>
                  <a:pt x="560" y="238"/>
                </a:lnTo>
                <a:lnTo>
                  <a:pt x="565" y="243"/>
                </a:lnTo>
                <a:lnTo>
                  <a:pt x="566" y="247"/>
                </a:lnTo>
                <a:lnTo>
                  <a:pt x="565" y="249"/>
                </a:lnTo>
                <a:lnTo>
                  <a:pt x="562" y="250"/>
                </a:lnTo>
                <a:lnTo>
                  <a:pt x="557" y="250"/>
                </a:lnTo>
                <a:lnTo>
                  <a:pt x="557" y="250"/>
                </a:lnTo>
                <a:lnTo>
                  <a:pt x="540" y="250"/>
                </a:lnTo>
                <a:lnTo>
                  <a:pt x="520" y="251"/>
                </a:lnTo>
                <a:lnTo>
                  <a:pt x="501" y="251"/>
                </a:lnTo>
                <a:lnTo>
                  <a:pt x="496" y="251"/>
                </a:lnTo>
                <a:lnTo>
                  <a:pt x="494" y="250"/>
                </a:lnTo>
                <a:lnTo>
                  <a:pt x="494" y="250"/>
                </a:lnTo>
                <a:lnTo>
                  <a:pt x="489" y="239"/>
                </a:lnTo>
                <a:lnTo>
                  <a:pt x="484" y="233"/>
                </a:lnTo>
                <a:lnTo>
                  <a:pt x="479" y="226"/>
                </a:lnTo>
                <a:lnTo>
                  <a:pt x="479" y="226"/>
                </a:lnTo>
                <a:lnTo>
                  <a:pt x="472" y="215"/>
                </a:lnTo>
                <a:lnTo>
                  <a:pt x="470" y="211"/>
                </a:lnTo>
                <a:lnTo>
                  <a:pt x="470" y="211"/>
                </a:lnTo>
                <a:lnTo>
                  <a:pt x="482" y="210"/>
                </a:lnTo>
                <a:lnTo>
                  <a:pt x="489" y="209"/>
                </a:lnTo>
                <a:lnTo>
                  <a:pt x="490" y="208"/>
                </a:lnTo>
                <a:lnTo>
                  <a:pt x="489" y="206"/>
                </a:lnTo>
                <a:lnTo>
                  <a:pt x="489" y="206"/>
                </a:lnTo>
                <a:lnTo>
                  <a:pt x="483" y="204"/>
                </a:lnTo>
                <a:lnTo>
                  <a:pt x="477" y="203"/>
                </a:lnTo>
                <a:lnTo>
                  <a:pt x="475" y="201"/>
                </a:lnTo>
                <a:lnTo>
                  <a:pt x="472" y="199"/>
                </a:lnTo>
                <a:lnTo>
                  <a:pt x="470" y="197"/>
                </a:lnTo>
                <a:lnTo>
                  <a:pt x="470" y="192"/>
                </a:lnTo>
                <a:lnTo>
                  <a:pt x="470" y="158"/>
                </a:lnTo>
                <a:lnTo>
                  <a:pt x="470" y="158"/>
                </a:lnTo>
                <a:lnTo>
                  <a:pt x="470" y="154"/>
                </a:lnTo>
                <a:lnTo>
                  <a:pt x="469" y="152"/>
                </a:lnTo>
                <a:lnTo>
                  <a:pt x="465" y="148"/>
                </a:lnTo>
                <a:lnTo>
                  <a:pt x="465" y="148"/>
                </a:lnTo>
                <a:lnTo>
                  <a:pt x="453" y="134"/>
                </a:lnTo>
                <a:lnTo>
                  <a:pt x="448" y="128"/>
                </a:lnTo>
                <a:lnTo>
                  <a:pt x="445" y="123"/>
                </a:lnTo>
                <a:lnTo>
                  <a:pt x="445" y="123"/>
                </a:lnTo>
                <a:lnTo>
                  <a:pt x="443" y="113"/>
                </a:lnTo>
                <a:lnTo>
                  <a:pt x="442" y="105"/>
                </a:lnTo>
                <a:lnTo>
                  <a:pt x="441" y="99"/>
                </a:lnTo>
                <a:lnTo>
                  <a:pt x="441" y="99"/>
                </a:lnTo>
                <a:lnTo>
                  <a:pt x="439" y="92"/>
                </a:lnTo>
                <a:lnTo>
                  <a:pt x="434" y="81"/>
                </a:lnTo>
                <a:lnTo>
                  <a:pt x="428" y="70"/>
                </a:lnTo>
                <a:lnTo>
                  <a:pt x="421" y="60"/>
                </a:lnTo>
                <a:lnTo>
                  <a:pt x="421" y="60"/>
                </a:lnTo>
                <a:lnTo>
                  <a:pt x="404" y="43"/>
                </a:lnTo>
                <a:lnTo>
                  <a:pt x="394" y="36"/>
                </a:lnTo>
                <a:lnTo>
                  <a:pt x="387" y="31"/>
                </a:lnTo>
                <a:lnTo>
                  <a:pt x="387" y="31"/>
                </a:lnTo>
                <a:lnTo>
                  <a:pt x="371" y="25"/>
                </a:lnTo>
                <a:lnTo>
                  <a:pt x="344" y="15"/>
                </a:lnTo>
                <a:lnTo>
                  <a:pt x="304" y="2"/>
                </a:lnTo>
                <a:lnTo>
                  <a:pt x="304" y="2"/>
                </a:lnTo>
                <a:lnTo>
                  <a:pt x="296" y="0"/>
                </a:lnTo>
                <a:lnTo>
                  <a:pt x="285" y="2"/>
                </a:lnTo>
                <a:lnTo>
                  <a:pt x="285" y="2"/>
                </a:lnTo>
                <a:lnTo>
                  <a:pt x="281" y="3"/>
                </a:lnTo>
                <a:lnTo>
                  <a:pt x="278" y="4"/>
                </a:lnTo>
                <a:lnTo>
                  <a:pt x="271" y="9"/>
                </a:lnTo>
                <a:lnTo>
                  <a:pt x="265" y="14"/>
                </a:lnTo>
                <a:lnTo>
                  <a:pt x="260" y="16"/>
                </a:lnTo>
                <a:lnTo>
                  <a:pt x="260" y="16"/>
                </a:lnTo>
                <a:lnTo>
                  <a:pt x="256" y="16"/>
                </a:lnTo>
                <a:lnTo>
                  <a:pt x="250" y="16"/>
                </a:lnTo>
                <a:lnTo>
                  <a:pt x="241" y="16"/>
                </a:lnTo>
                <a:lnTo>
                  <a:pt x="241" y="16"/>
                </a:lnTo>
                <a:lnTo>
                  <a:pt x="245" y="19"/>
                </a:lnTo>
                <a:lnTo>
                  <a:pt x="251" y="24"/>
                </a:lnTo>
                <a:lnTo>
                  <a:pt x="253" y="27"/>
                </a:lnTo>
                <a:lnTo>
                  <a:pt x="253" y="30"/>
                </a:lnTo>
                <a:lnTo>
                  <a:pt x="251" y="31"/>
                </a:lnTo>
                <a:lnTo>
                  <a:pt x="246" y="31"/>
                </a:lnTo>
                <a:lnTo>
                  <a:pt x="246" y="31"/>
                </a:lnTo>
                <a:lnTo>
                  <a:pt x="240" y="30"/>
                </a:lnTo>
                <a:lnTo>
                  <a:pt x="234" y="28"/>
                </a:lnTo>
                <a:lnTo>
                  <a:pt x="226" y="25"/>
                </a:lnTo>
                <a:lnTo>
                  <a:pt x="222" y="24"/>
                </a:lnTo>
                <a:lnTo>
                  <a:pt x="222" y="24"/>
                </a:lnTo>
                <a:lnTo>
                  <a:pt x="222" y="26"/>
                </a:lnTo>
                <a:lnTo>
                  <a:pt x="222" y="26"/>
                </a:lnTo>
                <a:close/>
                <a:moveTo>
                  <a:pt x="214" y="225"/>
                </a:moveTo>
                <a:lnTo>
                  <a:pt x="214" y="225"/>
                </a:lnTo>
                <a:lnTo>
                  <a:pt x="223" y="233"/>
                </a:lnTo>
                <a:lnTo>
                  <a:pt x="228" y="240"/>
                </a:lnTo>
                <a:lnTo>
                  <a:pt x="231" y="245"/>
                </a:lnTo>
                <a:lnTo>
                  <a:pt x="231" y="245"/>
                </a:lnTo>
                <a:lnTo>
                  <a:pt x="239" y="258"/>
                </a:lnTo>
                <a:lnTo>
                  <a:pt x="246" y="270"/>
                </a:lnTo>
                <a:lnTo>
                  <a:pt x="246" y="270"/>
                </a:lnTo>
                <a:lnTo>
                  <a:pt x="250" y="276"/>
                </a:lnTo>
                <a:lnTo>
                  <a:pt x="251" y="279"/>
                </a:lnTo>
                <a:lnTo>
                  <a:pt x="251" y="294"/>
                </a:lnTo>
                <a:lnTo>
                  <a:pt x="251" y="294"/>
                </a:lnTo>
                <a:lnTo>
                  <a:pt x="242" y="300"/>
                </a:lnTo>
                <a:lnTo>
                  <a:pt x="235" y="304"/>
                </a:lnTo>
                <a:lnTo>
                  <a:pt x="230" y="304"/>
                </a:lnTo>
                <a:lnTo>
                  <a:pt x="226" y="304"/>
                </a:lnTo>
                <a:lnTo>
                  <a:pt x="226" y="304"/>
                </a:lnTo>
                <a:lnTo>
                  <a:pt x="217" y="303"/>
                </a:lnTo>
                <a:lnTo>
                  <a:pt x="205" y="304"/>
                </a:lnTo>
                <a:lnTo>
                  <a:pt x="191" y="304"/>
                </a:lnTo>
                <a:lnTo>
                  <a:pt x="178" y="304"/>
                </a:lnTo>
                <a:lnTo>
                  <a:pt x="178" y="304"/>
                </a:lnTo>
                <a:lnTo>
                  <a:pt x="162" y="304"/>
                </a:lnTo>
                <a:lnTo>
                  <a:pt x="142" y="306"/>
                </a:lnTo>
                <a:lnTo>
                  <a:pt x="119" y="309"/>
                </a:lnTo>
                <a:lnTo>
                  <a:pt x="119" y="309"/>
                </a:lnTo>
                <a:lnTo>
                  <a:pt x="128" y="292"/>
                </a:lnTo>
                <a:lnTo>
                  <a:pt x="139" y="270"/>
                </a:lnTo>
                <a:lnTo>
                  <a:pt x="139" y="270"/>
                </a:lnTo>
                <a:lnTo>
                  <a:pt x="141" y="267"/>
                </a:lnTo>
                <a:lnTo>
                  <a:pt x="144" y="266"/>
                </a:lnTo>
                <a:lnTo>
                  <a:pt x="150" y="262"/>
                </a:lnTo>
                <a:lnTo>
                  <a:pt x="156" y="259"/>
                </a:lnTo>
                <a:lnTo>
                  <a:pt x="157" y="258"/>
                </a:lnTo>
                <a:lnTo>
                  <a:pt x="158" y="255"/>
                </a:lnTo>
                <a:lnTo>
                  <a:pt x="158" y="255"/>
                </a:lnTo>
                <a:lnTo>
                  <a:pt x="161" y="250"/>
                </a:lnTo>
                <a:lnTo>
                  <a:pt x="164" y="244"/>
                </a:lnTo>
                <a:lnTo>
                  <a:pt x="168" y="239"/>
                </a:lnTo>
                <a:lnTo>
                  <a:pt x="168" y="237"/>
                </a:lnTo>
                <a:lnTo>
                  <a:pt x="168" y="236"/>
                </a:lnTo>
                <a:lnTo>
                  <a:pt x="168" y="236"/>
                </a:lnTo>
                <a:lnTo>
                  <a:pt x="168" y="236"/>
                </a:lnTo>
                <a:lnTo>
                  <a:pt x="169" y="234"/>
                </a:lnTo>
                <a:lnTo>
                  <a:pt x="172" y="234"/>
                </a:lnTo>
                <a:lnTo>
                  <a:pt x="183" y="234"/>
                </a:lnTo>
                <a:lnTo>
                  <a:pt x="202" y="236"/>
                </a:lnTo>
                <a:lnTo>
                  <a:pt x="202" y="236"/>
                </a:lnTo>
                <a:lnTo>
                  <a:pt x="206" y="234"/>
                </a:lnTo>
                <a:lnTo>
                  <a:pt x="209" y="230"/>
                </a:lnTo>
                <a:lnTo>
                  <a:pt x="214" y="225"/>
                </a:lnTo>
                <a:lnTo>
                  <a:pt x="214" y="225"/>
                </a:lnTo>
                <a:close/>
                <a:moveTo>
                  <a:pt x="436" y="1381"/>
                </a:moveTo>
                <a:lnTo>
                  <a:pt x="436" y="1381"/>
                </a:lnTo>
                <a:lnTo>
                  <a:pt x="482" y="1409"/>
                </a:lnTo>
                <a:lnTo>
                  <a:pt x="517" y="1430"/>
                </a:lnTo>
                <a:lnTo>
                  <a:pt x="538" y="1445"/>
                </a:lnTo>
                <a:lnTo>
                  <a:pt x="538" y="1445"/>
                </a:lnTo>
                <a:lnTo>
                  <a:pt x="550" y="1457"/>
                </a:lnTo>
                <a:lnTo>
                  <a:pt x="567" y="1474"/>
                </a:lnTo>
                <a:lnTo>
                  <a:pt x="595" y="1506"/>
                </a:lnTo>
                <a:lnTo>
                  <a:pt x="595" y="1506"/>
                </a:lnTo>
                <a:lnTo>
                  <a:pt x="602" y="1514"/>
                </a:lnTo>
                <a:lnTo>
                  <a:pt x="607" y="1523"/>
                </a:lnTo>
                <a:lnTo>
                  <a:pt x="611" y="1530"/>
                </a:lnTo>
                <a:lnTo>
                  <a:pt x="613" y="1537"/>
                </a:lnTo>
                <a:lnTo>
                  <a:pt x="613" y="1537"/>
                </a:lnTo>
                <a:lnTo>
                  <a:pt x="613" y="1539"/>
                </a:lnTo>
                <a:lnTo>
                  <a:pt x="611" y="1537"/>
                </a:lnTo>
                <a:lnTo>
                  <a:pt x="604" y="1533"/>
                </a:lnTo>
                <a:lnTo>
                  <a:pt x="578" y="1511"/>
                </a:lnTo>
                <a:lnTo>
                  <a:pt x="548" y="1484"/>
                </a:lnTo>
                <a:lnTo>
                  <a:pt x="523" y="1462"/>
                </a:lnTo>
                <a:lnTo>
                  <a:pt x="523" y="1462"/>
                </a:lnTo>
                <a:lnTo>
                  <a:pt x="500" y="1441"/>
                </a:lnTo>
                <a:lnTo>
                  <a:pt x="471" y="1414"/>
                </a:lnTo>
                <a:lnTo>
                  <a:pt x="436" y="1381"/>
                </a:lnTo>
                <a:lnTo>
                  <a:pt x="436" y="138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C6BADDEA-D0BB-4B9E-91AD-D39A0AAAE0B0}"/>
              </a:ext>
            </a:extLst>
          </p:cNvPr>
          <p:cNvSpPr>
            <a:spLocks/>
          </p:cNvSpPr>
          <p:nvPr/>
        </p:nvSpPr>
        <p:spPr bwMode="auto">
          <a:xfrm>
            <a:off x="7377415" y="990943"/>
            <a:ext cx="1089546" cy="2530654"/>
          </a:xfrm>
          <a:custGeom>
            <a:avLst/>
            <a:gdLst>
              <a:gd name="T0" fmla="*/ 597 w 719"/>
              <a:gd name="T1" fmla="*/ 1644 h 1670"/>
              <a:gd name="T2" fmla="*/ 624 w 719"/>
              <a:gd name="T3" fmla="*/ 1668 h 1670"/>
              <a:gd name="T4" fmla="*/ 674 w 719"/>
              <a:gd name="T5" fmla="*/ 1628 h 1670"/>
              <a:gd name="T6" fmla="*/ 714 w 719"/>
              <a:gd name="T7" fmla="*/ 1492 h 1670"/>
              <a:gd name="T8" fmla="*/ 713 w 719"/>
              <a:gd name="T9" fmla="*/ 1410 h 1670"/>
              <a:gd name="T10" fmla="*/ 685 w 719"/>
              <a:gd name="T11" fmla="*/ 1237 h 1670"/>
              <a:gd name="T12" fmla="*/ 682 w 719"/>
              <a:gd name="T13" fmla="*/ 1186 h 1670"/>
              <a:gd name="T14" fmla="*/ 682 w 719"/>
              <a:gd name="T15" fmla="*/ 1149 h 1670"/>
              <a:gd name="T16" fmla="*/ 623 w 719"/>
              <a:gd name="T17" fmla="*/ 1147 h 1670"/>
              <a:gd name="T18" fmla="*/ 634 w 719"/>
              <a:gd name="T19" fmla="*/ 1121 h 1670"/>
              <a:gd name="T20" fmla="*/ 651 w 719"/>
              <a:gd name="T21" fmla="*/ 1004 h 1670"/>
              <a:gd name="T22" fmla="*/ 674 w 719"/>
              <a:gd name="T23" fmla="*/ 942 h 1670"/>
              <a:gd name="T24" fmla="*/ 633 w 719"/>
              <a:gd name="T25" fmla="*/ 852 h 1670"/>
              <a:gd name="T26" fmla="*/ 618 w 719"/>
              <a:gd name="T27" fmla="*/ 766 h 1670"/>
              <a:gd name="T28" fmla="*/ 601 w 719"/>
              <a:gd name="T29" fmla="*/ 733 h 1670"/>
              <a:gd name="T30" fmla="*/ 550 w 719"/>
              <a:gd name="T31" fmla="*/ 546 h 1670"/>
              <a:gd name="T32" fmla="*/ 500 w 719"/>
              <a:gd name="T33" fmla="*/ 358 h 1670"/>
              <a:gd name="T34" fmla="*/ 491 w 719"/>
              <a:gd name="T35" fmla="*/ 312 h 1670"/>
              <a:gd name="T36" fmla="*/ 369 w 719"/>
              <a:gd name="T37" fmla="*/ 280 h 1670"/>
              <a:gd name="T38" fmla="*/ 367 w 719"/>
              <a:gd name="T39" fmla="*/ 260 h 1670"/>
              <a:gd name="T40" fmla="*/ 332 w 719"/>
              <a:gd name="T41" fmla="*/ 230 h 1670"/>
              <a:gd name="T42" fmla="*/ 313 w 719"/>
              <a:gd name="T43" fmla="*/ 180 h 1670"/>
              <a:gd name="T44" fmla="*/ 339 w 719"/>
              <a:gd name="T45" fmla="*/ 143 h 1670"/>
              <a:gd name="T46" fmla="*/ 411 w 719"/>
              <a:gd name="T47" fmla="*/ 147 h 1670"/>
              <a:gd name="T48" fmla="*/ 388 w 719"/>
              <a:gd name="T49" fmla="*/ 111 h 1670"/>
              <a:gd name="T50" fmla="*/ 462 w 719"/>
              <a:gd name="T51" fmla="*/ 106 h 1670"/>
              <a:gd name="T52" fmla="*/ 378 w 719"/>
              <a:gd name="T53" fmla="*/ 70 h 1670"/>
              <a:gd name="T54" fmla="*/ 459 w 719"/>
              <a:gd name="T55" fmla="*/ 78 h 1670"/>
              <a:gd name="T56" fmla="*/ 455 w 719"/>
              <a:gd name="T57" fmla="*/ 56 h 1670"/>
              <a:gd name="T58" fmla="*/ 426 w 719"/>
              <a:gd name="T59" fmla="*/ 45 h 1670"/>
              <a:gd name="T60" fmla="*/ 436 w 719"/>
              <a:gd name="T61" fmla="*/ 24 h 1670"/>
              <a:gd name="T62" fmla="*/ 418 w 719"/>
              <a:gd name="T63" fmla="*/ 2 h 1670"/>
              <a:gd name="T64" fmla="*/ 314 w 719"/>
              <a:gd name="T65" fmla="*/ 25 h 1670"/>
              <a:gd name="T66" fmla="*/ 260 w 719"/>
              <a:gd name="T67" fmla="*/ 12 h 1670"/>
              <a:gd name="T68" fmla="*/ 67 w 719"/>
              <a:gd name="T69" fmla="*/ 91 h 1670"/>
              <a:gd name="T70" fmla="*/ 0 w 719"/>
              <a:gd name="T71" fmla="*/ 162 h 1670"/>
              <a:gd name="T72" fmla="*/ 29 w 719"/>
              <a:gd name="T73" fmla="*/ 224 h 1670"/>
              <a:gd name="T74" fmla="*/ 43 w 719"/>
              <a:gd name="T75" fmla="*/ 260 h 1670"/>
              <a:gd name="T76" fmla="*/ 45 w 719"/>
              <a:gd name="T77" fmla="*/ 293 h 1670"/>
              <a:gd name="T78" fmla="*/ 45 w 719"/>
              <a:gd name="T79" fmla="*/ 324 h 1670"/>
              <a:gd name="T80" fmla="*/ 81 w 719"/>
              <a:gd name="T81" fmla="*/ 345 h 1670"/>
              <a:gd name="T82" fmla="*/ 129 w 719"/>
              <a:gd name="T83" fmla="*/ 388 h 1670"/>
              <a:gd name="T84" fmla="*/ 139 w 719"/>
              <a:gd name="T85" fmla="*/ 427 h 1670"/>
              <a:gd name="T86" fmla="*/ 180 w 719"/>
              <a:gd name="T87" fmla="*/ 436 h 1670"/>
              <a:gd name="T88" fmla="*/ 215 w 719"/>
              <a:gd name="T89" fmla="*/ 488 h 1670"/>
              <a:gd name="T90" fmla="*/ 229 w 719"/>
              <a:gd name="T91" fmla="*/ 582 h 1670"/>
              <a:gd name="T92" fmla="*/ 247 w 719"/>
              <a:gd name="T93" fmla="*/ 640 h 1670"/>
              <a:gd name="T94" fmla="*/ 247 w 719"/>
              <a:gd name="T95" fmla="*/ 742 h 1670"/>
              <a:gd name="T96" fmla="*/ 270 w 719"/>
              <a:gd name="T97" fmla="*/ 800 h 1670"/>
              <a:gd name="T98" fmla="*/ 206 w 719"/>
              <a:gd name="T99" fmla="*/ 872 h 1670"/>
              <a:gd name="T100" fmla="*/ 224 w 719"/>
              <a:gd name="T101" fmla="*/ 898 h 1670"/>
              <a:gd name="T102" fmla="*/ 249 w 719"/>
              <a:gd name="T103" fmla="*/ 917 h 1670"/>
              <a:gd name="T104" fmla="*/ 259 w 719"/>
              <a:gd name="T105" fmla="*/ 971 h 1670"/>
              <a:gd name="T106" fmla="*/ 281 w 719"/>
              <a:gd name="T107" fmla="*/ 1008 h 1670"/>
              <a:gd name="T108" fmla="*/ 220 w 719"/>
              <a:gd name="T109" fmla="*/ 1102 h 1670"/>
              <a:gd name="T110" fmla="*/ 208 w 719"/>
              <a:gd name="T111" fmla="*/ 1154 h 1670"/>
              <a:gd name="T112" fmla="*/ 52 w 719"/>
              <a:gd name="T113" fmla="*/ 1339 h 1670"/>
              <a:gd name="T114" fmla="*/ 45 w 719"/>
              <a:gd name="T115" fmla="*/ 1423 h 1670"/>
              <a:gd name="T116" fmla="*/ 158 w 719"/>
              <a:gd name="T117" fmla="*/ 1487 h 1670"/>
              <a:gd name="T118" fmla="*/ 343 w 719"/>
              <a:gd name="T119" fmla="*/ 1470 h 1670"/>
              <a:gd name="T120" fmla="*/ 528 w 719"/>
              <a:gd name="T121" fmla="*/ 1429 h 1670"/>
              <a:gd name="T122" fmla="*/ 541 w 719"/>
              <a:gd name="T123" fmla="*/ 1505 h 1670"/>
              <a:gd name="T124" fmla="*/ 527 w 719"/>
              <a:gd name="T125" fmla="*/ 1611 h 1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19" h="1670">
                <a:moveTo>
                  <a:pt x="607" y="1560"/>
                </a:moveTo>
                <a:lnTo>
                  <a:pt x="607" y="1560"/>
                </a:lnTo>
                <a:lnTo>
                  <a:pt x="607" y="1564"/>
                </a:lnTo>
                <a:lnTo>
                  <a:pt x="607" y="1564"/>
                </a:lnTo>
                <a:lnTo>
                  <a:pt x="606" y="1576"/>
                </a:lnTo>
                <a:lnTo>
                  <a:pt x="603" y="1590"/>
                </a:lnTo>
                <a:lnTo>
                  <a:pt x="599" y="1620"/>
                </a:lnTo>
                <a:lnTo>
                  <a:pt x="597" y="1633"/>
                </a:lnTo>
                <a:lnTo>
                  <a:pt x="597" y="1644"/>
                </a:lnTo>
                <a:lnTo>
                  <a:pt x="600" y="1649"/>
                </a:lnTo>
                <a:lnTo>
                  <a:pt x="601" y="1653"/>
                </a:lnTo>
                <a:lnTo>
                  <a:pt x="605" y="1655"/>
                </a:lnTo>
                <a:lnTo>
                  <a:pt x="608" y="1657"/>
                </a:lnTo>
                <a:lnTo>
                  <a:pt x="608" y="1657"/>
                </a:lnTo>
                <a:lnTo>
                  <a:pt x="616" y="1660"/>
                </a:lnTo>
                <a:lnTo>
                  <a:pt x="620" y="1664"/>
                </a:lnTo>
                <a:lnTo>
                  <a:pt x="623" y="1666"/>
                </a:lnTo>
                <a:lnTo>
                  <a:pt x="624" y="1668"/>
                </a:lnTo>
                <a:lnTo>
                  <a:pt x="625" y="1670"/>
                </a:lnTo>
                <a:lnTo>
                  <a:pt x="628" y="1668"/>
                </a:lnTo>
                <a:lnTo>
                  <a:pt x="637" y="1656"/>
                </a:lnTo>
                <a:lnTo>
                  <a:pt x="637" y="1656"/>
                </a:lnTo>
                <a:lnTo>
                  <a:pt x="646" y="1649"/>
                </a:lnTo>
                <a:lnTo>
                  <a:pt x="653" y="1644"/>
                </a:lnTo>
                <a:lnTo>
                  <a:pt x="664" y="1639"/>
                </a:lnTo>
                <a:lnTo>
                  <a:pt x="669" y="1634"/>
                </a:lnTo>
                <a:lnTo>
                  <a:pt x="674" y="1628"/>
                </a:lnTo>
                <a:lnTo>
                  <a:pt x="679" y="1616"/>
                </a:lnTo>
                <a:lnTo>
                  <a:pt x="685" y="1599"/>
                </a:lnTo>
                <a:lnTo>
                  <a:pt x="685" y="1599"/>
                </a:lnTo>
                <a:lnTo>
                  <a:pt x="706" y="1537"/>
                </a:lnTo>
                <a:lnTo>
                  <a:pt x="712" y="1517"/>
                </a:lnTo>
                <a:lnTo>
                  <a:pt x="713" y="1507"/>
                </a:lnTo>
                <a:lnTo>
                  <a:pt x="714" y="1499"/>
                </a:lnTo>
                <a:lnTo>
                  <a:pt x="714" y="1499"/>
                </a:lnTo>
                <a:lnTo>
                  <a:pt x="714" y="1492"/>
                </a:lnTo>
                <a:lnTo>
                  <a:pt x="715" y="1484"/>
                </a:lnTo>
                <a:lnTo>
                  <a:pt x="718" y="1473"/>
                </a:lnTo>
                <a:lnTo>
                  <a:pt x="719" y="1467"/>
                </a:lnTo>
                <a:lnTo>
                  <a:pt x="719" y="1461"/>
                </a:lnTo>
                <a:lnTo>
                  <a:pt x="719" y="1454"/>
                </a:lnTo>
                <a:lnTo>
                  <a:pt x="717" y="1445"/>
                </a:lnTo>
                <a:lnTo>
                  <a:pt x="717" y="1445"/>
                </a:lnTo>
                <a:lnTo>
                  <a:pt x="714" y="1432"/>
                </a:lnTo>
                <a:lnTo>
                  <a:pt x="713" y="1410"/>
                </a:lnTo>
                <a:lnTo>
                  <a:pt x="712" y="1353"/>
                </a:lnTo>
                <a:lnTo>
                  <a:pt x="712" y="1298"/>
                </a:lnTo>
                <a:lnTo>
                  <a:pt x="712" y="1267"/>
                </a:lnTo>
                <a:lnTo>
                  <a:pt x="712" y="1267"/>
                </a:lnTo>
                <a:lnTo>
                  <a:pt x="710" y="1262"/>
                </a:lnTo>
                <a:lnTo>
                  <a:pt x="707" y="1256"/>
                </a:lnTo>
                <a:lnTo>
                  <a:pt x="702" y="1251"/>
                </a:lnTo>
                <a:lnTo>
                  <a:pt x="696" y="1245"/>
                </a:lnTo>
                <a:lnTo>
                  <a:pt x="685" y="1237"/>
                </a:lnTo>
                <a:lnTo>
                  <a:pt x="678" y="1233"/>
                </a:lnTo>
                <a:lnTo>
                  <a:pt x="678" y="1233"/>
                </a:lnTo>
                <a:lnTo>
                  <a:pt x="676" y="1233"/>
                </a:lnTo>
                <a:lnTo>
                  <a:pt x="675" y="1231"/>
                </a:lnTo>
                <a:lnTo>
                  <a:pt x="675" y="1226"/>
                </a:lnTo>
                <a:lnTo>
                  <a:pt x="676" y="1211"/>
                </a:lnTo>
                <a:lnTo>
                  <a:pt x="680" y="1195"/>
                </a:lnTo>
                <a:lnTo>
                  <a:pt x="682" y="1186"/>
                </a:lnTo>
                <a:lnTo>
                  <a:pt x="682" y="1186"/>
                </a:lnTo>
                <a:lnTo>
                  <a:pt x="687" y="1180"/>
                </a:lnTo>
                <a:lnTo>
                  <a:pt x="690" y="1173"/>
                </a:lnTo>
                <a:lnTo>
                  <a:pt x="691" y="1167"/>
                </a:lnTo>
                <a:lnTo>
                  <a:pt x="692" y="1161"/>
                </a:lnTo>
                <a:lnTo>
                  <a:pt x="692" y="1155"/>
                </a:lnTo>
                <a:lnTo>
                  <a:pt x="691" y="1154"/>
                </a:lnTo>
                <a:lnTo>
                  <a:pt x="689" y="1152"/>
                </a:lnTo>
                <a:lnTo>
                  <a:pt x="686" y="1150"/>
                </a:lnTo>
                <a:lnTo>
                  <a:pt x="682" y="1149"/>
                </a:lnTo>
                <a:lnTo>
                  <a:pt x="682" y="1149"/>
                </a:lnTo>
                <a:lnTo>
                  <a:pt x="656" y="1144"/>
                </a:lnTo>
                <a:lnTo>
                  <a:pt x="647" y="1143"/>
                </a:lnTo>
                <a:lnTo>
                  <a:pt x="644" y="1143"/>
                </a:lnTo>
                <a:lnTo>
                  <a:pt x="641" y="1144"/>
                </a:lnTo>
                <a:lnTo>
                  <a:pt x="641" y="1144"/>
                </a:lnTo>
                <a:lnTo>
                  <a:pt x="637" y="1145"/>
                </a:lnTo>
                <a:lnTo>
                  <a:pt x="633" y="1147"/>
                </a:lnTo>
                <a:lnTo>
                  <a:pt x="623" y="1147"/>
                </a:lnTo>
                <a:lnTo>
                  <a:pt x="619" y="1145"/>
                </a:lnTo>
                <a:lnTo>
                  <a:pt x="617" y="1143"/>
                </a:lnTo>
                <a:lnTo>
                  <a:pt x="617" y="1142"/>
                </a:lnTo>
                <a:lnTo>
                  <a:pt x="617" y="1141"/>
                </a:lnTo>
                <a:lnTo>
                  <a:pt x="620" y="1137"/>
                </a:lnTo>
                <a:lnTo>
                  <a:pt x="620" y="1137"/>
                </a:lnTo>
                <a:lnTo>
                  <a:pt x="627" y="1133"/>
                </a:lnTo>
                <a:lnTo>
                  <a:pt x="630" y="1128"/>
                </a:lnTo>
                <a:lnTo>
                  <a:pt x="634" y="1121"/>
                </a:lnTo>
                <a:lnTo>
                  <a:pt x="637" y="1114"/>
                </a:lnTo>
                <a:lnTo>
                  <a:pt x="644" y="1093"/>
                </a:lnTo>
                <a:lnTo>
                  <a:pt x="652" y="1063"/>
                </a:lnTo>
                <a:lnTo>
                  <a:pt x="652" y="1063"/>
                </a:lnTo>
                <a:lnTo>
                  <a:pt x="654" y="1054"/>
                </a:lnTo>
                <a:lnTo>
                  <a:pt x="654" y="1044"/>
                </a:lnTo>
                <a:lnTo>
                  <a:pt x="656" y="1033"/>
                </a:lnTo>
                <a:lnTo>
                  <a:pt x="654" y="1024"/>
                </a:lnTo>
                <a:lnTo>
                  <a:pt x="651" y="1004"/>
                </a:lnTo>
                <a:lnTo>
                  <a:pt x="646" y="985"/>
                </a:lnTo>
                <a:lnTo>
                  <a:pt x="640" y="967"/>
                </a:lnTo>
                <a:lnTo>
                  <a:pt x="635" y="954"/>
                </a:lnTo>
                <a:lnTo>
                  <a:pt x="630" y="942"/>
                </a:lnTo>
                <a:lnTo>
                  <a:pt x="630" y="942"/>
                </a:lnTo>
                <a:lnTo>
                  <a:pt x="641" y="943"/>
                </a:lnTo>
                <a:lnTo>
                  <a:pt x="652" y="944"/>
                </a:lnTo>
                <a:lnTo>
                  <a:pt x="664" y="944"/>
                </a:lnTo>
                <a:lnTo>
                  <a:pt x="674" y="942"/>
                </a:lnTo>
                <a:lnTo>
                  <a:pt x="679" y="941"/>
                </a:lnTo>
                <a:lnTo>
                  <a:pt x="681" y="937"/>
                </a:lnTo>
                <a:lnTo>
                  <a:pt x="682" y="935"/>
                </a:lnTo>
                <a:lnTo>
                  <a:pt x="682" y="930"/>
                </a:lnTo>
                <a:lnTo>
                  <a:pt x="681" y="925"/>
                </a:lnTo>
                <a:lnTo>
                  <a:pt x="678" y="919"/>
                </a:lnTo>
                <a:lnTo>
                  <a:pt x="678" y="919"/>
                </a:lnTo>
                <a:lnTo>
                  <a:pt x="654" y="887"/>
                </a:lnTo>
                <a:lnTo>
                  <a:pt x="633" y="852"/>
                </a:lnTo>
                <a:lnTo>
                  <a:pt x="616" y="821"/>
                </a:lnTo>
                <a:lnTo>
                  <a:pt x="609" y="809"/>
                </a:lnTo>
                <a:lnTo>
                  <a:pt x="606" y="800"/>
                </a:lnTo>
                <a:lnTo>
                  <a:pt x="606" y="800"/>
                </a:lnTo>
                <a:lnTo>
                  <a:pt x="605" y="793"/>
                </a:lnTo>
                <a:lnTo>
                  <a:pt x="605" y="787"/>
                </a:lnTo>
                <a:lnTo>
                  <a:pt x="607" y="782"/>
                </a:lnTo>
                <a:lnTo>
                  <a:pt x="611" y="776"/>
                </a:lnTo>
                <a:lnTo>
                  <a:pt x="618" y="766"/>
                </a:lnTo>
                <a:lnTo>
                  <a:pt x="620" y="763"/>
                </a:lnTo>
                <a:lnTo>
                  <a:pt x="620" y="758"/>
                </a:lnTo>
                <a:lnTo>
                  <a:pt x="620" y="758"/>
                </a:lnTo>
                <a:lnTo>
                  <a:pt x="620" y="755"/>
                </a:lnTo>
                <a:lnTo>
                  <a:pt x="619" y="754"/>
                </a:lnTo>
                <a:lnTo>
                  <a:pt x="613" y="752"/>
                </a:lnTo>
                <a:lnTo>
                  <a:pt x="609" y="748"/>
                </a:lnTo>
                <a:lnTo>
                  <a:pt x="606" y="743"/>
                </a:lnTo>
                <a:lnTo>
                  <a:pt x="601" y="733"/>
                </a:lnTo>
                <a:lnTo>
                  <a:pt x="597" y="720"/>
                </a:lnTo>
                <a:lnTo>
                  <a:pt x="597" y="720"/>
                </a:lnTo>
                <a:lnTo>
                  <a:pt x="588" y="681"/>
                </a:lnTo>
                <a:lnTo>
                  <a:pt x="578" y="636"/>
                </a:lnTo>
                <a:lnTo>
                  <a:pt x="568" y="596"/>
                </a:lnTo>
                <a:lnTo>
                  <a:pt x="563" y="579"/>
                </a:lnTo>
                <a:lnTo>
                  <a:pt x="560" y="568"/>
                </a:lnTo>
                <a:lnTo>
                  <a:pt x="560" y="568"/>
                </a:lnTo>
                <a:lnTo>
                  <a:pt x="550" y="546"/>
                </a:lnTo>
                <a:lnTo>
                  <a:pt x="540" y="518"/>
                </a:lnTo>
                <a:lnTo>
                  <a:pt x="524" y="469"/>
                </a:lnTo>
                <a:lnTo>
                  <a:pt x="524" y="469"/>
                </a:lnTo>
                <a:lnTo>
                  <a:pt x="504" y="402"/>
                </a:lnTo>
                <a:lnTo>
                  <a:pt x="504" y="402"/>
                </a:lnTo>
                <a:lnTo>
                  <a:pt x="501" y="386"/>
                </a:lnTo>
                <a:lnTo>
                  <a:pt x="500" y="371"/>
                </a:lnTo>
                <a:lnTo>
                  <a:pt x="500" y="364"/>
                </a:lnTo>
                <a:lnTo>
                  <a:pt x="500" y="358"/>
                </a:lnTo>
                <a:lnTo>
                  <a:pt x="500" y="358"/>
                </a:lnTo>
                <a:lnTo>
                  <a:pt x="505" y="345"/>
                </a:lnTo>
                <a:lnTo>
                  <a:pt x="506" y="337"/>
                </a:lnTo>
                <a:lnTo>
                  <a:pt x="507" y="331"/>
                </a:lnTo>
                <a:lnTo>
                  <a:pt x="507" y="325"/>
                </a:lnTo>
                <a:lnTo>
                  <a:pt x="505" y="319"/>
                </a:lnTo>
                <a:lnTo>
                  <a:pt x="504" y="317"/>
                </a:lnTo>
                <a:lnTo>
                  <a:pt x="500" y="315"/>
                </a:lnTo>
                <a:lnTo>
                  <a:pt x="491" y="312"/>
                </a:lnTo>
                <a:lnTo>
                  <a:pt x="491" y="312"/>
                </a:lnTo>
                <a:lnTo>
                  <a:pt x="477" y="309"/>
                </a:lnTo>
                <a:lnTo>
                  <a:pt x="466" y="308"/>
                </a:lnTo>
                <a:lnTo>
                  <a:pt x="455" y="306"/>
                </a:lnTo>
                <a:lnTo>
                  <a:pt x="436" y="299"/>
                </a:lnTo>
                <a:lnTo>
                  <a:pt x="436" y="299"/>
                </a:lnTo>
                <a:lnTo>
                  <a:pt x="410" y="291"/>
                </a:lnTo>
                <a:lnTo>
                  <a:pt x="389" y="285"/>
                </a:lnTo>
                <a:lnTo>
                  <a:pt x="369" y="280"/>
                </a:lnTo>
                <a:lnTo>
                  <a:pt x="369" y="280"/>
                </a:lnTo>
                <a:lnTo>
                  <a:pt x="382" y="273"/>
                </a:lnTo>
                <a:lnTo>
                  <a:pt x="389" y="267"/>
                </a:lnTo>
                <a:lnTo>
                  <a:pt x="390" y="264"/>
                </a:lnTo>
                <a:lnTo>
                  <a:pt x="390" y="264"/>
                </a:lnTo>
                <a:lnTo>
                  <a:pt x="390" y="264"/>
                </a:lnTo>
                <a:lnTo>
                  <a:pt x="378" y="262"/>
                </a:lnTo>
                <a:lnTo>
                  <a:pt x="371" y="260"/>
                </a:lnTo>
                <a:lnTo>
                  <a:pt x="367" y="260"/>
                </a:lnTo>
                <a:lnTo>
                  <a:pt x="367" y="260"/>
                </a:lnTo>
                <a:lnTo>
                  <a:pt x="364" y="260"/>
                </a:lnTo>
                <a:lnTo>
                  <a:pt x="356" y="258"/>
                </a:lnTo>
                <a:lnTo>
                  <a:pt x="350" y="254"/>
                </a:lnTo>
                <a:lnTo>
                  <a:pt x="347" y="251"/>
                </a:lnTo>
                <a:lnTo>
                  <a:pt x="344" y="247"/>
                </a:lnTo>
                <a:lnTo>
                  <a:pt x="344" y="247"/>
                </a:lnTo>
                <a:lnTo>
                  <a:pt x="339" y="239"/>
                </a:lnTo>
                <a:lnTo>
                  <a:pt x="332" y="230"/>
                </a:lnTo>
                <a:lnTo>
                  <a:pt x="327" y="223"/>
                </a:lnTo>
                <a:lnTo>
                  <a:pt x="325" y="219"/>
                </a:lnTo>
                <a:lnTo>
                  <a:pt x="325" y="215"/>
                </a:lnTo>
                <a:lnTo>
                  <a:pt x="325" y="215"/>
                </a:lnTo>
                <a:lnTo>
                  <a:pt x="320" y="197"/>
                </a:lnTo>
                <a:lnTo>
                  <a:pt x="316" y="189"/>
                </a:lnTo>
                <a:lnTo>
                  <a:pt x="314" y="184"/>
                </a:lnTo>
                <a:lnTo>
                  <a:pt x="314" y="184"/>
                </a:lnTo>
                <a:lnTo>
                  <a:pt x="313" y="180"/>
                </a:lnTo>
                <a:lnTo>
                  <a:pt x="311" y="175"/>
                </a:lnTo>
                <a:lnTo>
                  <a:pt x="311" y="169"/>
                </a:lnTo>
                <a:lnTo>
                  <a:pt x="311" y="169"/>
                </a:lnTo>
                <a:lnTo>
                  <a:pt x="324" y="167"/>
                </a:lnTo>
                <a:lnTo>
                  <a:pt x="332" y="164"/>
                </a:lnTo>
                <a:lnTo>
                  <a:pt x="336" y="164"/>
                </a:lnTo>
                <a:lnTo>
                  <a:pt x="337" y="163"/>
                </a:lnTo>
                <a:lnTo>
                  <a:pt x="339" y="143"/>
                </a:lnTo>
                <a:lnTo>
                  <a:pt x="339" y="143"/>
                </a:lnTo>
                <a:lnTo>
                  <a:pt x="348" y="146"/>
                </a:lnTo>
                <a:lnTo>
                  <a:pt x="366" y="150"/>
                </a:lnTo>
                <a:lnTo>
                  <a:pt x="387" y="153"/>
                </a:lnTo>
                <a:lnTo>
                  <a:pt x="395" y="153"/>
                </a:lnTo>
                <a:lnTo>
                  <a:pt x="401" y="152"/>
                </a:lnTo>
                <a:lnTo>
                  <a:pt x="401" y="152"/>
                </a:lnTo>
                <a:lnTo>
                  <a:pt x="409" y="148"/>
                </a:lnTo>
                <a:lnTo>
                  <a:pt x="411" y="148"/>
                </a:lnTo>
                <a:lnTo>
                  <a:pt x="411" y="147"/>
                </a:lnTo>
                <a:lnTo>
                  <a:pt x="411" y="146"/>
                </a:lnTo>
                <a:lnTo>
                  <a:pt x="408" y="143"/>
                </a:lnTo>
                <a:lnTo>
                  <a:pt x="394" y="136"/>
                </a:lnTo>
                <a:lnTo>
                  <a:pt x="394" y="136"/>
                </a:lnTo>
                <a:lnTo>
                  <a:pt x="378" y="128"/>
                </a:lnTo>
                <a:lnTo>
                  <a:pt x="369" y="122"/>
                </a:lnTo>
                <a:lnTo>
                  <a:pt x="363" y="117"/>
                </a:lnTo>
                <a:lnTo>
                  <a:pt x="363" y="117"/>
                </a:lnTo>
                <a:lnTo>
                  <a:pt x="388" y="111"/>
                </a:lnTo>
                <a:lnTo>
                  <a:pt x="408" y="107"/>
                </a:lnTo>
                <a:lnTo>
                  <a:pt x="416" y="106"/>
                </a:lnTo>
                <a:lnTo>
                  <a:pt x="423" y="106"/>
                </a:lnTo>
                <a:lnTo>
                  <a:pt x="423" y="106"/>
                </a:lnTo>
                <a:lnTo>
                  <a:pt x="448" y="111"/>
                </a:lnTo>
                <a:lnTo>
                  <a:pt x="454" y="112"/>
                </a:lnTo>
                <a:lnTo>
                  <a:pt x="459" y="111"/>
                </a:lnTo>
                <a:lnTo>
                  <a:pt x="461" y="109"/>
                </a:lnTo>
                <a:lnTo>
                  <a:pt x="462" y="106"/>
                </a:lnTo>
                <a:lnTo>
                  <a:pt x="462" y="106"/>
                </a:lnTo>
                <a:lnTo>
                  <a:pt x="461" y="103"/>
                </a:lnTo>
                <a:lnTo>
                  <a:pt x="459" y="101"/>
                </a:lnTo>
                <a:lnTo>
                  <a:pt x="449" y="96"/>
                </a:lnTo>
                <a:lnTo>
                  <a:pt x="436" y="90"/>
                </a:lnTo>
                <a:lnTo>
                  <a:pt x="420" y="84"/>
                </a:lnTo>
                <a:lnTo>
                  <a:pt x="392" y="74"/>
                </a:lnTo>
                <a:lnTo>
                  <a:pt x="378" y="70"/>
                </a:lnTo>
                <a:lnTo>
                  <a:pt x="378" y="70"/>
                </a:lnTo>
                <a:lnTo>
                  <a:pt x="395" y="70"/>
                </a:lnTo>
                <a:lnTo>
                  <a:pt x="408" y="70"/>
                </a:lnTo>
                <a:lnTo>
                  <a:pt x="418" y="70"/>
                </a:lnTo>
                <a:lnTo>
                  <a:pt x="418" y="70"/>
                </a:lnTo>
                <a:lnTo>
                  <a:pt x="422" y="70"/>
                </a:lnTo>
                <a:lnTo>
                  <a:pt x="428" y="72"/>
                </a:lnTo>
                <a:lnTo>
                  <a:pt x="444" y="75"/>
                </a:lnTo>
                <a:lnTo>
                  <a:pt x="451" y="78"/>
                </a:lnTo>
                <a:lnTo>
                  <a:pt x="459" y="78"/>
                </a:lnTo>
                <a:lnTo>
                  <a:pt x="463" y="76"/>
                </a:lnTo>
                <a:lnTo>
                  <a:pt x="466" y="74"/>
                </a:lnTo>
                <a:lnTo>
                  <a:pt x="467" y="73"/>
                </a:lnTo>
                <a:lnTo>
                  <a:pt x="467" y="73"/>
                </a:lnTo>
                <a:lnTo>
                  <a:pt x="467" y="70"/>
                </a:lnTo>
                <a:lnTo>
                  <a:pt x="467" y="68"/>
                </a:lnTo>
                <a:lnTo>
                  <a:pt x="465" y="63"/>
                </a:lnTo>
                <a:lnTo>
                  <a:pt x="460" y="59"/>
                </a:lnTo>
                <a:lnTo>
                  <a:pt x="455" y="56"/>
                </a:lnTo>
                <a:lnTo>
                  <a:pt x="445" y="51"/>
                </a:lnTo>
                <a:lnTo>
                  <a:pt x="440" y="48"/>
                </a:lnTo>
                <a:lnTo>
                  <a:pt x="440" y="48"/>
                </a:lnTo>
                <a:lnTo>
                  <a:pt x="432" y="48"/>
                </a:lnTo>
                <a:lnTo>
                  <a:pt x="426" y="47"/>
                </a:lnTo>
                <a:lnTo>
                  <a:pt x="421" y="46"/>
                </a:lnTo>
                <a:lnTo>
                  <a:pt x="421" y="46"/>
                </a:lnTo>
                <a:lnTo>
                  <a:pt x="422" y="46"/>
                </a:lnTo>
                <a:lnTo>
                  <a:pt x="426" y="45"/>
                </a:lnTo>
                <a:lnTo>
                  <a:pt x="436" y="42"/>
                </a:lnTo>
                <a:lnTo>
                  <a:pt x="445" y="40"/>
                </a:lnTo>
                <a:lnTo>
                  <a:pt x="448" y="37"/>
                </a:lnTo>
                <a:lnTo>
                  <a:pt x="448" y="36"/>
                </a:lnTo>
                <a:lnTo>
                  <a:pt x="448" y="35"/>
                </a:lnTo>
                <a:lnTo>
                  <a:pt x="448" y="35"/>
                </a:lnTo>
                <a:lnTo>
                  <a:pt x="444" y="30"/>
                </a:lnTo>
                <a:lnTo>
                  <a:pt x="440" y="26"/>
                </a:lnTo>
                <a:lnTo>
                  <a:pt x="436" y="24"/>
                </a:lnTo>
                <a:lnTo>
                  <a:pt x="425" y="22"/>
                </a:lnTo>
                <a:lnTo>
                  <a:pt x="400" y="19"/>
                </a:lnTo>
                <a:lnTo>
                  <a:pt x="400" y="19"/>
                </a:lnTo>
                <a:lnTo>
                  <a:pt x="406" y="15"/>
                </a:lnTo>
                <a:lnTo>
                  <a:pt x="416" y="9"/>
                </a:lnTo>
                <a:lnTo>
                  <a:pt x="420" y="6"/>
                </a:lnTo>
                <a:lnTo>
                  <a:pt x="420" y="4"/>
                </a:lnTo>
                <a:lnTo>
                  <a:pt x="420" y="3"/>
                </a:lnTo>
                <a:lnTo>
                  <a:pt x="418" y="2"/>
                </a:lnTo>
                <a:lnTo>
                  <a:pt x="416" y="1"/>
                </a:lnTo>
                <a:lnTo>
                  <a:pt x="408" y="0"/>
                </a:lnTo>
                <a:lnTo>
                  <a:pt x="408" y="0"/>
                </a:lnTo>
                <a:lnTo>
                  <a:pt x="389" y="1"/>
                </a:lnTo>
                <a:lnTo>
                  <a:pt x="377" y="2"/>
                </a:lnTo>
                <a:lnTo>
                  <a:pt x="369" y="4"/>
                </a:lnTo>
                <a:lnTo>
                  <a:pt x="358" y="8"/>
                </a:lnTo>
                <a:lnTo>
                  <a:pt x="358" y="8"/>
                </a:lnTo>
                <a:lnTo>
                  <a:pt x="314" y="25"/>
                </a:lnTo>
                <a:lnTo>
                  <a:pt x="292" y="34"/>
                </a:lnTo>
                <a:lnTo>
                  <a:pt x="283" y="36"/>
                </a:lnTo>
                <a:lnTo>
                  <a:pt x="281" y="36"/>
                </a:lnTo>
                <a:lnTo>
                  <a:pt x="281" y="36"/>
                </a:lnTo>
                <a:lnTo>
                  <a:pt x="277" y="31"/>
                </a:lnTo>
                <a:lnTo>
                  <a:pt x="272" y="22"/>
                </a:lnTo>
                <a:lnTo>
                  <a:pt x="269" y="17"/>
                </a:lnTo>
                <a:lnTo>
                  <a:pt x="265" y="14"/>
                </a:lnTo>
                <a:lnTo>
                  <a:pt x="260" y="12"/>
                </a:lnTo>
                <a:lnTo>
                  <a:pt x="257" y="13"/>
                </a:lnTo>
                <a:lnTo>
                  <a:pt x="254" y="13"/>
                </a:lnTo>
                <a:lnTo>
                  <a:pt x="254" y="13"/>
                </a:lnTo>
                <a:lnTo>
                  <a:pt x="225" y="25"/>
                </a:lnTo>
                <a:lnTo>
                  <a:pt x="173" y="45"/>
                </a:lnTo>
                <a:lnTo>
                  <a:pt x="116" y="69"/>
                </a:lnTo>
                <a:lnTo>
                  <a:pt x="89" y="80"/>
                </a:lnTo>
                <a:lnTo>
                  <a:pt x="67" y="91"/>
                </a:lnTo>
                <a:lnTo>
                  <a:pt x="67" y="91"/>
                </a:lnTo>
                <a:lnTo>
                  <a:pt x="36" y="108"/>
                </a:lnTo>
                <a:lnTo>
                  <a:pt x="18" y="120"/>
                </a:lnTo>
                <a:lnTo>
                  <a:pt x="11" y="126"/>
                </a:lnTo>
                <a:lnTo>
                  <a:pt x="7" y="131"/>
                </a:lnTo>
                <a:lnTo>
                  <a:pt x="4" y="136"/>
                </a:lnTo>
                <a:lnTo>
                  <a:pt x="1" y="141"/>
                </a:lnTo>
                <a:lnTo>
                  <a:pt x="1" y="141"/>
                </a:lnTo>
                <a:lnTo>
                  <a:pt x="0" y="152"/>
                </a:lnTo>
                <a:lnTo>
                  <a:pt x="0" y="162"/>
                </a:lnTo>
                <a:lnTo>
                  <a:pt x="2" y="171"/>
                </a:lnTo>
                <a:lnTo>
                  <a:pt x="6" y="181"/>
                </a:lnTo>
                <a:lnTo>
                  <a:pt x="6" y="181"/>
                </a:lnTo>
                <a:lnTo>
                  <a:pt x="10" y="192"/>
                </a:lnTo>
                <a:lnTo>
                  <a:pt x="16" y="204"/>
                </a:lnTo>
                <a:lnTo>
                  <a:pt x="23" y="217"/>
                </a:lnTo>
                <a:lnTo>
                  <a:pt x="27" y="221"/>
                </a:lnTo>
                <a:lnTo>
                  <a:pt x="29" y="224"/>
                </a:lnTo>
                <a:lnTo>
                  <a:pt x="29" y="224"/>
                </a:lnTo>
                <a:lnTo>
                  <a:pt x="34" y="228"/>
                </a:lnTo>
                <a:lnTo>
                  <a:pt x="39" y="232"/>
                </a:lnTo>
                <a:lnTo>
                  <a:pt x="41" y="237"/>
                </a:lnTo>
                <a:lnTo>
                  <a:pt x="41" y="240"/>
                </a:lnTo>
                <a:lnTo>
                  <a:pt x="41" y="240"/>
                </a:lnTo>
                <a:lnTo>
                  <a:pt x="43" y="245"/>
                </a:lnTo>
                <a:lnTo>
                  <a:pt x="44" y="253"/>
                </a:lnTo>
                <a:lnTo>
                  <a:pt x="44" y="257"/>
                </a:lnTo>
                <a:lnTo>
                  <a:pt x="43" y="260"/>
                </a:lnTo>
                <a:lnTo>
                  <a:pt x="41" y="263"/>
                </a:lnTo>
                <a:lnTo>
                  <a:pt x="38" y="264"/>
                </a:lnTo>
                <a:lnTo>
                  <a:pt x="38" y="264"/>
                </a:lnTo>
                <a:lnTo>
                  <a:pt x="29" y="265"/>
                </a:lnTo>
                <a:lnTo>
                  <a:pt x="19" y="265"/>
                </a:lnTo>
                <a:lnTo>
                  <a:pt x="8" y="265"/>
                </a:lnTo>
                <a:lnTo>
                  <a:pt x="40" y="290"/>
                </a:lnTo>
                <a:lnTo>
                  <a:pt x="40" y="290"/>
                </a:lnTo>
                <a:lnTo>
                  <a:pt x="45" y="293"/>
                </a:lnTo>
                <a:lnTo>
                  <a:pt x="47" y="297"/>
                </a:lnTo>
                <a:lnTo>
                  <a:pt x="49" y="299"/>
                </a:lnTo>
                <a:lnTo>
                  <a:pt x="47" y="301"/>
                </a:lnTo>
                <a:lnTo>
                  <a:pt x="47" y="301"/>
                </a:lnTo>
                <a:lnTo>
                  <a:pt x="46" y="304"/>
                </a:lnTo>
                <a:lnTo>
                  <a:pt x="44" y="312"/>
                </a:lnTo>
                <a:lnTo>
                  <a:pt x="43" y="319"/>
                </a:lnTo>
                <a:lnTo>
                  <a:pt x="44" y="323"/>
                </a:lnTo>
                <a:lnTo>
                  <a:pt x="45" y="324"/>
                </a:lnTo>
                <a:lnTo>
                  <a:pt x="45" y="324"/>
                </a:lnTo>
                <a:lnTo>
                  <a:pt x="50" y="326"/>
                </a:lnTo>
                <a:lnTo>
                  <a:pt x="58" y="330"/>
                </a:lnTo>
                <a:lnTo>
                  <a:pt x="68" y="332"/>
                </a:lnTo>
                <a:lnTo>
                  <a:pt x="68" y="332"/>
                </a:lnTo>
                <a:lnTo>
                  <a:pt x="69" y="332"/>
                </a:lnTo>
                <a:lnTo>
                  <a:pt x="72" y="334"/>
                </a:lnTo>
                <a:lnTo>
                  <a:pt x="75" y="337"/>
                </a:lnTo>
                <a:lnTo>
                  <a:pt x="81" y="345"/>
                </a:lnTo>
                <a:lnTo>
                  <a:pt x="81" y="345"/>
                </a:lnTo>
                <a:lnTo>
                  <a:pt x="90" y="356"/>
                </a:lnTo>
                <a:lnTo>
                  <a:pt x="101" y="370"/>
                </a:lnTo>
                <a:lnTo>
                  <a:pt x="112" y="382"/>
                </a:lnTo>
                <a:lnTo>
                  <a:pt x="116" y="387"/>
                </a:lnTo>
                <a:lnTo>
                  <a:pt x="119" y="388"/>
                </a:lnTo>
                <a:lnTo>
                  <a:pt x="119" y="388"/>
                </a:lnTo>
                <a:lnTo>
                  <a:pt x="124" y="388"/>
                </a:lnTo>
                <a:lnTo>
                  <a:pt x="129" y="388"/>
                </a:lnTo>
                <a:lnTo>
                  <a:pt x="131" y="390"/>
                </a:lnTo>
                <a:lnTo>
                  <a:pt x="134" y="391"/>
                </a:lnTo>
                <a:lnTo>
                  <a:pt x="136" y="392"/>
                </a:lnTo>
                <a:lnTo>
                  <a:pt x="137" y="396"/>
                </a:lnTo>
                <a:lnTo>
                  <a:pt x="137" y="396"/>
                </a:lnTo>
                <a:lnTo>
                  <a:pt x="139" y="401"/>
                </a:lnTo>
                <a:lnTo>
                  <a:pt x="139" y="407"/>
                </a:lnTo>
                <a:lnTo>
                  <a:pt x="139" y="418"/>
                </a:lnTo>
                <a:lnTo>
                  <a:pt x="139" y="427"/>
                </a:lnTo>
                <a:lnTo>
                  <a:pt x="140" y="430"/>
                </a:lnTo>
                <a:lnTo>
                  <a:pt x="142" y="431"/>
                </a:lnTo>
                <a:lnTo>
                  <a:pt x="162" y="434"/>
                </a:lnTo>
                <a:lnTo>
                  <a:pt x="162" y="434"/>
                </a:lnTo>
                <a:lnTo>
                  <a:pt x="168" y="435"/>
                </a:lnTo>
                <a:lnTo>
                  <a:pt x="173" y="435"/>
                </a:lnTo>
                <a:lnTo>
                  <a:pt x="176" y="436"/>
                </a:lnTo>
                <a:lnTo>
                  <a:pt x="176" y="436"/>
                </a:lnTo>
                <a:lnTo>
                  <a:pt x="180" y="436"/>
                </a:lnTo>
                <a:lnTo>
                  <a:pt x="186" y="437"/>
                </a:lnTo>
                <a:lnTo>
                  <a:pt x="192" y="437"/>
                </a:lnTo>
                <a:lnTo>
                  <a:pt x="196" y="438"/>
                </a:lnTo>
                <a:lnTo>
                  <a:pt x="196" y="438"/>
                </a:lnTo>
                <a:lnTo>
                  <a:pt x="203" y="446"/>
                </a:lnTo>
                <a:lnTo>
                  <a:pt x="208" y="451"/>
                </a:lnTo>
                <a:lnTo>
                  <a:pt x="208" y="451"/>
                </a:lnTo>
                <a:lnTo>
                  <a:pt x="210" y="462"/>
                </a:lnTo>
                <a:lnTo>
                  <a:pt x="215" y="488"/>
                </a:lnTo>
                <a:lnTo>
                  <a:pt x="219" y="521"/>
                </a:lnTo>
                <a:lnTo>
                  <a:pt x="220" y="537"/>
                </a:lnTo>
                <a:lnTo>
                  <a:pt x="219" y="551"/>
                </a:lnTo>
                <a:lnTo>
                  <a:pt x="219" y="551"/>
                </a:lnTo>
                <a:lnTo>
                  <a:pt x="219" y="555"/>
                </a:lnTo>
                <a:lnTo>
                  <a:pt x="219" y="562"/>
                </a:lnTo>
                <a:lnTo>
                  <a:pt x="220" y="566"/>
                </a:lnTo>
                <a:lnTo>
                  <a:pt x="223" y="573"/>
                </a:lnTo>
                <a:lnTo>
                  <a:pt x="229" y="582"/>
                </a:lnTo>
                <a:lnTo>
                  <a:pt x="236" y="591"/>
                </a:lnTo>
                <a:lnTo>
                  <a:pt x="242" y="599"/>
                </a:lnTo>
                <a:lnTo>
                  <a:pt x="248" y="608"/>
                </a:lnTo>
                <a:lnTo>
                  <a:pt x="252" y="616"/>
                </a:lnTo>
                <a:lnTo>
                  <a:pt x="253" y="620"/>
                </a:lnTo>
                <a:lnTo>
                  <a:pt x="253" y="624"/>
                </a:lnTo>
                <a:lnTo>
                  <a:pt x="253" y="624"/>
                </a:lnTo>
                <a:lnTo>
                  <a:pt x="251" y="631"/>
                </a:lnTo>
                <a:lnTo>
                  <a:pt x="247" y="640"/>
                </a:lnTo>
                <a:lnTo>
                  <a:pt x="238" y="658"/>
                </a:lnTo>
                <a:lnTo>
                  <a:pt x="234" y="669"/>
                </a:lnTo>
                <a:lnTo>
                  <a:pt x="231" y="680"/>
                </a:lnTo>
                <a:lnTo>
                  <a:pt x="230" y="692"/>
                </a:lnTo>
                <a:lnTo>
                  <a:pt x="231" y="704"/>
                </a:lnTo>
                <a:lnTo>
                  <a:pt x="231" y="704"/>
                </a:lnTo>
                <a:lnTo>
                  <a:pt x="236" y="718"/>
                </a:lnTo>
                <a:lnTo>
                  <a:pt x="241" y="730"/>
                </a:lnTo>
                <a:lnTo>
                  <a:pt x="247" y="742"/>
                </a:lnTo>
                <a:lnTo>
                  <a:pt x="254" y="753"/>
                </a:lnTo>
                <a:lnTo>
                  <a:pt x="260" y="763"/>
                </a:lnTo>
                <a:lnTo>
                  <a:pt x="265" y="772"/>
                </a:lnTo>
                <a:lnTo>
                  <a:pt x="269" y="781"/>
                </a:lnTo>
                <a:lnTo>
                  <a:pt x="269" y="785"/>
                </a:lnTo>
                <a:lnTo>
                  <a:pt x="269" y="788"/>
                </a:lnTo>
                <a:lnTo>
                  <a:pt x="269" y="788"/>
                </a:lnTo>
                <a:lnTo>
                  <a:pt x="269" y="794"/>
                </a:lnTo>
                <a:lnTo>
                  <a:pt x="270" y="800"/>
                </a:lnTo>
                <a:lnTo>
                  <a:pt x="272" y="807"/>
                </a:lnTo>
                <a:lnTo>
                  <a:pt x="274" y="813"/>
                </a:lnTo>
                <a:lnTo>
                  <a:pt x="272" y="819"/>
                </a:lnTo>
                <a:lnTo>
                  <a:pt x="270" y="825"/>
                </a:lnTo>
                <a:lnTo>
                  <a:pt x="263" y="832"/>
                </a:lnTo>
                <a:lnTo>
                  <a:pt x="252" y="841"/>
                </a:lnTo>
                <a:lnTo>
                  <a:pt x="252" y="841"/>
                </a:lnTo>
                <a:lnTo>
                  <a:pt x="226" y="858"/>
                </a:lnTo>
                <a:lnTo>
                  <a:pt x="206" y="872"/>
                </a:lnTo>
                <a:lnTo>
                  <a:pt x="197" y="878"/>
                </a:lnTo>
                <a:lnTo>
                  <a:pt x="192" y="885"/>
                </a:lnTo>
                <a:lnTo>
                  <a:pt x="190" y="888"/>
                </a:lnTo>
                <a:lnTo>
                  <a:pt x="190" y="889"/>
                </a:lnTo>
                <a:lnTo>
                  <a:pt x="191" y="891"/>
                </a:lnTo>
                <a:lnTo>
                  <a:pt x="191" y="891"/>
                </a:lnTo>
                <a:lnTo>
                  <a:pt x="196" y="893"/>
                </a:lnTo>
                <a:lnTo>
                  <a:pt x="204" y="894"/>
                </a:lnTo>
                <a:lnTo>
                  <a:pt x="224" y="898"/>
                </a:lnTo>
                <a:lnTo>
                  <a:pt x="234" y="899"/>
                </a:lnTo>
                <a:lnTo>
                  <a:pt x="242" y="902"/>
                </a:lnTo>
                <a:lnTo>
                  <a:pt x="247" y="905"/>
                </a:lnTo>
                <a:lnTo>
                  <a:pt x="248" y="907"/>
                </a:lnTo>
                <a:lnTo>
                  <a:pt x="247" y="909"/>
                </a:lnTo>
                <a:lnTo>
                  <a:pt x="247" y="909"/>
                </a:lnTo>
                <a:lnTo>
                  <a:pt x="247" y="910"/>
                </a:lnTo>
                <a:lnTo>
                  <a:pt x="247" y="913"/>
                </a:lnTo>
                <a:lnTo>
                  <a:pt x="249" y="917"/>
                </a:lnTo>
                <a:lnTo>
                  <a:pt x="253" y="922"/>
                </a:lnTo>
                <a:lnTo>
                  <a:pt x="258" y="926"/>
                </a:lnTo>
                <a:lnTo>
                  <a:pt x="268" y="933"/>
                </a:lnTo>
                <a:lnTo>
                  <a:pt x="272" y="937"/>
                </a:lnTo>
                <a:lnTo>
                  <a:pt x="272" y="937"/>
                </a:lnTo>
                <a:lnTo>
                  <a:pt x="270" y="942"/>
                </a:lnTo>
                <a:lnTo>
                  <a:pt x="263" y="954"/>
                </a:lnTo>
                <a:lnTo>
                  <a:pt x="260" y="963"/>
                </a:lnTo>
                <a:lnTo>
                  <a:pt x="259" y="971"/>
                </a:lnTo>
                <a:lnTo>
                  <a:pt x="259" y="981"/>
                </a:lnTo>
                <a:lnTo>
                  <a:pt x="260" y="989"/>
                </a:lnTo>
                <a:lnTo>
                  <a:pt x="260" y="989"/>
                </a:lnTo>
                <a:lnTo>
                  <a:pt x="263" y="993"/>
                </a:lnTo>
                <a:lnTo>
                  <a:pt x="265" y="996"/>
                </a:lnTo>
                <a:lnTo>
                  <a:pt x="270" y="999"/>
                </a:lnTo>
                <a:lnTo>
                  <a:pt x="279" y="1003"/>
                </a:lnTo>
                <a:lnTo>
                  <a:pt x="281" y="1005"/>
                </a:lnTo>
                <a:lnTo>
                  <a:pt x="281" y="1008"/>
                </a:lnTo>
                <a:lnTo>
                  <a:pt x="281" y="1010"/>
                </a:lnTo>
                <a:lnTo>
                  <a:pt x="277" y="1017"/>
                </a:lnTo>
                <a:lnTo>
                  <a:pt x="270" y="1030"/>
                </a:lnTo>
                <a:lnTo>
                  <a:pt x="270" y="1030"/>
                </a:lnTo>
                <a:lnTo>
                  <a:pt x="252" y="1054"/>
                </a:lnTo>
                <a:lnTo>
                  <a:pt x="238" y="1072"/>
                </a:lnTo>
                <a:lnTo>
                  <a:pt x="227" y="1087"/>
                </a:lnTo>
                <a:lnTo>
                  <a:pt x="224" y="1094"/>
                </a:lnTo>
                <a:lnTo>
                  <a:pt x="220" y="1102"/>
                </a:lnTo>
                <a:lnTo>
                  <a:pt x="220" y="1102"/>
                </a:lnTo>
                <a:lnTo>
                  <a:pt x="219" y="1109"/>
                </a:lnTo>
                <a:lnTo>
                  <a:pt x="219" y="1117"/>
                </a:lnTo>
                <a:lnTo>
                  <a:pt x="220" y="1131"/>
                </a:lnTo>
                <a:lnTo>
                  <a:pt x="220" y="1137"/>
                </a:lnTo>
                <a:lnTo>
                  <a:pt x="219" y="1143"/>
                </a:lnTo>
                <a:lnTo>
                  <a:pt x="215" y="1149"/>
                </a:lnTo>
                <a:lnTo>
                  <a:pt x="208" y="1154"/>
                </a:lnTo>
                <a:lnTo>
                  <a:pt x="208" y="1154"/>
                </a:lnTo>
                <a:lnTo>
                  <a:pt x="199" y="1160"/>
                </a:lnTo>
                <a:lnTo>
                  <a:pt x="190" y="1167"/>
                </a:lnTo>
                <a:lnTo>
                  <a:pt x="173" y="1184"/>
                </a:lnTo>
                <a:lnTo>
                  <a:pt x="158" y="1202"/>
                </a:lnTo>
                <a:lnTo>
                  <a:pt x="146" y="1220"/>
                </a:lnTo>
                <a:lnTo>
                  <a:pt x="146" y="1220"/>
                </a:lnTo>
                <a:lnTo>
                  <a:pt x="123" y="1249"/>
                </a:lnTo>
                <a:lnTo>
                  <a:pt x="85" y="1295"/>
                </a:lnTo>
                <a:lnTo>
                  <a:pt x="52" y="1339"/>
                </a:lnTo>
                <a:lnTo>
                  <a:pt x="41" y="1355"/>
                </a:lnTo>
                <a:lnTo>
                  <a:pt x="38" y="1359"/>
                </a:lnTo>
                <a:lnTo>
                  <a:pt x="38" y="1362"/>
                </a:lnTo>
                <a:lnTo>
                  <a:pt x="38" y="1362"/>
                </a:lnTo>
                <a:lnTo>
                  <a:pt x="38" y="1379"/>
                </a:lnTo>
                <a:lnTo>
                  <a:pt x="39" y="1395"/>
                </a:lnTo>
                <a:lnTo>
                  <a:pt x="40" y="1405"/>
                </a:lnTo>
                <a:lnTo>
                  <a:pt x="43" y="1414"/>
                </a:lnTo>
                <a:lnTo>
                  <a:pt x="45" y="1423"/>
                </a:lnTo>
                <a:lnTo>
                  <a:pt x="50" y="1433"/>
                </a:lnTo>
                <a:lnTo>
                  <a:pt x="56" y="1442"/>
                </a:lnTo>
                <a:lnTo>
                  <a:pt x="63" y="1450"/>
                </a:lnTo>
                <a:lnTo>
                  <a:pt x="72" y="1457"/>
                </a:lnTo>
                <a:lnTo>
                  <a:pt x="83" y="1465"/>
                </a:lnTo>
                <a:lnTo>
                  <a:pt x="95" y="1471"/>
                </a:lnTo>
                <a:lnTo>
                  <a:pt x="109" y="1476"/>
                </a:lnTo>
                <a:lnTo>
                  <a:pt x="109" y="1476"/>
                </a:lnTo>
                <a:lnTo>
                  <a:pt x="158" y="1487"/>
                </a:lnTo>
                <a:lnTo>
                  <a:pt x="174" y="1489"/>
                </a:lnTo>
                <a:lnTo>
                  <a:pt x="187" y="1490"/>
                </a:lnTo>
                <a:lnTo>
                  <a:pt x="201" y="1490"/>
                </a:lnTo>
                <a:lnTo>
                  <a:pt x="214" y="1489"/>
                </a:lnTo>
                <a:lnTo>
                  <a:pt x="255" y="1486"/>
                </a:lnTo>
                <a:lnTo>
                  <a:pt x="255" y="1486"/>
                </a:lnTo>
                <a:lnTo>
                  <a:pt x="283" y="1482"/>
                </a:lnTo>
                <a:lnTo>
                  <a:pt x="314" y="1477"/>
                </a:lnTo>
                <a:lnTo>
                  <a:pt x="343" y="1470"/>
                </a:lnTo>
                <a:lnTo>
                  <a:pt x="372" y="1462"/>
                </a:lnTo>
                <a:lnTo>
                  <a:pt x="421" y="1448"/>
                </a:lnTo>
                <a:lnTo>
                  <a:pt x="448" y="1438"/>
                </a:lnTo>
                <a:lnTo>
                  <a:pt x="448" y="1438"/>
                </a:lnTo>
                <a:lnTo>
                  <a:pt x="456" y="1436"/>
                </a:lnTo>
                <a:lnTo>
                  <a:pt x="467" y="1434"/>
                </a:lnTo>
                <a:lnTo>
                  <a:pt x="494" y="1432"/>
                </a:lnTo>
                <a:lnTo>
                  <a:pt x="528" y="1429"/>
                </a:lnTo>
                <a:lnTo>
                  <a:pt x="528" y="1429"/>
                </a:lnTo>
                <a:lnTo>
                  <a:pt x="539" y="1438"/>
                </a:lnTo>
                <a:lnTo>
                  <a:pt x="547" y="1445"/>
                </a:lnTo>
                <a:lnTo>
                  <a:pt x="551" y="1449"/>
                </a:lnTo>
                <a:lnTo>
                  <a:pt x="554" y="1451"/>
                </a:lnTo>
                <a:lnTo>
                  <a:pt x="554" y="1451"/>
                </a:lnTo>
                <a:lnTo>
                  <a:pt x="547" y="1483"/>
                </a:lnTo>
                <a:lnTo>
                  <a:pt x="544" y="1497"/>
                </a:lnTo>
                <a:lnTo>
                  <a:pt x="541" y="1505"/>
                </a:lnTo>
                <a:lnTo>
                  <a:pt x="541" y="1505"/>
                </a:lnTo>
                <a:lnTo>
                  <a:pt x="522" y="1546"/>
                </a:lnTo>
                <a:lnTo>
                  <a:pt x="512" y="1570"/>
                </a:lnTo>
                <a:lnTo>
                  <a:pt x="506" y="1584"/>
                </a:lnTo>
                <a:lnTo>
                  <a:pt x="506" y="1584"/>
                </a:lnTo>
                <a:lnTo>
                  <a:pt x="506" y="1588"/>
                </a:lnTo>
                <a:lnTo>
                  <a:pt x="507" y="1592"/>
                </a:lnTo>
                <a:lnTo>
                  <a:pt x="510" y="1596"/>
                </a:lnTo>
                <a:lnTo>
                  <a:pt x="513" y="1600"/>
                </a:lnTo>
                <a:lnTo>
                  <a:pt x="527" y="1611"/>
                </a:lnTo>
                <a:lnTo>
                  <a:pt x="527" y="1611"/>
                </a:lnTo>
                <a:lnTo>
                  <a:pt x="533" y="1615"/>
                </a:lnTo>
                <a:lnTo>
                  <a:pt x="540" y="1617"/>
                </a:lnTo>
                <a:lnTo>
                  <a:pt x="550" y="1620"/>
                </a:lnTo>
                <a:lnTo>
                  <a:pt x="550" y="1620"/>
                </a:lnTo>
                <a:lnTo>
                  <a:pt x="607" y="1560"/>
                </a:lnTo>
                <a:lnTo>
                  <a:pt x="607" y="156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19F2ED4E-622E-4715-B834-5B25B4C8B319}"/>
              </a:ext>
            </a:extLst>
          </p:cNvPr>
          <p:cNvSpPr>
            <a:spLocks/>
          </p:cNvSpPr>
          <p:nvPr/>
        </p:nvSpPr>
        <p:spPr bwMode="auto">
          <a:xfrm>
            <a:off x="1506620" y="3745033"/>
            <a:ext cx="953464" cy="2630347"/>
          </a:xfrm>
          <a:custGeom>
            <a:avLst/>
            <a:gdLst>
              <a:gd name="T0" fmla="*/ 113 w 974"/>
              <a:gd name="T1" fmla="*/ 587 h 2687"/>
              <a:gd name="T2" fmla="*/ 283 w 974"/>
              <a:gd name="T3" fmla="*/ 1058 h 2687"/>
              <a:gd name="T4" fmla="*/ 258 w 974"/>
              <a:gd name="T5" fmla="*/ 1219 h 2687"/>
              <a:gd name="T6" fmla="*/ 277 w 974"/>
              <a:gd name="T7" fmla="*/ 1377 h 2687"/>
              <a:gd name="T8" fmla="*/ 361 w 974"/>
              <a:gd name="T9" fmla="*/ 1931 h 2687"/>
              <a:gd name="T10" fmla="*/ 453 w 974"/>
              <a:gd name="T11" fmla="*/ 2507 h 2687"/>
              <a:gd name="T12" fmla="*/ 457 w 974"/>
              <a:gd name="T13" fmla="*/ 2610 h 2687"/>
              <a:gd name="T14" fmla="*/ 495 w 974"/>
              <a:gd name="T15" fmla="*/ 2682 h 2687"/>
              <a:gd name="T16" fmla="*/ 563 w 974"/>
              <a:gd name="T17" fmla="*/ 2671 h 2687"/>
              <a:gd name="T18" fmla="*/ 585 w 974"/>
              <a:gd name="T19" fmla="*/ 2536 h 2687"/>
              <a:gd name="T20" fmla="*/ 592 w 974"/>
              <a:gd name="T21" fmla="*/ 2369 h 2687"/>
              <a:gd name="T22" fmla="*/ 543 w 974"/>
              <a:gd name="T23" fmla="*/ 1939 h 2687"/>
              <a:gd name="T24" fmla="*/ 590 w 974"/>
              <a:gd name="T25" fmla="*/ 1702 h 2687"/>
              <a:gd name="T26" fmla="*/ 567 w 974"/>
              <a:gd name="T27" fmla="*/ 1941 h 2687"/>
              <a:gd name="T28" fmla="*/ 585 w 974"/>
              <a:gd name="T29" fmla="*/ 2119 h 2687"/>
              <a:gd name="T30" fmla="*/ 640 w 974"/>
              <a:gd name="T31" fmla="*/ 2215 h 2687"/>
              <a:gd name="T32" fmla="*/ 702 w 974"/>
              <a:gd name="T33" fmla="*/ 2132 h 2687"/>
              <a:gd name="T34" fmla="*/ 702 w 974"/>
              <a:gd name="T35" fmla="*/ 2014 h 2687"/>
              <a:gd name="T36" fmla="*/ 717 w 974"/>
              <a:gd name="T37" fmla="*/ 1863 h 2687"/>
              <a:gd name="T38" fmla="*/ 804 w 974"/>
              <a:gd name="T39" fmla="*/ 1658 h 2687"/>
              <a:gd name="T40" fmla="*/ 827 w 974"/>
              <a:gd name="T41" fmla="*/ 1421 h 2687"/>
              <a:gd name="T42" fmla="*/ 829 w 974"/>
              <a:gd name="T43" fmla="*/ 1380 h 2687"/>
              <a:gd name="T44" fmla="*/ 750 w 974"/>
              <a:gd name="T45" fmla="*/ 1102 h 2687"/>
              <a:gd name="T46" fmla="*/ 924 w 974"/>
              <a:gd name="T47" fmla="*/ 582 h 2687"/>
              <a:gd name="T48" fmla="*/ 960 w 974"/>
              <a:gd name="T49" fmla="*/ 356 h 2687"/>
              <a:gd name="T50" fmla="*/ 955 w 974"/>
              <a:gd name="T51" fmla="*/ 132 h 2687"/>
              <a:gd name="T52" fmla="*/ 940 w 974"/>
              <a:gd name="T53" fmla="*/ 186 h 2687"/>
              <a:gd name="T54" fmla="*/ 912 w 974"/>
              <a:gd name="T55" fmla="*/ 111 h 2687"/>
              <a:gd name="T56" fmla="*/ 890 w 974"/>
              <a:gd name="T57" fmla="*/ 94 h 2687"/>
              <a:gd name="T58" fmla="*/ 882 w 974"/>
              <a:gd name="T59" fmla="*/ 181 h 2687"/>
              <a:gd name="T60" fmla="*/ 850 w 974"/>
              <a:gd name="T61" fmla="*/ 105 h 2687"/>
              <a:gd name="T62" fmla="*/ 833 w 974"/>
              <a:gd name="T63" fmla="*/ 194 h 2687"/>
              <a:gd name="T64" fmla="*/ 804 w 974"/>
              <a:gd name="T65" fmla="*/ 194 h 2687"/>
              <a:gd name="T66" fmla="*/ 861 w 974"/>
              <a:gd name="T67" fmla="*/ 266 h 2687"/>
              <a:gd name="T68" fmla="*/ 843 w 974"/>
              <a:gd name="T69" fmla="*/ 326 h 2687"/>
              <a:gd name="T70" fmla="*/ 805 w 974"/>
              <a:gd name="T71" fmla="*/ 393 h 2687"/>
              <a:gd name="T72" fmla="*/ 801 w 974"/>
              <a:gd name="T73" fmla="*/ 593 h 2687"/>
              <a:gd name="T74" fmla="*/ 728 w 974"/>
              <a:gd name="T75" fmla="*/ 692 h 2687"/>
              <a:gd name="T76" fmla="*/ 636 w 974"/>
              <a:gd name="T77" fmla="*/ 766 h 2687"/>
              <a:gd name="T78" fmla="*/ 619 w 974"/>
              <a:gd name="T79" fmla="*/ 732 h 2687"/>
              <a:gd name="T80" fmla="*/ 635 w 974"/>
              <a:gd name="T81" fmla="*/ 664 h 2687"/>
              <a:gd name="T82" fmla="*/ 614 w 974"/>
              <a:gd name="T83" fmla="*/ 567 h 2687"/>
              <a:gd name="T84" fmla="*/ 556 w 974"/>
              <a:gd name="T85" fmla="*/ 512 h 2687"/>
              <a:gd name="T86" fmla="*/ 487 w 974"/>
              <a:gd name="T87" fmla="*/ 483 h 2687"/>
              <a:gd name="T88" fmla="*/ 444 w 974"/>
              <a:gd name="T89" fmla="*/ 512 h 2687"/>
              <a:gd name="T90" fmla="*/ 405 w 974"/>
              <a:gd name="T91" fmla="*/ 561 h 2687"/>
              <a:gd name="T92" fmla="*/ 394 w 974"/>
              <a:gd name="T93" fmla="*/ 650 h 2687"/>
              <a:gd name="T94" fmla="*/ 385 w 974"/>
              <a:gd name="T95" fmla="*/ 683 h 2687"/>
              <a:gd name="T96" fmla="*/ 419 w 974"/>
              <a:gd name="T97" fmla="*/ 762 h 2687"/>
              <a:gd name="T98" fmla="*/ 406 w 974"/>
              <a:gd name="T99" fmla="*/ 768 h 2687"/>
              <a:gd name="T100" fmla="*/ 320 w 974"/>
              <a:gd name="T101" fmla="*/ 705 h 2687"/>
              <a:gd name="T102" fmla="*/ 221 w 974"/>
              <a:gd name="T103" fmla="*/ 518 h 2687"/>
              <a:gd name="T104" fmla="*/ 231 w 974"/>
              <a:gd name="T105" fmla="*/ 291 h 2687"/>
              <a:gd name="T106" fmla="*/ 147 w 974"/>
              <a:gd name="T107" fmla="*/ 254 h 2687"/>
              <a:gd name="T108" fmla="*/ 149 w 974"/>
              <a:gd name="T109" fmla="*/ 154 h 2687"/>
              <a:gd name="T110" fmla="*/ 165 w 974"/>
              <a:gd name="T111" fmla="*/ 102 h 2687"/>
              <a:gd name="T112" fmla="*/ 127 w 974"/>
              <a:gd name="T113" fmla="*/ 108 h 2687"/>
              <a:gd name="T114" fmla="*/ 103 w 974"/>
              <a:gd name="T115" fmla="*/ 5 h 2687"/>
              <a:gd name="T116" fmla="*/ 74 w 974"/>
              <a:gd name="T117" fmla="*/ 0 h 2687"/>
              <a:gd name="T118" fmla="*/ 54 w 974"/>
              <a:gd name="T119" fmla="*/ 50 h 2687"/>
              <a:gd name="T120" fmla="*/ 40 w 974"/>
              <a:gd name="T121" fmla="*/ 108 h 2687"/>
              <a:gd name="T122" fmla="*/ 1 w 974"/>
              <a:gd name="T123" fmla="*/ 64 h 2687"/>
              <a:gd name="T124" fmla="*/ 50 w 974"/>
              <a:gd name="T125" fmla="*/ 234 h 2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74" h="2687">
                <a:moveTo>
                  <a:pt x="54" y="264"/>
                </a:moveTo>
                <a:lnTo>
                  <a:pt x="54" y="264"/>
                </a:lnTo>
                <a:lnTo>
                  <a:pt x="71" y="365"/>
                </a:lnTo>
                <a:lnTo>
                  <a:pt x="84" y="439"/>
                </a:lnTo>
                <a:lnTo>
                  <a:pt x="87" y="467"/>
                </a:lnTo>
                <a:lnTo>
                  <a:pt x="88" y="483"/>
                </a:lnTo>
                <a:lnTo>
                  <a:pt x="88" y="483"/>
                </a:lnTo>
                <a:lnTo>
                  <a:pt x="90" y="494"/>
                </a:lnTo>
                <a:lnTo>
                  <a:pt x="92" y="510"/>
                </a:lnTo>
                <a:lnTo>
                  <a:pt x="102" y="548"/>
                </a:lnTo>
                <a:lnTo>
                  <a:pt x="113" y="587"/>
                </a:lnTo>
                <a:lnTo>
                  <a:pt x="123" y="615"/>
                </a:lnTo>
                <a:lnTo>
                  <a:pt x="123" y="615"/>
                </a:lnTo>
                <a:lnTo>
                  <a:pt x="149" y="676"/>
                </a:lnTo>
                <a:lnTo>
                  <a:pt x="199" y="785"/>
                </a:lnTo>
                <a:lnTo>
                  <a:pt x="248" y="893"/>
                </a:lnTo>
                <a:lnTo>
                  <a:pt x="273" y="946"/>
                </a:lnTo>
                <a:lnTo>
                  <a:pt x="273" y="946"/>
                </a:lnTo>
                <a:lnTo>
                  <a:pt x="276" y="955"/>
                </a:lnTo>
                <a:lnTo>
                  <a:pt x="278" y="971"/>
                </a:lnTo>
                <a:lnTo>
                  <a:pt x="282" y="1013"/>
                </a:lnTo>
                <a:lnTo>
                  <a:pt x="283" y="1058"/>
                </a:lnTo>
                <a:lnTo>
                  <a:pt x="283" y="1076"/>
                </a:lnTo>
                <a:lnTo>
                  <a:pt x="283" y="1088"/>
                </a:lnTo>
                <a:lnTo>
                  <a:pt x="283" y="1088"/>
                </a:lnTo>
                <a:lnTo>
                  <a:pt x="281" y="1111"/>
                </a:lnTo>
                <a:lnTo>
                  <a:pt x="278" y="1144"/>
                </a:lnTo>
                <a:lnTo>
                  <a:pt x="276" y="1162"/>
                </a:lnTo>
                <a:lnTo>
                  <a:pt x="272" y="1178"/>
                </a:lnTo>
                <a:lnTo>
                  <a:pt x="269" y="1193"/>
                </a:lnTo>
                <a:lnTo>
                  <a:pt x="264" y="1205"/>
                </a:lnTo>
                <a:lnTo>
                  <a:pt x="264" y="1205"/>
                </a:lnTo>
                <a:lnTo>
                  <a:pt x="258" y="1219"/>
                </a:lnTo>
                <a:lnTo>
                  <a:pt x="251" y="1240"/>
                </a:lnTo>
                <a:lnTo>
                  <a:pt x="245" y="1266"/>
                </a:lnTo>
                <a:lnTo>
                  <a:pt x="241" y="1291"/>
                </a:lnTo>
                <a:lnTo>
                  <a:pt x="236" y="1317"/>
                </a:lnTo>
                <a:lnTo>
                  <a:pt x="233" y="1339"/>
                </a:lnTo>
                <a:lnTo>
                  <a:pt x="232" y="1355"/>
                </a:lnTo>
                <a:lnTo>
                  <a:pt x="233" y="1358"/>
                </a:lnTo>
                <a:lnTo>
                  <a:pt x="234" y="1361"/>
                </a:lnTo>
                <a:lnTo>
                  <a:pt x="234" y="1361"/>
                </a:lnTo>
                <a:lnTo>
                  <a:pt x="250" y="1367"/>
                </a:lnTo>
                <a:lnTo>
                  <a:pt x="277" y="1377"/>
                </a:lnTo>
                <a:lnTo>
                  <a:pt x="312" y="1390"/>
                </a:lnTo>
                <a:lnTo>
                  <a:pt x="312" y="1390"/>
                </a:lnTo>
                <a:lnTo>
                  <a:pt x="334" y="1564"/>
                </a:lnTo>
                <a:lnTo>
                  <a:pt x="349" y="1691"/>
                </a:lnTo>
                <a:lnTo>
                  <a:pt x="354" y="1739"/>
                </a:lnTo>
                <a:lnTo>
                  <a:pt x="356" y="1765"/>
                </a:lnTo>
                <a:lnTo>
                  <a:pt x="356" y="1765"/>
                </a:lnTo>
                <a:lnTo>
                  <a:pt x="357" y="1805"/>
                </a:lnTo>
                <a:lnTo>
                  <a:pt x="360" y="1858"/>
                </a:lnTo>
                <a:lnTo>
                  <a:pt x="361" y="1911"/>
                </a:lnTo>
                <a:lnTo>
                  <a:pt x="361" y="1931"/>
                </a:lnTo>
                <a:lnTo>
                  <a:pt x="361" y="1946"/>
                </a:lnTo>
                <a:lnTo>
                  <a:pt x="361" y="1946"/>
                </a:lnTo>
                <a:lnTo>
                  <a:pt x="354" y="2050"/>
                </a:lnTo>
                <a:lnTo>
                  <a:pt x="346" y="2146"/>
                </a:lnTo>
                <a:lnTo>
                  <a:pt x="346" y="2146"/>
                </a:lnTo>
                <a:lnTo>
                  <a:pt x="346" y="2153"/>
                </a:lnTo>
                <a:lnTo>
                  <a:pt x="349" y="2167"/>
                </a:lnTo>
                <a:lnTo>
                  <a:pt x="355" y="2210"/>
                </a:lnTo>
                <a:lnTo>
                  <a:pt x="377" y="2334"/>
                </a:lnTo>
                <a:lnTo>
                  <a:pt x="410" y="2507"/>
                </a:lnTo>
                <a:lnTo>
                  <a:pt x="453" y="2507"/>
                </a:lnTo>
                <a:lnTo>
                  <a:pt x="453" y="2507"/>
                </a:lnTo>
                <a:lnTo>
                  <a:pt x="452" y="2527"/>
                </a:lnTo>
                <a:lnTo>
                  <a:pt x="452" y="2546"/>
                </a:lnTo>
                <a:lnTo>
                  <a:pt x="452" y="2554"/>
                </a:lnTo>
                <a:lnTo>
                  <a:pt x="453" y="2560"/>
                </a:lnTo>
                <a:lnTo>
                  <a:pt x="453" y="2560"/>
                </a:lnTo>
                <a:lnTo>
                  <a:pt x="455" y="2566"/>
                </a:lnTo>
                <a:lnTo>
                  <a:pt x="455" y="2575"/>
                </a:lnTo>
                <a:lnTo>
                  <a:pt x="456" y="2593"/>
                </a:lnTo>
                <a:lnTo>
                  <a:pt x="456" y="2602"/>
                </a:lnTo>
                <a:lnTo>
                  <a:pt x="457" y="2610"/>
                </a:lnTo>
                <a:lnTo>
                  <a:pt x="460" y="2618"/>
                </a:lnTo>
                <a:lnTo>
                  <a:pt x="463" y="2624"/>
                </a:lnTo>
                <a:lnTo>
                  <a:pt x="463" y="2624"/>
                </a:lnTo>
                <a:lnTo>
                  <a:pt x="467" y="2630"/>
                </a:lnTo>
                <a:lnTo>
                  <a:pt x="470" y="2638"/>
                </a:lnTo>
                <a:lnTo>
                  <a:pt x="474" y="2649"/>
                </a:lnTo>
                <a:lnTo>
                  <a:pt x="478" y="2660"/>
                </a:lnTo>
                <a:lnTo>
                  <a:pt x="484" y="2670"/>
                </a:lnTo>
                <a:lnTo>
                  <a:pt x="486" y="2675"/>
                </a:lnTo>
                <a:lnTo>
                  <a:pt x="490" y="2678"/>
                </a:lnTo>
                <a:lnTo>
                  <a:pt x="495" y="2682"/>
                </a:lnTo>
                <a:lnTo>
                  <a:pt x="500" y="2685"/>
                </a:lnTo>
                <a:lnTo>
                  <a:pt x="506" y="2687"/>
                </a:lnTo>
                <a:lnTo>
                  <a:pt x="512" y="2687"/>
                </a:lnTo>
                <a:lnTo>
                  <a:pt x="512" y="2687"/>
                </a:lnTo>
                <a:lnTo>
                  <a:pt x="533" y="2687"/>
                </a:lnTo>
                <a:lnTo>
                  <a:pt x="543" y="2686"/>
                </a:lnTo>
                <a:lnTo>
                  <a:pt x="548" y="2685"/>
                </a:lnTo>
                <a:lnTo>
                  <a:pt x="551" y="2682"/>
                </a:lnTo>
                <a:lnTo>
                  <a:pt x="551" y="2682"/>
                </a:lnTo>
                <a:lnTo>
                  <a:pt x="556" y="2678"/>
                </a:lnTo>
                <a:lnTo>
                  <a:pt x="563" y="2671"/>
                </a:lnTo>
                <a:lnTo>
                  <a:pt x="567" y="2666"/>
                </a:lnTo>
                <a:lnTo>
                  <a:pt x="570" y="2659"/>
                </a:lnTo>
                <a:lnTo>
                  <a:pt x="573" y="2652"/>
                </a:lnTo>
                <a:lnTo>
                  <a:pt x="575" y="2643"/>
                </a:lnTo>
                <a:lnTo>
                  <a:pt x="575" y="2643"/>
                </a:lnTo>
                <a:lnTo>
                  <a:pt x="579" y="2621"/>
                </a:lnTo>
                <a:lnTo>
                  <a:pt x="582" y="2597"/>
                </a:lnTo>
                <a:lnTo>
                  <a:pt x="584" y="2574"/>
                </a:lnTo>
                <a:lnTo>
                  <a:pt x="585" y="2555"/>
                </a:lnTo>
                <a:lnTo>
                  <a:pt x="585" y="2555"/>
                </a:lnTo>
                <a:lnTo>
                  <a:pt x="585" y="2536"/>
                </a:lnTo>
                <a:lnTo>
                  <a:pt x="585" y="2521"/>
                </a:lnTo>
                <a:lnTo>
                  <a:pt x="585" y="2521"/>
                </a:lnTo>
                <a:lnTo>
                  <a:pt x="585" y="2497"/>
                </a:lnTo>
                <a:lnTo>
                  <a:pt x="585" y="2482"/>
                </a:lnTo>
                <a:lnTo>
                  <a:pt x="599" y="2468"/>
                </a:lnTo>
                <a:lnTo>
                  <a:pt x="599" y="2468"/>
                </a:lnTo>
                <a:lnTo>
                  <a:pt x="599" y="2459"/>
                </a:lnTo>
                <a:lnTo>
                  <a:pt x="599" y="2429"/>
                </a:lnTo>
                <a:lnTo>
                  <a:pt x="599" y="2429"/>
                </a:lnTo>
                <a:lnTo>
                  <a:pt x="597" y="2408"/>
                </a:lnTo>
                <a:lnTo>
                  <a:pt x="592" y="2369"/>
                </a:lnTo>
                <a:lnTo>
                  <a:pt x="573" y="2264"/>
                </a:lnTo>
                <a:lnTo>
                  <a:pt x="546" y="2121"/>
                </a:lnTo>
                <a:lnTo>
                  <a:pt x="546" y="2121"/>
                </a:lnTo>
                <a:lnTo>
                  <a:pt x="546" y="2091"/>
                </a:lnTo>
                <a:lnTo>
                  <a:pt x="545" y="2059"/>
                </a:lnTo>
                <a:lnTo>
                  <a:pt x="543" y="2042"/>
                </a:lnTo>
                <a:lnTo>
                  <a:pt x="541" y="2024"/>
                </a:lnTo>
                <a:lnTo>
                  <a:pt x="541" y="2024"/>
                </a:lnTo>
                <a:lnTo>
                  <a:pt x="540" y="2012"/>
                </a:lnTo>
                <a:lnTo>
                  <a:pt x="540" y="1992"/>
                </a:lnTo>
                <a:lnTo>
                  <a:pt x="543" y="1939"/>
                </a:lnTo>
                <a:lnTo>
                  <a:pt x="547" y="1870"/>
                </a:lnTo>
                <a:lnTo>
                  <a:pt x="554" y="1797"/>
                </a:lnTo>
                <a:lnTo>
                  <a:pt x="565" y="1666"/>
                </a:lnTo>
                <a:lnTo>
                  <a:pt x="569" y="1624"/>
                </a:lnTo>
                <a:lnTo>
                  <a:pt x="570" y="1609"/>
                </a:lnTo>
                <a:lnTo>
                  <a:pt x="570" y="1609"/>
                </a:lnTo>
                <a:lnTo>
                  <a:pt x="570" y="1614"/>
                </a:lnTo>
                <a:lnTo>
                  <a:pt x="571" y="1624"/>
                </a:lnTo>
                <a:lnTo>
                  <a:pt x="578" y="1653"/>
                </a:lnTo>
                <a:lnTo>
                  <a:pt x="585" y="1684"/>
                </a:lnTo>
                <a:lnTo>
                  <a:pt x="590" y="1702"/>
                </a:lnTo>
                <a:lnTo>
                  <a:pt x="590" y="1702"/>
                </a:lnTo>
                <a:lnTo>
                  <a:pt x="591" y="1708"/>
                </a:lnTo>
                <a:lnTo>
                  <a:pt x="592" y="1718"/>
                </a:lnTo>
                <a:lnTo>
                  <a:pt x="593" y="1746"/>
                </a:lnTo>
                <a:lnTo>
                  <a:pt x="592" y="1780"/>
                </a:lnTo>
                <a:lnTo>
                  <a:pt x="590" y="1809"/>
                </a:lnTo>
                <a:lnTo>
                  <a:pt x="590" y="1809"/>
                </a:lnTo>
                <a:lnTo>
                  <a:pt x="575" y="1907"/>
                </a:lnTo>
                <a:lnTo>
                  <a:pt x="575" y="1907"/>
                </a:lnTo>
                <a:lnTo>
                  <a:pt x="571" y="1923"/>
                </a:lnTo>
                <a:lnTo>
                  <a:pt x="567" y="1941"/>
                </a:lnTo>
                <a:lnTo>
                  <a:pt x="560" y="1965"/>
                </a:lnTo>
                <a:lnTo>
                  <a:pt x="560" y="1965"/>
                </a:lnTo>
                <a:lnTo>
                  <a:pt x="573" y="1979"/>
                </a:lnTo>
                <a:lnTo>
                  <a:pt x="585" y="1995"/>
                </a:lnTo>
                <a:lnTo>
                  <a:pt x="585" y="1995"/>
                </a:lnTo>
                <a:lnTo>
                  <a:pt x="586" y="2001"/>
                </a:lnTo>
                <a:lnTo>
                  <a:pt x="586" y="2014"/>
                </a:lnTo>
                <a:lnTo>
                  <a:pt x="585" y="2063"/>
                </a:lnTo>
                <a:lnTo>
                  <a:pt x="585" y="2063"/>
                </a:lnTo>
                <a:lnTo>
                  <a:pt x="585" y="2099"/>
                </a:lnTo>
                <a:lnTo>
                  <a:pt x="585" y="2119"/>
                </a:lnTo>
                <a:lnTo>
                  <a:pt x="586" y="2140"/>
                </a:lnTo>
                <a:lnTo>
                  <a:pt x="590" y="2158"/>
                </a:lnTo>
                <a:lnTo>
                  <a:pt x="593" y="2174"/>
                </a:lnTo>
                <a:lnTo>
                  <a:pt x="597" y="2181"/>
                </a:lnTo>
                <a:lnTo>
                  <a:pt x="601" y="2186"/>
                </a:lnTo>
                <a:lnTo>
                  <a:pt x="604" y="2191"/>
                </a:lnTo>
                <a:lnTo>
                  <a:pt x="609" y="2195"/>
                </a:lnTo>
                <a:lnTo>
                  <a:pt x="609" y="2195"/>
                </a:lnTo>
                <a:lnTo>
                  <a:pt x="619" y="2201"/>
                </a:lnTo>
                <a:lnTo>
                  <a:pt x="626" y="2206"/>
                </a:lnTo>
                <a:lnTo>
                  <a:pt x="640" y="2215"/>
                </a:lnTo>
                <a:lnTo>
                  <a:pt x="646" y="2218"/>
                </a:lnTo>
                <a:lnTo>
                  <a:pt x="651" y="2219"/>
                </a:lnTo>
                <a:lnTo>
                  <a:pt x="657" y="2218"/>
                </a:lnTo>
                <a:lnTo>
                  <a:pt x="663" y="2214"/>
                </a:lnTo>
                <a:lnTo>
                  <a:pt x="663" y="2214"/>
                </a:lnTo>
                <a:lnTo>
                  <a:pt x="670" y="2207"/>
                </a:lnTo>
                <a:lnTo>
                  <a:pt x="677" y="2196"/>
                </a:lnTo>
                <a:lnTo>
                  <a:pt x="685" y="2181"/>
                </a:lnTo>
                <a:lnTo>
                  <a:pt x="691" y="2165"/>
                </a:lnTo>
                <a:lnTo>
                  <a:pt x="697" y="2149"/>
                </a:lnTo>
                <a:lnTo>
                  <a:pt x="702" y="2132"/>
                </a:lnTo>
                <a:lnTo>
                  <a:pt x="705" y="2117"/>
                </a:lnTo>
                <a:lnTo>
                  <a:pt x="706" y="2102"/>
                </a:lnTo>
                <a:lnTo>
                  <a:pt x="706" y="2102"/>
                </a:lnTo>
                <a:lnTo>
                  <a:pt x="705" y="2089"/>
                </a:lnTo>
                <a:lnTo>
                  <a:pt x="704" y="2075"/>
                </a:lnTo>
                <a:lnTo>
                  <a:pt x="699" y="2051"/>
                </a:lnTo>
                <a:lnTo>
                  <a:pt x="692" y="2024"/>
                </a:lnTo>
                <a:lnTo>
                  <a:pt x="692" y="2024"/>
                </a:lnTo>
                <a:lnTo>
                  <a:pt x="693" y="2021"/>
                </a:lnTo>
                <a:lnTo>
                  <a:pt x="697" y="2018"/>
                </a:lnTo>
                <a:lnTo>
                  <a:pt x="702" y="2014"/>
                </a:lnTo>
                <a:lnTo>
                  <a:pt x="702" y="2014"/>
                </a:lnTo>
                <a:lnTo>
                  <a:pt x="706" y="1975"/>
                </a:lnTo>
                <a:lnTo>
                  <a:pt x="710" y="1942"/>
                </a:lnTo>
                <a:lnTo>
                  <a:pt x="711" y="1928"/>
                </a:lnTo>
                <a:lnTo>
                  <a:pt x="711" y="1917"/>
                </a:lnTo>
                <a:lnTo>
                  <a:pt x="711" y="1917"/>
                </a:lnTo>
                <a:lnTo>
                  <a:pt x="710" y="1900"/>
                </a:lnTo>
                <a:lnTo>
                  <a:pt x="710" y="1891"/>
                </a:lnTo>
                <a:lnTo>
                  <a:pt x="711" y="1883"/>
                </a:lnTo>
                <a:lnTo>
                  <a:pt x="714" y="1874"/>
                </a:lnTo>
                <a:lnTo>
                  <a:pt x="717" y="1863"/>
                </a:lnTo>
                <a:lnTo>
                  <a:pt x="725" y="1850"/>
                </a:lnTo>
                <a:lnTo>
                  <a:pt x="736" y="1834"/>
                </a:lnTo>
                <a:lnTo>
                  <a:pt x="736" y="1834"/>
                </a:lnTo>
                <a:lnTo>
                  <a:pt x="748" y="1814"/>
                </a:lnTo>
                <a:lnTo>
                  <a:pt x="759" y="1791"/>
                </a:lnTo>
                <a:lnTo>
                  <a:pt x="770" y="1767"/>
                </a:lnTo>
                <a:lnTo>
                  <a:pt x="779" y="1741"/>
                </a:lnTo>
                <a:lnTo>
                  <a:pt x="788" y="1716"/>
                </a:lnTo>
                <a:lnTo>
                  <a:pt x="795" y="1694"/>
                </a:lnTo>
                <a:lnTo>
                  <a:pt x="800" y="1673"/>
                </a:lnTo>
                <a:lnTo>
                  <a:pt x="804" y="1658"/>
                </a:lnTo>
                <a:lnTo>
                  <a:pt x="804" y="1658"/>
                </a:lnTo>
                <a:lnTo>
                  <a:pt x="822" y="1562"/>
                </a:lnTo>
                <a:lnTo>
                  <a:pt x="832" y="1503"/>
                </a:lnTo>
                <a:lnTo>
                  <a:pt x="835" y="1478"/>
                </a:lnTo>
                <a:lnTo>
                  <a:pt x="838" y="1458"/>
                </a:lnTo>
                <a:lnTo>
                  <a:pt x="838" y="1458"/>
                </a:lnTo>
                <a:lnTo>
                  <a:pt x="838" y="1451"/>
                </a:lnTo>
                <a:lnTo>
                  <a:pt x="837" y="1444"/>
                </a:lnTo>
                <a:lnTo>
                  <a:pt x="835" y="1438"/>
                </a:lnTo>
                <a:lnTo>
                  <a:pt x="833" y="1431"/>
                </a:lnTo>
                <a:lnTo>
                  <a:pt x="827" y="1421"/>
                </a:lnTo>
                <a:lnTo>
                  <a:pt x="820" y="1413"/>
                </a:lnTo>
                <a:lnTo>
                  <a:pt x="812" y="1407"/>
                </a:lnTo>
                <a:lnTo>
                  <a:pt x="805" y="1403"/>
                </a:lnTo>
                <a:lnTo>
                  <a:pt x="799" y="1400"/>
                </a:lnTo>
                <a:lnTo>
                  <a:pt x="799" y="1400"/>
                </a:lnTo>
                <a:lnTo>
                  <a:pt x="816" y="1397"/>
                </a:lnTo>
                <a:lnTo>
                  <a:pt x="828" y="1394"/>
                </a:lnTo>
                <a:lnTo>
                  <a:pt x="832" y="1392"/>
                </a:lnTo>
                <a:lnTo>
                  <a:pt x="833" y="1390"/>
                </a:lnTo>
                <a:lnTo>
                  <a:pt x="833" y="1390"/>
                </a:lnTo>
                <a:lnTo>
                  <a:pt x="829" y="1380"/>
                </a:lnTo>
                <a:lnTo>
                  <a:pt x="820" y="1360"/>
                </a:lnTo>
                <a:lnTo>
                  <a:pt x="789" y="1299"/>
                </a:lnTo>
                <a:lnTo>
                  <a:pt x="760" y="1236"/>
                </a:lnTo>
                <a:lnTo>
                  <a:pt x="749" y="1215"/>
                </a:lnTo>
                <a:lnTo>
                  <a:pt x="745" y="1205"/>
                </a:lnTo>
                <a:lnTo>
                  <a:pt x="745" y="1205"/>
                </a:lnTo>
                <a:lnTo>
                  <a:pt x="745" y="1186"/>
                </a:lnTo>
                <a:lnTo>
                  <a:pt x="747" y="1155"/>
                </a:lnTo>
                <a:lnTo>
                  <a:pt x="748" y="1122"/>
                </a:lnTo>
                <a:lnTo>
                  <a:pt x="750" y="1102"/>
                </a:lnTo>
                <a:lnTo>
                  <a:pt x="750" y="1102"/>
                </a:lnTo>
                <a:lnTo>
                  <a:pt x="754" y="1068"/>
                </a:lnTo>
                <a:lnTo>
                  <a:pt x="759" y="1004"/>
                </a:lnTo>
                <a:lnTo>
                  <a:pt x="765" y="912"/>
                </a:lnTo>
                <a:lnTo>
                  <a:pt x="765" y="912"/>
                </a:lnTo>
                <a:lnTo>
                  <a:pt x="834" y="771"/>
                </a:lnTo>
                <a:lnTo>
                  <a:pt x="882" y="672"/>
                </a:lnTo>
                <a:lnTo>
                  <a:pt x="906" y="625"/>
                </a:lnTo>
                <a:lnTo>
                  <a:pt x="906" y="625"/>
                </a:lnTo>
                <a:lnTo>
                  <a:pt x="911" y="616"/>
                </a:lnTo>
                <a:lnTo>
                  <a:pt x="918" y="600"/>
                </a:lnTo>
                <a:lnTo>
                  <a:pt x="924" y="582"/>
                </a:lnTo>
                <a:lnTo>
                  <a:pt x="930" y="561"/>
                </a:lnTo>
                <a:lnTo>
                  <a:pt x="930" y="561"/>
                </a:lnTo>
                <a:lnTo>
                  <a:pt x="935" y="543"/>
                </a:lnTo>
                <a:lnTo>
                  <a:pt x="940" y="529"/>
                </a:lnTo>
                <a:lnTo>
                  <a:pt x="943" y="516"/>
                </a:lnTo>
                <a:lnTo>
                  <a:pt x="945" y="498"/>
                </a:lnTo>
                <a:lnTo>
                  <a:pt x="945" y="498"/>
                </a:lnTo>
                <a:lnTo>
                  <a:pt x="947" y="466"/>
                </a:lnTo>
                <a:lnTo>
                  <a:pt x="952" y="422"/>
                </a:lnTo>
                <a:lnTo>
                  <a:pt x="960" y="356"/>
                </a:lnTo>
                <a:lnTo>
                  <a:pt x="960" y="356"/>
                </a:lnTo>
                <a:lnTo>
                  <a:pt x="964" y="312"/>
                </a:lnTo>
                <a:lnTo>
                  <a:pt x="974" y="273"/>
                </a:lnTo>
                <a:lnTo>
                  <a:pt x="964" y="200"/>
                </a:lnTo>
                <a:lnTo>
                  <a:pt x="964" y="200"/>
                </a:lnTo>
                <a:lnTo>
                  <a:pt x="964" y="191"/>
                </a:lnTo>
                <a:lnTo>
                  <a:pt x="963" y="167"/>
                </a:lnTo>
                <a:lnTo>
                  <a:pt x="960" y="144"/>
                </a:lnTo>
                <a:lnTo>
                  <a:pt x="957" y="136"/>
                </a:lnTo>
                <a:lnTo>
                  <a:pt x="956" y="133"/>
                </a:lnTo>
                <a:lnTo>
                  <a:pt x="955" y="132"/>
                </a:lnTo>
                <a:lnTo>
                  <a:pt x="955" y="132"/>
                </a:lnTo>
                <a:lnTo>
                  <a:pt x="950" y="131"/>
                </a:lnTo>
                <a:lnTo>
                  <a:pt x="947" y="130"/>
                </a:lnTo>
                <a:lnTo>
                  <a:pt x="946" y="132"/>
                </a:lnTo>
                <a:lnTo>
                  <a:pt x="945" y="137"/>
                </a:lnTo>
                <a:lnTo>
                  <a:pt x="945" y="137"/>
                </a:lnTo>
                <a:lnTo>
                  <a:pt x="944" y="148"/>
                </a:lnTo>
                <a:lnTo>
                  <a:pt x="943" y="165"/>
                </a:lnTo>
                <a:lnTo>
                  <a:pt x="941" y="180"/>
                </a:lnTo>
                <a:lnTo>
                  <a:pt x="941" y="185"/>
                </a:lnTo>
                <a:lnTo>
                  <a:pt x="940" y="186"/>
                </a:lnTo>
                <a:lnTo>
                  <a:pt x="940" y="186"/>
                </a:lnTo>
                <a:lnTo>
                  <a:pt x="939" y="182"/>
                </a:lnTo>
                <a:lnTo>
                  <a:pt x="938" y="174"/>
                </a:lnTo>
                <a:lnTo>
                  <a:pt x="935" y="148"/>
                </a:lnTo>
                <a:lnTo>
                  <a:pt x="932" y="121"/>
                </a:lnTo>
                <a:lnTo>
                  <a:pt x="929" y="113"/>
                </a:lnTo>
                <a:lnTo>
                  <a:pt x="927" y="109"/>
                </a:lnTo>
                <a:lnTo>
                  <a:pt x="925" y="108"/>
                </a:lnTo>
                <a:lnTo>
                  <a:pt x="925" y="108"/>
                </a:lnTo>
                <a:lnTo>
                  <a:pt x="922" y="106"/>
                </a:lnTo>
                <a:lnTo>
                  <a:pt x="918" y="108"/>
                </a:lnTo>
                <a:lnTo>
                  <a:pt x="912" y="111"/>
                </a:lnTo>
                <a:lnTo>
                  <a:pt x="907" y="115"/>
                </a:lnTo>
                <a:lnTo>
                  <a:pt x="906" y="117"/>
                </a:lnTo>
                <a:lnTo>
                  <a:pt x="906" y="117"/>
                </a:lnTo>
                <a:lnTo>
                  <a:pt x="906" y="114"/>
                </a:lnTo>
                <a:lnTo>
                  <a:pt x="905" y="105"/>
                </a:lnTo>
                <a:lnTo>
                  <a:pt x="904" y="100"/>
                </a:lnTo>
                <a:lnTo>
                  <a:pt x="902" y="97"/>
                </a:lnTo>
                <a:lnTo>
                  <a:pt x="900" y="94"/>
                </a:lnTo>
                <a:lnTo>
                  <a:pt x="896" y="93"/>
                </a:lnTo>
                <a:lnTo>
                  <a:pt x="896" y="93"/>
                </a:lnTo>
                <a:lnTo>
                  <a:pt x="890" y="94"/>
                </a:lnTo>
                <a:lnTo>
                  <a:pt x="885" y="96"/>
                </a:lnTo>
                <a:lnTo>
                  <a:pt x="883" y="99"/>
                </a:lnTo>
                <a:lnTo>
                  <a:pt x="882" y="103"/>
                </a:lnTo>
                <a:lnTo>
                  <a:pt x="882" y="103"/>
                </a:lnTo>
                <a:lnTo>
                  <a:pt x="882" y="119"/>
                </a:lnTo>
                <a:lnTo>
                  <a:pt x="883" y="149"/>
                </a:lnTo>
                <a:lnTo>
                  <a:pt x="883" y="175"/>
                </a:lnTo>
                <a:lnTo>
                  <a:pt x="883" y="181"/>
                </a:lnTo>
                <a:lnTo>
                  <a:pt x="883" y="182"/>
                </a:lnTo>
                <a:lnTo>
                  <a:pt x="882" y="181"/>
                </a:lnTo>
                <a:lnTo>
                  <a:pt x="882" y="181"/>
                </a:lnTo>
                <a:lnTo>
                  <a:pt x="878" y="164"/>
                </a:lnTo>
                <a:lnTo>
                  <a:pt x="872" y="138"/>
                </a:lnTo>
                <a:lnTo>
                  <a:pt x="868" y="126"/>
                </a:lnTo>
                <a:lnTo>
                  <a:pt x="865" y="116"/>
                </a:lnTo>
                <a:lnTo>
                  <a:pt x="861" y="110"/>
                </a:lnTo>
                <a:lnTo>
                  <a:pt x="860" y="108"/>
                </a:lnTo>
                <a:lnTo>
                  <a:pt x="857" y="108"/>
                </a:lnTo>
                <a:lnTo>
                  <a:pt x="857" y="108"/>
                </a:lnTo>
                <a:lnTo>
                  <a:pt x="855" y="108"/>
                </a:lnTo>
                <a:lnTo>
                  <a:pt x="854" y="108"/>
                </a:lnTo>
                <a:lnTo>
                  <a:pt x="850" y="105"/>
                </a:lnTo>
                <a:lnTo>
                  <a:pt x="849" y="100"/>
                </a:lnTo>
                <a:lnTo>
                  <a:pt x="849" y="100"/>
                </a:lnTo>
                <a:lnTo>
                  <a:pt x="848" y="113"/>
                </a:lnTo>
                <a:lnTo>
                  <a:pt x="848" y="113"/>
                </a:lnTo>
                <a:lnTo>
                  <a:pt x="848" y="136"/>
                </a:lnTo>
                <a:lnTo>
                  <a:pt x="850" y="164"/>
                </a:lnTo>
                <a:lnTo>
                  <a:pt x="852" y="200"/>
                </a:lnTo>
                <a:lnTo>
                  <a:pt x="852" y="210"/>
                </a:lnTo>
                <a:lnTo>
                  <a:pt x="852" y="210"/>
                </a:lnTo>
                <a:lnTo>
                  <a:pt x="842" y="202"/>
                </a:lnTo>
                <a:lnTo>
                  <a:pt x="833" y="194"/>
                </a:lnTo>
                <a:lnTo>
                  <a:pt x="828" y="192"/>
                </a:lnTo>
                <a:lnTo>
                  <a:pt x="823" y="191"/>
                </a:lnTo>
                <a:lnTo>
                  <a:pt x="823" y="191"/>
                </a:lnTo>
                <a:lnTo>
                  <a:pt x="816" y="188"/>
                </a:lnTo>
                <a:lnTo>
                  <a:pt x="810" y="185"/>
                </a:lnTo>
                <a:lnTo>
                  <a:pt x="806" y="183"/>
                </a:lnTo>
                <a:lnTo>
                  <a:pt x="805" y="183"/>
                </a:lnTo>
                <a:lnTo>
                  <a:pt x="804" y="186"/>
                </a:lnTo>
                <a:lnTo>
                  <a:pt x="804" y="186"/>
                </a:lnTo>
                <a:lnTo>
                  <a:pt x="804" y="189"/>
                </a:lnTo>
                <a:lnTo>
                  <a:pt x="804" y="194"/>
                </a:lnTo>
                <a:lnTo>
                  <a:pt x="806" y="204"/>
                </a:lnTo>
                <a:lnTo>
                  <a:pt x="811" y="214"/>
                </a:lnTo>
                <a:lnTo>
                  <a:pt x="815" y="217"/>
                </a:lnTo>
                <a:lnTo>
                  <a:pt x="818" y="220"/>
                </a:lnTo>
                <a:lnTo>
                  <a:pt x="818" y="220"/>
                </a:lnTo>
                <a:lnTo>
                  <a:pt x="823" y="224"/>
                </a:lnTo>
                <a:lnTo>
                  <a:pt x="828" y="228"/>
                </a:lnTo>
                <a:lnTo>
                  <a:pt x="842" y="243"/>
                </a:lnTo>
                <a:lnTo>
                  <a:pt x="857" y="264"/>
                </a:lnTo>
                <a:lnTo>
                  <a:pt x="857" y="264"/>
                </a:lnTo>
                <a:lnTo>
                  <a:pt x="861" y="266"/>
                </a:lnTo>
                <a:lnTo>
                  <a:pt x="868" y="270"/>
                </a:lnTo>
                <a:lnTo>
                  <a:pt x="872" y="272"/>
                </a:lnTo>
                <a:lnTo>
                  <a:pt x="876" y="276"/>
                </a:lnTo>
                <a:lnTo>
                  <a:pt x="877" y="280"/>
                </a:lnTo>
                <a:lnTo>
                  <a:pt x="877" y="283"/>
                </a:lnTo>
                <a:lnTo>
                  <a:pt x="877" y="283"/>
                </a:lnTo>
                <a:lnTo>
                  <a:pt x="876" y="293"/>
                </a:lnTo>
                <a:lnTo>
                  <a:pt x="876" y="304"/>
                </a:lnTo>
                <a:lnTo>
                  <a:pt x="877" y="317"/>
                </a:lnTo>
                <a:lnTo>
                  <a:pt x="877" y="317"/>
                </a:lnTo>
                <a:lnTo>
                  <a:pt x="843" y="326"/>
                </a:lnTo>
                <a:lnTo>
                  <a:pt x="820" y="332"/>
                </a:lnTo>
                <a:lnTo>
                  <a:pt x="812" y="336"/>
                </a:lnTo>
                <a:lnTo>
                  <a:pt x="809" y="337"/>
                </a:lnTo>
                <a:lnTo>
                  <a:pt x="809" y="337"/>
                </a:lnTo>
                <a:lnTo>
                  <a:pt x="810" y="342"/>
                </a:lnTo>
                <a:lnTo>
                  <a:pt x="815" y="350"/>
                </a:lnTo>
                <a:lnTo>
                  <a:pt x="818" y="359"/>
                </a:lnTo>
                <a:lnTo>
                  <a:pt x="818" y="362"/>
                </a:lnTo>
                <a:lnTo>
                  <a:pt x="818" y="366"/>
                </a:lnTo>
                <a:lnTo>
                  <a:pt x="818" y="366"/>
                </a:lnTo>
                <a:lnTo>
                  <a:pt x="805" y="393"/>
                </a:lnTo>
                <a:lnTo>
                  <a:pt x="797" y="410"/>
                </a:lnTo>
                <a:lnTo>
                  <a:pt x="795" y="416"/>
                </a:lnTo>
                <a:lnTo>
                  <a:pt x="794" y="420"/>
                </a:lnTo>
                <a:lnTo>
                  <a:pt x="794" y="420"/>
                </a:lnTo>
                <a:lnTo>
                  <a:pt x="804" y="464"/>
                </a:lnTo>
                <a:lnTo>
                  <a:pt x="804" y="464"/>
                </a:lnTo>
                <a:lnTo>
                  <a:pt x="805" y="472"/>
                </a:lnTo>
                <a:lnTo>
                  <a:pt x="805" y="488"/>
                </a:lnTo>
                <a:lnTo>
                  <a:pt x="805" y="532"/>
                </a:lnTo>
                <a:lnTo>
                  <a:pt x="803" y="577"/>
                </a:lnTo>
                <a:lnTo>
                  <a:pt x="801" y="593"/>
                </a:lnTo>
                <a:lnTo>
                  <a:pt x="800" y="598"/>
                </a:lnTo>
                <a:lnTo>
                  <a:pt x="799" y="600"/>
                </a:lnTo>
                <a:lnTo>
                  <a:pt x="799" y="600"/>
                </a:lnTo>
                <a:lnTo>
                  <a:pt x="792" y="612"/>
                </a:lnTo>
                <a:lnTo>
                  <a:pt x="779" y="631"/>
                </a:lnTo>
                <a:lnTo>
                  <a:pt x="765" y="651"/>
                </a:lnTo>
                <a:lnTo>
                  <a:pt x="758" y="661"/>
                </a:lnTo>
                <a:lnTo>
                  <a:pt x="750" y="668"/>
                </a:lnTo>
                <a:lnTo>
                  <a:pt x="750" y="668"/>
                </a:lnTo>
                <a:lnTo>
                  <a:pt x="738" y="681"/>
                </a:lnTo>
                <a:lnTo>
                  <a:pt x="728" y="692"/>
                </a:lnTo>
                <a:lnTo>
                  <a:pt x="720" y="703"/>
                </a:lnTo>
                <a:lnTo>
                  <a:pt x="711" y="712"/>
                </a:lnTo>
                <a:lnTo>
                  <a:pt x="711" y="712"/>
                </a:lnTo>
                <a:lnTo>
                  <a:pt x="700" y="722"/>
                </a:lnTo>
                <a:lnTo>
                  <a:pt x="691" y="729"/>
                </a:lnTo>
                <a:lnTo>
                  <a:pt x="680" y="735"/>
                </a:lnTo>
                <a:lnTo>
                  <a:pt x="672" y="742"/>
                </a:lnTo>
                <a:lnTo>
                  <a:pt x="672" y="742"/>
                </a:lnTo>
                <a:lnTo>
                  <a:pt x="664" y="749"/>
                </a:lnTo>
                <a:lnTo>
                  <a:pt x="651" y="757"/>
                </a:lnTo>
                <a:lnTo>
                  <a:pt x="636" y="766"/>
                </a:lnTo>
                <a:lnTo>
                  <a:pt x="624" y="776"/>
                </a:lnTo>
                <a:lnTo>
                  <a:pt x="624" y="776"/>
                </a:lnTo>
                <a:lnTo>
                  <a:pt x="607" y="790"/>
                </a:lnTo>
                <a:lnTo>
                  <a:pt x="599" y="795"/>
                </a:lnTo>
                <a:lnTo>
                  <a:pt x="599" y="795"/>
                </a:lnTo>
                <a:lnTo>
                  <a:pt x="598" y="792"/>
                </a:lnTo>
                <a:lnTo>
                  <a:pt x="597" y="783"/>
                </a:lnTo>
                <a:lnTo>
                  <a:pt x="595" y="771"/>
                </a:lnTo>
                <a:lnTo>
                  <a:pt x="595" y="771"/>
                </a:lnTo>
                <a:lnTo>
                  <a:pt x="603" y="757"/>
                </a:lnTo>
                <a:lnTo>
                  <a:pt x="619" y="732"/>
                </a:lnTo>
                <a:lnTo>
                  <a:pt x="619" y="732"/>
                </a:lnTo>
                <a:lnTo>
                  <a:pt x="627" y="718"/>
                </a:lnTo>
                <a:lnTo>
                  <a:pt x="637" y="705"/>
                </a:lnTo>
                <a:lnTo>
                  <a:pt x="640" y="698"/>
                </a:lnTo>
                <a:lnTo>
                  <a:pt x="642" y="692"/>
                </a:lnTo>
                <a:lnTo>
                  <a:pt x="643" y="684"/>
                </a:lnTo>
                <a:lnTo>
                  <a:pt x="643" y="678"/>
                </a:lnTo>
                <a:lnTo>
                  <a:pt x="643" y="678"/>
                </a:lnTo>
                <a:lnTo>
                  <a:pt x="641" y="670"/>
                </a:lnTo>
                <a:lnTo>
                  <a:pt x="637" y="665"/>
                </a:lnTo>
                <a:lnTo>
                  <a:pt x="635" y="664"/>
                </a:lnTo>
                <a:lnTo>
                  <a:pt x="633" y="664"/>
                </a:lnTo>
                <a:lnTo>
                  <a:pt x="633" y="664"/>
                </a:lnTo>
                <a:lnTo>
                  <a:pt x="635" y="655"/>
                </a:lnTo>
                <a:lnTo>
                  <a:pt x="635" y="633"/>
                </a:lnTo>
                <a:lnTo>
                  <a:pt x="635" y="621"/>
                </a:lnTo>
                <a:lnTo>
                  <a:pt x="633" y="609"/>
                </a:lnTo>
                <a:lnTo>
                  <a:pt x="631" y="599"/>
                </a:lnTo>
                <a:lnTo>
                  <a:pt x="629" y="590"/>
                </a:lnTo>
                <a:lnTo>
                  <a:pt x="629" y="590"/>
                </a:lnTo>
                <a:lnTo>
                  <a:pt x="619" y="572"/>
                </a:lnTo>
                <a:lnTo>
                  <a:pt x="614" y="567"/>
                </a:lnTo>
                <a:lnTo>
                  <a:pt x="609" y="561"/>
                </a:lnTo>
                <a:lnTo>
                  <a:pt x="609" y="561"/>
                </a:lnTo>
                <a:lnTo>
                  <a:pt x="602" y="554"/>
                </a:lnTo>
                <a:lnTo>
                  <a:pt x="596" y="545"/>
                </a:lnTo>
                <a:lnTo>
                  <a:pt x="590" y="537"/>
                </a:lnTo>
                <a:lnTo>
                  <a:pt x="590" y="537"/>
                </a:lnTo>
                <a:lnTo>
                  <a:pt x="584" y="529"/>
                </a:lnTo>
                <a:lnTo>
                  <a:pt x="579" y="525"/>
                </a:lnTo>
                <a:lnTo>
                  <a:pt x="575" y="522"/>
                </a:lnTo>
                <a:lnTo>
                  <a:pt x="556" y="512"/>
                </a:lnTo>
                <a:lnTo>
                  <a:pt x="556" y="512"/>
                </a:lnTo>
                <a:lnTo>
                  <a:pt x="543" y="505"/>
                </a:lnTo>
                <a:lnTo>
                  <a:pt x="533" y="500"/>
                </a:lnTo>
                <a:lnTo>
                  <a:pt x="526" y="498"/>
                </a:lnTo>
                <a:lnTo>
                  <a:pt x="517" y="498"/>
                </a:lnTo>
                <a:lnTo>
                  <a:pt x="517" y="498"/>
                </a:lnTo>
                <a:lnTo>
                  <a:pt x="507" y="483"/>
                </a:lnTo>
                <a:lnTo>
                  <a:pt x="507" y="483"/>
                </a:lnTo>
                <a:lnTo>
                  <a:pt x="506" y="486"/>
                </a:lnTo>
                <a:lnTo>
                  <a:pt x="502" y="488"/>
                </a:lnTo>
                <a:lnTo>
                  <a:pt x="497" y="493"/>
                </a:lnTo>
                <a:lnTo>
                  <a:pt x="487" y="483"/>
                </a:lnTo>
                <a:lnTo>
                  <a:pt x="483" y="503"/>
                </a:lnTo>
                <a:lnTo>
                  <a:pt x="483" y="503"/>
                </a:lnTo>
                <a:lnTo>
                  <a:pt x="477" y="499"/>
                </a:lnTo>
                <a:lnTo>
                  <a:pt x="468" y="493"/>
                </a:lnTo>
                <a:lnTo>
                  <a:pt x="468" y="493"/>
                </a:lnTo>
                <a:lnTo>
                  <a:pt x="467" y="493"/>
                </a:lnTo>
                <a:lnTo>
                  <a:pt x="466" y="493"/>
                </a:lnTo>
                <a:lnTo>
                  <a:pt x="460" y="498"/>
                </a:lnTo>
                <a:lnTo>
                  <a:pt x="453" y="505"/>
                </a:lnTo>
                <a:lnTo>
                  <a:pt x="444" y="512"/>
                </a:lnTo>
                <a:lnTo>
                  <a:pt x="444" y="512"/>
                </a:lnTo>
                <a:lnTo>
                  <a:pt x="439" y="517"/>
                </a:lnTo>
                <a:lnTo>
                  <a:pt x="434" y="522"/>
                </a:lnTo>
                <a:lnTo>
                  <a:pt x="425" y="534"/>
                </a:lnTo>
                <a:lnTo>
                  <a:pt x="418" y="543"/>
                </a:lnTo>
                <a:lnTo>
                  <a:pt x="416" y="545"/>
                </a:lnTo>
                <a:lnTo>
                  <a:pt x="414" y="547"/>
                </a:lnTo>
                <a:lnTo>
                  <a:pt x="414" y="547"/>
                </a:lnTo>
                <a:lnTo>
                  <a:pt x="412" y="548"/>
                </a:lnTo>
                <a:lnTo>
                  <a:pt x="410" y="550"/>
                </a:lnTo>
                <a:lnTo>
                  <a:pt x="405" y="561"/>
                </a:lnTo>
                <a:lnTo>
                  <a:pt x="405" y="561"/>
                </a:lnTo>
                <a:lnTo>
                  <a:pt x="400" y="572"/>
                </a:lnTo>
                <a:lnTo>
                  <a:pt x="397" y="581"/>
                </a:lnTo>
                <a:lnTo>
                  <a:pt x="395" y="590"/>
                </a:lnTo>
                <a:lnTo>
                  <a:pt x="395" y="590"/>
                </a:lnTo>
                <a:lnTo>
                  <a:pt x="393" y="612"/>
                </a:lnTo>
                <a:lnTo>
                  <a:pt x="391" y="622"/>
                </a:lnTo>
                <a:lnTo>
                  <a:pt x="390" y="629"/>
                </a:lnTo>
                <a:lnTo>
                  <a:pt x="390" y="629"/>
                </a:lnTo>
                <a:lnTo>
                  <a:pt x="390" y="636"/>
                </a:lnTo>
                <a:lnTo>
                  <a:pt x="391" y="643"/>
                </a:lnTo>
                <a:lnTo>
                  <a:pt x="394" y="650"/>
                </a:lnTo>
                <a:lnTo>
                  <a:pt x="395" y="659"/>
                </a:lnTo>
                <a:lnTo>
                  <a:pt x="395" y="659"/>
                </a:lnTo>
                <a:lnTo>
                  <a:pt x="397" y="673"/>
                </a:lnTo>
                <a:lnTo>
                  <a:pt x="400" y="678"/>
                </a:lnTo>
                <a:lnTo>
                  <a:pt x="400" y="678"/>
                </a:lnTo>
                <a:lnTo>
                  <a:pt x="397" y="677"/>
                </a:lnTo>
                <a:lnTo>
                  <a:pt x="391" y="676"/>
                </a:lnTo>
                <a:lnTo>
                  <a:pt x="389" y="676"/>
                </a:lnTo>
                <a:lnTo>
                  <a:pt x="387" y="677"/>
                </a:lnTo>
                <a:lnTo>
                  <a:pt x="385" y="679"/>
                </a:lnTo>
                <a:lnTo>
                  <a:pt x="385" y="683"/>
                </a:lnTo>
                <a:lnTo>
                  <a:pt x="385" y="683"/>
                </a:lnTo>
                <a:lnTo>
                  <a:pt x="387" y="688"/>
                </a:lnTo>
                <a:lnTo>
                  <a:pt x="390" y="695"/>
                </a:lnTo>
                <a:lnTo>
                  <a:pt x="399" y="710"/>
                </a:lnTo>
                <a:lnTo>
                  <a:pt x="410" y="727"/>
                </a:lnTo>
                <a:lnTo>
                  <a:pt x="410" y="727"/>
                </a:lnTo>
                <a:lnTo>
                  <a:pt x="411" y="734"/>
                </a:lnTo>
                <a:lnTo>
                  <a:pt x="412" y="742"/>
                </a:lnTo>
                <a:lnTo>
                  <a:pt x="414" y="751"/>
                </a:lnTo>
                <a:lnTo>
                  <a:pt x="414" y="751"/>
                </a:lnTo>
                <a:lnTo>
                  <a:pt x="419" y="762"/>
                </a:lnTo>
                <a:lnTo>
                  <a:pt x="425" y="773"/>
                </a:lnTo>
                <a:lnTo>
                  <a:pt x="434" y="785"/>
                </a:lnTo>
                <a:lnTo>
                  <a:pt x="434" y="810"/>
                </a:lnTo>
                <a:lnTo>
                  <a:pt x="434" y="810"/>
                </a:lnTo>
                <a:lnTo>
                  <a:pt x="423" y="799"/>
                </a:lnTo>
                <a:lnTo>
                  <a:pt x="414" y="792"/>
                </a:lnTo>
                <a:lnTo>
                  <a:pt x="410" y="785"/>
                </a:lnTo>
                <a:lnTo>
                  <a:pt x="410" y="785"/>
                </a:lnTo>
                <a:lnTo>
                  <a:pt x="408" y="781"/>
                </a:lnTo>
                <a:lnTo>
                  <a:pt x="408" y="773"/>
                </a:lnTo>
                <a:lnTo>
                  <a:pt x="406" y="768"/>
                </a:lnTo>
                <a:lnTo>
                  <a:pt x="405" y="764"/>
                </a:lnTo>
                <a:lnTo>
                  <a:pt x="400" y="757"/>
                </a:lnTo>
                <a:lnTo>
                  <a:pt x="395" y="751"/>
                </a:lnTo>
                <a:lnTo>
                  <a:pt x="395" y="751"/>
                </a:lnTo>
                <a:lnTo>
                  <a:pt x="384" y="740"/>
                </a:lnTo>
                <a:lnTo>
                  <a:pt x="376" y="734"/>
                </a:lnTo>
                <a:lnTo>
                  <a:pt x="356" y="722"/>
                </a:lnTo>
                <a:lnTo>
                  <a:pt x="356" y="722"/>
                </a:lnTo>
                <a:lnTo>
                  <a:pt x="344" y="716"/>
                </a:lnTo>
                <a:lnTo>
                  <a:pt x="331" y="710"/>
                </a:lnTo>
                <a:lnTo>
                  <a:pt x="320" y="705"/>
                </a:lnTo>
                <a:lnTo>
                  <a:pt x="315" y="701"/>
                </a:lnTo>
                <a:lnTo>
                  <a:pt x="312" y="698"/>
                </a:lnTo>
                <a:lnTo>
                  <a:pt x="312" y="698"/>
                </a:lnTo>
                <a:lnTo>
                  <a:pt x="307" y="689"/>
                </a:lnTo>
                <a:lnTo>
                  <a:pt x="300" y="679"/>
                </a:lnTo>
                <a:lnTo>
                  <a:pt x="292" y="668"/>
                </a:lnTo>
                <a:lnTo>
                  <a:pt x="283" y="654"/>
                </a:lnTo>
                <a:lnTo>
                  <a:pt x="283" y="654"/>
                </a:lnTo>
                <a:lnTo>
                  <a:pt x="267" y="620"/>
                </a:lnTo>
                <a:lnTo>
                  <a:pt x="243" y="567"/>
                </a:lnTo>
                <a:lnTo>
                  <a:pt x="221" y="518"/>
                </a:lnTo>
                <a:lnTo>
                  <a:pt x="210" y="498"/>
                </a:lnTo>
                <a:lnTo>
                  <a:pt x="210" y="498"/>
                </a:lnTo>
                <a:lnTo>
                  <a:pt x="209" y="489"/>
                </a:lnTo>
                <a:lnTo>
                  <a:pt x="208" y="471"/>
                </a:lnTo>
                <a:lnTo>
                  <a:pt x="205" y="444"/>
                </a:lnTo>
                <a:lnTo>
                  <a:pt x="205" y="444"/>
                </a:lnTo>
                <a:lnTo>
                  <a:pt x="216" y="371"/>
                </a:lnTo>
                <a:lnTo>
                  <a:pt x="225" y="320"/>
                </a:lnTo>
                <a:lnTo>
                  <a:pt x="230" y="293"/>
                </a:lnTo>
                <a:lnTo>
                  <a:pt x="230" y="293"/>
                </a:lnTo>
                <a:lnTo>
                  <a:pt x="231" y="291"/>
                </a:lnTo>
                <a:lnTo>
                  <a:pt x="233" y="289"/>
                </a:lnTo>
                <a:lnTo>
                  <a:pt x="237" y="286"/>
                </a:lnTo>
                <a:lnTo>
                  <a:pt x="238" y="284"/>
                </a:lnTo>
                <a:lnTo>
                  <a:pt x="237" y="283"/>
                </a:lnTo>
                <a:lnTo>
                  <a:pt x="230" y="278"/>
                </a:lnTo>
                <a:lnTo>
                  <a:pt x="230" y="278"/>
                </a:lnTo>
                <a:lnTo>
                  <a:pt x="221" y="275"/>
                </a:lnTo>
                <a:lnTo>
                  <a:pt x="210" y="271"/>
                </a:lnTo>
                <a:lnTo>
                  <a:pt x="183" y="264"/>
                </a:lnTo>
                <a:lnTo>
                  <a:pt x="147" y="254"/>
                </a:lnTo>
                <a:lnTo>
                  <a:pt x="147" y="254"/>
                </a:lnTo>
                <a:lnTo>
                  <a:pt x="144" y="248"/>
                </a:lnTo>
                <a:lnTo>
                  <a:pt x="141" y="237"/>
                </a:lnTo>
                <a:lnTo>
                  <a:pt x="137" y="220"/>
                </a:lnTo>
                <a:lnTo>
                  <a:pt x="137" y="220"/>
                </a:lnTo>
                <a:lnTo>
                  <a:pt x="141" y="202"/>
                </a:lnTo>
                <a:lnTo>
                  <a:pt x="147" y="176"/>
                </a:lnTo>
                <a:lnTo>
                  <a:pt x="147" y="176"/>
                </a:lnTo>
                <a:lnTo>
                  <a:pt x="148" y="169"/>
                </a:lnTo>
                <a:lnTo>
                  <a:pt x="148" y="163"/>
                </a:lnTo>
                <a:lnTo>
                  <a:pt x="148" y="156"/>
                </a:lnTo>
                <a:lnTo>
                  <a:pt x="149" y="154"/>
                </a:lnTo>
                <a:lnTo>
                  <a:pt x="152" y="152"/>
                </a:lnTo>
                <a:lnTo>
                  <a:pt x="152" y="152"/>
                </a:lnTo>
                <a:lnTo>
                  <a:pt x="159" y="141"/>
                </a:lnTo>
                <a:lnTo>
                  <a:pt x="168" y="125"/>
                </a:lnTo>
                <a:lnTo>
                  <a:pt x="171" y="117"/>
                </a:lnTo>
                <a:lnTo>
                  <a:pt x="174" y="110"/>
                </a:lnTo>
                <a:lnTo>
                  <a:pt x="174" y="105"/>
                </a:lnTo>
                <a:lnTo>
                  <a:pt x="172" y="104"/>
                </a:lnTo>
                <a:lnTo>
                  <a:pt x="171" y="103"/>
                </a:lnTo>
                <a:lnTo>
                  <a:pt x="171" y="103"/>
                </a:lnTo>
                <a:lnTo>
                  <a:pt x="165" y="102"/>
                </a:lnTo>
                <a:lnTo>
                  <a:pt x="159" y="100"/>
                </a:lnTo>
                <a:lnTo>
                  <a:pt x="157" y="100"/>
                </a:lnTo>
                <a:lnTo>
                  <a:pt x="154" y="102"/>
                </a:lnTo>
                <a:lnTo>
                  <a:pt x="147" y="108"/>
                </a:lnTo>
                <a:lnTo>
                  <a:pt x="147" y="108"/>
                </a:lnTo>
                <a:lnTo>
                  <a:pt x="133" y="121"/>
                </a:lnTo>
                <a:lnTo>
                  <a:pt x="127" y="127"/>
                </a:lnTo>
                <a:lnTo>
                  <a:pt x="127" y="127"/>
                </a:lnTo>
                <a:lnTo>
                  <a:pt x="129" y="124"/>
                </a:lnTo>
                <a:lnTo>
                  <a:pt x="129" y="117"/>
                </a:lnTo>
                <a:lnTo>
                  <a:pt x="127" y="108"/>
                </a:lnTo>
                <a:lnTo>
                  <a:pt x="127" y="108"/>
                </a:lnTo>
                <a:lnTo>
                  <a:pt x="123" y="66"/>
                </a:lnTo>
                <a:lnTo>
                  <a:pt x="120" y="44"/>
                </a:lnTo>
                <a:lnTo>
                  <a:pt x="119" y="36"/>
                </a:lnTo>
                <a:lnTo>
                  <a:pt x="118" y="30"/>
                </a:lnTo>
                <a:lnTo>
                  <a:pt x="118" y="30"/>
                </a:lnTo>
                <a:lnTo>
                  <a:pt x="110" y="10"/>
                </a:lnTo>
                <a:lnTo>
                  <a:pt x="107" y="4"/>
                </a:lnTo>
                <a:lnTo>
                  <a:pt x="104" y="3"/>
                </a:lnTo>
                <a:lnTo>
                  <a:pt x="103" y="5"/>
                </a:lnTo>
                <a:lnTo>
                  <a:pt x="103" y="5"/>
                </a:lnTo>
                <a:lnTo>
                  <a:pt x="99" y="15"/>
                </a:lnTo>
                <a:lnTo>
                  <a:pt x="98" y="21"/>
                </a:lnTo>
                <a:lnTo>
                  <a:pt x="98" y="30"/>
                </a:lnTo>
                <a:lnTo>
                  <a:pt x="98" y="30"/>
                </a:lnTo>
                <a:lnTo>
                  <a:pt x="103" y="83"/>
                </a:lnTo>
                <a:lnTo>
                  <a:pt x="103" y="83"/>
                </a:lnTo>
                <a:lnTo>
                  <a:pt x="91" y="42"/>
                </a:lnTo>
                <a:lnTo>
                  <a:pt x="81" y="14"/>
                </a:lnTo>
                <a:lnTo>
                  <a:pt x="77" y="4"/>
                </a:lnTo>
                <a:lnTo>
                  <a:pt x="75" y="2"/>
                </a:lnTo>
                <a:lnTo>
                  <a:pt x="74" y="0"/>
                </a:lnTo>
                <a:lnTo>
                  <a:pt x="74" y="0"/>
                </a:lnTo>
                <a:lnTo>
                  <a:pt x="69" y="2"/>
                </a:lnTo>
                <a:lnTo>
                  <a:pt x="64" y="4"/>
                </a:lnTo>
                <a:lnTo>
                  <a:pt x="60" y="9"/>
                </a:lnTo>
                <a:lnTo>
                  <a:pt x="59" y="15"/>
                </a:lnTo>
                <a:lnTo>
                  <a:pt x="59" y="15"/>
                </a:lnTo>
                <a:lnTo>
                  <a:pt x="60" y="30"/>
                </a:lnTo>
                <a:lnTo>
                  <a:pt x="64" y="55"/>
                </a:lnTo>
                <a:lnTo>
                  <a:pt x="69" y="88"/>
                </a:lnTo>
                <a:lnTo>
                  <a:pt x="69" y="88"/>
                </a:lnTo>
                <a:lnTo>
                  <a:pt x="54" y="50"/>
                </a:lnTo>
                <a:lnTo>
                  <a:pt x="42" y="25"/>
                </a:lnTo>
                <a:lnTo>
                  <a:pt x="37" y="18"/>
                </a:lnTo>
                <a:lnTo>
                  <a:pt x="36" y="15"/>
                </a:lnTo>
                <a:lnTo>
                  <a:pt x="35" y="15"/>
                </a:lnTo>
                <a:lnTo>
                  <a:pt x="35" y="15"/>
                </a:lnTo>
                <a:lnTo>
                  <a:pt x="32" y="19"/>
                </a:lnTo>
                <a:lnTo>
                  <a:pt x="30" y="21"/>
                </a:lnTo>
                <a:lnTo>
                  <a:pt x="30" y="25"/>
                </a:lnTo>
                <a:lnTo>
                  <a:pt x="30" y="30"/>
                </a:lnTo>
                <a:lnTo>
                  <a:pt x="40" y="108"/>
                </a:lnTo>
                <a:lnTo>
                  <a:pt x="40" y="108"/>
                </a:lnTo>
                <a:lnTo>
                  <a:pt x="25" y="75"/>
                </a:lnTo>
                <a:lnTo>
                  <a:pt x="13" y="53"/>
                </a:lnTo>
                <a:lnTo>
                  <a:pt x="8" y="46"/>
                </a:lnTo>
                <a:lnTo>
                  <a:pt x="7" y="44"/>
                </a:lnTo>
                <a:lnTo>
                  <a:pt x="6" y="44"/>
                </a:lnTo>
                <a:lnTo>
                  <a:pt x="6" y="44"/>
                </a:lnTo>
                <a:lnTo>
                  <a:pt x="2" y="47"/>
                </a:lnTo>
                <a:lnTo>
                  <a:pt x="0" y="50"/>
                </a:lnTo>
                <a:lnTo>
                  <a:pt x="0" y="57"/>
                </a:lnTo>
                <a:lnTo>
                  <a:pt x="1" y="64"/>
                </a:lnTo>
                <a:lnTo>
                  <a:pt x="1" y="64"/>
                </a:lnTo>
                <a:lnTo>
                  <a:pt x="6" y="82"/>
                </a:lnTo>
                <a:lnTo>
                  <a:pt x="12" y="113"/>
                </a:lnTo>
                <a:lnTo>
                  <a:pt x="20" y="152"/>
                </a:lnTo>
                <a:lnTo>
                  <a:pt x="20" y="152"/>
                </a:lnTo>
                <a:lnTo>
                  <a:pt x="30" y="200"/>
                </a:lnTo>
                <a:lnTo>
                  <a:pt x="30" y="200"/>
                </a:lnTo>
                <a:lnTo>
                  <a:pt x="31" y="206"/>
                </a:lnTo>
                <a:lnTo>
                  <a:pt x="35" y="213"/>
                </a:lnTo>
                <a:lnTo>
                  <a:pt x="41" y="224"/>
                </a:lnTo>
                <a:lnTo>
                  <a:pt x="47" y="232"/>
                </a:lnTo>
                <a:lnTo>
                  <a:pt x="50" y="234"/>
                </a:lnTo>
                <a:lnTo>
                  <a:pt x="50" y="234"/>
                </a:lnTo>
                <a:lnTo>
                  <a:pt x="43" y="239"/>
                </a:lnTo>
                <a:lnTo>
                  <a:pt x="40" y="242"/>
                </a:lnTo>
                <a:lnTo>
                  <a:pt x="40" y="243"/>
                </a:lnTo>
                <a:lnTo>
                  <a:pt x="40" y="244"/>
                </a:lnTo>
                <a:lnTo>
                  <a:pt x="40" y="244"/>
                </a:lnTo>
                <a:lnTo>
                  <a:pt x="48" y="254"/>
                </a:lnTo>
                <a:lnTo>
                  <a:pt x="54" y="264"/>
                </a:lnTo>
                <a:lnTo>
                  <a:pt x="54" y="26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D34211EF-D605-46F6-B4A9-A6D575D77CBD}"/>
              </a:ext>
            </a:extLst>
          </p:cNvPr>
          <p:cNvSpPr>
            <a:spLocks/>
          </p:cNvSpPr>
          <p:nvPr/>
        </p:nvSpPr>
        <p:spPr bwMode="auto">
          <a:xfrm>
            <a:off x="7233599" y="3765764"/>
            <a:ext cx="1430824" cy="2609615"/>
          </a:xfrm>
          <a:custGeom>
            <a:avLst/>
            <a:gdLst>
              <a:gd name="T0" fmla="*/ 572 w 1266"/>
              <a:gd name="T1" fmla="*/ 30 h 2309"/>
              <a:gd name="T2" fmla="*/ 527 w 1266"/>
              <a:gd name="T3" fmla="*/ 76 h 2309"/>
              <a:gd name="T4" fmla="*/ 497 w 1266"/>
              <a:gd name="T5" fmla="*/ 149 h 2309"/>
              <a:gd name="T6" fmla="*/ 477 w 1266"/>
              <a:gd name="T7" fmla="*/ 211 h 2309"/>
              <a:gd name="T8" fmla="*/ 502 w 1266"/>
              <a:gd name="T9" fmla="*/ 334 h 2309"/>
              <a:gd name="T10" fmla="*/ 407 w 1266"/>
              <a:gd name="T11" fmla="*/ 319 h 2309"/>
              <a:gd name="T12" fmla="*/ 319 w 1266"/>
              <a:gd name="T13" fmla="*/ 377 h 2309"/>
              <a:gd name="T14" fmla="*/ 247 w 1266"/>
              <a:gd name="T15" fmla="*/ 403 h 2309"/>
              <a:gd name="T16" fmla="*/ 62 w 1266"/>
              <a:gd name="T17" fmla="*/ 594 h 2309"/>
              <a:gd name="T18" fmla="*/ 14 w 1266"/>
              <a:gd name="T19" fmla="*/ 686 h 2309"/>
              <a:gd name="T20" fmla="*/ 58 w 1266"/>
              <a:gd name="T21" fmla="*/ 789 h 2309"/>
              <a:gd name="T22" fmla="*/ 119 w 1266"/>
              <a:gd name="T23" fmla="*/ 824 h 2309"/>
              <a:gd name="T24" fmla="*/ 152 w 1266"/>
              <a:gd name="T25" fmla="*/ 764 h 2309"/>
              <a:gd name="T26" fmla="*/ 167 w 1266"/>
              <a:gd name="T27" fmla="*/ 630 h 2309"/>
              <a:gd name="T28" fmla="*/ 262 w 1266"/>
              <a:gd name="T29" fmla="*/ 563 h 2309"/>
              <a:gd name="T30" fmla="*/ 327 w 1266"/>
              <a:gd name="T31" fmla="*/ 518 h 2309"/>
              <a:gd name="T32" fmla="*/ 427 w 1266"/>
              <a:gd name="T33" fmla="*/ 643 h 2309"/>
              <a:gd name="T34" fmla="*/ 447 w 1266"/>
              <a:gd name="T35" fmla="*/ 874 h 2309"/>
              <a:gd name="T36" fmla="*/ 407 w 1266"/>
              <a:gd name="T37" fmla="*/ 1019 h 2309"/>
              <a:gd name="T38" fmla="*/ 412 w 1266"/>
              <a:gd name="T39" fmla="*/ 1075 h 2309"/>
              <a:gd name="T40" fmla="*/ 392 w 1266"/>
              <a:gd name="T41" fmla="*/ 1330 h 2309"/>
              <a:gd name="T42" fmla="*/ 382 w 1266"/>
              <a:gd name="T43" fmla="*/ 1712 h 2309"/>
              <a:gd name="T44" fmla="*/ 417 w 1266"/>
              <a:gd name="T45" fmla="*/ 2073 h 2309"/>
              <a:gd name="T46" fmla="*/ 398 w 1266"/>
              <a:gd name="T47" fmla="*/ 2252 h 2309"/>
              <a:gd name="T48" fmla="*/ 447 w 1266"/>
              <a:gd name="T49" fmla="*/ 2309 h 2309"/>
              <a:gd name="T50" fmla="*/ 541 w 1266"/>
              <a:gd name="T51" fmla="*/ 2243 h 2309"/>
              <a:gd name="T52" fmla="*/ 623 w 1266"/>
              <a:gd name="T53" fmla="*/ 2110 h 2309"/>
              <a:gd name="T54" fmla="*/ 600 w 1266"/>
              <a:gd name="T55" fmla="*/ 1924 h 2309"/>
              <a:gd name="T56" fmla="*/ 585 w 1266"/>
              <a:gd name="T57" fmla="*/ 1793 h 2309"/>
              <a:gd name="T58" fmla="*/ 602 w 1266"/>
              <a:gd name="T59" fmla="*/ 1601 h 2309"/>
              <a:gd name="T60" fmla="*/ 633 w 1266"/>
              <a:gd name="T61" fmla="*/ 1413 h 2309"/>
              <a:gd name="T62" fmla="*/ 701 w 1266"/>
              <a:gd name="T63" fmla="*/ 1554 h 2309"/>
              <a:gd name="T64" fmla="*/ 677 w 1266"/>
              <a:gd name="T65" fmla="*/ 1796 h 2309"/>
              <a:gd name="T66" fmla="*/ 657 w 1266"/>
              <a:gd name="T67" fmla="*/ 1857 h 2309"/>
              <a:gd name="T68" fmla="*/ 661 w 1266"/>
              <a:gd name="T69" fmla="*/ 1988 h 2309"/>
              <a:gd name="T70" fmla="*/ 702 w 1266"/>
              <a:gd name="T71" fmla="*/ 2173 h 2309"/>
              <a:gd name="T72" fmla="*/ 782 w 1266"/>
              <a:gd name="T73" fmla="*/ 2168 h 2309"/>
              <a:gd name="T74" fmla="*/ 831 w 1266"/>
              <a:gd name="T75" fmla="*/ 1964 h 2309"/>
              <a:gd name="T76" fmla="*/ 900 w 1266"/>
              <a:gd name="T77" fmla="*/ 1799 h 2309"/>
              <a:gd name="T78" fmla="*/ 922 w 1266"/>
              <a:gd name="T79" fmla="*/ 1516 h 2309"/>
              <a:gd name="T80" fmla="*/ 917 w 1266"/>
              <a:gd name="T81" fmla="*/ 1234 h 2309"/>
              <a:gd name="T82" fmla="*/ 877 w 1266"/>
              <a:gd name="T83" fmla="*/ 1073 h 2309"/>
              <a:gd name="T84" fmla="*/ 922 w 1266"/>
              <a:gd name="T85" fmla="*/ 1040 h 2309"/>
              <a:gd name="T86" fmla="*/ 872 w 1266"/>
              <a:gd name="T87" fmla="*/ 766 h 2309"/>
              <a:gd name="T88" fmla="*/ 975 w 1266"/>
              <a:gd name="T89" fmla="*/ 505 h 2309"/>
              <a:gd name="T90" fmla="*/ 1022 w 1266"/>
              <a:gd name="T91" fmla="*/ 483 h 2309"/>
              <a:gd name="T92" fmla="*/ 1122 w 1266"/>
              <a:gd name="T93" fmla="*/ 638 h 2309"/>
              <a:gd name="T94" fmla="*/ 1104 w 1266"/>
              <a:gd name="T95" fmla="*/ 756 h 2309"/>
              <a:gd name="T96" fmla="*/ 1120 w 1266"/>
              <a:gd name="T97" fmla="*/ 793 h 2309"/>
              <a:gd name="T98" fmla="*/ 1167 w 1266"/>
              <a:gd name="T99" fmla="*/ 749 h 2309"/>
              <a:gd name="T100" fmla="*/ 1188 w 1266"/>
              <a:gd name="T101" fmla="*/ 808 h 2309"/>
              <a:gd name="T102" fmla="*/ 1233 w 1266"/>
              <a:gd name="T103" fmla="*/ 764 h 2309"/>
              <a:gd name="T104" fmla="*/ 1243 w 1266"/>
              <a:gd name="T105" fmla="*/ 653 h 2309"/>
              <a:gd name="T106" fmla="*/ 1253 w 1266"/>
              <a:gd name="T107" fmla="*/ 608 h 2309"/>
              <a:gd name="T108" fmla="*/ 1077 w 1266"/>
              <a:gd name="T109" fmla="*/ 362 h 2309"/>
              <a:gd name="T110" fmla="*/ 962 w 1266"/>
              <a:gd name="T111" fmla="*/ 347 h 2309"/>
              <a:gd name="T112" fmla="*/ 879 w 1266"/>
              <a:gd name="T113" fmla="*/ 315 h 2309"/>
              <a:gd name="T114" fmla="*/ 795 w 1266"/>
              <a:gd name="T115" fmla="*/ 305 h 2309"/>
              <a:gd name="T116" fmla="*/ 772 w 1266"/>
              <a:gd name="T117" fmla="*/ 248 h 2309"/>
              <a:gd name="T118" fmla="*/ 765 w 1266"/>
              <a:gd name="T119" fmla="*/ 143 h 2309"/>
              <a:gd name="T120" fmla="*/ 712 w 1266"/>
              <a:gd name="T121" fmla="*/ 28 h 2309"/>
              <a:gd name="T122" fmla="*/ 673 w 1266"/>
              <a:gd name="T123" fmla="*/ 15 h 2309"/>
              <a:gd name="T124" fmla="*/ 627 w 1266"/>
              <a:gd name="T125" fmla="*/ 11 h 2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6" h="2309">
                <a:moveTo>
                  <a:pt x="602" y="31"/>
                </a:moveTo>
                <a:lnTo>
                  <a:pt x="602" y="31"/>
                </a:lnTo>
                <a:lnTo>
                  <a:pt x="601" y="25"/>
                </a:lnTo>
                <a:lnTo>
                  <a:pt x="597" y="18"/>
                </a:lnTo>
                <a:lnTo>
                  <a:pt x="595" y="15"/>
                </a:lnTo>
                <a:lnTo>
                  <a:pt x="593" y="13"/>
                </a:lnTo>
                <a:lnTo>
                  <a:pt x="590" y="14"/>
                </a:lnTo>
                <a:lnTo>
                  <a:pt x="587" y="16"/>
                </a:lnTo>
                <a:lnTo>
                  <a:pt x="587" y="16"/>
                </a:lnTo>
                <a:lnTo>
                  <a:pt x="582" y="24"/>
                </a:lnTo>
                <a:lnTo>
                  <a:pt x="577" y="28"/>
                </a:lnTo>
                <a:lnTo>
                  <a:pt x="572" y="30"/>
                </a:lnTo>
                <a:lnTo>
                  <a:pt x="567" y="31"/>
                </a:lnTo>
                <a:lnTo>
                  <a:pt x="567" y="31"/>
                </a:lnTo>
                <a:lnTo>
                  <a:pt x="563" y="33"/>
                </a:lnTo>
                <a:lnTo>
                  <a:pt x="560" y="35"/>
                </a:lnTo>
                <a:lnTo>
                  <a:pt x="551" y="43"/>
                </a:lnTo>
                <a:lnTo>
                  <a:pt x="543" y="53"/>
                </a:lnTo>
                <a:lnTo>
                  <a:pt x="537" y="61"/>
                </a:lnTo>
                <a:lnTo>
                  <a:pt x="537" y="61"/>
                </a:lnTo>
                <a:lnTo>
                  <a:pt x="534" y="66"/>
                </a:lnTo>
                <a:lnTo>
                  <a:pt x="534" y="68"/>
                </a:lnTo>
                <a:lnTo>
                  <a:pt x="527" y="76"/>
                </a:lnTo>
                <a:lnTo>
                  <a:pt x="527" y="76"/>
                </a:lnTo>
                <a:lnTo>
                  <a:pt x="519" y="87"/>
                </a:lnTo>
                <a:lnTo>
                  <a:pt x="516" y="97"/>
                </a:lnTo>
                <a:lnTo>
                  <a:pt x="511" y="105"/>
                </a:lnTo>
                <a:lnTo>
                  <a:pt x="507" y="112"/>
                </a:lnTo>
                <a:lnTo>
                  <a:pt x="507" y="112"/>
                </a:lnTo>
                <a:lnTo>
                  <a:pt x="502" y="115"/>
                </a:lnTo>
                <a:lnTo>
                  <a:pt x="499" y="118"/>
                </a:lnTo>
                <a:lnTo>
                  <a:pt x="497" y="123"/>
                </a:lnTo>
                <a:lnTo>
                  <a:pt x="497" y="132"/>
                </a:lnTo>
                <a:lnTo>
                  <a:pt x="497" y="132"/>
                </a:lnTo>
                <a:lnTo>
                  <a:pt x="497" y="142"/>
                </a:lnTo>
                <a:lnTo>
                  <a:pt x="497" y="149"/>
                </a:lnTo>
                <a:lnTo>
                  <a:pt x="497" y="157"/>
                </a:lnTo>
                <a:lnTo>
                  <a:pt x="497" y="167"/>
                </a:lnTo>
                <a:lnTo>
                  <a:pt x="497" y="167"/>
                </a:lnTo>
                <a:lnTo>
                  <a:pt x="498" y="181"/>
                </a:lnTo>
                <a:lnTo>
                  <a:pt x="497" y="193"/>
                </a:lnTo>
                <a:lnTo>
                  <a:pt x="497" y="207"/>
                </a:lnTo>
                <a:lnTo>
                  <a:pt x="497" y="207"/>
                </a:lnTo>
                <a:lnTo>
                  <a:pt x="493" y="206"/>
                </a:lnTo>
                <a:lnTo>
                  <a:pt x="486" y="204"/>
                </a:lnTo>
                <a:lnTo>
                  <a:pt x="482" y="204"/>
                </a:lnTo>
                <a:lnTo>
                  <a:pt x="478" y="206"/>
                </a:lnTo>
                <a:lnTo>
                  <a:pt x="477" y="211"/>
                </a:lnTo>
                <a:lnTo>
                  <a:pt x="477" y="217"/>
                </a:lnTo>
                <a:lnTo>
                  <a:pt x="477" y="217"/>
                </a:lnTo>
                <a:lnTo>
                  <a:pt x="478" y="224"/>
                </a:lnTo>
                <a:lnTo>
                  <a:pt x="481" y="232"/>
                </a:lnTo>
                <a:lnTo>
                  <a:pt x="488" y="246"/>
                </a:lnTo>
                <a:lnTo>
                  <a:pt x="493" y="257"/>
                </a:lnTo>
                <a:lnTo>
                  <a:pt x="496" y="262"/>
                </a:lnTo>
                <a:lnTo>
                  <a:pt x="497" y="267"/>
                </a:lnTo>
                <a:lnTo>
                  <a:pt x="502" y="302"/>
                </a:lnTo>
                <a:lnTo>
                  <a:pt x="502" y="337"/>
                </a:lnTo>
                <a:lnTo>
                  <a:pt x="502" y="337"/>
                </a:lnTo>
                <a:lnTo>
                  <a:pt x="502" y="334"/>
                </a:lnTo>
                <a:lnTo>
                  <a:pt x="501" y="329"/>
                </a:lnTo>
                <a:lnTo>
                  <a:pt x="498" y="325"/>
                </a:lnTo>
                <a:lnTo>
                  <a:pt x="493" y="320"/>
                </a:lnTo>
                <a:lnTo>
                  <a:pt x="487" y="316"/>
                </a:lnTo>
                <a:lnTo>
                  <a:pt x="478" y="312"/>
                </a:lnTo>
                <a:lnTo>
                  <a:pt x="467" y="312"/>
                </a:lnTo>
                <a:lnTo>
                  <a:pt x="467" y="312"/>
                </a:lnTo>
                <a:lnTo>
                  <a:pt x="444" y="312"/>
                </a:lnTo>
                <a:lnTo>
                  <a:pt x="427" y="313"/>
                </a:lnTo>
                <a:lnTo>
                  <a:pt x="419" y="315"/>
                </a:lnTo>
                <a:lnTo>
                  <a:pt x="413" y="316"/>
                </a:lnTo>
                <a:lnTo>
                  <a:pt x="407" y="319"/>
                </a:lnTo>
                <a:lnTo>
                  <a:pt x="402" y="322"/>
                </a:lnTo>
                <a:lnTo>
                  <a:pt x="402" y="322"/>
                </a:lnTo>
                <a:lnTo>
                  <a:pt x="393" y="329"/>
                </a:lnTo>
                <a:lnTo>
                  <a:pt x="383" y="332"/>
                </a:lnTo>
                <a:lnTo>
                  <a:pt x="369" y="340"/>
                </a:lnTo>
                <a:lnTo>
                  <a:pt x="347" y="352"/>
                </a:lnTo>
                <a:lnTo>
                  <a:pt x="347" y="352"/>
                </a:lnTo>
                <a:lnTo>
                  <a:pt x="336" y="360"/>
                </a:lnTo>
                <a:lnTo>
                  <a:pt x="329" y="366"/>
                </a:lnTo>
                <a:lnTo>
                  <a:pt x="326" y="371"/>
                </a:lnTo>
                <a:lnTo>
                  <a:pt x="323" y="375"/>
                </a:lnTo>
                <a:lnTo>
                  <a:pt x="319" y="377"/>
                </a:lnTo>
                <a:lnTo>
                  <a:pt x="316" y="380"/>
                </a:lnTo>
                <a:lnTo>
                  <a:pt x="308" y="384"/>
                </a:lnTo>
                <a:lnTo>
                  <a:pt x="297" y="387"/>
                </a:lnTo>
                <a:lnTo>
                  <a:pt x="297" y="387"/>
                </a:lnTo>
                <a:lnTo>
                  <a:pt x="286" y="390"/>
                </a:lnTo>
                <a:lnTo>
                  <a:pt x="278" y="390"/>
                </a:lnTo>
                <a:lnTo>
                  <a:pt x="274" y="389"/>
                </a:lnTo>
                <a:lnTo>
                  <a:pt x="272" y="386"/>
                </a:lnTo>
                <a:lnTo>
                  <a:pt x="269" y="386"/>
                </a:lnTo>
                <a:lnTo>
                  <a:pt x="266" y="387"/>
                </a:lnTo>
                <a:lnTo>
                  <a:pt x="258" y="392"/>
                </a:lnTo>
                <a:lnTo>
                  <a:pt x="247" y="403"/>
                </a:lnTo>
                <a:lnTo>
                  <a:pt x="247" y="403"/>
                </a:lnTo>
                <a:lnTo>
                  <a:pt x="232" y="418"/>
                </a:lnTo>
                <a:lnTo>
                  <a:pt x="214" y="438"/>
                </a:lnTo>
                <a:lnTo>
                  <a:pt x="177" y="485"/>
                </a:lnTo>
                <a:lnTo>
                  <a:pt x="142" y="528"/>
                </a:lnTo>
                <a:lnTo>
                  <a:pt x="128" y="543"/>
                </a:lnTo>
                <a:lnTo>
                  <a:pt x="122" y="549"/>
                </a:lnTo>
                <a:lnTo>
                  <a:pt x="117" y="553"/>
                </a:lnTo>
                <a:lnTo>
                  <a:pt x="117" y="553"/>
                </a:lnTo>
                <a:lnTo>
                  <a:pt x="105" y="561"/>
                </a:lnTo>
                <a:lnTo>
                  <a:pt x="92" y="571"/>
                </a:lnTo>
                <a:lnTo>
                  <a:pt x="62" y="594"/>
                </a:lnTo>
                <a:lnTo>
                  <a:pt x="35" y="618"/>
                </a:lnTo>
                <a:lnTo>
                  <a:pt x="27" y="627"/>
                </a:lnTo>
                <a:lnTo>
                  <a:pt x="22" y="633"/>
                </a:lnTo>
                <a:lnTo>
                  <a:pt x="22" y="633"/>
                </a:lnTo>
                <a:lnTo>
                  <a:pt x="15" y="643"/>
                </a:lnTo>
                <a:lnTo>
                  <a:pt x="8" y="657"/>
                </a:lnTo>
                <a:lnTo>
                  <a:pt x="2" y="671"/>
                </a:lnTo>
                <a:lnTo>
                  <a:pt x="0" y="676"/>
                </a:lnTo>
                <a:lnTo>
                  <a:pt x="2" y="678"/>
                </a:lnTo>
                <a:lnTo>
                  <a:pt x="2" y="678"/>
                </a:lnTo>
                <a:lnTo>
                  <a:pt x="7" y="682"/>
                </a:lnTo>
                <a:lnTo>
                  <a:pt x="14" y="686"/>
                </a:lnTo>
                <a:lnTo>
                  <a:pt x="20" y="691"/>
                </a:lnTo>
                <a:lnTo>
                  <a:pt x="22" y="692"/>
                </a:lnTo>
                <a:lnTo>
                  <a:pt x="22" y="693"/>
                </a:lnTo>
                <a:lnTo>
                  <a:pt x="22" y="693"/>
                </a:lnTo>
                <a:lnTo>
                  <a:pt x="22" y="697"/>
                </a:lnTo>
                <a:lnTo>
                  <a:pt x="23" y="703"/>
                </a:lnTo>
                <a:lnTo>
                  <a:pt x="28" y="724"/>
                </a:lnTo>
                <a:lnTo>
                  <a:pt x="37" y="759"/>
                </a:lnTo>
                <a:lnTo>
                  <a:pt x="37" y="759"/>
                </a:lnTo>
                <a:lnTo>
                  <a:pt x="39" y="764"/>
                </a:lnTo>
                <a:lnTo>
                  <a:pt x="44" y="771"/>
                </a:lnTo>
                <a:lnTo>
                  <a:pt x="58" y="789"/>
                </a:lnTo>
                <a:lnTo>
                  <a:pt x="73" y="805"/>
                </a:lnTo>
                <a:lnTo>
                  <a:pt x="82" y="814"/>
                </a:lnTo>
                <a:lnTo>
                  <a:pt x="82" y="814"/>
                </a:lnTo>
                <a:lnTo>
                  <a:pt x="84" y="815"/>
                </a:lnTo>
                <a:lnTo>
                  <a:pt x="87" y="815"/>
                </a:lnTo>
                <a:lnTo>
                  <a:pt x="94" y="813"/>
                </a:lnTo>
                <a:lnTo>
                  <a:pt x="102" y="809"/>
                </a:lnTo>
                <a:lnTo>
                  <a:pt x="102" y="809"/>
                </a:lnTo>
                <a:lnTo>
                  <a:pt x="104" y="811"/>
                </a:lnTo>
                <a:lnTo>
                  <a:pt x="110" y="818"/>
                </a:lnTo>
                <a:lnTo>
                  <a:pt x="114" y="821"/>
                </a:lnTo>
                <a:lnTo>
                  <a:pt x="119" y="824"/>
                </a:lnTo>
                <a:lnTo>
                  <a:pt x="123" y="825"/>
                </a:lnTo>
                <a:lnTo>
                  <a:pt x="127" y="824"/>
                </a:lnTo>
                <a:lnTo>
                  <a:pt x="127" y="824"/>
                </a:lnTo>
                <a:lnTo>
                  <a:pt x="130" y="821"/>
                </a:lnTo>
                <a:lnTo>
                  <a:pt x="133" y="818"/>
                </a:lnTo>
                <a:lnTo>
                  <a:pt x="138" y="806"/>
                </a:lnTo>
                <a:lnTo>
                  <a:pt x="140" y="798"/>
                </a:lnTo>
                <a:lnTo>
                  <a:pt x="142" y="794"/>
                </a:lnTo>
                <a:lnTo>
                  <a:pt x="142" y="794"/>
                </a:lnTo>
                <a:lnTo>
                  <a:pt x="147" y="782"/>
                </a:lnTo>
                <a:lnTo>
                  <a:pt x="152" y="764"/>
                </a:lnTo>
                <a:lnTo>
                  <a:pt x="152" y="764"/>
                </a:lnTo>
                <a:lnTo>
                  <a:pt x="153" y="755"/>
                </a:lnTo>
                <a:lnTo>
                  <a:pt x="152" y="742"/>
                </a:lnTo>
                <a:lnTo>
                  <a:pt x="152" y="729"/>
                </a:lnTo>
                <a:lnTo>
                  <a:pt x="177" y="739"/>
                </a:lnTo>
                <a:lnTo>
                  <a:pt x="177" y="739"/>
                </a:lnTo>
                <a:lnTo>
                  <a:pt x="162" y="653"/>
                </a:lnTo>
                <a:lnTo>
                  <a:pt x="162" y="653"/>
                </a:lnTo>
                <a:lnTo>
                  <a:pt x="160" y="647"/>
                </a:lnTo>
                <a:lnTo>
                  <a:pt x="160" y="638"/>
                </a:lnTo>
                <a:lnTo>
                  <a:pt x="160" y="636"/>
                </a:lnTo>
                <a:lnTo>
                  <a:pt x="163" y="632"/>
                </a:lnTo>
                <a:lnTo>
                  <a:pt x="167" y="630"/>
                </a:lnTo>
                <a:lnTo>
                  <a:pt x="172" y="628"/>
                </a:lnTo>
                <a:lnTo>
                  <a:pt x="172" y="628"/>
                </a:lnTo>
                <a:lnTo>
                  <a:pt x="179" y="627"/>
                </a:lnTo>
                <a:lnTo>
                  <a:pt x="187" y="623"/>
                </a:lnTo>
                <a:lnTo>
                  <a:pt x="204" y="614"/>
                </a:lnTo>
                <a:lnTo>
                  <a:pt x="220" y="606"/>
                </a:lnTo>
                <a:lnTo>
                  <a:pt x="232" y="598"/>
                </a:lnTo>
                <a:lnTo>
                  <a:pt x="232" y="598"/>
                </a:lnTo>
                <a:lnTo>
                  <a:pt x="241" y="591"/>
                </a:lnTo>
                <a:lnTo>
                  <a:pt x="251" y="579"/>
                </a:lnTo>
                <a:lnTo>
                  <a:pt x="262" y="563"/>
                </a:lnTo>
                <a:lnTo>
                  <a:pt x="262" y="563"/>
                </a:lnTo>
                <a:lnTo>
                  <a:pt x="263" y="562"/>
                </a:lnTo>
                <a:lnTo>
                  <a:pt x="264" y="562"/>
                </a:lnTo>
                <a:lnTo>
                  <a:pt x="267" y="563"/>
                </a:lnTo>
                <a:lnTo>
                  <a:pt x="273" y="564"/>
                </a:lnTo>
                <a:lnTo>
                  <a:pt x="277" y="564"/>
                </a:lnTo>
                <a:lnTo>
                  <a:pt x="282" y="563"/>
                </a:lnTo>
                <a:lnTo>
                  <a:pt x="282" y="563"/>
                </a:lnTo>
                <a:lnTo>
                  <a:pt x="288" y="559"/>
                </a:lnTo>
                <a:lnTo>
                  <a:pt x="294" y="554"/>
                </a:lnTo>
                <a:lnTo>
                  <a:pt x="309" y="538"/>
                </a:lnTo>
                <a:lnTo>
                  <a:pt x="327" y="518"/>
                </a:lnTo>
                <a:lnTo>
                  <a:pt x="327" y="518"/>
                </a:lnTo>
                <a:lnTo>
                  <a:pt x="333" y="518"/>
                </a:lnTo>
                <a:lnTo>
                  <a:pt x="347" y="517"/>
                </a:lnTo>
                <a:lnTo>
                  <a:pt x="354" y="518"/>
                </a:lnTo>
                <a:lnTo>
                  <a:pt x="362" y="520"/>
                </a:lnTo>
                <a:lnTo>
                  <a:pt x="368" y="523"/>
                </a:lnTo>
                <a:lnTo>
                  <a:pt x="371" y="525"/>
                </a:lnTo>
                <a:lnTo>
                  <a:pt x="372" y="528"/>
                </a:lnTo>
                <a:lnTo>
                  <a:pt x="372" y="528"/>
                </a:lnTo>
                <a:lnTo>
                  <a:pt x="394" y="583"/>
                </a:lnTo>
                <a:lnTo>
                  <a:pt x="412" y="619"/>
                </a:lnTo>
                <a:lnTo>
                  <a:pt x="419" y="633"/>
                </a:lnTo>
                <a:lnTo>
                  <a:pt x="427" y="643"/>
                </a:lnTo>
                <a:lnTo>
                  <a:pt x="427" y="643"/>
                </a:lnTo>
                <a:lnTo>
                  <a:pt x="439" y="655"/>
                </a:lnTo>
                <a:lnTo>
                  <a:pt x="449" y="665"/>
                </a:lnTo>
                <a:lnTo>
                  <a:pt x="452" y="668"/>
                </a:lnTo>
                <a:lnTo>
                  <a:pt x="454" y="675"/>
                </a:lnTo>
                <a:lnTo>
                  <a:pt x="457" y="683"/>
                </a:lnTo>
                <a:lnTo>
                  <a:pt x="457" y="693"/>
                </a:lnTo>
                <a:lnTo>
                  <a:pt x="457" y="693"/>
                </a:lnTo>
                <a:lnTo>
                  <a:pt x="456" y="729"/>
                </a:lnTo>
                <a:lnTo>
                  <a:pt x="454" y="777"/>
                </a:lnTo>
                <a:lnTo>
                  <a:pt x="451" y="830"/>
                </a:lnTo>
                <a:lnTo>
                  <a:pt x="447" y="874"/>
                </a:lnTo>
                <a:lnTo>
                  <a:pt x="447" y="874"/>
                </a:lnTo>
                <a:lnTo>
                  <a:pt x="442" y="915"/>
                </a:lnTo>
                <a:lnTo>
                  <a:pt x="437" y="944"/>
                </a:lnTo>
                <a:lnTo>
                  <a:pt x="437" y="944"/>
                </a:lnTo>
                <a:lnTo>
                  <a:pt x="433" y="967"/>
                </a:lnTo>
                <a:lnTo>
                  <a:pt x="432" y="978"/>
                </a:lnTo>
                <a:lnTo>
                  <a:pt x="429" y="987"/>
                </a:lnTo>
                <a:lnTo>
                  <a:pt x="426" y="997"/>
                </a:lnTo>
                <a:lnTo>
                  <a:pt x="422" y="1006"/>
                </a:lnTo>
                <a:lnTo>
                  <a:pt x="416" y="1013"/>
                </a:lnTo>
                <a:lnTo>
                  <a:pt x="407" y="1019"/>
                </a:lnTo>
                <a:lnTo>
                  <a:pt x="407" y="1019"/>
                </a:lnTo>
                <a:lnTo>
                  <a:pt x="387" y="1032"/>
                </a:lnTo>
                <a:lnTo>
                  <a:pt x="368" y="1043"/>
                </a:lnTo>
                <a:lnTo>
                  <a:pt x="361" y="1048"/>
                </a:lnTo>
                <a:lnTo>
                  <a:pt x="354" y="1053"/>
                </a:lnTo>
                <a:lnTo>
                  <a:pt x="352" y="1057"/>
                </a:lnTo>
                <a:lnTo>
                  <a:pt x="352" y="1058"/>
                </a:lnTo>
                <a:lnTo>
                  <a:pt x="352" y="1060"/>
                </a:lnTo>
                <a:lnTo>
                  <a:pt x="352" y="1060"/>
                </a:lnTo>
                <a:lnTo>
                  <a:pt x="356" y="1062"/>
                </a:lnTo>
                <a:lnTo>
                  <a:pt x="363" y="1065"/>
                </a:lnTo>
                <a:lnTo>
                  <a:pt x="384" y="1070"/>
                </a:lnTo>
                <a:lnTo>
                  <a:pt x="412" y="1075"/>
                </a:lnTo>
                <a:lnTo>
                  <a:pt x="412" y="1075"/>
                </a:lnTo>
                <a:lnTo>
                  <a:pt x="413" y="1105"/>
                </a:lnTo>
                <a:lnTo>
                  <a:pt x="414" y="1137"/>
                </a:lnTo>
                <a:lnTo>
                  <a:pt x="416" y="1176"/>
                </a:lnTo>
                <a:lnTo>
                  <a:pt x="413" y="1219"/>
                </a:lnTo>
                <a:lnTo>
                  <a:pt x="412" y="1240"/>
                </a:lnTo>
                <a:lnTo>
                  <a:pt x="409" y="1260"/>
                </a:lnTo>
                <a:lnTo>
                  <a:pt x="407" y="1280"/>
                </a:lnTo>
                <a:lnTo>
                  <a:pt x="403" y="1299"/>
                </a:lnTo>
                <a:lnTo>
                  <a:pt x="398" y="1315"/>
                </a:lnTo>
                <a:lnTo>
                  <a:pt x="392" y="1330"/>
                </a:lnTo>
                <a:lnTo>
                  <a:pt x="392" y="1330"/>
                </a:lnTo>
                <a:lnTo>
                  <a:pt x="386" y="1346"/>
                </a:lnTo>
                <a:lnTo>
                  <a:pt x="382" y="1366"/>
                </a:lnTo>
                <a:lnTo>
                  <a:pt x="378" y="1388"/>
                </a:lnTo>
                <a:lnTo>
                  <a:pt x="376" y="1413"/>
                </a:lnTo>
                <a:lnTo>
                  <a:pt x="374" y="1442"/>
                </a:lnTo>
                <a:lnTo>
                  <a:pt x="374" y="1471"/>
                </a:lnTo>
                <a:lnTo>
                  <a:pt x="374" y="1532"/>
                </a:lnTo>
                <a:lnTo>
                  <a:pt x="377" y="1591"/>
                </a:lnTo>
                <a:lnTo>
                  <a:pt x="379" y="1644"/>
                </a:lnTo>
                <a:lnTo>
                  <a:pt x="382" y="1687"/>
                </a:lnTo>
                <a:lnTo>
                  <a:pt x="382" y="1712"/>
                </a:lnTo>
                <a:lnTo>
                  <a:pt x="382" y="1712"/>
                </a:lnTo>
                <a:lnTo>
                  <a:pt x="382" y="1734"/>
                </a:lnTo>
                <a:lnTo>
                  <a:pt x="383" y="1769"/>
                </a:lnTo>
                <a:lnTo>
                  <a:pt x="389" y="1857"/>
                </a:lnTo>
                <a:lnTo>
                  <a:pt x="394" y="1944"/>
                </a:lnTo>
                <a:lnTo>
                  <a:pt x="397" y="1993"/>
                </a:lnTo>
                <a:lnTo>
                  <a:pt x="397" y="1993"/>
                </a:lnTo>
                <a:lnTo>
                  <a:pt x="398" y="2015"/>
                </a:lnTo>
                <a:lnTo>
                  <a:pt x="403" y="2038"/>
                </a:lnTo>
                <a:lnTo>
                  <a:pt x="406" y="2049"/>
                </a:lnTo>
                <a:lnTo>
                  <a:pt x="409" y="2059"/>
                </a:lnTo>
                <a:lnTo>
                  <a:pt x="413" y="2067"/>
                </a:lnTo>
                <a:lnTo>
                  <a:pt x="417" y="2073"/>
                </a:lnTo>
                <a:lnTo>
                  <a:pt x="417" y="2073"/>
                </a:lnTo>
                <a:lnTo>
                  <a:pt x="426" y="2080"/>
                </a:lnTo>
                <a:lnTo>
                  <a:pt x="433" y="2087"/>
                </a:lnTo>
                <a:lnTo>
                  <a:pt x="442" y="2093"/>
                </a:lnTo>
                <a:lnTo>
                  <a:pt x="442" y="2093"/>
                </a:lnTo>
                <a:lnTo>
                  <a:pt x="431" y="2138"/>
                </a:lnTo>
                <a:lnTo>
                  <a:pt x="421" y="2176"/>
                </a:lnTo>
                <a:lnTo>
                  <a:pt x="412" y="2203"/>
                </a:lnTo>
                <a:lnTo>
                  <a:pt x="412" y="2203"/>
                </a:lnTo>
                <a:lnTo>
                  <a:pt x="404" y="2226"/>
                </a:lnTo>
                <a:lnTo>
                  <a:pt x="401" y="2238"/>
                </a:lnTo>
                <a:lnTo>
                  <a:pt x="398" y="2252"/>
                </a:lnTo>
                <a:lnTo>
                  <a:pt x="397" y="2265"/>
                </a:lnTo>
                <a:lnTo>
                  <a:pt x="398" y="2276"/>
                </a:lnTo>
                <a:lnTo>
                  <a:pt x="399" y="2282"/>
                </a:lnTo>
                <a:lnTo>
                  <a:pt x="401" y="2286"/>
                </a:lnTo>
                <a:lnTo>
                  <a:pt x="403" y="2290"/>
                </a:lnTo>
                <a:lnTo>
                  <a:pt x="407" y="2294"/>
                </a:lnTo>
                <a:lnTo>
                  <a:pt x="407" y="2294"/>
                </a:lnTo>
                <a:lnTo>
                  <a:pt x="419" y="2302"/>
                </a:lnTo>
                <a:lnTo>
                  <a:pt x="427" y="2307"/>
                </a:lnTo>
                <a:lnTo>
                  <a:pt x="431" y="2309"/>
                </a:lnTo>
                <a:lnTo>
                  <a:pt x="436" y="2309"/>
                </a:lnTo>
                <a:lnTo>
                  <a:pt x="447" y="2309"/>
                </a:lnTo>
                <a:lnTo>
                  <a:pt x="447" y="2309"/>
                </a:lnTo>
                <a:lnTo>
                  <a:pt x="456" y="2307"/>
                </a:lnTo>
                <a:lnTo>
                  <a:pt x="466" y="2304"/>
                </a:lnTo>
                <a:lnTo>
                  <a:pt x="477" y="2299"/>
                </a:lnTo>
                <a:lnTo>
                  <a:pt x="489" y="2292"/>
                </a:lnTo>
                <a:lnTo>
                  <a:pt x="501" y="2285"/>
                </a:lnTo>
                <a:lnTo>
                  <a:pt x="511" y="2279"/>
                </a:lnTo>
                <a:lnTo>
                  <a:pt x="519" y="2271"/>
                </a:lnTo>
                <a:lnTo>
                  <a:pt x="527" y="2263"/>
                </a:lnTo>
                <a:lnTo>
                  <a:pt x="527" y="2263"/>
                </a:lnTo>
                <a:lnTo>
                  <a:pt x="533" y="2255"/>
                </a:lnTo>
                <a:lnTo>
                  <a:pt x="541" y="2243"/>
                </a:lnTo>
                <a:lnTo>
                  <a:pt x="556" y="2215"/>
                </a:lnTo>
                <a:lnTo>
                  <a:pt x="570" y="2191"/>
                </a:lnTo>
                <a:lnTo>
                  <a:pt x="575" y="2182"/>
                </a:lnTo>
                <a:lnTo>
                  <a:pt x="577" y="2178"/>
                </a:lnTo>
                <a:lnTo>
                  <a:pt x="577" y="2178"/>
                </a:lnTo>
                <a:lnTo>
                  <a:pt x="622" y="2143"/>
                </a:lnTo>
                <a:lnTo>
                  <a:pt x="622" y="2143"/>
                </a:lnTo>
                <a:lnTo>
                  <a:pt x="625" y="2137"/>
                </a:lnTo>
                <a:lnTo>
                  <a:pt x="627" y="2123"/>
                </a:lnTo>
                <a:lnTo>
                  <a:pt x="627" y="2123"/>
                </a:lnTo>
                <a:lnTo>
                  <a:pt x="627" y="2118"/>
                </a:lnTo>
                <a:lnTo>
                  <a:pt x="623" y="2110"/>
                </a:lnTo>
                <a:lnTo>
                  <a:pt x="615" y="2097"/>
                </a:lnTo>
                <a:lnTo>
                  <a:pt x="606" y="2083"/>
                </a:lnTo>
                <a:lnTo>
                  <a:pt x="602" y="2078"/>
                </a:lnTo>
                <a:lnTo>
                  <a:pt x="602" y="2063"/>
                </a:lnTo>
                <a:lnTo>
                  <a:pt x="627" y="2048"/>
                </a:lnTo>
                <a:lnTo>
                  <a:pt x="627" y="2048"/>
                </a:lnTo>
                <a:lnTo>
                  <a:pt x="612" y="1998"/>
                </a:lnTo>
                <a:lnTo>
                  <a:pt x="601" y="1961"/>
                </a:lnTo>
                <a:lnTo>
                  <a:pt x="598" y="1946"/>
                </a:lnTo>
                <a:lnTo>
                  <a:pt x="597" y="1937"/>
                </a:lnTo>
                <a:lnTo>
                  <a:pt x="597" y="1937"/>
                </a:lnTo>
                <a:lnTo>
                  <a:pt x="600" y="1924"/>
                </a:lnTo>
                <a:lnTo>
                  <a:pt x="602" y="1906"/>
                </a:lnTo>
                <a:lnTo>
                  <a:pt x="606" y="1889"/>
                </a:lnTo>
                <a:lnTo>
                  <a:pt x="607" y="1872"/>
                </a:lnTo>
                <a:lnTo>
                  <a:pt x="607" y="1872"/>
                </a:lnTo>
                <a:lnTo>
                  <a:pt x="607" y="1865"/>
                </a:lnTo>
                <a:lnTo>
                  <a:pt x="605" y="1858"/>
                </a:lnTo>
                <a:lnTo>
                  <a:pt x="600" y="1845"/>
                </a:lnTo>
                <a:lnTo>
                  <a:pt x="593" y="1828"/>
                </a:lnTo>
                <a:lnTo>
                  <a:pt x="590" y="1818"/>
                </a:lnTo>
                <a:lnTo>
                  <a:pt x="587" y="1807"/>
                </a:lnTo>
                <a:lnTo>
                  <a:pt x="587" y="1807"/>
                </a:lnTo>
                <a:lnTo>
                  <a:pt x="585" y="1793"/>
                </a:lnTo>
                <a:lnTo>
                  <a:pt x="583" y="1776"/>
                </a:lnTo>
                <a:lnTo>
                  <a:pt x="582" y="1738"/>
                </a:lnTo>
                <a:lnTo>
                  <a:pt x="581" y="1704"/>
                </a:lnTo>
                <a:lnTo>
                  <a:pt x="582" y="1682"/>
                </a:lnTo>
                <a:lnTo>
                  <a:pt x="582" y="1682"/>
                </a:lnTo>
                <a:lnTo>
                  <a:pt x="582" y="1669"/>
                </a:lnTo>
                <a:lnTo>
                  <a:pt x="582" y="1663"/>
                </a:lnTo>
                <a:lnTo>
                  <a:pt x="582" y="1654"/>
                </a:lnTo>
                <a:lnTo>
                  <a:pt x="583" y="1645"/>
                </a:lnTo>
                <a:lnTo>
                  <a:pt x="587" y="1634"/>
                </a:lnTo>
                <a:lnTo>
                  <a:pt x="593" y="1619"/>
                </a:lnTo>
                <a:lnTo>
                  <a:pt x="602" y="1601"/>
                </a:lnTo>
                <a:lnTo>
                  <a:pt x="602" y="1601"/>
                </a:lnTo>
                <a:lnTo>
                  <a:pt x="607" y="1590"/>
                </a:lnTo>
                <a:lnTo>
                  <a:pt x="611" y="1578"/>
                </a:lnTo>
                <a:lnTo>
                  <a:pt x="613" y="1564"/>
                </a:lnTo>
                <a:lnTo>
                  <a:pt x="616" y="1550"/>
                </a:lnTo>
                <a:lnTo>
                  <a:pt x="620" y="1519"/>
                </a:lnTo>
                <a:lnTo>
                  <a:pt x="622" y="1487"/>
                </a:lnTo>
                <a:lnTo>
                  <a:pt x="623" y="1458"/>
                </a:lnTo>
                <a:lnTo>
                  <a:pt x="626" y="1435"/>
                </a:lnTo>
                <a:lnTo>
                  <a:pt x="627" y="1425"/>
                </a:lnTo>
                <a:lnTo>
                  <a:pt x="630" y="1418"/>
                </a:lnTo>
                <a:lnTo>
                  <a:pt x="633" y="1413"/>
                </a:lnTo>
                <a:lnTo>
                  <a:pt x="635" y="1412"/>
                </a:lnTo>
                <a:lnTo>
                  <a:pt x="637" y="1411"/>
                </a:lnTo>
                <a:lnTo>
                  <a:pt x="637" y="1411"/>
                </a:lnTo>
                <a:lnTo>
                  <a:pt x="645" y="1409"/>
                </a:lnTo>
                <a:lnTo>
                  <a:pt x="650" y="1409"/>
                </a:lnTo>
                <a:lnTo>
                  <a:pt x="652" y="1411"/>
                </a:lnTo>
                <a:lnTo>
                  <a:pt x="655" y="1413"/>
                </a:lnTo>
                <a:lnTo>
                  <a:pt x="657" y="1422"/>
                </a:lnTo>
                <a:lnTo>
                  <a:pt x="662" y="1436"/>
                </a:lnTo>
                <a:lnTo>
                  <a:pt x="662" y="1436"/>
                </a:lnTo>
                <a:lnTo>
                  <a:pt x="677" y="1480"/>
                </a:lnTo>
                <a:lnTo>
                  <a:pt x="701" y="1554"/>
                </a:lnTo>
                <a:lnTo>
                  <a:pt x="721" y="1625"/>
                </a:lnTo>
                <a:lnTo>
                  <a:pt x="726" y="1650"/>
                </a:lnTo>
                <a:lnTo>
                  <a:pt x="727" y="1658"/>
                </a:lnTo>
                <a:lnTo>
                  <a:pt x="727" y="1662"/>
                </a:lnTo>
                <a:lnTo>
                  <a:pt x="727" y="1662"/>
                </a:lnTo>
                <a:lnTo>
                  <a:pt x="718" y="1682"/>
                </a:lnTo>
                <a:lnTo>
                  <a:pt x="707" y="1707"/>
                </a:lnTo>
                <a:lnTo>
                  <a:pt x="707" y="1707"/>
                </a:lnTo>
                <a:lnTo>
                  <a:pt x="698" y="1727"/>
                </a:lnTo>
                <a:lnTo>
                  <a:pt x="688" y="1756"/>
                </a:lnTo>
                <a:lnTo>
                  <a:pt x="680" y="1784"/>
                </a:lnTo>
                <a:lnTo>
                  <a:pt x="677" y="1796"/>
                </a:lnTo>
                <a:lnTo>
                  <a:pt x="677" y="1802"/>
                </a:lnTo>
                <a:lnTo>
                  <a:pt x="677" y="1802"/>
                </a:lnTo>
                <a:lnTo>
                  <a:pt x="680" y="1818"/>
                </a:lnTo>
                <a:lnTo>
                  <a:pt x="682" y="1827"/>
                </a:lnTo>
                <a:lnTo>
                  <a:pt x="682" y="1827"/>
                </a:lnTo>
                <a:lnTo>
                  <a:pt x="678" y="1828"/>
                </a:lnTo>
                <a:lnTo>
                  <a:pt x="671" y="1835"/>
                </a:lnTo>
                <a:lnTo>
                  <a:pt x="667" y="1838"/>
                </a:lnTo>
                <a:lnTo>
                  <a:pt x="662" y="1843"/>
                </a:lnTo>
                <a:lnTo>
                  <a:pt x="660" y="1850"/>
                </a:lnTo>
                <a:lnTo>
                  <a:pt x="657" y="1857"/>
                </a:lnTo>
                <a:lnTo>
                  <a:pt x="657" y="1857"/>
                </a:lnTo>
                <a:lnTo>
                  <a:pt x="650" y="1900"/>
                </a:lnTo>
                <a:lnTo>
                  <a:pt x="647" y="1922"/>
                </a:lnTo>
                <a:lnTo>
                  <a:pt x="646" y="1931"/>
                </a:lnTo>
                <a:lnTo>
                  <a:pt x="647" y="1937"/>
                </a:lnTo>
                <a:lnTo>
                  <a:pt x="647" y="1937"/>
                </a:lnTo>
                <a:lnTo>
                  <a:pt x="648" y="1947"/>
                </a:lnTo>
                <a:lnTo>
                  <a:pt x="650" y="1960"/>
                </a:lnTo>
                <a:lnTo>
                  <a:pt x="652" y="1971"/>
                </a:lnTo>
                <a:lnTo>
                  <a:pt x="653" y="1976"/>
                </a:lnTo>
                <a:lnTo>
                  <a:pt x="657" y="1983"/>
                </a:lnTo>
                <a:lnTo>
                  <a:pt x="657" y="1983"/>
                </a:lnTo>
                <a:lnTo>
                  <a:pt x="661" y="1988"/>
                </a:lnTo>
                <a:lnTo>
                  <a:pt x="663" y="1990"/>
                </a:lnTo>
                <a:lnTo>
                  <a:pt x="666" y="1993"/>
                </a:lnTo>
                <a:lnTo>
                  <a:pt x="668" y="1995"/>
                </a:lnTo>
                <a:lnTo>
                  <a:pt x="671" y="2000"/>
                </a:lnTo>
                <a:lnTo>
                  <a:pt x="672" y="2006"/>
                </a:lnTo>
                <a:lnTo>
                  <a:pt x="677" y="2033"/>
                </a:lnTo>
                <a:lnTo>
                  <a:pt x="677" y="2033"/>
                </a:lnTo>
                <a:lnTo>
                  <a:pt x="682" y="2075"/>
                </a:lnTo>
                <a:lnTo>
                  <a:pt x="688" y="2122"/>
                </a:lnTo>
                <a:lnTo>
                  <a:pt x="693" y="2143"/>
                </a:lnTo>
                <a:lnTo>
                  <a:pt x="697" y="2161"/>
                </a:lnTo>
                <a:lnTo>
                  <a:pt x="702" y="2173"/>
                </a:lnTo>
                <a:lnTo>
                  <a:pt x="705" y="2177"/>
                </a:lnTo>
                <a:lnTo>
                  <a:pt x="707" y="2178"/>
                </a:lnTo>
                <a:lnTo>
                  <a:pt x="707" y="2178"/>
                </a:lnTo>
                <a:lnTo>
                  <a:pt x="723" y="2181"/>
                </a:lnTo>
                <a:lnTo>
                  <a:pt x="733" y="2182"/>
                </a:lnTo>
                <a:lnTo>
                  <a:pt x="745" y="2182"/>
                </a:lnTo>
                <a:lnTo>
                  <a:pt x="756" y="2181"/>
                </a:lnTo>
                <a:lnTo>
                  <a:pt x="766" y="2178"/>
                </a:lnTo>
                <a:lnTo>
                  <a:pt x="775" y="2174"/>
                </a:lnTo>
                <a:lnTo>
                  <a:pt x="778" y="2172"/>
                </a:lnTo>
                <a:lnTo>
                  <a:pt x="782" y="2168"/>
                </a:lnTo>
                <a:lnTo>
                  <a:pt x="782" y="2168"/>
                </a:lnTo>
                <a:lnTo>
                  <a:pt x="787" y="2161"/>
                </a:lnTo>
                <a:lnTo>
                  <a:pt x="792" y="2152"/>
                </a:lnTo>
                <a:lnTo>
                  <a:pt x="796" y="2142"/>
                </a:lnTo>
                <a:lnTo>
                  <a:pt x="798" y="2132"/>
                </a:lnTo>
                <a:lnTo>
                  <a:pt x="803" y="2112"/>
                </a:lnTo>
                <a:lnTo>
                  <a:pt x="807" y="2093"/>
                </a:lnTo>
                <a:lnTo>
                  <a:pt x="807" y="2093"/>
                </a:lnTo>
                <a:lnTo>
                  <a:pt x="810" y="2064"/>
                </a:lnTo>
                <a:lnTo>
                  <a:pt x="813" y="2023"/>
                </a:lnTo>
                <a:lnTo>
                  <a:pt x="817" y="1968"/>
                </a:lnTo>
                <a:lnTo>
                  <a:pt x="817" y="1968"/>
                </a:lnTo>
                <a:lnTo>
                  <a:pt x="831" y="1964"/>
                </a:lnTo>
                <a:lnTo>
                  <a:pt x="841" y="1960"/>
                </a:lnTo>
                <a:lnTo>
                  <a:pt x="847" y="1957"/>
                </a:lnTo>
                <a:lnTo>
                  <a:pt x="847" y="1957"/>
                </a:lnTo>
                <a:lnTo>
                  <a:pt x="850" y="1954"/>
                </a:lnTo>
                <a:lnTo>
                  <a:pt x="852" y="1946"/>
                </a:lnTo>
                <a:lnTo>
                  <a:pt x="860" y="1922"/>
                </a:lnTo>
                <a:lnTo>
                  <a:pt x="869" y="1896"/>
                </a:lnTo>
                <a:lnTo>
                  <a:pt x="877" y="1872"/>
                </a:lnTo>
                <a:lnTo>
                  <a:pt x="877" y="1872"/>
                </a:lnTo>
                <a:lnTo>
                  <a:pt x="882" y="1860"/>
                </a:lnTo>
                <a:lnTo>
                  <a:pt x="889" y="1842"/>
                </a:lnTo>
                <a:lnTo>
                  <a:pt x="900" y="1799"/>
                </a:lnTo>
                <a:lnTo>
                  <a:pt x="911" y="1757"/>
                </a:lnTo>
                <a:lnTo>
                  <a:pt x="917" y="1727"/>
                </a:lnTo>
                <a:lnTo>
                  <a:pt x="917" y="1727"/>
                </a:lnTo>
                <a:lnTo>
                  <a:pt x="919" y="1715"/>
                </a:lnTo>
                <a:lnTo>
                  <a:pt x="917" y="1700"/>
                </a:lnTo>
                <a:lnTo>
                  <a:pt x="916" y="1667"/>
                </a:lnTo>
                <a:lnTo>
                  <a:pt x="912" y="1631"/>
                </a:lnTo>
                <a:lnTo>
                  <a:pt x="912" y="1618"/>
                </a:lnTo>
                <a:lnTo>
                  <a:pt x="912" y="1606"/>
                </a:lnTo>
                <a:lnTo>
                  <a:pt x="912" y="1606"/>
                </a:lnTo>
                <a:lnTo>
                  <a:pt x="916" y="1571"/>
                </a:lnTo>
                <a:lnTo>
                  <a:pt x="922" y="1516"/>
                </a:lnTo>
                <a:lnTo>
                  <a:pt x="922" y="1516"/>
                </a:lnTo>
                <a:lnTo>
                  <a:pt x="925" y="1496"/>
                </a:lnTo>
                <a:lnTo>
                  <a:pt x="925" y="1473"/>
                </a:lnTo>
                <a:lnTo>
                  <a:pt x="925" y="1428"/>
                </a:lnTo>
                <a:lnTo>
                  <a:pt x="922" y="1371"/>
                </a:lnTo>
                <a:lnTo>
                  <a:pt x="922" y="1371"/>
                </a:lnTo>
                <a:lnTo>
                  <a:pt x="921" y="1323"/>
                </a:lnTo>
                <a:lnTo>
                  <a:pt x="920" y="1289"/>
                </a:lnTo>
                <a:lnTo>
                  <a:pt x="917" y="1260"/>
                </a:lnTo>
                <a:lnTo>
                  <a:pt x="917" y="1260"/>
                </a:lnTo>
                <a:lnTo>
                  <a:pt x="916" y="1243"/>
                </a:lnTo>
                <a:lnTo>
                  <a:pt x="917" y="1234"/>
                </a:lnTo>
                <a:lnTo>
                  <a:pt x="920" y="1229"/>
                </a:lnTo>
                <a:lnTo>
                  <a:pt x="922" y="1220"/>
                </a:lnTo>
                <a:lnTo>
                  <a:pt x="922" y="1220"/>
                </a:lnTo>
                <a:lnTo>
                  <a:pt x="922" y="1211"/>
                </a:lnTo>
                <a:lnTo>
                  <a:pt x="919" y="1199"/>
                </a:lnTo>
                <a:lnTo>
                  <a:pt x="909" y="1166"/>
                </a:lnTo>
                <a:lnTo>
                  <a:pt x="897" y="1137"/>
                </a:lnTo>
                <a:lnTo>
                  <a:pt x="892" y="1125"/>
                </a:lnTo>
                <a:lnTo>
                  <a:pt x="892" y="1125"/>
                </a:lnTo>
                <a:lnTo>
                  <a:pt x="889" y="1114"/>
                </a:lnTo>
                <a:lnTo>
                  <a:pt x="880" y="1087"/>
                </a:lnTo>
                <a:lnTo>
                  <a:pt x="877" y="1073"/>
                </a:lnTo>
                <a:lnTo>
                  <a:pt x="876" y="1061"/>
                </a:lnTo>
                <a:lnTo>
                  <a:pt x="876" y="1057"/>
                </a:lnTo>
                <a:lnTo>
                  <a:pt x="877" y="1053"/>
                </a:lnTo>
                <a:lnTo>
                  <a:pt x="879" y="1051"/>
                </a:lnTo>
                <a:lnTo>
                  <a:pt x="882" y="1050"/>
                </a:lnTo>
                <a:lnTo>
                  <a:pt x="882" y="1050"/>
                </a:lnTo>
                <a:lnTo>
                  <a:pt x="897" y="1050"/>
                </a:lnTo>
                <a:lnTo>
                  <a:pt x="910" y="1048"/>
                </a:lnTo>
                <a:lnTo>
                  <a:pt x="916" y="1047"/>
                </a:lnTo>
                <a:lnTo>
                  <a:pt x="920" y="1046"/>
                </a:lnTo>
                <a:lnTo>
                  <a:pt x="922" y="1043"/>
                </a:lnTo>
                <a:lnTo>
                  <a:pt x="922" y="1040"/>
                </a:lnTo>
                <a:lnTo>
                  <a:pt x="922" y="1040"/>
                </a:lnTo>
                <a:lnTo>
                  <a:pt x="921" y="1031"/>
                </a:lnTo>
                <a:lnTo>
                  <a:pt x="920" y="1016"/>
                </a:lnTo>
                <a:lnTo>
                  <a:pt x="914" y="992"/>
                </a:lnTo>
                <a:lnTo>
                  <a:pt x="902" y="954"/>
                </a:lnTo>
                <a:lnTo>
                  <a:pt x="902" y="954"/>
                </a:lnTo>
                <a:lnTo>
                  <a:pt x="890" y="914"/>
                </a:lnTo>
                <a:lnTo>
                  <a:pt x="880" y="883"/>
                </a:lnTo>
                <a:lnTo>
                  <a:pt x="875" y="860"/>
                </a:lnTo>
                <a:lnTo>
                  <a:pt x="872" y="844"/>
                </a:lnTo>
                <a:lnTo>
                  <a:pt x="872" y="844"/>
                </a:lnTo>
                <a:lnTo>
                  <a:pt x="872" y="766"/>
                </a:lnTo>
                <a:lnTo>
                  <a:pt x="874" y="716"/>
                </a:lnTo>
                <a:lnTo>
                  <a:pt x="875" y="696"/>
                </a:lnTo>
                <a:lnTo>
                  <a:pt x="877" y="683"/>
                </a:lnTo>
                <a:lnTo>
                  <a:pt x="877" y="683"/>
                </a:lnTo>
                <a:lnTo>
                  <a:pt x="900" y="609"/>
                </a:lnTo>
                <a:lnTo>
                  <a:pt x="914" y="568"/>
                </a:lnTo>
                <a:lnTo>
                  <a:pt x="920" y="554"/>
                </a:lnTo>
                <a:lnTo>
                  <a:pt x="922" y="548"/>
                </a:lnTo>
                <a:lnTo>
                  <a:pt x="922" y="548"/>
                </a:lnTo>
                <a:lnTo>
                  <a:pt x="934" y="538"/>
                </a:lnTo>
                <a:lnTo>
                  <a:pt x="954" y="520"/>
                </a:lnTo>
                <a:lnTo>
                  <a:pt x="975" y="505"/>
                </a:lnTo>
                <a:lnTo>
                  <a:pt x="982" y="500"/>
                </a:lnTo>
                <a:lnTo>
                  <a:pt x="987" y="498"/>
                </a:lnTo>
                <a:lnTo>
                  <a:pt x="987" y="498"/>
                </a:lnTo>
                <a:lnTo>
                  <a:pt x="991" y="497"/>
                </a:lnTo>
                <a:lnTo>
                  <a:pt x="995" y="493"/>
                </a:lnTo>
                <a:lnTo>
                  <a:pt x="1005" y="484"/>
                </a:lnTo>
                <a:lnTo>
                  <a:pt x="1009" y="480"/>
                </a:lnTo>
                <a:lnTo>
                  <a:pt x="1014" y="479"/>
                </a:lnTo>
                <a:lnTo>
                  <a:pt x="1019" y="479"/>
                </a:lnTo>
                <a:lnTo>
                  <a:pt x="1020" y="480"/>
                </a:lnTo>
                <a:lnTo>
                  <a:pt x="1022" y="483"/>
                </a:lnTo>
                <a:lnTo>
                  <a:pt x="1022" y="483"/>
                </a:lnTo>
                <a:lnTo>
                  <a:pt x="1032" y="497"/>
                </a:lnTo>
                <a:lnTo>
                  <a:pt x="1046" y="514"/>
                </a:lnTo>
                <a:lnTo>
                  <a:pt x="1062" y="530"/>
                </a:lnTo>
                <a:lnTo>
                  <a:pt x="1070" y="538"/>
                </a:lnTo>
                <a:lnTo>
                  <a:pt x="1077" y="543"/>
                </a:lnTo>
                <a:lnTo>
                  <a:pt x="1077" y="543"/>
                </a:lnTo>
                <a:lnTo>
                  <a:pt x="1085" y="548"/>
                </a:lnTo>
                <a:lnTo>
                  <a:pt x="1091" y="554"/>
                </a:lnTo>
                <a:lnTo>
                  <a:pt x="1105" y="567"/>
                </a:lnTo>
                <a:lnTo>
                  <a:pt x="1117" y="583"/>
                </a:lnTo>
                <a:lnTo>
                  <a:pt x="1117" y="583"/>
                </a:lnTo>
                <a:lnTo>
                  <a:pt x="1122" y="638"/>
                </a:lnTo>
                <a:lnTo>
                  <a:pt x="1122" y="638"/>
                </a:lnTo>
                <a:lnTo>
                  <a:pt x="1124" y="642"/>
                </a:lnTo>
                <a:lnTo>
                  <a:pt x="1127" y="647"/>
                </a:lnTo>
                <a:lnTo>
                  <a:pt x="1132" y="653"/>
                </a:lnTo>
                <a:lnTo>
                  <a:pt x="1132" y="653"/>
                </a:lnTo>
                <a:lnTo>
                  <a:pt x="1120" y="695"/>
                </a:lnTo>
                <a:lnTo>
                  <a:pt x="1111" y="724"/>
                </a:lnTo>
                <a:lnTo>
                  <a:pt x="1107" y="734"/>
                </a:lnTo>
                <a:lnTo>
                  <a:pt x="1107" y="739"/>
                </a:lnTo>
                <a:lnTo>
                  <a:pt x="1107" y="739"/>
                </a:lnTo>
                <a:lnTo>
                  <a:pt x="1107" y="745"/>
                </a:lnTo>
                <a:lnTo>
                  <a:pt x="1104" y="756"/>
                </a:lnTo>
                <a:lnTo>
                  <a:pt x="1102" y="767"/>
                </a:lnTo>
                <a:lnTo>
                  <a:pt x="1101" y="774"/>
                </a:lnTo>
                <a:lnTo>
                  <a:pt x="1102" y="779"/>
                </a:lnTo>
                <a:lnTo>
                  <a:pt x="1102" y="779"/>
                </a:lnTo>
                <a:lnTo>
                  <a:pt x="1105" y="789"/>
                </a:lnTo>
                <a:lnTo>
                  <a:pt x="1109" y="796"/>
                </a:lnTo>
                <a:lnTo>
                  <a:pt x="1111" y="800"/>
                </a:lnTo>
                <a:lnTo>
                  <a:pt x="1112" y="801"/>
                </a:lnTo>
                <a:lnTo>
                  <a:pt x="1115" y="801"/>
                </a:lnTo>
                <a:lnTo>
                  <a:pt x="1117" y="799"/>
                </a:lnTo>
                <a:lnTo>
                  <a:pt x="1117" y="799"/>
                </a:lnTo>
                <a:lnTo>
                  <a:pt x="1120" y="793"/>
                </a:lnTo>
                <a:lnTo>
                  <a:pt x="1124" y="784"/>
                </a:lnTo>
                <a:lnTo>
                  <a:pt x="1131" y="761"/>
                </a:lnTo>
                <a:lnTo>
                  <a:pt x="1135" y="750"/>
                </a:lnTo>
                <a:lnTo>
                  <a:pt x="1139" y="741"/>
                </a:lnTo>
                <a:lnTo>
                  <a:pt x="1144" y="735"/>
                </a:lnTo>
                <a:lnTo>
                  <a:pt x="1145" y="734"/>
                </a:lnTo>
                <a:lnTo>
                  <a:pt x="1147" y="734"/>
                </a:lnTo>
                <a:lnTo>
                  <a:pt x="1147" y="734"/>
                </a:lnTo>
                <a:lnTo>
                  <a:pt x="1155" y="737"/>
                </a:lnTo>
                <a:lnTo>
                  <a:pt x="1161" y="742"/>
                </a:lnTo>
                <a:lnTo>
                  <a:pt x="1167" y="749"/>
                </a:lnTo>
                <a:lnTo>
                  <a:pt x="1167" y="749"/>
                </a:lnTo>
                <a:lnTo>
                  <a:pt x="1165" y="749"/>
                </a:lnTo>
                <a:lnTo>
                  <a:pt x="1160" y="749"/>
                </a:lnTo>
                <a:lnTo>
                  <a:pt x="1156" y="750"/>
                </a:lnTo>
                <a:lnTo>
                  <a:pt x="1154" y="751"/>
                </a:lnTo>
                <a:lnTo>
                  <a:pt x="1152" y="755"/>
                </a:lnTo>
                <a:lnTo>
                  <a:pt x="1152" y="759"/>
                </a:lnTo>
                <a:lnTo>
                  <a:pt x="1152" y="759"/>
                </a:lnTo>
                <a:lnTo>
                  <a:pt x="1155" y="766"/>
                </a:lnTo>
                <a:lnTo>
                  <a:pt x="1161" y="775"/>
                </a:lnTo>
                <a:lnTo>
                  <a:pt x="1169" y="786"/>
                </a:lnTo>
                <a:lnTo>
                  <a:pt x="1177" y="798"/>
                </a:lnTo>
                <a:lnTo>
                  <a:pt x="1188" y="808"/>
                </a:lnTo>
                <a:lnTo>
                  <a:pt x="1198" y="814"/>
                </a:lnTo>
                <a:lnTo>
                  <a:pt x="1203" y="816"/>
                </a:lnTo>
                <a:lnTo>
                  <a:pt x="1206" y="816"/>
                </a:lnTo>
                <a:lnTo>
                  <a:pt x="1210" y="816"/>
                </a:lnTo>
                <a:lnTo>
                  <a:pt x="1213" y="814"/>
                </a:lnTo>
                <a:lnTo>
                  <a:pt x="1213" y="814"/>
                </a:lnTo>
                <a:lnTo>
                  <a:pt x="1216" y="808"/>
                </a:lnTo>
                <a:lnTo>
                  <a:pt x="1220" y="801"/>
                </a:lnTo>
                <a:lnTo>
                  <a:pt x="1223" y="789"/>
                </a:lnTo>
                <a:lnTo>
                  <a:pt x="1225" y="775"/>
                </a:lnTo>
                <a:lnTo>
                  <a:pt x="1229" y="770"/>
                </a:lnTo>
                <a:lnTo>
                  <a:pt x="1233" y="764"/>
                </a:lnTo>
                <a:lnTo>
                  <a:pt x="1233" y="764"/>
                </a:lnTo>
                <a:lnTo>
                  <a:pt x="1241" y="754"/>
                </a:lnTo>
                <a:lnTo>
                  <a:pt x="1248" y="745"/>
                </a:lnTo>
                <a:lnTo>
                  <a:pt x="1250" y="739"/>
                </a:lnTo>
                <a:lnTo>
                  <a:pt x="1253" y="734"/>
                </a:lnTo>
                <a:lnTo>
                  <a:pt x="1253" y="734"/>
                </a:lnTo>
                <a:lnTo>
                  <a:pt x="1255" y="725"/>
                </a:lnTo>
                <a:lnTo>
                  <a:pt x="1254" y="717"/>
                </a:lnTo>
                <a:lnTo>
                  <a:pt x="1253" y="709"/>
                </a:lnTo>
                <a:lnTo>
                  <a:pt x="1253" y="709"/>
                </a:lnTo>
                <a:lnTo>
                  <a:pt x="1246" y="675"/>
                </a:lnTo>
                <a:lnTo>
                  <a:pt x="1243" y="653"/>
                </a:lnTo>
                <a:lnTo>
                  <a:pt x="1243" y="653"/>
                </a:lnTo>
                <a:lnTo>
                  <a:pt x="1248" y="652"/>
                </a:lnTo>
                <a:lnTo>
                  <a:pt x="1254" y="650"/>
                </a:lnTo>
                <a:lnTo>
                  <a:pt x="1259" y="646"/>
                </a:lnTo>
                <a:lnTo>
                  <a:pt x="1264" y="642"/>
                </a:lnTo>
                <a:lnTo>
                  <a:pt x="1266" y="637"/>
                </a:lnTo>
                <a:lnTo>
                  <a:pt x="1266" y="635"/>
                </a:lnTo>
                <a:lnTo>
                  <a:pt x="1266" y="631"/>
                </a:lnTo>
                <a:lnTo>
                  <a:pt x="1265" y="627"/>
                </a:lnTo>
                <a:lnTo>
                  <a:pt x="1263" y="623"/>
                </a:lnTo>
                <a:lnTo>
                  <a:pt x="1263" y="623"/>
                </a:lnTo>
                <a:lnTo>
                  <a:pt x="1253" y="608"/>
                </a:lnTo>
                <a:lnTo>
                  <a:pt x="1238" y="582"/>
                </a:lnTo>
                <a:lnTo>
                  <a:pt x="1198" y="512"/>
                </a:lnTo>
                <a:lnTo>
                  <a:pt x="1156" y="440"/>
                </a:lnTo>
                <a:lnTo>
                  <a:pt x="1132" y="398"/>
                </a:lnTo>
                <a:lnTo>
                  <a:pt x="1132" y="398"/>
                </a:lnTo>
                <a:lnTo>
                  <a:pt x="1126" y="390"/>
                </a:lnTo>
                <a:lnTo>
                  <a:pt x="1120" y="382"/>
                </a:lnTo>
                <a:lnTo>
                  <a:pt x="1114" y="377"/>
                </a:lnTo>
                <a:lnTo>
                  <a:pt x="1106" y="374"/>
                </a:lnTo>
                <a:lnTo>
                  <a:pt x="1091" y="367"/>
                </a:lnTo>
                <a:lnTo>
                  <a:pt x="1077" y="362"/>
                </a:lnTo>
                <a:lnTo>
                  <a:pt x="1077" y="362"/>
                </a:lnTo>
                <a:lnTo>
                  <a:pt x="1070" y="360"/>
                </a:lnTo>
                <a:lnTo>
                  <a:pt x="1060" y="359"/>
                </a:lnTo>
                <a:lnTo>
                  <a:pt x="1037" y="355"/>
                </a:lnTo>
                <a:lnTo>
                  <a:pt x="1007" y="352"/>
                </a:lnTo>
                <a:lnTo>
                  <a:pt x="1007" y="352"/>
                </a:lnTo>
                <a:lnTo>
                  <a:pt x="1004" y="352"/>
                </a:lnTo>
                <a:lnTo>
                  <a:pt x="1000" y="354"/>
                </a:lnTo>
                <a:lnTo>
                  <a:pt x="989" y="355"/>
                </a:lnTo>
                <a:lnTo>
                  <a:pt x="981" y="355"/>
                </a:lnTo>
                <a:lnTo>
                  <a:pt x="975" y="355"/>
                </a:lnTo>
                <a:lnTo>
                  <a:pt x="969" y="352"/>
                </a:lnTo>
                <a:lnTo>
                  <a:pt x="962" y="347"/>
                </a:lnTo>
                <a:lnTo>
                  <a:pt x="962" y="347"/>
                </a:lnTo>
                <a:lnTo>
                  <a:pt x="952" y="337"/>
                </a:lnTo>
                <a:lnTo>
                  <a:pt x="941" y="329"/>
                </a:lnTo>
                <a:lnTo>
                  <a:pt x="936" y="325"/>
                </a:lnTo>
                <a:lnTo>
                  <a:pt x="930" y="322"/>
                </a:lnTo>
                <a:lnTo>
                  <a:pt x="921" y="320"/>
                </a:lnTo>
                <a:lnTo>
                  <a:pt x="912" y="317"/>
                </a:lnTo>
                <a:lnTo>
                  <a:pt x="912" y="317"/>
                </a:lnTo>
                <a:lnTo>
                  <a:pt x="896" y="315"/>
                </a:lnTo>
                <a:lnTo>
                  <a:pt x="886" y="315"/>
                </a:lnTo>
                <a:lnTo>
                  <a:pt x="880" y="315"/>
                </a:lnTo>
                <a:lnTo>
                  <a:pt x="879" y="315"/>
                </a:lnTo>
                <a:lnTo>
                  <a:pt x="877" y="312"/>
                </a:lnTo>
                <a:lnTo>
                  <a:pt x="877" y="312"/>
                </a:lnTo>
                <a:lnTo>
                  <a:pt x="875" y="310"/>
                </a:lnTo>
                <a:lnTo>
                  <a:pt x="870" y="307"/>
                </a:lnTo>
                <a:lnTo>
                  <a:pt x="855" y="302"/>
                </a:lnTo>
                <a:lnTo>
                  <a:pt x="832" y="297"/>
                </a:lnTo>
                <a:lnTo>
                  <a:pt x="832" y="297"/>
                </a:lnTo>
                <a:lnTo>
                  <a:pt x="823" y="300"/>
                </a:lnTo>
                <a:lnTo>
                  <a:pt x="816" y="301"/>
                </a:lnTo>
                <a:lnTo>
                  <a:pt x="807" y="302"/>
                </a:lnTo>
                <a:lnTo>
                  <a:pt x="807" y="302"/>
                </a:lnTo>
                <a:lnTo>
                  <a:pt x="795" y="305"/>
                </a:lnTo>
                <a:lnTo>
                  <a:pt x="778" y="310"/>
                </a:lnTo>
                <a:lnTo>
                  <a:pt x="757" y="317"/>
                </a:lnTo>
                <a:lnTo>
                  <a:pt x="757" y="317"/>
                </a:lnTo>
                <a:lnTo>
                  <a:pt x="756" y="308"/>
                </a:lnTo>
                <a:lnTo>
                  <a:pt x="756" y="302"/>
                </a:lnTo>
                <a:lnTo>
                  <a:pt x="757" y="297"/>
                </a:lnTo>
                <a:lnTo>
                  <a:pt x="757" y="297"/>
                </a:lnTo>
                <a:lnTo>
                  <a:pt x="760" y="291"/>
                </a:lnTo>
                <a:lnTo>
                  <a:pt x="763" y="282"/>
                </a:lnTo>
                <a:lnTo>
                  <a:pt x="767" y="272"/>
                </a:lnTo>
                <a:lnTo>
                  <a:pt x="767" y="272"/>
                </a:lnTo>
                <a:lnTo>
                  <a:pt x="772" y="248"/>
                </a:lnTo>
                <a:lnTo>
                  <a:pt x="776" y="231"/>
                </a:lnTo>
                <a:lnTo>
                  <a:pt x="777" y="217"/>
                </a:lnTo>
                <a:lnTo>
                  <a:pt x="777" y="217"/>
                </a:lnTo>
                <a:lnTo>
                  <a:pt x="776" y="213"/>
                </a:lnTo>
                <a:lnTo>
                  <a:pt x="775" y="211"/>
                </a:lnTo>
                <a:lnTo>
                  <a:pt x="772" y="211"/>
                </a:lnTo>
                <a:lnTo>
                  <a:pt x="770" y="211"/>
                </a:lnTo>
                <a:lnTo>
                  <a:pt x="765" y="211"/>
                </a:lnTo>
                <a:lnTo>
                  <a:pt x="762" y="212"/>
                </a:lnTo>
                <a:lnTo>
                  <a:pt x="762" y="212"/>
                </a:lnTo>
                <a:lnTo>
                  <a:pt x="763" y="172"/>
                </a:lnTo>
                <a:lnTo>
                  <a:pt x="765" y="143"/>
                </a:lnTo>
                <a:lnTo>
                  <a:pt x="766" y="132"/>
                </a:lnTo>
                <a:lnTo>
                  <a:pt x="767" y="127"/>
                </a:lnTo>
                <a:lnTo>
                  <a:pt x="767" y="127"/>
                </a:lnTo>
                <a:lnTo>
                  <a:pt x="767" y="122"/>
                </a:lnTo>
                <a:lnTo>
                  <a:pt x="766" y="113"/>
                </a:lnTo>
                <a:lnTo>
                  <a:pt x="758" y="89"/>
                </a:lnTo>
                <a:lnTo>
                  <a:pt x="747" y="56"/>
                </a:lnTo>
                <a:lnTo>
                  <a:pt x="712" y="41"/>
                </a:lnTo>
                <a:lnTo>
                  <a:pt x="712" y="41"/>
                </a:lnTo>
                <a:lnTo>
                  <a:pt x="712" y="39"/>
                </a:lnTo>
                <a:lnTo>
                  <a:pt x="713" y="31"/>
                </a:lnTo>
                <a:lnTo>
                  <a:pt x="712" y="28"/>
                </a:lnTo>
                <a:lnTo>
                  <a:pt x="710" y="23"/>
                </a:lnTo>
                <a:lnTo>
                  <a:pt x="707" y="19"/>
                </a:lnTo>
                <a:lnTo>
                  <a:pt x="702" y="16"/>
                </a:lnTo>
                <a:lnTo>
                  <a:pt x="702" y="16"/>
                </a:lnTo>
                <a:lnTo>
                  <a:pt x="692" y="10"/>
                </a:lnTo>
                <a:lnTo>
                  <a:pt x="686" y="5"/>
                </a:lnTo>
                <a:lnTo>
                  <a:pt x="682" y="4"/>
                </a:lnTo>
                <a:lnTo>
                  <a:pt x="681" y="3"/>
                </a:lnTo>
                <a:lnTo>
                  <a:pt x="678" y="4"/>
                </a:lnTo>
                <a:lnTo>
                  <a:pt x="677" y="6"/>
                </a:lnTo>
                <a:lnTo>
                  <a:pt x="677" y="6"/>
                </a:lnTo>
                <a:lnTo>
                  <a:pt x="673" y="15"/>
                </a:lnTo>
                <a:lnTo>
                  <a:pt x="672" y="16"/>
                </a:lnTo>
                <a:lnTo>
                  <a:pt x="672" y="16"/>
                </a:lnTo>
                <a:lnTo>
                  <a:pt x="668" y="13"/>
                </a:lnTo>
                <a:lnTo>
                  <a:pt x="662" y="6"/>
                </a:lnTo>
                <a:lnTo>
                  <a:pt x="653" y="1"/>
                </a:lnTo>
                <a:lnTo>
                  <a:pt x="650" y="0"/>
                </a:lnTo>
                <a:lnTo>
                  <a:pt x="647" y="1"/>
                </a:lnTo>
                <a:lnTo>
                  <a:pt x="647" y="1"/>
                </a:lnTo>
                <a:lnTo>
                  <a:pt x="641" y="9"/>
                </a:lnTo>
                <a:lnTo>
                  <a:pt x="637" y="11"/>
                </a:lnTo>
                <a:lnTo>
                  <a:pt x="627" y="11"/>
                </a:lnTo>
                <a:lnTo>
                  <a:pt x="627" y="11"/>
                </a:lnTo>
                <a:lnTo>
                  <a:pt x="615" y="23"/>
                </a:lnTo>
                <a:lnTo>
                  <a:pt x="607" y="30"/>
                </a:lnTo>
                <a:lnTo>
                  <a:pt x="603" y="31"/>
                </a:lnTo>
                <a:lnTo>
                  <a:pt x="602" y="31"/>
                </a:lnTo>
                <a:lnTo>
                  <a:pt x="602" y="31"/>
                </a:lnTo>
                <a:lnTo>
                  <a:pt x="602" y="3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0B2B793F-4387-40E2-9FC9-DDB4AF5DF5B7}"/>
              </a:ext>
            </a:extLst>
          </p:cNvPr>
          <p:cNvSpPr>
            <a:spLocks/>
          </p:cNvSpPr>
          <p:nvPr/>
        </p:nvSpPr>
        <p:spPr bwMode="auto">
          <a:xfrm>
            <a:off x="4137003" y="3831220"/>
            <a:ext cx="1181624" cy="2544160"/>
          </a:xfrm>
          <a:custGeom>
            <a:avLst/>
            <a:gdLst>
              <a:gd name="T0" fmla="*/ 584 w 934"/>
              <a:gd name="T1" fmla="*/ 122 h 2011"/>
              <a:gd name="T2" fmla="*/ 592 w 934"/>
              <a:gd name="T3" fmla="*/ 175 h 2011"/>
              <a:gd name="T4" fmla="*/ 547 w 934"/>
              <a:gd name="T5" fmla="*/ 165 h 2011"/>
              <a:gd name="T6" fmla="*/ 559 w 934"/>
              <a:gd name="T7" fmla="*/ 184 h 2011"/>
              <a:gd name="T8" fmla="*/ 346 w 934"/>
              <a:gd name="T9" fmla="*/ 190 h 2011"/>
              <a:gd name="T10" fmla="*/ 207 w 934"/>
              <a:gd name="T11" fmla="*/ 225 h 2011"/>
              <a:gd name="T12" fmla="*/ 113 w 934"/>
              <a:gd name="T13" fmla="*/ 437 h 2011"/>
              <a:gd name="T14" fmla="*/ 108 w 934"/>
              <a:gd name="T15" fmla="*/ 474 h 2011"/>
              <a:gd name="T16" fmla="*/ 120 w 934"/>
              <a:gd name="T17" fmla="*/ 496 h 2011"/>
              <a:gd name="T18" fmla="*/ 162 w 934"/>
              <a:gd name="T19" fmla="*/ 497 h 2011"/>
              <a:gd name="T20" fmla="*/ 122 w 934"/>
              <a:gd name="T21" fmla="*/ 526 h 2011"/>
              <a:gd name="T22" fmla="*/ 83 w 934"/>
              <a:gd name="T23" fmla="*/ 524 h 2011"/>
              <a:gd name="T24" fmla="*/ 25 w 934"/>
              <a:gd name="T25" fmla="*/ 573 h 2011"/>
              <a:gd name="T26" fmla="*/ 3 w 934"/>
              <a:gd name="T27" fmla="*/ 569 h 2011"/>
              <a:gd name="T28" fmla="*/ 6 w 934"/>
              <a:gd name="T29" fmla="*/ 642 h 2011"/>
              <a:gd name="T30" fmla="*/ 85 w 934"/>
              <a:gd name="T31" fmla="*/ 684 h 2011"/>
              <a:gd name="T32" fmla="*/ 167 w 934"/>
              <a:gd name="T33" fmla="*/ 667 h 2011"/>
              <a:gd name="T34" fmla="*/ 272 w 934"/>
              <a:gd name="T35" fmla="*/ 561 h 2011"/>
              <a:gd name="T36" fmla="*/ 350 w 934"/>
              <a:gd name="T37" fmla="*/ 505 h 2011"/>
              <a:gd name="T38" fmla="*/ 316 w 934"/>
              <a:gd name="T39" fmla="*/ 632 h 2011"/>
              <a:gd name="T40" fmla="*/ 265 w 934"/>
              <a:gd name="T41" fmla="*/ 688 h 2011"/>
              <a:gd name="T42" fmla="*/ 278 w 934"/>
              <a:gd name="T43" fmla="*/ 708 h 2011"/>
              <a:gd name="T44" fmla="*/ 297 w 934"/>
              <a:gd name="T45" fmla="*/ 742 h 2011"/>
              <a:gd name="T46" fmla="*/ 202 w 934"/>
              <a:gd name="T47" fmla="*/ 882 h 2011"/>
              <a:gd name="T48" fmla="*/ 212 w 934"/>
              <a:gd name="T49" fmla="*/ 921 h 2011"/>
              <a:gd name="T50" fmla="*/ 180 w 934"/>
              <a:gd name="T51" fmla="*/ 1019 h 2011"/>
              <a:gd name="T52" fmla="*/ 211 w 934"/>
              <a:gd name="T53" fmla="*/ 1147 h 2011"/>
              <a:gd name="T54" fmla="*/ 357 w 934"/>
              <a:gd name="T55" fmla="*/ 1296 h 2011"/>
              <a:gd name="T56" fmla="*/ 430 w 934"/>
              <a:gd name="T57" fmla="*/ 1366 h 2011"/>
              <a:gd name="T58" fmla="*/ 422 w 934"/>
              <a:gd name="T59" fmla="*/ 1399 h 2011"/>
              <a:gd name="T60" fmla="*/ 230 w 934"/>
              <a:gd name="T61" fmla="*/ 1454 h 2011"/>
              <a:gd name="T62" fmla="*/ 173 w 934"/>
              <a:gd name="T63" fmla="*/ 1481 h 2011"/>
              <a:gd name="T64" fmla="*/ 130 w 934"/>
              <a:gd name="T65" fmla="*/ 1592 h 2011"/>
              <a:gd name="T66" fmla="*/ 157 w 934"/>
              <a:gd name="T67" fmla="*/ 1750 h 2011"/>
              <a:gd name="T68" fmla="*/ 193 w 934"/>
              <a:gd name="T69" fmla="*/ 1834 h 2011"/>
              <a:gd name="T70" fmla="*/ 302 w 934"/>
              <a:gd name="T71" fmla="*/ 1980 h 2011"/>
              <a:gd name="T72" fmla="*/ 361 w 934"/>
              <a:gd name="T73" fmla="*/ 2006 h 2011"/>
              <a:gd name="T74" fmla="*/ 371 w 934"/>
              <a:gd name="T75" fmla="*/ 1859 h 2011"/>
              <a:gd name="T76" fmla="*/ 427 w 934"/>
              <a:gd name="T77" fmla="*/ 1916 h 2011"/>
              <a:gd name="T78" fmla="*/ 432 w 934"/>
              <a:gd name="T79" fmla="*/ 1810 h 2011"/>
              <a:gd name="T80" fmla="*/ 439 w 934"/>
              <a:gd name="T81" fmla="*/ 1759 h 2011"/>
              <a:gd name="T82" fmla="*/ 794 w 934"/>
              <a:gd name="T83" fmla="*/ 1543 h 2011"/>
              <a:gd name="T84" fmla="*/ 828 w 934"/>
              <a:gd name="T85" fmla="*/ 1457 h 2011"/>
              <a:gd name="T86" fmla="*/ 778 w 934"/>
              <a:gd name="T87" fmla="*/ 1334 h 2011"/>
              <a:gd name="T88" fmla="*/ 621 w 934"/>
              <a:gd name="T89" fmla="*/ 1099 h 2011"/>
              <a:gd name="T90" fmla="*/ 698 w 934"/>
              <a:gd name="T91" fmla="*/ 980 h 2011"/>
              <a:gd name="T92" fmla="*/ 733 w 934"/>
              <a:gd name="T93" fmla="*/ 963 h 2011"/>
              <a:gd name="T94" fmla="*/ 671 w 934"/>
              <a:gd name="T95" fmla="*/ 707 h 2011"/>
              <a:gd name="T96" fmla="*/ 671 w 934"/>
              <a:gd name="T97" fmla="*/ 615 h 2011"/>
              <a:gd name="T98" fmla="*/ 686 w 934"/>
              <a:gd name="T99" fmla="*/ 470 h 2011"/>
              <a:gd name="T100" fmla="*/ 710 w 934"/>
              <a:gd name="T101" fmla="*/ 420 h 2011"/>
              <a:gd name="T102" fmla="*/ 730 w 934"/>
              <a:gd name="T103" fmla="*/ 436 h 2011"/>
              <a:gd name="T104" fmla="*/ 780 w 934"/>
              <a:gd name="T105" fmla="*/ 416 h 2011"/>
              <a:gd name="T106" fmla="*/ 836 w 934"/>
              <a:gd name="T107" fmla="*/ 385 h 2011"/>
              <a:gd name="T108" fmla="*/ 829 w 934"/>
              <a:gd name="T109" fmla="*/ 351 h 2011"/>
              <a:gd name="T110" fmla="*/ 873 w 934"/>
              <a:gd name="T111" fmla="*/ 291 h 2011"/>
              <a:gd name="T112" fmla="*/ 903 w 934"/>
              <a:gd name="T113" fmla="*/ 215 h 2011"/>
              <a:gd name="T114" fmla="*/ 916 w 934"/>
              <a:gd name="T115" fmla="*/ 175 h 2011"/>
              <a:gd name="T116" fmla="*/ 934 w 934"/>
              <a:gd name="T117" fmla="*/ 128 h 2011"/>
              <a:gd name="T118" fmla="*/ 875 w 934"/>
              <a:gd name="T119" fmla="*/ 41 h 2011"/>
              <a:gd name="T120" fmla="*/ 788 w 934"/>
              <a:gd name="T121" fmla="*/ 5 h 2011"/>
              <a:gd name="T122" fmla="*/ 679 w 934"/>
              <a:gd name="T123" fmla="*/ 22 h 2011"/>
              <a:gd name="T124" fmla="*/ 607 w 934"/>
              <a:gd name="T125" fmla="*/ 115 h 2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4" h="2011">
                <a:moveTo>
                  <a:pt x="582" y="100"/>
                </a:moveTo>
                <a:lnTo>
                  <a:pt x="582" y="100"/>
                </a:lnTo>
                <a:lnTo>
                  <a:pt x="582" y="102"/>
                </a:lnTo>
                <a:lnTo>
                  <a:pt x="584" y="106"/>
                </a:lnTo>
                <a:lnTo>
                  <a:pt x="582" y="110"/>
                </a:lnTo>
                <a:lnTo>
                  <a:pt x="582" y="110"/>
                </a:lnTo>
                <a:lnTo>
                  <a:pt x="582" y="115"/>
                </a:lnTo>
                <a:lnTo>
                  <a:pt x="584" y="122"/>
                </a:lnTo>
                <a:lnTo>
                  <a:pt x="587" y="135"/>
                </a:lnTo>
                <a:lnTo>
                  <a:pt x="587" y="135"/>
                </a:lnTo>
                <a:lnTo>
                  <a:pt x="592" y="158"/>
                </a:lnTo>
                <a:lnTo>
                  <a:pt x="594" y="171"/>
                </a:lnTo>
                <a:lnTo>
                  <a:pt x="594" y="175"/>
                </a:lnTo>
                <a:lnTo>
                  <a:pt x="592" y="175"/>
                </a:lnTo>
                <a:lnTo>
                  <a:pt x="592" y="175"/>
                </a:lnTo>
                <a:lnTo>
                  <a:pt x="592" y="175"/>
                </a:lnTo>
                <a:lnTo>
                  <a:pt x="585" y="170"/>
                </a:lnTo>
                <a:lnTo>
                  <a:pt x="570" y="165"/>
                </a:lnTo>
                <a:lnTo>
                  <a:pt x="562" y="163"/>
                </a:lnTo>
                <a:lnTo>
                  <a:pt x="556" y="161"/>
                </a:lnTo>
                <a:lnTo>
                  <a:pt x="551" y="163"/>
                </a:lnTo>
                <a:lnTo>
                  <a:pt x="549" y="164"/>
                </a:lnTo>
                <a:lnTo>
                  <a:pt x="547" y="165"/>
                </a:lnTo>
                <a:lnTo>
                  <a:pt x="547" y="165"/>
                </a:lnTo>
                <a:lnTo>
                  <a:pt x="547" y="166"/>
                </a:lnTo>
                <a:lnTo>
                  <a:pt x="549" y="169"/>
                </a:lnTo>
                <a:lnTo>
                  <a:pt x="552" y="173"/>
                </a:lnTo>
                <a:lnTo>
                  <a:pt x="564" y="179"/>
                </a:lnTo>
                <a:lnTo>
                  <a:pt x="567" y="180"/>
                </a:lnTo>
                <a:lnTo>
                  <a:pt x="567" y="181"/>
                </a:lnTo>
                <a:lnTo>
                  <a:pt x="566" y="183"/>
                </a:lnTo>
                <a:lnTo>
                  <a:pt x="559" y="184"/>
                </a:lnTo>
                <a:lnTo>
                  <a:pt x="542" y="185"/>
                </a:lnTo>
                <a:lnTo>
                  <a:pt x="542" y="185"/>
                </a:lnTo>
                <a:lnTo>
                  <a:pt x="504" y="185"/>
                </a:lnTo>
                <a:lnTo>
                  <a:pt x="471" y="185"/>
                </a:lnTo>
                <a:lnTo>
                  <a:pt x="445" y="185"/>
                </a:lnTo>
                <a:lnTo>
                  <a:pt x="427" y="185"/>
                </a:lnTo>
                <a:lnTo>
                  <a:pt x="427" y="185"/>
                </a:lnTo>
                <a:lnTo>
                  <a:pt x="346" y="190"/>
                </a:lnTo>
                <a:lnTo>
                  <a:pt x="293" y="195"/>
                </a:lnTo>
                <a:lnTo>
                  <a:pt x="272" y="198"/>
                </a:lnTo>
                <a:lnTo>
                  <a:pt x="257" y="200"/>
                </a:lnTo>
                <a:lnTo>
                  <a:pt x="257" y="200"/>
                </a:lnTo>
                <a:lnTo>
                  <a:pt x="245" y="204"/>
                </a:lnTo>
                <a:lnTo>
                  <a:pt x="232" y="210"/>
                </a:lnTo>
                <a:lnTo>
                  <a:pt x="220" y="218"/>
                </a:lnTo>
                <a:lnTo>
                  <a:pt x="207" y="225"/>
                </a:lnTo>
                <a:lnTo>
                  <a:pt x="196" y="234"/>
                </a:lnTo>
                <a:lnTo>
                  <a:pt x="187" y="243"/>
                </a:lnTo>
                <a:lnTo>
                  <a:pt x="181" y="250"/>
                </a:lnTo>
                <a:lnTo>
                  <a:pt x="177" y="255"/>
                </a:lnTo>
                <a:lnTo>
                  <a:pt x="177" y="255"/>
                </a:lnTo>
                <a:lnTo>
                  <a:pt x="141" y="353"/>
                </a:lnTo>
                <a:lnTo>
                  <a:pt x="120" y="416"/>
                </a:lnTo>
                <a:lnTo>
                  <a:pt x="113" y="437"/>
                </a:lnTo>
                <a:lnTo>
                  <a:pt x="112" y="444"/>
                </a:lnTo>
                <a:lnTo>
                  <a:pt x="112" y="446"/>
                </a:lnTo>
                <a:lnTo>
                  <a:pt x="112" y="446"/>
                </a:lnTo>
                <a:lnTo>
                  <a:pt x="137" y="461"/>
                </a:lnTo>
                <a:lnTo>
                  <a:pt x="137" y="461"/>
                </a:lnTo>
                <a:lnTo>
                  <a:pt x="122" y="466"/>
                </a:lnTo>
                <a:lnTo>
                  <a:pt x="112" y="471"/>
                </a:lnTo>
                <a:lnTo>
                  <a:pt x="108" y="474"/>
                </a:lnTo>
                <a:lnTo>
                  <a:pt x="107" y="476"/>
                </a:lnTo>
                <a:lnTo>
                  <a:pt x="107" y="476"/>
                </a:lnTo>
                <a:lnTo>
                  <a:pt x="107" y="479"/>
                </a:lnTo>
                <a:lnTo>
                  <a:pt x="107" y="481"/>
                </a:lnTo>
                <a:lnTo>
                  <a:pt x="111" y="489"/>
                </a:lnTo>
                <a:lnTo>
                  <a:pt x="113" y="492"/>
                </a:lnTo>
                <a:lnTo>
                  <a:pt x="116" y="495"/>
                </a:lnTo>
                <a:lnTo>
                  <a:pt x="120" y="496"/>
                </a:lnTo>
                <a:lnTo>
                  <a:pt x="122" y="496"/>
                </a:lnTo>
                <a:lnTo>
                  <a:pt x="122" y="496"/>
                </a:lnTo>
                <a:lnTo>
                  <a:pt x="135" y="495"/>
                </a:lnTo>
                <a:lnTo>
                  <a:pt x="152" y="495"/>
                </a:lnTo>
                <a:lnTo>
                  <a:pt x="158" y="495"/>
                </a:lnTo>
                <a:lnTo>
                  <a:pt x="162" y="496"/>
                </a:lnTo>
                <a:lnTo>
                  <a:pt x="163" y="497"/>
                </a:lnTo>
                <a:lnTo>
                  <a:pt x="162" y="497"/>
                </a:lnTo>
                <a:lnTo>
                  <a:pt x="157" y="501"/>
                </a:lnTo>
                <a:lnTo>
                  <a:pt x="157" y="501"/>
                </a:lnTo>
                <a:lnTo>
                  <a:pt x="148" y="505"/>
                </a:lnTo>
                <a:lnTo>
                  <a:pt x="142" y="509"/>
                </a:lnTo>
                <a:lnTo>
                  <a:pt x="131" y="517"/>
                </a:lnTo>
                <a:lnTo>
                  <a:pt x="125" y="524"/>
                </a:lnTo>
                <a:lnTo>
                  <a:pt x="122" y="526"/>
                </a:lnTo>
                <a:lnTo>
                  <a:pt x="122" y="526"/>
                </a:lnTo>
                <a:lnTo>
                  <a:pt x="106" y="515"/>
                </a:lnTo>
                <a:lnTo>
                  <a:pt x="95" y="507"/>
                </a:lnTo>
                <a:lnTo>
                  <a:pt x="90" y="506"/>
                </a:lnTo>
                <a:lnTo>
                  <a:pt x="87" y="506"/>
                </a:lnTo>
                <a:lnTo>
                  <a:pt x="87" y="506"/>
                </a:lnTo>
                <a:lnTo>
                  <a:pt x="86" y="509"/>
                </a:lnTo>
                <a:lnTo>
                  <a:pt x="85" y="512"/>
                </a:lnTo>
                <a:lnTo>
                  <a:pt x="83" y="524"/>
                </a:lnTo>
                <a:lnTo>
                  <a:pt x="82" y="541"/>
                </a:lnTo>
                <a:lnTo>
                  <a:pt x="82" y="541"/>
                </a:lnTo>
                <a:lnTo>
                  <a:pt x="80" y="558"/>
                </a:lnTo>
                <a:lnTo>
                  <a:pt x="77" y="571"/>
                </a:lnTo>
                <a:lnTo>
                  <a:pt x="37" y="571"/>
                </a:lnTo>
                <a:lnTo>
                  <a:pt x="37" y="571"/>
                </a:lnTo>
                <a:lnTo>
                  <a:pt x="30" y="573"/>
                </a:lnTo>
                <a:lnTo>
                  <a:pt x="25" y="573"/>
                </a:lnTo>
                <a:lnTo>
                  <a:pt x="23" y="573"/>
                </a:lnTo>
                <a:lnTo>
                  <a:pt x="22" y="571"/>
                </a:lnTo>
                <a:lnTo>
                  <a:pt x="22" y="571"/>
                </a:lnTo>
                <a:lnTo>
                  <a:pt x="18" y="569"/>
                </a:lnTo>
                <a:lnTo>
                  <a:pt x="12" y="566"/>
                </a:lnTo>
                <a:lnTo>
                  <a:pt x="8" y="566"/>
                </a:lnTo>
                <a:lnTo>
                  <a:pt x="5" y="568"/>
                </a:lnTo>
                <a:lnTo>
                  <a:pt x="3" y="569"/>
                </a:lnTo>
                <a:lnTo>
                  <a:pt x="2" y="571"/>
                </a:lnTo>
                <a:lnTo>
                  <a:pt x="2" y="571"/>
                </a:lnTo>
                <a:lnTo>
                  <a:pt x="0" y="604"/>
                </a:lnTo>
                <a:lnTo>
                  <a:pt x="0" y="623"/>
                </a:lnTo>
                <a:lnTo>
                  <a:pt x="0" y="632"/>
                </a:lnTo>
                <a:lnTo>
                  <a:pt x="2" y="637"/>
                </a:lnTo>
                <a:lnTo>
                  <a:pt x="2" y="637"/>
                </a:lnTo>
                <a:lnTo>
                  <a:pt x="6" y="642"/>
                </a:lnTo>
                <a:lnTo>
                  <a:pt x="13" y="647"/>
                </a:lnTo>
                <a:lnTo>
                  <a:pt x="32" y="660"/>
                </a:lnTo>
                <a:lnTo>
                  <a:pt x="57" y="677"/>
                </a:lnTo>
                <a:lnTo>
                  <a:pt x="57" y="677"/>
                </a:lnTo>
                <a:lnTo>
                  <a:pt x="60" y="679"/>
                </a:lnTo>
                <a:lnTo>
                  <a:pt x="70" y="683"/>
                </a:lnTo>
                <a:lnTo>
                  <a:pt x="77" y="684"/>
                </a:lnTo>
                <a:lnTo>
                  <a:pt x="85" y="684"/>
                </a:lnTo>
                <a:lnTo>
                  <a:pt x="96" y="684"/>
                </a:lnTo>
                <a:lnTo>
                  <a:pt x="107" y="682"/>
                </a:lnTo>
                <a:lnTo>
                  <a:pt x="107" y="682"/>
                </a:lnTo>
                <a:lnTo>
                  <a:pt x="130" y="677"/>
                </a:lnTo>
                <a:lnTo>
                  <a:pt x="148" y="673"/>
                </a:lnTo>
                <a:lnTo>
                  <a:pt x="161" y="670"/>
                </a:lnTo>
                <a:lnTo>
                  <a:pt x="165" y="669"/>
                </a:lnTo>
                <a:lnTo>
                  <a:pt x="167" y="667"/>
                </a:lnTo>
                <a:lnTo>
                  <a:pt x="167" y="667"/>
                </a:lnTo>
                <a:lnTo>
                  <a:pt x="207" y="596"/>
                </a:lnTo>
                <a:lnTo>
                  <a:pt x="257" y="541"/>
                </a:lnTo>
                <a:lnTo>
                  <a:pt x="257" y="541"/>
                </a:lnTo>
                <a:lnTo>
                  <a:pt x="263" y="551"/>
                </a:lnTo>
                <a:lnTo>
                  <a:pt x="268" y="558"/>
                </a:lnTo>
                <a:lnTo>
                  <a:pt x="272" y="561"/>
                </a:lnTo>
                <a:lnTo>
                  <a:pt x="272" y="561"/>
                </a:lnTo>
                <a:lnTo>
                  <a:pt x="277" y="555"/>
                </a:lnTo>
                <a:lnTo>
                  <a:pt x="286" y="536"/>
                </a:lnTo>
                <a:lnTo>
                  <a:pt x="314" y="479"/>
                </a:lnTo>
                <a:lnTo>
                  <a:pt x="352" y="396"/>
                </a:lnTo>
                <a:lnTo>
                  <a:pt x="352" y="396"/>
                </a:lnTo>
                <a:lnTo>
                  <a:pt x="352" y="445"/>
                </a:lnTo>
                <a:lnTo>
                  <a:pt x="351" y="486"/>
                </a:lnTo>
                <a:lnTo>
                  <a:pt x="350" y="505"/>
                </a:lnTo>
                <a:lnTo>
                  <a:pt x="347" y="521"/>
                </a:lnTo>
                <a:lnTo>
                  <a:pt x="347" y="521"/>
                </a:lnTo>
                <a:lnTo>
                  <a:pt x="342" y="553"/>
                </a:lnTo>
                <a:lnTo>
                  <a:pt x="339" y="571"/>
                </a:lnTo>
                <a:lnTo>
                  <a:pt x="335" y="589"/>
                </a:lnTo>
                <a:lnTo>
                  <a:pt x="329" y="608"/>
                </a:lnTo>
                <a:lnTo>
                  <a:pt x="320" y="624"/>
                </a:lnTo>
                <a:lnTo>
                  <a:pt x="316" y="632"/>
                </a:lnTo>
                <a:lnTo>
                  <a:pt x="310" y="639"/>
                </a:lnTo>
                <a:lnTo>
                  <a:pt x="304" y="645"/>
                </a:lnTo>
                <a:lnTo>
                  <a:pt x="297" y="652"/>
                </a:lnTo>
                <a:lnTo>
                  <a:pt x="297" y="652"/>
                </a:lnTo>
                <a:lnTo>
                  <a:pt x="285" y="662"/>
                </a:lnTo>
                <a:lnTo>
                  <a:pt x="276" y="672"/>
                </a:lnTo>
                <a:lnTo>
                  <a:pt x="270" y="681"/>
                </a:lnTo>
                <a:lnTo>
                  <a:pt x="265" y="688"/>
                </a:lnTo>
                <a:lnTo>
                  <a:pt x="263" y="694"/>
                </a:lnTo>
                <a:lnTo>
                  <a:pt x="262" y="701"/>
                </a:lnTo>
                <a:lnTo>
                  <a:pt x="262" y="707"/>
                </a:lnTo>
                <a:lnTo>
                  <a:pt x="262" y="707"/>
                </a:lnTo>
                <a:lnTo>
                  <a:pt x="262" y="708"/>
                </a:lnTo>
                <a:lnTo>
                  <a:pt x="265" y="708"/>
                </a:lnTo>
                <a:lnTo>
                  <a:pt x="270" y="708"/>
                </a:lnTo>
                <a:lnTo>
                  <a:pt x="278" y="708"/>
                </a:lnTo>
                <a:lnTo>
                  <a:pt x="287" y="709"/>
                </a:lnTo>
                <a:lnTo>
                  <a:pt x="295" y="712"/>
                </a:lnTo>
                <a:lnTo>
                  <a:pt x="297" y="714"/>
                </a:lnTo>
                <a:lnTo>
                  <a:pt x="300" y="718"/>
                </a:lnTo>
                <a:lnTo>
                  <a:pt x="301" y="722"/>
                </a:lnTo>
                <a:lnTo>
                  <a:pt x="301" y="728"/>
                </a:lnTo>
                <a:lnTo>
                  <a:pt x="300" y="734"/>
                </a:lnTo>
                <a:lnTo>
                  <a:pt x="297" y="742"/>
                </a:lnTo>
                <a:lnTo>
                  <a:pt x="297" y="742"/>
                </a:lnTo>
                <a:lnTo>
                  <a:pt x="288" y="761"/>
                </a:lnTo>
                <a:lnTo>
                  <a:pt x="277" y="781"/>
                </a:lnTo>
                <a:lnTo>
                  <a:pt x="263" y="802"/>
                </a:lnTo>
                <a:lnTo>
                  <a:pt x="248" y="823"/>
                </a:lnTo>
                <a:lnTo>
                  <a:pt x="221" y="860"/>
                </a:lnTo>
                <a:lnTo>
                  <a:pt x="202" y="882"/>
                </a:lnTo>
                <a:lnTo>
                  <a:pt x="202" y="882"/>
                </a:lnTo>
                <a:lnTo>
                  <a:pt x="191" y="895"/>
                </a:lnTo>
                <a:lnTo>
                  <a:pt x="181" y="906"/>
                </a:lnTo>
                <a:lnTo>
                  <a:pt x="172" y="918"/>
                </a:lnTo>
                <a:lnTo>
                  <a:pt x="172" y="918"/>
                </a:lnTo>
                <a:lnTo>
                  <a:pt x="192" y="918"/>
                </a:lnTo>
                <a:lnTo>
                  <a:pt x="207" y="920"/>
                </a:lnTo>
                <a:lnTo>
                  <a:pt x="211" y="921"/>
                </a:lnTo>
                <a:lnTo>
                  <a:pt x="212" y="921"/>
                </a:lnTo>
                <a:lnTo>
                  <a:pt x="212" y="923"/>
                </a:lnTo>
                <a:lnTo>
                  <a:pt x="212" y="923"/>
                </a:lnTo>
                <a:lnTo>
                  <a:pt x="203" y="939"/>
                </a:lnTo>
                <a:lnTo>
                  <a:pt x="196" y="955"/>
                </a:lnTo>
                <a:lnTo>
                  <a:pt x="188" y="978"/>
                </a:lnTo>
                <a:lnTo>
                  <a:pt x="185" y="990"/>
                </a:lnTo>
                <a:lnTo>
                  <a:pt x="182" y="1004"/>
                </a:lnTo>
                <a:lnTo>
                  <a:pt x="180" y="1019"/>
                </a:lnTo>
                <a:lnTo>
                  <a:pt x="180" y="1035"/>
                </a:lnTo>
                <a:lnTo>
                  <a:pt x="180" y="1052"/>
                </a:lnTo>
                <a:lnTo>
                  <a:pt x="182" y="1071"/>
                </a:lnTo>
                <a:lnTo>
                  <a:pt x="186" y="1089"/>
                </a:lnTo>
                <a:lnTo>
                  <a:pt x="192" y="1108"/>
                </a:lnTo>
                <a:lnTo>
                  <a:pt x="192" y="1108"/>
                </a:lnTo>
                <a:lnTo>
                  <a:pt x="200" y="1128"/>
                </a:lnTo>
                <a:lnTo>
                  <a:pt x="211" y="1147"/>
                </a:lnTo>
                <a:lnTo>
                  <a:pt x="222" y="1165"/>
                </a:lnTo>
                <a:lnTo>
                  <a:pt x="236" y="1182"/>
                </a:lnTo>
                <a:lnTo>
                  <a:pt x="251" y="1200"/>
                </a:lnTo>
                <a:lnTo>
                  <a:pt x="266" y="1216"/>
                </a:lnTo>
                <a:lnTo>
                  <a:pt x="282" y="1231"/>
                </a:lnTo>
                <a:lnTo>
                  <a:pt x="299" y="1246"/>
                </a:lnTo>
                <a:lnTo>
                  <a:pt x="330" y="1272"/>
                </a:lnTo>
                <a:lnTo>
                  <a:pt x="357" y="1296"/>
                </a:lnTo>
                <a:lnTo>
                  <a:pt x="380" y="1315"/>
                </a:lnTo>
                <a:lnTo>
                  <a:pt x="387" y="1323"/>
                </a:lnTo>
                <a:lnTo>
                  <a:pt x="392" y="1329"/>
                </a:lnTo>
                <a:lnTo>
                  <a:pt x="392" y="1329"/>
                </a:lnTo>
                <a:lnTo>
                  <a:pt x="401" y="1340"/>
                </a:lnTo>
                <a:lnTo>
                  <a:pt x="411" y="1350"/>
                </a:lnTo>
                <a:lnTo>
                  <a:pt x="421" y="1359"/>
                </a:lnTo>
                <a:lnTo>
                  <a:pt x="430" y="1366"/>
                </a:lnTo>
                <a:lnTo>
                  <a:pt x="435" y="1374"/>
                </a:lnTo>
                <a:lnTo>
                  <a:pt x="436" y="1378"/>
                </a:lnTo>
                <a:lnTo>
                  <a:pt x="436" y="1381"/>
                </a:lnTo>
                <a:lnTo>
                  <a:pt x="436" y="1387"/>
                </a:lnTo>
                <a:lnTo>
                  <a:pt x="432" y="1390"/>
                </a:lnTo>
                <a:lnTo>
                  <a:pt x="429" y="1394"/>
                </a:lnTo>
                <a:lnTo>
                  <a:pt x="422" y="1399"/>
                </a:lnTo>
                <a:lnTo>
                  <a:pt x="422" y="1399"/>
                </a:lnTo>
                <a:lnTo>
                  <a:pt x="406" y="1409"/>
                </a:lnTo>
                <a:lnTo>
                  <a:pt x="386" y="1420"/>
                </a:lnTo>
                <a:lnTo>
                  <a:pt x="342" y="1443"/>
                </a:lnTo>
                <a:lnTo>
                  <a:pt x="292" y="1469"/>
                </a:lnTo>
                <a:lnTo>
                  <a:pt x="292" y="1469"/>
                </a:lnTo>
                <a:lnTo>
                  <a:pt x="237" y="1454"/>
                </a:lnTo>
                <a:lnTo>
                  <a:pt x="237" y="1454"/>
                </a:lnTo>
                <a:lnTo>
                  <a:pt x="230" y="1454"/>
                </a:lnTo>
                <a:lnTo>
                  <a:pt x="217" y="1455"/>
                </a:lnTo>
                <a:lnTo>
                  <a:pt x="192" y="1459"/>
                </a:lnTo>
                <a:lnTo>
                  <a:pt x="192" y="1459"/>
                </a:lnTo>
                <a:lnTo>
                  <a:pt x="187" y="1460"/>
                </a:lnTo>
                <a:lnTo>
                  <a:pt x="183" y="1463"/>
                </a:lnTo>
                <a:lnTo>
                  <a:pt x="180" y="1467"/>
                </a:lnTo>
                <a:lnTo>
                  <a:pt x="177" y="1471"/>
                </a:lnTo>
                <a:lnTo>
                  <a:pt x="173" y="1481"/>
                </a:lnTo>
                <a:lnTo>
                  <a:pt x="172" y="1489"/>
                </a:lnTo>
                <a:lnTo>
                  <a:pt x="172" y="1489"/>
                </a:lnTo>
                <a:lnTo>
                  <a:pt x="170" y="1533"/>
                </a:lnTo>
                <a:lnTo>
                  <a:pt x="167" y="1570"/>
                </a:lnTo>
                <a:lnTo>
                  <a:pt x="167" y="1570"/>
                </a:lnTo>
                <a:lnTo>
                  <a:pt x="147" y="1580"/>
                </a:lnTo>
                <a:lnTo>
                  <a:pt x="135" y="1588"/>
                </a:lnTo>
                <a:lnTo>
                  <a:pt x="130" y="1592"/>
                </a:lnTo>
                <a:lnTo>
                  <a:pt x="127" y="1595"/>
                </a:lnTo>
                <a:lnTo>
                  <a:pt x="127" y="1595"/>
                </a:lnTo>
                <a:lnTo>
                  <a:pt x="128" y="1602"/>
                </a:lnTo>
                <a:lnTo>
                  <a:pt x="131" y="1619"/>
                </a:lnTo>
                <a:lnTo>
                  <a:pt x="142" y="1667"/>
                </a:lnTo>
                <a:lnTo>
                  <a:pt x="152" y="1719"/>
                </a:lnTo>
                <a:lnTo>
                  <a:pt x="156" y="1738"/>
                </a:lnTo>
                <a:lnTo>
                  <a:pt x="157" y="1750"/>
                </a:lnTo>
                <a:lnTo>
                  <a:pt x="157" y="1750"/>
                </a:lnTo>
                <a:lnTo>
                  <a:pt x="157" y="1758"/>
                </a:lnTo>
                <a:lnTo>
                  <a:pt x="160" y="1765"/>
                </a:lnTo>
                <a:lnTo>
                  <a:pt x="163" y="1778"/>
                </a:lnTo>
                <a:lnTo>
                  <a:pt x="177" y="1805"/>
                </a:lnTo>
                <a:lnTo>
                  <a:pt x="177" y="1805"/>
                </a:lnTo>
                <a:lnTo>
                  <a:pt x="183" y="1817"/>
                </a:lnTo>
                <a:lnTo>
                  <a:pt x="193" y="1834"/>
                </a:lnTo>
                <a:lnTo>
                  <a:pt x="223" y="1878"/>
                </a:lnTo>
                <a:lnTo>
                  <a:pt x="250" y="1921"/>
                </a:lnTo>
                <a:lnTo>
                  <a:pt x="258" y="1935"/>
                </a:lnTo>
                <a:lnTo>
                  <a:pt x="262" y="1941"/>
                </a:lnTo>
                <a:lnTo>
                  <a:pt x="262" y="1941"/>
                </a:lnTo>
                <a:lnTo>
                  <a:pt x="266" y="1946"/>
                </a:lnTo>
                <a:lnTo>
                  <a:pt x="275" y="1955"/>
                </a:lnTo>
                <a:lnTo>
                  <a:pt x="302" y="1980"/>
                </a:lnTo>
                <a:lnTo>
                  <a:pt x="317" y="1992"/>
                </a:lnTo>
                <a:lnTo>
                  <a:pt x="332" y="2002"/>
                </a:lnTo>
                <a:lnTo>
                  <a:pt x="344" y="2010"/>
                </a:lnTo>
                <a:lnTo>
                  <a:pt x="349" y="2011"/>
                </a:lnTo>
                <a:lnTo>
                  <a:pt x="352" y="2011"/>
                </a:lnTo>
                <a:lnTo>
                  <a:pt x="352" y="2011"/>
                </a:lnTo>
                <a:lnTo>
                  <a:pt x="357" y="2008"/>
                </a:lnTo>
                <a:lnTo>
                  <a:pt x="361" y="2006"/>
                </a:lnTo>
                <a:lnTo>
                  <a:pt x="364" y="2002"/>
                </a:lnTo>
                <a:lnTo>
                  <a:pt x="366" y="1997"/>
                </a:lnTo>
                <a:lnTo>
                  <a:pt x="367" y="1988"/>
                </a:lnTo>
                <a:lnTo>
                  <a:pt x="367" y="1981"/>
                </a:lnTo>
                <a:lnTo>
                  <a:pt x="367" y="1981"/>
                </a:lnTo>
                <a:lnTo>
                  <a:pt x="362" y="1845"/>
                </a:lnTo>
                <a:lnTo>
                  <a:pt x="362" y="1845"/>
                </a:lnTo>
                <a:lnTo>
                  <a:pt x="371" y="1859"/>
                </a:lnTo>
                <a:lnTo>
                  <a:pt x="391" y="1888"/>
                </a:lnTo>
                <a:lnTo>
                  <a:pt x="401" y="1903"/>
                </a:lnTo>
                <a:lnTo>
                  <a:pt x="412" y="1914"/>
                </a:lnTo>
                <a:lnTo>
                  <a:pt x="417" y="1917"/>
                </a:lnTo>
                <a:lnTo>
                  <a:pt x="421" y="1919"/>
                </a:lnTo>
                <a:lnTo>
                  <a:pt x="425" y="1918"/>
                </a:lnTo>
                <a:lnTo>
                  <a:pt x="427" y="1916"/>
                </a:lnTo>
                <a:lnTo>
                  <a:pt x="427" y="1916"/>
                </a:lnTo>
                <a:lnTo>
                  <a:pt x="435" y="1903"/>
                </a:lnTo>
                <a:lnTo>
                  <a:pt x="441" y="1893"/>
                </a:lnTo>
                <a:lnTo>
                  <a:pt x="442" y="1889"/>
                </a:lnTo>
                <a:lnTo>
                  <a:pt x="444" y="1886"/>
                </a:lnTo>
                <a:lnTo>
                  <a:pt x="444" y="1881"/>
                </a:lnTo>
                <a:lnTo>
                  <a:pt x="442" y="1876"/>
                </a:lnTo>
                <a:lnTo>
                  <a:pt x="442" y="1876"/>
                </a:lnTo>
                <a:lnTo>
                  <a:pt x="432" y="1810"/>
                </a:lnTo>
                <a:lnTo>
                  <a:pt x="427" y="1773"/>
                </a:lnTo>
                <a:lnTo>
                  <a:pt x="425" y="1760"/>
                </a:lnTo>
                <a:lnTo>
                  <a:pt x="422" y="1755"/>
                </a:lnTo>
                <a:lnTo>
                  <a:pt x="422" y="1755"/>
                </a:lnTo>
                <a:lnTo>
                  <a:pt x="422" y="1755"/>
                </a:lnTo>
                <a:lnTo>
                  <a:pt x="422" y="1755"/>
                </a:lnTo>
                <a:lnTo>
                  <a:pt x="426" y="1755"/>
                </a:lnTo>
                <a:lnTo>
                  <a:pt x="439" y="1759"/>
                </a:lnTo>
                <a:lnTo>
                  <a:pt x="457" y="1765"/>
                </a:lnTo>
                <a:lnTo>
                  <a:pt x="457" y="1765"/>
                </a:lnTo>
                <a:lnTo>
                  <a:pt x="758" y="1575"/>
                </a:lnTo>
                <a:lnTo>
                  <a:pt x="758" y="1575"/>
                </a:lnTo>
                <a:lnTo>
                  <a:pt x="768" y="1567"/>
                </a:lnTo>
                <a:lnTo>
                  <a:pt x="778" y="1560"/>
                </a:lnTo>
                <a:lnTo>
                  <a:pt x="786" y="1552"/>
                </a:lnTo>
                <a:lnTo>
                  <a:pt x="794" y="1543"/>
                </a:lnTo>
                <a:lnTo>
                  <a:pt x="800" y="1536"/>
                </a:lnTo>
                <a:lnTo>
                  <a:pt x="806" y="1527"/>
                </a:lnTo>
                <a:lnTo>
                  <a:pt x="815" y="1509"/>
                </a:lnTo>
                <a:lnTo>
                  <a:pt x="821" y="1494"/>
                </a:lnTo>
                <a:lnTo>
                  <a:pt x="825" y="1479"/>
                </a:lnTo>
                <a:lnTo>
                  <a:pt x="828" y="1467"/>
                </a:lnTo>
                <a:lnTo>
                  <a:pt x="828" y="1457"/>
                </a:lnTo>
                <a:lnTo>
                  <a:pt x="828" y="1457"/>
                </a:lnTo>
                <a:lnTo>
                  <a:pt x="826" y="1438"/>
                </a:lnTo>
                <a:lnTo>
                  <a:pt x="824" y="1425"/>
                </a:lnTo>
                <a:lnTo>
                  <a:pt x="820" y="1412"/>
                </a:lnTo>
                <a:lnTo>
                  <a:pt x="814" y="1395"/>
                </a:lnTo>
                <a:lnTo>
                  <a:pt x="805" y="1376"/>
                </a:lnTo>
                <a:lnTo>
                  <a:pt x="794" y="1356"/>
                </a:lnTo>
                <a:lnTo>
                  <a:pt x="778" y="1334"/>
                </a:lnTo>
                <a:lnTo>
                  <a:pt x="778" y="1334"/>
                </a:lnTo>
                <a:lnTo>
                  <a:pt x="735" y="1276"/>
                </a:lnTo>
                <a:lnTo>
                  <a:pt x="688" y="1211"/>
                </a:lnTo>
                <a:lnTo>
                  <a:pt x="649" y="1156"/>
                </a:lnTo>
                <a:lnTo>
                  <a:pt x="638" y="1137"/>
                </a:lnTo>
                <a:lnTo>
                  <a:pt x="633" y="1128"/>
                </a:lnTo>
                <a:lnTo>
                  <a:pt x="633" y="1128"/>
                </a:lnTo>
                <a:lnTo>
                  <a:pt x="629" y="1118"/>
                </a:lnTo>
                <a:lnTo>
                  <a:pt x="621" y="1099"/>
                </a:lnTo>
                <a:lnTo>
                  <a:pt x="599" y="1045"/>
                </a:lnTo>
                <a:lnTo>
                  <a:pt x="565" y="970"/>
                </a:lnTo>
                <a:lnTo>
                  <a:pt x="565" y="970"/>
                </a:lnTo>
                <a:lnTo>
                  <a:pt x="624" y="971"/>
                </a:lnTo>
                <a:lnTo>
                  <a:pt x="668" y="975"/>
                </a:lnTo>
                <a:lnTo>
                  <a:pt x="685" y="978"/>
                </a:lnTo>
                <a:lnTo>
                  <a:pt x="698" y="980"/>
                </a:lnTo>
                <a:lnTo>
                  <a:pt x="698" y="980"/>
                </a:lnTo>
                <a:lnTo>
                  <a:pt x="705" y="983"/>
                </a:lnTo>
                <a:lnTo>
                  <a:pt x="713" y="981"/>
                </a:lnTo>
                <a:lnTo>
                  <a:pt x="718" y="980"/>
                </a:lnTo>
                <a:lnTo>
                  <a:pt x="723" y="976"/>
                </a:lnTo>
                <a:lnTo>
                  <a:pt x="728" y="974"/>
                </a:lnTo>
                <a:lnTo>
                  <a:pt x="730" y="969"/>
                </a:lnTo>
                <a:lnTo>
                  <a:pt x="733" y="965"/>
                </a:lnTo>
                <a:lnTo>
                  <a:pt x="733" y="963"/>
                </a:lnTo>
                <a:lnTo>
                  <a:pt x="733" y="963"/>
                </a:lnTo>
                <a:lnTo>
                  <a:pt x="724" y="925"/>
                </a:lnTo>
                <a:lnTo>
                  <a:pt x="703" y="847"/>
                </a:lnTo>
                <a:lnTo>
                  <a:pt x="683" y="766"/>
                </a:lnTo>
                <a:lnTo>
                  <a:pt x="675" y="734"/>
                </a:lnTo>
                <a:lnTo>
                  <a:pt x="673" y="717"/>
                </a:lnTo>
                <a:lnTo>
                  <a:pt x="673" y="717"/>
                </a:lnTo>
                <a:lnTo>
                  <a:pt x="671" y="707"/>
                </a:lnTo>
                <a:lnTo>
                  <a:pt x="670" y="697"/>
                </a:lnTo>
                <a:lnTo>
                  <a:pt x="666" y="677"/>
                </a:lnTo>
                <a:lnTo>
                  <a:pt x="664" y="667"/>
                </a:lnTo>
                <a:lnTo>
                  <a:pt x="664" y="655"/>
                </a:lnTo>
                <a:lnTo>
                  <a:pt x="665" y="644"/>
                </a:lnTo>
                <a:lnTo>
                  <a:pt x="668" y="632"/>
                </a:lnTo>
                <a:lnTo>
                  <a:pt x="668" y="632"/>
                </a:lnTo>
                <a:lnTo>
                  <a:pt x="671" y="615"/>
                </a:lnTo>
                <a:lnTo>
                  <a:pt x="675" y="595"/>
                </a:lnTo>
                <a:lnTo>
                  <a:pt x="681" y="548"/>
                </a:lnTo>
                <a:lnTo>
                  <a:pt x="686" y="506"/>
                </a:lnTo>
                <a:lnTo>
                  <a:pt x="688" y="486"/>
                </a:lnTo>
                <a:lnTo>
                  <a:pt x="688" y="486"/>
                </a:lnTo>
                <a:lnTo>
                  <a:pt x="686" y="482"/>
                </a:lnTo>
                <a:lnTo>
                  <a:pt x="686" y="476"/>
                </a:lnTo>
                <a:lnTo>
                  <a:pt x="686" y="470"/>
                </a:lnTo>
                <a:lnTo>
                  <a:pt x="688" y="466"/>
                </a:lnTo>
                <a:lnTo>
                  <a:pt x="688" y="466"/>
                </a:lnTo>
                <a:lnTo>
                  <a:pt x="691" y="456"/>
                </a:lnTo>
                <a:lnTo>
                  <a:pt x="696" y="440"/>
                </a:lnTo>
                <a:lnTo>
                  <a:pt x="700" y="431"/>
                </a:lnTo>
                <a:lnTo>
                  <a:pt x="704" y="425"/>
                </a:lnTo>
                <a:lnTo>
                  <a:pt x="708" y="421"/>
                </a:lnTo>
                <a:lnTo>
                  <a:pt x="710" y="420"/>
                </a:lnTo>
                <a:lnTo>
                  <a:pt x="713" y="421"/>
                </a:lnTo>
                <a:lnTo>
                  <a:pt x="713" y="421"/>
                </a:lnTo>
                <a:lnTo>
                  <a:pt x="716" y="423"/>
                </a:lnTo>
                <a:lnTo>
                  <a:pt x="719" y="426"/>
                </a:lnTo>
                <a:lnTo>
                  <a:pt x="721" y="431"/>
                </a:lnTo>
                <a:lnTo>
                  <a:pt x="723" y="433"/>
                </a:lnTo>
                <a:lnTo>
                  <a:pt x="725" y="435"/>
                </a:lnTo>
                <a:lnTo>
                  <a:pt x="730" y="436"/>
                </a:lnTo>
                <a:lnTo>
                  <a:pt x="738" y="436"/>
                </a:lnTo>
                <a:lnTo>
                  <a:pt x="738" y="436"/>
                </a:lnTo>
                <a:lnTo>
                  <a:pt x="753" y="435"/>
                </a:lnTo>
                <a:lnTo>
                  <a:pt x="763" y="432"/>
                </a:lnTo>
                <a:lnTo>
                  <a:pt x="769" y="430"/>
                </a:lnTo>
                <a:lnTo>
                  <a:pt x="773" y="426"/>
                </a:lnTo>
                <a:lnTo>
                  <a:pt x="773" y="426"/>
                </a:lnTo>
                <a:lnTo>
                  <a:pt x="780" y="416"/>
                </a:lnTo>
                <a:lnTo>
                  <a:pt x="793" y="398"/>
                </a:lnTo>
                <a:lnTo>
                  <a:pt x="808" y="376"/>
                </a:lnTo>
                <a:lnTo>
                  <a:pt x="808" y="376"/>
                </a:lnTo>
                <a:lnTo>
                  <a:pt x="813" y="378"/>
                </a:lnTo>
                <a:lnTo>
                  <a:pt x="823" y="382"/>
                </a:lnTo>
                <a:lnTo>
                  <a:pt x="828" y="385"/>
                </a:lnTo>
                <a:lnTo>
                  <a:pt x="833" y="385"/>
                </a:lnTo>
                <a:lnTo>
                  <a:pt x="836" y="385"/>
                </a:lnTo>
                <a:lnTo>
                  <a:pt x="838" y="382"/>
                </a:lnTo>
                <a:lnTo>
                  <a:pt x="838" y="381"/>
                </a:lnTo>
                <a:lnTo>
                  <a:pt x="838" y="381"/>
                </a:lnTo>
                <a:lnTo>
                  <a:pt x="838" y="377"/>
                </a:lnTo>
                <a:lnTo>
                  <a:pt x="835" y="373"/>
                </a:lnTo>
                <a:lnTo>
                  <a:pt x="830" y="365"/>
                </a:lnTo>
                <a:lnTo>
                  <a:pt x="829" y="358"/>
                </a:lnTo>
                <a:lnTo>
                  <a:pt x="829" y="351"/>
                </a:lnTo>
                <a:lnTo>
                  <a:pt x="831" y="342"/>
                </a:lnTo>
                <a:lnTo>
                  <a:pt x="838" y="331"/>
                </a:lnTo>
                <a:lnTo>
                  <a:pt x="838" y="331"/>
                </a:lnTo>
                <a:lnTo>
                  <a:pt x="845" y="319"/>
                </a:lnTo>
                <a:lnTo>
                  <a:pt x="851" y="311"/>
                </a:lnTo>
                <a:lnTo>
                  <a:pt x="863" y="299"/>
                </a:lnTo>
                <a:lnTo>
                  <a:pt x="869" y="293"/>
                </a:lnTo>
                <a:lnTo>
                  <a:pt x="873" y="291"/>
                </a:lnTo>
                <a:lnTo>
                  <a:pt x="873" y="291"/>
                </a:lnTo>
                <a:lnTo>
                  <a:pt x="878" y="278"/>
                </a:lnTo>
                <a:lnTo>
                  <a:pt x="880" y="269"/>
                </a:lnTo>
                <a:lnTo>
                  <a:pt x="883" y="260"/>
                </a:lnTo>
                <a:lnTo>
                  <a:pt x="883" y="260"/>
                </a:lnTo>
                <a:lnTo>
                  <a:pt x="886" y="249"/>
                </a:lnTo>
                <a:lnTo>
                  <a:pt x="893" y="234"/>
                </a:lnTo>
                <a:lnTo>
                  <a:pt x="903" y="215"/>
                </a:lnTo>
                <a:lnTo>
                  <a:pt x="923" y="210"/>
                </a:lnTo>
                <a:lnTo>
                  <a:pt x="923" y="210"/>
                </a:lnTo>
                <a:lnTo>
                  <a:pt x="916" y="195"/>
                </a:lnTo>
                <a:lnTo>
                  <a:pt x="913" y="185"/>
                </a:lnTo>
                <a:lnTo>
                  <a:pt x="913" y="181"/>
                </a:lnTo>
                <a:lnTo>
                  <a:pt x="913" y="180"/>
                </a:lnTo>
                <a:lnTo>
                  <a:pt x="913" y="180"/>
                </a:lnTo>
                <a:lnTo>
                  <a:pt x="916" y="175"/>
                </a:lnTo>
                <a:lnTo>
                  <a:pt x="921" y="166"/>
                </a:lnTo>
                <a:lnTo>
                  <a:pt x="926" y="156"/>
                </a:lnTo>
                <a:lnTo>
                  <a:pt x="928" y="150"/>
                </a:lnTo>
                <a:lnTo>
                  <a:pt x="928" y="150"/>
                </a:lnTo>
                <a:lnTo>
                  <a:pt x="930" y="145"/>
                </a:lnTo>
                <a:lnTo>
                  <a:pt x="934" y="138"/>
                </a:lnTo>
                <a:lnTo>
                  <a:pt x="934" y="133"/>
                </a:lnTo>
                <a:lnTo>
                  <a:pt x="934" y="128"/>
                </a:lnTo>
                <a:lnTo>
                  <a:pt x="931" y="121"/>
                </a:lnTo>
                <a:lnTo>
                  <a:pt x="928" y="115"/>
                </a:lnTo>
                <a:lnTo>
                  <a:pt x="928" y="115"/>
                </a:lnTo>
                <a:lnTo>
                  <a:pt x="915" y="99"/>
                </a:lnTo>
                <a:lnTo>
                  <a:pt x="901" y="80"/>
                </a:lnTo>
                <a:lnTo>
                  <a:pt x="883" y="50"/>
                </a:lnTo>
                <a:lnTo>
                  <a:pt x="883" y="50"/>
                </a:lnTo>
                <a:lnTo>
                  <a:pt x="875" y="41"/>
                </a:lnTo>
                <a:lnTo>
                  <a:pt x="865" y="28"/>
                </a:lnTo>
                <a:lnTo>
                  <a:pt x="858" y="22"/>
                </a:lnTo>
                <a:lnTo>
                  <a:pt x="850" y="17"/>
                </a:lnTo>
                <a:lnTo>
                  <a:pt x="841" y="12"/>
                </a:lnTo>
                <a:lnTo>
                  <a:pt x="833" y="10"/>
                </a:lnTo>
                <a:lnTo>
                  <a:pt x="833" y="10"/>
                </a:lnTo>
                <a:lnTo>
                  <a:pt x="811" y="6"/>
                </a:lnTo>
                <a:lnTo>
                  <a:pt x="788" y="5"/>
                </a:lnTo>
                <a:lnTo>
                  <a:pt x="738" y="0"/>
                </a:lnTo>
                <a:lnTo>
                  <a:pt x="738" y="0"/>
                </a:lnTo>
                <a:lnTo>
                  <a:pt x="731" y="0"/>
                </a:lnTo>
                <a:lnTo>
                  <a:pt x="725" y="0"/>
                </a:lnTo>
                <a:lnTo>
                  <a:pt x="713" y="3"/>
                </a:lnTo>
                <a:lnTo>
                  <a:pt x="700" y="8"/>
                </a:lnTo>
                <a:lnTo>
                  <a:pt x="689" y="15"/>
                </a:lnTo>
                <a:lnTo>
                  <a:pt x="679" y="22"/>
                </a:lnTo>
                <a:lnTo>
                  <a:pt x="669" y="28"/>
                </a:lnTo>
                <a:lnTo>
                  <a:pt x="658" y="40"/>
                </a:lnTo>
                <a:lnTo>
                  <a:pt x="658" y="40"/>
                </a:lnTo>
                <a:lnTo>
                  <a:pt x="645" y="51"/>
                </a:lnTo>
                <a:lnTo>
                  <a:pt x="626" y="66"/>
                </a:lnTo>
                <a:lnTo>
                  <a:pt x="602" y="85"/>
                </a:lnTo>
                <a:lnTo>
                  <a:pt x="607" y="100"/>
                </a:lnTo>
                <a:lnTo>
                  <a:pt x="607" y="115"/>
                </a:lnTo>
                <a:lnTo>
                  <a:pt x="582" y="10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5781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pptxj41_ジャンプする、飛び跳ねる男性のシルエット</dc:title>
  <dc:subject>pptxj41_ジャンプする、飛び跳ねる男性のシルエット</dc:subject>
  <dc:creator>でじけろお</dc:creator>
  <cp:revision>1</cp:revision>
  <dcterms:created xsi:type="dcterms:W3CDTF">2018-05-20T00:31:01Z</dcterms:created>
  <dcterms:modified xsi:type="dcterms:W3CDTF">2022-04-27T14:33:37Z</dcterms:modified>
  <cp:version>1</cp:version>
</cp:coreProperties>
</file>