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61" r:id="rId2"/>
    <p:sldId id="368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83" d="100"/>
          <a:sy n="83" d="100"/>
        </p:scale>
        <p:origin x="84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8869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3105C37-F427-40C5-9112-7CC265ADB1CA}"/>
              </a:ext>
            </a:extLst>
          </p:cNvPr>
          <p:cNvSpPr txBox="1"/>
          <p:nvPr/>
        </p:nvSpPr>
        <p:spPr>
          <a:xfrm>
            <a:off x="276046" y="232912"/>
            <a:ext cx="3877985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筋トレする人のシルエット</a:t>
            </a:r>
          </a:p>
        </p:txBody>
      </p:sp>
      <p:sp>
        <p:nvSpPr>
          <p:cNvPr id="4" name="Freeform 11">
            <a:extLst>
              <a:ext uri="{FF2B5EF4-FFF2-40B4-BE49-F238E27FC236}">
                <a16:creationId xmlns:a16="http://schemas.microsoft.com/office/drawing/2014/main" id="{7A374979-FAC2-4BE7-AACC-B3A1058D71EE}"/>
              </a:ext>
            </a:extLst>
          </p:cNvPr>
          <p:cNvSpPr>
            <a:spLocks/>
          </p:cNvSpPr>
          <p:nvPr/>
        </p:nvSpPr>
        <p:spPr bwMode="auto">
          <a:xfrm>
            <a:off x="3693625" y="1488011"/>
            <a:ext cx="2518750" cy="1441586"/>
          </a:xfrm>
          <a:custGeom>
            <a:avLst/>
            <a:gdLst>
              <a:gd name="T0" fmla="*/ 1371 w 1721"/>
              <a:gd name="T1" fmla="*/ 9 h 985"/>
              <a:gd name="T2" fmla="*/ 1241 w 1721"/>
              <a:gd name="T3" fmla="*/ 5 h 985"/>
              <a:gd name="T4" fmla="*/ 1058 w 1721"/>
              <a:gd name="T5" fmla="*/ 27 h 985"/>
              <a:gd name="T6" fmla="*/ 883 w 1721"/>
              <a:gd name="T7" fmla="*/ 71 h 985"/>
              <a:gd name="T8" fmla="*/ 796 w 1721"/>
              <a:gd name="T9" fmla="*/ 103 h 985"/>
              <a:gd name="T10" fmla="*/ 670 w 1721"/>
              <a:gd name="T11" fmla="*/ 152 h 985"/>
              <a:gd name="T12" fmla="*/ 505 w 1721"/>
              <a:gd name="T13" fmla="*/ 287 h 985"/>
              <a:gd name="T14" fmla="*/ 398 w 1721"/>
              <a:gd name="T15" fmla="*/ 368 h 985"/>
              <a:gd name="T16" fmla="*/ 125 w 1721"/>
              <a:gd name="T17" fmla="*/ 443 h 985"/>
              <a:gd name="T18" fmla="*/ 25 w 1721"/>
              <a:gd name="T19" fmla="*/ 463 h 985"/>
              <a:gd name="T20" fmla="*/ 0 w 1721"/>
              <a:gd name="T21" fmla="*/ 518 h 985"/>
              <a:gd name="T22" fmla="*/ 41 w 1721"/>
              <a:gd name="T23" fmla="*/ 632 h 985"/>
              <a:gd name="T24" fmla="*/ 60 w 1721"/>
              <a:gd name="T25" fmla="*/ 664 h 985"/>
              <a:gd name="T26" fmla="*/ 141 w 1721"/>
              <a:gd name="T27" fmla="*/ 666 h 985"/>
              <a:gd name="T28" fmla="*/ 155 w 1721"/>
              <a:gd name="T29" fmla="*/ 639 h 985"/>
              <a:gd name="T30" fmla="*/ 186 w 1721"/>
              <a:gd name="T31" fmla="*/ 640 h 985"/>
              <a:gd name="T32" fmla="*/ 215 w 1721"/>
              <a:gd name="T33" fmla="*/ 609 h 985"/>
              <a:gd name="T34" fmla="*/ 305 w 1721"/>
              <a:gd name="T35" fmla="*/ 603 h 985"/>
              <a:gd name="T36" fmla="*/ 781 w 1721"/>
              <a:gd name="T37" fmla="*/ 452 h 985"/>
              <a:gd name="T38" fmla="*/ 876 w 1721"/>
              <a:gd name="T39" fmla="*/ 483 h 985"/>
              <a:gd name="T40" fmla="*/ 953 w 1721"/>
              <a:gd name="T41" fmla="*/ 453 h 985"/>
              <a:gd name="T42" fmla="*/ 1052 w 1721"/>
              <a:gd name="T43" fmla="*/ 568 h 985"/>
              <a:gd name="T44" fmla="*/ 1047 w 1721"/>
              <a:gd name="T45" fmla="*/ 670 h 985"/>
              <a:gd name="T46" fmla="*/ 1111 w 1721"/>
              <a:gd name="T47" fmla="*/ 919 h 985"/>
              <a:gd name="T48" fmla="*/ 1136 w 1721"/>
              <a:gd name="T49" fmla="*/ 945 h 985"/>
              <a:gd name="T50" fmla="*/ 1241 w 1721"/>
              <a:gd name="T51" fmla="*/ 960 h 985"/>
              <a:gd name="T52" fmla="*/ 1295 w 1721"/>
              <a:gd name="T53" fmla="*/ 981 h 985"/>
              <a:gd name="T54" fmla="*/ 1256 w 1721"/>
              <a:gd name="T55" fmla="*/ 940 h 985"/>
              <a:gd name="T56" fmla="*/ 1331 w 1721"/>
              <a:gd name="T57" fmla="*/ 966 h 985"/>
              <a:gd name="T58" fmla="*/ 1361 w 1721"/>
              <a:gd name="T59" fmla="*/ 955 h 985"/>
              <a:gd name="T60" fmla="*/ 1350 w 1721"/>
              <a:gd name="T61" fmla="*/ 926 h 985"/>
              <a:gd name="T62" fmla="*/ 1296 w 1721"/>
              <a:gd name="T63" fmla="*/ 889 h 985"/>
              <a:gd name="T64" fmla="*/ 1201 w 1721"/>
              <a:gd name="T65" fmla="*/ 859 h 985"/>
              <a:gd name="T66" fmla="*/ 1170 w 1721"/>
              <a:gd name="T67" fmla="*/ 572 h 985"/>
              <a:gd name="T68" fmla="*/ 1198 w 1721"/>
              <a:gd name="T69" fmla="*/ 389 h 985"/>
              <a:gd name="T70" fmla="*/ 1228 w 1721"/>
              <a:gd name="T71" fmla="*/ 387 h 985"/>
              <a:gd name="T72" fmla="*/ 1303 w 1721"/>
              <a:gd name="T73" fmla="*/ 325 h 985"/>
              <a:gd name="T74" fmla="*/ 1326 w 1721"/>
              <a:gd name="T75" fmla="*/ 328 h 985"/>
              <a:gd name="T76" fmla="*/ 1374 w 1721"/>
              <a:gd name="T77" fmla="*/ 353 h 985"/>
              <a:gd name="T78" fmla="*/ 1395 w 1721"/>
              <a:gd name="T79" fmla="*/ 364 h 985"/>
              <a:gd name="T80" fmla="*/ 1416 w 1721"/>
              <a:gd name="T81" fmla="*/ 373 h 985"/>
              <a:gd name="T82" fmla="*/ 1446 w 1721"/>
              <a:gd name="T83" fmla="*/ 462 h 985"/>
              <a:gd name="T84" fmla="*/ 1472 w 1721"/>
              <a:gd name="T85" fmla="*/ 527 h 985"/>
              <a:gd name="T86" fmla="*/ 1527 w 1721"/>
              <a:gd name="T87" fmla="*/ 705 h 985"/>
              <a:gd name="T88" fmla="*/ 1576 w 1721"/>
              <a:gd name="T89" fmla="*/ 729 h 985"/>
              <a:gd name="T90" fmla="*/ 1597 w 1721"/>
              <a:gd name="T91" fmla="*/ 723 h 985"/>
              <a:gd name="T92" fmla="*/ 1651 w 1721"/>
              <a:gd name="T93" fmla="*/ 744 h 985"/>
              <a:gd name="T94" fmla="*/ 1671 w 1721"/>
              <a:gd name="T95" fmla="*/ 744 h 985"/>
              <a:gd name="T96" fmla="*/ 1668 w 1721"/>
              <a:gd name="T97" fmla="*/ 734 h 985"/>
              <a:gd name="T98" fmla="*/ 1699 w 1721"/>
              <a:gd name="T99" fmla="*/ 746 h 985"/>
              <a:gd name="T100" fmla="*/ 1686 w 1721"/>
              <a:gd name="T101" fmla="*/ 723 h 985"/>
              <a:gd name="T102" fmla="*/ 1721 w 1721"/>
              <a:gd name="T103" fmla="*/ 729 h 985"/>
              <a:gd name="T104" fmla="*/ 1711 w 1721"/>
              <a:gd name="T105" fmla="*/ 705 h 985"/>
              <a:gd name="T106" fmla="*/ 1639 w 1721"/>
              <a:gd name="T107" fmla="*/ 664 h 985"/>
              <a:gd name="T108" fmla="*/ 1571 w 1721"/>
              <a:gd name="T109" fmla="*/ 498 h 985"/>
              <a:gd name="T110" fmla="*/ 1600 w 1721"/>
              <a:gd name="T111" fmla="*/ 378 h 985"/>
              <a:gd name="T112" fmla="*/ 1602 w 1721"/>
              <a:gd name="T113" fmla="*/ 364 h 985"/>
              <a:gd name="T114" fmla="*/ 1631 w 1721"/>
              <a:gd name="T115" fmla="*/ 348 h 985"/>
              <a:gd name="T116" fmla="*/ 1658 w 1721"/>
              <a:gd name="T117" fmla="*/ 289 h 985"/>
              <a:gd name="T118" fmla="*/ 1675 w 1721"/>
              <a:gd name="T119" fmla="*/ 215 h 985"/>
              <a:gd name="T120" fmla="*/ 1634 w 1721"/>
              <a:gd name="T121" fmla="*/ 117 h 985"/>
              <a:gd name="T122" fmla="*/ 1589 w 1721"/>
              <a:gd name="T123" fmla="*/ 94 h 985"/>
              <a:gd name="T124" fmla="*/ 1527 w 1721"/>
              <a:gd name="T125" fmla="*/ 76 h 9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721" h="985">
                <a:moveTo>
                  <a:pt x="1471" y="77"/>
                </a:moveTo>
                <a:lnTo>
                  <a:pt x="1471" y="77"/>
                </a:lnTo>
                <a:lnTo>
                  <a:pt x="1466" y="72"/>
                </a:lnTo>
                <a:lnTo>
                  <a:pt x="1454" y="62"/>
                </a:lnTo>
                <a:lnTo>
                  <a:pt x="1414" y="35"/>
                </a:lnTo>
                <a:lnTo>
                  <a:pt x="1391" y="22"/>
                </a:lnTo>
                <a:lnTo>
                  <a:pt x="1371" y="9"/>
                </a:lnTo>
                <a:lnTo>
                  <a:pt x="1354" y="2"/>
                </a:lnTo>
                <a:lnTo>
                  <a:pt x="1347" y="0"/>
                </a:lnTo>
                <a:lnTo>
                  <a:pt x="1342" y="0"/>
                </a:lnTo>
                <a:lnTo>
                  <a:pt x="1342" y="0"/>
                </a:lnTo>
                <a:lnTo>
                  <a:pt x="1330" y="2"/>
                </a:lnTo>
                <a:lnTo>
                  <a:pt x="1306" y="3"/>
                </a:lnTo>
                <a:lnTo>
                  <a:pt x="1241" y="5"/>
                </a:lnTo>
                <a:lnTo>
                  <a:pt x="1171" y="10"/>
                </a:lnTo>
                <a:lnTo>
                  <a:pt x="1142" y="13"/>
                </a:lnTo>
                <a:lnTo>
                  <a:pt x="1121" y="17"/>
                </a:lnTo>
                <a:lnTo>
                  <a:pt x="1121" y="17"/>
                </a:lnTo>
                <a:lnTo>
                  <a:pt x="1106" y="20"/>
                </a:lnTo>
                <a:lnTo>
                  <a:pt x="1091" y="22"/>
                </a:lnTo>
                <a:lnTo>
                  <a:pt x="1058" y="27"/>
                </a:lnTo>
                <a:lnTo>
                  <a:pt x="1038" y="30"/>
                </a:lnTo>
                <a:lnTo>
                  <a:pt x="1015" y="35"/>
                </a:lnTo>
                <a:lnTo>
                  <a:pt x="986" y="42"/>
                </a:lnTo>
                <a:lnTo>
                  <a:pt x="951" y="52"/>
                </a:lnTo>
                <a:lnTo>
                  <a:pt x="951" y="52"/>
                </a:lnTo>
                <a:lnTo>
                  <a:pt x="914" y="62"/>
                </a:lnTo>
                <a:lnTo>
                  <a:pt x="883" y="71"/>
                </a:lnTo>
                <a:lnTo>
                  <a:pt x="834" y="82"/>
                </a:lnTo>
                <a:lnTo>
                  <a:pt x="804" y="88"/>
                </a:lnTo>
                <a:lnTo>
                  <a:pt x="798" y="91"/>
                </a:lnTo>
                <a:lnTo>
                  <a:pt x="796" y="92"/>
                </a:lnTo>
                <a:lnTo>
                  <a:pt x="796" y="92"/>
                </a:lnTo>
                <a:lnTo>
                  <a:pt x="796" y="97"/>
                </a:lnTo>
                <a:lnTo>
                  <a:pt x="796" y="103"/>
                </a:lnTo>
                <a:lnTo>
                  <a:pt x="796" y="112"/>
                </a:lnTo>
                <a:lnTo>
                  <a:pt x="796" y="112"/>
                </a:lnTo>
                <a:lnTo>
                  <a:pt x="779" y="116"/>
                </a:lnTo>
                <a:lnTo>
                  <a:pt x="743" y="126"/>
                </a:lnTo>
                <a:lnTo>
                  <a:pt x="701" y="140"/>
                </a:lnTo>
                <a:lnTo>
                  <a:pt x="683" y="146"/>
                </a:lnTo>
                <a:lnTo>
                  <a:pt x="670" y="152"/>
                </a:lnTo>
                <a:lnTo>
                  <a:pt x="670" y="152"/>
                </a:lnTo>
                <a:lnTo>
                  <a:pt x="657" y="162"/>
                </a:lnTo>
                <a:lnTo>
                  <a:pt x="637" y="177"/>
                </a:lnTo>
                <a:lnTo>
                  <a:pt x="588" y="217"/>
                </a:lnTo>
                <a:lnTo>
                  <a:pt x="539" y="259"/>
                </a:lnTo>
                <a:lnTo>
                  <a:pt x="505" y="287"/>
                </a:lnTo>
                <a:lnTo>
                  <a:pt x="505" y="287"/>
                </a:lnTo>
                <a:lnTo>
                  <a:pt x="460" y="330"/>
                </a:lnTo>
                <a:lnTo>
                  <a:pt x="448" y="341"/>
                </a:lnTo>
                <a:lnTo>
                  <a:pt x="437" y="350"/>
                </a:lnTo>
                <a:lnTo>
                  <a:pt x="425" y="358"/>
                </a:lnTo>
                <a:lnTo>
                  <a:pt x="415" y="363"/>
                </a:lnTo>
                <a:lnTo>
                  <a:pt x="415" y="363"/>
                </a:lnTo>
                <a:lnTo>
                  <a:pt x="398" y="368"/>
                </a:lnTo>
                <a:lnTo>
                  <a:pt x="369" y="375"/>
                </a:lnTo>
                <a:lnTo>
                  <a:pt x="285" y="397"/>
                </a:lnTo>
                <a:lnTo>
                  <a:pt x="239" y="408"/>
                </a:lnTo>
                <a:lnTo>
                  <a:pt x="194" y="420"/>
                </a:lnTo>
                <a:lnTo>
                  <a:pt x="155" y="432"/>
                </a:lnTo>
                <a:lnTo>
                  <a:pt x="125" y="443"/>
                </a:lnTo>
                <a:lnTo>
                  <a:pt x="125" y="443"/>
                </a:lnTo>
                <a:lnTo>
                  <a:pt x="103" y="450"/>
                </a:lnTo>
                <a:lnTo>
                  <a:pt x="84" y="456"/>
                </a:lnTo>
                <a:lnTo>
                  <a:pt x="68" y="458"/>
                </a:lnTo>
                <a:lnTo>
                  <a:pt x="54" y="459"/>
                </a:lnTo>
                <a:lnTo>
                  <a:pt x="35" y="459"/>
                </a:lnTo>
                <a:lnTo>
                  <a:pt x="29" y="461"/>
                </a:lnTo>
                <a:lnTo>
                  <a:pt x="25" y="463"/>
                </a:lnTo>
                <a:lnTo>
                  <a:pt x="25" y="463"/>
                </a:lnTo>
                <a:lnTo>
                  <a:pt x="17" y="472"/>
                </a:lnTo>
                <a:lnTo>
                  <a:pt x="9" y="483"/>
                </a:lnTo>
                <a:lnTo>
                  <a:pt x="5" y="491"/>
                </a:lnTo>
                <a:lnTo>
                  <a:pt x="2" y="499"/>
                </a:lnTo>
                <a:lnTo>
                  <a:pt x="0" y="508"/>
                </a:lnTo>
                <a:lnTo>
                  <a:pt x="0" y="518"/>
                </a:lnTo>
                <a:lnTo>
                  <a:pt x="0" y="518"/>
                </a:lnTo>
                <a:lnTo>
                  <a:pt x="2" y="532"/>
                </a:lnTo>
                <a:lnTo>
                  <a:pt x="7" y="550"/>
                </a:lnTo>
                <a:lnTo>
                  <a:pt x="15" y="571"/>
                </a:lnTo>
                <a:lnTo>
                  <a:pt x="24" y="593"/>
                </a:lnTo>
                <a:lnTo>
                  <a:pt x="32" y="614"/>
                </a:lnTo>
                <a:lnTo>
                  <a:pt x="41" y="632"/>
                </a:lnTo>
                <a:lnTo>
                  <a:pt x="49" y="646"/>
                </a:lnTo>
                <a:lnTo>
                  <a:pt x="55" y="654"/>
                </a:lnTo>
                <a:lnTo>
                  <a:pt x="55" y="654"/>
                </a:lnTo>
                <a:lnTo>
                  <a:pt x="58" y="657"/>
                </a:lnTo>
                <a:lnTo>
                  <a:pt x="59" y="660"/>
                </a:lnTo>
                <a:lnTo>
                  <a:pt x="59" y="662"/>
                </a:lnTo>
                <a:lnTo>
                  <a:pt x="60" y="664"/>
                </a:lnTo>
                <a:lnTo>
                  <a:pt x="63" y="664"/>
                </a:lnTo>
                <a:lnTo>
                  <a:pt x="80" y="664"/>
                </a:lnTo>
                <a:lnTo>
                  <a:pt x="80" y="664"/>
                </a:lnTo>
                <a:lnTo>
                  <a:pt x="104" y="665"/>
                </a:lnTo>
                <a:lnTo>
                  <a:pt x="123" y="667"/>
                </a:lnTo>
                <a:lnTo>
                  <a:pt x="136" y="667"/>
                </a:lnTo>
                <a:lnTo>
                  <a:pt x="141" y="666"/>
                </a:lnTo>
                <a:lnTo>
                  <a:pt x="145" y="664"/>
                </a:lnTo>
                <a:lnTo>
                  <a:pt x="145" y="664"/>
                </a:lnTo>
                <a:lnTo>
                  <a:pt x="148" y="660"/>
                </a:lnTo>
                <a:lnTo>
                  <a:pt x="150" y="656"/>
                </a:lnTo>
                <a:lnTo>
                  <a:pt x="154" y="647"/>
                </a:lnTo>
                <a:lnTo>
                  <a:pt x="155" y="639"/>
                </a:lnTo>
                <a:lnTo>
                  <a:pt x="155" y="639"/>
                </a:lnTo>
                <a:lnTo>
                  <a:pt x="156" y="637"/>
                </a:lnTo>
                <a:lnTo>
                  <a:pt x="160" y="636"/>
                </a:lnTo>
                <a:lnTo>
                  <a:pt x="166" y="636"/>
                </a:lnTo>
                <a:lnTo>
                  <a:pt x="175" y="639"/>
                </a:lnTo>
                <a:lnTo>
                  <a:pt x="175" y="639"/>
                </a:lnTo>
                <a:lnTo>
                  <a:pt x="180" y="640"/>
                </a:lnTo>
                <a:lnTo>
                  <a:pt x="186" y="640"/>
                </a:lnTo>
                <a:lnTo>
                  <a:pt x="198" y="640"/>
                </a:lnTo>
                <a:lnTo>
                  <a:pt x="206" y="636"/>
                </a:lnTo>
                <a:lnTo>
                  <a:pt x="209" y="635"/>
                </a:lnTo>
                <a:lnTo>
                  <a:pt x="210" y="634"/>
                </a:lnTo>
                <a:lnTo>
                  <a:pt x="210" y="634"/>
                </a:lnTo>
                <a:lnTo>
                  <a:pt x="213" y="621"/>
                </a:lnTo>
                <a:lnTo>
                  <a:pt x="215" y="609"/>
                </a:lnTo>
                <a:lnTo>
                  <a:pt x="215" y="609"/>
                </a:lnTo>
                <a:lnTo>
                  <a:pt x="218" y="607"/>
                </a:lnTo>
                <a:lnTo>
                  <a:pt x="223" y="606"/>
                </a:lnTo>
                <a:lnTo>
                  <a:pt x="243" y="603"/>
                </a:lnTo>
                <a:lnTo>
                  <a:pt x="271" y="603"/>
                </a:lnTo>
                <a:lnTo>
                  <a:pt x="305" y="603"/>
                </a:lnTo>
                <a:lnTo>
                  <a:pt x="305" y="603"/>
                </a:lnTo>
                <a:lnTo>
                  <a:pt x="319" y="602"/>
                </a:lnTo>
                <a:lnTo>
                  <a:pt x="343" y="596"/>
                </a:lnTo>
                <a:lnTo>
                  <a:pt x="374" y="587"/>
                </a:lnTo>
                <a:lnTo>
                  <a:pt x="412" y="576"/>
                </a:lnTo>
                <a:lnTo>
                  <a:pt x="502" y="547"/>
                </a:lnTo>
                <a:lnTo>
                  <a:pt x="600" y="513"/>
                </a:lnTo>
                <a:lnTo>
                  <a:pt x="781" y="452"/>
                </a:lnTo>
                <a:lnTo>
                  <a:pt x="861" y="423"/>
                </a:lnTo>
                <a:lnTo>
                  <a:pt x="861" y="423"/>
                </a:lnTo>
                <a:lnTo>
                  <a:pt x="862" y="433"/>
                </a:lnTo>
                <a:lnTo>
                  <a:pt x="866" y="456"/>
                </a:lnTo>
                <a:lnTo>
                  <a:pt x="868" y="467"/>
                </a:lnTo>
                <a:lnTo>
                  <a:pt x="872" y="477"/>
                </a:lnTo>
                <a:lnTo>
                  <a:pt x="876" y="483"/>
                </a:lnTo>
                <a:lnTo>
                  <a:pt x="878" y="484"/>
                </a:lnTo>
                <a:lnTo>
                  <a:pt x="881" y="484"/>
                </a:lnTo>
                <a:lnTo>
                  <a:pt x="881" y="484"/>
                </a:lnTo>
                <a:lnTo>
                  <a:pt x="889" y="482"/>
                </a:lnTo>
                <a:lnTo>
                  <a:pt x="901" y="478"/>
                </a:lnTo>
                <a:lnTo>
                  <a:pt x="926" y="467"/>
                </a:lnTo>
                <a:lnTo>
                  <a:pt x="953" y="453"/>
                </a:lnTo>
                <a:lnTo>
                  <a:pt x="982" y="438"/>
                </a:lnTo>
                <a:lnTo>
                  <a:pt x="1031" y="410"/>
                </a:lnTo>
                <a:lnTo>
                  <a:pt x="1051" y="398"/>
                </a:lnTo>
                <a:lnTo>
                  <a:pt x="1051" y="398"/>
                </a:lnTo>
                <a:lnTo>
                  <a:pt x="1052" y="481"/>
                </a:lnTo>
                <a:lnTo>
                  <a:pt x="1052" y="543"/>
                </a:lnTo>
                <a:lnTo>
                  <a:pt x="1052" y="568"/>
                </a:lnTo>
                <a:lnTo>
                  <a:pt x="1051" y="583"/>
                </a:lnTo>
                <a:lnTo>
                  <a:pt x="1051" y="583"/>
                </a:lnTo>
                <a:lnTo>
                  <a:pt x="1048" y="606"/>
                </a:lnTo>
                <a:lnTo>
                  <a:pt x="1047" y="619"/>
                </a:lnTo>
                <a:lnTo>
                  <a:pt x="1046" y="634"/>
                </a:lnTo>
                <a:lnTo>
                  <a:pt x="1046" y="651"/>
                </a:lnTo>
                <a:lnTo>
                  <a:pt x="1047" y="670"/>
                </a:lnTo>
                <a:lnTo>
                  <a:pt x="1051" y="691"/>
                </a:lnTo>
                <a:lnTo>
                  <a:pt x="1056" y="714"/>
                </a:lnTo>
                <a:lnTo>
                  <a:pt x="1056" y="714"/>
                </a:lnTo>
                <a:lnTo>
                  <a:pt x="1087" y="839"/>
                </a:lnTo>
                <a:lnTo>
                  <a:pt x="1102" y="894"/>
                </a:lnTo>
                <a:lnTo>
                  <a:pt x="1108" y="912"/>
                </a:lnTo>
                <a:lnTo>
                  <a:pt x="1111" y="919"/>
                </a:lnTo>
                <a:lnTo>
                  <a:pt x="1111" y="919"/>
                </a:lnTo>
                <a:lnTo>
                  <a:pt x="1113" y="925"/>
                </a:lnTo>
                <a:lnTo>
                  <a:pt x="1117" y="931"/>
                </a:lnTo>
                <a:lnTo>
                  <a:pt x="1120" y="935"/>
                </a:lnTo>
                <a:lnTo>
                  <a:pt x="1123" y="938"/>
                </a:lnTo>
                <a:lnTo>
                  <a:pt x="1128" y="941"/>
                </a:lnTo>
                <a:lnTo>
                  <a:pt x="1136" y="945"/>
                </a:lnTo>
                <a:lnTo>
                  <a:pt x="1136" y="945"/>
                </a:lnTo>
                <a:lnTo>
                  <a:pt x="1146" y="947"/>
                </a:lnTo>
                <a:lnTo>
                  <a:pt x="1161" y="950"/>
                </a:lnTo>
                <a:lnTo>
                  <a:pt x="1193" y="953"/>
                </a:lnTo>
                <a:lnTo>
                  <a:pt x="1236" y="955"/>
                </a:lnTo>
                <a:lnTo>
                  <a:pt x="1236" y="955"/>
                </a:lnTo>
                <a:lnTo>
                  <a:pt x="1241" y="960"/>
                </a:lnTo>
                <a:lnTo>
                  <a:pt x="1255" y="970"/>
                </a:lnTo>
                <a:lnTo>
                  <a:pt x="1268" y="981"/>
                </a:lnTo>
                <a:lnTo>
                  <a:pt x="1276" y="983"/>
                </a:lnTo>
                <a:lnTo>
                  <a:pt x="1281" y="985"/>
                </a:lnTo>
                <a:lnTo>
                  <a:pt x="1281" y="985"/>
                </a:lnTo>
                <a:lnTo>
                  <a:pt x="1288" y="983"/>
                </a:lnTo>
                <a:lnTo>
                  <a:pt x="1295" y="981"/>
                </a:lnTo>
                <a:lnTo>
                  <a:pt x="1297" y="978"/>
                </a:lnTo>
                <a:lnTo>
                  <a:pt x="1297" y="976"/>
                </a:lnTo>
                <a:lnTo>
                  <a:pt x="1296" y="975"/>
                </a:lnTo>
                <a:lnTo>
                  <a:pt x="1296" y="975"/>
                </a:lnTo>
                <a:lnTo>
                  <a:pt x="1288" y="967"/>
                </a:lnTo>
                <a:lnTo>
                  <a:pt x="1275" y="955"/>
                </a:lnTo>
                <a:lnTo>
                  <a:pt x="1256" y="940"/>
                </a:lnTo>
                <a:lnTo>
                  <a:pt x="1256" y="940"/>
                </a:lnTo>
                <a:lnTo>
                  <a:pt x="1281" y="947"/>
                </a:lnTo>
                <a:lnTo>
                  <a:pt x="1301" y="953"/>
                </a:lnTo>
                <a:lnTo>
                  <a:pt x="1316" y="960"/>
                </a:lnTo>
                <a:lnTo>
                  <a:pt x="1316" y="960"/>
                </a:lnTo>
                <a:lnTo>
                  <a:pt x="1329" y="966"/>
                </a:lnTo>
                <a:lnTo>
                  <a:pt x="1331" y="966"/>
                </a:lnTo>
                <a:lnTo>
                  <a:pt x="1331" y="965"/>
                </a:lnTo>
                <a:lnTo>
                  <a:pt x="1331" y="955"/>
                </a:lnTo>
                <a:lnTo>
                  <a:pt x="1331" y="955"/>
                </a:lnTo>
                <a:lnTo>
                  <a:pt x="1344" y="957"/>
                </a:lnTo>
                <a:lnTo>
                  <a:pt x="1354" y="957"/>
                </a:lnTo>
                <a:lnTo>
                  <a:pt x="1357" y="957"/>
                </a:lnTo>
                <a:lnTo>
                  <a:pt x="1361" y="955"/>
                </a:lnTo>
                <a:lnTo>
                  <a:pt x="1361" y="955"/>
                </a:lnTo>
                <a:lnTo>
                  <a:pt x="1365" y="951"/>
                </a:lnTo>
                <a:lnTo>
                  <a:pt x="1365" y="948"/>
                </a:lnTo>
                <a:lnTo>
                  <a:pt x="1365" y="947"/>
                </a:lnTo>
                <a:lnTo>
                  <a:pt x="1356" y="935"/>
                </a:lnTo>
                <a:lnTo>
                  <a:pt x="1356" y="935"/>
                </a:lnTo>
                <a:lnTo>
                  <a:pt x="1350" y="926"/>
                </a:lnTo>
                <a:lnTo>
                  <a:pt x="1341" y="917"/>
                </a:lnTo>
                <a:lnTo>
                  <a:pt x="1326" y="904"/>
                </a:lnTo>
                <a:lnTo>
                  <a:pt x="1326" y="904"/>
                </a:lnTo>
                <a:lnTo>
                  <a:pt x="1317" y="899"/>
                </a:lnTo>
                <a:lnTo>
                  <a:pt x="1310" y="896"/>
                </a:lnTo>
                <a:lnTo>
                  <a:pt x="1301" y="893"/>
                </a:lnTo>
                <a:lnTo>
                  <a:pt x="1296" y="889"/>
                </a:lnTo>
                <a:lnTo>
                  <a:pt x="1296" y="889"/>
                </a:lnTo>
                <a:lnTo>
                  <a:pt x="1292" y="887"/>
                </a:lnTo>
                <a:lnTo>
                  <a:pt x="1286" y="884"/>
                </a:lnTo>
                <a:lnTo>
                  <a:pt x="1270" y="879"/>
                </a:lnTo>
                <a:lnTo>
                  <a:pt x="1246" y="874"/>
                </a:lnTo>
                <a:lnTo>
                  <a:pt x="1231" y="859"/>
                </a:lnTo>
                <a:lnTo>
                  <a:pt x="1201" y="859"/>
                </a:lnTo>
                <a:lnTo>
                  <a:pt x="1181" y="854"/>
                </a:lnTo>
                <a:lnTo>
                  <a:pt x="1181" y="854"/>
                </a:lnTo>
                <a:lnTo>
                  <a:pt x="1173" y="759"/>
                </a:lnTo>
                <a:lnTo>
                  <a:pt x="1166" y="659"/>
                </a:lnTo>
                <a:lnTo>
                  <a:pt x="1166" y="659"/>
                </a:lnTo>
                <a:lnTo>
                  <a:pt x="1167" y="615"/>
                </a:lnTo>
                <a:lnTo>
                  <a:pt x="1170" y="572"/>
                </a:lnTo>
                <a:lnTo>
                  <a:pt x="1173" y="524"/>
                </a:lnTo>
                <a:lnTo>
                  <a:pt x="1178" y="476"/>
                </a:lnTo>
                <a:lnTo>
                  <a:pt x="1185" y="433"/>
                </a:lnTo>
                <a:lnTo>
                  <a:pt x="1187" y="415"/>
                </a:lnTo>
                <a:lnTo>
                  <a:pt x="1192" y="402"/>
                </a:lnTo>
                <a:lnTo>
                  <a:pt x="1196" y="392"/>
                </a:lnTo>
                <a:lnTo>
                  <a:pt x="1198" y="389"/>
                </a:lnTo>
                <a:lnTo>
                  <a:pt x="1201" y="388"/>
                </a:lnTo>
                <a:lnTo>
                  <a:pt x="1201" y="388"/>
                </a:lnTo>
                <a:lnTo>
                  <a:pt x="1210" y="385"/>
                </a:lnTo>
                <a:lnTo>
                  <a:pt x="1215" y="385"/>
                </a:lnTo>
                <a:lnTo>
                  <a:pt x="1221" y="387"/>
                </a:lnTo>
                <a:lnTo>
                  <a:pt x="1225" y="387"/>
                </a:lnTo>
                <a:lnTo>
                  <a:pt x="1228" y="387"/>
                </a:lnTo>
                <a:lnTo>
                  <a:pt x="1233" y="383"/>
                </a:lnTo>
                <a:lnTo>
                  <a:pt x="1241" y="378"/>
                </a:lnTo>
                <a:lnTo>
                  <a:pt x="1241" y="378"/>
                </a:lnTo>
                <a:lnTo>
                  <a:pt x="1261" y="361"/>
                </a:lnTo>
                <a:lnTo>
                  <a:pt x="1282" y="345"/>
                </a:lnTo>
                <a:lnTo>
                  <a:pt x="1298" y="330"/>
                </a:lnTo>
                <a:lnTo>
                  <a:pt x="1303" y="325"/>
                </a:lnTo>
                <a:lnTo>
                  <a:pt x="1306" y="323"/>
                </a:lnTo>
                <a:lnTo>
                  <a:pt x="1306" y="323"/>
                </a:lnTo>
                <a:lnTo>
                  <a:pt x="1306" y="319"/>
                </a:lnTo>
                <a:lnTo>
                  <a:pt x="1306" y="318"/>
                </a:lnTo>
                <a:lnTo>
                  <a:pt x="1307" y="318"/>
                </a:lnTo>
                <a:lnTo>
                  <a:pt x="1312" y="319"/>
                </a:lnTo>
                <a:lnTo>
                  <a:pt x="1326" y="328"/>
                </a:lnTo>
                <a:lnTo>
                  <a:pt x="1326" y="328"/>
                </a:lnTo>
                <a:lnTo>
                  <a:pt x="1351" y="343"/>
                </a:lnTo>
                <a:lnTo>
                  <a:pt x="1357" y="346"/>
                </a:lnTo>
                <a:lnTo>
                  <a:pt x="1366" y="348"/>
                </a:lnTo>
                <a:lnTo>
                  <a:pt x="1366" y="348"/>
                </a:lnTo>
                <a:lnTo>
                  <a:pt x="1370" y="349"/>
                </a:lnTo>
                <a:lnTo>
                  <a:pt x="1374" y="353"/>
                </a:lnTo>
                <a:lnTo>
                  <a:pt x="1375" y="356"/>
                </a:lnTo>
                <a:lnTo>
                  <a:pt x="1376" y="360"/>
                </a:lnTo>
                <a:lnTo>
                  <a:pt x="1376" y="369"/>
                </a:lnTo>
                <a:lnTo>
                  <a:pt x="1376" y="373"/>
                </a:lnTo>
                <a:lnTo>
                  <a:pt x="1376" y="373"/>
                </a:lnTo>
                <a:lnTo>
                  <a:pt x="1387" y="368"/>
                </a:lnTo>
                <a:lnTo>
                  <a:pt x="1395" y="364"/>
                </a:lnTo>
                <a:lnTo>
                  <a:pt x="1399" y="363"/>
                </a:lnTo>
                <a:lnTo>
                  <a:pt x="1401" y="363"/>
                </a:lnTo>
                <a:lnTo>
                  <a:pt x="1401" y="363"/>
                </a:lnTo>
                <a:lnTo>
                  <a:pt x="1411" y="365"/>
                </a:lnTo>
                <a:lnTo>
                  <a:pt x="1415" y="368"/>
                </a:lnTo>
                <a:lnTo>
                  <a:pt x="1416" y="370"/>
                </a:lnTo>
                <a:lnTo>
                  <a:pt x="1416" y="373"/>
                </a:lnTo>
                <a:lnTo>
                  <a:pt x="1416" y="373"/>
                </a:lnTo>
                <a:lnTo>
                  <a:pt x="1416" y="379"/>
                </a:lnTo>
                <a:lnTo>
                  <a:pt x="1419" y="388"/>
                </a:lnTo>
                <a:lnTo>
                  <a:pt x="1427" y="414"/>
                </a:lnTo>
                <a:lnTo>
                  <a:pt x="1441" y="453"/>
                </a:lnTo>
                <a:lnTo>
                  <a:pt x="1441" y="453"/>
                </a:lnTo>
                <a:lnTo>
                  <a:pt x="1446" y="462"/>
                </a:lnTo>
                <a:lnTo>
                  <a:pt x="1457" y="478"/>
                </a:lnTo>
                <a:lnTo>
                  <a:pt x="1462" y="487"/>
                </a:lnTo>
                <a:lnTo>
                  <a:pt x="1467" y="497"/>
                </a:lnTo>
                <a:lnTo>
                  <a:pt x="1470" y="506"/>
                </a:lnTo>
                <a:lnTo>
                  <a:pt x="1471" y="513"/>
                </a:lnTo>
                <a:lnTo>
                  <a:pt x="1471" y="513"/>
                </a:lnTo>
                <a:lnTo>
                  <a:pt x="1472" y="527"/>
                </a:lnTo>
                <a:lnTo>
                  <a:pt x="1477" y="550"/>
                </a:lnTo>
                <a:lnTo>
                  <a:pt x="1485" y="580"/>
                </a:lnTo>
                <a:lnTo>
                  <a:pt x="1495" y="614"/>
                </a:lnTo>
                <a:lnTo>
                  <a:pt x="1505" y="646"/>
                </a:lnTo>
                <a:lnTo>
                  <a:pt x="1515" y="676"/>
                </a:lnTo>
                <a:lnTo>
                  <a:pt x="1524" y="698"/>
                </a:lnTo>
                <a:lnTo>
                  <a:pt x="1527" y="705"/>
                </a:lnTo>
                <a:lnTo>
                  <a:pt x="1531" y="709"/>
                </a:lnTo>
                <a:lnTo>
                  <a:pt x="1531" y="709"/>
                </a:lnTo>
                <a:lnTo>
                  <a:pt x="1544" y="716"/>
                </a:lnTo>
                <a:lnTo>
                  <a:pt x="1554" y="721"/>
                </a:lnTo>
                <a:lnTo>
                  <a:pt x="1565" y="726"/>
                </a:lnTo>
                <a:lnTo>
                  <a:pt x="1576" y="729"/>
                </a:lnTo>
                <a:lnTo>
                  <a:pt x="1576" y="729"/>
                </a:lnTo>
                <a:lnTo>
                  <a:pt x="1585" y="731"/>
                </a:lnTo>
                <a:lnTo>
                  <a:pt x="1590" y="734"/>
                </a:lnTo>
                <a:lnTo>
                  <a:pt x="1592" y="735"/>
                </a:lnTo>
                <a:lnTo>
                  <a:pt x="1594" y="734"/>
                </a:lnTo>
                <a:lnTo>
                  <a:pt x="1596" y="729"/>
                </a:lnTo>
                <a:lnTo>
                  <a:pt x="1596" y="729"/>
                </a:lnTo>
                <a:lnTo>
                  <a:pt x="1597" y="723"/>
                </a:lnTo>
                <a:lnTo>
                  <a:pt x="1597" y="719"/>
                </a:lnTo>
                <a:lnTo>
                  <a:pt x="1596" y="714"/>
                </a:lnTo>
                <a:lnTo>
                  <a:pt x="1596" y="714"/>
                </a:lnTo>
                <a:lnTo>
                  <a:pt x="1599" y="714"/>
                </a:lnTo>
                <a:lnTo>
                  <a:pt x="1604" y="716"/>
                </a:lnTo>
                <a:lnTo>
                  <a:pt x="1621" y="725"/>
                </a:lnTo>
                <a:lnTo>
                  <a:pt x="1651" y="744"/>
                </a:lnTo>
                <a:lnTo>
                  <a:pt x="1651" y="744"/>
                </a:lnTo>
                <a:lnTo>
                  <a:pt x="1658" y="746"/>
                </a:lnTo>
                <a:lnTo>
                  <a:pt x="1664" y="748"/>
                </a:lnTo>
                <a:lnTo>
                  <a:pt x="1669" y="748"/>
                </a:lnTo>
                <a:lnTo>
                  <a:pt x="1671" y="746"/>
                </a:lnTo>
                <a:lnTo>
                  <a:pt x="1671" y="744"/>
                </a:lnTo>
                <a:lnTo>
                  <a:pt x="1671" y="744"/>
                </a:lnTo>
                <a:lnTo>
                  <a:pt x="1670" y="740"/>
                </a:lnTo>
                <a:lnTo>
                  <a:pt x="1668" y="736"/>
                </a:lnTo>
                <a:lnTo>
                  <a:pt x="1659" y="726"/>
                </a:lnTo>
                <a:lnTo>
                  <a:pt x="1646" y="714"/>
                </a:lnTo>
                <a:lnTo>
                  <a:pt x="1646" y="714"/>
                </a:lnTo>
                <a:lnTo>
                  <a:pt x="1653" y="720"/>
                </a:lnTo>
                <a:lnTo>
                  <a:pt x="1668" y="734"/>
                </a:lnTo>
                <a:lnTo>
                  <a:pt x="1675" y="740"/>
                </a:lnTo>
                <a:lnTo>
                  <a:pt x="1684" y="746"/>
                </a:lnTo>
                <a:lnTo>
                  <a:pt x="1691" y="749"/>
                </a:lnTo>
                <a:lnTo>
                  <a:pt x="1694" y="750"/>
                </a:lnTo>
                <a:lnTo>
                  <a:pt x="1696" y="749"/>
                </a:lnTo>
                <a:lnTo>
                  <a:pt x="1696" y="749"/>
                </a:lnTo>
                <a:lnTo>
                  <a:pt x="1699" y="746"/>
                </a:lnTo>
                <a:lnTo>
                  <a:pt x="1700" y="743"/>
                </a:lnTo>
                <a:lnTo>
                  <a:pt x="1700" y="740"/>
                </a:lnTo>
                <a:lnTo>
                  <a:pt x="1698" y="736"/>
                </a:lnTo>
                <a:lnTo>
                  <a:pt x="1691" y="730"/>
                </a:lnTo>
                <a:lnTo>
                  <a:pt x="1686" y="724"/>
                </a:lnTo>
                <a:lnTo>
                  <a:pt x="1686" y="724"/>
                </a:lnTo>
                <a:lnTo>
                  <a:pt x="1686" y="723"/>
                </a:lnTo>
                <a:lnTo>
                  <a:pt x="1686" y="723"/>
                </a:lnTo>
                <a:lnTo>
                  <a:pt x="1690" y="723"/>
                </a:lnTo>
                <a:lnTo>
                  <a:pt x="1703" y="726"/>
                </a:lnTo>
                <a:lnTo>
                  <a:pt x="1716" y="730"/>
                </a:lnTo>
                <a:lnTo>
                  <a:pt x="1720" y="730"/>
                </a:lnTo>
                <a:lnTo>
                  <a:pt x="1721" y="730"/>
                </a:lnTo>
                <a:lnTo>
                  <a:pt x="1721" y="729"/>
                </a:lnTo>
                <a:lnTo>
                  <a:pt x="1721" y="729"/>
                </a:lnTo>
                <a:lnTo>
                  <a:pt x="1719" y="723"/>
                </a:lnTo>
                <a:lnTo>
                  <a:pt x="1714" y="716"/>
                </a:lnTo>
                <a:lnTo>
                  <a:pt x="1706" y="709"/>
                </a:lnTo>
                <a:lnTo>
                  <a:pt x="1706" y="709"/>
                </a:lnTo>
                <a:lnTo>
                  <a:pt x="1709" y="708"/>
                </a:lnTo>
                <a:lnTo>
                  <a:pt x="1711" y="705"/>
                </a:lnTo>
                <a:lnTo>
                  <a:pt x="1713" y="703"/>
                </a:lnTo>
                <a:lnTo>
                  <a:pt x="1711" y="700"/>
                </a:lnTo>
                <a:lnTo>
                  <a:pt x="1708" y="698"/>
                </a:lnTo>
                <a:lnTo>
                  <a:pt x="1701" y="694"/>
                </a:lnTo>
                <a:lnTo>
                  <a:pt x="1701" y="694"/>
                </a:lnTo>
                <a:lnTo>
                  <a:pt x="1660" y="672"/>
                </a:lnTo>
                <a:lnTo>
                  <a:pt x="1639" y="664"/>
                </a:lnTo>
                <a:lnTo>
                  <a:pt x="1626" y="659"/>
                </a:lnTo>
                <a:lnTo>
                  <a:pt x="1626" y="659"/>
                </a:lnTo>
                <a:lnTo>
                  <a:pt x="1617" y="656"/>
                </a:lnTo>
                <a:lnTo>
                  <a:pt x="1607" y="651"/>
                </a:lnTo>
                <a:lnTo>
                  <a:pt x="1596" y="644"/>
                </a:lnTo>
                <a:lnTo>
                  <a:pt x="1581" y="619"/>
                </a:lnTo>
                <a:lnTo>
                  <a:pt x="1571" y="498"/>
                </a:lnTo>
                <a:lnTo>
                  <a:pt x="1556" y="378"/>
                </a:lnTo>
                <a:lnTo>
                  <a:pt x="1556" y="378"/>
                </a:lnTo>
                <a:lnTo>
                  <a:pt x="1569" y="378"/>
                </a:lnTo>
                <a:lnTo>
                  <a:pt x="1580" y="377"/>
                </a:lnTo>
                <a:lnTo>
                  <a:pt x="1591" y="378"/>
                </a:lnTo>
                <a:lnTo>
                  <a:pt x="1591" y="378"/>
                </a:lnTo>
                <a:lnTo>
                  <a:pt x="1600" y="378"/>
                </a:lnTo>
                <a:lnTo>
                  <a:pt x="1607" y="377"/>
                </a:lnTo>
                <a:lnTo>
                  <a:pt x="1611" y="375"/>
                </a:lnTo>
                <a:lnTo>
                  <a:pt x="1612" y="374"/>
                </a:lnTo>
                <a:lnTo>
                  <a:pt x="1611" y="373"/>
                </a:lnTo>
                <a:lnTo>
                  <a:pt x="1611" y="373"/>
                </a:lnTo>
                <a:lnTo>
                  <a:pt x="1604" y="366"/>
                </a:lnTo>
                <a:lnTo>
                  <a:pt x="1602" y="364"/>
                </a:lnTo>
                <a:lnTo>
                  <a:pt x="1604" y="363"/>
                </a:lnTo>
                <a:lnTo>
                  <a:pt x="1606" y="363"/>
                </a:lnTo>
                <a:lnTo>
                  <a:pt x="1606" y="363"/>
                </a:lnTo>
                <a:lnTo>
                  <a:pt x="1614" y="364"/>
                </a:lnTo>
                <a:lnTo>
                  <a:pt x="1622" y="365"/>
                </a:lnTo>
                <a:lnTo>
                  <a:pt x="1631" y="368"/>
                </a:lnTo>
                <a:lnTo>
                  <a:pt x="1631" y="348"/>
                </a:lnTo>
                <a:lnTo>
                  <a:pt x="1646" y="348"/>
                </a:lnTo>
                <a:lnTo>
                  <a:pt x="1641" y="333"/>
                </a:lnTo>
                <a:lnTo>
                  <a:pt x="1641" y="308"/>
                </a:lnTo>
                <a:lnTo>
                  <a:pt x="1641" y="308"/>
                </a:lnTo>
                <a:lnTo>
                  <a:pt x="1645" y="304"/>
                </a:lnTo>
                <a:lnTo>
                  <a:pt x="1654" y="295"/>
                </a:lnTo>
                <a:lnTo>
                  <a:pt x="1658" y="289"/>
                </a:lnTo>
                <a:lnTo>
                  <a:pt x="1661" y="281"/>
                </a:lnTo>
                <a:lnTo>
                  <a:pt x="1665" y="275"/>
                </a:lnTo>
                <a:lnTo>
                  <a:pt x="1666" y="267"/>
                </a:lnTo>
                <a:lnTo>
                  <a:pt x="1666" y="267"/>
                </a:lnTo>
                <a:lnTo>
                  <a:pt x="1669" y="250"/>
                </a:lnTo>
                <a:lnTo>
                  <a:pt x="1673" y="227"/>
                </a:lnTo>
                <a:lnTo>
                  <a:pt x="1675" y="215"/>
                </a:lnTo>
                <a:lnTo>
                  <a:pt x="1675" y="203"/>
                </a:lnTo>
                <a:lnTo>
                  <a:pt x="1674" y="192"/>
                </a:lnTo>
                <a:lnTo>
                  <a:pt x="1671" y="182"/>
                </a:lnTo>
                <a:lnTo>
                  <a:pt x="1671" y="182"/>
                </a:lnTo>
                <a:lnTo>
                  <a:pt x="1661" y="161"/>
                </a:lnTo>
                <a:lnTo>
                  <a:pt x="1648" y="137"/>
                </a:lnTo>
                <a:lnTo>
                  <a:pt x="1634" y="117"/>
                </a:lnTo>
                <a:lnTo>
                  <a:pt x="1626" y="107"/>
                </a:lnTo>
                <a:lnTo>
                  <a:pt x="1626" y="107"/>
                </a:lnTo>
                <a:lnTo>
                  <a:pt x="1619" y="104"/>
                </a:lnTo>
                <a:lnTo>
                  <a:pt x="1607" y="101"/>
                </a:lnTo>
                <a:lnTo>
                  <a:pt x="1591" y="97"/>
                </a:lnTo>
                <a:lnTo>
                  <a:pt x="1591" y="97"/>
                </a:lnTo>
                <a:lnTo>
                  <a:pt x="1589" y="94"/>
                </a:lnTo>
                <a:lnTo>
                  <a:pt x="1581" y="88"/>
                </a:lnTo>
                <a:lnTo>
                  <a:pt x="1569" y="82"/>
                </a:lnTo>
                <a:lnTo>
                  <a:pt x="1560" y="79"/>
                </a:lnTo>
                <a:lnTo>
                  <a:pt x="1551" y="77"/>
                </a:lnTo>
                <a:lnTo>
                  <a:pt x="1551" y="77"/>
                </a:lnTo>
                <a:lnTo>
                  <a:pt x="1540" y="76"/>
                </a:lnTo>
                <a:lnTo>
                  <a:pt x="1527" y="76"/>
                </a:lnTo>
                <a:lnTo>
                  <a:pt x="1501" y="77"/>
                </a:lnTo>
                <a:lnTo>
                  <a:pt x="1480" y="78"/>
                </a:lnTo>
                <a:lnTo>
                  <a:pt x="1474" y="78"/>
                </a:lnTo>
                <a:lnTo>
                  <a:pt x="1471" y="78"/>
                </a:lnTo>
                <a:lnTo>
                  <a:pt x="1471" y="77"/>
                </a:lnTo>
                <a:lnTo>
                  <a:pt x="1471" y="7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2">
            <a:extLst>
              <a:ext uri="{FF2B5EF4-FFF2-40B4-BE49-F238E27FC236}">
                <a16:creationId xmlns:a16="http://schemas.microsoft.com/office/drawing/2014/main" id="{3A317F5C-CA2F-4879-BFD5-0D6BE9232F4E}"/>
              </a:ext>
            </a:extLst>
          </p:cNvPr>
          <p:cNvSpPr>
            <a:spLocks/>
          </p:cNvSpPr>
          <p:nvPr/>
        </p:nvSpPr>
        <p:spPr bwMode="auto">
          <a:xfrm>
            <a:off x="782355" y="1816513"/>
            <a:ext cx="2518751" cy="1008670"/>
          </a:xfrm>
          <a:custGeom>
            <a:avLst/>
            <a:gdLst>
              <a:gd name="T0" fmla="*/ 1569 w 1723"/>
              <a:gd name="T1" fmla="*/ 78 h 690"/>
              <a:gd name="T2" fmla="*/ 1511 w 1723"/>
              <a:gd name="T3" fmla="*/ 27 h 690"/>
              <a:gd name="T4" fmla="*/ 1440 w 1723"/>
              <a:gd name="T5" fmla="*/ 4 h 690"/>
              <a:gd name="T6" fmla="*/ 1127 w 1723"/>
              <a:gd name="T7" fmla="*/ 17 h 690"/>
              <a:gd name="T8" fmla="*/ 987 w 1723"/>
              <a:gd name="T9" fmla="*/ 47 h 690"/>
              <a:gd name="T10" fmla="*/ 840 w 1723"/>
              <a:gd name="T11" fmla="*/ 79 h 690"/>
              <a:gd name="T12" fmla="*/ 704 w 1723"/>
              <a:gd name="T13" fmla="*/ 101 h 690"/>
              <a:gd name="T14" fmla="*/ 592 w 1723"/>
              <a:gd name="T15" fmla="*/ 145 h 690"/>
              <a:gd name="T16" fmla="*/ 277 w 1723"/>
              <a:gd name="T17" fmla="*/ 125 h 690"/>
              <a:gd name="T18" fmla="*/ 131 w 1723"/>
              <a:gd name="T19" fmla="*/ 120 h 690"/>
              <a:gd name="T20" fmla="*/ 74 w 1723"/>
              <a:gd name="T21" fmla="*/ 118 h 690"/>
              <a:gd name="T22" fmla="*/ 51 w 1723"/>
              <a:gd name="T23" fmla="*/ 115 h 690"/>
              <a:gd name="T24" fmla="*/ 4 w 1723"/>
              <a:gd name="T25" fmla="*/ 155 h 690"/>
              <a:gd name="T26" fmla="*/ 4 w 1723"/>
              <a:gd name="T27" fmla="*/ 315 h 690"/>
              <a:gd name="T28" fmla="*/ 29 w 1723"/>
              <a:gd name="T29" fmla="*/ 346 h 690"/>
              <a:gd name="T30" fmla="*/ 96 w 1723"/>
              <a:gd name="T31" fmla="*/ 361 h 690"/>
              <a:gd name="T32" fmla="*/ 116 w 1723"/>
              <a:gd name="T33" fmla="*/ 345 h 690"/>
              <a:gd name="T34" fmla="*/ 111 w 1723"/>
              <a:gd name="T35" fmla="*/ 321 h 690"/>
              <a:gd name="T36" fmla="*/ 129 w 1723"/>
              <a:gd name="T37" fmla="*/ 326 h 690"/>
              <a:gd name="T38" fmla="*/ 164 w 1723"/>
              <a:gd name="T39" fmla="*/ 342 h 690"/>
              <a:gd name="T40" fmla="*/ 415 w 1723"/>
              <a:gd name="T41" fmla="*/ 374 h 690"/>
              <a:gd name="T42" fmla="*/ 677 w 1723"/>
              <a:gd name="T43" fmla="*/ 382 h 690"/>
              <a:gd name="T44" fmla="*/ 777 w 1723"/>
              <a:gd name="T45" fmla="*/ 391 h 690"/>
              <a:gd name="T46" fmla="*/ 778 w 1723"/>
              <a:gd name="T47" fmla="*/ 401 h 690"/>
              <a:gd name="T48" fmla="*/ 927 w 1723"/>
              <a:gd name="T49" fmla="*/ 406 h 690"/>
              <a:gd name="T50" fmla="*/ 1078 w 1723"/>
              <a:gd name="T51" fmla="*/ 621 h 690"/>
              <a:gd name="T52" fmla="*/ 1105 w 1723"/>
              <a:gd name="T53" fmla="*/ 642 h 690"/>
              <a:gd name="T54" fmla="*/ 1207 w 1723"/>
              <a:gd name="T55" fmla="*/ 667 h 690"/>
              <a:gd name="T56" fmla="*/ 1260 w 1723"/>
              <a:gd name="T57" fmla="*/ 690 h 690"/>
              <a:gd name="T58" fmla="*/ 1254 w 1723"/>
              <a:gd name="T59" fmla="*/ 672 h 690"/>
              <a:gd name="T60" fmla="*/ 1260 w 1723"/>
              <a:gd name="T61" fmla="*/ 663 h 690"/>
              <a:gd name="T62" fmla="*/ 1317 w 1723"/>
              <a:gd name="T63" fmla="*/ 667 h 690"/>
              <a:gd name="T64" fmla="*/ 1322 w 1723"/>
              <a:gd name="T65" fmla="*/ 661 h 690"/>
              <a:gd name="T66" fmla="*/ 1337 w 1723"/>
              <a:gd name="T67" fmla="*/ 662 h 690"/>
              <a:gd name="T68" fmla="*/ 1319 w 1723"/>
              <a:gd name="T69" fmla="*/ 632 h 690"/>
              <a:gd name="T70" fmla="*/ 1287 w 1723"/>
              <a:gd name="T71" fmla="*/ 612 h 690"/>
              <a:gd name="T72" fmla="*/ 1247 w 1723"/>
              <a:gd name="T73" fmla="*/ 578 h 690"/>
              <a:gd name="T74" fmla="*/ 1234 w 1723"/>
              <a:gd name="T75" fmla="*/ 569 h 690"/>
              <a:gd name="T76" fmla="*/ 1152 w 1723"/>
              <a:gd name="T77" fmla="*/ 562 h 690"/>
              <a:gd name="T78" fmla="*/ 1092 w 1723"/>
              <a:gd name="T79" fmla="*/ 486 h 690"/>
              <a:gd name="T80" fmla="*/ 1187 w 1723"/>
              <a:gd name="T81" fmla="*/ 390 h 690"/>
              <a:gd name="T82" fmla="*/ 1367 w 1723"/>
              <a:gd name="T83" fmla="*/ 336 h 690"/>
              <a:gd name="T84" fmla="*/ 1374 w 1723"/>
              <a:gd name="T85" fmla="*/ 358 h 690"/>
              <a:gd name="T86" fmla="*/ 1406 w 1723"/>
              <a:gd name="T87" fmla="*/ 394 h 690"/>
              <a:gd name="T88" fmla="*/ 1468 w 1723"/>
              <a:gd name="T89" fmla="*/ 436 h 690"/>
              <a:gd name="T90" fmla="*/ 1479 w 1723"/>
              <a:gd name="T91" fmla="*/ 451 h 690"/>
              <a:gd name="T92" fmla="*/ 1506 w 1723"/>
              <a:gd name="T93" fmla="*/ 461 h 690"/>
              <a:gd name="T94" fmla="*/ 1554 w 1723"/>
              <a:gd name="T95" fmla="*/ 481 h 690"/>
              <a:gd name="T96" fmla="*/ 1564 w 1723"/>
              <a:gd name="T97" fmla="*/ 473 h 690"/>
              <a:gd name="T98" fmla="*/ 1574 w 1723"/>
              <a:gd name="T99" fmla="*/ 485 h 690"/>
              <a:gd name="T100" fmla="*/ 1588 w 1723"/>
              <a:gd name="T101" fmla="*/ 476 h 690"/>
              <a:gd name="T102" fmla="*/ 1603 w 1723"/>
              <a:gd name="T103" fmla="*/ 491 h 690"/>
              <a:gd name="T104" fmla="*/ 1611 w 1723"/>
              <a:gd name="T105" fmla="*/ 485 h 690"/>
              <a:gd name="T106" fmla="*/ 1621 w 1723"/>
              <a:gd name="T107" fmla="*/ 485 h 690"/>
              <a:gd name="T108" fmla="*/ 1653 w 1723"/>
              <a:gd name="T109" fmla="*/ 456 h 690"/>
              <a:gd name="T110" fmla="*/ 1675 w 1723"/>
              <a:gd name="T111" fmla="*/ 441 h 690"/>
              <a:gd name="T112" fmla="*/ 1703 w 1723"/>
              <a:gd name="T113" fmla="*/ 361 h 690"/>
              <a:gd name="T114" fmla="*/ 1723 w 1723"/>
              <a:gd name="T115" fmla="*/ 286 h 690"/>
              <a:gd name="T116" fmla="*/ 1718 w 1723"/>
              <a:gd name="T117" fmla="*/ 234 h 690"/>
              <a:gd name="T118" fmla="*/ 1686 w 1723"/>
              <a:gd name="T119" fmla="*/ 208 h 690"/>
              <a:gd name="T120" fmla="*/ 1650 w 1723"/>
              <a:gd name="T121" fmla="*/ 179 h 690"/>
              <a:gd name="T122" fmla="*/ 1593 w 1723"/>
              <a:gd name="T123" fmla="*/ 155 h 6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723" h="690">
                <a:moveTo>
                  <a:pt x="1593" y="155"/>
                </a:moveTo>
                <a:lnTo>
                  <a:pt x="1593" y="155"/>
                </a:lnTo>
                <a:lnTo>
                  <a:pt x="1590" y="142"/>
                </a:lnTo>
                <a:lnTo>
                  <a:pt x="1583" y="111"/>
                </a:lnTo>
                <a:lnTo>
                  <a:pt x="1576" y="94"/>
                </a:lnTo>
                <a:lnTo>
                  <a:pt x="1569" y="78"/>
                </a:lnTo>
                <a:lnTo>
                  <a:pt x="1561" y="64"/>
                </a:lnTo>
                <a:lnTo>
                  <a:pt x="1558" y="59"/>
                </a:lnTo>
                <a:lnTo>
                  <a:pt x="1553" y="55"/>
                </a:lnTo>
                <a:lnTo>
                  <a:pt x="1553" y="55"/>
                </a:lnTo>
                <a:lnTo>
                  <a:pt x="1533" y="41"/>
                </a:lnTo>
                <a:lnTo>
                  <a:pt x="1511" y="27"/>
                </a:lnTo>
                <a:lnTo>
                  <a:pt x="1491" y="16"/>
                </a:lnTo>
                <a:lnTo>
                  <a:pt x="1484" y="12"/>
                </a:lnTo>
                <a:lnTo>
                  <a:pt x="1478" y="10"/>
                </a:lnTo>
                <a:lnTo>
                  <a:pt x="1478" y="10"/>
                </a:lnTo>
                <a:lnTo>
                  <a:pt x="1463" y="6"/>
                </a:lnTo>
                <a:lnTo>
                  <a:pt x="1440" y="4"/>
                </a:lnTo>
                <a:lnTo>
                  <a:pt x="1412" y="1"/>
                </a:lnTo>
                <a:lnTo>
                  <a:pt x="1382" y="0"/>
                </a:lnTo>
                <a:lnTo>
                  <a:pt x="1382" y="0"/>
                </a:lnTo>
                <a:lnTo>
                  <a:pt x="1321" y="2"/>
                </a:lnTo>
                <a:lnTo>
                  <a:pt x="1225" y="10"/>
                </a:lnTo>
                <a:lnTo>
                  <a:pt x="1127" y="17"/>
                </a:lnTo>
                <a:lnTo>
                  <a:pt x="1090" y="21"/>
                </a:lnTo>
                <a:lnTo>
                  <a:pt x="1067" y="25"/>
                </a:lnTo>
                <a:lnTo>
                  <a:pt x="1067" y="25"/>
                </a:lnTo>
                <a:lnTo>
                  <a:pt x="1051" y="29"/>
                </a:lnTo>
                <a:lnTo>
                  <a:pt x="1032" y="34"/>
                </a:lnTo>
                <a:lnTo>
                  <a:pt x="987" y="47"/>
                </a:lnTo>
                <a:lnTo>
                  <a:pt x="938" y="60"/>
                </a:lnTo>
                <a:lnTo>
                  <a:pt x="915" y="66"/>
                </a:lnTo>
                <a:lnTo>
                  <a:pt x="892" y="70"/>
                </a:lnTo>
                <a:lnTo>
                  <a:pt x="892" y="70"/>
                </a:lnTo>
                <a:lnTo>
                  <a:pt x="858" y="75"/>
                </a:lnTo>
                <a:lnTo>
                  <a:pt x="840" y="79"/>
                </a:lnTo>
                <a:lnTo>
                  <a:pt x="807" y="85"/>
                </a:lnTo>
                <a:lnTo>
                  <a:pt x="807" y="85"/>
                </a:lnTo>
                <a:lnTo>
                  <a:pt x="779" y="89"/>
                </a:lnTo>
                <a:lnTo>
                  <a:pt x="749" y="93"/>
                </a:lnTo>
                <a:lnTo>
                  <a:pt x="718" y="98"/>
                </a:lnTo>
                <a:lnTo>
                  <a:pt x="704" y="101"/>
                </a:lnTo>
                <a:lnTo>
                  <a:pt x="692" y="105"/>
                </a:lnTo>
                <a:lnTo>
                  <a:pt x="692" y="105"/>
                </a:lnTo>
                <a:lnTo>
                  <a:pt x="639" y="128"/>
                </a:lnTo>
                <a:lnTo>
                  <a:pt x="613" y="139"/>
                </a:lnTo>
                <a:lnTo>
                  <a:pt x="602" y="143"/>
                </a:lnTo>
                <a:lnTo>
                  <a:pt x="592" y="145"/>
                </a:lnTo>
                <a:lnTo>
                  <a:pt x="592" y="145"/>
                </a:lnTo>
                <a:lnTo>
                  <a:pt x="584" y="145"/>
                </a:lnTo>
                <a:lnTo>
                  <a:pt x="569" y="145"/>
                </a:lnTo>
                <a:lnTo>
                  <a:pt x="527" y="144"/>
                </a:lnTo>
                <a:lnTo>
                  <a:pt x="403" y="135"/>
                </a:lnTo>
                <a:lnTo>
                  <a:pt x="277" y="125"/>
                </a:lnTo>
                <a:lnTo>
                  <a:pt x="207" y="120"/>
                </a:lnTo>
                <a:lnTo>
                  <a:pt x="207" y="120"/>
                </a:lnTo>
                <a:lnTo>
                  <a:pt x="158" y="119"/>
                </a:lnTo>
                <a:lnTo>
                  <a:pt x="140" y="119"/>
                </a:lnTo>
                <a:lnTo>
                  <a:pt x="131" y="120"/>
                </a:lnTo>
                <a:lnTo>
                  <a:pt x="131" y="120"/>
                </a:lnTo>
                <a:lnTo>
                  <a:pt x="121" y="120"/>
                </a:lnTo>
                <a:lnTo>
                  <a:pt x="104" y="120"/>
                </a:lnTo>
                <a:lnTo>
                  <a:pt x="76" y="120"/>
                </a:lnTo>
                <a:lnTo>
                  <a:pt x="76" y="120"/>
                </a:lnTo>
                <a:lnTo>
                  <a:pt x="75" y="119"/>
                </a:lnTo>
                <a:lnTo>
                  <a:pt x="74" y="118"/>
                </a:lnTo>
                <a:lnTo>
                  <a:pt x="71" y="113"/>
                </a:lnTo>
                <a:lnTo>
                  <a:pt x="68" y="111"/>
                </a:lnTo>
                <a:lnTo>
                  <a:pt x="64" y="110"/>
                </a:lnTo>
                <a:lnTo>
                  <a:pt x="59" y="111"/>
                </a:lnTo>
                <a:lnTo>
                  <a:pt x="51" y="115"/>
                </a:lnTo>
                <a:lnTo>
                  <a:pt x="51" y="115"/>
                </a:lnTo>
                <a:lnTo>
                  <a:pt x="24" y="132"/>
                </a:lnTo>
                <a:lnTo>
                  <a:pt x="14" y="138"/>
                </a:lnTo>
                <a:lnTo>
                  <a:pt x="6" y="145"/>
                </a:lnTo>
                <a:lnTo>
                  <a:pt x="6" y="145"/>
                </a:lnTo>
                <a:lnTo>
                  <a:pt x="5" y="149"/>
                </a:lnTo>
                <a:lnTo>
                  <a:pt x="4" y="155"/>
                </a:lnTo>
                <a:lnTo>
                  <a:pt x="1" y="178"/>
                </a:lnTo>
                <a:lnTo>
                  <a:pt x="0" y="207"/>
                </a:lnTo>
                <a:lnTo>
                  <a:pt x="0" y="239"/>
                </a:lnTo>
                <a:lnTo>
                  <a:pt x="0" y="272"/>
                </a:lnTo>
                <a:lnTo>
                  <a:pt x="3" y="302"/>
                </a:lnTo>
                <a:lnTo>
                  <a:pt x="4" y="315"/>
                </a:lnTo>
                <a:lnTo>
                  <a:pt x="6" y="325"/>
                </a:lnTo>
                <a:lnTo>
                  <a:pt x="9" y="332"/>
                </a:lnTo>
                <a:lnTo>
                  <a:pt x="11" y="336"/>
                </a:lnTo>
                <a:lnTo>
                  <a:pt x="11" y="336"/>
                </a:lnTo>
                <a:lnTo>
                  <a:pt x="19" y="341"/>
                </a:lnTo>
                <a:lnTo>
                  <a:pt x="29" y="346"/>
                </a:lnTo>
                <a:lnTo>
                  <a:pt x="41" y="351"/>
                </a:lnTo>
                <a:lnTo>
                  <a:pt x="54" y="355"/>
                </a:lnTo>
                <a:lnTo>
                  <a:pt x="66" y="358"/>
                </a:lnTo>
                <a:lnTo>
                  <a:pt x="78" y="361"/>
                </a:lnTo>
                <a:lnTo>
                  <a:pt x="89" y="361"/>
                </a:lnTo>
                <a:lnTo>
                  <a:pt x="96" y="361"/>
                </a:lnTo>
                <a:lnTo>
                  <a:pt x="96" y="361"/>
                </a:lnTo>
                <a:lnTo>
                  <a:pt x="103" y="360"/>
                </a:lnTo>
                <a:lnTo>
                  <a:pt x="108" y="356"/>
                </a:lnTo>
                <a:lnTo>
                  <a:pt x="111" y="353"/>
                </a:lnTo>
                <a:lnTo>
                  <a:pt x="114" y="350"/>
                </a:lnTo>
                <a:lnTo>
                  <a:pt x="116" y="345"/>
                </a:lnTo>
                <a:lnTo>
                  <a:pt x="116" y="341"/>
                </a:lnTo>
                <a:lnTo>
                  <a:pt x="116" y="336"/>
                </a:lnTo>
                <a:lnTo>
                  <a:pt x="116" y="331"/>
                </a:lnTo>
                <a:lnTo>
                  <a:pt x="116" y="331"/>
                </a:lnTo>
                <a:lnTo>
                  <a:pt x="114" y="325"/>
                </a:lnTo>
                <a:lnTo>
                  <a:pt x="111" y="321"/>
                </a:lnTo>
                <a:lnTo>
                  <a:pt x="111" y="321"/>
                </a:lnTo>
                <a:lnTo>
                  <a:pt x="111" y="321"/>
                </a:lnTo>
                <a:lnTo>
                  <a:pt x="116" y="321"/>
                </a:lnTo>
                <a:lnTo>
                  <a:pt x="116" y="321"/>
                </a:lnTo>
                <a:lnTo>
                  <a:pt x="123" y="322"/>
                </a:lnTo>
                <a:lnTo>
                  <a:pt x="129" y="326"/>
                </a:lnTo>
                <a:lnTo>
                  <a:pt x="134" y="331"/>
                </a:lnTo>
                <a:lnTo>
                  <a:pt x="141" y="336"/>
                </a:lnTo>
                <a:lnTo>
                  <a:pt x="141" y="336"/>
                </a:lnTo>
                <a:lnTo>
                  <a:pt x="148" y="340"/>
                </a:lnTo>
                <a:lnTo>
                  <a:pt x="154" y="341"/>
                </a:lnTo>
                <a:lnTo>
                  <a:pt x="164" y="342"/>
                </a:lnTo>
                <a:lnTo>
                  <a:pt x="182" y="346"/>
                </a:lnTo>
                <a:lnTo>
                  <a:pt x="182" y="346"/>
                </a:lnTo>
                <a:lnTo>
                  <a:pt x="202" y="350"/>
                </a:lnTo>
                <a:lnTo>
                  <a:pt x="234" y="353"/>
                </a:lnTo>
                <a:lnTo>
                  <a:pt x="324" y="363"/>
                </a:lnTo>
                <a:lnTo>
                  <a:pt x="415" y="374"/>
                </a:lnTo>
                <a:lnTo>
                  <a:pt x="477" y="381"/>
                </a:lnTo>
                <a:lnTo>
                  <a:pt x="477" y="381"/>
                </a:lnTo>
                <a:lnTo>
                  <a:pt x="499" y="384"/>
                </a:lnTo>
                <a:lnTo>
                  <a:pt x="532" y="385"/>
                </a:lnTo>
                <a:lnTo>
                  <a:pt x="609" y="384"/>
                </a:lnTo>
                <a:lnTo>
                  <a:pt x="677" y="382"/>
                </a:lnTo>
                <a:lnTo>
                  <a:pt x="707" y="381"/>
                </a:lnTo>
                <a:lnTo>
                  <a:pt x="772" y="381"/>
                </a:lnTo>
                <a:lnTo>
                  <a:pt x="772" y="381"/>
                </a:lnTo>
                <a:lnTo>
                  <a:pt x="772" y="384"/>
                </a:lnTo>
                <a:lnTo>
                  <a:pt x="773" y="387"/>
                </a:lnTo>
                <a:lnTo>
                  <a:pt x="777" y="391"/>
                </a:lnTo>
                <a:lnTo>
                  <a:pt x="777" y="391"/>
                </a:lnTo>
                <a:lnTo>
                  <a:pt x="778" y="394"/>
                </a:lnTo>
                <a:lnTo>
                  <a:pt x="778" y="395"/>
                </a:lnTo>
                <a:lnTo>
                  <a:pt x="777" y="399"/>
                </a:lnTo>
                <a:lnTo>
                  <a:pt x="777" y="400"/>
                </a:lnTo>
                <a:lnTo>
                  <a:pt x="778" y="401"/>
                </a:lnTo>
                <a:lnTo>
                  <a:pt x="787" y="401"/>
                </a:lnTo>
                <a:lnTo>
                  <a:pt x="787" y="401"/>
                </a:lnTo>
                <a:lnTo>
                  <a:pt x="818" y="401"/>
                </a:lnTo>
                <a:lnTo>
                  <a:pt x="866" y="404"/>
                </a:lnTo>
                <a:lnTo>
                  <a:pt x="927" y="406"/>
                </a:lnTo>
                <a:lnTo>
                  <a:pt x="927" y="406"/>
                </a:lnTo>
                <a:lnTo>
                  <a:pt x="932" y="415"/>
                </a:lnTo>
                <a:lnTo>
                  <a:pt x="948" y="437"/>
                </a:lnTo>
                <a:lnTo>
                  <a:pt x="998" y="506"/>
                </a:lnTo>
                <a:lnTo>
                  <a:pt x="1077" y="617"/>
                </a:lnTo>
                <a:lnTo>
                  <a:pt x="1077" y="617"/>
                </a:lnTo>
                <a:lnTo>
                  <a:pt x="1078" y="621"/>
                </a:lnTo>
                <a:lnTo>
                  <a:pt x="1078" y="622"/>
                </a:lnTo>
                <a:lnTo>
                  <a:pt x="1076" y="622"/>
                </a:lnTo>
                <a:lnTo>
                  <a:pt x="1080" y="624"/>
                </a:lnTo>
                <a:lnTo>
                  <a:pt x="1097" y="637"/>
                </a:lnTo>
                <a:lnTo>
                  <a:pt x="1097" y="637"/>
                </a:lnTo>
                <a:lnTo>
                  <a:pt x="1105" y="642"/>
                </a:lnTo>
                <a:lnTo>
                  <a:pt x="1112" y="646"/>
                </a:lnTo>
                <a:lnTo>
                  <a:pt x="1131" y="652"/>
                </a:lnTo>
                <a:lnTo>
                  <a:pt x="1150" y="657"/>
                </a:lnTo>
                <a:lnTo>
                  <a:pt x="1167" y="661"/>
                </a:lnTo>
                <a:lnTo>
                  <a:pt x="1196" y="666"/>
                </a:lnTo>
                <a:lnTo>
                  <a:pt x="1207" y="667"/>
                </a:lnTo>
                <a:lnTo>
                  <a:pt x="1207" y="667"/>
                </a:lnTo>
                <a:lnTo>
                  <a:pt x="1215" y="672"/>
                </a:lnTo>
                <a:lnTo>
                  <a:pt x="1235" y="681"/>
                </a:lnTo>
                <a:lnTo>
                  <a:pt x="1245" y="685"/>
                </a:lnTo>
                <a:lnTo>
                  <a:pt x="1254" y="688"/>
                </a:lnTo>
                <a:lnTo>
                  <a:pt x="1260" y="690"/>
                </a:lnTo>
                <a:lnTo>
                  <a:pt x="1262" y="688"/>
                </a:lnTo>
                <a:lnTo>
                  <a:pt x="1262" y="687"/>
                </a:lnTo>
                <a:lnTo>
                  <a:pt x="1262" y="687"/>
                </a:lnTo>
                <a:lnTo>
                  <a:pt x="1261" y="683"/>
                </a:lnTo>
                <a:lnTo>
                  <a:pt x="1260" y="679"/>
                </a:lnTo>
                <a:lnTo>
                  <a:pt x="1254" y="672"/>
                </a:lnTo>
                <a:lnTo>
                  <a:pt x="1249" y="666"/>
                </a:lnTo>
                <a:lnTo>
                  <a:pt x="1247" y="663"/>
                </a:lnTo>
                <a:lnTo>
                  <a:pt x="1247" y="662"/>
                </a:lnTo>
                <a:lnTo>
                  <a:pt x="1247" y="662"/>
                </a:lnTo>
                <a:lnTo>
                  <a:pt x="1251" y="662"/>
                </a:lnTo>
                <a:lnTo>
                  <a:pt x="1260" y="663"/>
                </a:lnTo>
                <a:lnTo>
                  <a:pt x="1286" y="666"/>
                </a:lnTo>
                <a:lnTo>
                  <a:pt x="1310" y="669"/>
                </a:lnTo>
                <a:lnTo>
                  <a:pt x="1316" y="668"/>
                </a:lnTo>
                <a:lnTo>
                  <a:pt x="1317" y="668"/>
                </a:lnTo>
                <a:lnTo>
                  <a:pt x="1317" y="667"/>
                </a:lnTo>
                <a:lnTo>
                  <a:pt x="1317" y="667"/>
                </a:lnTo>
                <a:lnTo>
                  <a:pt x="1312" y="662"/>
                </a:lnTo>
                <a:lnTo>
                  <a:pt x="1310" y="657"/>
                </a:lnTo>
                <a:lnTo>
                  <a:pt x="1307" y="652"/>
                </a:lnTo>
                <a:lnTo>
                  <a:pt x="1307" y="652"/>
                </a:lnTo>
                <a:lnTo>
                  <a:pt x="1312" y="654"/>
                </a:lnTo>
                <a:lnTo>
                  <a:pt x="1322" y="661"/>
                </a:lnTo>
                <a:lnTo>
                  <a:pt x="1329" y="663"/>
                </a:lnTo>
                <a:lnTo>
                  <a:pt x="1334" y="664"/>
                </a:lnTo>
                <a:lnTo>
                  <a:pt x="1336" y="664"/>
                </a:lnTo>
                <a:lnTo>
                  <a:pt x="1337" y="663"/>
                </a:lnTo>
                <a:lnTo>
                  <a:pt x="1337" y="662"/>
                </a:lnTo>
                <a:lnTo>
                  <a:pt x="1337" y="662"/>
                </a:lnTo>
                <a:lnTo>
                  <a:pt x="1335" y="656"/>
                </a:lnTo>
                <a:lnTo>
                  <a:pt x="1332" y="651"/>
                </a:lnTo>
                <a:lnTo>
                  <a:pt x="1327" y="646"/>
                </a:lnTo>
                <a:lnTo>
                  <a:pt x="1322" y="637"/>
                </a:lnTo>
                <a:lnTo>
                  <a:pt x="1322" y="637"/>
                </a:lnTo>
                <a:lnTo>
                  <a:pt x="1319" y="632"/>
                </a:lnTo>
                <a:lnTo>
                  <a:pt x="1315" y="628"/>
                </a:lnTo>
                <a:lnTo>
                  <a:pt x="1304" y="621"/>
                </a:lnTo>
                <a:lnTo>
                  <a:pt x="1292" y="616"/>
                </a:lnTo>
                <a:lnTo>
                  <a:pt x="1289" y="613"/>
                </a:lnTo>
                <a:lnTo>
                  <a:pt x="1287" y="612"/>
                </a:lnTo>
                <a:lnTo>
                  <a:pt x="1287" y="612"/>
                </a:lnTo>
                <a:lnTo>
                  <a:pt x="1285" y="609"/>
                </a:lnTo>
                <a:lnTo>
                  <a:pt x="1279" y="604"/>
                </a:lnTo>
                <a:lnTo>
                  <a:pt x="1262" y="593"/>
                </a:lnTo>
                <a:lnTo>
                  <a:pt x="1237" y="577"/>
                </a:lnTo>
                <a:lnTo>
                  <a:pt x="1237" y="577"/>
                </a:lnTo>
                <a:lnTo>
                  <a:pt x="1247" y="578"/>
                </a:lnTo>
                <a:lnTo>
                  <a:pt x="1250" y="577"/>
                </a:lnTo>
                <a:lnTo>
                  <a:pt x="1250" y="577"/>
                </a:lnTo>
                <a:lnTo>
                  <a:pt x="1247" y="574"/>
                </a:lnTo>
                <a:lnTo>
                  <a:pt x="1242" y="572"/>
                </a:lnTo>
                <a:lnTo>
                  <a:pt x="1242" y="572"/>
                </a:lnTo>
                <a:lnTo>
                  <a:pt x="1234" y="569"/>
                </a:lnTo>
                <a:lnTo>
                  <a:pt x="1225" y="567"/>
                </a:lnTo>
                <a:lnTo>
                  <a:pt x="1205" y="563"/>
                </a:lnTo>
                <a:lnTo>
                  <a:pt x="1187" y="562"/>
                </a:lnTo>
                <a:lnTo>
                  <a:pt x="1177" y="562"/>
                </a:lnTo>
                <a:lnTo>
                  <a:pt x="1152" y="562"/>
                </a:lnTo>
                <a:lnTo>
                  <a:pt x="1152" y="562"/>
                </a:lnTo>
                <a:lnTo>
                  <a:pt x="1150" y="560"/>
                </a:lnTo>
                <a:lnTo>
                  <a:pt x="1147" y="558"/>
                </a:lnTo>
                <a:lnTo>
                  <a:pt x="1139" y="550"/>
                </a:lnTo>
                <a:lnTo>
                  <a:pt x="1119" y="524"/>
                </a:lnTo>
                <a:lnTo>
                  <a:pt x="1100" y="498"/>
                </a:lnTo>
                <a:lnTo>
                  <a:pt x="1092" y="486"/>
                </a:lnTo>
                <a:lnTo>
                  <a:pt x="1077" y="391"/>
                </a:lnTo>
                <a:lnTo>
                  <a:pt x="1077" y="391"/>
                </a:lnTo>
                <a:lnTo>
                  <a:pt x="1111" y="391"/>
                </a:lnTo>
                <a:lnTo>
                  <a:pt x="1177" y="391"/>
                </a:lnTo>
                <a:lnTo>
                  <a:pt x="1177" y="391"/>
                </a:lnTo>
                <a:lnTo>
                  <a:pt x="1187" y="390"/>
                </a:lnTo>
                <a:lnTo>
                  <a:pt x="1199" y="389"/>
                </a:lnTo>
                <a:lnTo>
                  <a:pt x="1226" y="382"/>
                </a:lnTo>
                <a:lnTo>
                  <a:pt x="1257" y="374"/>
                </a:lnTo>
                <a:lnTo>
                  <a:pt x="1290" y="363"/>
                </a:lnTo>
                <a:lnTo>
                  <a:pt x="1344" y="345"/>
                </a:lnTo>
                <a:lnTo>
                  <a:pt x="1367" y="336"/>
                </a:lnTo>
                <a:lnTo>
                  <a:pt x="1367" y="336"/>
                </a:lnTo>
                <a:lnTo>
                  <a:pt x="1370" y="343"/>
                </a:lnTo>
                <a:lnTo>
                  <a:pt x="1371" y="351"/>
                </a:lnTo>
                <a:lnTo>
                  <a:pt x="1372" y="356"/>
                </a:lnTo>
                <a:lnTo>
                  <a:pt x="1372" y="356"/>
                </a:lnTo>
                <a:lnTo>
                  <a:pt x="1374" y="358"/>
                </a:lnTo>
                <a:lnTo>
                  <a:pt x="1377" y="362"/>
                </a:lnTo>
                <a:lnTo>
                  <a:pt x="1387" y="372"/>
                </a:lnTo>
                <a:lnTo>
                  <a:pt x="1397" y="381"/>
                </a:lnTo>
                <a:lnTo>
                  <a:pt x="1402" y="386"/>
                </a:lnTo>
                <a:lnTo>
                  <a:pt x="1402" y="386"/>
                </a:lnTo>
                <a:lnTo>
                  <a:pt x="1406" y="394"/>
                </a:lnTo>
                <a:lnTo>
                  <a:pt x="1411" y="400"/>
                </a:lnTo>
                <a:lnTo>
                  <a:pt x="1417" y="406"/>
                </a:lnTo>
                <a:lnTo>
                  <a:pt x="1417" y="406"/>
                </a:lnTo>
                <a:lnTo>
                  <a:pt x="1430" y="414"/>
                </a:lnTo>
                <a:lnTo>
                  <a:pt x="1446" y="424"/>
                </a:lnTo>
                <a:lnTo>
                  <a:pt x="1468" y="436"/>
                </a:lnTo>
                <a:lnTo>
                  <a:pt x="1468" y="436"/>
                </a:lnTo>
                <a:lnTo>
                  <a:pt x="1471" y="444"/>
                </a:lnTo>
                <a:lnTo>
                  <a:pt x="1475" y="449"/>
                </a:lnTo>
                <a:lnTo>
                  <a:pt x="1478" y="451"/>
                </a:lnTo>
                <a:lnTo>
                  <a:pt x="1478" y="451"/>
                </a:lnTo>
                <a:lnTo>
                  <a:pt x="1479" y="451"/>
                </a:lnTo>
                <a:lnTo>
                  <a:pt x="1480" y="451"/>
                </a:lnTo>
                <a:lnTo>
                  <a:pt x="1484" y="453"/>
                </a:lnTo>
                <a:lnTo>
                  <a:pt x="1493" y="456"/>
                </a:lnTo>
                <a:lnTo>
                  <a:pt x="1493" y="456"/>
                </a:lnTo>
                <a:lnTo>
                  <a:pt x="1499" y="459"/>
                </a:lnTo>
                <a:lnTo>
                  <a:pt x="1506" y="461"/>
                </a:lnTo>
                <a:lnTo>
                  <a:pt x="1521" y="464"/>
                </a:lnTo>
                <a:lnTo>
                  <a:pt x="1538" y="466"/>
                </a:lnTo>
                <a:lnTo>
                  <a:pt x="1548" y="476"/>
                </a:lnTo>
                <a:lnTo>
                  <a:pt x="1548" y="476"/>
                </a:lnTo>
                <a:lnTo>
                  <a:pt x="1551" y="480"/>
                </a:lnTo>
                <a:lnTo>
                  <a:pt x="1554" y="481"/>
                </a:lnTo>
                <a:lnTo>
                  <a:pt x="1556" y="481"/>
                </a:lnTo>
                <a:lnTo>
                  <a:pt x="1558" y="481"/>
                </a:lnTo>
                <a:lnTo>
                  <a:pt x="1558" y="481"/>
                </a:lnTo>
                <a:lnTo>
                  <a:pt x="1560" y="478"/>
                </a:lnTo>
                <a:lnTo>
                  <a:pt x="1563" y="474"/>
                </a:lnTo>
                <a:lnTo>
                  <a:pt x="1564" y="473"/>
                </a:lnTo>
                <a:lnTo>
                  <a:pt x="1565" y="473"/>
                </a:lnTo>
                <a:lnTo>
                  <a:pt x="1566" y="474"/>
                </a:lnTo>
                <a:lnTo>
                  <a:pt x="1568" y="476"/>
                </a:lnTo>
                <a:lnTo>
                  <a:pt x="1568" y="476"/>
                </a:lnTo>
                <a:lnTo>
                  <a:pt x="1571" y="483"/>
                </a:lnTo>
                <a:lnTo>
                  <a:pt x="1574" y="485"/>
                </a:lnTo>
                <a:lnTo>
                  <a:pt x="1576" y="486"/>
                </a:lnTo>
                <a:lnTo>
                  <a:pt x="1578" y="486"/>
                </a:lnTo>
                <a:lnTo>
                  <a:pt x="1578" y="486"/>
                </a:lnTo>
                <a:lnTo>
                  <a:pt x="1581" y="481"/>
                </a:lnTo>
                <a:lnTo>
                  <a:pt x="1585" y="478"/>
                </a:lnTo>
                <a:lnTo>
                  <a:pt x="1588" y="476"/>
                </a:lnTo>
                <a:lnTo>
                  <a:pt x="1588" y="476"/>
                </a:lnTo>
                <a:lnTo>
                  <a:pt x="1591" y="478"/>
                </a:lnTo>
                <a:lnTo>
                  <a:pt x="1596" y="480"/>
                </a:lnTo>
                <a:lnTo>
                  <a:pt x="1601" y="485"/>
                </a:lnTo>
                <a:lnTo>
                  <a:pt x="1603" y="488"/>
                </a:lnTo>
                <a:lnTo>
                  <a:pt x="1603" y="491"/>
                </a:lnTo>
                <a:lnTo>
                  <a:pt x="1603" y="491"/>
                </a:lnTo>
                <a:lnTo>
                  <a:pt x="1600" y="504"/>
                </a:lnTo>
                <a:lnTo>
                  <a:pt x="1600" y="505"/>
                </a:lnTo>
                <a:lnTo>
                  <a:pt x="1603" y="501"/>
                </a:lnTo>
                <a:lnTo>
                  <a:pt x="1603" y="501"/>
                </a:lnTo>
                <a:lnTo>
                  <a:pt x="1611" y="485"/>
                </a:lnTo>
                <a:lnTo>
                  <a:pt x="1615" y="479"/>
                </a:lnTo>
                <a:lnTo>
                  <a:pt x="1616" y="476"/>
                </a:lnTo>
                <a:lnTo>
                  <a:pt x="1618" y="476"/>
                </a:lnTo>
                <a:lnTo>
                  <a:pt x="1618" y="476"/>
                </a:lnTo>
                <a:lnTo>
                  <a:pt x="1619" y="480"/>
                </a:lnTo>
                <a:lnTo>
                  <a:pt x="1621" y="485"/>
                </a:lnTo>
                <a:lnTo>
                  <a:pt x="1623" y="486"/>
                </a:lnTo>
                <a:lnTo>
                  <a:pt x="1624" y="488"/>
                </a:lnTo>
                <a:lnTo>
                  <a:pt x="1625" y="488"/>
                </a:lnTo>
                <a:lnTo>
                  <a:pt x="1628" y="486"/>
                </a:lnTo>
                <a:lnTo>
                  <a:pt x="1628" y="486"/>
                </a:lnTo>
                <a:lnTo>
                  <a:pt x="1653" y="456"/>
                </a:lnTo>
                <a:lnTo>
                  <a:pt x="1653" y="456"/>
                </a:lnTo>
                <a:lnTo>
                  <a:pt x="1656" y="454"/>
                </a:lnTo>
                <a:lnTo>
                  <a:pt x="1664" y="451"/>
                </a:lnTo>
                <a:lnTo>
                  <a:pt x="1668" y="449"/>
                </a:lnTo>
                <a:lnTo>
                  <a:pt x="1671" y="446"/>
                </a:lnTo>
                <a:lnTo>
                  <a:pt x="1675" y="441"/>
                </a:lnTo>
                <a:lnTo>
                  <a:pt x="1678" y="436"/>
                </a:lnTo>
                <a:lnTo>
                  <a:pt x="1678" y="436"/>
                </a:lnTo>
                <a:lnTo>
                  <a:pt x="1689" y="397"/>
                </a:lnTo>
                <a:lnTo>
                  <a:pt x="1695" y="376"/>
                </a:lnTo>
                <a:lnTo>
                  <a:pt x="1699" y="367"/>
                </a:lnTo>
                <a:lnTo>
                  <a:pt x="1703" y="361"/>
                </a:lnTo>
                <a:lnTo>
                  <a:pt x="1703" y="361"/>
                </a:lnTo>
                <a:lnTo>
                  <a:pt x="1706" y="355"/>
                </a:lnTo>
                <a:lnTo>
                  <a:pt x="1710" y="346"/>
                </a:lnTo>
                <a:lnTo>
                  <a:pt x="1716" y="322"/>
                </a:lnTo>
                <a:lnTo>
                  <a:pt x="1721" y="297"/>
                </a:lnTo>
                <a:lnTo>
                  <a:pt x="1723" y="286"/>
                </a:lnTo>
                <a:lnTo>
                  <a:pt x="1723" y="276"/>
                </a:lnTo>
                <a:lnTo>
                  <a:pt x="1723" y="276"/>
                </a:lnTo>
                <a:lnTo>
                  <a:pt x="1721" y="259"/>
                </a:lnTo>
                <a:lnTo>
                  <a:pt x="1721" y="246"/>
                </a:lnTo>
                <a:lnTo>
                  <a:pt x="1720" y="239"/>
                </a:lnTo>
                <a:lnTo>
                  <a:pt x="1718" y="234"/>
                </a:lnTo>
                <a:lnTo>
                  <a:pt x="1716" y="229"/>
                </a:lnTo>
                <a:lnTo>
                  <a:pt x="1713" y="226"/>
                </a:lnTo>
                <a:lnTo>
                  <a:pt x="1713" y="226"/>
                </a:lnTo>
                <a:lnTo>
                  <a:pt x="1704" y="219"/>
                </a:lnTo>
                <a:lnTo>
                  <a:pt x="1694" y="213"/>
                </a:lnTo>
                <a:lnTo>
                  <a:pt x="1686" y="208"/>
                </a:lnTo>
                <a:lnTo>
                  <a:pt x="1683" y="205"/>
                </a:lnTo>
                <a:lnTo>
                  <a:pt x="1683" y="205"/>
                </a:lnTo>
                <a:lnTo>
                  <a:pt x="1678" y="200"/>
                </a:lnTo>
                <a:lnTo>
                  <a:pt x="1666" y="192"/>
                </a:lnTo>
                <a:lnTo>
                  <a:pt x="1654" y="183"/>
                </a:lnTo>
                <a:lnTo>
                  <a:pt x="1650" y="179"/>
                </a:lnTo>
                <a:lnTo>
                  <a:pt x="1648" y="175"/>
                </a:lnTo>
                <a:lnTo>
                  <a:pt x="1648" y="175"/>
                </a:lnTo>
                <a:lnTo>
                  <a:pt x="1645" y="173"/>
                </a:lnTo>
                <a:lnTo>
                  <a:pt x="1638" y="169"/>
                </a:lnTo>
                <a:lnTo>
                  <a:pt x="1619" y="163"/>
                </a:lnTo>
                <a:lnTo>
                  <a:pt x="1593" y="155"/>
                </a:lnTo>
                <a:lnTo>
                  <a:pt x="1593" y="15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3">
            <a:extLst>
              <a:ext uri="{FF2B5EF4-FFF2-40B4-BE49-F238E27FC236}">
                <a16:creationId xmlns:a16="http://schemas.microsoft.com/office/drawing/2014/main" id="{9C7F7A55-3D00-41D2-8B34-9B4FF6CE46B0}"/>
              </a:ext>
            </a:extLst>
          </p:cNvPr>
          <p:cNvSpPr>
            <a:spLocks noEditPoints="1"/>
          </p:cNvSpPr>
          <p:nvPr/>
        </p:nvSpPr>
        <p:spPr bwMode="auto">
          <a:xfrm>
            <a:off x="6752224" y="1220500"/>
            <a:ext cx="2252880" cy="1773544"/>
          </a:xfrm>
          <a:custGeom>
            <a:avLst/>
            <a:gdLst>
              <a:gd name="T0" fmla="*/ 734 w 1316"/>
              <a:gd name="T1" fmla="*/ 136 h 1036"/>
              <a:gd name="T2" fmla="*/ 693 w 1316"/>
              <a:gd name="T3" fmla="*/ 200 h 1036"/>
              <a:gd name="T4" fmla="*/ 731 w 1316"/>
              <a:gd name="T5" fmla="*/ 277 h 1036"/>
              <a:gd name="T6" fmla="*/ 938 w 1316"/>
              <a:gd name="T7" fmla="*/ 613 h 1036"/>
              <a:gd name="T8" fmla="*/ 713 w 1316"/>
              <a:gd name="T9" fmla="*/ 428 h 1036"/>
              <a:gd name="T10" fmla="*/ 649 w 1316"/>
              <a:gd name="T11" fmla="*/ 405 h 1036"/>
              <a:gd name="T12" fmla="*/ 602 w 1316"/>
              <a:gd name="T13" fmla="*/ 428 h 1036"/>
              <a:gd name="T14" fmla="*/ 508 w 1316"/>
              <a:gd name="T15" fmla="*/ 438 h 1036"/>
              <a:gd name="T16" fmla="*/ 462 w 1316"/>
              <a:gd name="T17" fmla="*/ 448 h 1036"/>
              <a:gd name="T18" fmla="*/ 253 w 1316"/>
              <a:gd name="T19" fmla="*/ 764 h 1036"/>
              <a:gd name="T20" fmla="*/ 188 w 1316"/>
              <a:gd name="T21" fmla="*/ 794 h 1036"/>
              <a:gd name="T22" fmla="*/ 163 w 1316"/>
              <a:gd name="T23" fmla="*/ 794 h 1036"/>
              <a:gd name="T24" fmla="*/ 158 w 1316"/>
              <a:gd name="T25" fmla="*/ 824 h 1036"/>
              <a:gd name="T26" fmla="*/ 103 w 1316"/>
              <a:gd name="T27" fmla="*/ 879 h 1036"/>
              <a:gd name="T28" fmla="*/ 43 w 1316"/>
              <a:gd name="T29" fmla="*/ 869 h 1036"/>
              <a:gd name="T30" fmla="*/ 11 w 1316"/>
              <a:gd name="T31" fmla="*/ 854 h 1036"/>
              <a:gd name="T32" fmla="*/ 1 w 1316"/>
              <a:gd name="T33" fmla="*/ 907 h 1036"/>
              <a:gd name="T34" fmla="*/ 24 w 1316"/>
              <a:gd name="T35" fmla="*/ 950 h 1036"/>
              <a:gd name="T36" fmla="*/ 193 w 1316"/>
              <a:gd name="T37" fmla="*/ 995 h 1036"/>
              <a:gd name="T38" fmla="*/ 263 w 1316"/>
              <a:gd name="T39" fmla="*/ 1015 h 1036"/>
              <a:gd name="T40" fmla="*/ 298 w 1316"/>
              <a:gd name="T41" fmla="*/ 1026 h 1036"/>
              <a:gd name="T42" fmla="*/ 364 w 1316"/>
              <a:gd name="T43" fmla="*/ 958 h 1036"/>
              <a:gd name="T44" fmla="*/ 538 w 1316"/>
              <a:gd name="T45" fmla="*/ 704 h 1036"/>
              <a:gd name="T46" fmla="*/ 811 w 1316"/>
              <a:gd name="T47" fmla="*/ 985 h 1036"/>
              <a:gd name="T48" fmla="*/ 897 w 1316"/>
              <a:gd name="T49" fmla="*/ 1032 h 1036"/>
              <a:gd name="T50" fmla="*/ 1037 w 1316"/>
              <a:gd name="T51" fmla="*/ 1022 h 1036"/>
              <a:gd name="T52" fmla="*/ 1102 w 1316"/>
              <a:gd name="T53" fmla="*/ 973 h 1036"/>
              <a:gd name="T54" fmla="*/ 1130 w 1316"/>
              <a:gd name="T55" fmla="*/ 951 h 1036"/>
              <a:gd name="T56" fmla="*/ 1192 w 1316"/>
              <a:gd name="T57" fmla="*/ 820 h 1036"/>
              <a:gd name="T58" fmla="*/ 1307 w 1316"/>
              <a:gd name="T59" fmla="*/ 484 h 1036"/>
              <a:gd name="T60" fmla="*/ 1307 w 1316"/>
              <a:gd name="T61" fmla="*/ 364 h 1036"/>
              <a:gd name="T62" fmla="*/ 1291 w 1316"/>
              <a:gd name="T63" fmla="*/ 338 h 1036"/>
              <a:gd name="T64" fmla="*/ 1183 w 1316"/>
              <a:gd name="T65" fmla="*/ 257 h 1036"/>
              <a:gd name="T66" fmla="*/ 1189 w 1316"/>
              <a:gd name="T67" fmla="*/ 212 h 1036"/>
              <a:gd name="T68" fmla="*/ 1175 w 1316"/>
              <a:gd name="T69" fmla="*/ 168 h 1036"/>
              <a:gd name="T70" fmla="*/ 1181 w 1316"/>
              <a:gd name="T71" fmla="*/ 144 h 1036"/>
              <a:gd name="T72" fmla="*/ 1183 w 1316"/>
              <a:gd name="T73" fmla="*/ 122 h 1036"/>
              <a:gd name="T74" fmla="*/ 1194 w 1316"/>
              <a:gd name="T75" fmla="*/ 112 h 1036"/>
              <a:gd name="T76" fmla="*/ 1200 w 1316"/>
              <a:gd name="T77" fmla="*/ 89 h 1036"/>
              <a:gd name="T78" fmla="*/ 1192 w 1316"/>
              <a:gd name="T79" fmla="*/ 72 h 1036"/>
              <a:gd name="T80" fmla="*/ 1192 w 1316"/>
              <a:gd name="T81" fmla="*/ 50 h 1036"/>
              <a:gd name="T82" fmla="*/ 1165 w 1316"/>
              <a:gd name="T83" fmla="*/ 29 h 1036"/>
              <a:gd name="T84" fmla="*/ 1150 w 1316"/>
              <a:gd name="T85" fmla="*/ 9 h 1036"/>
              <a:gd name="T86" fmla="*/ 1108 w 1316"/>
              <a:gd name="T87" fmla="*/ 7 h 1036"/>
              <a:gd name="T88" fmla="*/ 1083 w 1316"/>
              <a:gd name="T89" fmla="*/ 3 h 1036"/>
              <a:gd name="T90" fmla="*/ 1062 w 1316"/>
              <a:gd name="T91" fmla="*/ 14 h 1036"/>
              <a:gd name="T92" fmla="*/ 1033 w 1316"/>
              <a:gd name="T93" fmla="*/ 12 h 1036"/>
              <a:gd name="T94" fmla="*/ 986 w 1316"/>
              <a:gd name="T95" fmla="*/ 7 h 1036"/>
              <a:gd name="T96" fmla="*/ 925 w 1316"/>
              <a:gd name="T97" fmla="*/ 34 h 1036"/>
              <a:gd name="T98" fmla="*/ 893 w 1316"/>
              <a:gd name="T99" fmla="*/ 32 h 1036"/>
              <a:gd name="T100" fmla="*/ 880 w 1316"/>
              <a:gd name="T101" fmla="*/ 15 h 1036"/>
              <a:gd name="T102" fmla="*/ 864 w 1316"/>
              <a:gd name="T103" fmla="*/ 49 h 1036"/>
              <a:gd name="T104" fmla="*/ 842 w 1316"/>
              <a:gd name="T105" fmla="*/ 40 h 1036"/>
              <a:gd name="T106" fmla="*/ 849 w 1316"/>
              <a:gd name="T107" fmla="*/ 64 h 1036"/>
              <a:gd name="T108" fmla="*/ 839 w 1316"/>
              <a:gd name="T109" fmla="*/ 99 h 1036"/>
              <a:gd name="T110" fmla="*/ 923 w 1316"/>
              <a:gd name="T111" fmla="*/ 262 h 10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316" h="1036">
                <a:moveTo>
                  <a:pt x="838" y="102"/>
                </a:moveTo>
                <a:lnTo>
                  <a:pt x="838" y="102"/>
                </a:lnTo>
                <a:lnTo>
                  <a:pt x="817" y="107"/>
                </a:lnTo>
                <a:lnTo>
                  <a:pt x="798" y="112"/>
                </a:lnTo>
                <a:lnTo>
                  <a:pt x="777" y="119"/>
                </a:lnTo>
                <a:lnTo>
                  <a:pt x="754" y="127"/>
                </a:lnTo>
                <a:lnTo>
                  <a:pt x="734" y="136"/>
                </a:lnTo>
                <a:lnTo>
                  <a:pt x="726" y="141"/>
                </a:lnTo>
                <a:lnTo>
                  <a:pt x="718" y="146"/>
                </a:lnTo>
                <a:lnTo>
                  <a:pt x="712" y="151"/>
                </a:lnTo>
                <a:lnTo>
                  <a:pt x="708" y="157"/>
                </a:lnTo>
                <a:lnTo>
                  <a:pt x="708" y="157"/>
                </a:lnTo>
                <a:lnTo>
                  <a:pt x="699" y="180"/>
                </a:lnTo>
                <a:lnTo>
                  <a:pt x="693" y="200"/>
                </a:lnTo>
                <a:lnTo>
                  <a:pt x="692" y="208"/>
                </a:lnTo>
                <a:lnTo>
                  <a:pt x="692" y="216"/>
                </a:lnTo>
                <a:lnTo>
                  <a:pt x="692" y="222"/>
                </a:lnTo>
                <a:lnTo>
                  <a:pt x="693" y="227"/>
                </a:lnTo>
                <a:lnTo>
                  <a:pt x="693" y="227"/>
                </a:lnTo>
                <a:lnTo>
                  <a:pt x="704" y="242"/>
                </a:lnTo>
                <a:lnTo>
                  <a:pt x="731" y="277"/>
                </a:lnTo>
                <a:lnTo>
                  <a:pt x="811" y="374"/>
                </a:lnTo>
                <a:lnTo>
                  <a:pt x="923" y="513"/>
                </a:lnTo>
                <a:lnTo>
                  <a:pt x="923" y="513"/>
                </a:lnTo>
                <a:lnTo>
                  <a:pt x="931" y="550"/>
                </a:lnTo>
                <a:lnTo>
                  <a:pt x="936" y="583"/>
                </a:lnTo>
                <a:lnTo>
                  <a:pt x="938" y="613"/>
                </a:lnTo>
                <a:lnTo>
                  <a:pt x="938" y="613"/>
                </a:lnTo>
                <a:lnTo>
                  <a:pt x="940" y="637"/>
                </a:lnTo>
                <a:lnTo>
                  <a:pt x="938" y="654"/>
                </a:lnTo>
                <a:lnTo>
                  <a:pt x="938" y="669"/>
                </a:lnTo>
                <a:lnTo>
                  <a:pt x="938" y="669"/>
                </a:lnTo>
                <a:lnTo>
                  <a:pt x="827" y="550"/>
                </a:lnTo>
                <a:lnTo>
                  <a:pt x="713" y="428"/>
                </a:lnTo>
                <a:lnTo>
                  <a:pt x="713" y="428"/>
                </a:lnTo>
                <a:lnTo>
                  <a:pt x="708" y="423"/>
                </a:lnTo>
                <a:lnTo>
                  <a:pt x="699" y="418"/>
                </a:lnTo>
                <a:lnTo>
                  <a:pt x="686" y="412"/>
                </a:lnTo>
                <a:lnTo>
                  <a:pt x="678" y="409"/>
                </a:lnTo>
                <a:lnTo>
                  <a:pt x="668" y="408"/>
                </a:lnTo>
                <a:lnTo>
                  <a:pt x="668" y="408"/>
                </a:lnTo>
                <a:lnTo>
                  <a:pt x="649" y="405"/>
                </a:lnTo>
                <a:lnTo>
                  <a:pt x="634" y="404"/>
                </a:lnTo>
                <a:lnTo>
                  <a:pt x="623" y="404"/>
                </a:lnTo>
                <a:lnTo>
                  <a:pt x="621" y="405"/>
                </a:lnTo>
                <a:lnTo>
                  <a:pt x="618" y="408"/>
                </a:lnTo>
                <a:lnTo>
                  <a:pt x="618" y="408"/>
                </a:lnTo>
                <a:lnTo>
                  <a:pt x="612" y="417"/>
                </a:lnTo>
                <a:lnTo>
                  <a:pt x="602" y="428"/>
                </a:lnTo>
                <a:lnTo>
                  <a:pt x="588" y="443"/>
                </a:lnTo>
                <a:lnTo>
                  <a:pt x="588" y="443"/>
                </a:lnTo>
                <a:lnTo>
                  <a:pt x="558" y="439"/>
                </a:lnTo>
                <a:lnTo>
                  <a:pt x="532" y="437"/>
                </a:lnTo>
                <a:lnTo>
                  <a:pt x="519" y="437"/>
                </a:lnTo>
                <a:lnTo>
                  <a:pt x="508" y="438"/>
                </a:lnTo>
                <a:lnTo>
                  <a:pt x="508" y="438"/>
                </a:lnTo>
                <a:lnTo>
                  <a:pt x="499" y="438"/>
                </a:lnTo>
                <a:lnTo>
                  <a:pt x="492" y="438"/>
                </a:lnTo>
                <a:lnTo>
                  <a:pt x="485" y="438"/>
                </a:lnTo>
                <a:lnTo>
                  <a:pt x="480" y="438"/>
                </a:lnTo>
                <a:lnTo>
                  <a:pt x="474" y="439"/>
                </a:lnTo>
                <a:lnTo>
                  <a:pt x="468" y="442"/>
                </a:lnTo>
                <a:lnTo>
                  <a:pt x="462" y="448"/>
                </a:lnTo>
                <a:lnTo>
                  <a:pt x="453" y="458"/>
                </a:lnTo>
                <a:lnTo>
                  <a:pt x="453" y="458"/>
                </a:lnTo>
                <a:lnTo>
                  <a:pt x="438" y="479"/>
                </a:lnTo>
                <a:lnTo>
                  <a:pt x="413" y="517"/>
                </a:lnTo>
                <a:lnTo>
                  <a:pt x="349" y="616"/>
                </a:lnTo>
                <a:lnTo>
                  <a:pt x="287" y="713"/>
                </a:lnTo>
                <a:lnTo>
                  <a:pt x="253" y="764"/>
                </a:lnTo>
                <a:lnTo>
                  <a:pt x="253" y="764"/>
                </a:lnTo>
                <a:lnTo>
                  <a:pt x="238" y="784"/>
                </a:lnTo>
                <a:lnTo>
                  <a:pt x="233" y="789"/>
                </a:lnTo>
                <a:lnTo>
                  <a:pt x="233" y="789"/>
                </a:lnTo>
                <a:lnTo>
                  <a:pt x="219" y="792"/>
                </a:lnTo>
                <a:lnTo>
                  <a:pt x="205" y="794"/>
                </a:lnTo>
                <a:lnTo>
                  <a:pt x="188" y="794"/>
                </a:lnTo>
                <a:lnTo>
                  <a:pt x="188" y="794"/>
                </a:lnTo>
                <a:lnTo>
                  <a:pt x="180" y="793"/>
                </a:lnTo>
                <a:lnTo>
                  <a:pt x="175" y="792"/>
                </a:lnTo>
                <a:lnTo>
                  <a:pt x="168" y="789"/>
                </a:lnTo>
                <a:lnTo>
                  <a:pt x="166" y="789"/>
                </a:lnTo>
                <a:lnTo>
                  <a:pt x="165" y="789"/>
                </a:lnTo>
                <a:lnTo>
                  <a:pt x="163" y="794"/>
                </a:lnTo>
                <a:lnTo>
                  <a:pt x="163" y="794"/>
                </a:lnTo>
                <a:lnTo>
                  <a:pt x="159" y="802"/>
                </a:lnTo>
                <a:lnTo>
                  <a:pt x="156" y="809"/>
                </a:lnTo>
                <a:lnTo>
                  <a:pt x="155" y="813"/>
                </a:lnTo>
                <a:lnTo>
                  <a:pt x="155" y="817"/>
                </a:lnTo>
                <a:lnTo>
                  <a:pt x="155" y="820"/>
                </a:lnTo>
                <a:lnTo>
                  <a:pt x="158" y="824"/>
                </a:lnTo>
                <a:lnTo>
                  <a:pt x="158" y="824"/>
                </a:lnTo>
                <a:lnTo>
                  <a:pt x="164" y="834"/>
                </a:lnTo>
                <a:lnTo>
                  <a:pt x="173" y="845"/>
                </a:lnTo>
                <a:lnTo>
                  <a:pt x="183" y="859"/>
                </a:lnTo>
                <a:lnTo>
                  <a:pt x="183" y="859"/>
                </a:lnTo>
                <a:lnTo>
                  <a:pt x="146" y="868"/>
                </a:lnTo>
                <a:lnTo>
                  <a:pt x="103" y="879"/>
                </a:lnTo>
                <a:lnTo>
                  <a:pt x="103" y="879"/>
                </a:lnTo>
                <a:lnTo>
                  <a:pt x="98" y="881"/>
                </a:lnTo>
                <a:lnTo>
                  <a:pt x="90" y="879"/>
                </a:lnTo>
                <a:lnTo>
                  <a:pt x="71" y="878"/>
                </a:lnTo>
                <a:lnTo>
                  <a:pt x="54" y="873"/>
                </a:lnTo>
                <a:lnTo>
                  <a:pt x="46" y="872"/>
                </a:lnTo>
                <a:lnTo>
                  <a:pt x="43" y="869"/>
                </a:lnTo>
                <a:lnTo>
                  <a:pt x="43" y="869"/>
                </a:lnTo>
                <a:lnTo>
                  <a:pt x="36" y="863"/>
                </a:lnTo>
                <a:lnTo>
                  <a:pt x="26" y="854"/>
                </a:lnTo>
                <a:lnTo>
                  <a:pt x="21" y="852"/>
                </a:lnTo>
                <a:lnTo>
                  <a:pt x="16" y="852"/>
                </a:lnTo>
                <a:lnTo>
                  <a:pt x="14" y="852"/>
                </a:lnTo>
                <a:lnTo>
                  <a:pt x="11" y="854"/>
                </a:lnTo>
                <a:lnTo>
                  <a:pt x="8" y="859"/>
                </a:lnTo>
                <a:lnTo>
                  <a:pt x="8" y="859"/>
                </a:lnTo>
                <a:lnTo>
                  <a:pt x="4" y="868"/>
                </a:lnTo>
                <a:lnTo>
                  <a:pt x="3" y="877"/>
                </a:lnTo>
                <a:lnTo>
                  <a:pt x="1" y="887"/>
                </a:lnTo>
                <a:lnTo>
                  <a:pt x="0" y="897"/>
                </a:lnTo>
                <a:lnTo>
                  <a:pt x="1" y="907"/>
                </a:lnTo>
                <a:lnTo>
                  <a:pt x="3" y="916"/>
                </a:lnTo>
                <a:lnTo>
                  <a:pt x="5" y="923"/>
                </a:lnTo>
                <a:lnTo>
                  <a:pt x="8" y="929"/>
                </a:lnTo>
                <a:lnTo>
                  <a:pt x="8" y="929"/>
                </a:lnTo>
                <a:lnTo>
                  <a:pt x="13" y="938"/>
                </a:lnTo>
                <a:lnTo>
                  <a:pt x="19" y="943"/>
                </a:lnTo>
                <a:lnTo>
                  <a:pt x="24" y="950"/>
                </a:lnTo>
                <a:lnTo>
                  <a:pt x="33" y="955"/>
                </a:lnTo>
                <a:lnTo>
                  <a:pt x="33" y="955"/>
                </a:lnTo>
                <a:lnTo>
                  <a:pt x="43" y="958"/>
                </a:lnTo>
                <a:lnTo>
                  <a:pt x="61" y="965"/>
                </a:lnTo>
                <a:lnTo>
                  <a:pt x="113" y="977"/>
                </a:lnTo>
                <a:lnTo>
                  <a:pt x="164" y="988"/>
                </a:lnTo>
                <a:lnTo>
                  <a:pt x="193" y="995"/>
                </a:lnTo>
                <a:lnTo>
                  <a:pt x="193" y="995"/>
                </a:lnTo>
                <a:lnTo>
                  <a:pt x="208" y="997"/>
                </a:lnTo>
                <a:lnTo>
                  <a:pt x="228" y="1001"/>
                </a:lnTo>
                <a:lnTo>
                  <a:pt x="248" y="1007"/>
                </a:lnTo>
                <a:lnTo>
                  <a:pt x="257" y="1011"/>
                </a:lnTo>
                <a:lnTo>
                  <a:pt x="263" y="1015"/>
                </a:lnTo>
                <a:lnTo>
                  <a:pt x="263" y="1015"/>
                </a:lnTo>
                <a:lnTo>
                  <a:pt x="272" y="1022"/>
                </a:lnTo>
                <a:lnTo>
                  <a:pt x="275" y="1026"/>
                </a:lnTo>
                <a:lnTo>
                  <a:pt x="280" y="1029"/>
                </a:lnTo>
                <a:lnTo>
                  <a:pt x="288" y="1030"/>
                </a:lnTo>
                <a:lnTo>
                  <a:pt x="288" y="1030"/>
                </a:lnTo>
                <a:lnTo>
                  <a:pt x="293" y="1029"/>
                </a:lnTo>
                <a:lnTo>
                  <a:pt x="298" y="1026"/>
                </a:lnTo>
                <a:lnTo>
                  <a:pt x="308" y="1020"/>
                </a:lnTo>
                <a:lnTo>
                  <a:pt x="315" y="1012"/>
                </a:lnTo>
                <a:lnTo>
                  <a:pt x="318" y="1010"/>
                </a:lnTo>
                <a:lnTo>
                  <a:pt x="353" y="950"/>
                </a:lnTo>
                <a:lnTo>
                  <a:pt x="353" y="950"/>
                </a:lnTo>
                <a:lnTo>
                  <a:pt x="359" y="955"/>
                </a:lnTo>
                <a:lnTo>
                  <a:pt x="364" y="958"/>
                </a:lnTo>
                <a:lnTo>
                  <a:pt x="368" y="960"/>
                </a:lnTo>
                <a:lnTo>
                  <a:pt x="368" y="960"/>
                </a:lnTo>
                <a:lnTo>
                  <a:pt x="377" y="948"/>
                </a:lnTo>
                <a:lnTo>
                  <a:pt x="395" y="919"/>
                </a:lnTo>
                <a:lnTo>
                  <a:pt x="454" y="832"/>
                </a:lnTo>
                <a:lnTo>
                  <a:pt x="538" y="704"/>
                </a:lnTo>
                <a:lnTo>
                  <a:pt x="538" y="704"/>
                </a:lnTo>
                <a:lnTo>
                  <a:pt x="579" y="750"/>
                </a:lnTo>
                <a:lnTo>
                  <a:pt x="623" y="798"/>
                </a:lnTo>
                <a:lnTo>
                  <a:pt x="676" y="854"/>
                </a:lnTo>
                <a:lnTo>
                  <a:pt x="732" y="912"/>
                </a:lnTo>
                <a:lnTo>
                  <a:pt x="759" y="938"/>
                </a:lnTo>
                <a:lnTo>
                  <a:pt x="786" y="963"/>
                </a:lnTo>
                <a:lnTo>
                  <a:pt x="811" y="985"/>
                </a:lnTo>
                <a:lnTo>
                  <a:pt x="833" y="1003"/>
                </a:lnTo>
                <a:lnTo>
                  <a:pt x="852" y="1017"/>
                </a:lnTo>
                <a:lnTo>
                  <a:pt x="861" y="1021"/>
                </a:lnTo>
                <a:lnTo>
                  <a:pt x="868" y="1025"/>
                </a:lnTo>
                <a:lnTo>
                  <a:pt x="868" y="1025"/>
                </a:lnTo>
                <a:lnTo>
                  <a:pt x="882" y="1030"/>
                </a:lnTo>
                <a:lnTo>
                  <a:pt x="897" y="1032"/>
                </a:lnTo>
                <a:lnTo>
                  <a:pt x="912" y="1035"/>
                </a:lnTo>
                <a:lnTo>
                  <a:pt x="927" y="1036"/>
                </a:lnTo>
                <a:lnTo>
                  <a:pt x="942" y="1036"/>
                </a:lnTo>
                <a:lnTo>
                  <a:pt x="957" y="1036"/>
                </a:lnTo>
                <a:lnTo>
                  <a:pt x="987" y="1032"/>
                </a:lnTo>
                <a:lnTo>
                  <a:pt x="1015" y="1029"/>
                </a:lnTo>
                <a:lnTo>
                  <a:pt x="1037" y="1022"/>
                </a:lnTo>
                <a:lnTo>
                  <a:pt x="1056" y="1016"/>
                </a:lnTo>
                <a:lnTo>
                  <a:pt x="1068" y="1010"/>
                </a:lnTo>
                <a:lnTo>
                  <a:pt x="1068" y="1010"/>
                </a:lnTo>
                <a:lnTo>
                  <a:pt x="1077" y="1002"/>
                </a:lnTo>
                <a:lnTo>
                  <a:pt x="1086" y="993"/>
                </a:lnTo>
                <a:lnTo>
                  <a:pt x="1095" y="985"/>
                </a:lnTo>
                <a:lnTo>
                  <a:pt x="1102" y="973"/>
                </a:lnTo>
                <a:lnTo>
                  <a:pt x="1113" y="957"/>
                </a:lnTo>
                <a:lnTo>
                  <a:pt x="1118" y="950"/>
                </a:lnTo>
                <a:lnTo>
                  <a:pt x="1118" y="950"/>
                </a:lnTo>
                <a:lnTo>
                  <a:pt x="1120" y="951"/>
                </a:lnTo>
                <a:lnTo>
                  <a:pt x="1123" y="951"/>
                </a:lnTo>
                <a:lnTo>
                  <a:pt x="1126" y="951"/>
                </a:lnTo>
                <a:lnTo>
                  <a:pt x="1130" y="951"/>
                </a:lnTo>
                <a:lnTo>
                  <a:pt x="1133" y="948"/>
                </a:lnTo>
                <a:lnTo>
                  <a:pt x="1138" y="945"/>
                </a:lnTo>
                <a:lnTo>
                  <a:pt x="1138" y="945"/>
                </a:lnTo>
                <a:lnTo>
                  <a:pt x="1142" y="938"/>
                </a:lnTo>
                <a:lnTo>
                  <a:pt x="1148" y="926"/>
                </a:lnTo>
                <a:lnTo>
                  <a:pt x="1167" y="882"/>
                </a:lnTo>
                <a:lnTo>
                  <a:pt x="1192" y="820"/>
                </a:lnTo>
                <a:lnTo>
                  <a:pt x="1220" y="751"/>
                </a:lnTo>
                <a:lnTo>
                  <a:pt x="1246" y="679"/>
                </a:lnTo>
                <a:lnTo>
                  <a:pt x="1271" y="612"/>
                </a:lnTo>
                <a:lnTo>
                  <a:pt x="1289" y="560"/>
                </a:lnTo>
                <a:lnTo>
                  <a:pt x="1299" y="528"/>
                </a:lnTo>
                <a:lnTo>
                  <a:pt x="1299" y="528"/>
                </a:lnTo>
                <a:lnTo>
                  <a:pt x="1307" y="484"/>
                </a:lnTo>
                <a:lnTo>
                  <a:pt x="1312" y="459"/>
                </a:lnTo>
                <a:lnTo>
                  <a:pt x="1315" y="434"/>
                </a:lnTo>
                <a:lnTo>
                  <a:pt x="1316" y="410"/>
                </a:lnTo>
                <a:lnTo>
                  <a:pt x="1315" y="389"/>
                </a:lnTo>
                <a:lnTo>
                  <a:pt x="1314" y="379"/>
                </a:lnTo>
                <a:lnTo>
                  <a:pt x="1311" y="370"/>
                </a:lnTo>
                <a:lnTo>
                  <a:pt x="1307" y="364"/>
                </a:lnTo>
                <a:lnTo>
                  <a:pt x="1304" y="358"/>
                </a:lnTo>
                <a:lnTo>
                  <a:pt x="1304" y="358"/>
                </a:lnTo>
                <a:lnTo>
                  <a:pt x="1297" y="350"/>
                </a:lnTo>
                <a:lnTo>
                  <a:pt x="1294" y="345"/>
                </a:lnTo>
                <a:lnTo>
                  <a:pt x="1294" y="341"/>
                </a:lnTo>
                <a:lnTo>
                  <a:pt x="1294" y="339"/>
                </a:lnTo>
                <a:lnTo>
                  <a:pt x="1291" y="338"/>
                </a:lnTo>
                <a:lnTo>
                  <a:pt x="1287" y="334"/>
                </a:lnTo>
                <a:lnTo>
                  <a:pt x="1264" y="318"/>
                </a:lnTo>
                <a:lnTo>
                  <a:pt x="1264" y="318"/>
                </a:lnTo>
                <a:lnTo>
                  <a:pt x="1230" y="295"/>
                </a:lnTo>
                <a:lnTo>
                  <a:pt x="1205" y="276"/>
                </a:lnTo>
                <a:lnTo>
                  <a:pt x="1189" y="262"/>
                </a:lnTo>
                <a:lnTo>
                  <a:pt x="1183" y="257"/>
                </a:lnTo>
                <a:lnTo>
                  <a:pt x="1183" y="232"/>
                </a:lnTo>
                <a:lnTo>
                  <a:pt x="1183" y="222"/>
                </a:lnTo>
                <a:lnTo>
                  <a:pt x="1183" y="222"/>
                </a:lnTo>
                <a:lnTo>
                  <a:pt x="1185" y="222"/>
                </a:lnTo>
                <a:lnTo>
                  <a:pt x="1186" y="221"/>
                </a:lnTo>
                <a:lnTo>
                  <a:pt x="1189" y="217"/>
                </a:lnTo>
                <a:lnTo>
                  <a:pt x="1189" y="212"/>
                </a:lnTo>
                <a:lnTo>
                  <a:pt x="1189" y="212"/>
                </a:lnTo>
                <a:lnTo>
                  <a:pt x="1186" y="206"/>
                </a:lnTo>
                <a:lnTo>
                  <a:pt x="1181" y="198"/>
                </a:lnTo>
                <a:lnTo>
                  <a:pt x="1173" y="192"/>
                </a:lnTo>
                <a:lnTo>
                  <a:pt x="1173" y="192"/>
                </a:lnTo>
                <a:lnTo>
                  <a:pt x="1173" y="178"/>
                </a:lnTo>
                <a:lnTo>
                  <a:pt x="1175" y="168"/>
                </a:lnTo>
                <a:lnTo>
                  <a:pt x="1173" y="162"/>
                </a:lnTo>
                <a:lnTo>
                  <a:pt x="1173" y="162"/>
                </a:lnTo>
                <a:lnTo>
                  <a:pt x="1163" y="147"/>
                </a:lnTo>
                <a:lnTo>
                  <a:pt x="1163" y="147"/>
                </a:lnTo>
                <a:lnTo>
                  <a:pt x="1167" y="147"/>
                </a:lnTo>
                <a:lnTo>
                  <a:pt x="1176" y="146"/>
                </a:lnTo>
                <a:lnTo>
                  <a:pt x="1181" y="144"/>
                </a:lnTo>
                <a:lnTo>
                  <a:pt x="1185" y="143"/>
                </a:lnTo>
                <a:lnTo>
                  <a:pt x="1189" y="141"/>
                </a:lnTo>
                <a:lnTo>
                  <a:pt x="1189" y="137"/>
                </a:lnTo>
                <a:lnTo>
                  <a:pt x="1189" y="137"/>
                </a:lnTo>
                <a:lnTo>
                  <a:pt x="1187" y="131"/>
                </a:lnTo>
                <a:lnTo>
                  <a:pt x="1186" y="126"/>
                </a:lnTo>
                <a:lnTo>
                  <a:pt x="1183" y="122"/>
                </a:lnTo>
                <a:lnTo>
                  <a:pt x="1183" y="122"/>
                </a:lnTo>
                <a:lnTo>
                  <a:pt x="1186" y="122"/>
                </a:lnTo>
                <a:lnTo>
                  <a:pt x="1191" y="121"/>
                </a:lnTo>
                <a:lnTo>
                  <a:pt x="1192" y="119"/>
                </a:lnTo>
                <a:lnTo>
                  <a:pt x="1194" y="118"/>
                </a:lnTo>
                <a:lnTo>
                  <a:pt x="1195" y="116"/>
                </a:lnTo>
                <a:lnTo>
                  <a:pt x="1194" y="112"/>
                </a:lnTo>
                <a:lnTo>
                  <a:pt x="1194" y="112"/>
                </a:lnTo>
                <a:lnTo>
                  <a:pt x="1192" y="106"/>
                </a:lnTo>
                <a:lnTo>
                  <a:pt x="1192" y="102"/>
                </a:lnTo>
                <a:lnTo>
                  <a:pt x="1196" y="98"/>
                </a:lnTo>
                <a:lnTo>
                  <a:pt x="1199" y="92"/>
                </a:lnTo>
                <a:lnTo>
                  <a:pt x="1199" y="92"/>
                </a:lnTo>
                <a:lnTo>
                  <a:pt x="1200" y="89"/>
                </a:lnTo>
                <a:lnTo>
                  <a:pt x="1202" y="87"/>
                </a:lnTo>
                <a:lnTo>
                  <a:pt x="1206" y="84"/>
                </a:lnTo>
                <a:lnTo>
                  <a:pt x="1207" y="84"/>
                </a:lnTo>
                <a:lnTo>
                  <a:pt x="1204" y="82"/>
                </a:lnTo>
                <a:lnTo>
                  <a:pt x="1204" y="82"/>
                </a:lnTo>
                <a:lnTo>
                  <a:pt x="1197" y="77"/>
                </a:lnTo>
                <a:lnTo>
                  <a:pt x="1192" y="72"/>
                </a:lnTo>
                <a:lnTo>
                  <a:pt x="1189" y="67"/>
                </a:lnTo>
                <a:lnTo>
                  <a:pt x="1189" y="67"/>
                </a:lnTo>
                <a:lnTo>
                  <a:pt x="1190" y="65"/>
                </a:lnTo>
                <a:lnTo>
                  <a:pt x="1192" y="60"/>
                </a:lnTo>
                <a:lnTo>
                  <a:pt x="1194" y="58"/>
                </a:lnTo>
                <a:lnTo>
                  <a:pt x="1194" y="54"/>
                </a:lnTo>
                <a:lnTo>
                  <a:pt x="1192" y="50"/>
                </a:lnTo>
                <a:lnTo>
                  <a:pt x="1189" y="47"/>
                </a:lnTo>
                <a:lnTo>
                  <a:pt x="1189" y="47"/>
                </a:lnTo>
                <a:lnTo>
                  <a:pt x="1180" y="39"/>
                </a:lnTo>
                <a:lnTo>
                  <a:pt x="1172" y="35"/>
                </a:lnTo>
                <a:lnTo>
                  <a:pt x="1163" y="32"/>
                </a:lnTo>
                <a:lnTo>
                  <a:pt x="1163" y="32"/>
                </a:lnTo>
                <a:lnTo>
                  <a:pt x="1165" y="29"/>
                </a:lnTo>
                <a:lnTo>
                  <a:pt x="1166" y="23"/>
                </a:lnTo>
                <a:lnTo>
                  <a:pt x="1166" y="20"/>
                </a:lnTo>
                <a:lnTo>
                  <a:pt x="1165" y="17"/>
                </a:lnTo>
                <a:lnTo>
                  <a:pt x="1162" y="14"/>
                </a:lnTo>
                <a:lnTo>
                  <a:pt x="1158" y="12"/>
                </a:lnTo>
                <a:lnTo>
                  <a:pt x="1158" y="12"/>
                </a:lnTo>
                <a:lnTo>
                  <a:pt x="1150" y="9"/>
                </a:lnTo>
                <a:lnTo>
                  <a:pt x="1143" y="7"/>
                </a:lnTo>
                <a:lnTo>
                  <a:pt x="1138" y="7"/>
                </a:lnTo>
                <a:lnTo>
                  <a:pt x="1138" y="7"/>
                </a:lnTo>
                <a:lnTo>
                  <a:pt x="1127" y="7"/>
                </a:lnTo>
                <a:lnTo>
                  <a:pt x="1117" y="5"/>
                </a:lnTo>
                <a:lnTo>
                  <a:pt x="1108" y="7"/>
                </a:lnTo>
                <a:lnTo>
                  <a:pt x="1108" y="7"/>
                </a:lnTo>
                <a:lnTo>
                  <a:pt x="1101" y="9"/>
                </a:lnTo>
                <a:lnTo>
                  <a:pt x="1095" y="12"/>
                </a:lnTo>
                <a:lnTo>
                  <a:pt x="1088" y="17"/>
                </a:lnTo>
                <a:lnTo>
                  <a:pt x="1088" y="17"/>
                </a:lnTo>
                <a:lnTo>
                  <a:pt x="1087" y="13"/>
                </a:lnTo>
                <a:lnTo>
                  <a:pt x="1085" y="7"/>
                </a:lnTo>
                <a:lnTo>
                  <a:pt x="1083" y="3"/>
                </a:lnTo>
                <a:lnTo>
                  <a:pt x="1081" y="2"/>
                </a:lnTo>
                <a:lnTo>
                  <a:pt x="1077" y="0"/>
                </a:lnTo>
                <a:lnTo>
                  <a:pt x="1073" y="2"/>
                </a:lnTo>
                <a:lnTo>
                  <a:pt x="1073" y="2"/>
                </a:lnTo>
                <a:lnTo>
                  <a:pt x="1070" y="4"/>
                </a:lnTo>
                <a:lnTo>
                  <a:pt x="1066" y="8"/>
                </a:lnTo>
                <a:lnTo>
                  <a:pt x="1062" y="14"/>
                </a:lnTo>
                <a:lnTo>
                  <a:pt x="1060" y="19"/>
                </a:lnTo>
                <a:lnTo>
                  <a:pt x="1058" y="22"/>
                </a:lnTo>
                <a:lnTo>
                  <a:pt x="1058" y="22"/>
                </a:lnTo>
                <a:lnTo>
                  <a:pt x="1053" y="18"/>
                </a:lnTo>
                <a:lnTo>
                  <a:pt x="1046" y="15"/>
                </a:lnTo>
                <a:lnTo>
                  <a:pt x="1033" y="12"/>
                </a:lnTo>
                <a:lnTo>
                  <a:pt x="1033" y="12"/>
                </a:lnTo>
                <a:lnTo>
                  <a:pt x="1020" y="9"/>
                </a:lnTo>
                <a:lnTo>
                  <a:pt x="1007" y="8"/>
                </a:lnTo>
                <a:lnTo>
                  <a:pt x="998" y="8"/>
                </a:lnTo>
                <a:lnTo>
                  <a:pt x="993" y="7"/>
                </a:lnTo>
                <a:lnTo>
                  <a:pt x="993" y="7"/>
                </a:lnTo>
                <a:lnTo>
                  <a:pt x="990" y="5"/>
                </a:lnTo>
                <a:lnTo>
                  <a:pt x="986" y="7"/>
                </a:lnTo>
                <a:lnTo>
                  <a:pt x="980" y="10"/>
                </a:lnTo>
                <a:lnTo>
                  <a:pt x="973" y="17"/>
                </a:lnTo>
                <a:lnTo>
                  <a:pt x="973" y="17"/>
                </a:lnTo>
                <a:lnTo>
                  <a:pt x="968" y="20"/>
                </a:lnTo>
                <a:lnTo>
                  <a:pt x="961" y="24"/>
                </a:lnTo>
                <a:lnTo>
                  <a:pt x="942" y="30"/>
                </a:lnTo>
                <a:lnTo>
                  <a:pt x="925" y="34"/>
                </a:lnTo>
                <a:lnTo>
                  <a:pt x="913" y="37"/>
                </a:lnTo>
                <a:lnTo>
                  <a:pt x="913" y="37"/>
                </a:lnTo>
                <a:lnTo>
                  <a:pt x="907" y="38"/>
                </a:lnTo>
                <a:lnTo>
                  <a:pt x="902" y="38"/>
                </a:lnTo>
                <a:lnTo>
                  <a:pt x="896" y="37"/>
                </a:lnTo>
                <a:lnTo>
                  <a:pt x="895" y="34"/>
                </a:lnTo>
                <a:lnTo>
                  <a:pt x="893" y="32"/>
                </a:lnTo>
                <a:lnTo>
                  <a:pt x="893" y="32"/>
                </a:lnTo>
                <a:lnTo>
                  <a:pt x="888" y="2"/>
                </a:lnTo>
                <a:lnTo>
                  <a:pt x="888" y="2"/>
                </a:lnTo>
                <a:lnTo>
                  <a:pt x="887" y="3"/>
                </a:lnTo>
                <a:lnTo>
                  <a:pt x="883" y="5"/>
                </a:lnTo>
                <a:lnTo>
                  <a:pt x="881" y="12"/>
                </a:lnTo>
                <a:lnTo>
                  <a:pt x="880" y="15"/>
                </a:lnTo>
                <a:lnTo>
                  <a:pt x="878" y="22"/>
                </a:lnTo>
                <a:lnTo>
                  <a:pt x="878" y="22"/>
                </a:lnTo>
                <a:lnTo>
                  <a:pt x="877" y="33"/>
                </a:lnTo>
                <a:lnTo>
                  <a:pt x="878" y="43"/>
                </a:lnTo>
                <a:lnTo>
                  <a:pt x="878" y="52"/>
                </a:lnTo>
                <a:lnTo>
                  <a:pt x="878" y="52"/>
                </a:lnTo>
                <a:lnTo>
                  <a:pt x="864" y="49"/>
                </a:lnTo>
                <a:lnTo>
                  <a:pt x="854" y="45"/>
                </a:lnTo>
                <a:lnTo>
                  <a:pt x="851" y="44"/>
                </a:lnTo>
                <a:lnTo>
                  <a:pt x="848" y="42"/>
                </a:lnTo>
                <a:lnTo>
                  <a:pt x="848" y="42"/>
                </a:lnTo>
                <a:lnTo>
                  <a:pt x="847" y="40"/>
                </a:lnTo>
                <a:lnTo>
                  <a:pt x="844" y="39"/>
                </a:lnTo>
                <a:lnTo>
                  <a:pt x="842" y="40"/>
                </a:lnTo>
                <a:lnTo>
                  <a:pt x="841" y="42"/>
                </a:lnTo>
                <a:lnTo>
                  <a:pt x="839" y="44"/>
                </a:lnTo>
                <a:lnTo>
                  <a:pt x="839" y="48"/>
                </a:lnTo>
                <a:lnTo>
                  <a:pt x="841" y="52"/>
                </a:lnTo>
                <a:lnTo>
                  <a:pt x="843" y="57"/>
                </a:lnTo>
                <a:lnTo>
                  <a:pt x="843" y="57"/>
                </a:lnTo>
                <a:lnTo>
                  <a:pt x="849" y="64"/>
                </a:lnTo>
                <a:lnTo>
                  <a:pt x="854" y="69"/>
                </a:lnTo>
                <a:lnTo>
                  <a:pt x="858" y="72"/>
                </a:lnTo>
                <a:lnTo>
                  <a:pt x="823" y="77"/>
                </a:lnTo>
                <a:lnTo>
                  <a:pt x="823" y="77"/>
                </a:lnTo>
                <a:lnTo>
                  <a:pt x="833" y="88"/>
                </a:lnTo>
                <a:lnTo>
                  <a:pt x="838" y="97"/>
                </a:lnTo>
                <a:lnTo>
                  <a:pt x="839" y="99"/>
                </a:lnTo>
                <a:lnTo>
                  <a:pt x="838" y="102"/>
                </a:lnTo>
                <a:lnTo>
                  <a:pt x="838" y="102"/>
                </a:lnTo>
                <a:close/>
                <a:moveTo>
                  <a:pt x="898" y="222"/>
                </a:moveTo>
                <a:lnTo>
                  <a:pt x="918" y="227"/>
                </a:lnTo>
                <a:lnTo>
                  <a:pt x="918" y="237"/>
                </a:lnTo>
                <a:lnTo>
                  <a:pt x="923" y="252"/>
                </a:lnTo>
                <a:lnTo>
                  <a:pt x="923" y="262"/>
                </a:lnTo>
                <a:lnTo>
                  <a:pt x="843" y="222"/>
                </a:lnTo>
                <a:lnTo>
                  <a:pt x="898" y="22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5">
            <a:extLst>
              <a:ext uri="{FF2B5EF4-FFF2-40B4-BE49-F238E27FC236}">
                <a16:creationId xmlns:a16="http://schemas.microsoft.com/office/drawing/2014/main" id="{08E98F57-D345-4E7B-941D-B7747909C941}"/>
              </a:ext>
            </a:extLst>
          </p:cNvPr>
          <p:cNvSpPr>
            <a:spLocks noEditPoints="1"/>
          </p:cNvSpPr>
          <p:nvPr/>
        </p:nvSpPr>
        <p:spPr bwMode="auto">
          <a:xfrm>
            <a:off x="773695" y="4324763"/>
            <a:ext cx="2518751" cy="1300615"/>
          </a:xfrm>
          <a:custGeom>
            <a:avLst/>
            <a:gdLst>
              <a:gd name="T0" fmla="*/ 48 w 2779"/>
              <a:gd name="T1" fmla="*/ 357 h 1435"/>
              <a:gd name="T2" fmla="*/ 20 w 2779"/>
              <a:gd name="T3" fmla="*/ 433 h 1435"/>
              <a:gd name="T4" fmla="*/ 32 w 2779"/>
              <a:gd name="T5" fmla="*/ 481 h 1435"/>
              <a:gd name="T6" fmla="*/ 38 w 2779"/>
              <a:gd name="T7" fmla="*/ 537 h 1435"/>
              <a:gd name="T8" fmla="*/ 40 w 2779"/>
              <a:gd name="T9" fmla="*/ 609 h 1435"/>
              <a:gd name="T10" fmla="*/ 124 w 2779"/>
              <a:gd name="T11" fmla="*/ 685 h 1435"/>
              <a:gd name="T12" fmla="*/ 264 w 2779"/>
              <a:gd name="T13" fmla="*/ 730 h 1435"/>
              <a:gd name="T14" fmla="*/ 306 w 2779"/>
              <a:gd name="T15" fmla="*/ 804 h 1435"/>
              <a:gd name="T16" fmla="*/ 352 w 2779"/>
              <a:gd name="T17" fmla="*/ 858 h 1435"/>
              <a:gd name="T18" fmla="*/ 606 w 2779"/>
              <a:gd name="T19" fmla="*/ 1092 h 1435"/>
              <a:gd name="T20" fmla="*/ 1068 w 2779"/>
              <a:gd name="T21" fmla="*/ 1333 h 1435"/>
              <a:gd name="T22" fmla="*/ 1340 w 2779"/>
              <a:gd name="T23" fmla="*/ 1379 h 1435"/>
              <a:gd name="T24" fmla="*/ 2075 w 2779"/>
              <a:gd name="T25" fmla="*/ 1427 h 1435"/>
              <a:gd name="T26" fmla="*/ 2521 w 2779"/>
              <a:gd name="T27" fmla="*/ 1399 h 1435"/>
              <a:gd name="T28" fmla="*/ 2737 w 2779"/>
              <a:gd name="T29" fmla="*/ 1267 h 1435"/>
              <a:gd name="T30" fmla="*/ 2725 w 2779"/>
              <a:gd name="T31" fmla="*/ 1070 h 1435"/>
              <a:gd name="T32" fmla="*/ 2775 w 2779"/>
              <a:gd name="T33" fmla="*/ 916 h 1435"/>
              <a:gd name="T34" fmla="*/ 2633 w 2779"/>
              <a:gd name="T35" fmla="*/ 730 h 1435"/>
              <a:gd name="T36" fmla="*/ 2447 w 2779"/>
              <a:gd name="T37" fmla="*/ 613 h 1435"/>
              <a:gd name="T38" fmla="*/ 2027 w 2779"/>
              <a:gd name="T39" fmla="*/ 383 h 1435"/>
              <a:gd name="T40" fmla="*/ 1865 w 2779"/>
              <a:gd name="T41" fmla="*/ 204 h 1435"/>
              <a:gd name="T42" fmla="*/ 1847 w 2779"/>
              <a:gd name="T43" fmla="*/ 166 h 1435"/>
              <a:gd name="T44" fmla="*/ 1813 w 2779"/>
              <a:gd name="T45" fmla="*/ 120 h 1435"/>
              <a:gd name="T46" fmla="*/ 1787 w 2779"/>
              <a:gd name="T47" fmla="*/ 90 h 1435"/>
              <a:gd name="T48" fmla="*/ 1745 w 2779"/>
              <a:gd name="T49" fmla="*/ 64 h 1435"/>
              <a:gd name="T50" fmla="*/ 1711 w 2779"/>
              <a:gd name="T51" fmla="*/ 2 h 1435"/>
              <a:gd name="T52" fmla="*/ 1665 w 2779"/>
              <a:gd name="T53" fmla="*/ 40 h 1435"/>
              <a:gd name="T54" fmla="*/ 1627 w 2779"/>
              <a:gd name="T55" fmla="*/ 40 h 1435"/>
              <a:gd name="T56" fmla="*/ 1633 w 2779"/>
              <a:gd name="T57" fmla="*/ 72 h 1435"/>
              <a:gd name="T58" fmla="*/ 1603 w 2779"/>
              <a:gd name="T59" fmla="*/ 118 h 1435"/>
              <a:gd name="T60" fmla="*/ 1593 w 2779"/>
              <a:gd name="T61" fmla="*/ 160 h 1435"/>
              <a:gd name="T62" fmla="*/ 1411 w 2779"/>
              <a:gd name="T63" fmla="*/ 208 h 1435"/>
              <a:gd name="T64" fmla="*/ 938 w 2779"/>
              <a:gd name="T65" fmla="*/ 391 h 1435"/>
              <a:gd name="T66" fmla="*/ 546 w 2779"/>
              <a:gd name="T67" fmla="*/ 503 h 1435"/>
              <a:gd name="T68" fmla="*/ 576 w 2779"/>
              <a:gd name="T69" fmla="*/ 419 h 1435"/>
              <a:gd name="T70" fmla="*/ 488 w 2779"/>
              <a:gd name="T71" fmla="*/ 176 h 1435"/>
              <a:gd name="T72" fmla="*/ 408 w 2779"/>
              <a:gd name="T73" fmla="*/ 88 h 1435"/>
              <a:gd name="T74" fmla="*/ 274 w 2779"/>
              <a:gd name="T75" fmla="*/ 82 h 1435"/>
              <a:gd name="T76" fmla="*/ 136 w 2779"/>
              <a:gd name="T77" fmla="*/ 106 h 1435"/>
              <a:gd name="T78" fmla="*/ 48 w 2779"/>
              <a:gd name="T79" fmla="*/ 160 h 1435"/>
              <a:gd name="T80" fmla="*/ 38 w 2779"/>
              <a:gd name="T81" fmla="*/ 178 h 1435"/>
              <a:gd name="T82" fmla="*/ 64 w 2779"/>
              <a:gd name="T83" fmla="*/ 257 h 1435"/>
              <a:gd name="T84" fmla="*/ 1340 w 2779"/>
              <a:gd name="T85" fmla="*/ 649 h 1435"/>
              <a:gd name="T86" fmla="*/ 1481 w 2779"/>
              <a:gd name="T87" fmla="*/ 569 h 1435"/>
              <a:gd name="T88" fmla="*/ 1525 w 2779"/>
              <a:gd name="T89" fmla="*/ 569 h 1435"/>
              <a:gd name="T90" fmla="*/ 1633 w 2779"/>
              <a:gd name="T91" fmla="*/ 593 h 1435"/>
              <a:gd name="T92" fmla="*/ 1613 w 2779"/>
              <a:gd name="T93" fmla="*/ 669 h 1435"/>
              <a:gd name="T94" fmla="*/ 1697 w 2779"/>
              <a:gd name="T95" fmla="*/ 730 h 1435"/>
              <a:gd name="T96" fmla="*/ 1591 w 2779"/>
              <a:gd name="T97" fmla="*/ 756 h 1435"/>
              <a:gd name="T98" fmla="*/ 1336 w 2779"/>
              <a:gd name="T99" fmla="*/ 762 h 1435"/>
              <a:gd name="T100" fmla="*/ 1064 w 2779"/>
              <a:gd name="T101" fmla="*/ 701 h 1435"/>
              <a:gd name="T102" fmla="*/ 1513 w 2779"/>
              <a:gd name="T103" fmla="*/ 337 h 1435"/>
              <a:gd name="T104" fmla="*/ 1356 w 2779"/>
              <a:gd name="T105" fmla="*/ 447 h 1435"/>
              <a:gd name="T106" fmla="*/ 1360 w 2779"/>
              <a:gd name="T107" fmla="*/ 401 h 1435"/>
              <a:gd name="T108" fmla="*/ 1513 w 2779"/>
              <a:gd name="T109" fmla="*/ 353 h 1435"/>
              <a:gd name="T110" fmla="*/ 1865 w 2779"/>
              <a:gd name="T111" fmla="*/ 489 h 1435"/>
              <a:gd name="T112" fmla="*/ 2025 w 2779"/>
              <a:gd name="T113" fmla="*/ 633 h 1435"/>
              <a:gd name="T114" fmla="*/ 1769 w 2779"/>
              <a:gd name="T115" fmla="*/ 505 h 14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779" h="1435">
                <a:moveTo>
                  <a:pt x="64" y="257"/>
                </a:moveTo>
                <a:lnTo>
                  <a:pt x="64" y="257"/>
                </a:lnTo>
                <a:lnTo>
                  <a:pt x="64" y="267"/>
                </a:lnTo>
                <a:lnTo>
                  <a:pt x="60" y="283"/>
                </a:lnTo>
                <a:lnTo>
                  <a:pt x="48" y="321"/>
                </a:lnTo>
                <a:lnTo>
                  <a:pt x="48" y="321"/>
                </a:lnTo>
                <a:lnTo>
                  <a:pt x="46" y="335"/>
                </a:lnTo>
                <a:lnTo>
                  <a:pt x="48" y="347"/>
                </a:lnTo>
                <a:lnTo>
                  <a:pt x="48" y="357"/>
                </a:lnTo>
                <a:lnTo>
                  <a:pt x="48" y="369"/>
                </a:lnTo>
                <a:lnTo>
                  <a:pt x="48" y="369"/>
                </a:lnTo>
                <a:lnTo>
                  <a:pt x="46" y="385"/>
                </a:lnTo>
                <a:lnTo>
                  <a:pt x="44" y="399"/>
                </a:lnTo>
                <a:lnTo>
                  <a:pt x="40" y="413"/>
                </a:lnTo>
                <a:lnTo>
                  <a:pt x="38" y="419"/>
                </a:lnTo>
                <a:lnTo>
                  <a:pt x="32" y="425"/>
                </a:lnTo>
                <a:lnTo>
                  <a:pt x="32" y="425"/>
                </a:lnTo>
                <a:lnTo>
                  <a:pt x="20" y="433"/>
                </a:lnTo>
                <a:lnTo>
                  <a:pt x="10" y="439"/>
                </a:lnTo>
                <a:lnTo>
                  <a:pt x="2" y="443"/>
                </a:lnTo>
                <a:lnTo>
                  <a:pt x="0" y="445"/>
                </a:lnTo>
                <a:lnTo>
                  <a:pt x="0" y="449"/>
                </a:lnTo>
                <a:lnTo>
                  <a:pt x="0" y="449"/>
                </a:lnTo>
                <a:lnTo>
                  <a:pt x="2" y="453"/>
                </a:lnTo>
                <a:lnTo>
                  <a:pt x="6" y="459"/>
                </a:lnTo>
                <a:lnTo>
                  <a:pt x="16" y="469"/>
                </a:lnTo>
                <a:lnTo>
                  <a:pt x="32" y="481"/>
                </a:lnTo>
                <a:lnTo>
                  <a:pt x="32" y="481"/>
                </a:lnTo>
                <a:lnTo>
                  <a:pt x="34" y="485"/>
                </a:lnTo>
                <a:lnTo>
                  <a:pt x="40" y="497"/>
                </a:lnTo>
                <a:lnTo>
                  <a:pt x="42" y="505"/>
                </a:lnTo>
                <a:lnTo>
                  <a:pt x="42" y="513"/>
                </a:lnTo>
                <a:lnTo>
                  <a:pt x="42" y="521"/>
                </a:lnTo>
                <a:lnTo>
                  <a:pt x="40" y="529"/>
                </a:lnTo>
                <a:lnTo>
                  <a:pt x="40" y="529"/>
                </a:lnTo>
                <a:lnTo>
                  <a:pt x="38" y="537"/>
                </a:lnTo>
                <a:lnTo>
                  <a:pt x="38" y="545"/>
                </a:lnTo>
                <a:lnTo>
                  <a:pt x="38" y="553"/>
                </a:lnTo>
                <a:lnTo>
                  <a:pt x="40" y="561"/>
                </a:lnTo>
                <a:lnTo>
                  <a:pt x="46" y="573"/>
                </a:lnTo>
                <a:lnTo>
                  <a:pt x="48" y="577"/>
                </a:lnTo>
                <a:lnTo>
                  <a:pt x="48" y="577"/>
                </a:lnTo>
                <a:lnTo>
                  <a:pt x="46" y="585"/>
                </a:lnTo>
                <a:lnTo>
                  <a:pt x="40" y="609"/>
                </a:lnTo>
                <a:lnTo>
                  <a:pt x="40" y="609"/>
                </a:lnTo>
                <a:lnTo>
                  <a:pt x="36" y="625"/>
                </a:lnTo>
                <a:lnTo>
                  <a:pt x="34" y="637"/>
                </a:lnTo>
                <a:lnTo>
                  <a:pt x="34" y="643"/>
                </a:lnTo>
                <a:lnTo>
                  <a:pt x="36" y="649"/>
                </a:lnTo>
                <a:lnTo>
                  <a:pt x="40" y="653"/>
                </a:lnTo>
                <a:lnTo>
                  <a:pt x="48" y="657"/>
                </a:lnTo>
                <a:lnTo>
                  <a:pt x="48" y="657"/>
                </a:lnTo>
                <a:lnTo>
                  <a:pt x="78" y="669"/>
                </a:lnTo>
                <a:lnTo>
                  <a:pt x="124" y="685"/>
                </a:lnTo>
                <a:lnTo>
                  <a:pt x="170" y="699"/>
                </a:lnTo>
                <a:lnTo>
                  <a:pt x="188" y="703"/>
                </a:lnTo>
                <a:lnTo>
                  <a:pt x="200" y="706"/>
                </a:lnTo>
                <a:lnTo>
                  <a:pt x="200" y="706"/>
                </a:lnTo>
                <a:lnTo>
                  <a:pt x="210" y="708"/>
                </a:lnTo>
                <a:lnTo>
                  <a:pt x="220" y="710"/>
                </a:lnTo>
                <a:lnTo>
                  <a:pt x="242" y="718"/>
                </a:lnTo>
                <a:lnTo>
                  <a:pt x="264" y="730"/>
                </a:lnTo>
                <a:lnTo>
                  <a:pt x="264" y="730"/>
                </a:lnTo>
                <a:lnTo>
                  <a:pt x="292" y="756"/>
                </a:lnTo>
                <a:lnTo>
                  <a:pt x="312" y="776"/>
                </a:lnTo>
                <a:lnTo>
                  <a:pt x="318" y="782"/>
                </a:lnTo>
                <a:lnTo>
                  <a:pt x="320" y="786"/>
                </a:lnTo>
                <a:lnTo>
                  <a:pt x="320" y="786"/>
                </a:lnTo>
                <a:lnTo>
                  <a:pt x="316" y="790"/>
                </a:lnTo>
                <a:lnTo>
                  <a:pt x="310" y="796"/>
                </a:lnTo>
                <a:lnTo>
                  <a:pt x="306" y="800"/>
                </a:lnTo>
                <a:lnTo>
                  <a:pt x="306" y="804"/>
                </a:lnTo>
                <a:lnTo>
                  <a:pt x="308" y="810"/>
                </a:lnTo>
                <a:lnTo>
                  <a:pt x="312" y="818"/>
                </a:lnTo>
                <a:lnTo>
                  <a:pt x="312" y="818"/>
                </a:lnTo>
                <a:lnTo>
                  <a:pt x="324" y="830"/>
                </a:lnTo>
                <a:lnTo>
                  <a:pt x="334" y="838"/>
                </a:lnTo>
                <a:lnTo>
                  <a:pt x="344" y="846"/>
                </a:lnTo>
                <a:lnTo>
                  <a:pt x="348" y="852"/>
                </a:lnTo>
                <a:lnTo>
                  <a:pt x="352" y="858"/>
                </a:lnTo>
                <a:lnTo>
                  <a:pt x="352" y="858"/>
                </a:lnTo>
                <a:lnTo>
                  <a:pt x="362" y="876"/>
                </a:lnTo>
                <a:lnTo>
                  <a:pt x="378" y="900"/>
                </a:lnTo>
                <a:lnTo>
                  <a:pt x="416" y="954"/>
                </a:lnTo>
                <a:lnTo>
                  <a:pt x="416" y="954"/>
                </a:lnTo>
                <a:lnTo>
                  <a:pt x="424" y="962"/>
                </a:lnTo>
                <a:lnTo>
                  <a:pt x="438" y="974"/>
                </a:lnTo>
                <a:lnTo>
                  <a:pt x="482" y="1008"/>
                </a:lnTo>
                <a:lnTo>
                  <a:pt x="538" y="1048"/>
                </a:lnTo>
                <a:lnTo>
                  <a:pt x="606" y="1092"/>
                </a:lnTo>
                <a:lnTo>
                  <a:pt x="674" y="1136"/>
                </a:lnTo>
                <a:lnTo>
                  <a:pt x="742" y="1179"/>
                </a:lnTo>
                <a:lnTo>
                  <a:pt x="798" y="1213"/>
                </a:lnTo>
                <a:lnTo>
                  <a:pt x="840" y="1235"/>
                </a:lnTo>
                <a:lnTo>
                  <a:pt x="840" y="1235"/>
                </a:lnTo>
                <a:lnTo>
                  <a:pt x="908" y="1267"/>
                </a:lnTo>
                <a:lnTo>
                  <a:pt x="980" y="1299"/>
                </a:lnTo>
                <a:lnTo>
                  <a:pt x="1042" y="1323"/>
                </a:lnTo>
                <a:lnTo>
                  <a:pt x="1068" y="1333"/>
                </a:lnTo>
                <a:lnTo>
                  <a:pt x="1088" y="1339"/>
                </a:lnTo>
                <a:lnTo>
                  <a:pt x="1088" y="1339"/>
                </a:lnTo>
                <a:lnTo>
                  <a:pt x="1132" y="1347"/>
                </a:lnTo>
                <a:lnTo>
                  <a:pt x="1184" y="1355"/>
                </a:lnTo>
                <a:lnTo>
                  <a:pt x="1238" y="1363"/>
                </a:lnTo>
                <a:lnTo>
                  <a:pt x="1280" y="1371"/>
                </a:lnTo>
                <a:lnTo>
                  <a:pt x="1280" y="1371"/>
                </a:lnTo>
                <a:lnTo>
                  <a:pt x="1312" y="1377"/>
                </a:lnTo>
                <a:lnTo>
                  <a:pt x="1340" y="1379"/>
                </a:lnTo>
                <a:lnTo>
                  <a:pt x="1368" y="1379"/>
                </a:lnTo>
                <a:lnTo>
                  <a:pt x="1393" y="1331"/>
                </a:lnTo>
                <a:lnTo>
                  <a:pt x="1393" y="1331"/>
                </a:lnTo>
                <a:lnTo>
                  <a:pt x="1487" y="1347"/>
                </a:lnTo>
                <a:lnTo>
                  <a:pt x="1589" y="1365"/>
                </a:lnTo>
                <a:lnTo>
                  <a:pt x="1717" y="1385"/>
                </a:lnTo>
                <a:lnTo>
                  <a:pt x="1857" y="1403"/>
                </a:lnTo>
                <a:lnTo>
                  <a:pt x="2003" y="1421"/>
                </a:lnTo>
                <a:lnTo>
                  <a:pt x="2075" y="1427"/>
                </a:lnTo>
                <a:lnTo>
                  <a:pt x="2145" y="1431"/>
                </a:lnTo>
                <a:lnTo>
                  <a:pt x="2211" y="1435"/>
                </a:lnTo>
                <a:lnTo>
                  <a:pt x="2273" y="1435"/>
                </a:lnTo>
                <a:lnTo>
                  <a:pt x="2273" y="1435"/>
                </a:lnTo>
                <a:lnTo>
                  <a:pt x="2329" y="1433"/>
                </a:lnTo>
                <a:lnTo>
                  <a:pt x="2383" y="1427"/>
                </a:lnTo>
                <a:lnTo>
                  <a:pt x="2433" y="1421"/>
                </a:lnTo>
                <a:lnTo>
                  <a:pt x="2479" y="1411"/>
                </a:lnTo>
                <a:lnTo>
                  <a:pt x="2521" y="1399"/>
                </a:lnTo>
                <a:lnTo>
                  <a:pt x="2559" y="1387"/>
                </a:lnTo>
                <a:lnTo>
                  <a:pt x="2595" y="1373"/>
                </a:lnTo>
                <a:lnTo>
                  <a:pt x="2627" y="1357"/>
                </a:lnTo>
                <a:lnTo>
                  <a:pt x="2653" y="1341"/>
                </a:lnTo>
                <a:lnTo>
                  <a:pt x="2677" y="1325"/>
                </a:lnTo>
                <a:lnTo>
                  <a:pt x="2699" y="1309"/>
                </a:lnTo>
                <a:lnTo>
                  <a:pt x="2715" y="1295"/>
                </a:lnTo>
                <a:lnTo>
                  <a:pt x="2729" y="1279"/>
                </a:lnTo>
                <a:lnTo>
                  <a:pt x="2737" y="1267"/>
                </a:lnTo>
                <a:lnTo>
                  <a:pt x="2743" y="1253"/>
                </a:lnTo>
                <a:lnTo>
                  <a:pt x="2745" y="1243"/>
                </a:lnTo>
                <a:lnTo>
                  <a:pt x="2745" y="1243"/>
                </a:lnTo>
                <a:lnTo>
                  <a:pt x="2743" y="1197"/>
                </a:lnTo>
                <a:lnTo>
                  <a:pt x="2739" y="1146"/>
                </a:lnTo>
                <a:lnTo>
                  <a:pt x="2733" y="1104"/>
                </a:lnTo>
                <a:lnTo>
                  <a:pt x="2729" y="1082"/>
                </a:lnTo>
                <a:lnTo>
                  <a:pt x="2729" y="1082"/>
                </a:lnTo>
                <a:lnTo>
                  <a:pt x="2725" y="1070"/>
                </a:lnTo>
                <a:lnTo>
                  <a:pt x="2723" y="1048"/>
                </a:lnTo>
                <a:lnTo>
                  <a:pt x="2721" y="1024"/>
                </a:lnTo>
                <a:lnTo>
                  <a:pt x="2721" y="1002"/>
                </a:lnTo>
                <a:lnTo>
                  <a:pt x="2721" y="1002"/>
                </a:lnTo>
                <a:lnTo>
                  <a:pt x="2725" y="992"/>
                </a:lnTo>
                <a:lnTo>
                  <a:pt x="2735" y="978"/>
                </a:lnTo>
                <a:lnTo>
                  <a:pt x="2761" y="944"/>
                </a:lnTo>
                <a:lnTo>
                  <a:pt x="2771" y="926"/>
                </a:lnTo>
                <a:lnTo>
                  <a:pt x="2775" y="916"/>
                </a:lnTo>
                <a:lnTo>
                  <a:pt x="2777" y="908"/>
                </a:lnTo>
                <a:lnTo>
                  <a:pt x="2779" y="898"/>
                </a:lnTo>
                <a:lnTo>
                  <a:pt x="2777" y="890"/>
                </a:lnTo>
                <a:lnTo>
                  <a:pt x="2775" y="882"/>
                </a:lnTo>
                <a:lnTo>
                  <a:pt x="2769" y="874"/>
                </a:lnTo>
                <a:lnTo>
                  <a:pt x="2769" y="874"/>
                </a:lnTo>
                <a:lnTo>
                  <a:pt x="2703" y="800"/>
                </a:lnTo>
                <a:lnTo>
                  <a:pt x="2667" y="762"/>
                </a:lnTo>
                <a:lnTo>
                  <a:pt x="2633" y="730"/>
                </a:lnTo>
                <a:lnTo>
                  <a:pt x="2633" y="730"/>
                </a:lnTo>
                <a:lnTo>
                  <a:pt x="2607" y="703"/>
                </a:lnTo>
                <a:lnTo>
                  <a:pt x="2583" y="681"/>
                </a:lnTo>
                <a:lnTo>
                  <a:pt x="2569" y="671"/>
                </a:lnTo>
                <a:lnTo>
                  <a:pt x="2553" y="661"/>
                </a:lnTo>
                <a:lnTo>
                  <a:pt x="2535" y="651"/>
                </a:lnTo>
                <a:lnTo>
                  <a:pt x="2513" y="641"/>
                </a:lnTo>
                <a:lnTo>
                  <a:pt x="2513" y="641"/>
                </a:lnTo>
                <a:lnTo>
                  <a:pt x="2447" y="613"/>
                </a:lnTo>
                <a:lnTo>
                  <a:pt x="2353" y="573"/>
                </a:lnTo>
                <a:lnTo>
                  <a:pt x="2299" y="551"/>
                </a:lnTo>
                <a:lnTo>
                  <a:pt x="2245" y="523"/>
                </a:lnTo>
                <a:lnTo>
                  <a:pt x="2189" y="495"/>
                </a:lnTo>
                <a:lnTo>
                  <a:pt x="2137" y="465"/>
                </a:lnTo>
                <a:lnTo>
                  <a:pt x="2137" y="465"/>
                </a:lnTo>
                <a:lnTo>
                  <a:pt x="2091" y="435"/>
                </a:lnTo>
                <a:lnTo>
                  <a:pt x="2055" y="407"/>
                </a:lnTo>
                <a:lnTo>
                  <a:pt x="2027" y="383"/>
                </a:lnTo>
                <a:lnTo>
                  <a:pt x="2007" y="361"/>
                </a:lnTo>
                <a:lnTo>
                  <a:pt x="1991" y="345"/>
                </a:lnTo>
                <a:lnTo>
                  <a:pt x="1983" y="331"/>
                </a:lnTo>
                <a:lnTo>
                  <a:pt x="1977" y="321"/>
                </a:lnTo>
                <a:lnTo>
                  <a:pt x="1953" y="329"/>
                </a:lnTo>
                <a:lnTo>
                  <a:pt x="1849" y="224"/>
                </a:lnTo>
                <a:lnTo>
                  <a:pt x="1849" y="224"/>
                </a:lnTo>
                <a:lnTo>
                  <a:pt x="1855" y="218"/>
                </a:lnTo>
                <a:lnTo>
                  <a:pt x="1865" y="204"/>
                </a:lnTo>
                <a:lnTo>
                  <a:pt x="1871" y="196"/>
                </a:lnTo>
                <a:lnTo>
                  <a:pt x="1875" y="188"/>
                </a:lnTo>
                <a:lnTo>
                  <a:pt x="1875" y="180"/>
                </a:lnTo>
                <a:lnTo>
                  <a:pt x="1873" y="176"/>
                </a:lnTo>
                <a:lnTo>
                  <a:pt x="1873" y="176"/>
                </a:lnTo>
                <a:lnTo>
                  <a:pt x="1869" y="172"/>
                </a:lnTo>
                <a:lnTo>
                  <a:pt x="1863" y="170"/>
                </a:lnTo>
                <a:lnTo>
                  <a:pt x="1855" y="168"/>
                </a:lnTo>
                <a:lnTo>
                  <a:pt x="1847" y="166"/>
                </a:lnTo>
                <a:lnTo>
                  <a:pt x="1843" y="164"/>
                </a:lnTo>
                <a:lnTo>
                  <a:pt x="1841" y="160"/>
                </a:lnTo>
                <a:lnTo>
                  <a:pt x="1841" y="160"/>
                </a:lnTo>
                <a:lnTo>
                  <a:pt x="1837" y="148"/>
                </a:lnTo>
                <a:lnTo>
                  <a:pt x="1829" y="136"/>
                </a:lnTo>
                <a:lnTo>
                  <a:pt x="1821" y="126"/>
                </a:lnTo>
                <a:lnTo>
                  <a:pt x="1817" y="120"/>
                </a:lnTo>
                <a:lnTo>
                  <a:pt x="1817" y="120"/>
                </a:lnTo>
                <a:lnTo>
                  <a:pt x="1813" y="120"/>
                </a:lnTo>
                <a:lnTo>
                  <a:pt x="1811" y="122"/>
                </a:lnTo>
                <a:lnTo>
                  <a:pt x="1807" y="124"/>
                </a:lnTo>
                <a:lnTo>
                  <a:pt x="1801" y="120"/>
                </a:lnTo>
                <a:lnTo>
                  <a:pt x="1801" y="120"/>
                </a:lnTo>
                <a:lnTo>
                  <a:pt x="1791" y="108"/>
                </a:lnTo>
                <a:lnTo>
                  <a:pt x="1787" y="102"/>
                </a:lnTo>
                <a:lnTo>
                  <a:pt x="1785" y="96"/>
                </a:lnTo>
                <a:lnTo>
                  <a:pt x="1785" y="96"/>
                </a:lnTo>
                <a:lnTo>
                  <a:pt x="1787" y="90"/>
                </a:lnTo>
                <a:lnTo>
                  <a:pt x="1789" y="84"/>
                </a:lnTo>
                <a:lnTo>
                  <a:pt x="1789" y="80"/>
                </a:lnTo>
                <a:lnTo>
                  <a:pt x="1787" y="78"/>
                </a:lnTo>
                <a:lnTo>
                  <a:pt x="1783" y="74"/>
                </a:lnTo>
                <a:lnTo>
                  <a:pt x="1777" y="72"/>
                </a:lnTo>
                <a:lnTo>
                  <a:pt x="1777" y="72"/>
                </a:lnTo>
                <a:lnTo>
                  <a:pt x="1755" y="64"/>
                </a:lnTo>
                <a:lnTo>
                  <a:pt x="1745" y="64"/>
                </a:lnTo>
                <a:lnTo>
                  <a:pt x="1745" y="64"/>
                </a:lnTo>
                <a:lnTo>
                  <a:pt x="1741" y="62"/>
                </a:lnTo>
                <a:lnTo>
                  <a:pt x="1733" y="58"/>
                </a:lnTo>
                <a:lnTo>
                  <a:pt x="1727" y="48"/>
                </a:lnTo>
                <a:lnTo>
                  <a:pt x="1723" y="42"/>
                </a:lnTo>
                <a:lnTo>
                  <a:pt x="1721" y="32"/>
                </a:lnTo>
                <a:lnTo>
                  <a:pt x="1721" y="32"/>
                </a:lnTo>
                <a:lnTo>
                  <a:pt x="1717" y="16"/>
                </a:lnTo>
                <a:lnTo>
                  <a:pt x="1715" y="6"/>
                </a:lnTo>
                <a:lnTo>
                  <a:pt x="1711" y="2"/>
                </a:lnTo>
                <a:lnTo>
                  <a:pt x="1709" y="2"/>
                </a:lnTo>
                <a:lnTo>
                  <a:pt x="1697" y="0"/>
                </a:lnTo>
                <a:lnTo>
                  <a:pt x="1697" y="0"/>
                </a:lnTo>
                <a:lnTo>
                  <a:pt x="1689" y="2"/>
                </a:lnTo>
                <a:lnTo>
                  <a:pt x="1683" y="6"/>
                </a:lnTo>
                <a:lnTo>
                  <a:pt x="1679" y="12"/>
                </a:lnTo>
                <a:lnTo>
                  <a:pt x="1673" y="20"/>
                </a:lnTo>
                <a:lnTo>
                  <a:pt x="1667" y="34"/>
                </a:lnTo>
                <a:lnTo>
                  <a:pt x="1665" y="40"/>
                </a:lnTo>
                <a:lnTo>
                  <a:pt x="1665" y="40"/>
                </a:lnTo>
                <a:lnTo>
                  <a:pt x="1649" y="38"/>
                </a:lnTo>
                <a:lnTo>
                  <a:pt x="1639" y="34"/>
                </a:lnTo>
                <a:lnTo>
                  <a:pt x="1635" y="34"/>
                </a:lnTo>
                <a:lnTo>
                  <a:pt x="1633" y="32"/>
                </a:lnTo>
                <a:lnTo>
                  <a:pt x="1633" y="32"/>
                </a:lnTo>
                <a:lnTo>
                  <a:pt x="1633" y="32"/>
                </a:lnTo>
                <a:lnTo>
                  <a:pt x="1631" y="34"/>
                </a:lnTo>
                <a:lnTo>
                  <a:pt x="1627" y="40"/>
                </a:lnTo>
                <a:lnTo>
                  <a:pt x="1625" y="50"/>
                </a:lnTo>
                <a:lnTo>
                  <a:pt x="1625" y="54"/>
                </a:lnTo>
                <a:lnTo>
                  <a:pt x="1625" y="56"/>
                </a:lnTo>
                <a:lnTo>
                  <a:pt x="1625" y="56"/>
                </a:lnTo>
                <a:lnTo>
                  <a:pt x="1635" y="66"/>
                </a:lnTo>
                <a:lnTo>
                  <a:pt x="1637" y="70"/>
                </a:lnTo>
                <a:lnTo>
                  <a:pt x="1637" y="70"/>
                </a:lnTo>
                <a:lnTo>
                  <a:pt x="1633" y="72"/>
                </a:lnTo>
                <a:lnTo>
                  <a:pt x="1633" y="72"/>
                </a:lnTo>
                <a:lnTo>
                  <a:pt x="1617" y="76"/>
                </a:lnTo>
                <a:lnTo>
                  <a:pt x="1611" y="78"/>
                </a:lnTo>
                <a:lnTo>
                  <a:pt x="1609" y="80"/>
                </a:lnTo>
                <a:lnTo>
                  <a:pt x="1609" y="80"/>
                </a:lnTo>
                <a:lnTo>
                  <a:pt x="1605" y="94"/>
                </a:lnTo>
                <a:lnTo>
                  <a:pt x="1603" y="104"/>
                </a:lnTo>
                <a:lnTo>
                  <a:pt x="1601" y="112"/>
                </a:lnTo>
                <a:lnTo>
                  <a:pt x="1601" y="112"/>
                </a:lnTo>
                <a:lnTo>
                  <a:pt x="1603" y="118"/>
                </a:lnTo>
                <a:lnTo>
                  <a:pt x="1607" y="122"/>
                </a:lnTo>
                <a:lnTo>
                  <a:pt x="1609" y="126"/>
                </a:lnTo>
                <a:lnTo>
                  <a:pt x="1609" y="128"/>
                </a:lnTo>
                <a:lnTo>
                  <a:pt x="1609" y="128"/>
                </a:lnTo>
                <a:lnTo>
                  <a:pt x="1609" y="128"/>
                </a:lnTo>
                <a:lnTo>
                  <a:pt x="1605" y="134"/>
                </a:lnTo>
                <a:lnTo>
                  <a:pt x="1599" y="144"/>
                </a:lnTo>
                <a:lnTo>
                  <a:pt x="1593" y="160"/>
                </a:lnTo>
                <a:lnTo>
                  <a:pt x="1593" y="160"/>
                </a:lnTo>
                <a:lnTo>
                  <a:pt x="1557" y="164"/>
                </a:lnTo>
                <a:lnTo>
                  <a:pt x="1531" y="168"/>
                </a:lnTo>
                <a:lnTo>
                  <a:pt x="1513" y="168"/>
                </a:lnTo>
                <a:lnTo>
                  <a:pt x="1513" y="168"/>
                </a:lnTo>
                <a:lnTo>
                  <a:pt x="1505" y="168"/>
                </a:lnTo>
                <a:lnTo>
                  <a:pt x="1495" y="170"/>
                </a:lnTo>
                <a:lnTo>
                  <a:pt x="1449" y="192"/>
                </a:lnTo>
                <a:lnTo>
                  <a:pt x="1449" y="192"/>
                </a:lnTo>
                <a:lnTo>
                  <a:pt x="1411" y="208"/>
                </a:lnTo>
                <a:lnTo>
                  <a:pt x="1370" y="222"/>
                </a:lnTo>
                <a:lnTo>
                  <a:pt x="1296" y="249"/>
                </a:lnTo>
                <a:lnTo>
                  <a:pt x="1296" y="249"/>
                </a:lnTo>
                <a:lnTo>
                  <a:pt x="1270" y="257"/>
                </a:lnTo>
                <a:lnTo>
                  <a:pt x="1270" y="257"/>
                </a:lnTo>
                <a:lnTo>
                  <a:pt x="1238" y="269"/>
                </a:lnTo>
                <a:lnTo>
                  <a:pt x="1152" y="305"/>
                </a:lnTo>
                <a:lnTo>
                  <a:pt x="1152" y="305"/>
                </a:lnTo>
                <a:lnTo>
                  <a:pt x="938" y="391"/>
                </a:lnTo>
                <a:lnTo>
                  <a:pt x="768" y="457"/>
                </a:lnTo>
                <a:lnTo>
                  <a:pt x="768" y="457"/>
                </a:lnTo>
                <a:lnTo>
                  <a:pt x="738" y="467"/>
                </a:lnTo>
                <a:lnTo>
                  <a:pt x="704" y="475"/>
                </a:lnTo>
                <a:lnTo>
                  <a:pt x="636" y="491"/>
                </a:lnTo>
                <a:lnTo>
                  <a:pt x="578" y="501"/>
                </a:lnTo>
                <a:lnTo>
                  <a:pt x="552" y="505"/>
                </a:lnTo>
                <a:lnTo>
                  <a:pt x="552" y="505"/>
                </a:lnTo>
                <a:lnTo>
                  <a:pt x="546" y="503"/>
                </a:lnTo>
                <a:lnTo>
                  <a:pt x="542" y="497"/>
                </a:lnTo>
                <a:lnTo>
                  <a:pt x="536" y="489"/>
                </a:lnTo>
                <a:lnTo>
                  <a:pt x="592" y="465"/>
                </a:lnTo>
                <a:lnTo>
                  <a:pt x="560" y="425"/>
                </a:lnTo>
                <a:lnTo>
                  <a:pt x="560" y="425"/>
                </a:lnTo>
                <a:lnTo>
                  <a:pt x="564" y="425"/>
                </a:lnTo>
                <a:lnTo>
                  <a:pt x="570" y="423"/>
                </a:lnTo>
                <a:lnTo>
                  <a:pt x="572" y="421"/>
                </a:lnTo>
                <a:lnTo>
                  <a:pt x="576" y="419"/>
                </a:lnTo>
                <a:lnTo>
                  <a:pt x="576" y="415"/>
                </a:lnTo>
                <a:lnTo>
                  <a:pt x="576" y="409"/>
                </a:lnTo>
                <a:lnTo>
                  <a:pt x="576" y="409"/>
                </a:lnTo>
                <a:lnTo>
                  <a:pt x="570" y="389"/>
                </a:lnTo>
                <a:lnTo>
                  <a:pt x="558" y="363"/>
                </a:lnTo>
                <a:lnTo>
                  <a:pt x="544" y="329"/>
                </a:lnTo>
                <a:lnTo>
                  <a:pt x="536" y="257"/>
                </a:lnTo>
                <a:lnTo>
                  <a:pt x="536" y="232"/>
                </a:lnTo>
                <a:lnTo>
                  <a:pt x="488" y="176"/>
                </a:lnTo>
                <a:lnTo>
                  <a:pt x="488" y="176"/>
                </a:lnTo>
                <a:lnTo>
                  <a:pt x="480" y="164"/>
                </a:lnTo>
                <a:lnTo>
                  <a:pt x="458" y="134"/>
                </a:lnTo>
                <a:lnTo>
                  <a:pt x="446" y="118"/>
                </a:lnTo>
                <a:lnTo>
                  <a:pt x="432" y="104"/>
                </a:lnTo>
                <a:lnTo>
                  <a:pt x="420" y="94"/>
                </a:lnTo>
                <a:lnTo>
                  <a:pt x="414" y="90"/>
                </a:lnTo>
                <a:lnTo>
                  <a:pt x="408" y="88"/>
                </a:lnTo>
                <a:lnTo>
                  <a:pt x="408" y="88"/>
                </a:lnTo>
                <a:lnTo>
                  <a:pt x="394" y="84"/>
                </a:lnTo>
                <a:lnTo>
                  <a:pt x="384" y="78"/>
                </a:lnTo>
                <a:lnTo>
                  <a:pt x="378" y="78"/>
                </a:lnTo>
                <a:lnTo>
                  <a:pt x="372" y="78"/>
                </a:lnTo>
                <a:lnTo>
                  <a:pt x="344" y="80"/>
                </a:lnTo>
                <a:lnTo>
                  <a:pt x="344" y="80"/>
                </a:lnTo>
                <a:lnTo>
                  <a:pt x="314" y="84"/>
                </a:lnTo>
                <a:lnTo>
                  <a:pt x="294" y="82"/>
                </a:lnTo>
                <a:lnTo>
                  <a:pt x="274" y="82"/>
                </a:lnTo>
                <a:lnTo>
                  <a:pt x="248" y="80"/>
                </a:lnTo>
                <a:lnTo>
                  <a:pt x="248" y="80"/>
                </a:lnTo>
                <a:lnTo>
                  <a:pt x="220" y="80"/>
                </a:lnTo>
                <a:lnTo>
                  <a:pt x="202" y="84"/>
                </a:lnTo>
                <a:lnTo>
                  <a:pt x="186" y="88"/>
                </a:lnTo>
                <a:lnTo>
                  <a:pt x="168" y="96"/>
                </a:lnTo>
                <a:lnTo>
                  <a:pt x="168" y="96"/>
                </a:lnTo>
                <a:lnTo>
                  <a:pt x="150" y="102"/>
                </a:lnTo>
                <a:lnTo>
                  <a:pt x="136" y="106"/>
                </a:lnTo>
                <a:lnTo>
                  <a:pt x="122" y="110"/>
                </a:lnTo>
                <a:lnTo>
                  <a:pt x="104" y="120"/>
                </a:lnTo>
                <a:lnTo>
                  <a:pt x="104" y="120"/>
                </a:lnTo>
                <a:lnTo>
                  <a:pt x="88" y="132"/>
                </a:lnTo>
                <a:lnTo>
                  <a:pt x="76" y="144"/>
                </a:lnTo>
                <a:lnTo>
                  <a:pt x="64" y="154"/>
                </a:lnTo>
                <a:lnTo>
                  <a:pt x="58" y="158"/>
                </a:lnTo>
                <a:lnTo>
                  <a:pt x="48" y="160"/>
                </a:lnTo>
                <a:lnTo>
                  <a:pt x="48" y="160"/>
                </a:lnTo>
                <a:lnTo>
                  <a:pt x="30" y="164"/>
                </a:lnTo>
                <a:lnTo>
                  <a:pt x="20" y="170"/>
                </a:lnTo>
                <a:lnTo>
                  <a:pt x="16" y="174"/>
                </a:lnTo>
                <a:lnTo>
                  <a:pt x="16" y="174"/>
                </a:lnTo>
                <a:lnTo>
                  <a:pt x="16" y="176"/>
                </a:lnTo>
                <a:lnTo>
                  <a:pt x="16" y="176"/>
                </a:lnTo>
                <a:lnTo>
                  <a:pt x="22" y="176"/>
                </a:lnTo>
                <a:lnTo>
                  <a:pt x="32" y="176"/>
                </a:lnTo>
                <a:lnTo>
                  <a:pt x="38" y="178"/>
                </a:lnTo>
                <a:lnTo>
                  <a:pt x="40" y="180"/>
                </a:lnTo>
                <a:lnTo>
                  <a:pt x="40" y="184"/>
                </a:lnTo>
                <a:lnTo>
                  <a:pt x="24" y="224"/>
                </a:lnTo>
                <a:lnTo>
                  <a:pt x="24" y="224"/>
                </a:lnTo>
                <a:lnTo>
                  <a:pt x="44" y="237"/>
                </a:lnTo>
                <a:lnTo>
                  <a:pt x="56" y="247"/>
                </a:lnTo>
                <a:lnTo>
                  <a:pt x="62" y="253"/>
                </a:lnTo>
                <a:lnTo>
                  <a:pt x="64" y="257"/>
                </a:lnTo>
                <a:lnTo>
                  <a:pt x="64" y="257"/>
                </a:lnTo>
                <a:close/>
                <a:moveTo>
                  <a:pt x="1064" y="697"/>
                </a:moveTo>
                <a:lnTo>
                  <a:pt x="1064" y="697"/>
                </a:lnTo>
                <a:lnTo>
                  <a:pt x="1114" y="689"/>
                </a:lnTo>
                <a:lnTo>
                  <a:pt x="1190" y="677"/>
                </a:lnTo>
                <a:lnTo>
                  <a:pt x="1260" y="663"/>
                </a:lnTo>
                <a:lnTo>
                  <a:pt x="1296" y="657"/>
                </a:lnTo>
                <a:lnTo>
                  <a:pt x="1296" y="657"/>
                </a:lnTo>
                <a:lnTo>
                  <a:pt x="1312" y="655"/>
                </a:lnTo>
                <a:lnTo>
                  <a:pt x="1340" y="649"/>
                </a:lnTo>
                <a:lnTo>
                  <a:pt x="1368" y="643"/>
                </a:lnTo>
                <a:lnTo>
                  <a:pt x="1385" y="641"/>
                </a:lnTo>
                <a:lnTo>
                  <a:pt x="1385" y="641"/>
                </a:lnTo>
                <a:lnTo>
                  <a:pt x="1391" y="641"/>
                </a:lnTo>
                <a:lnTo>
                  <a:pt x="1401" y="637"/>
                </a:lnTo>
                <a:lnTo>
                  <a:pt x="1429" y="625"/>
                </a:lnTo>
                <a:lnTo>
                  <a:pt x="1465" y="609"/>
                </a:lnTo>
                <a:lnTo>
                  <a:pt x="1481" y="569"/>
                </a:lnTo>
                <a:lnTo>
                  <a:pt x="1481" y="569"/>
                </a:lnTo>
                <a:lnTo>
                  <a:pt x="1497" y="567"/>
                </a:lnTo>
                <a:lnTo>
                  <a:pt x="1509" y="565"/>
                </a:lnTo>
                <a:lnTo>
                  <a:pt x="1511" y="563"/>
                </a:lnTo>
                <a:lnTo>
                  <a:pt x="1513" y="561"/>
                </a:lnTo>
                <a:lnTo>
                  <a:pt x="1513" y="561"/>
                </a:lnTo>
                <a:lnTo>
                  <a:pt x="1513" y="559"/>
                </a:lnTo>
                <a:lnTo>
                  <a:pt x="1513" y="559"/>
                </a:lnTo>
                <a:lnTo>
                  <a:pt x="1517" y="563"/>
                </a:lnTo>
                <a:lnTo>
                  <a:pt x="1525" y="569"/>
                </a:lnTo>
                <a:lnTo>
                  <a:pt x="1537" y="577"/>
                </a:lnTo>
                <a:lnTo>
                  <a:pt x="1537" y="577"/>
                </a:lnTo>
                <a:lnTo>
                  <a:pt x="1563" y="589"/>
                </a:lnTo>
                <a:lnTo>
                  <a:pt x="1571" y="593"/>
                </a:lnTo>
                <a:lnTo>
                  <a:pt x="1577" y="593"/>
                </a:lnTo>
                <a:lnTo>
                  <a:pt x="1577" y="593"/>
                </a:lnTo>
                <a:lnTo>
                  <a:pt x="1587" y="593"/>
                </a:lnTo>
                <a:lnTo>
                  <a:pt x="1607" y="593"/>
                </a:lnTo>
                <a:lnTo>
                  <a:pt x="1633" y="593"/>
                </a:lnTo>
                <a:lnTo>
                  <a:pt x="1633" y="593"/>
                </a:lnTo>
                <a:lnTo>
                  <a:pt x="1633" y="611"/>
                </a:lnTo>
                <a:lnTo>
                  <a:pt x="1631" y="627"/>
                </a:lnTo>
                <a:lnTo>
                  <a:pt x="1629" y="635"/>
                </a:lnTo>
                <a:lnTo>
                  <a:pt x="1625" y="641"/>
                </a:lnTo>
                <a:lnTo>
                  <a:pt x="1625" y="641"/>
                </a:lnTo>
                <a:lnTo>
                  <a:pt x="1621" y="649"/>
                </a:lnTo>
                <a:lnTo>
                  <a:pt x="1617" y="659"/>
                </a:lnTo>
                <a:lnTo>
                  <a:pt x="1613" y="669"/>
                </a:lnTo>
                <a:lnTo>
                  <a:pt x="1613" y="681"/>
                </a:lnTo>
                <a:lnTo>
                  <a:pt x="1613" y="691"/>
                </a:lnTo>
                <a:lnTo>
                  <a:pt x="1617" y="701"/>
                </a:lnTo>
                <a:lnTo>
                  <a:pt x="1623" y="710"/>
                </a:lnTo>
                <a:lnTo>
                  <a:pt x="1627" y="712"/>
                </a:lnTo>
                <a:lnTo>
                  <a:pt x="1633" y="714"/>
                </a:lnTo>
                <a:lnTo>
                  <a:pt x="1633" y="714"/>
                </a:lnTo>
                <a:lnTo>
                  <a:pt x="1677" y="724"/>
                </a:lnTo>
                <a:lnTo>
                  <a:pt x="1697" y="730"/>
                </a:lnTo>
                <a:lnTo>
                  <a:pt x="1729" y="762"/>
                </a:lnTo>
                <a:lnTo>
                  <a:pt x="1729" y="778"/>
                </a:lnTo>
                <a:lnTo>
                  <a:pt x="1769" y="818"/>
                </a:lnTo>
                <a:lnTo>
                  <a:pt x="1769" y="818"/>
                </a:lnTo>
                <a:lnTo>
                  <a:pt x="1721" y="802"/>
                </a:lnTo>
                <a:lnTo>
                  <a:pt x="1671" y="786"/>
                </a:lnTo>
                <a:lnTo>
                  <a:pt x="1609" y="762"/>
                </a:lnTo>
                <a:lnTo>
                  <a:pt x="1609" y="762"/>
                </a:lnTo>
                <a:lnTo>
                  <a:pt x="1591" y="756"/>
                </a:lnTo>
                <a:lnTo>
                  <a:pt x="1573" y="752"/>
                </a:lnTo>
                <a:lnTo>
                  <a:pt x="1553" y="750"/>
                </a:lnTo>
                <a:lnTo>
                  <a:pt x="1531" y="748"/>
                </a:lnTo>
                <a:lnTo>
                  <a:pt x="1487" y="748"/>
                </a:lnTo>
                <a:lnTo>
                  <a:pt x="1443" y="750"/>
                </a:lnTo>
                <a:lnTo>
                  <a:pt x="1403" y="754"/>
                </a:lnTo>
                <a:lnTo>
                  <a:pt x="1368" y="758"/>
                </a:lnTo>
                <a:lnTo>
                  <a:pt x="1336" y="762"/>
                </a:lnTo>
                <a:lnTo>
                  <a:pt x="1336" y="762"/>
                </a:lnTo>
                <a:lnTo>
                  <a:pt x="1334" y="760"/>
                </a:lnTo>
                <a:lnTo>
                  <a:pt x="1332" y="754"/>
                </a:lnTo>
                <a:lnTo>
                  <a:pt x="1328" y="738"/>
                </a:lnTo>
                <a:lnTo>
                  <a:pt x="1328" y="738"/>
                </a:lnTo>
                <a:lnTo>
                  <a:pt x="1320" y="706"/>
                </a:lnTo>
                <a:lnTo>
                  <a:pt x="1160" y="714"/>
                </a:lnTo>
                <a:lnTo>
                  <a:pt x="1160" y="714"/>
                </a:lnTo>
                <a:lnTo>
                  <a:pt x="1098" y="706"/>
                </a:lnTo>
                <a:lnTo>
                  <a:pt x="1064" y="701"/>
                </a:lnTo>
                <a:lnTo>
                  <a:pt x="1058" y="699"/>
                </a:lnTo>
                <a:lnTo>
                  <a:pt x="1064" y="697"/>
                </a:lnTo>
                <a:lnTo>
                  <a:pt x="1064" y="697"/>
                </a:lnTo>
                <a:close/>
                <a:moveTo>
                  <a:pt x="1513" y="337"/>
                </a:moveTo>
                <a:lnTo>
                  <a:pt x="1513" y="337"/>
                </a:lnTo>
                <a:lnTo>
                  <a:pt x="1513" y="337"/>
                </a:lnTo>
                <a:lnTo>
                  <a:pt x="1513" y="337"/>
                </a:lnTo>
                <a:lnTo>
                  <a:pt x="1513" y="337"/>
                </a:lnTo>
                <a:lnTo>
                  <a:pt x="1513" y="337"/>
                </a:lnTo>
                <a:close/>
                <a:moveTo>
                  <a:pt x="1513" y="353"/>
                </a:moveTo>
                <a:lnTo>
                  <a:pt x="1513" y="353"/>
                </a:lnTo>
                <a:lnTo>
                  <a:pt x="1517" y="385"/>
                </a:lnTo>
                <a:lnTo>
                  <a:pt x="1521" y="401"/>
                </a:lnTo>
                <a:lnTo>
                  <a:pt x="1489" y="425"/>
                </a:lnTo>
                <a:lnTo>
                  <a:pt x="1433" y="433"/>
                </a:lnTo>
                <a:lnTo>
                  <a:pt x="1433" y="433"/>
                </a:lnTo>
                <a:lnTo>
                  <a:pt x="1389" y="441"/>
                </a:lnTo>
                <a:lnTo>
                  <a:pt x="1356" y="447"/>
                </a:lnTo>
                <a:lnTo>
                  <a:pt x="1336" y="449"/>
                </a:lnTo>
                <a:lnTo>
                  <a:pt x="1336" y="449"/>
                </a:lnTo>
                <a:lnTo>
                  <a:pt x="1144" y="457"/>
                </a:lnTo>
                <a:lnTo>
                  <a:pt x="1144" y="457"/>
                </a:lnTo>
                <a:lnTo>
                  <a:pt x="1252" y="431"/>
                </a:lnTo>
                <a:lnTo>
                  <a:pt x="1326" y="413"/>
                </a:lnTo>
                <a:lnTo>
                  <a:pt x="1350" y="405"/>
                </a:lnTo>
                <a:lnTo>
                  <a:pt x="1360" y="401"/>
                </a:lnTo>
                <a:lnTo>
                  <a:pt x="1360" y="401"/>
                </a:lnTo>
                <a:lnTo>
                  <a:pt x="1362" y="399"/>
                </a:lnTo>
                <a:lnTo>
                  <a:pt x="1370" y="397"/>
                </a:lnTo>
                <a:lnTo>
                  <a:pt x="1389" y="393"/>
                </a:lnTo>
                <a:lnTo>
                  <a:pt x="1411" y="389"/>
                </a:lnTo>
                <a:lnTo>
                  <a:pt x="1425" y="385"/>
                </a:lnTo>
                <a:lnTo>
                  <a:pt x="1425" y="385"/>
                </a:lnTo>
                <a:lnTo>
                  <a:pt x="1513" y="337"/>
                </a:lnTo>
                <a:lnTo>
                  <a:pt x="1513" y="337"/>
                </a:lnTo>
                <a:lnTo>
                  <a:pt x="1513" y="353"/>
                </a:lnTo>
                <a:lnTo>
                  <a:pt x="1513" y="353"/>
                </a:lnTo>
                <a:close/>
                <a:moveTo>
                  <a:pt x="1817" y="473"/>
                </a:moveTo>
                <a:lnTo>
                  <a:pt x="1817" y="473"/>
                </a:lnTo>
                <a:lnTo>
                  <a:pt x="1819" y="473"/>
                </a:lnTo>
                <a:lnTo>
                  <a:pt x="1819" y="475"/>
                </a:lnTo>
                <a:lnTo>
                  <a:pt x="1819" y="475"/>
                </a:lnTo>
                <a:lnTo>
                  <a:pt x="1817" y="473"/>
                </a:lnTo>
                <a:lnTo>
                  <a:pt x="1817" y="473"/>
                </a:lnTo>
                <a:close/>
                <a:moveTo>
                  <a:pt x="1865" y="489"/>
                </a:moveTo>
                <a:lnTo>
                  <a:pt x="1865" y="489"/>
                </a:lnTo>
                <a:lnTo>
                  <a:pt x="1877" y="513"/>
                </a:lnTo>
                <a:lnTo>
                  <a:pt x="1887" y="531"/>
                </a:lnTo>
                <a:lnTo>
                  <a:pt x="1897" y="545"/>
                </a:lnTo>
                <a:lnTo>
                  <a:pt x="1897" y="545"/>
                </a:lnTo>
                <a:lnTo>
                  <a:pt x="1905" y="553"/>
                </a:lnTo>
                <a:lnTo>
                  <a:pt x="1921" y="563"/>
                </a:lnTo>
                <a:lnTo>
                  <a:pt x="1965" y="593"/>
                </a:lnTo>
                <a:lnTo>
                  <a:pt x="2025" y="633"/>
                </a:lnTo>
                <a:lnTo>
                  <a:pt x="2025" y="633"/>
                </a:lnTo>
                <a:lnTo>
                  <a:pt x="1929" y="593"/>
                </a:lnTo>
                <a:lnTo>
                  <a:pt x="1857" y="561"/>
                </a:lnTo>
                <a:lnTo>
                  <a:pt x="1809" y="537"/>
                </a:lnTo>
                <a:lnTo>
                  <a:pt x="1809" y="537"/>
                </a:lnTo>
                <a:lnTo>
                  <a:pt x="1789" y="523"/>
                </a:lnTo>
                <a:lnTo>
                  <a:pt x="1777" y="513"/>
                </a:lnTo>
                <a:lnTo>
                  <a:pt x="1771" y="507"/>
                </a:lnTo>
                <a:lnTo>
                  <a:pt x="1769" y="505"/>
                </a:lnTo>
                <a:lnTo>
                  <a:pt x="1769" y="505"/>
                </a:lnTo>
                <a:lnTo>
                  <a:pt x="1809" y="481"/>
                </a:lnTo>
                <a:lnTo>
                  <a:pt x="1809" y="481"/>
                </a:lnTo>
                <a:lnTo>
                  <a:pt x="1819" y="475"/>
                </a:lnTo>
                <a:lnTo>
                  <a:pt x="1819" y="475"/>
                </a:lnTo>
                <a:lnTo>
                  <a:pt x="1845" y="483"/>
                </a:lnTo>
                <a:lnTo>
                  <a:pt x="1865" y="489"/>
                </a:lnTo>
                <a:lnTo>
                  <a:pt x="1865" y="48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6">
            <a:extLst>
              <a:ext uri="{FF2B5EF4-FFF2-40B4-BE49-F238E27FC236}">
                <a16:creationId xmlns:a16="http://schemas.microsoft.com/office/drawing/2014/main" id="{111BF11A-E574-484E-964F-06045717A27E}"/>
              </a:ext>
            </a:extLst>
          </p:cNvPr>
          <p:cNvSpPr>
            <a:spLocks noEditPoints="1"/>
          </p:cNvSpPr>
          <p:nvPr/>
        </p:nvSpPr>
        <p:spPr bwMode="auto">
          <a:xfrm>
            <a:off x="3760787" y="3928404"/>
            <a:ext cx="2451588" cy="2291399"/>
          </a:xfrm>
          <a:custGeom>
            <a:avLst/>
            <a:gdLst>
              <a:gd name="T0" fmla="*/ 1446 w 2112"/>
              <a:gd name="T1" fmla="*/ 581 h 1974"/>
              <a:gd name="T2" fmla="*/ 1370 w 2112"/>
              <a:gd name="T3" fmla="*/ 715 h 1974"/>
              <a:gd name="T4" fmla="*/ 1294 w 2112"/>
              <a:gd name="T5" fmla="*/ 924 h 1974"/>
              <a:gd name="T6" fmla="*/ 1212 w 2112"/>
              <a:gd name="T7" fmla="*/ 1118 h 1974"/>
              <a:gd name="T8" fmla="*/ 874 w 2112"/>
              <a:gd name="T9" fmla="*/ 1090 h 1974"/>
              <a:gd name="T10" fmla="*/ 378 w 2112"/>
              <a:gd name="T11" fmla="*/ 1024 h 1974"/>
              <a:gd name="T12" fmla="*/ 300 w 2112"/>
              <a:gd name="T13" fmla="*/ 932 h 1974"/>
              <a:gd name="T14" fmla="*/ 262 w 2112"/>
              <a:gd name="T15" fmla="*/ 719 h 1974"/>
              <a:gd name="T16" fmla="*/ 208 w 2112"/>
              <a:gd name="T17" fmla="*/ 667 h 1974"/>
              <a:gd name="T18" fmla="*/ 154 w 2112"/>
              <a:gd name="T19" fmla="*/ 733 h 1974"/>
              <a:gd name="T20" fmla="*/ 138 w 2112"/>
              <a:gd name="T21" fmla="*/ 663 h 1974"/>
              <a:gd name="T22" fmla="*/ 82 w 2112"/>
              <a:gd name="T23" fmla="*/ 673 h 1974"/>
              <a:gd name="T24" fmla="*/ 60 w 2112"/>
              <a:gd name="T25" fmla="*/ 729 h 1974"/>
              <a:gd name="T26" fmla="*/ 24 w 2112"/>
              <a:gd name="T27" fmla="*/ 773 h 1974"/>
              <a:gd name="T28" fmla="*/ 0 w 2112"/>
              <a:gd name="T29" fmla="*/ 860 h 1974"/>
              <a:gd name="T30" fmla="*/ 26 w 2112"/>
              <a:gd name="T31" fmla="*/ 1034 h 1974"/>
              <a:gd name="T32" fmla="*/ 48 w 2112"/>
              <a:gd name="T33" fmla="*/ 1228 h 1974"/>
              <a:gd name="T34" fmla="*/ 136 w 2112"/>
              <a:gd name="T35" fmla="*/ 1268 h 1974"/>
              <a:gd name="T36" fmla="*/ 176 w 2112"/>
              <a:gd name="T37" fmla="*/ 1285 h 1974"/>
              <a:gd name="T38" fmla="*/ 194 w 2112"/>
              <a:gd name="T39" fmla="*/ 1471 h 1974"/>
              <a:gd name="T40" fmla="*/ 440 w 2112"/>
              <a:gd name="T41" fmla="*/ 1491 h 1974"/>
              <a:gd name="T42" fmla="*/ 808 w 2112"/>
              <a:gd name="T43" fmla="*/ 1573 h 1974"/>
              <a:gd name="T44" fmla="*/ 992 w 2112"/>
              <a:gd name="T45" fmla="*/ 1661 h 1974"/>
              <a:gd name="T46" fmla="*/ 976 w 2112"/>
              <a:gd name="T47" fmla="*/ 1701 h 1974"/>
              <a:gd name="T48" fmla="*/ 1024 w 2112"/>
              <a:gd name="T49" fmla="*/ 1701 h 1974"/>
              <a:gd name="T50" fmla="*/ 1076 w 2112"/>
              <a:gd name="T51" fmla="*/ 1683 h 1974"/>
              <a:gd name="T52" fmla="*/ 1234 w 2112"/>
              <a:gd name="T53" fmla="*/ 1659 h 1974"/>
              <a:gd name="T54" fmla="*/ 1568 w 2112"/>
              <a:gd name="T55" fmla="*/ 1685 h 1974"/>
              <a:gd name="T56" fmla="*/ 1602 w 2112"/>
              <a:gd name="T57" fmla="*/ 1800 h 1974"/>
              <a:gd name="T58" fmla="*/ 1540 w 2112"/>
              <a:gd name="T59" fmla="*/ 1832 h 1974"/>
              <a:gd name="T60" fmla="*/ 1572 w 2112"/>
              <a:gd name="T61" fmla="*/ 1864 h 1974"/>
              <a:gd name="T62" fmla="*/ 1620 w 2112"/>
              <a:gd name="T63" fmla="*/ 1876 h 1974"/>
              <a:gd name="T64" fmla="*/ 1664 w 2112"/>
              <a:gd name="T65" fmla="*/ 1950 h 1974"/>
              <a:gd name="T66" fmla="*/ 1686 w 2112"/>
              <a:gd name="T67" fmla="*/ 1894 h 1974"/>
              <a:gd name="T68" fmla="*/ 1740 w 2112"/>
              <a:gd name="T69" fmla="*/ 1968 h 1974"/>
              <a:gd name="T70" fmla="*/ 1756 w 2112"/>
              <a:gd name="T71" fmla="*/ 1934 h 1974"/>
              <a:gd name="T72" fmla="*/ 1776 w 2112"/>
              <a:gd name="T73" fmla="*/ 1870 h 1974"/>
              <a:gd name="T74" fmla="*/ 1824 w 2112"/>
              <a:gd name="T75" fmla="*/ 1894 h 1974"/>
              <a:gd name="T76" fmla="*/ 1768 w 2112"/>
              <a:gd name="T77" fmla="*/ 1782 h 1974"/>
              <a:gd name="T78" fmla="*/ 1804 w 2112"/>
              <a:gd name="T79" fmla="*/ 1740 h 1974"/>
              <a:gd name="T80" fmla="*/ 1896 w 2112"/>
              <a:gd name="T81" fmla="*/ 1645 h 1974"/>
              <a:gd name="T82" fmla="*/ 1972 w 2112"/>
              <a:gd name="T83" fmla="*/ 1567 h 1974"/>
              <a:gd name="T84" fmla="*/ 2048 w 2112"/>
              <a:gd name="T85" fmla="*/ 1341 h 1974"/>
              <a:gd name="T86" fmla="*/ 2112 w 2112"/>
              <a:gd name="T87" fmla="*/ 828 h 1974"/>
              <a:gd name="T88" fmla="*/ 2064 w 2112"/>
              <a:gd name="T89" fmla="*/ 547 h 1974"/>
              <a:gd name="T90" fmla="*/ 1856 w 2112"/>
              <a:gd name="T91" fmla="*/ 419 h 1974"/>
              <a:gd name="T92" fmla="*/ 1848 w 2112"/>
              <a:gd name="T93" fmla="*/ 194 h 1974"/>
              <a:gd name="T94" fmla="*/ 1744 w 2112"/>
              <a:gd name="T95" fmla="*/ 42 h 1974"/>
              <a:gd name="T96" fmla="*/ 1616 w 2112"/>
              <a:gd name="T97" fmla="*/ 10 h 1974"/>
              <a:gd name="T98" fmla="*/ 1562 w 2112"/>
              <a:gd name="T99" fmla="*/ 16 h 1974"/>
              <a:gd name="T100" fmla="*/ 1520 w 2112"/>
              <a:gd name="T101" fmla="*/ 46 h 1974"/>
              <a:gd name="T102" fmla="*/ 1446 w 2112"/>
              <a:gd name="T103" fmla="*/ 86 h 1974"/>
              <a:gd name="T104" fmla="*/ 1418 w 2112"/>
              <a:gd name="T105" fmla="*/ 246 h 1974"/>
              <a:gd name="T106" fmla="*/ 1470 w 2112"/>
              <a:gd name="T107" fmla="*/ 365 h 1974"/>
              <a:gd name="T108" fmla="*/ 1472 w 2112"/>
              <a:gd name="T109" fmla="*/ 443 h 1974"/>
              <a:gd name="T110" fmla="*/ 1516 w 2112"/>
              <a:gd name="T111" fmla="*/ 521 h 1974"/>
              <a:gd name="T112" fmla="*/ 1440 w 2112"/>
              <a:gd name="T113" fmla="*/ 930 h 1974"/>
              <a:gd name="T114" fmla="*/ 1440 w 2112"/>
              <a:gd name="T115" fmla="*/ 1126 h 1974"/>
              <a:gd name="T116" fmla="*/ 1396 w 2112"/>
              <a:gd name="T117" fmla="*/ 1044 h 19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12" h="1974">
                <a:moveTo>
                  <a:pt x="1536" y="555"/>
                </a:moveTo>
                <a:lnTo>
                  <a:pt x="1536" y="555"/>
                </a:lnTo>
                <a:lnTo>
                  <a:pt x="1528" y="555"/>
                </a:lnTo>
                <a:lnTo>
                  <a:pt x="1510" y="557"/>
                </a:lnTo>
                <a:lnTo>
                  <a:pt x="1488" y="561"/>
                </a:lnTo>
                <a:lnTo>
                  <a:pt x="1476" y="565"/>
                </a:lnTo>
                <a:lnTo>
                  <a:pt x="1464" y="571"/>
                </a:lnTo>
                <a:lnTo>
                  <a:pt x="1464" y="571"/>
                </a:lnTo>
                <a:lnTo>
                  <a:pt x="1446" y="581"/>
                </a:lnTo>
                <a:lnTo>
                  <a:pt x="1432" y="593"/>
                </a:lnTo>
                <a:lnTo>
                  <a:pt x="1426" y="599"/>
                </a:lnTo>
                <a:lnTo>
                  <a:pt x="1420" y="609"/>
                </a:lnTo>
                <a:lnTo>
                  <a:pt x="1408" y="635"/>
                </a:lnTo>
                <a:lnTo>
                  <a:pt x="1408" y="635"/>
                </a:lnTo>
                <a:lnTo>
                  <a:pt x="1396" y="663"/>
                </a:lnTo>
                <a:lnTo>
                  <a:pt x="1384" y="685"/>
                </a:lnTo>
                <a:lnTo>
                  <a:pt x="1374" y="705"/>
                </a:lnTo>
                <a:lnTo>
                  <a:pt x="1370" y="715"/>
                </a:lnTo>
                <a:lnTo>
                  <a:pt x="1368" y="725"/>
                </a:lnTo>
                <a:lnTo>
                  <a:pt x="1368" y="725"/>
                </a:lnTo>
                <a:lnTo>
                  <a:pt x="1364" y="741"/>
                </a:lnTo>
                <a:lnTo>
                  <a:pt x="1358" y="761"/>
                </a:lnTo>
                <a:lnTo>
                  <a:pt x="1342" y="812"/>
                </a:lnTo>
                <a:lnTo>
                  <a:pt x="1322" y="862"/>
                </a:lnTo>
                <a:lnTo>
                  <a:pt x="1306" y="894"/>
                </a:lnTo>
                <a:lnTo>
                  <a:pt x="1306" y="894"/>
                </a:lnTo>
                <a:lnTo>
                  <a:pt x="1294" y="924"/>
                </a:lnTo>
                <a:lnTo>
                  <a:pt x="1278" y="964"/>
                </a:lnTo>
                <a:lnTo>
                  <a:pt x="1250" y="1042"/>
                </a:lnTo>
                <a:lnTo>
                  <a:pt x="1250" y="1042"/>
                </a:lnTo>
                <a:lnTo>
                  <a:pt x="1240" y="1072"/>
                </a:lnTo>
                <a:lnTo>
                  <a:pt x="1236" y="1086"/>
                </a:lnTo>
                <a:lnTo>
                  <a:pt x="1230" y="1100"/>
                </a:lnTo>
                <a:lnTo>
                  <a:pt x="1222" y="1110"/>
                </a:lnTo>
                <a:lnTo>
                  <a:pt x="1216" y="1114"/>
                </a:lnTo>
                <a:lnTo>
                  <a:pt x="1212" y="1118"/>
                </a:lnTo>
                <a:lnTo>
                  <a:pt x="1204" y="1120"/>
                </a:lnTo>
                <a:lnTo>
                  <a:pt x="1198" y="1120"/>
                </a:lnTo>
                <a:lnTo>
                  <a:pt x="1188" y="1120"/>
                </a:lnTo>
                <a:lnTo>
                  <a:pt x="1178" y="1118"/>
                </a:lnTo>
                <a:lnTo>
                  <a:pt x="1178" y="1118"/>
                </a:lnTo>
                <a:lnTo>
                  <a:pt x="1148" y="1114"/>
                </a:lnTo>
                <a:lnTo>
                  <a:pt x="1104" y="1108"/>
                </a:lnTo>
                <a:lnTo>
                  <a:pt x="992" y="1098"/>
                </a:lnTo>
                <a:lnTo>
                  <a:pt x="874" y="1090"/>
                </a:lnTo>
                <a:lnTo>
                  <a:pt x="792" y="1084"/>
                </a:lnTo>
                <a:lnTo>
                  <a:pt x="792" y="1084"/>
                </a:lnTo>
                <a:lnTo>
                  <a:pt x="650" y="1074"/>
                </a:lnTo>
                <a:lnTo>
                  <a:pt x="580" y="1066"/>
                </a:lnTo>
                <a:lnTo>
                  <a:pt x="536" y="1060"/>
                </a:lnTo>
                <a:lnTo>
                  <a:pt x="536" y="1060"/>
                </a:lnTo>
                <a:lnTo>
                  <a:pt x="444" y="1040"/>
                </a:lnTo>
                <a:lnTo>
                  <a:pt x="394" y="1028"/>
                </a:lnTo>
                <a:lnTo>
                  <a:pt x="378" y="1024"/>
                </a:lnTo>
                <a:lnTo>
                  <a:pt x="368" y="1020"/>
                </a:lnTo>
                <a:lnTo>
                  <a:pt x="368" y="1020"/>
                </a:lnTo>
                <a:lnTo>
                  <a:pt x="352" y="1008"/>
                </a:lnTo>
                <a:lnTo>
                  <a:pt x="342" y="1000"/>
                </a:lnTo>
                <a:lnTo>
                  <a:pt x="328" y="988"/>
                </a:lnTo>
                <a:lnTo>
                  <a:pt x="328" y="988"/>
                </a:lnTo>
                <a:lnTo>
                  <a:pt x="320" y="978"/>
                </a:lnTo>
                <a:lnTo>
                  <a:pt x="314" y="964"/>
                </a:lnTo>
                <a:lnTo>
                  <a:pt x="300" y="932"/>
                </a:lnTo>
                <a:lnTo>
                  <a:pt x="292" y="902"/>
                </a:lnTo>
                <a:lnTo>
                  <a:pt x="288" y="884"/>
                </a:lnTo>
                <a:lnTo>
                  <a:pt x="288" y="884"/>
                </a:lnTo>
                <a:lnTo>
                  <a:pt x="288" y="850"/>
                </a:lnTo>
                <a:lnTo>
                  <a:pt x="286" y="824"/>
                </a:lnTo>
                <a:lnTo>
                  <a:pt x="280" y="787"/>
                </a:lnTo>
                <a:lnTo>
                  <a:pt x="280" y="787"/>
                </a:lnTo>
                <a:lnTo>
                  <a:pt x="272" y="751"/>
                </a:lnTo>
                <a:lnTo>
                  <a:pt x="262" y="719"/>
                </a:lnTo>
                <a:lnTo>
                  <a:pt x="250" y="697"/>
                </a:lnTo>
                <a:lnTo>
                  <a:pt x="246" y="689"/>
                </a:lnTo>
                <a:lnTo>
                  <a:pt x="240" y="683"/>
                </a:lnTo>
                <a:lnTo>
                  <a:pt x="240" y="683"/>
                </a:lnTo>
                <a:lnTo>
                  <a:pt x="232" y="675"/>
                </a:lnTo>
                <a:lnTo>
                  <a:pt x="224" y="671"/>
                </a:lnTo>
                <a:lnTo>
                  <a:pt x="218" y="669"/>
                </a:lnTo>
                <a:lnTo>
                  <a:pt x="208" y="667"/>
                </a:lnTo>
                <a:lnTo>
                  <a:pt x="208" y="667"/>
                </a:lnTo>
                <a:lnTo>
                  <a:pt x="198" y="667"/>
                </a:lnTo>
                <a:lnTo>
                  <a:pt x="190" y="671"/>
                </a:lnTo>
                <a:lnTo>
                  <a:pt x="176" y="683"/>
                </a:lnTo>
                <a:lnTo>
                  <a:pt x="176" y="683"/>
                </a:lnTo>
                <a:lnTo>
                  <a:pt x="172" y="689"/>
                </a:lnTo>
                <a:lnTo>
                  <a:pt x="168" y="697"/>
                </a:lnTo>
                <a:lnTo>
                  <a:pt x="162" y="715"/>
                </a:lnTo>
                <a:lnTo>
                  <a:pt x="156" y="729"/>
                </a:lnTo>
                <a:lnTo>
                  <a:pt x="154" y="733"/>
                </a:lnTo>
                <a:lnTo>
                  <a:pt x="152" y="731"/>
                </a:lnTo>
                <a:lnTo>
                  <a:pt x="152" y="731"/>
                </a:lnTo>
                <a:lnTo>
                  <a:pt x="152" y="725"/>
                </a:lnTo>
                <a:lnTo>
                  <a:pt x="152" y="715"/>
                </a:lnTo>
                <a:lnTo>
                  <a:pt x="152" y="693"/>
                </a:lnTo>
                <a:lnTo>
                  <a:pt x="150" y="681"/>
                </a:lnTo>
                <a:lnTo>
                  <a:pt x="146" y="671"/>
                </a:lnTo>
                <a:lnTo>
                  <a:pt x="142" y="667"/>
                </a:lnTo>
                <a:lnTo>
                  <a:pt x="138" y="663"/>
                </a:lnTo>
                <a:lnTo>
                  <a:pt x="134" y="661"/>
                </a:lnTo>
                <a:lnTo>
                  <a:pt x="128" y="659"/>
                </a:lnTo>
                <a:lnTo>
                  <a:pt x="128" y="659"/>
                </a:lnTo>
                <a:lnTo>
                  <a:pt x="106" y="657"/>
                </a:lnTo>
                <a:lnTo>
                  <a:pt x="100" y="657"/>
                </a:lnTo>
                <a:lnTo>
                  <a:pt x="94" y="659"/>
                </a:lnTo>
                <a:lnTo>
                  <a:pt x="88" y="661"/>
                </a:lnTo>
                <a:lnTo>
                  <a:pt x="86" y="665"/>
                </a:lnTo>
                <a:lnTo>
                  <a:pt x="82" y="673"/>
                </a:lnTo>
                <a:lnTo>
                  <a:pt x="80" y="683"/>
                </a:lnTo>
                <a:lnTo>
                  <a:pt x="80" y="683"/>
                </a:lnTo>
                <a:lnTo>
                  <a:pt x="78" y="701"/>
                </a:lnTo>
                <a:lnTo>
                  <a:pt x="78" y="711"/>
                </a:lnTo>
                <a:lnTo>
                  <a:pt x="76" y="719"/>
                </a:lnTo>
                <a:lnTo>
                  <a:pt x="72" y="723"/>
                </a:lnTo>
                <a:lnTo>
                  <a:pt x="72" y="723"/>
                </a:lnTo>
                <a:lnTo>
                  <a:pt x="66" y="727"/>
                </a:lnTo>
                <a:lnTo>
                  <a:pt x="60" y="729"/>
                </a:lnTo>
                <a:lnTo>
                  <a:pt x="54" y="731"/>
                </a:lnTo>
                <a:lnTo>
                  <a:pt x="48" y="739"/>
                </a:lnTo>
                <a:lnTo>
                  <a:pt x="48" y="739"/>
                </a:lnTo>
                <a:lnTo>
                  <a:pt x="42" y="747"/>
                </a:lnTo>
                <a:lnTo>
                  <a:pt x="42" y="751"/>
                </a:lnTo>
                <a:lnTo>
                  <a:pt x="38" y="755"/>
                </a:lnTo>
                <a:lnTo>
                  <a:pt x="32" y="763"/>
                </a:lnTo>
                <a:lnTo>
                  <a:pt x="32" y="763"/>
                </a:lnTo>
                <a:lnTo>
                  <a:pt x="24" y="773"/>
                </a:lnTo>
                <a:lnTo>
                  <a:pt x="18" y="781"/>
                </a:lnTo>
                <a:lnTo>
                  <a:pt x="12" y="791"/>
                </a:lnTo>
                <a:lnTo>
                  <a:pt x="8" y="804"/>
                </a:lnTo>
                <a:lnTo>
                  <a:pt x="8" y="804"/>
                </a:lnTo>
                <a:lnTo>
                  <a:pt x="4" y="816"/>
                </a:lnTo>
                <a:lnTo>
                  <a:pt x="2" y="828"/>
                </a:lnTo>
                <a:lnTo>
                  <a:pt x="0" y="842"/>
                </a:lnTo>
                <a:lnTo>
                  <a:pt x="0" y="860"/>
                </a:lnTo>
                <a:lnTo>
                  <a:pt x="0" y="860"/>
                </a:lnTo>
                <a:lnTo>
                  <a:pt x="0" y="880"/>
                </a:lnTo>
                <a:lnTo>
                  <a:pt x="8" y="924"/>
                </a:lnTo>
                <a:lnTo>
                  <a:pt x="8" y="924"/>
                </a:lnTo>
                <a:lnTo>
                  <a:pt x="20" y="990"/>
                </a:lnTo>
                <a:lnTo>
                  <a:pt x="24" y="1008"/>
                </a:lnTo>
                <a:lnTo>
                  <a:pt x="24" y="1020"/>
                </a:lnTo>
                <a:lnTo>
                  <a:pt x="24" y="1020"/>
                </a:lnTo>
                <a:lnTo>
                  <a:pt x="24" y="1028"/>
                </a:lnTo>
                <a:lnTo>
                  <a:pt x="26" y="1034"/>
                </a:lnTo>
                <a:lnTo>
                  <a:pt x="26" y="1048"/>
                </a:lnTo>
                <a:lnTo>
                  <a:pt x="24" y="1068"/>
                </a:lnTo>
                <a:lnTo>
                  <a:pt x="24" y="1068"/>
                </a:lnTo>
                <a:lnTo>
                  <a:pt x="24" y="1084"/>
                </a:lnTo>
                <a:lnTo>
                  <a:pt x="24" y="1106"/>
                </a:lnTo>
                <a:lnTo>
                  <a:pt x="32" y="1156"/>
                </a:lnTo>
                <a:lnTo>
                  <a:pt x="42" y="1202"/>
                </a:lnTo>
                <a:lnTo>
                  <a:pt x="48" y="1228"/>
                </a:lnTo>
                <a:lnTo>
                  <a:pt x="48" y="1228"/>
                </a:lnTo>
                <a:lnTo>
                  <a:pt x="52" y="1234"/>
                </a:lnTo>
                <a:lnTo>
                  <a:pt x="56" y="1238"/>
                </a:lnTo>
                <a:lnTo>
                  <a:pt x="72" y="1248"/>
                </a:lnTo>
                <a:lnTo>
                  <a:pt x="90" y="1254"/>
                </a:lnTo>
                <a:lnTo>
                  <a:pt x="104" y="1260"/>
                </a:lnTo>
                <a:lnTo>
                  <a:pt x="104" y="1260"/>
                </a:lnTo>
                <a:lnTo>
                  <a:pt x="126" y="1266"/>
                </a:lnTo>
                <a:lnTo>
                  <a:pt x="136" y="1268"/>
                </a:lnTo>
                <a:lnTo>
                  <a:pt x="136" y="1268"/>
                </a:lnTo>
                <a:lnTo>
                  <a:pt x="136" y="1271"/>
                </a:lnTo>
                <a:lnTo>
                  <a:pt x="134" y="1277"/>
                </a:lnTo>
                <a:lnTo>
                  <a:pt x="134" y="1281"/>
                </a:lnTo>
                <a:lnTo>
                  <a:pt x="136" y="1283"/>
                </a:lnTo>
                <a:lnTo>
                  <a:pt x="140" y="1285"/>
                </a:lnTo>
                <a:lnTo>
                  <a:pt x="144" y="1285"/>
                </a:lnTo>
                <a:lnTo>
                  <a:pt x="144" y="1285"/>
                </a:lnTo>
                <a:lnTo>
                  <a:pt x="166" y="1285"/>
                </a:lnTo>
                <a:lnTo>
                  <a:pt x="176" y="1285"/>
                </a:lnTo>
                <a:lnTo>
                  <a:pt x="176" y="1285"/>
                </a:lnTo>
                <a:lnTo>
                  <a:pt x="180" y="1363"/>
                </a:lnTo>
                <a:lnTo>
                  <a:pt x="186" y="1419"/>
                </a:lnTo>
                <a:lnTo>
                  <a:pt x="188" y="1441"/>
                </a:lnTo>
                <a:lnTo>
                  <a:pt x="192" y="1453"/>
                </a:lnTo>
                <a:lnTo>
                  <a:pt x="192" y="1453"/>
                </a:lnTo>
                <a:lnTo>
                  <a:pt x="194" y="1459"/>
                </a:lnTo>
                <a:lnTo>
                  <a:pt x="194" y="1465"/>
                </a:lnTo>
                <a:lnTo>
                  <a:pt x="194" y="1471"/>
                </a:lnTo>
                <a:lnTo>
                  <a:pt x="196" y="1475"/>
                </a:lnTo>
                <a:lnTo>
                  <a:pt x="202" y="1475"/>
                </a:lnTo>
                <a:lnTo>
                  <a:pt x="232" y="1477"/>
                </a:lnTo>
                <a:lnTo>
                  <a:pt x="232" y="1477"/>
                </a:lnTo>
                <a:lnTo>
                  <a:pt x="276" y="1477"/>
                </a:lnTo>
                <a:lnTo>
                  <a:pt x="320" y="1481"/>
                </a:lnTo>
                <a:lnTo>
                  <a:pt x="384" y="1485"/>
                </a:lnTo>
                <a:lnTo>
                  <a:pt x="384" y="1485"/>
                </a:lnTo>
                <a:lnTo>
                  <a:pt x="440" y="1491"/>
                </a:lnTo>
                <a:lnTo>
                  <a:pt x="484" y="1499"/>
                </a:lnTo>
                <a:lnTo>
                  <a:pt x="536" y="1509"/>
                </a:lnTo>
                <a:lnTo>
                  <a:pt x="536" y="1509"/>
                </a:lnTo>
                <a:lnTo>
                  <a:pt x="600" y="1525"/>
                </a:lnTo>
                <a:lnTo>
                  <a:pt x="668" y="1543"/>
                </a:lnTo>
                <a:lnTo>
                  <a:pt x="724" y="1557"/>
                </a:lnTo>
                <a:lnTo>
                  <a:pt x="752" y="1565"/>
                </a:lnTo>
                <a:lnTo>
                  <a:pt x="752" y="1565"/>
                </a:lnTo>
                <a:lnTo>
                  <a:pt x="808" y="1573"/>
                </a:lnTo>
                <a:lnTo>
                  <a:pt x="848" y="1581"/>
                </a:lnTo>
                <a:lnTo>
                  <a:pt x="880" y="1589"/>
                </a:lnTo>
                <a:lnTo>
                  <a:pt x="880" y="1589"/>
                </a:lnTo>
                <a:lnTo>
                  <a:pt x="992" y="1621"/>
                </a:lnTo>
                <a:lnTo>
                  <a:pt x="992" y="1621"/>
                </a:lnTo>
                <a:lnTo>
                  <a:pt x="994" y="1627"/>
                </a:lnTo>
                <a:lnTo>
                  <a:pt x="992" y="1641"/>
                </a:lnTo>
                <a:lnTo>
                  <a:pt x="992" y="1661"/>
                </a:lnTo>
                <a:lnTo>
                  <a:pt x="992" y="1661"/>
                </a:lnTo>
                <a:lnTo>
                  <a:pt x="986" y="1673"/>
                </a:lnTo>
                <a:lnTo>
                  <a:pt x="982" y="1679"/>
                </a:lnTo>
                <a:lnTo>
                  <a:pt x="982" y="1683"/>
                </a:lnTo>
                <a:lnTo>
                  <a:pt x="984" y="1685"/>
                </a:lnTo>
                <a:lnTo>
                  <a:pt x="984" y="1685"/>
                </a:lnTo>
                <a:lnTo>
                  <a:pt x="986" y="1687"/>
                </a:lnTo>
                <a:lnTo>
                  <a:pt x="984" y="1689"/>
                </a:lnTo>
                <a:lnTo>
                  <a:pt x="978" y="1697"/>
                </a:lnTo>
                <a:lnTo>
                  <a:pt x="976" y="1701"/>
                </a:lnTo>
                <a:lnTo>
                  <a:pt x="976" y="1703"/>
                </a:lnTo>
                <a:lnTo>
                  <a:pt x="978" y="1707"/>
                </a:lnTo>
                <a:lnTo>
                  <a:pt x="984" y="1709"/>
                </a:lnTo>
                <a:lnTo>
                  <a:pt x="984" y="1709"/>
                </a:lnTo>
                <a:lnTo>
                  <a:pt x="998" y="1711"/>
                </a:lnTo>
                <a:lnTo>
                  <a:pt x="1010" y="1711"/>
                </a:lnTo>
                <a:lnTo>
                  <a:pt x="1020" y="1707"/>
                </a:lnTo>
                <a:lnTo>
                  <a:pt x="1024" y="1701"/>
                </a:lnTo>
                <a:lnTo>
                  <a:pt x="1024" y="1701"/>
                </a:lnTo>
                <a:lnTo>
                  <a:pt x="1026" y="1695"/>
                </a:lnTo>
                <a:lnTo>
                  <a:pt x="1026" y="1689"/>
                </a:lnTo>
                <a:lnTo>
                  <a:pt x="1028" y="1687"/>
                </a:lnTo>
                <a:lnTo>
                  <a:pt x="1030" y="1685"/>
                </a:lnTo>
                <a:lnTo>
                  <a:pt x="1040" y="1685"/>
                </a:lnTo>
                <a:lnTo>
                  <a:pt x="1040" y="1685"/>
                </a:lnTo>
                <a:lnTo>
                  <a:pt x="1054" y="1685"/>
                </a:lnTo>
                <a:lnTo>
                  <a:pt x="1066" y="1685"/>
                </a:lnTo>
                <a:lnTo>
                  <a:pt x="1076" y="1683"/>
                </a:lnTo>
                <a:lnTo>
                  <a:pt x="1078" y="1681"/>
                </a:lnTo>
                <a:lnTo>
                  <a:pt x="1080" y="1677"/>
                </a:lnTo>
                <a:lnTo>
                  <a:pt x="1080" y="1677"/>
                </a:lnTo>
                <a:lnTo>
                  <a:pt x="1084" y="1669"/>
                </a:lnTo>
                <a:lnTo>
                  <a:pt x="1088" y="1661"/>
                </a:lnTo>
                <a:lnTo>
                  <a:pt x="1096" y="1653"/>
                </a:lnTo>
                <a:lnTo>
                  <a:pt x="1120" y="1629"/>
                </a:lnTo>
                <a:lnTo>
                  <a:pt x="1120" y="1629"/>
                </a:lnTo>
                <a:lnTo>
                  <a:pt x="1234" y="1659"/>
                </a:lnTo>
                <a:lnTo>
                  <a:pt x="1324" y="1681"/>
                </a:lnTo>
                <a:lnTo>
                  <a:pt x="1364" y="1689"/>
                </a:lnTo>
                <a:lnTo>
                  <a:pt x="1392" y="1693"/>
                </a:lnTo>
                <a:lnTo>
                  <a:pt x="1392" y="1693"/>
                </a:lnTo>
                <a:lnTo>
                  <a:pt x="1442" y="1695"/>
                </a:lnTo>
                <a:lnTo>
                  <a:pt x="1496" y="1695"/>
                </a:lnTo>
                <a:lnTo>
                  <a:pt x="1540" y="1691"/>
                </a:lnTo>
                <a:lnTo>
                  <a:pt x="1558" y="1689"/>
                </a:lnTo>
                <a:lnTo>
                  <a:pt x="1568" y="1685"/>
                </a:lnTo>
                <a:lnTo>
                  <a:pt x="1568" y="1685"/>
                </a:lnTo>
                <a:lnTo>
                  <a:pt x="1582" y="1675"/>
                </a:lnTo>
                <a:lnTo>
                  <a:pt x="1594" y="1665"/>
                </a:lnTo>
                <a:lnTo>
                  <a:pt x="1608" y="1653"/>
                </a:lnTo>
                <a:lnTo>
                  <a:pt x="1576" y="1742"/>
                </a:lnTo>
                <a:lnTo>
                  <a:pt x="1600" y="1774"/>
                </a:lnTo>
                <a:lnTo>
                  <a:pt x="1600" y="1798"/>
                </a:lnTo>
                <a:lnTo>
                  <a:pt x="1600" y="1798"/>
                </a:lnTo>
                <a:lnTo>
                  <a:pt x="1602" y="1800"/>
                </a:lnTo>
                <a:lnTo>
                  <a:pt x="1602" y="1804"/>
                </a:lnTo>
                <a:lnTo>
                  <a:pt x="1600" y="1806"/>
                </a:lnTo>
                <a:lnTo>
                  <a:pt x="1598" y="1810"/>
                </a:lnTo>
                <a:lnTo>
                  <a:pt x="1584" y="1822"/>
                </a:lnTo>
                <a:lnTo>
                  <a:pt x="1584" y="1822"/>
                </a:lnTo>
                <a:lnTo>
                  <a:pt x="1574" y="1828"/>
                </a:lnTo>
                <a:lnTo>
                  <a:pt x="1564" y="1830"/>
                </a:lnTo>
                <a:lnTo>
                  <a:pt x="1546" y="1830"/>
                </a:lnTo>
                <a:lnTo>
                  <a:pt x="1540" y="1832"/>
                </a:lnTo>
                <a:lnTo>
                  <a:pt x="1536" y="1834"/>
                </a:lnTo>
                <a:lnTo>
                  <a:pt x="1534" y="1838"/>
                </a:lnTo>
                <a:lnTo>
                  <a:pt x="1536" y="1846"/>
                </a:lnTo>
                <a:lnTo>
                  <a:pt x="1536" y="1846"/>
                </a:lnTo>
                <a:lnTo>
                  <a:pt x="1540" y="1854"/>
                </a:lnTo>
                <a:lnTo>
                  <a:pt x="1546" y="1860"/>
                </a:lnTo>
                <a:lnTo>
                  <a:pt x="1552" y="1862"/>
                </a:lnTo>
                <a:lnTo>
                  <a:pt x="1558" y="1864"/>
                </a:lnTo>
                <a:lnTo>
                  <a:pt x="1572" y="1864"/>
                </a:lnTo>
                <a:lnTo>
                  <a:pt x="1584" y="1862"/>
                </a:lnTo>
                <a:lnTo>
                  <a:pt x="1584" y="1862"/>
                </a:lnTo>
                <a:lnTo>
                  <a:pt x="1596" y="1860"/>
                </a:lnTo>
                <a:lnTo>
                  <a:pt x="1606" y="1856"/>
                </a:lnTo>
                <a:lnTo>
                  <a:pt x="1612" y="1856"/>
                </a:lnTo>
                <a:lnTo>
                  <a:pt x="1614" y="1858"/>
                </a:lnTo>
                <a:lnTo>
                  <a:pt x="1616" y="1862"/>
                </a:lnTo>
                <a:lnTo>
                  <a:pt x="1616" y="1862"/>
                </a:lnTo>
                <a:lnTo>
                  <a:pt x="1620" y="1876"/>
                </a:lnTo>
                <a:lnTo>
                  <a:pt x="1626" y="1892"/>
                </a:lnTo>
                <a:lnTo>
                  <a:pt x="1640" y="1918"/>
                </a:lnTo>
                <a:lnTo>
                  <a:pt x="1640" y="1918"/>
                </a:lnTo>
                <a:lnTo>
                  <a:pt x="1644" y="1926"/>
                </a:lnTo>
                <a:lnTo>
                  <a:pt x="1648" y="1936"/>
                </a:lnTo>
                <a:lnTo>
                  <a:pt x="1654" y="1946"/>
                </a:lnTo>
                <a:lnTo>
                  <a:pt x="1658" y="1948"/>
                </a:lnTo>
                <a:lnTo>
                  <a:pt x="1664" y="1950"/>
                </a:lnTo>
                <a:lnTo>
                  <a:pt x="1664" y="1950"/>
                </a:lnTo>
                <a:lnTo>
                  <a:pt x="1666" y="1950"/>
                </a:lnTo>
                <a:lnTo>
                  <a:pt x="1670" y="1946"/>
                </a:lnTo>
                <a:lnTo>
                  <a:pt x="1674" y="1938"/>
                </a:lnTo>
                <a:lnTo>
                  <a:pt x="1676" y="1928"/>
                </a:lnTo>
                <a:lnTo>
                  <a:pt x="1678" y="1914"/>
                </a:lnTo>
                <a:lnTo>
                  <a:pt x="1680" y="1890"/>
                </a:lnTo>
                <a:lnTo>
                  <a:pt x="1680" y="1878"/>
                </a:lnTo>
                <a:lnTo>
                  <a:pt x="1680" y="1878"/>
                </a:lnTo>
                <a:lnTo>
                  <a:pt x="1686" y="1894"/>
                </a:lnTo>
                <a:lnTo>
                  <a:pt x="1702" y="1928"/>
                </a:lnTo>
                <a:lnTo>
                  <a:pt x="1712" y="1948"/>
                </a:lnTo>
                <a:lnTo>
                  <a:pt x="1720" y="1962"/>
                </a:lnTo>
                <a:lnTo>
                  <a:pt x="1730" y="1972"/>
                </a:lnTo>
                <a:lnTo>
                  <a:pt x="1732" y="1974"/>
                </a:lnTo>
                <a:lnTo>
                  <a:pt x="1736" y="1974"/>
                </a:lnTo>
                <a:lnTo>
                  <a:pt x="1736" y="1974"/>
                </a:lnTo>
                <a:lnTo>
                  <a:pt x="1738" y="1972"/>
                </a:lnTo>
                <a:lnTo>
                  <a:pt x="1740" y="1968"/>
                </a:lnTo>
                <a:lnTo>
                  <a:pt x="1742" y="1956"/>
                </a:lnTo>
                <a:lnTo>
                  <a:pt x="1744" y="1942"/>
                </a:lnTo>
                <a:lnTo>
                  <a:pt x="1742" y="1926"/>
                </a:lnTo>
                <a:lnTo>
                  <a:pt x="1738" y="1898"/>
                </a:lnTo>
                <a:lnTo>
                  <a:pt x="1736" y="1886"/>
                </a:lnTo>
                <a:lnTo>
                  <a:pt x="1736" y="1886"/>
                </a:lnTo>
                <a:lnTo>
                  <a:pt x="1740" y="1898"/>
                </a:lnTo>
                <a:lnTo>
                  <a:pt x="1750" y="1922"/>
                </a:lnTo>
                <a:lnTo>
                  <a:pt x="1756" y="1934"/>
                </a:lnTo>
                <a:lnTo>
                  <a:pt x="1760" y="1942"/>
                </a:lnTo>
                <a:lnTo>
                  <a:pt x="1764" y="1942"/>
                </a:lnTo>
                <a:lnTo>
                  <a:pt x="1766" y="1942"/>
                </a:lnTo>
                <a:lnTo>
                  <a:pt x="1766" y="1940"/>
                </a:lnTo>
                <a:lnTo>
                  <a:pt x="1768" y="1934"/>
                </a:lnTo>
                <a:lnTo>
                  <a:pt x="1768" y="1934"/>
                </a:lnTo>
                <a:lnTo>
                  <a:pt x="1774" y="1890"/>
                </a:lnTo>
                <a:lnTo>
                  <a:pt x="1776" y="1870"/>
                </a:lnTo>
                <a:lnTo>
                  <a:pt x="1776" y="1870"/>
                </a:lnTo>
                <a:lnTo>
                  <a:pt x="1784" y="1878"/>
                </a:lnTo>
                <a:lnTo>
                  <a:pt x="1800" y="1892"/>
                </a:lnTo>
                <a:lnTo>
                  <a:pt x="1808" y="1898"/>
                </a:lnTo>
                <a:lnTo>
                  <a:pt x="1816" y="1902"/>
                </a:lnTo>
                <a:lnTo>
                  <a:pt x="1818" y="1902"/>
                </a:lnTo>
                <a:lnTo>
                  <a:pt x="1822" y="1900"/>
                </a:lnTo>
                <a:lnTo>
                  <a:pt x="1824" y="1898"/>
                </a:lnTo>
                <a:lnTo>
                  <a:pt x="1824" y="1894"/>
                </a:lnTo>
                <a:lnTo>
                  <a:pt x="1824" y="1894"/>
                </a:lnTo>
                <a:lnTo>
                  <a:pt x="1824" y="1884"/>
                </a:lnTo>
                <a:lnTo>
                  <a:pt x="1822" y="1874"/>
                </a:lnTo>
                <a:lnTo>
                  <a:pt x="1816" y="1864"/>
                </a:lnTo>
                <a:lnTo>
                  <a:pt x="1810" y="1856"/>
                </a:lnTo>
                <a:lnTo>
                  <a:pt x="1798" y="1836"/>
                </a:lnTo>
                <a:lnTo>
                  <a:pt x="1784" y="1814"/>
                </a:lnTo>
                <a:lnTo>
                  <a:pt x="1784" y="1814"/>
                </a:lnTo>
                <a:lnTo>
                  <a:pt x="1770" y="1786"/>
                </a:lnTo>
                <a:lnTo>
                  <a:pt x="1768" y="1782"/>
                </a:lnTo>
                <a:lnTo>
                  <a:pt x="1768" y="1782"/>
                </a:lnTo>
                <a:lnTo>
                  <a:pt x="1772" y="1782"/>
                </a:lnTo>
                <a:lnTo>
                  <a:pt x="1782" y="1782"/>
                </a:lnTo>
                <a:lnTo>
                  <a:pt x="1788" y="1780"/>
                </a:lnTo>
                <a:lnTo>
                  <a:pt x="1792" y="1778"/>
                </a:lnTo>
                <a:lnTo>
                  <a:pt x="1798" y="1772"/>
                </a:lnTo>
                <a:lnTo>
                  <a:pt x="1800" y="1766"/>
                </a:lnTo>
                <a:lnTo>
                  <a:pt x="1800" y="1766"/>
                </a:lnTo>
                <a:lnTo>
                  <a:pt x="1804" y="1740"/>
                </a:lnTo>
                <a:lnTo>
                  <a:pt x="1810" y="1705"/>
                </a:lnTo>
                <a:lnTo>
                  <a:pt x="1816" y="1661"/>
                </a:lnTo>
                <a:lnTo>
                  <a:pt x="1816" y="1661"/>
                </a:lnTo>
                <a:lnTo>
                  <a:pt x="1824" y="1661"/>
                </a:lnTo>
                <a:lnTo>
                  <a:pt x="1844" y="1661"/>
                </a:lnTo>
                <a:lnTo>
                  <a:pt x="1856" y="1659"/>
                </a:lnTo>
                <a:lnTo>
                  <a:pt x="1868" y="1657"/>
                </a:lnTo>
                <a:lnTo>
                  <a:pt x="1882" y="1651"/>
                </a:lnTo>
                <a:lnTo>
                  <a:pt x="1896" y="1645"/>
                </a:lnTo>
                <a:lnTo>
                  <a:pt x="1896" y="1645"/>
                </a:lnTo>
                <a:lnTo>
                  <a:pt x="1920" y="1631"/>
                </a:lnTo>
                <a:lnTo>
                  <a:pt x="1940" y="1615"/>
                </a:lnTo>
                <a:lnTo>
                  <a:pt x="1948" y="1609"/>
                </a:lnTo>
                <a:lnTo>
                  <a:pt x="1956" y="1601"/>
                </a:lnTo>
                <a:lnTo>
                  <a:pt x="1962" y="1591"/>
                </a:lnTo>
                <a:lnTo>
                  <a:pt x="1968" y="1581"/>
                </a:lnTo>
                <a:lnTo>
                  <a:pt x="1968" y="1581"/>
                </a:lnTo>
                <a:lnTo>
                  <a:pt x="1972" y="1567"/>
                </a:lnTo>
                <a:lnTo>
                  <a:pt x="1976" y="1549"/>
                </a:lnTo>
                <a:lnTo>
                  <a:pt x="1982" y="1509"/>
                </a:lnTo>
                <a:lnTo>
                  <a:pt x="1984" y="1461"/>
                </a:lnTo>
                <a:lnTo>
                  <a:pt x="2048" y="1429"/>
                </a:lnTo>
                <a:lnTo>
                  <a:pt x="2048" y="1429"/>
                </a:lnTo>
                <a:lnTo>
                  <a:pt x="2048" y="1399"/>
                </a:lnTo>
                <a:lnTo>
                  <a:pt x="2050" y="1371"/>
                </a:lnTo>
                <a:lnTo>
                  <a:pt x="2048" y="1341"/>
                </a:lnTo>
                <a:lnTo>
                  <a:pt x="2048" y="1341"/>
                </a:lnTo>
                <a:lnTo>
                  <a:pt x="2046" y="1321"/>
                </a:lnTo>
                <a:lnTo>
                  <a:pt x="2044" y="1309"/>
                </a:lnTo>
                <a:lnTo>
                  <a:pt x="2044" y="1289"/>
                </a:lnTo>
                <a:lnTo>
                  <a:pt x="2048" y="1244"/>
                </a:lnTo>
                <a:lnTo>
                  <a:pt x="2048" y="1244"/>
                </a:lnTo>
                <a:lnTo>
                  <a:pt x="2062" y="1146"/>
                </a:lnTo>
                <a:lnTo>
                  <a:pt x="2084" y="1010"/>
                </a:lnTo>
                <a:lnTo>
                  <a:pt x="2104" y="886"/>
                </a:lnTo>
                <a:lnTo>
                  <a:pt x="2112" y="828"/>
                </a:lnTo>
                <a:lnTo>
                  <a:pt x="2112" y="828"/>
                </a:lnTo>
                <a:lnTo>
                  <a:pt x="2108" y="769"/>
                </a:lnTo>
                <a:lnTo>
                  <a:pt x="2096" y="683"/>
                </a:lnTo>
                <a:lnTo>
                  <a:pt x="2096" y="683"/>
                </a:lnTo>
                <a:lnTo>
                  <a:pt x="2090" y="643"/>
                </a:lnTo>
                <a:lnTo>
                  <a:pt x="2080" y="605"/>
                </a:lnTo>
                <a:lnTo>
                  <a:pt x="2072" y="571"/>
                </a:lnTo>
                <a:lnTo>
                  <a:pt x="2064" y="547"/>
                </a:lnTo>
                <a:lnTo>
                  <a:pt x="2064" y="547"/>
                </a:lnTo>
                <a:lnTo>
                  <a:pt x="2060" y="533"/>
                </a:lnTo>
                <a:lnTo>
                  <a:pt x="2056" y="521"/>
                </a:lnTo>
                <a:lnTo>
                  <a:pt x="2054" y="519"/>
                </a:lnTo>
                <a:lnTo>
                  <a:pt x="2050" y="515"/>
                </a:lnTo>
                <a:lnTo>
                  <a:pt x="2032" y="507"/>
                </a:lnTo>
                <a:lnTo>
                  <a:pt x="2032" y="507"/>
                </a:lnTo>
                <a:lnTo>
                  <a:pt x="1948" y="483"/>
                </a:lnTo>
                <a:lnTo>
                  <a:pt x="1888" y="467"/>
                </a:lnTo>
                <a:lnTo>
                  <a:pt x="1856" y="419"/>
                </a:lnTo>
                <a:lnTo>
                  <a:pt x="1856" y="419"/>
                </a:lnTo>
                <a:lnTo>
                  <a:pt x="1866" y="353"/>
                </a:lnTo>
                <a:lnTo>
                  <a:pt x="1872" y="304"/>
                </a:lnTo>
                <a:lnTo>
                  <a:pt x="1872" y="286"/>
                </a:lnTo>
                <a:lnTo>
                  <a:pt x="1872" y="274"/>
                </a:lnTo>
                <a:lnTo>
                  <a:pt x="1872" y="274"/>
                </a:lnTo>
                <a:lnTo>
                  <a:pt x="1862" y="238"/>
                </a:lnTo>
                <a:lnTo>
                  <a:pt x="1848" y="194"/>
                </a:lnTo>
                <a:lnTo>
                  <a:pt x="1848" y="194"/>
                </a:lnTo>
                <a:lnTo>
                  <a:pt x="1828" y="142"/>
                </a:lnTo>
                <a:lnTo>
                  <a:pt x="1818" y="118"/>
                </a:lnTo>
                <a:lnTo>
                  <a:pt x="1812" y="110"/>
                </a:lnTo>
                <a:lnTo>
                  <a:pt x="1808" y="106"/>
                </a:lnTo>
                <a:lnTo>
                  <a:pt x="1808" y="106"/>
                </a:lnTo>
                <a:lnTo>
                  <a:pt x="1794" y="94"/>
                </a:lnTo>
                <a:lnTo>
                  <a:pt x="1776" y="74"/>
                </a:lnTo>
                <a:lnTo>
                  <a:pt x="1756" y="54"/>
                </a:lnTo>
                <a:lnTo>
                  <a:pt x="1744" y="42"/>
                </a:lnTo>
                <a:lnTo>
                  <a:pt x="1744" y="42"/>
                </a:lnTo>
                <a:lnTo>
                  <a:pt x="1738" y="38"/>
                </a:lnTo>
                <a:lnTo>
                  <a:pt x="1730" y="36"/>
                </a:lnTo>
                <a:lnTo>
                  <a:pt x="1704" y="26"/>
                </a:lnTo>
                <a:lnTo>
                  <a:pt x="1704" y="26"/>
                </a:lnTo>
                <a:lnTo>
                  <a:pt x="1684" y="20"/>
                </a:lnTo>
                <a:lnTo>
                  <a:pt x="1662" y="14"/>
                </a:lnTo>
                <a:lnTo>
                  <a:pt x="1616" y="10"/>
                </a:lnTo>
                <a:lnTo>
                  <a:pt x="1616" y="10"/>
                </a:lnTo>
                <a:lnTo>
                  <a:pt x="1606" y="8"/>
                </a:lnTo>
                <a:lnTo>
                  <a:pt x="1598" y="6"/>
                </a:lnTo>
                <a:lnTo>
                  <a:pt x="1586" y="0"/>
                </a:lnTo>
                <a:lnTo>
                  <a:pt x="1582" y="0"/>
                </a:lnTo>
                <a:lnTo>
                  <a:pt x="1578" y="0"/>
                </a:lnTo>
                <a:lnTo>
                  <a:pt x="1574" y="4"/>
                </a:lnTo>
                <a:lnTo>
                  <a:pt x="1568" y="10"/>
                </a:lnTo>
                <a:lnTo>
                  <a:pt x="1568" y="10"/>
                </a:lnTo>
                <a:lnTo>
                  <a:pt x="1562" y="16"/>
                </a:lnTo>
                <a:lnTo>
                  <a:pt x="1556" y="22"/>
                </a:lnTo>
                <a:lnTo>
                  <a:pt x="1546" y="28"/>
                </a:lnTo>
                <a:lnTo>
                  <a:pt x="1540" y="30"/>
                </a:lnTo>
                <a:lnTo>
                  <a:pt x="1538" y="32"/>
                </a:lnTo>
                <a:lnTo>
                  <a:pt x="1536" y="34"/>
                </a:lnTo>
                <a:lnTo>
                  <a:pt x="1536" y="34"/>
                </a:lnTo>
                <a:lnTo>
                  <a:pt x="1534" y="38"/>
                </a:lnTo>
                <a:lnTo>
                  <a:pt x="1530" y="40"/>
                </a:lnTo>
                <a:lnTo>
                  <a:pt x="1520" y="46"/>
                </a:lnTo>
                <a:lnTo>
                  <a:pt x="1496" y="58"/>
                </a:lnTo>
                <a:lnTo>
                  <a:pt x="1496" y="58"/>
                </a:lnTo>
                <a:lnTo>
                  <a:pt x="1484" y="60"/>
                </a:lnTo>
                <a:lnTo>
                  <a:pt x="1468" y="62"/>
                </a:lnTo>
                <a:lnTo>
                  <a:pt x="1454" y="66"/>
                </a:lnTo>
                <a:lnTo>
                  <a:pt x="1450" y="70"/>
                </a:lnTo>
                <a:lnTo>
                  <a:pt x="1448" y="74"/>
                </a:lnTo>
                <a:lnTo>
                  <a:pt x="1448" y="74"/>
                </a:lnTo>
                <a:lnTo>
                  <a:pt x="1446" y="86"/>
                </a:lnTo>
                <a:lnTo>
                  <a:pt x="1432" y="114"/>
                </a:lnTo>
                <a:lnTo>
                  <a:pt x="1432" y="114"/>
                </a:lnTo>
                <a:lnTo>
                  <a:pt x="1414" y="148"/>
                </a:lnTo>
                <a:lnTo>
                  <a:pt x="1410" y="158"/>
                </a:lnTo>
                <a:lnTo>
                  <a:pt x="1408" y="170"/>
                </a:lnTo>
                <a:lnTo>
                  <a:pt x="1408" y="170"/>
                </a:lnTo>
                <a:lnTo>
                  <a:pt x="1410" y="190"/>
                </a:lnTo>
                <a:lnTo>
                  <a:pt x="1412" y="218"/>
                </a:lnTo>
                <a:lnTo>
                  <a:pt x="1418" y="246"/>
                </a:lnTo>
                <a:lnTo>
                  <a:pt x="1420" y="258"/>
                </a:lnTo>
                <a:lnTo>
                  <a:pt x="1424" y="266"/>
                </a:lnTo>
                <a:lnTo>
                  <a:pt x="1424" y="266"/>
                </a:lnTo>
                <a:lnTo>
                  <a:pt x="1428" y="276"/>
                </a:lnTo>
                <a:lnTo>
                  <a:pt x="1430" y="284"/>
                </a:lnTo>
                <a:lnTo>
                  <a:pt x="1436" y="296"/>
                </a:lnTo>
                <a:lnTo>
                  <a:pt x="1448" y="322"/>
                </a:lnTo>
                <a:lnTo>
                  <a:pt x="1448" y="322"/>
                </a:lnTo>
                <a:lnTo>
                  <a:pt x="1470" y="365"/>
                </a:lnTo>
                <a:lnTo>
                  <a:pt x="1472" y="373"/>
                </a:lnTo>
                <a:lnTo>
                  <a:pt x="1472" y="379"/>
                </a:lnTo>
                <a:lnTo>
                  <a:pt x="1472" y="379"/>
                </a:lnTo>
                <a:lnTo>
                  <a:pt x="1470" y="389"/>
                </a:lnTo>
                <a:lnTo>
                  <a:pt x="1466" y="403"/>
                </a:lnTo>
                <a:lnTo>
                  <a:pt x="1466" y="413"/>
                </a:lnTo>
                <a:lnTo>
                  <a:pt x="1466" y="423"/>
                </a:lnTo>
                <a:lnTo>
                  <a:pt x="1468" y="433"/>
                </a:lnTo>
                <a:lnTo>
                  <a:pt x="1472" y="443"/>
                </a:lnTo>
                <a:lnTo>
                  <a:pt x="1472" y="443"/>
                </a:lnTo>
                <a:lnTo>
                  <a:pt x="1484" y="471"/>
                </a:lnTo>
                <a:lnTo>
                  <a:pt x="1488" y="483"/>
                </a:lnTo>
                <a:lnTo>
                  <a:pt x="1488" y="483"/>
                </a:lnTo>
                <a:lnTo>
                  <a:pt x="1492" y="493"/>
                </a:lnTo>
                <a:lnTo>
                  <a:pt x="1496" y="499"/>
                </a:lnTo>
                <a:lnTo>
                  <a:pt x="1504" y="507"/>
                </a:lnTo>
                <a:lnTo>
                  <a:pt x="1504" y="507"/>
                </a:lnTo>
                <a:lnTo>
                  <a:pt x="1516" y="521"/>
                </a:lnTo>
                <a:lnTo>
                  <a:pt x="1526" y="537"/>
                </a:lnTo>
                <a:lnTo>
                  <a:pt x="1536" y="555"/>
                </a:lnTo>
                <a:lnTo>
                  <a:pt x="1536" y="555"/>
                </a:lnTo>
                <a:close/>
                <a:moveTo>
                  <a:pt x="1432" y="922"/>
                </a:moveTo>
                <a:lnTo>
                  <a:pt x="1432" y="922"/>
                </a:lnTo>
                <a:lnTo>
                  <a:pt x="1434" y="922"/>
                </a:lnTo>
                <a:lnTo>
                  <a:pt x="1436" y="922"/>
                </a:lnTo>
                <a:lnTo>
                  <a:pt x="1438" y="926"/>
                </a:lnTo>
                <a:lnTo>
                  <a:pt x="1440" y="930"/>
                </a:lnTo>
                <a:lnTo>
                  <a:pt x="1440" y="948"/>
                </a:lnTo>
                <a:lnTo>
                  <a:pt x="1440" y="948"/>
                </a:lnTo>
                <a:lnTo>
                  <a:pt x="1440" y="974"/>
                </a:lnTo>
                <a:lnTo>
                  <a:pt x="1440" y="1004"/>
                </a:lnTo>
                <a:lnTo>
                  <a:pt x="1446" y="1070"/>
                </a:lnTo>
                <a:lnTo>
                  <a:pt x="1446" y="1070"/>
                </a:lnTo>
                <a:lnTo>
                  <a:pt x="1446" y="1086"/>
                </a:lnTo>
                <a:lnTo>
                  <a:pt x="1444" y="1102"/>
                </a:lnTo>
                <a:lnTo>
                  <a:pt x="1440" y="1126"/>
                </a:lnTo>
                <a:lnTo>
                  <a:pt x="1436" y="1142"/>
                </a:lnTo>
                <a:lnTo>
                  <a:pt x="1434" y="1148"/>
                </a:lnTo>
                <a:lnTo>
                  <a:pt x="1368" y="1124"/>
                </a:lnTo>
                <a:lnTo>
                  <a:pt x="1368" y="1124"/>
                </a:lnTo>
                <a:lnTo>
                  <a:pt x="1374" y="1102"/>
                </a:lnTo>
                <a:lnTo>
                  <a:pt x="1378" y="1084"/>
                </a:lnTo>
                <a:lnTo>
                  <a:pt x="1384" y="1068"/>
                </a:lnTo>
                <a:lnTo>
                  <a:pt x="1384" y="1068"/>
                </a:lnTo>
                <a:lnTo>
                  <a:pt x="1396" y="1044"/>
                </a:lnTo>
                <a:lnTo>
                  <a:pt x="1400" y="1032"/>
                </a:lnTo>
                <a:lnTo>
                  <a:pt x="1400" y="1020"/>
                </a:lnTo>
                <a:lnTo>
                  <a:pt x="1400" y="1020"/>
                </a:lnTo>
                <a:lnTo>
                  <a:pt x="1400" y="1012"/>
                </a:lnTo>
                <a:lnTo>
                  <a:pt x="1404" y="998"/>
                </a:lnTo>
                <a:lnTo>
                  <a:pt x="1416" y="964"/>
                </a:lnTo>
                <a:lnTo>
                  <a:pt x="1432" y="922"/>
                </a:lnTo>
                <a:lnTo>
                  <a:pt x="1432" y="92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7">
            <a:extLst>
              <a:ext uri="{FF2B5EF4-FFF2-40B4-BE49-F238E27FC236}">
                <a16:creationId xmlns:a16="http://schemas.microsoft.com/office/drawing/2014/main" id="{BF5EE5CC-1F44-4CA4-A930-0758E1501EF3}"/>
              </a:ext>
            </a:extLst>
          </p:cNvPr>
          <p:cNvSpPr>
            <a:spLocks noEditPoints="1"/>
          </p:cNvSpPr>
          <p:nvPr/>
        </p:nvSpPr>
        <p:spPr bwMode="auto">
          <a:xfrm>
            <a:off x="7072197" y="3863956"/>
            <a:ext cx="1690128" cy="2426925"/>
          </a:xfrm>
          <a:custGeom>
            <a:avLst/>
            <a:gdLst>
              <a:gd name="T0" fmla="*/ 198 w 1725"/>
              <a:gd name="T1" fmla="*/ 162 h 2477"/>
              <a:gd name="T2" fmla="*/ 22 w 1725"/>
              <a:gd name="T3" fmla="*/ 224 h 2477"/>
              <a:gd name="T4" fmla="*/ 20 w 1725"/>
              <a:gd name="T5" fmla="*/ 352 h 2477"/>
              <a:gd name="T6" fmla="*/ 395 w 1725"/>
              <a:gd name="T7" fmla="*/ 749 h 2477"/>
              <a:gd name="T8" fmla="*/ 579 w 1725"/>
              <a:gd name="T9" fmla="*/ 1294 h 2477"/>
              <a:gd name="T10" fmla="*/ 553 w 1725"/>
              <a:gd name="T11" fmla="*/ 1507 h 2477"/>
              <a:gd name="T12" fmla="*/ 228 w 1725"/>
              <a:gd name="T13" fmla="*/ 1753 h 2477"/>
              <a:gd name="T14" fmla="*/ 172 w 1725"/>
              <a:gd name="T15" fmla="*/ 1938 h 2477"/>
              <a:gd name="T16" fmla="*/ 286 w 1725"/>
              <a:gd name="T17" fmla="*/ 2102 h 2477"/>
              <a:gd name="T18" fmla="*/ 619 w 1725"/>
              <a:gd name="T19" fmla="*/ 2377 h 2477"/>
              <a:gd name="T20" fmla="*/ 579 w 1725"/>
              <a:gd name="T21" fmla="*/ 2409 h 2477"/>
              <a:gd name="T22" fmla="*/ 631 w 1725"/>
              <a:gd name="T23" fmla="*/ 2467 h 2477"/>
              <a:gd name="T24" fmla="*/ 699 w 1725"/>
              <a:gd name="T25" fmla="*/ 2473 h 2477"/>
              <a:gd name="T26" fmla="*/ 827 w 1725"/>
              <a:gd name="T27" fmla="*/ 2377 h 2477"/>
              <a:gd name="T28" fmla="*/ 909 w 1725"/>
              <a:gd name="T29" fmla="*/ 2246 h 2477"/>
              <a:gd name="T30" fmla="*/ 915 w 1725"/>
              <a:gd name="T31" fmla="*/ 2168 h 2477"/>
              <a:gd name="T32" fmla="*/ 739 w 1725"/>
              <a:gd name="T33" fmla="*/ 2024 h 2477"/>
              <a:gd name="T34" fmla="*/ 827 w 1725"/>
              <a:gd name="T35" fmla="*/ 1978 h 2477"/>
              <a:gd name="T36" fmla="*/ 987 w 1725"/>
              <a:gd name="T37" fmla="*/ 1968 h 2477"/>
              <a:gd name="T38" fmla="*/ 1347 w 1725"/>
              <a:gd name="T39" fmla="*/ 1934 h 2477"/>
              <a:gd name="T40" fmla="*/ 1203 w 1725"/>
              <a:gd name="T41" fmla="*/ 2104 h 2477"/>
              <a:gd name="T42" fmla="*/ 1091 w 1725"/>
              <a:gd name="T43" fmla="*/ 2200 h 2477"/>
              <a:gd name="T44" fmla="*/ 1145 w 1725"/>
              <a:gd name="T45" fmla="*/ 2333 h 2477"/>
              <a:gd name="T46" fmla="*/ 1241 w 1725"/>
              <a:gd name="T47" fmla="*/ 2445 h 2477"/>
              <a:gd name="T48" fmla="*/ 1325 w 1725"/>
              <a:gd name="T49" fmla="*/ 2435 h 2477"/>
              <a:gd name="T50" fmla="*/ 1327 w 1725"/>
              <a:gd name="T51" fmla="*/ 2419 h 2477"/>
              <a:gd name="T52" fmla="*/ 1365 w 1725"/>
              <a:gd name="T53" fmla="*/ 2389 h 2477"/>
              <a:gd name="T54" fmla="*/ 1395 w 1725"/>
              <a:gd name="T55" fmla="*/ 2377 h 2477"/>
              <a:gd name="T56" fmla="*/ 1447 w 1725"/>
              <a:gd name="T57" fmla="*/ 2304 h 2477"/>
              <a:gd name="T58" fmla="*/ 1631 w 1725"/>
              <a:gd name="T59" fmla="*/ 2070 h 2477"/>
              <a:gd name="T60" fmla="*/ 1719 w 1725"/>
              <a:gd name="T61" fmla="*/ 1872 h 2477"/>
              <a:gd name="T62" fmla="*/ 1631 w 1725"/>
              <a:gd name="T63" fmla="*/ 1715 h 2477"/>
              <a:gd name="T64" fmla="*/ 1363 w 1725"/>
              <a:gd name="T65" fmla="*/ 1583 h 2477"/>
              <a:gd name="T66" fmla="*/ 1323 w 1725"/>
              <a:gd name="T67" fmla="*/ 1479 h 2477"/>
              <a:gd name="T68" fmla="*/ 1299 w 1725"/>
              <a:gd name="T69" fmla="*/ 1206 h 2477"/>
              <a:gd name="T70" fmla="*/ 1495 w 1725"/>
              <a:gd name="T71" fmla="*/ 677 h 2477"/>
              <a:gd name="T72" fmla="*/ 1723 w 1725"/>
              <a:gd name="T73" fmla="*/ 380 h 2477"/>
              <a:gd name="T74" fmla="*/ 1667 w 1725"/>
              <a:gd name="T75" fmla="*/ 252 h 2477"/>
              <a:gd name="T76" fmla="*/ 1399 w 1725"/>
              <a:gd name="T77" fmla="*/ 186 h 2477"/>
              <a:gd name="T78" fmla="*/ 1179 w 1725"/>
              <a:gd name="T79" fmla="*/ 212 h 2477"/>
              <a:gd name="T80" fmla="*/ 1075 w 1725"/>
              <a:gd name="T81" fmla="*/ 140 h 2477"/>
              <a:gd name="T82" fmla="*/ 1015 w 1725"/>
              <a:gd name="T83" fmla="*/ 46 h 2477"/>
              <a:gd name="T84" fmla="*/ 907 w 1725"/>
              <a:gd name="T85" fmla="*/ 4 h 2477"/>
              <a:gd name="T86" fmla="*/ 843 w 1725"/>
              <a:gd name="T87" fmla="*/ 28 h 2477"/>
              <a:gd name="T88" fmla="*/ 723 w 1725"/>
              <a:gd name="T89" fmla="*/ 28 h 2477"/>
              <a:gd name="T90" fmla="*/ 675 w 1725"/>
              <a:gd name="T91" fmla="*/ 76 h 2477"/>
              <a:gd name="T92" fmla="*/ 635 w 1725"/>
              <a:gd name="T93" fmla="*/ 108 h 2477"/>
              <a:gd name="T94" fmla="*/ 1093 w 1725"/>
              <a:gd name="T95" fmla="*/ 394 h 2477"/>
              <a:gd name="T96" fmla="*/ 1179 w 1725"/>
              <a:gd name="T97" fmla="*/ 404 h 2477"/>
              <a:gd name="T98" fmla="*/ 1301 w 1725"/>
              <a:gd name="T99" fmla="*/ 380 h 2477"/>
              <a:gd name="T100" fmla="*/ 1411 w 1725"/>
              <a:gd name="T101" fmla="*/ 408 h 2477"/>
              <a:gd name="T102" fmla="*/ 1253 w 1725"/>
              <a:gd name="T103" fmla="*/ 483 h 2477"/>
              <a:gd name="T104" fmla="*/ 1143 w 1725"/>
              <a:gd name="T105" fmla="*/ 513 h 2477"/>
              <a:gd name="T106" fmla="*/ 1049 w 1725"/>
              <a:gd name="T107" fmla="*/ 473 h 2477"/>
              <a:gd name="T108" fmla="*/ 1089 w 1725"/>
              <a:gd name="T109" fmla="*/ 445 h 2477"/>
              <a:gd name="T110" fmla="*/ 659 w 1725"/>
              <a:gd name="T111" fmla="*/ 364 h 2477"/>
              <a:gd name="T112" fmla="*/ 641 w 1725"/>
              <a:gd name="T113" fmla="*/ 396 h 2477"/>
              <a:gd name="T114" fmla="*/ 693 w 1725"/>
              <a:gd name="T115" fmla="*/ 475 h 2477"/>
              <a:gd name="T116" fmla="*/ 643 w 1725"/>
              <a:gd name="T117" fmla="*/ 493 h 2477"/>
              <a:gd name="T118" fmla="*/ 306 w 1725"/>
              <a:gd name="T119" fmla="*/ 372 h 2477"/>
              <a:gd name="T120" fmla="*/ 383 w 1725"/>
              <a:gd name="T121" fmla="*/ 360 h 2477"/>
              <a:gd name="T122" fmla="*/ 491 w 1725"/>
              <a:gd name="T123" fmla="*/ 340 h 2477"/>
              <a:gd name="T124" fmla="*/ 595 w 1725"/>
              <a:gd name="T125" fmla="*/ 348 h 24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725" h="2477">
                <a:moveTo>
                  <a:pt x="627" y="172"/>
                </a:moveTo>
                <a:lnTo>
                  <a:pt x="627" y="172"/>
                </a:lnTo>
                <a:lnTo>
                  <a:pt x="497" y="162"/>
                </a:lnTo>
                <a:lnTo>
                  <a:pt x="403" y="154"/>
                </a:lnTo>
                <a:lnTo>
                  <a:pt x="346" y="148"/>
                </a:lnTo>
                <a:lnTo>
                  <a:pt x="346" y="148"/>
                </a:lnTo>
                <a:lnTo>
                  <a:pt x="326" y="148"/>
                </a:lnTo>
                <a:lnTo>
                  <a:pt x="292" y="150"/>
                </a:lnTo>
                <a:lnTo>
                  <a:pt x="198" y="162"/>
                </a:lnTo>
                <a:lnTo>
                  <a:pt x="150" y="170"/>
                </a:lnTo>
                <a:lnTo>
                  <a:pt x="104" y="180"/>
                </a:lnTo>
                <a:lnTo>
                  <a:pt x="70" y="188"/>
                </a:lnTo>
                <a:lnTo>
                  <a:pt x="58" y="192"/>
                </a:lnTo>
                <a:lnTo>
                  <a:pt x="50" y="196"/>
                </a:lnTo>
                <a:lnTo>
                  <a:pt x="50" y="196"/>
                </a:lnTo>
                <a:lnTo>
                  <a:pt x="40" y="204"/>
                </a:lnTo>
                <a:lnTo>
                  <a:pt x="30" y="214"/>
                </a:lnTo>
                <a:lnTo>
                  <a:pt x="22" y="224"/>
                </a:lnTo>
                <a:lnTo>
                  <a:pt x="14" y="236"/>
                </a:lnTo>
                <a:lnTo>
                  <a:pt x="6" y="256"/>
                </a:lnTo>
                <a:lnTo>
                  <a:pt x="2" y="268"/>
                </a:lnTo>
                <a:lnTo>
                  <a:pt x="2" y="268"/>
                </a:lnTo>
                <a:lnTo>
                  <a:pt x="0" y="284"/>
                </a:lnTo>
                <a:lnTo>
                  <a:pt x="2" y="298"/>
                </a:lnTo>
                <a:lnTo>
                  <a:pt x="4" y="314"/>
                </a:lnTo>
                <a:lnTo>
                  <a:pt x="10" y="332"/>
                </a:lnTo>
                <a:lnTo>
                  <a:pt x="20" y="352"/>
                </a:lnTo>
                <a:lnTo>
                  <a:pt x="36" y="374"/>
                </a:lnTo>
                <a:lnTo>
                  <a:pt x="46" y="384"/>
                </a:lnTo>
                <a:lnTo>
                  <a:pt x="58" y="396"/>
                </a:lnTo>
                <a:lnTo>
                  <a:pt x="58" y="396"/>
                </a:lnTo>
                <a:lnTo>
                  <a:pt x="92" y="428"/>
                </a:lnTo>
                <a:lnTo>
                  <a:pt x="140" y="477"/>
                </a:lnTo>
                <a:lnTo>
                  <a:pt x="252" y="593"/>
                </a:lnTo>
                <a:lnTo>
                  <a:pt x="353" y="701"/>
                </a:lnTo>
                <a:lnTo>
                  <a:pt x="395" y="749"/>
                </a:lnTo>
                <a:lnTo>
                  <a:pt x="395" y="749"/>
                </a:lnTo>
                <a:lnTo>
                  <a:pt x="451" y="936"/>
                </a:lnTo>
                <a:lnTo>
                  <a:pt x="493" y="1074"/>
                </a:lnTo>
                <a:lnTo>
                  <a:pt x="511" y="1126"/>
                </a:lnTo>
                <a:lnTo>
                  <a:pt x="523" y="1158"/>
                </a:lnTo>
                <a:lnTo>
                  <a:pt x="523" y="1158"/>
                </a:lnTo>
                <a:lnTo>
                  <a:pt x="561" y="1244"/>
                </a:lnTo>
                <a:lnTo>
                  <a:pt x="575" y="1282"/>
                </a:lnTo>
                <a:lnTo>
                  <a:pt x="579" y="1294"/>
                </a:lnTo>
                <a:lnTo>
                  <a:pt x="579" y="1302"/>
                </a:lnTo>
                <a:lnTo>
                  <a:pt x="579" y="1302"/>
                </a:lnTo>
                <a:lnTo>
                  <a:pt x="577" y="1320"/>
                </a:lnTo>
                <a:lnTo>
                  <a:pt x="575" y="1354"/>
                </a:lnTo>
                <a:lnTo>
                  <a:pt x="571" y="1439"/>
                </a:lnTo>
                <a:lnTo>
                  <a:pt x="571" y="1439"/>
                </a:lnTo>
                <a:lnTo>
                  <a:pt x="569" y="1461"/>
                </a:lnTo>
                <a:lnTo>
                  <a:pt x="561" y="1483"/>
                </a:lnTo>
                <a:lnTo>
                  <a:pt x="553" y="1507"/>
                </a:lnTo>
                <a:lnTo>
                  <a:pt x="541" y="1531"/>
                </a:lnTo>
                <a:lnTo>
                  <a:pt x="529" y="1555"/>
                </a:lnTo>
                <a:lnTo>
                  <a:pt x="515" y="1573"/>
                </a:lnTo>
                <a:lnTo>
                  <a:pt x="503" y="1589"/>
                </a:lnTo>
                <a:lnTo>
                  <a:pt x="491" y="1599"/>
                </a:lnTo>
                <a:lnTo>
                  <a:pt x="491" y="1599"/>
                </a:lnTo>
                <a:lnTo>
                  <a:pt x="348" y="1679"/>
                </a:lnTo>
                <a:lnTo>
                  <a:pt x="260" y="1733"/>
                </a:lnTo>
                <a:lnTo>
                  <a:pt x="228" y="1753"/>
                </a:lnTo>
                <a:lnTo>
                  <a:pt x="210" y="1767"/>
                </a:lnTo>
                <a:lnTo>
                  <a:pt x="210" y="1767"/>
                </a:lnTo>
                <a:lnTo>
                  <a:pt x="206" y="1773"/>
                </a:lnTo>
                <a:lnTo>
                  <a:pt x="200" y="1781"/>
                </a:lnTo>
                <a:lnTo>
                  <a:pt x="190" y="1805"/>
                </a:lnTo>
                <a:lnTo>
                  <a:pt x="182" y="1835"/>
                </a:lnTo>
                <a:lnTo>
                  <a:pt x="176" y="1870"/>
                </a:lnTo>
                <a:lnTo>
                  <a:pt x="172" y="1906"/>
                </a:lnTo>
                <a:lnTo>
                  <a:pt x="172" y="1938"/>
                </a:lnTo>
                <a:lnTo>
                  <a:pt x="174" y="1954"/>
                </a:lnTo>
                <a:lnTo>
                  <a:pt x="176" y="1968"/>
                </a:lnTo>
                <a:lnTo>
                  <a:pt x="180" y="1982"/>
                </a:lnTo>
                <a:lnTo>
                  <a:pt x="186" y="1992"/>
                </a:lnTo>
                <a:lnTo>
                  <a:pt x="186" y="1992"/>
                </a:lnTo>
                <a:lnTo>
                  <a:pt x="200" y="2012"/>
                </a:lnTo>
                <a:lnTo>
                  <a:pt x="216" y="2032"/>
                </a:lnTo>
                <a:lnTo>
                  <a:pt x="252" y="2070"/>
                </a:lnTo>
                <a:lnTo>
                  <a:pt x="286" y="2102"/>
                </a:lnTo>
                <a:lnTo>
                  <a:pt x="306" y="2120"/>
                </a:lnTo>
                <a:lnTo>
                  <a:pt x="306" y="2120"/>
                </a:lnTo>
                <a:lnTo>
                  <a:pt x="367" y="2156"/>
                </a:lnTo>
                <a:lnTo>
                  <a:pt x="489" y="2224"/>
                </a:lnTo>
                <a:lnTo>
                  <a:pt x="659" y="2320"/>
                </a:lnTo>
                <a:lnTo>
                  <a:pt x="659" y="2320"/>
                </a:lnTo>
                <a:lnTo>
                  <a:pt x="645" y="2343"/>
                </a:lnTo>
                <a:lnTo>
                  <a:pt x="631" y="2361"/>
                </a:lnTo>
                <a:lnTo>
                  <a:pt x="619" y="2377"/>
                </a:lnTo>
                <a:lnTo>
                  <a:pt x="619" y="2377"/>
                </a:lnTo>
                <a:lnTo>
                  <a:pt x="613" y="2383"/>
                </a:lnTo>
                <a:lnTo>
                  <a:pt x="607" y="2387"/>
                </a:lnTo>
                <a:lnTo>
                  <a:pt x="591" y="2393"/>
                </a:lnTo>
                <a:lnTo>
                  <a:pt x="585" y="2397"/>
                </a:lnTo>
                <a:lnTo>
                  <a:pt x="581" y="2401"/>
                </a:lnTo>
                <a:lnTo>
                  <a:pt x="579" y="2405"/>
                </a:lnTo>
                <a:lnTo>
                  <a:pt x="579" y="2409"/>
                </a:lnTo>
                <a:lnTo>
                  <a:pt x="579" y="2409"/>
                </a:lnTo>
                <a:lnTo>
                  <a:pt x="583" y="2415"/>
                </a:lnTo>
                <a:lnTo>
                  <a:pt x="587" y="2419"/>
                </a:lnTo>
                <a:lnTo>
                  <a:pt x="597" y="2427"/>
                </a:lnTo>
                <a:lnTo>
                  <a:pt x="611" y="2433"/>
                </a:lnTo>
                <a:lnTo>
                  <a:pt x="611" y="2433"/>
                </a:lnTo>
                <a:lnTo>
                  <a:pt x="613" y="2439"/>
                </a:lnTo>
                <a:lnTo>
                  <a:pt x="621" y="2453"/>
                </a:lnTo>
                <a:lnTo>
                  <a:pt x="625" y="2461"/>
                </a:lnTo>
                <a:lnTo>
                  <a:pt x="631" y="2467"/>
                </a:lnTo>
                <a:lnTo>
                  <a:pt x="637" y="2471"/>
                </a:lnTo>
                <a:lnTo>
                  <a:pt x="643" y="2473"/>
                </a:lnTo>
                <a:lnTo>
                  <a:pt x="643" y="2473"/>
                </a:lnTo>
                <a:lnTo>
                  <a:pt x="655" y="2473"/>
                </a:lnTo>
                <a:lnTo>
                  <a:pt x="667" y="2475"/>
                </a:lnTo>
                <a:lnTo>
                  <a:pt x="681" y="2477"/>
                </a:lnTo>
                <a:lnTo>
                  <a:pt x="689" y="2475"/>
                </a:lnTo>
                <a:lnTo>
                  <a:pt x="699" y="2473"/>
                </a:lnTo>
                <a:lnTo>
                  <a:pt x="699" y="2473"/>
                </a:lnTo>
                <a:lnTo>
                  <a:pt x="719" y="2463"/>
                </a:lnTo>
                <a:lnTo>
                  <a:pt x="735" y="2453"/>
                </a:lnTo>
                <a:lnTo>
                  <a:pt x="749" y="2443"/>
                </a:lnTo>
                <a:lnTo>
                  <a:pt x="763" y="2433"/>
                </a:lnTo>
                <a:lnTo>
                  <a:pt x="763" y="2433"/>
                </a:lnTo>
                <a:lnTo>
                  <a:pt x="777" y="2423"/>
                </a:lnTo>
                <a:lnTo>
                  <a:pt x="789" y="2411"/>
                </a:lnTo>
                <a:lnTo>
                  <a:pt x="805" y="2397"/>
                </a:lnTo>
                <a:lnTo>
                  <a:pt x="827" y="2377"/>
                </a:lnTo>
                <a:lnTo>
                  <a:pt x="827" y="2377"/>
                </a:lnTo>
                <a:lnTo>
                  <a:pt x="839" y="2367"/>
                </a:lnTo>
                <a:lnTo>
                  <a:pt x="849" y="2357"/>
                </a:lnTo>
                <a:lnTo>
                  <a:pt x="855" y="2347"/>
                </a:lnTo>
                <a:lnTo>
                  <a:pt x="861" y="2335"/>
                </a:lnTo>
                <a:lnTo>
                  <a:pt x="871" y="2312"/>
                </a:lnTo>
                <a:lnTo>
                  <a:pt x="883" y="2288"/>
                </a:lnTo>
                <a:lnTo>
                  <a:pt x="883" y="2288"/>
                </a:lnTo>
                <a:lnTo>
                  <a:pt x="909" y="2246"/>
                </a:lnTo>
                <a:lnTo>
                  <a:pt x="917" y="2230"/>
                </a:lnTo>
                <a:lnTo>
                  <a:pt x="923" y="2216"/>
                </a:lnTo>
                <a:lnTo>
                  <a:pt x="923" y="2216"/>
                </a:lnTo>
                <a:lnTo>
                  <a:pt x="927" y="2202"/>
                </a:lnTo>
                <a:lnTo>
                  <a:pt x="931" y="2190"/>
                </a:lnTo>
                <a:lnTo>
                  <a:pt x="929" y="2184"/>
                </a:lnTo>
                <a:lnTo>
                  <a:pt x="927" y="2180"/>
                </a:lnTo>
                <a:lnTo>
                  <a:pt x="923" y="2174"/>
                </a:lnTo>
                <a:lnTo>
                  <a:pt x="915" y="2168"/>
                </a:lnTo>
                <a:lnTo>
                  <a:pt x="915" y="2168"/>
                </a:lnTo>
                <a:lnTo>
                  <a:pt x="887" y="2150"/>
                </a:lnTo>
                <a:lnTo>
                  <a:pt x="875" y="2144"/>
                </a:lnTo>
                <a:lnTo>
                  <a:pt x="883" y="2120"/>
                </a:lnTo>
                <a:lnTo>
                  <a:pt x="883" y="2120"/>
                </a:lnTo>
                <a:lnTo>
                  <a:pt x="821" y="2078"/>
                </a:lnTo>
                <a:lnTo>
                  <a:pt x="773" y="2046"/>
                </a:lnTo>
                <a:lnTo>
                  <a:pt x="739" y="2024"/>
                </a:lnTo>
                <a:lnTo>
                  <a:pt x="739" y="2024"/>
                </a:lnTo>
                <a:lnTo>
                  <a:pt x="709" y="2004"/>
                </a:lnTo>
                <a:lnTo>
                  <a:pt x="669" y="1978"/>
                </a:lnTo>
                <a:lnTo>
                  <a:pt x="619" y="1944"/>
                </a:lnTo>
                <a:lnTo>
                  <a:pt x="619" y="1944"/>
                </a:lnTo>
                <a:lnTo>
                  <a:pt x="693" y="1958"/>
                </a:lnTo>
                <a:lnTo>
                  <a:pt x="753" y="1970"/>
                </a:lnTo>
                <a:lnTo>
                  <a:pt x="795" y="1976"/>
                </a:lnTo>
                <a:lnTo>
                  <a:pt x="795" y="1976"/>
                </a:lnTo>
                <a:lnTo>
                  <a:pt x="827" y="1978"/>
                </a:lnTo>
                <a:lnTo>
                  <a:pt x="861" y="1980"/>
                </a:lnTo>
                <a:lnTo>
                  <a:pt x="893" y="1980"/>
                </a:lnTo>
                <a:lnTo>
                  <a:pt x="907" y="1978"/>
                </a:lnTo>
                <a:lnTo>
                  <a:pt x="915" y="1976"/>
                </a:lnTo>
                <a:lnTo>
                  <a:pt x="915" y="1976"/>
                </a:lnTo>
                <a:lnTo>
                  <a:pt x="929" y="1972"/>
                </a:lnTo>
                <a:lnTo>
                  <a:pt x="945" y="1970"/>
                </a:lnTo>
                <a:lnTo>
                  <a:pt x="987" y="1968"/>
                </a:lnTo>
                <a:lnTo>
                  <a:pt x="987" y="1968"/>
                </a:lnTo>
                <a:lnTo>
                  <a:pt x="1071" y="1960"/>
                </a:lnTo>
                <a:lnTo>
                  <a:pt x="1121" y="1956"/>
                </a:lnTo>
                <a:lnTo>
                  <a:pt x="1163" y="1952"/>
                </a:lnTo>
                <a:lnTo>
                  <a:pt x="1163" y="1952"/>
                </a:lnTo>
                <a:lnTo>
                  <a:pt x="1211" y="1948"/>
                </a:lnTo>
                <a:lnTo>
                  <a:pt x="1271" y="1940"/>
                </a:lnTo>
                <a:lnTo>
                  <a:pt x="1347" y="1928"/>
                </a:lnTo>
                <a:lnTo>
                  <a:pt x="1347" y="1928"/>
                </a:lnTo>
                <a:lnTo>
                  <a:pt x="1347" y="1934"/>
                </a:lnTo>
                <a:lnTo>
                  <a:pt x="1341" y="1948"/>
                </a:lnTo>
                <a:lnTo>
                  <a:pt x="1331" y="1968"/>
                </a:lnTo>
                <a:lnTo>
                  <a:pt x="1315" y="1992"/>
                </a:lnTo>
                <a:lnTo>
                  <a:pt x="1315" y="1992"/>
                </a:lnTo>
                <a:lnTo>
                  <a:pt x="1289" y="2022"/>
                </a:lnTo>
                <a:lnTo>
                  <a:pt x="1255" y="2058"/>
                </a:lnTo>
                <a:lnTo>
                  <a:pt x="1223" y="2090"/>
                </a:lnTo>
                <a:lnTo>
                  <a:pt x="1211" y="2100"/>
                </a:lnTo>
                <a:lnTo>
                  <a:pt x="1203" y="2104"/>
                </a:lnTo>
                <a:lnTo>
                  <a:pt x="1203" y="2104"/>
                </a:lnTo>
                <a:lnTo>
                  <a:pt x="1195" y="2108"/>
                </a:lnTo>
                <a:lnTo>
                  <a:pt x="1179" y="2118"/>
                </a:lnTo>
                <a:lnTo>
                  <a:pt x="1141" y="2148"/>
                </a:lnTo>
                <a:lnTo>
                  <a:pt x="1121" y="2164"/>
                </a:lnTo>
                <a:lnTo>
                  <a:pt x="1105" y="2180"/>
                </a:lnTo>
                <a:lnTo>
                  <a:pt x="1095" y="2192"/>
                </a:lnTo>
                <a:lnTo>
                  <a:pt x="1091" y="2196"/>
                </a:lnTo>
                <a:lnTo>
                  <a:pt x="1091" y="2200"/>
                </a:lnTo>
                <a:lnTo>
                  <a:pt x="1091" y="2200"/>
                </a:lnTo>
                <a:lnTo>
                  <a:pt x="1097" y="2214"/>
                </a:lnTo>
                <a:lnTo>
                  <a:pt x="1109" y="2230"/>
                </a:lnTo>
                <a:lnTo>
                  <a:pt x="1123" y="2248"/>
                </a:lnTo>
                <a:lnTo>
                  <a:pt x="1139" y="2288"/>
                </a:lnTo>
                <a:lnTo>
                  <a:pt x="1139" y="2288"/>
                </a:lnTo>
                <a:lnTo>
                  <a:pt x="1139" y="2296"/>
                </a:lnTo>
                <a:lnTo>
                  <a:pt x="1141" y="2318"/>
                </a:lnTo>
                <a:lnTo>
                  <a:pt x="1145" y="2333"/>
                </a:lnTo>
                <a:lnTo>
                  <a:pt x="1151" y="2347"/>
                </a:lnTo>
                <a:lnTo>
                  <a:pt x="1159" y="2363"/>
                </a:lnTo>
                <a:lnTo>
                  <a:pt x="1171" y="2377"/>
                </a:lnTo>
                <a:lnTo>
                  <a:pt x="1171" y="2377"/>
                </a:lnTo>
                <a:lnTo>
                  <a:pt x="1195" y="2403"/>
                </a:lnTo>
                <a:lnTo>
                  <a:pt x="1213" y="2425"/>
                </a:lnTo>
                <a:lnTo>
                  <a:pt x="1221" y="2433"/>
                </a:lnTo>
                <a:lnTo>
                  <a:pt x="1231" y="2441"/>
                </a:lnTo>
                <a:lnTo>
                  <a:pt x="1241" y="2445"/>
                </a:lnTo>
                <a:lnTo>
                  <a:pt x="1251" y="2449"/>
                </a:lnTo>
                <a:lnTo>
                  <a:pt x="1251" y="2449"/>
                </a:lnTo>
                <a:lnTo>
                  <a:pt x="1263" y="2451"/>
                </a:lnTo>
                <a:lnTo>
                  <a:pt x="1277" y="2451"/>
                </a:lnTo>
                <a:lnTo>
                  <a:pt x="1303" y="2449"/>
                </a:lnTo>
                <a:lnTo>
                  <a:pt x="1313" y="2445"/>
                </a:lnTo>
                <a:lnTo>
                  <a:pt x="1321" y="2443"/>
                </a:lnTo>
                <a:lnTo>
                  <a:pt x="1325" y="2437"/>
                </a:lnTo>
                <a:lnTo>
                  <a:pt x="1325" y="2435"/>
                </a:lnTo>
                <a:lnTo>
                  <a:pt x="1323" y="2433"/>
                </a:lnTo>
                <a:lnTo>
                  <a:pt x="1323" y="2433"/>
                </a:lnTo>
                <a:lnTo>
                  <a:pt x="1317" y="2425"/>
                </a:lnTo>
                <a:lnTo>
                  <a:pt x="1317" y="2421"/>
                </a:lnTo>
                <a:lnTo>
                  <a:pt x="1319" y="2419"/>
                </a:lnTo>
                <a:lnTo>
                  <a:pt x="1321" y="2417"/>
                </a:lnTo>
                <a:lnTo>
                  <a:pt x="1323" y="2417"/>
                </a:lnTo>
                <a:lnTo>
                  <a:pt x="1323" y="2417"/>
                </a:lnTo>
                <a:lnTo>
                  <a:pt x="1327" y="2419"/>
                </a:lnTo>
                <a:lnTo>
                  <a:pt x="1335" y="2423"/>
                </a:lnTo>
                <a:lnTo>
                  <a:pt x="1341" y="2425"/>
                </a:lnTo>
                <a:lnTo>
                  <a:pt x="1345" y="2425"/>
                </a:lnTo>
                <a:lnTo>
                  <a:pt x="1351" y="2423"/>
                </a:lnTo>
                <a:lnTo>
                  <a:pt x="1355" y="2417"/>
                </a:lnTo>
                <a:lnTo>
                  <a:pt x="1355" y="2417"/>
                </a:lnTo>
                <a:lnTo>
                  <a:pt x="1361" y="2405"/>
                </a:lnTo>
                <a:lnTo>
                  <a:pt x="1363" y="2395"/>
                </a:lnTo>
                <a:lnTo>
                  <a:pt x="1365" y="2389"/>
                </a:lnTo>
                <a:lnTo>
                  <a:pt x="1363" y="2385"/>
                </a:lnTo>
                <a:lnTo>
                  <a:pt x="1363" y="2385"/>
                </a:lnTo>
                <a:lnTo>
                  <a:pt x="1367" y="2387"/>
                </a:lnTo>
                <a:lnTo>
                  <a:pt x="1375" y="2391"/>
                </a:lnTo>
                <a:lnTo>
                  <a:pt x="1381" y="2391"/>
                </a:lnTo>
                <a:lnTo>
                  <a:pt x="1387" y="2391"/>
                </a:lnTo>
                <a:lnTo>
                  <a:pt x="1391" y="2385"/>
                </a:lnTo>
                <a:lnTo>
                  <a:pt x="1395" y="2377"/>
                </a:lnTo>
                <a:lnTo>
                  <a:pt x="1395" y="2377"/>
                </a:lnTo>
                <a:lnTo>
                  <a:pt x="1397" y="2365"/>
                </a:lnTo>
                <a:lnTo>
                  <a:pt x="1395" y="2355"/>
                </a:lnTo>
                <a:lnTo>
                  <a:pt x="1393" y="2343"/>
                </a:lnTo>
                <a:lnTo>
                  <a:pt x="1391" y="2333"/>
                </a:lnTo>
                <a:lnTo>
                  <a:pt x="1383" y="2318"/>
                </a:lnTo>
                <a:lnTo>
                  <a:pt x="1379" y="2312"/>
                </a:lnTo>
                <a:lnTo>
                  <a:pt x="1443" y="2320"/>
                </a:lnTo>
                <a:lnTo>
                  <a:pt x="1443" y="2320"/>
                </a:lnTo>
                <a:lnTo>
                  <a:pt x="1447" y="2304"/>
                </a:lnTo>
                <a:lnTo>
                  <a:pt x="1461" y="2268"/>
                </a:lnTo>
                <a:lnTo>
                  <a:pt x="1471" y="2248"/>
                </a:lnTo>
                <a:lnTo>
                  <a:pt x="1481" y="2226"/>
                </a:lnTo>
                <a:lnTo>
                  <a:pt x="1493" y="2208"/>
                </a:lnTo>
                <a:lnTo>
                  <a:pt x="1507" y="2192"/>
                </a:lnTo>
                <a:lnTo>
                  <a:pt x="1507" y="2192"/>
                </a:lnTo>
                <a:lnTo>
                  <a:pt x="1557" y="2144"/>
                </a:lnTo>
                <a:lnTo>
                  <a:pt x="1593" y="2110"/>
                </a:lnTo>
                <a:lnTo>
                  <a:pt x="1631" y="2070"/>
                </a:lnTo>
                <a:lnTo>
                  <a:pt x="1665" y="2028"/>
                </a:lnTo>
                <a:lnTo>
                  <a:pt x="1681" y="2008"/>
                </a:lnTo>
                <a:lnTo>
                  <a:pt x="1697" y="1988"/>
                </a:lnTo>
                <a:lnTo>
                  <a:pt x="1707" y="1968"/>
                </a:lnTo>
                <a:lnTo>
                  <a:pt x="1717" y="1950"/>
                </a:lnTo>
                <a:lnTo>
                  <a:pt x="1721" y="1934"/>
                </a:lnTo>
                <a:lnTo>
                  <a:pt x="1723" y="1920"/>
                </a:lnTo>
                <a:lnTo>
                  <a:pt x="1723" y="1920"/>
                </a:lnTo>
                <a:lnTo>
                  <a:pt x="1719" y="1872"/>
                </a:lnTo>
                <a:lnTo>
                  <a:pt x="1717" y="1851"/>
                </a:lnTo>
                <a:lnTo>
                  <a:pt x="1711" y="1831"/>
                </a:lnTo>
                <a:lnTo>
                  <a:pt x="1705" y="1815"/>
                </a:lnTo>
                <a:lnTo>
                  <a:pt x="1697" y="1797"/>
                </a:lnTo>
                <a:lnTo>
                  <a:pt x="1687" y="1783"/>
                </a:lnTo>
                <a:lnTo>
                  <a:pt x="1675" y="1767"/>
                </a:lnTo>
                <a:lnTo>
                  <a:pt x="1675" y="1767"/>
                </a:lnTo>
                <a:lnTo>
                  <a:pt x="1651" y="1739"/>
                </a:lnTo>
                <a:lnTo>
                  <a:pt x="1631" y="1715"/>
                </a:lnTo>
                <a:lnTo>
                  <a:pt x="1623" y="1705"/>
                </a:lnTo>
                <a:lnTo>
                  <a:pt x="1613" y="1697"/>
                </a:lnTo>
                <a:lnTo>
                  <a:pt x="1605" y="1691"/>
                </a:lnTo>
                <a:lnTo>
                  <a:pt x="1595" y="1687"/>
                </a:lnTo>
                <a:lnTo>
                  <a:pt x="1595" y="1687"/>
                </a:lnTo>
                <a:lnTo>
                  <a:pt x="1547" y="1667"/>
                </a:lnTo>
                <a:lnTo>
                  <a:pt x="1469" y="1631"/>
                </a:lnTo>
                <a:lnTo>
                  <a:pt x="1363" y="1583"/>
                </a:lnTo>
                <a:lnTo>
                  <a:pt x="1363" y="1583"/>
                </a:lnTo>
                <a:lnTo>
                  <a:pt x="1375" y="1563"/>
                </a:lnTo>
                <a:lnTo>
                  <a:pt x="1385" y="1547"/>
                </a:lnTo>
                <a:lnTo>
                  <a:pt x="1387" y="1541"/>
                </a:lnTo>
                <a:lnTo>
                  <a:pt x="1387" y="1535"/>
                </a:lnTo>
                <a:lnTo>
                  <a:pt x="1387" y="1535"/>
                </a:lnTo>
                <a:lnTo>
                  <a:pt x="1383" y="1529"/>
                </a:lnTo>
                <a:lnTo>
                  <a:pt x="1377" y="1521"/>
                </a:lnTo>
                <a:lnTo>
                  <a:pt x="1355" y="1503"/>
                </a:lnTo>
                <a:lnTo>
                  <a:pt x="1323" y="1479"/>
                </a:lnTo>
                <a:lnTo>
                  <a:pt x="1323" y="1479"/>
                </a:lnTo>
                <a:lnTo>
                  <a:pt x="1313" y="1415"/>
                </a:lnTo>
                <a:lnTo>
                  <a:pt x="1305" y="1368"/>
                </a:lnTo>
                <a:lnTo>
                  <a:pt x="1299" y="1342"/>
                </a:lnTo>
                <a:lnTo>
                  <a:pt x="1299" y="1342"/>
                </a:lnTo>
                <a:lnTo>
                  <a:pt x="1297" y="1318"/>
                </a:lnTo>
                <a:lnTo>
                  <a:pt x="1297" y="1276"/>
                </a:lnTo>
                <a:lnTo>
                  <a:pt x="1297" y="1234"/>
                </a:lnTo>
                <a:lnTo>
                  <a:pt x="1299" y="1206"/>
                </a:lnTo>
                <a:lnTo>
                  <a:pt x="1299" y="1206"/>
                </a:lnTo>
                <a:lnTo>
                  <a:pt x="1303" y="1176"/>
                </a:lnTo>
                <a:lnTo>
                  <a:pt x="1307" y="1126"/>
                </a:lnTo>
                <a:lnTo>
                  <a:pt x="1315" y="1054"/>
                </a:lnTo>
                <a:lnTo>
                  <a:pt x="1315" y="1054"/>
                </a:lnTo>
                <a:lnTo>
                  <a:pt x="1363" y="905"/>
                </a:lnTo>
                <a:lnTo>
                  <a:pt x="1411" y="765"/>
                </a:lnTo>
                <a:lnTo>
                  <a:pt x="1411" y="765"/>
                </a:lnTo>
                <a:lnTo>
                  <a:pt x="1495" y="677"/>
                </a:lnTo>
                <a:lnTo>
                  <a:pt x="1561" y="607"/>
                </a:lnTo>
                <a:lnTo>
                  <a:pt x="1587" y="577"/>
                </a:lnTo>
                <a:lnTo>
                  <a:pt x="1603" y="557"/>
                </a:lnTo>
                <a:lnTo>
                  <a:pt x="1603" y="557"/>
                </a:lnTo>
                <a:lnTo>
                  <a:pt x="1673" y="463"/>
                </a:lnTo>
                <a:lnTo>
                  <a:pt x="1705" y="414"/>
                </a:lnTo>
                <a:lnTo>
                  <a:pt x="1717" y="394"/>
                </a:lnTo>
                <a:lnTo>
                  <a:pt x="1723" y="380"/>
                </a:lnTo>
                <a:lnTo>
                  <a:pt x="1723" y="380"/>
                </a:lnTo>
                <a:lnTo>
                  <a:pt x="1725" y="368"/>
                </a:lnTo>
                <a:lnTo>
                  <a:pt x="1723" y="352"/>
                </a:lnTo>
                <a:lnTo>
                  <a:pt x="1719" y="334"/>
                </a:lnTo>
                <a:lnTo>
                  <a:pt x="1713" y="316"/>
                </a:lnTo>
                <a:lnTo>
                  <a:pt x="1705" y="298"/>
                </a:lnTo>
                <a:lnTo>
                  <a:pt x="1695" y="280"/>
                </a:lnTo>
                <a:lnTo>
                  <a:pt x="1681" y="264"/>
                </a:lnTo>
                <a:lnTo>
                  <a:pt x="1667" y="252"/>
                </a:lnTo>
                <a:lnTo>
                  <a:pt x="1667" y="252"/>
                </a:lnTo>
                <a:lnTo>
                  <a:pt x="1641" y="234"/>
                </a:lnTo>
                <a:lnTo>
                  <a:pt x="1619" y="220"/>
                </a:lnTo>
                <a:lnTo>
                  <a:pt x="1597" y="210"/>
                </a:lnTo>
                <a:lnTo>
                  <a:pt x="1571" y="204"/>
                </a:lnTo>
                <a:lnTo>
                  <a:pt x="1571" y="204"/>
                </a:lnTo>
                <a:lnTo>
                  <a:pt x="1513" y="194"/>
                </a:lnTo>
                <a:lnTo>
                  <a:pt x="1443" y="188"/>
                </a:lnTo>
                <a:lnTo>
                  <a:pt x="1443" y="188"/>
                </a:lnTo>
                <a:lnTo>
                  <a:pt x="1399" y="186"/>
                </a:lnTo>
                <a:lnTo>
                  <a:pt x="1359" y="184"/>
                </a:lnTo>
                <a:lnTo>
                  <a:pt x="1323" y="184"/>
                </a:lnTo>
                <a:lnTo>
                  <a:pt x="1309" y="186"/>
                </a:lnTo>
                <a:lnTo>
                  <a:pt x="1299" y="188"/>
                </a:lnTo>
                <a:lnTo>
                  <a:pt x="1299" y="188"/>
                </a:lnTo>
                <a:lnTo>
                  <a:pt x="1273" y="194"/>
                </a:lnTo>
                <a:lnTo>
                  <a:pt x="1237" y="202"/>
                </a:lnTo>
                <a:lnTo>
                  <a:pt x="1179" y="212"/>
                </a:lnTo>
                <a:lnTo>
                  <a:pt x="1179" y="212"/>
                </a:lnTo>
                <a:lnTo>
                  <a:pt x="1159" y="212"/>
                </a:lnTo>
                <a:lnTo>
                  <a:pt x="1133" y="208"/>
                </a:lnTo>
                <a:lnTo>
                  <a:pt x="1099" y="204"/>
                </a:lnTo>
                <a:lnTo>
                  <a:pt x="1091" y="220"/>
                </a:lnTo>
                <a:lnTo>
                  <a:pt x="1091" y="220"/>
                </a:lnTo>
                <a:lnTo>
                  <a:pt x="1089" y="186"/>
                </a:lnTo>
                <a:lnTo>
                  <a:pt x="1083" y="160"/>
                </a:lnTo>
                <a:lnTo>
                  <a:pt x="1079" y="148"/>
                </a:lnTo>
                <a:lnTo>
                  <a:pt x="1075" y="140"/>
                </a:lnTo>
                <a:lnTo>
                  <a:pt x="1075" y="140"/>
                </a:lnTo>
                <a:lnTo>
                  <a:pt x="1065" y="122"/>
                </a:lnTo>
                <a:lnTo>
                  <a:pt x="1053" y="100"/>
                </a:lnTo>
                <a:lnTo>
                  <a:pt x="1041" y="78"/>
                </a:lnTo>
                <a:lnTo>
                  <a:pt x="1035" y="68"/>
                </a:lnTo>
                <a:lnTo>
                  <a:pt x="1027" y="60"/>
                </a:lnTo>
                <a:lnTo>
                  <a:pt x="1027" y="60"/>
                </a:lnTo>
                <a:lnTo>
                  <a:pt x="1021" y="52"/>
                </a:lnTo>
                <a:lnTo>
                  <a:pt x="1015" y="46"/>
                </a:lnTo>
                <a:lnTo>
                  <a:pt x="1009" y="32"/>
                </a:lnTo>
                <a:lnTo>
                  <a:pt x="1003" y="24"/>
                </a:lnTo>
                <a:lnTo>
                  <a:pt x="1001" y="20"/>
                </a:lnTo>
                <a:lnTo>
                  <a:pt x="995" y="20"/>
                </a:lnTo>
                <a:lnTo>
                  <a:pt x="995" y="20"/>
                </a:lnTo>
                <a:lnTo>
                  <a:pt x="977" y="18"/>
                </a:lnTo>
                <a:lnTo>
                  <a:pt x="951" y="12"/>
                </a:lnTo>
                <a:lnTo>
                  <a:pt x="907" y="4"/>
                </a:lnTo>
                <a:lnTo>
                  <a:pt x="907" y="4"/>
                </a:lnTo>
                <a:lnTo>
                  <a:pt x="881" y="0"/>
                </a:lnTo>
                <a:lnTo>
                  <a:pt x="869" y="0"/>
                </a:lnTo>
                <a:lnTo>
                  <a:pt x="863" y="2"/>
                </a:lnTo>
                <a:lnTo>
                  <a:pt x="859" y="4"/>
                </a:lnTo>
                <a:lnTo>
                  <a:pt x="859" y="4"/>
                </a:lnTo>
                <a:lnTo>
                  <a:pt x="853" y="12"/>
                </a:lnTo>
                <a:lnTo>
                  <a:pt x="847" y="20"/>
                </a:lnTo>
                <a:lnTo>
                  <a:pt x="843" y="28"/>
                </a:lnTo>
                <a:lnTo>
                  <a:pt x="843" y="28"/>
                </a:lnTo>
                <a:lnTo>
                  <a:pt x="787" y="12"/>
                </a:lnTo>
                <a:lnTo>
                  <a:pt x="787" y="12"/>
                </a:lnTo>
                <a:lnTo>
                  <a:pt x="769" y="10"/>
                </a:lnTo>
                <a:lnTo>
                  <a:pt x="757" y="10"/>
                </a:lnTo>
                <a:lnTo>
                  <a:pt x="747" y="12"/>
                </a:lnTo>
                <a:lnTo>
                  <a:pt x="747" y="12"/>
                </a:lnTo>
                <a:lnTo>
                  <a:pt x="739" y="14"/>
                </a:lnTo>
                <a:lnTo>
                  <a:pt x="739" y="14"/>
                </a:lnTo>
                <a:lnTo>
                  <a:pt x="723" y="28"/>
                </a:lnTo>
                <a:lnTo>
                  <a:pt x="723" y="28"/>
                </a:lnTo>
                <a:lnTo>
                  <a:pt x="709" y="40"/>
                </a:lnTo>
                <a:lnTo>
                  <a:pt x="705" y="44"/>
                </a:lnTo>
                <a:lnTo>
                  <a:pt x="699" y="52"/>
                </a:lnTo>
                <a:lnTo>
                  <a:pt x="699" y="52"/>
                </a:lnTo>
                <a:lnTo>
                  <a:pt x="691" y="62"/>
                </a:lnTo>
                <a:lnTo>
                  <a:pt x="685" y="68"/>
                </a:lnTo>
                <a:lnTo>
                  <a:pt x="679" y="72"/>
                </a:lnTo>
                <a:lnTo>
                  <a:pt x="675" y="76"/>
                </a:lnTo>
                <a:lnTo>
                  <a:pt x="675" y="76"/>
                </a:lnTo>
                <a:lnTo>
                  <a:pt x="671" y="80"/>
                </a:lnTo>
                <a:lnTo>
                  <a:pt x="665" y="84"/>
                </a:lnTo>
                <a:lnTo>
                  <a:pt x="651" y="92"/>
                </a:lnTo>
                <a:lnTo>
                  <a:pt x="651" y="92"/>
                </a:lnTo>
                <a:lnTo>
                  <a:pt x="641" y="98"/>
                </a:lnTo>
                <a:lnTo>
                  <a:pt x="635" y="102"/>
                </a:lnTo>
                <a:lnTo>
                  <a:pt x="635" y="104"/>
                </a:lnTo>
                <a:lnTo>
                  <a:pt x="635" y="108"/>
                </a:lnTo>
                <a:lnTo>
                  <a:pt x="635" y="108"/>
                </a:lnTo>
                <a:lnTo>
                  <a:pt x="635" y="122"/>
                </a:lnTo>
                <a:lnTo>
                  <a:pt x="631" y="144"/>
                </a:lnTo>
                <a:lnTo>
                  <a:pt x="627" y="172"/>
                </a:lnTo>
                <a:lnTo>
                  <a:pt x="627" y="172"/>
                </a:lnTo>
                <a:close/>
                <a:moveTo>
                  <a:pt x="1091" y="396"/>
                </a:moveTo>
                <a:lnTo>
                  <a:pt x="1091" y="396"/>
                </a:lnTo>
                <a:lnTo>
                  <a:pt x="1091" y="394"/>
                </a:lnTo>
                <a:lnTo>
                  <a:pt x="1093" y="394"/>
                </a:lnTo>
                <a:lnTo>
                  <a:pt x="1099" y="396"/>
                </a:lnTo>
                <a:lnTo>
                  <a:pt x="1119" y="400"/>
                </a:lnTo>
                <a:lnTo>
                  <a:pt x="1147" y="412"/>
                </a:lnTo>
                <a:lnTo>
                  <a:pt x="1147" y="412"/>
                </a:lnTo>
                <a:lnTo>
                  <a:pt x="1163" y="410"/>
                </a:lnTo>
                <a:lnTo>
                  <a:pt x="1175" y="406"/>
                </a:lnTo>
                <a:lnTo>
                  <a:pt x="1179" y="406"/>
                </a:lnTo>
                <a:lnTo>
                  <a:pt x="1179" y="404"/>
                </a:lnTo>
                <a:lnTo>
                  <a:pt x="1179" y="404"/>
                </a:lnTo>
                <a:lnTo>
                  <a:pt x="1181" y="402"/>
                </a:lnTo>
                <a:lnTo>
                  <a:pt x="1185" y="400"/>
                </a:lnTo>
                <a:lnTo>
                  <a:pt x="1201" y="394"/>
                </a:lnTo>
                <a:lnTo>
                  <a:pt x="1225" y="390"/>
                </a:lnTo>
                <a:lnTo>
                  <a:pt x="1251" y="388"/>
                </a:lnTo>
                <a:lnTo>
                  <a:pt x="1251" y="388"/>
                </a:lnTo>
                <a:lnTo>
                  <a:pt x="1273" y="386"/>
                </a:lnTo>
                <a:lnTo>
                  <a:pt x="1291" y="384"/>
                </a:lnTo>
                <a:lnTo>
                  <a:pt x="1301" y="380"/>
                </a:lnTo>
                <a:lnTo>
                  <a:pt x="1307" y="380"/>
                </a:lnTo>
                <a:lnTo>
                  <a:pt x="1307" y="380"/>
                </a:lnTo>
                <a:lnTo>
                  <a:pt x="1339" y="384"/>
                </a:lnTo>
                <a:lnTo>
                  <a:pt x="1365" y="390"/>
                </a:lnTo>
                <a:lnTo>
                  <a:pt x="1395" y="396"/>
                </a:lnTo>
                <a:lnTo>
                  <a:pt x="1395" y="396"/>
                </a:lnTo>
                <a:lnTo>
                  <a:pt x="1405" y="400"/>
                </a:lnTo>
                <a:lnTo>
                  <a:pt x="1411" y="404"/>
                </a:lnTo>
                <a:lnTo>
                  <a:pt x="1411" y="408"/>
                </a:lnTo>
                <a:lnTo>
                  <a:pt x="1409" y="412"/>
                </a:lnTo>
                <a:lnTo>
                  <a:pt x="1401" y="418"/>
                </a:lnTo>
                <a:lnTo>
                  <a:pt x="1395" y="420"/>
                </a:lnTo>
                <a:lnTo>
                  <a:pt x="1395" y="420"/>
                </a:lnTo>
                <a:lnTo>
                  <a:pt x="1355" y="438"/>
                </a:lnTo>
                <a:lnTo>
                  <a:pt x="1291" y="469"/>
                </a:lnTo>
                <a:lnTo>
                  <a:pt x="1291" y="469"/>
                </a:lnTo>
                <a:lnTo>
                  <a:pt x="1269" y="477"/>
                </a:lnTo>
                <a:lnTo>
                  <a:pt x="1253" y="483"/>
                </a:lnTo>
                <a:lnTo>
                  <a:pt x="1237" y="485"/>
                </a:lnTo>
                <a:lnTo>
                  <a:pt x="1219" y="485"/>
                </a:lnTo>
                <a:lnTo>
                  <a:pt x="1219" y="485"/>
                </a:lnTo>
                <a:lnTo>
                  <a:pt x="1209" y="485"/>
                </a:lnTo>
                <a:lnTo>
                  <a:pt x="1199" y="487"/>
                </a:lnTo>
                <a:lnTo>
                  <a:pt x="1181" y="495"/>
                </a:lnTo>
                <a:lnTo>
                  <a:pt x="1155" y="509"/>
                </a:lnTo>
                <a:lnTo>
                  <a:pt x="1155" y="509"/>
                </a:lnTo>
                <a:lnTo>
                  <a:pt x="1143" y="513"/>
                </a:lnTo>
                <a:lnTo>
                  <a:pt x="1127" y="519"/>
                </a:lnTo>
                <a:lnTo>
                  <a:pt x="1099" y="525"/>
                </a:lnTo>
                <a:lnTo>
                  <a:pt x="1059" y="533"/>
                </a:lnTo>
                <a:lnTo>
                  <a:pt x="1059" y="533"/>
                </a:lnTo>
                <a:lnTo>
                  <a:pt x="1055" y="519"/>
                </a:lnTo>
                <a:lnTo>
                  <a:pt x="1053" y="505"/>
                </a:lnTo>
                <a:lnTo>
                  <a:pt x="1051" y="493"/>
                </a:lnTo>
                <a:lnTo>
                  <a:pt x="1051" y="493"/>
                </a:lnTo>
                <a:lnTo>
                  <a:pt x="1049" y="473"/>
                </a:lnTo>
                <a:lnTo>
                  <a:pt x="1049" y="465"/>
                </a:lnTo>
                <a:lnTo>
                  <a:pt x="1051" y="461"/>
                </a:lnTo>
                <a:lnTo>
                  <a:pt x="1051" y="461"/>
                </a:lnTo>
                <a:lnTo>
                  <a:pt x="1053" y="459"/>
                </a:lnTo>
                <a:lnTo>
                  <a:pt x="1057" y="459"/>
                </a:lnTo>
                <a:lnTo>
                  <a:pt x="1075" y="453"/>
                </a:lnTo>
                <a:lnTo>
                  <a:pt x="1075" y="453"/>
                </a:lnTo>
                <a:lnTo>
                  <a:pt x="1085" y="449"/>
                </a:lnTo>
                <a:lnTo>
                  <a:pt x="1089" y="445"/>
                </a:lnTo>
                <a:lnTo>
                  <a:pt x="1089" y="438"/>
                </a:lnTo>
                <a:lnTo>
                  <a:pt x="1091" y="428"/>
                </a:lnTo>
                <a:lnTo>
                  <a:pt x="1091" y="428"/>
                </a:lnTo>
                <a:lnTo>
                  <a:pt x="1093" y="416"/>
                </a:lnTo>
                <a:lnTo>
                  <a:pt x="1093" y="408"/>
                </a:lnTo>
                <a:lnTo>
                  <a:pt x="1091" y="396"/>
                </a:lnTo>
                <a:lnTo>
                  <a:pt x="1091" y="396"/>
                </a:lnTo>
                <a:close/>
                <a:moveTo>
                  <a:pt x="659" y="364"/>
                </a:moveTo>
                <a:lnTo>
                  <a:pt x="659" y="364"/>
                </a:lnTo>
                <a:lnTo>
                  <a:pt x="667" y="382"/>
                </a:lnTo>
                <a:lnTo>
                  <a:pt x="667" y="382"/>
                </a:lnTo>
                <a:lnTo>
                  <a:pt x="663" y="380"/>
                </a:lnTo>
                <a:lnTo>
                  <a:pt x="657" y="380"/>
                </a:lnTo>
                <a:lnTo>
                  <a:pt x="651" y="380"/>
                </a:lnTo>
                <a:lnTo>
                  <a:pt x="651" y="380"/>
                </a:lnTo>
                <a:lnTo>
                  <a:pt x="647" y="382"/>
                </a:lnTo>
                <a:lnTo>
                  <a:pt x="643" y="386"/>
                </a:lnTo>
                <a:lnTo>
                  <a:pt x="641" y="396"/>
                </a:lnTo>
                <a:lnTo>
                  <a:pt x="641" y="408"/>
                </a:lnTo>
                <a:lnTo>
                  <a:pt x="643" y="414"/>
                </a:lnTo>
                <a:lnTo>
                  <a:pt x="643" y="414"/>
                </a:lnTo>
                <a:lnTo>
                  <a:pt x="655" y="453"/>
                </a:lnTo>
                <a:lnTo>
                  <a:pt x="655" y="453"/>
                </a:lnTo>
                <a:lnTo>
                  <a:pt x="669" y="463"/>
                </a:lnTo>
                <a:lnTo>
                  <a:pt x="683" y="471"/>
                </a:lnTo>
                <a:lnTo>
                  <a:pt x="689" y="475"/>
                </a:lnTo>
                <a:lnTo>
                  <a:pt x="693" y="475"/>
                </a:lnTo>
                <a:lnTo>
                  <a:pt x="693" y="475"/>
                </a:lnTo>
                <a:lnTo>
                  <a:pt x="697" y="481"/>
                </a:lnTo>
                <a:lnTo>
                  <a:pt x="697" y="487"/>
                </a:lnTo>
                <a:lnTo>
                  <a:pt x="699" y="499"/>
                </a:lnTo>
                <a:lnTo>
                  <a:pt x="699" y="517"/>
                </a:lnTo>
                <a:lnTo>
                  <a:pt x="699" y="517"/>
                </a:lnTo>
                <a:lnTo>
                  <a:pt x="685" y="511"/>
                </a:lnTo>
                <a:lnTo>
                  <a:pt x="643" y="493"/>
                </a:lnTo>
                <a:lnTo>
                  <a:pt x="643" y="493"/>
                </a:lnTo>
                <a:lnTo>
                  <a:pt x="623" y="485"/>
                </a:lnTo>
                <a:lnTo>
                  <a:pt x="613" y="483"/>
                </a:lnTo>
                <a:lnTo>
                  <a:pt x="611" y="483"/>
                </a:lnTo>
                <a:lnTo>
                  <a:pt x="611" y="485"/>
                </a:lnTo>
                <a:lnTo>
                  <a:pt x="611" y="485"/>
                </a:lnTo>
                <a:lnTo>
                  <a:pt x="469" y="430"/>
                </a:lnTo>
                <a:lnTo>
                  <a:pt x="365" y="392"/>
                </a:lnTo>
                <a:lnTo>
                  <a:pt x="306" y="372"/>
                </a:lnTo>
                <a:lnTo>
                  <a:pt x="306" y="372"/>
                </a:lnTo>
                <a:lnTo>
                  <a:pt x="298" y="370"/>
                </a:lnTo>
                <a:lnTo>
                  <a:pt x="304" y="368"/>
                </a:lnTo>
                <a:lnTo>
                  <a:pt x="346" y="372"/>
                </a:lnTo>
                <a:lnTo>
                  <a:pt x="346" y="372"/>
                </a:lnTo>
                <a:lnTo>
                  <a:pt x="359" y="372"/>
                </a:lnTo>
                <a:lnTo>
                  <a:pt x="367" y="370"/>
                </a:lnTo>
                <a:lnTo>
                  <a:pt x="371" y="368"/>
                </a:lnTo>
                <a:lnTo>
                  <a:pt x="377" y="366"/>
                </a:lnTo>
                <a:lnTo>
                  <a:pt x="383" y="360"/>
                </a:lnTo>
                <a:lnTo>
                  <a:pt x="389" y="358"/>
                </a:lnTo>
                <a:lnTo>
                  <a:pt x="395" y="356"/>
                </a:lnTo>
                <a:lnTo>
                  <a:pt x="395" y="356"/>
                </a:lnTo>
                <a:lnTo>
                  <a:pt x="417" y="352"/>
                </a:lnTo>
                <a:lnTo>
                  <a:pt x="449" y="346"/>
                </a:lnTo>
                <a:lnTo>
                  <a:pt x="477" y="340"/>
                </a:lnTo>
                <a:lnTo>
                  <a:pt x="485" y="340"/>
                </a:lnTo>
                <a:lnTo>
                  <a:pt x="491" y="340"/>
                </a:lnTo>
                <a:lnTo>
                  <a:pt x="491" y="340"/>
                </a:lnTo>
                <a:lnTo>
                  <a:pt x="495" y="340"/>
                </a:lnTo>
                <a:lnTo>
                  <a:pt x="501" y="342"/>
                </a:lnTo>
                <a:lnTo>
                  <a:pt x="517" y="340"/>
                </a:lnTo>
                <a:lnTo>
                  <a:pt x="535" y="338"/>
                </a:lnTo>
                <a:lnTo>
                  <a:pt x="547" y="340"/>
                </a:lnTo>
                <a:lnTo>
                  <a:pt x="547" y="340"/>
                </a:lnTo>
                <a:lnTo>
                  <a:pt x="569" y="346"/>
                </a:lnTo>
                <a:lnTo>
                  <a:pt x="595" y="348"/>
                </a:lnTo>
                <a:lnTo>
                  <a:pt x="595" y="348"/>
                </a:lnTo>
                <a:lnTo>
                  <a:pt x="611" y="350"/>
                </a:lnTo>
                <a:lnTo>
                  <a:pt x="631" y="354"/>
                </a:lnTo>
                <a:lnTo>
                  <a:pt x="651" y="360"/>
                </a:lnTo>
                <a:lnTo>
                  <a:pt x="659" y="364"/>
                </a:lnTo>
                <a:lnTo>
                  <a:pt x="659" y="36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6079287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3105C37-F427-40C5-9112-7CC265ADB1CA}"/>
              </a:ext>
            </a:extLst>
          </p:cNvPr>
          <p:cNvSpPr txBox="1"/>
          <p:nvPr/>
        </p:nvSpPr>
        <p:spPr>
          <a:xfrm>
            <a:off x="276046" y="232912"/>
            <a:ext cx="3877985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筋トレする人のシルエット</a:t>
            </a:r>
          </a:p>
        </p:txBody>
      </p:sp>
      <p:sp>
        <p:nvSpPr>
          <p:cNvPr id="4" name="Freeform 11">
            <a:extLst>
              <a:ext uri="{FF2B5EF4-FFF2-40B4-BE49-F238E27FC236}">
                <a16:creationId xmlns:a16="http://schemas.microsoft.com/office/drawing/2014/main" id="{7A374979-FAC2-4BE7-AACC-B3A1058D71EE}"/>
              </a:ext>
            </a:extLst>
          </p:cNvPr>
          <p:cNvSpPr>
            <a:spLocks/>
          </p:cNvSpPr>
          <p:nvPr/>
        </p:nvSpPr>
        <p:spPr bwMode="auto">
          <a:xfrm>
            <a:off x="3693625" y="1488011"/>
            <a:ext cx="2518750" cy="1441586"/>
          </a:xfrm>
          <a:custGeom>
            <a:avLst/>
            <a:gdLst>
              <a:gd name="T0" fmla="*/ 1371 w 1721"/>
              <a:gd name="T1" fmla="*/ 9 h 985"/>
              <a:gd name="T2" fmla="*/ 1241 w 1721"/>
              <a:gd name="T3" fmla="*/ 5 h 985"/>
              <a:gd name="T4" fmla="*/ 1058 w 1721"/>
              <a:gd name="T5" fmla="*/ 27 h 985"/>
              <a:gd name="T6" fmla="*/ 883 w 1721"/>
              <a:gd name="T7" fmla="*/ 71 h 985"/>
              <a:gd name="T8" fmla="*/ 796 w 1721"/>
              <a:gd name="T9" fmla="*/ 103 h 985"/>
              <a:gd name="T10" fmla="*/ 670 w 1721"/>
              <a:gd name="T11" fmla="*/ 152 h 985"/>
              <a:gd name="T12" fmla="*/ 505 w 1721"/>
              <a:gd name="T13" fmla="*/ 287 h 985"/>
              <a:gd name="T14" fmla="*/ 398 w 1721"/>
              <a:gd name="T15" fmla="*/ 368 h 985"/>
              <a:gd name="T16" fmla="*/ 125 w 1721"/>
              <a:gd name="T17" fmla="*/ 443 h 985"/>
              <a:gd name="T18" fmla="*/ 25 w 1721"/>
              <a:gd name="T19" fmla="*/ 463 h 985"/>
              <a:gd name="T20" fmla="*/ 0 w 1721"/>
              <a:gd name="T21" fmla="*/ 518 h 985"/>
              <a:gd name="T22" fmla="*/ 41 w 1721"/>
              <a:gd name="T23" fmla="*/ 632 h 985"/>
              <a:gd name="T24" fmla="*/ 60 w 1721"/>
              <a:gd name="T25" fmla="*/ 664 h 985"/>
              <a:gd name="T26" fmla="*/ 141 w 1721"/>
              <a:gd name="T27" fmla="*/ 666 h 985"/>
              <a:gd name="T28" fmla="*/ 155 w 1721"/>
              <a:gd name="T29" fmla="*/ 639 h 985"/>
              <a:gd name="T30" fmla="*/ 186 w 1721"/>
              <a:gd name="T31" fmla="*/ 640 h 985"/>
              <a:gd name="T32" fmla="*/ 215 w 1721"/>
              <a:gd name="T33" fmla="*/ 609 h 985"/>
              <a:gd name="T34" fmla="*/ 305 w 1721"/>
              <a:gd name="T35" fmla="*/ 603 h 985"/>
              <a:gd name="T36" fmla="*/ 781 w 1721"/>
              <a:gd name="T37" fmla="*/ 452 h 985"/>
              <a:gd name="T38" fmla="*/ 876 w 1721"/>
              <a:gd name="T39" fmla="*/ 483 h 985"/>
              <a:gd name="T40" fmla="*/ 953 w 1721"/>
              <a:gd name="T41" fmla="*/ 453 h 985"/>
              <a:gd name="T42" fmla="*/ 1052 w 1721"/>
              <a:gd name="T43" fmla="*/ 568 h 985"/>
              <a:gd name="T44" fmla="*/ 1047 w 1721"/>
              <a:gd name="T45" fmla="*/ 670 h 985"/>
              <a:gd name="T46" fmla="*/ 1111 w 1721"/>
              <a:gd name="T47" fmla="*/ 919 h 985"/>
              <a:gd name="T48" fmla="*/ 1136 w 1721"/>
              <a:gd name="T49" fmla="*/ 945 h 985"/>
              <a:gd name="T50" fmla="*/ 1241 w 1721"/>
              <a:gd name="T51" fmla="*/ 960 h 985"/>
              <a:gd name="T52" fmla="*/ 1295 w 1721"/>
              <a:gd name="T53" fmla="*/ 981 h 985"/>
              <a:gd name="T54" fmla="*/ 1256 w 1721"/>
              <a:gd name="T55" fmla="*/ 940 h 985"/>
              <a:gd name="T56" fmla="*/ 1331 w 1721"/>
              <a:gd name="T57" fmla="*/ 966 h 985"/>
              <a:gd name="T58" fmla="*/ 1361 w 1721"/>
              <a:gd name="T59" fmla="*/ 955 h 985"/>
              <a:gd name="T60" fmla="*/ 1350 w 1721"/>
              <a:gd name="T61" fmla="*/ 926 h 985"/>
              <a:gd name="T62" fmla="*/ 1296 w 1721"/>
              <a:gd name="T63" fmla="*/ 889 h 985"/>
              <a:gd name="T64" fmla="*/ 1201 w 1721"/>
              <a:gd name="T65" fmla="*/ 859 h 985"/>
              <a:gd name="T66" fmla="*/ 1170 w 1721"/>
              <a:gd name="T67" fmla="*/ 572 h 985"/>
              <a:gd name="T68" fmla="*/ 1198 w 1721"/>
              <a:gd name="T69" fmla="*/ 389 h 985"/>
              <a:gd name="T70" fmla="*/ 1228 w 1721"/>
              <a:gd name="T71" fmla="*/ 387 h 985"/>
              <a:gd name="T72" fmla="*/ 1303 w 1721"/>
              <a:gd name="T73" fmla="*/ 325 h 985"/>
              <a:gd name="T74" fmla="*/ 1326 w 1721"/>
              <a:gd name="T75" fmla="*/ 328 h 985"/>
              <a:gd name="T76" fmla="*/ 1374 w 1721"/>
              <a:gd name="T77" fmla="*/ 353 h 985"/>
              <a:gd name="T78" fmla="*/ 1395 w 1721"/>
              <a:gd name="T79" fmla="*/ 364 h 985"/>
              <a:gd name="T80" fmla="*/ 1416 w 1721"/>
              <a:gd name="T81" fmla="*/ 373 h 985"/>
              <a:gd name="T82" fmla="*/ 1446 w 1721"/>
              <a:gd name="T83" fmla="*/ 462 h 985"/>
              <a:gd name="T84" fmla="*/ 1472 w 1721"/>
              <a:gd name="T85" fmla="*/ 527 h 985"/>
              <a:gd name="T86" fmla="*/ 1527 w 1721"/>
              <a:gd name="T87" fmla="*/ 705 h 985"/>
              <a:gd name="T88" fmla="*/ 1576 w 1721"/>
              <a:gd name="T89" fmla="*/ 729 h 985"/>
              <a:gd name="T90" fmla="*/ 1597 w 1721"/>
              <a:gd name="T91" fmla="*/ 723 h 985"/>
              <a:gd name="T92" fmla="*/ 1651 w 1721"/>
              <a:gd name="T93" fmla="*/ 744 h 985"/>
              <a:gd name="T94" fmla="*/ 1671 w 1721"/>
              <a:gd name="T95" fmla="*/ 744 h 985"/>
              <a:gd name="T96" fmla="*/ 1668 w 1721"/>
              <a:gd name="T97" fmla="*/ 734 h 985"/>
              <a:gd name="T98" fmla="*/ 1699 w 1721"/>
              <a:gd name="T99" fmla="*/ 746 h 985"/>
              <a:gd name="T100" fmla="*/ 1686 w 1721"/>
              <a:gd name="T101" fmla="*/ 723 h 985"/>
              <a:gd name="T102" fmla="*/ 1721 w 1721"/>
              <a:gd name="T103" fmla="*/ 729 h 985"/>
              <a:gd name="T104" fmla="*/ 1711 w 1721"/>
              <a:gd name="T105" fmla="*/ 705 h 985"/>
              <a:gd name="T106" fmla="*/ 1639 w 1721"/>
              <a:gd name="T107" fmla="*/ 664 h 985"/>
              <a:gd name="T108" fmla="*/ 1571 w 1721"/>
              <a:gd name="T109" fmla="*/ 498 h 985"/>
              <a:gd name="T110" fmla="*/ 1600 w 1721"/>
              <a:gd name="T111" fmla="*/ 378 h 985"/>
              <a:gd name="T112" fmla="*/ 1602 w 1721"/>
              <a:gd name="T113" fmla="*/ 364 h 985"/>
              <a:gd name="T114" fmla="*/ 1631 w 1721"/>
              <a:gd name="T115" fmla="*/ 348 h 985"/>
              <a:gd name="T116" fmla="*/ 1658 w 1721"/>
              <a:gd name="T117" fmla="*/ 289 h 985"/>
              <a:gd name="T118" fmla="*/ 1675 w 1721"/>
              <a:gd name="T119" fmla="*/ 215 h 985"/>
              <a:gd name="T120" fmla="*/ 1634 w 1721"/>
              <a:gd name="T121" fmla="*/ 117 h 985"/>
              <a:gd name="T122" fmla="*/ 1589 w 1721"/>
              <a:gd name="T123" fmla="*/ 94 h 985"/>
              <a:gd name="T124" fmla="*/ 1527 w 1721"/>
              <a:gd name="T125" fmla="*/ 76 h 9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721" h="985">
                <a:moveTo>
                  <a:pt x="1471" y="77"/>
                </a:moveTo>
                <a:lnTo>
                  <a:pt x="1471" y="77"/>
                </a:lnTo>
                <a:lnTo>
                  <a:pt x="1466" y="72"/>
                </a:lnTo>
                <a:lnTo>
                  <a:pt x="1454" y="62"/>
                </a:lnTo>
                <a:lnTo>
                  <a:pt x="1414" y="35"/>
                </a:lnTo>
                <a:lnTo>
                  <a:pt x="1391" y="22"/>
                </a:lnTo>
                <a:lnTo>
                  <a:pt x="1371" y="9"/>
                </a:lnTo>
                <a:lnTo>
                  <a:pt x="1354" y="2"/>
                </a:lnTo>
                <a:lnTo>
                  <a:pt x="1347" y="0"/>
                </a:lnTo>
                <a:lnTo>
                  <a:pt x="1342" y="0"/>
                </a:lnTo>
                <a:lnTo>
                  <a:pt x="1342" y="0"/>
                </a:lnTo>
                <a:lnTo>
                  <a:pt x="1330" y="2"/>
                </a:lnTo>
                <a:lnTo>
                  <a:pt x="1306" y="3"/>
                </a:lnTo>
                <a:lnTo>
                  <a:pt x="1241" y="5"/>
                </a:lnTo>
                <a:lnTo>
                  <a:pt x="1171" y="10"/>
                </a:lnTo>
                <a:lnTo>
                  <a:pt x="1142" y="13"/>
                </a:lnTo>
                <a:lnTo>
                  <a:pt x="1121" y="17"/>
                </a:lnTo>
                <a:lnTo>
                  <a:pt x="1121" y="17"/>
                </a:lnTo>
                <a:lnTo>
                  <a:pt x="1106" y="20"/>
                </a:lnTo>
                <a:lnTo>
                  <a:pt x="1091" y="22"/>
                </a:lnTo>
                <a:lnTo>
                  <a:pt x="1058" y="27"/>
                </a:lnTo>
                <a:lnTo>
                  <a:pt x="1038" y="30"/>
                </a:lnTo>
                <a:lnTo>
                  <a:pt x="1015" y="35"/>
                </a:lnTo>
                <a:lnTo>
                  <a:pt x="986" y="42"/>
                </a:lnTo>
                <a:lnTo>
                  <a:pt x="951" y="52"/>
                </a:lnTo>
                <a:lnTo>
                  <a:pt x="951" y="52"/>
                </a:lnTo>
                <a:lnTo>
                  <a:pt x="914" y="62"/>
                </a:lnTo>
                <a:lnTo>
                  <a:pt x="883" y="71"/>
                </a:lnTo>
                <a:lnTo>
                  <a:pt x="834" y="82"/>
                </a:lnTo>
                <a:lnTo>
                  <a:pt x="804" y="88"/>
                </a:lnTo>
                <a:lnTo>
                  <a:pt x="798" y="91"/>
                </a:lnTo>
                <a:lnTo>
                  <a:pt x="796" y="92"/>
                </a:lnTo>
                <a:lnTo>
                  <a:pt x="796" y="92"/>
                </a:lnTo>
                <a:lnTo>
                  <a:pt x="796" y="97"/>
                </a:lnTo>
                <a:lnTo>
                  <a:pt x="796" y="103"/>
                </a:lnTo>
                <a:lnTo>
                  <a:pt x="796" y="112"/>
                </a:lnTo>
                <a:lnTo>
                  <a:pt x="796" y="112"/>
                </a:lnTo>
                <a:lnTo>
                  <a:pt x="779" y="116"/>
                </a:lnTo>
                <a:lnTo>
                  <a:pt x="743" y="126"/>
                </a:lnTo>
                <a:lnTo>
                  <a:pt x="701" y="140"/>
                </a:lnTo>
                <a:lnTo>
                  <a:pt x="683" y="146"/>
                </a:lnTo>
                <a:lnTo>
                  <a:pt x="670" y="152"/>
                </a:lnTo>
                <a:lnTo>
                  <a:pt x="670" y="152"/>
                </a:lnTo>
                <a:lnTo>
                  <a:pt x="657" y="162"/>
                </a:lnTo>
                <a:lnTo>
                  <a:pt x="637" y="177"/>
                </a:lnTo>
                <a:lnTo>
                  <a:pt x="588" y="217"/>
                </a:lnTo>
                <a:lnTo>
                  <a:pt x="539" y="259"/>
                </a:lnTo>
                <a:lnTo>
                  <a:pt x="505" y="287"/>
                </a:lnTo>
                <a:lnTo>
                  <a:pt x="505" y="287"/>
                </a:lnTo>
                <a:lnTo>
                  <a:pt x="460" y="330"/>
                </a:lnTo>
                <a:lnTo>
                  <a:pt x="448" y="341"/>
                </a:lnTo>
                <a:lnTo>
                  <a:pt x="437" y="350"/>
                </a:lnTo>
                <a:lnTo>
                  <a:pt x="425" y="358"/>
                </a:lnTo>
                <a:lnTo>
                  <a:pt x="415" y="363"/>
                </a:lnTo>
                <a:lnTo>
                  <a:pt x="415" y="363"/>
                </a:lnTo>
                <a:lnTo>
                  <a:pt x="398" y="368"/>
                </a:lnTo>
                <a:lnTo>
                  <a:pt x="369" y="375"/>
                </a:lnTo>
                <a:lnTo>
                  <a:pt x="285" y="397"/>
                </a:lnTo>
                <a:lnTo>
                  <a:pt x="239" y="408"/>
                </a:lnTo>
                <a:lnTo>
                  <a:pt x="194" y="420"/>
                </a:lnTo>
                <a:lnTo>
                  <a:pt x="155" y="432"/>
                </a:lnTo>
                <a:lnTo>
                  <a:pt x="125" y="443"/>
                </a:lnTo>
                <a:lnTo>
                  <a:pt x="125" y="443"/>
                </a:lnTo>
                <a:lnTo>
                  <a:pt x="103" y="450"/>
                </a:lnTo>
                <a:lnTo>
                  <a:pt x="84" y="456"/>
                </a:lnTo>
                <a:lnTo>
                  <a:pt x="68" y="458"/>
                </a:lnTo>
                <a:lnTo>
                  <a:pt x="54" y="459"/>
                </a:lnTo>
                <a:lnTo>
                  <a:pt x="35" y="459"/>
                </a:lnTo>
                <a:lnTo>
                  <a:pt x="29" y="461"/>
                </a:lnTo>
                <a:lnTo>
                  <a:pt x="25" y="463"/>
                </a:lnTo>
                <a:lnTo>
                  <a:pt x="25" y="463"/>
                </a:lnTo>
                <a:lnTo>
                  <a:pt x="17" y="472"/>
                </a:lnTo>
                <a:lnTo>
                  <a:pt x="9" y="483"/>
                </a:lnTo>
                <a:lnTo>
                  <a:pt x="5" y="491"/>
                </a:lnTo>
                <a:lnTo>
                  <a:pt x="2" y="499"/>
                </a:lnTo>
                <a:lnTo>
                  <a:pt x="0" y="508"/>
                </a:lnTo>
                <a:lnTo>
                  <a:pt x="0" y="518"/>
                </a:lnTo>
                <a:lnTo>
                  <a:pt x="0" y="518"/>
                </a:lnTo>
                <a:lnTo>
                  <a:pt x="2" y="532"/>
                </a:lnTo>
                <a:lnTo>
                  <a:pt x="7" y="550"/>
                </a:lnTo>
                <a:lnTo>
                  <a:pt x="15" y="571"/>
                </a:lnTo>
                <a:lnTo>
                  <a:pt x="24" y="593"/>
                </a:lnTo>
                <a:lnTo>
                  <a:pt x="32" y="614"/>
                </a:lnTo>
                <a:lnTo>
                  <a:pt x="41" y="632"/>
                </a:lnTo>
                <a:lnTo>
                  <a:pt x="49" y="646"/>
                </a:lnTo>
                <a:lnTo>
                  <a:pt x="55" y="654"/>
                </a:lnTo>
                <a:lnTo>
                  <a:pt x="55" y="654"/>
                </a:lnTo>
                <a:lnTo>
                  <a:pt x="58" y="657"/>
                </a:lnTo>
                <a:lnTo>
                  <a:pt x="59" y="660"/>
                </a:lnTo>
                <a:lnTo>
                  <a:pt x="59" y="662"/>
                </a:lnTo>
                <a:lnTo>
                  <a:pt x="60" y="664"/>
                </a:lnTo>
                <a:lnTo>
                  <a:pt x="63" y="664"/>
                </a:lnTo>
                <a:lnTo>
                  <a:pt x="80" y="664"/>
                </a:lnTo>
                <a:lnTo>
                  <a:pt x="80" y="664"/>
                </a:lnTo>
                <a:lnTo>
                  <a:pt x="104" y="665"/>
                </a:lnTo>
                <a:lnTo>
                  <a:pt x="123" y="667"/>
                </a:lnTo>
                <a:lnTo>
                  <a:pt x="136" y="667"/>
                </a:lnTo>
                <a:lnTo>
                  <a:pt x="141" y="666"/>
                </a:lnTo>
                <a:lnTo>
                  <a:pt x="145" y="664"/>
                </a:lnTo>
                <a:lnTo>
                  <a:pt x="145" y="664"/>
                </a:lnTo>
                <a:lnTo>
                  <a:pt x="148" y="660"/>
                </a:lnTo>
                <a:lnTo>
                  <a:pt x="150" y="656"/>
                </a:lnTo>
                <a:lnTo>
                  <a:pt x="154" y="647"/>
                </a:lnTo>
                <a:lnTo>
                  <a:pt x="155" y="639"/>
                </a:lnTo>
                <a:lnTo>
                  <a:pt x="155" y="639"/>
                </a:lnTo>
                <a:lnTo>
                  <a:pt x="156" y="637"/>
                </a:lnTo>
                <a:lnTo>
                  <a:pt x="160" y="636"/>
                </a:lnTo>
                <a:lnTo>
                  <a:pt x="166" y="636"/>
                </a:lnTo>
                <a:lnTo>
                  <a:pt x="175" y="639"/>
                </a:lnTo>
                <a:lnTo>
                  <a:pt x="175" y="639"/>
                </a:lnTo>
                <a:lnTo>
                  <a:pt x="180" y="640"/>
                </a:lnTo>
                <a:lnTo>
                  <a:pt x="186" y="640"/>
                </a:lnTo>
                <a:lnTo>
                  <a:pt x="198" y="640"/>
                </a:lnTo>
                <a:lnTo>
                  <a:pt x="206" y="636"/>
                </a:lnTo>
                <a:lnTo>
                  <a:pt x="209" y="635"/>
                </a:lnTo>
                <a:lnTo>
                  <a:pt x="210" y="634"/>
                </a:lnTo>
                <a:lnTo>
                  <a:pt x="210" y="634"/>
                </a:lnTo>
                <a:lnTo>
                  <a:pt x="213" y="621"/>
                </a:lnTo>
                <a:lnTo>
                  <a:pt x="215" y="609"/>
                </a:lnTo>
                <a:lnTo>
                  <a:pt x="215" y="609"/>
                </a:lnTo>
                <a:lnTo>
                  <a:pt x="218" y="607"/>
                </a:lnTo>
                <a:lnTo>
                  <a:pt x="223" y="606"/>
                </a:lnTo>
                <a:lnTo>
                  <a:pt x="243" y="603"/>
                </a:lnTo>
                <a:lnTo>
                  <a:pt x="271" y="603"/>
                </a:lnTo>
                <a:lnTo>
                  <a:pt x="305" y="603"/>
                </a:lnTo>
                <a:lnTo>
                  <a:pt x="305" y="603"/>
                </a:lnTo>
                <a:lnTo>
                  <a:pt x="319" y="602"/>
                </a:lnTo>
                <a:lnTo>
                  <a:pt x="343" y="596"/>
                </a:lnTo>
                <a:lnTo>
                  <a:pt x="374" y="587"/>
                </a:lnTo>
                <a:lnTo>
                  <a:pt x="412" y="576"/>
                </a:lnTo>
                <a:lnTo>
                  <a:pt x="502" y="547"/>
                </a:lnTo>
                <a:lnTo>
                  <a:pt x="600" y="513"/>
                </a:lnTo>
                <a:lnTo>
                  <a:pt x="781" y="452"/>
                </a:lnTo>
                <a:lnTo>
                  <a:pt x="861" y="423"/>
                </a:lnTo>
                <a:lnTo>
                  <a:pt x="861" y="423"/>
                </a:lnTo>
                <a:lnTo>
                  <a:pt x="862" y="433"/>
                </a:lnTo>
                <a:lnTo>
                  <a:pt x="866" y="456"/>
                </a:lnTo>
                <a:lnTo>
                  <a:pt x="868" y="467"/>
                </a:lnTo>
                <a:lnTo>
                  <a:pt x="872" y="477"/>
                </a:lnTo>
                <a:lnTo>
                  <a:pt x="876" y="483"/>
                </a:lnTo>
                <a:lnTo>
                  <a:pt x="878" y="484"/>
                </a:lnTo>
                <a:lnTo>
                  <a:pt x="881" y="484"/>
                </a:lnTo>
                <a:lnTo>
                  <a:pt x="881" y="484"/>
                </a:lnTo>
                <a:lnTo>
                  <a:pt x="889" y="482"/>
                </a:lnTo>
                <a:lnTo>
                  <a:pt x="901" y="478"/>
                </a:lnTo>
                <a:lnTo>
                  <a:pt x="926" y="467"/>
                </a:lnTo>
                <a:lnTo>
                  <a:pt x="953" y="453"/>
                </a:lnTo>
                <a:lnTo>
                  <a:pt x="982" y="438"/>
                </a:lnTo>
                <a:lnTo>
                  <a:pt x="1031" y="410"/>
                </a:lnTo>
                <a:lnTo>
                  <a:pt x="1051" y="398"/>
                </a:lnTo>
                <a:lnTo>
                  <a:pt x="1051" y="398"/>
                </a:lnTo>
                <a:lnTo>
                  <a:pt x="1052" y="481"/>
                </a:lnTo>
                <a:lnTo>
                  <a:pt x="1052" y="543"/>
                </a:lnTo>
                <a:lnTo>
                  <a:pt x="1052" y="568"/>
                </a:lnTo>
                <a:lnTo>
                  <a:pt x="1051" y="583"/>
                </a:lnTo>
                <a:lnTo>
                  <a:pt x="1051" y="583"/>
                </a:lnTo>
                <a:lnTo>
                  <a:pt x="1048" y="606"/>
                </a:lnTo>
                <a:lnTo>
                  <a:pt x="1047" y="619"/>
                </a:lnTo>
                <a:lnTo>
                  <a:pt x="1046" y="634"/>
                </a:lnTo>
                <a:lnTo>
                  <a:pt x="1046" y="651"/>
                </a:lnTo>
                <a:lnTo>
                  <a:pt x="1047" y="670"/>
                </a:lnTo>
                <a:lnTo>
                  <a:pt x="1051" y="691"/>
                </a:lnTo>
                <a:lnTo>
                  <a:pt x="1056" y="714"/>
                </a:lnTo>
                <a:lnTo>
                  <a:pt x="1056" y="714"/>
                </a:lnTo>
                <a:lnTo>
                  <a:pt x="1087" y="839"/>
                </a:lnTo>
                <a:lnTo>
                  <a:pt x="1102" y="894"/>
                </a:lnTo>
                <a:lnTo>
                  <a:pt x="1108" y="912"/>
                </a:lnTo>
                <a:lnTo>
                  <a:pt x="1111" y="919"/>
                </a:lnTo>
                <a:lnTo>
                  <a:pt x="1111" y="919"/>
                </a:lnTo>
                <a:lnTo>
                  <a:pt x="1113" y="925"/>
                </a:lnTo>
                <a:lnTo>
                  <a:pt x="1117" y="931"/>
                </a:lnTo>
                <a:lnTo>
                  <a:pt x="1120" y="935"/>
                </a:lnTo>
                <a:lnTo>
                  <a:pt x="1123" y="938"/>
                </a:lnTo>
                <a:lnTo>
                  <a:pt x="1128" y="941"/>
                </a:lnTo>
                <a:lnTo>
                  <a:pt x="1136" y="945"/>
                </a:lnTo>
                <a:lnTo>
                  <a:pt x="1136" y="945"/>
                </a:lnTo>
                <a:lnTo>
                  <a:pt x="1146" y="947"/>
                </a:lnTo>
                <a:lnTo>
                  <a:pt x="1161" y="950"/>
                </a:lnTo>
                <a:lnTo>
                  <a:pt x="1193" y="953"/>
                </a:lnTo>
                <a:lnTo>
                  <a:pt x="1236" y="955"/>
                </a:lnTo>
                <a:lnTo>
                  <a:pt x="1236" y="955"/>
                </a:lnTo>
                <a:lnTo>
                  <a:pt x="1241" y="960"/>
                </a:lnTo>
                <a:lnTo>
                  <a:pt x="1255" y="970"/>
                </a:lnTo>
                <a:lnTo>
                  <a:pt x="1268" y="981"/>
                </a:lnTo>
                <a:lnTo>
                  <a:pt x="1276" y="983"/>
                </a:lnTo>
                <a:lnTo>
                  <a:pt x="1281" y="985"/>
                </a:lnTo>
                <a:lnTo>
                  <a:pt x="1281" y="985"/>
                </a:lnTo>
                <a:lnTo>
                  <a:pt x="1288" y="983"/>
                </a:lnTo>
                <a:lnTo>
                  <a:pt x="1295" y="981"/>
                </a:lnTo>
                <a:lnTo>
                  <a:pt x="1297" y="978"/>
                </a:lnTo>
                <a:lnTo>
                  <a:pt x="1297" y="976"/>
                </a:lnTo>
                <a:lnTo>
                  <a:pt x="1296" y="975"/>
                </a:lnTo>
                <a:lnTo>
                  <a:pt x="1296" y="975"/>
                </a:lnTo>
                <a:lnTo>
                  <a:pt x="1288" y="967"/>
                </a:lnTo>
                <a:lnTo>
                  <a:pt x="1275" y="955"/>
                </a:lnTo>
                <a:lnTo>
                  <a:pt x="1256" y="940"/>
                </a:lnTo>
                <a:lnTo>
                  <a:pt x="1256" y="940"/>
                </a:lnTo>
                <a:lnTo>
                  <a:pt x="1281" y="947"/>
                </a:lnTo>
                <a:lnTo>
                  <a:pt x="1301" y="953"/>
                </a:lnTo>
                <a:lnTo>
                  <a:pt x="1316" y="960"/>
                </a:lnTo>
                <a:lnTo>
                  <a:pt x="1316" y="960"/>
                </a:lnTo>
                <a:lnTo>
                  <a:pt x="1329" y="966"/>
                </a:lnTo>
                <a:lnTo>
                  <a:pt x="1331" y="966"/>
                </a:lnTo>
                <a:lnTo>
                  <a:pt x="1331" y="965"/>
                </a:lnTo>
                <a:lnTo>
                  <a:pt x="1331" y="955"/>
                </a:lnTo>
                <a:lnTo>
                  <a:pt x="1331" y="955"/>
                </a:lnTo>
                <a:lnTo>
                  <a:pt x="1344" y="957"/>
                </a:lnTo>
                <a:lnTo>
                  <a:pt x="1354" y="957"/>
                </a:lnTo>
                <a:lnTo>
                  <a:pt x="1357" y="957"/>
                </a:lnTo>
                <a:lnTo>
                  <a:pt x="1361" y="955"/>
                </a:lnTo>
                <a:lnTo>
                  <a:pt x="1361" y="955"/>
                </a:lnTo>
                <a:lnTo>
                  <a:pt x="1365" y="951"/>
                </a:lnTo>
                <a:lnTo>
                  <a:pt x="1365" y="948"/>
                </a:lnTo>
                <a:lnTo>
                  <a:pt x="1365" y="947"/>
                </a:lnTo>
                <a:lnTo>
                  <a:pt x="1356" y="935"/>
                </a:lnTo>
                <a:lnTo>
                  <a:pt x="1356" y="935"/>
                </a:lnTo>
                <a:lnTo>
                  <a:pt x="1350" y="926"/>
                </a:lnTo>
                <a:lnTo>
                  <a:pt x="1341" y="917"/>
                </a:lnTo>
                <a:lnTo>
                  <a:pt x="1326" y="904"/>
                </a:lnTo>
                <a:lnTo>
                  <a:pt x="1326" y="904"/>
                </a:lnTo>
                <a:lnTo>
                  <a:pt x="1317" y="899"/>
                </a:lnTo>
                <a:lnTo>
                  <a:pt x="1310" y="896"/>
                </a:lnTo>
                <a:lnTo>
                  <a:pt x="1301" y="893"/>
                </a:lnTo>
                <a:lnTo>
                  <a:pt x="1296" y="889"/>
                </a:lnTo>
                <a:lnTo>
                  <a:pt x="1296" y="889"/>
                </a:lnTo>
                <a:lnTo>
                  <a:pt x="1292" y="887"/>
                </a:lnTo>
                <a:lnTo>
                  <a:pt x="1286" y="884"/>
                </a:lnTo>
                <a:lnTo>
                  <a:pt x="1270" y="879"/>
                </a:lnTo>
                <a:lnTo>
                  <a:pt x="1246" y="874"/>
                </a:lnTo>
                <a:lnTo>
                  <a:pt x="1231" y="859"/>
                </a:lnTo>
                <a:lnTo>
                  <a:pt x="1201" y="859"/>
                </a:lnTo>
                <a:lnTo>
                  <a:pt x="1181" y="854"/>
                </a:lnTo>
                <a:lnTo>
                  <a:pt x="1181" y="854"/>
                </a:lnTo>
                <a:lnTo>
                  <a:pt x="1173" y="759"/>
                </a:lnTo>
                <a:lnTo>
                  <a:pt x="1166" y="659"/>
                </a:lnTo>
                <a:lnTo>
                  <a:pt x="1166" y="659"/>
                </a:lnTo>
                <a:lnTo>
                  <a:pt x="1167" y="615"/>
                </a:lnTo>
                <a:lnTo>
                  <a:pt x="1170" y="572"/>
                </a:lnTo>
                <a:lnTo>
                  <a:pt x="1173" y="524"/>
                </a:lnTo>
                <a:lnTo>
                  <a:pt x="1178" y="476"/>
                </a:lnTo>
                <a:lnTo>
                  <a:pt x="1185" y="433"/>
                </a:lnTo>
                <a:lnTo>
                  <a:pt x="1187" y="415"/>
                </a:lnTo>
                <a:lnTo>
                  <a:pt x="1192" y="402"/>
                </a:lnTo>
                <a:lnTo>
                  <a:pt x="1196" y="392"/>
                </a:lnTo>
                <a:lnTo>
                  <a:pt x="1198" y="389"/>
                </a:lnTo>
                <a:lnTo>
                  <a:pt x="1201" y="388"/>
                </a:lnTo>
                <a:lnTo>
                  <a:pt x="1201" y="388"/>
                </a:lnTo>
                <a:lnTo>
                  <a:pt x="1210" y="385"/>
                </a:lnTo>
                <a:lnTo>
                  <a:pt x="1215" y="385"/>
                </a:lnTo>
                <a:lnTo>
                  <a:pt x="1221" y="387"/>
                </a:lnTo>
                <a:lnTo>
                  <a:pt x="1225" y="387"/>
                </a:lnTo>
                <a:lnTo>
                  <a:pt x="1228" y="387"/>
                </a:lnTo>
                <a:lnTo>
                  <a:pt x="1233" y="383"/>
                </a:lnTo>
                <a:lnTo>
                  <a:pt x="1241" y="378"/>
                </a:lnTo>
                <a:lnTo>
                  <a:pt x="1241" y="378"/>
                </a:lnTo>
                <a:lnTo>
                  <a:pt x="1261" y="361"/>
                </a:lnTo>
                <a:lnTo>
                  <a:pt x="1282" y="345"/>
                </a:lnTo>
                <a:lnTo>
                  <a:pt x="1298" y="330"/>
                </a:lnTo>
                <a:lnTo>
                  <a:pt x="1303" y="325"/>
                </a:lnTo>
                <a:lnTo>
                  <a:pt x="1306" y="323"/>
                </a:lnTo>
                <a:lnTo>
                  <a:pt x="1306" y="323"/>
                </a:lnTo>
                <a:lnTo>
                  <a:pt x="1306" y="319"/>
                </a:lnTo>
                <a:lnTo>
                  <a:pt x="1306" y="318"/>
                </a:lnTo>
                <a:lnTo>
                  <a:pt x="1307" y="318"/>
                </a:lnTo>
                <a:lnTo>
                  <a:pt x="1312" y="319"/>
                </a:lnTo>
                <a:lnTo>
                  <a:pt x="1326" y="328"/>
                </a:lnTo>
                <a:lnTo>
                  <a:pt x="1326" y="328"/>
                </a:lnTo>
                <a:lnTo>
                  <a:pt x="1351" y="343"/>
                </a:lnTo>
                <a:lnTo>
                  <a:pt x="1357" y="346"/>
                </a:lnTo>
                <a:lnTo>
                  <a:pt x="1366" y="348"/>
                </a:lnTo>
                <a:lnTo>
                  <a:pt x="1366" y="348"/>
                </a:lnTo>
                <a:lnTo>
                  <a:pt x="1370" y="349"/>
                </a:lnTo>
                <a:lnTo>
                  <a:pt x="1374" y="353"/>
                </a:lnTo>
                <a:lnTo>
                  <a:pt x="1375" y="356"/>
                </a:lnTo>
                <a:lnTo>
                  <a:pt x="1376" y="360"/>
                </a:lnTo>
                <a:lnTo>
                  <a:pt x="1376" y="369"/>
                </a:lnTo>
                <a:lnTo>
                  <a:pt x="1376" y="373"/>
                </a:lnTo>
                <a:lnTo>
                  <a:pt x="1376" y="373"/>
                </a:lnTo>
                <a:lnTo>
                  <a:pt x="1387" y="368"/>
                </a:lnTo>
                <a:lnTo>
                  <a:pt x="1395" y="364"/>
                </a:lnTo>
                <a:lnTo>
                  <a:pt x="1399" y="363"/>
                </a:lnTo>
                <a:lnTo>
                  <a:pt x="1401" y="363"/>
                </a:lnTo>
                <a:lnTo>
                  <a:pt x="1401" y="363"/>
                </a:lnTo>
                <a:lnTo>
                  <a:pt x="1411" y="365"/>
                </a:lnTo>
                <a:lnTo>
                  <a:pt x="1415" y="368"/>
                </a:lnTo>
                <a:lnTo>
                  <a:pt x="1416" y="370"/>
                </a:lnTo>
                <a:lnTo>
                  <a:pt x="1416" y="373"/>
                </a:lnTo>
                <a:lnTo>
                  <a:pt x="1416" y="373"/>
                </a:lnTo>
                <a:lnTo>
                  <a:pt x="1416" y="379"/>
                </a:lnTo>
                <a:lnTo>
                  <a:pt x="1419" y="388"/>
                </a:lnTo>
                <a:lnTo>
                  <a:pt x="1427" y="414"/>
                </a:lnTo>
                <a:lnTo>
                  <a:pt x="1441" y="453"/>
                </a:lnTo>
                <a:lnTo>
                  <a:pt x="1441" y="453"/>
                </a:lnTo>
                <a:lnTo>
                  <a:pt x="1446" y="462"/>
                </a:lnTo>
                <a:lnTo>
                  <a:pt x="1457" y="478"/>
                </a:lnTo>
                <a:lnTo>
                  <a:pt x="1462" y="487"/>
                </a:lnTo>
                <a:lnTo>
                  <a:pt x="1467" y="497"/>
                </a:lnTo>
                <a:lnTo>
                  <a:pt x="1470" y="506"/>
                </a:lnTo>
                <a:lnTo>
                  <a:pt x="1471" y="513"/>
                </a:lnTo>
                <a:lnTo>
                  <a:pt x="1471" y="513"/>
                </a:lnTo>
                <a:lnTo>
                  <a:pt x="1472" y="527"/>
                </a:lnTo>
                <a:lnTo>
                  <a:pt x="1477" y="550"/>
                </a:lnTo>
                <a:lnTo>
                  <a:pt x="1485" y="580"/>
                </a:lnTo>
                <a:lnTo>
                  <a:pt x="1495" y="614"/>
                </a:lnTo>
                <a:lnTo>
                  <a:pt x="1505" y="646"/>
                </a:lnTo>
                <a:lnTo>
                  <a:pt x="1515" y="676"/>
                </a:lnTo>
                <a:lnTo>
                  <a:pt x="1524" y="698"/>
                </a:lnTo>
                <a:lnTo>
                  <a:pt x="1527" y="705"/>
                </a:lnTo>
                <a:lnTo>
                  <a:pt x="1531" y="709"/>
                </a:lnTo>
                <a:lnTo>
                  <a:pt x="1531" y="709"/>
                </a:lnTo>
                <a:lnTo>
                  <a:pt x="1544" y="716"/>
                </a:lnTo>
                <a:lnTo>
                  <a:pt x="1554" y="721"/>
                </a:lnTo>
                <a:lnTo>
                  <a:pt x="1565" y="726"/>
                </a:lnTo>
                <a:lnTo>
                  <a:pt x="1576" y="729"/>
                </a:lnTo>
                <a:lnTo>
                  <a:pt x="1576" y="729"/>
                </a:lnTo>
                <a:lnTo>
                  <a:pt x="1585" y="731"/>
                </a:lnTo>
                <a:lnTo>
                  <a:pt x="1590" y="734"/>
                </a:lnTo>
                <a:lnTo>
                  <a:pt x="1592" y="735"/>
                </a:lnTo>
                <a:lnTo>
                  <a:pt x="1594" y="734"/>
                </a:lnTo>
                <a:lnTo>
                  <a:pt x="1596" y="729"/>
                </a:lnTo>
                <a:lnTo>
                  <a:pt x="1596" y="729"/>
                </a:lnTo>
                <a:lnTo>
                  <a:pt x="1597" y="723"/>
                </a:lnTo>
                <a:lnTo>
                  <a:pt x="1597" y="719"/>
                </a:lnTo>
                <a:lnTo>
                  <a:pt x="1596" y="714"/>
                </a:lnTo>
                <a:lnTo>
                  <a:pt x="1596" y="714"/>
                </a:lnTo>
                <a:lnTo>
                  <a:pt x="1599" y="714"/>
                </a:lnTo>
                <a:lnTo>
                  <a:pt x="1604" y="716"/>
                </a:lnTo>
                <a:lnTo>
                  <a:pt x="1621" y="725"/>
                </a:lnTo>
                <a:lnTo>
                  <a:pt x="1651" y="744"/>
                </a:lnTo>
                <a:lnTo>
                  <a:pt x="1651" y="744"/>
                </a:lnTo>
                <a:lnTo>
                  <a:pt x="1658" y="746"/>
                </a:lnTo>
                <a:lnTo>
                  <a:pt x="1664" y="748"/>
                </a:lnTo>
                <a:lnTo>
                  <a:pt x="1669" y="748"/>
                </a:lnTo>
                <a:lnTo>
                  <a:pt x="1671" y="746"/>
                </a:lnTo>
                <a:lnTo>
                  <a:pt x="1671" y="744"/>
                </a:lnTo>
                <a:lnTo>
                  <a:pt x="1671" y="744"/>
                </a:lnTo>
                <a:lnTo>
                  <a:pt x="1670" y="740"/>
                </a:lnTo>
                <a:lnTo>
                  <a:pt x="1668" y="736"/>
                </a:lnTo>
                <a:lnTo>
                  <a:pt x="1659" y="726"/>
                </a:lnTo>
                <a:lnTo>
                  <a:pt x="1646" y="714"/>
                </a:lnTo>
                <a:lnTo>
                  <a:pt x="1646" y="714"/>
                </a:lnTo>
                <a:lnTo>
                  <a:pt x="1653" y="720"/>
                </a:lnTo>
                <a:lnTo>
                  <a:pt x="1668" y="734"/>
                </a:lnTo>
                <a:lnTo>
                  <a:pt x="1675" y="740"/>
                </a:lnTo>
                <a:lnTo>
                  <a:pt x="1684" y="746"/>
                </a:lnTo>
                <a:lnTo>
                  <a:pt x="1691" y="749"/>
                </a:lnTo>
                <a:lnTo>
                  <a:pt x="1694" y="750"/>
                </a:lnTo>
                <a:lnTo>
                  <a:pt x="1696" y="749"/>
                </a:lnTo>
                <a:lnTo>
                  <a:pt x="1696" y="749"/>
                </a:lnTo>
                <a:lnTo>
                  <a:pt x="1699" y="746"/>
                </a:lnTo>
                <a:lnTo>
                  <a:pt x="1700" y="743"/>
                </a:lnTo>
                <a:lnTo>
                  <a:pt x="1700" y="740"/>
                </a:lnTo>
                <a:lnTo>
                  <a:pt x="1698" y="736"/>
                </a:lnTo>
                <a:lnTo>
                  <a:pt x="1691" y="730"/>
                </a:lnTo>
                <a:lnTo>
                  <a:pt x="1686" y="724"/>
                </a:lnTo>
                <a:lnTo>
                  <a:pt x="1686" y="724"/>
                </a:lnTo>
                <a:lnTo>
                  <a:pt x="1686" y="723"/>
                </a:lnTo>
                <a:lnTo>
                  <a:pt x="1686" y="723"/>
                </a:lnTo>
                <a:lnTo>
                  <a:pt x="1690" y="723"/>
                </a:lnTo>
                <a:lnTo>
                  <a:pt x="1703" y="726"/>
                </a:lnTo>
                <a:lnTo>
                  <a:pt x="1716" y="730"/>
                </a:lnTo>
                <a:lnTo>
                  <a:pt x="1720" y="730"/>
                </a:lnTo>
                <a:lnTo>
                  <a:pt x="1721" y="730"/>
                </a:lnTo>
                <a:lnTo>
                  <a:pt x="1721" y="729"/>
                </a:lnTo>
                <a:lnTo>
                  <a:pt x="1721" y="729"/>
                </a:lnTo>
                <a:lnTo>
                  <a:pt x="1719" y="723"/>
                </a:lnTo>
                <a:lnTo>
                  <a:pt x="1714" y="716"/>
                </a:lnTo>
                <a:lnTo>
                  <a:pt x="1706" y="709"/>
                </a:lnTo>
                <a:lnTo>
                  <a:pt x="1706" y="709"/>
                </a:lnTo>
                <a:lnTo>
                  <a:pt x="1709" y="708"/>
                </a:lnTo>
                <a:lnTo>
                  <a:pt x="1711" y="705"/>
                </a:lnTo>
                <a:lnTo>
                  <a:pt x="1713" y="703"/>
                </a:lnTo>
                <a:lnTo>
                  <a:pt x="1711" y="700"/>
                </a:lnTo>
                <a:lnTo>
                  <a:pt x="1708" y="698"/>
                </a:lnTo>
                <a:lnTo>
                  <a:pt x="1701" y="694"/>
                </a:lnTo>
                <a:lnTo>
                  <a:pt x="1701" y="694"/>
                </a:lnTo>
                <a:lnTo>
                  <a:pt x="1660" y="672"/>
                </a:lnTo>
                <a:lnTo>
                  <a:pt x="1639" y="664"/>
                </a:lnTo>
                <a:lnTo>
                  <a:pt x="1626" y="659"/>
                </a:lnTo>
                <a:lnTo>
                  <a:pt x="1626" y="659"/>
                </a:lnTo>
                <a:lnTo>
                  <a:pt x="1617" y="656"/>
                </a:lnTo>
                <a:lnTo>
                  <a:pt x="1607" y="651"/>
                </a:lnTo>
                <a:lnTo>
                  <a:pt x="1596" y="644"/>
                </a:lnTo>
                <a:lnTo>
                  <a:pt x="1581" y="619"/>
                </a:lnTo>
                <a:lnTo>
                  <a:pt x="1571" y="498"/>
                </a:lnTo>
                <a:lnTo>
                  <a:pt x="1556" y="378"/>
                </a:lnTo>
                <a:lnTo>
                  <a:pt x="1556" y="378"/>
                </a:lnTo>
                <a:lnTo>
                  <a:pt x="1569" y="378"/>
                </a:lnTo>
                <a:lnTo>
                  <a:pt x="1580" y="377"/>
                </a:lnTo>
                <a:lnTo>
                  <a:pt x="1591" y="378"/>
                </a:lnTo>
                <a:lnTo>
                  <a:pt x="1591" y="378"/>
                </a:lnTo>
                <a:lnTo>
                  <a:pt x="1600" y="378"/>
                </a:lnTo>
                <a:lnTo>
                  <a:pt x="1607" y="377"/>
                </a:lnTo>
                <a:lnTo>
                  <a:pt x="1611" y="375"/>
                </a:lnTo>
                <a:lnTo>
                  <a:pt x="1612" y="374"/>
                </a:lnTo>
                <a:lnTo>
                  <a:pt x="1611" y="373"/>
                </a:lnTo>
                <a:lnTo>
                  <a:pt x="1611" y="373"/>
                </a:lnTo>
                <a:lnTo>
                  <a:pt x="1604" y="366"/>
                </a:lnTo>
                <a:lnTo>
                  <a:pt x="1602" y="364"/>
                </a:lnTo>
                <a:lnTo>
                  <a:pt x="1604" y="363"/>
                </a:lnTo>
                <a:lnTo>
                  <a:pt x="1606" y="363"/>
                </a:lnTo>
                <a:lnTo>
                  <a:pt x="1606" y="363"/>
                </a:lnTo>
                <a:lnTo>
                  <a:pt x="1614" y="364"/>
                </a:lnTo>
                <a:lnTo>
                  <a:pt x="1622" y="365"/>
                </a:lnTo>
                <a:lnTo>
                  <a:pt x="1631" y="368"/>
                </a:lnTo>
                <a:lnTo>
                  <a:pt x="1631" y="348"/>
                </a:lnTo>
                <a:lnTo>
                  <a:pt x="1646" y="348"/>
                </a:lnTo>
                <a:lnTo>
                  <a:pt x="1641" y="333"/>
                </a:lnTo>
                <a:lnTo>
                  <a:pt x="1641" y="308"/>
                </a:lnTo>
                <a:lnTo>
                  <a:pt x="1641" y="308"/>
                </a:lnTo>
                <a:lnTo>
                  <a:pt x="1645" y="304"/>
                </a:lnTo>
                <a:lnTo>
                  <a:pt x="1654" y="295"/>
                </a:lnTo>
                <a:lnTo>
                  <a:pt x="1658" y="289"/>
                </a:lnTo>
                <a:lnTo>
                  <a:pt x="1661" y="281"/>
                </a:lnTo>
                <a:lnTo>
                  <a:pt x="1665" y="275"/>
                </a:lnTo>
                <a:lnTo>
                  <a:pt x="1666" y="267"/>
                </a:lnTo>
                <a:lnTo>
                  <a:pt x="1666" y="267"/>
                </a:lnTo>
                <a:lnTo>
                  <a:pt x="1669" y="250"/>
                </a:lnTo>
                <a:lnTo>
                  <a:pt x="1673" y="227"/>
                </a:lnTo>
                <a:lnTo>
                  <a:pt x="1675" y="215"/>
                </a:lnTo>
                <a:lnTo>
                  <a:pt x="1675" y="203"/>
                </a:lnTo>
                <a:lnTo>
                  <a:pt x="1674" y="192"/>
                </a:lnTo>
                <a:lnTo>
                  <a:pt x="1671" y="182"/>
                </a:lnTo>
                <a:lnTo>
                  <a:pt x="1671" y="182"/>
                </a:lnTo>
                <a:lnTo>
                  <a:pt x="1661" y="161"/>
                </a:lnTo>
                <a:lnTo>
                  <a:pt x="1648" y="137"/>
                </a:lnTo>
                <a:lnTo>
                  <a:pt x="1634" y="117"/>
                </a:lnTo>
                <a:lnTo>
                  <a:pt x="1626" y="107"/>
                </a:lnTo>
                <a:lnTo>
                  <a:pt x="1626" y="107"/>
                </a:lnTo>
                <a:lnTo>
                  <a:pt x="1619" y="104"/>
                </a:lnTo>
                <a:lnTo>
                  <a:pt x="1607" y="101"/>
                </a:lnTo>
                <a:lnTo>
                  <a:pt x="1591" y="97"/>
                </a:lnTo>
                <a:lnTo>
                  <a:pt x="1591" y="97"/>
                </a:lnTo>
                <a:lnTo>
                  <a:pt x="1589" y="94"/>
                </a:lnTo>
                <a:lnTo>
                  <a:pt x="1581" y="88"/>
                </a:lnTo>
                <a:lnTo>
                  <a:pt x="1569" y="82"/>
                </a:lnTo>
                <a:lnTo>
                  <a:pt x="1560" y="79"/>
                </a:lnTo>
                <a:lnTo>
                  <a:pt x="1551" y="77"/>
                </a:lnTo>
                <a:lnTo>
                  <a:pt x="1551" y="77"/>
                </a:lnTo>
                <a:lnTo>
                  <a:pt x="1540" y="76"/>
                </a:lnTo>
                <a:lnTo>
                  <a:pt x="1527" y="76"/>
                </a:lnTo>
                <a:lnTo>
                  <a:pt x="1501" y="77"/>
                </a:lnTo>
                <a:lnTo>
                  <a:pt x="1480" y="78"/>
                </a:lnTo>
                <a:lnTo>
                  <a:pt x="1474" y="78"/>
                </a:lnTo>
                <a:lnTo>
                  <a:pt x="1471" y="78"/>
                </a:lnTo>
                <a:lnTo>
                  <a:pt x="1471" y="77"/>
                </a:lnTo>
                <a:lnTo>
                  <a:pt x="1471" y="77"/>
                </a:lnTo>
                <a:close/>
              </a:path>
            </a:pathLst>
          </a:custGeom>
          <a:gradFill>
            <a:gsLst>
              <a:gs pos="0">
                <a:srgbClr val="002060"/>
              </a:gs>
              <a:gs pos="100000">
                <a:srgbClr val="0070C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2">
            <a:extLst>
              <a:ext uri="{FF2B5EF4-FFF2-40B4-BE49-F238E27FC236}">
                <a16:creationId xmlns:a16="http://schemas.microsoft.com/office/drawing/2014/main" id="{3A317F5C-CA2F-4879-BFD5-0D6BE9232F4E}"/>
              </a:ext>
            </a:extLst>
          </p:cNvPr>
          <p:cNvSpPr>
            <a:spLocks/>
          </p:cNvSpPr>
          <p:nvPr/>
        </p:nvSpPr>
        <p:spPr bwMode="auto">
          <a:xfrm>
            <a:off x="782355" y="1816513"/>
            <a:ext cx="2518751" cy="1008670"/>
          </a:xfrm>
          <a:custGeom>
            <a:avLst/>
            <a:gdLst>
              <a:gd name="T0" fmla="*/ 1569 w 1723"/>
              <a:gd name="T1" fmla="*/ 78 h 690"/>
              <a:gd name="T2" fmla="*/ 1511 w 1723"/>
              <a:gd name="T3" fmla="*/ 27 h 690"/>
              <a:gd name="T4" fmla="*/ 1440 w 1723"/>
              <a:gd name="T5" fmla="*/ 4 h 690"/>
              <a:gd name="T6" fmla="*/ 1127 w 1723"/>
              <a:gd name="T7" fmla="*/ 17 h 690"/>
              <a:gd name="T8" fmla="*/ 987 w 1723"/>
              <a:gd name="T9" fmla="*/ 47 h 690"/>
              <a:gd name="T10" fmla="*/ 840 w 1723"/>
              <a:gd name="T11" fmla="*/ 79 h 690"/>
              <a:gd name="T12" fmla="*/ 704 w 1723"/>
              <a:gd name="T13" fmla="*/ 101 h 690"/>
              <a:gd name="T14" fmla="*/ 592 w 1723"/>
              <a:gd name="T15" fmla="*/ 145 h 690"/>
              <a:gd name="T16" fmla="*/ 277 w 1723"/>
              <a:gd name="T17" fmla="*/ 125 h 690"/>
              <a:gd name="T18" fmla="*/ 131 w 1723"/>
              <a:gd name="T19" fmla="*/ 120 h 690"/>
              <a:gd name="T20" fmla="*/ 74 w 1723"/>
              <a:gd name="T21" fmla="*/ 118 h 690"/>
              <a:gd name="T22" fmla="*/ 51 w 1723"/>
              <a:gd name="T23" fmla="*/ 115 h 690"/>
              <a:gd name="T24" fmla="*/ 4 w 1723"/>
              <a:gd name="T25" fmla="*/ 155 h 690"/>
              <a:gd name="T26" fmla="*/ 4 w 1723"/>
              <a:gd name="T27" fmla="*/ 315 h 690"/>
              <a:gd name="T28" fmla="*/ 29 w 1723"/>
              <a:gd name="T29" fmla="*/ 346 h 690"/>
              <a:gd name="T30" fmla="*/ 96 w 1723"/>
              <a:gd name="T31" fmla="*/ 361 h 690"/>
              <a:gd name="T32" fmla="*/ 116 w 1723"/>
              <a:gd name="T33" fmla="*/ 345 h 690"/>
              <a:gd name="T34" fmla="*/ 111 w 1723"/>
              <a:gd name="T35" fmla="*/ 321 h 690"/>
              <a:gd name="T36" fmla="*/ 129 w 1723"/>
              <a:gd name="T37" fmla="*/ 326 h 690"/>
              <a:gd name="T38" fmla="*/ 164 w 1723"/>
              <a:gd name="T39" fmla="*/ 342 h 690"/>
              <a:gd name="T40" fmla="*/ 415 w 1723"/>
              <a:gd name="T41" fmla="*/ 374 h 690"/>
              <a:gd name="T42" fmla="*/ 677 w 1723"/>
              <a:gd name="T43" fmla="*/ 382 h 690"/>
              <a:gd name="T44" fmla="*/ 777 w 1723"/>
              <a:gd name="T45" fmla="*/ 391 h 690"/>
              <a:gd name="T46" fmla="*/ 778 w 1723"/>
              <a:gd name="T47" fmla="*/ 401 h 690"/>
              <a:gd name="T48" fmla="*/ 927 w 1723"/>
              <a:gd name="T49" fmla="*/ 406 h 690"/>
              <a:gd name="T50" fmla="*/ 1078 w 1723"/>
              <a:gd name="T51" fmla="*/ 621 h 690"/>
              <a:gd name="T52" fmla="*/ 1105 w 1723"/>
              <a:gd name="T53" fmla="*/ 642 h 690"/>
              <a:gd name="T54" fmla="*/ 1207 w 1723"/>
              <a:gd name="T55" fmla="*/ 667 h 690"/>
              <a:gd name="T56" fmla="*/ 1260 w 1723"/>
              <a:gd name="T57" fmla="*/ 690 h 690"/>
              <a:gd name="T58" fmla="*/ 1254 w 1723"/>
              <a:gd name="T59" fmla="*/ 672 h 690"/>
              <a:gd name="T60" fmla="*/ 1260 w 1723"/>
              <a:gd name="T61" fmla="*/ 663 h 690"/>
              <a:gd name="T62" fmla="*/ 1317 w 1723"/>
              <a:gd name="T63" fmla="*/ 667 h 690"/>
              <a:gd name="T64" fmla="*/ 1322 w 1723"/>
              <a:gd name="T65" fmla="*/ 661 h 690"/>
              <a:gd name="T66" fmla="*/ 1337 w 1723"/>
              <a:gd name="T67" fmla="*/ 662 h 690"/>
              <a:gd name="T68" fmla="*/ 1319 w 1723"/>
              <a:gd name="T69" fmla="*/ 632 h 690"/>
              <a:gd name="T70" fmla="*/ 1287 w 1723"/>
              <a:gd name="T71" fmla="*/ 612 h 690"/>
              <a:gd name="T72" fmla="*/ 1247 w 1723"/>
              <a:gd name="T73" fmla="*/ 578 h 690"/>
              <a:gd name="T74" fmla="*/ 1234 w 1723"/>
              <a:gd name="T75" fmla="*/ 569 h 690"/>
              <a:gd name="T76" fmla="*/ 1152 w 1723"/>
              <a:gd name="T77" fmla="*/ 562 h 690"/>
              <a:gd name="T78" fmla="*/ 1092 w 1723"/>
              <a:gd name="T79" fmla="*/ 486 h 690"/>
              <a:gd name="T80" fmla="*/ 1187 w 1723"/>
              <a:gd name="T81" fmla="*/ 390 h 690"/>
              <a:gd name="T82" fmla="*/ 1367 w 1723"/>
              <a:gd name="T83" fmla="*/ 336 h 690"/>
              <a:gd name="T84" fmla="*/ 1374 w 1723"/>
              <a:gd name="T85" fmla="*/ 358 h 690"/>
              <a:gd name="T86" fmla="*/ 1406 w 1723"/>
              <a:gd name="T87" fmla="*/ 394 h 690"/>
              <a:gd name="T88" fmla="*/ 1468 w 1723"/>
              <a:gd name="T89" fmla="*/ 436 h 690"/>
              <a:gd name="T90" fmla="*/ 1479 w 1723"/>
              <a:gd name="T91" fmla="*/ 451 h 690"/>
              <a:gd name="T92" fmla="*/ 1506 w 1723"/>
              <a:gd name="T93" fmla="*/ 461 h 690"/>
              <a:gd name="T94" fmla="*/ 1554 w 1723"/>
              <a:gd name="T95" fmla="*/ 481 h 690"/>
              <a:gd name="T96" fmla="*/ 1564 w 1723"/>
              <a:gd name="T97" fmla="*/ 473 h 690"/>
              <a:gd name="T98" fmla="*/ 1574 w 1723"/>
              <a:gd name="T99" fmla="*/ 485 h 690"/>
              <a:gd name="T100" fmla="*/ 1588 w 1723"/>
              <a:gd name="T101" fmla="*/ 476 h 690"/>
              <a:gd name="T102" fmla="*/ 1603 w 1723"/>
              <a:gd name="T103" fmla="*/ 491 h 690"/>
              <a:gd name="T104" fmla="*/ 1611 w 1723"/>
              <a:gd name="T105" fmla="*/ 485 h 690"/>
              <a:gd name="T106" fmla="*/ 1621 w 1723"/>
              <a:gd name="T107" fmla="*/ 485 h 690"/>
              <a:gd name="T108" fmla="*/ 1653 w 1723"/>
              <a:gd name="T109" fmla="*/ 456 h 690"/>
              <a:gd name="T110" fmla="*/ 1675 w 1723"/>
              <a:gd name="T111" fmla="*/ 441 h 690"/>
              <a:gd name="T112" fmla="*/ 1703 w 1723"/>
              <a:gd name="T113" fmla="*/ 361 h 690"/>
              <a:gd name="T114" fmla="*/ 1723 w 1723"/>
              <a:gd name="T115" fmla="*/ 286 h 690"/>
              <a:gd name="T116" fmla="*/ 1718 w 1723"/>
              <a:gd name="T117" fmla="*/ 234 h 690"/>
              <a:gd name="T118" fmla="*/ 1686 w 1723"/>
              <a:gd name="T119" fmla="*/ 208 h 690"/>
              <a:gd name="T120" fmla="*/ 1650 w 1723"/>
              <a:gd name="T121" fmla="*/ 179 h 690"/>
              <a:gd name="T122" fmla="*/ 1593 w 1723"/>
              <a:gd name="T123" fmla="*/ 155 h 6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723" h="690">
                <a:moveTo>
                  <a:pt x="1593" y="155"/>
                </a:moveTo>
                <a:lnTo>
                  <a:pt x="1593" y="155"/>
                </a:lnTo>
                <a:lnTo>
                  <a:pt x="1590" y="142"/>
                </a:lnTo>
                <a:lnTo>
                  <a:pt x="1583" y="111"/>
                </a:lnTo>
                <a:lnTo>
                  <a:pt x="1576" y="94"/>
                </a:lnTo>
                <a:lnTo>
                  <a:pt x="1569" y="78"/>
                </a:lnTo>
                <a:lnTo>
                  <a:pt x="1561" y="64"/>
                </a:lnTo>
                <a:lnTo>
                  <a:pt x="1558" y="59"/>
                </a:lnTo>
                <a:lnTo>
                  <a:pt x="1553" y="55"/>
                </a:lnTo>
                <a:lnTo>
                  <a:pt x="1553" y="55"/>
                </a:lnTo>
                <a:lnTo>
                  <a:pt x="1533" y="41"/>
                </a:lnTo>
                <a:lnTo>
                  <a:pt x="1511" y="27"/>
                </a:lnTo>
                <a:lnTo>
                  <a:pt x="1491" y="16"/>
                </a:lnTo>
                <a:lnTo>
                  <a:pt x="1484" y="12"/>
                </a:lnTo>
                <a:lnTo>
                  <a:pt x="1478" y="10"/>
                </a:lnTo>
                <a:lnTo>
                  <a:pt x="1478" y="10"/>
                </a:lnTo>
                <a:lnTo>
                  <a:pt x="1463" y="6"/>
                </a:lnTo>
                <a:lnTo>
                  <a:pt x="1440" y="4"/>
                </a:lnTo>
                <a:lnTo>
                  <a:pt x="1412" y="1"/>
                </a:lnTo>
                <a:lnTo>
                  <a:pt x="1382" y="0"/>
                </a:lnTo>
                <a:lnTo>
                  <a:pt x="1382" y="0"/>
                </a:lnTo>
                <a:lnTo>
                  <a:pt x="1321" y="2"/>
                </a:lnTo>
                <a:lnTo>
                  <a:pt x="1225" y="10"/>
                </a:lnTo>
                <a:lnTo>
                  <a:pt x="1127" y="17"/>
                </a:lnTo>
                <a:lnTo>
                  <a:pt x="1090" y="21"/>
                </a:lnTo>
                <a:lnTo>
                  <a:pt x="1067" y="25"/>
                </a:lnTo>
                <a:lnTo>
                  <a:pt x="1067" y="25"/>
                </a:lnTo>
                <a:lnTo>
                  <a:pt x="1051" y="29"/>
                </a:lnTo>
                <a:lnTo>
                  <a:pt x="1032" y="34"/>
                </a:lnTo>
                <a:lnTo>
                  <a:pt x="987" y="47"/>
                </a:lnTo>
                <a:lnTo>
                  <a:pt x="938" y="60"/>
                </a:lnTo>
                <a:lnTo>
                  <a:pt x="915" y="66"/>
                </a:lnTo>
                <a:lnTo>
                  <a:pt x="892" y="70"/>
                </a:lnTo>
                <a:lnTo>
                  <a:pt x="892" y="70"/>
                </a:lnTo>
                <a:lnTo>
                  <a:pt x="858" y="75"/>
                </a:lnTo>
                <a:lnTo>
                  <a:pt x="840" y="79"/>
                </a:lnTo>
                <a:lnTo>
                  <a:pt x="807" y="85"/>
                </a:lnTo>
                <a:lnTo>
                  <a:pt x="807" y="85"/>
                </a:lnTo>
                <a:lnTo>
                  <a:pt x="779" y="89"/>
                </a:lnTo>
                <a:lnTo>
                  <a:pt x="749" y="93"/>
                </a:lnTo>
                <a:lnTo>
                  <a:pt x="718" y="98"/>
                </a:lnTo>
                <a:lnTo>
                  <a:pt x="704" y="101"/>
                </a:lnTo>
                <a:lnTo>
                  <a:pt x="692" y="105"/>
                </a:lnTo>
                <a:lnTo>
                  <a:pt x="692" y="105"/>
                </a:lnTo>
                <a:lnTo>
                  <a:pt x="639" y="128"/>
                </a:lnTo>
                <a:lnTo>
                  <a:pt x="613" y="139"/>
                </a:lnTo>
                <a:lnTo>
                  <a:pt x="602" y="143"/>
                </a:lnTo>
                <a:lnTo>
                  <a:pt x="592" y="145"/>
                </a:lnTo>
                <a:lnTo>
                  <a:pt x="592" y="145"/>
                </a:lnTo>
                <a:lnTo>
                  <a:pt x="584" y="145"/>
                </a:lnTo>
                <a:lnTo>
                  <a:pt x="569" y="145"/>
                </a:lnTo>
                <a:lnTo>
                  <a:pt x="527" y="144"/>
                </a:lnTo>
                <a:lnTo>
                  <a:pt x="403" y="135"/>
                </a:lnTo>
                <a:lnTo>
                  <a:pt x="277" y="125"/>
                </a:lnTo>
                <a:lnTo>
                  <a:pt x="207" y="120"/>
                </a:lnTo>
                <a:lnTo>
                  <a:pt x="207" y="120"/>
                </a:lnTo>
                <a:lnTo>
                  <a:pt x="158" y="119"/>
                </a:lnTo>
                <a:lnTo>
                  <a:pt x="140" y="119"/>
                </a:lnTo>
                <a:lnTo>
                  <a:pt x="131" y="120"/>
                </a:lnTo>
                <a:lnTo>
                  <a:pt x="131" y="120"/>
                </a:lnTo>
                <a:lnTo>
                  <a:pt x="121" y="120"/>
                </a:lnTo>
                <a:lnTo>
                  <a:pt x="104" y="120"/>
                </a:lnTo>
                <a:lnTo>
                  <a:pt x="76" y="120"/>
                </a:lnTo>
                <a:lnTo>
                  <a:pt x="76" y="120"/>
                </a:lnTo>
                <a:lnTo>
                  <a:pt x="75" y="119"/>
                </a:lnTo>
                <a:lnTo>
                  <a:pt x="74" y="118"/>
                </a:lnTo>
                <a:lnTo>
                  <a:pt x="71" y="113"/>
                </a:lnTo>
                <a:lnTo>
                  <a:pt x="68" y="111"/>
                </a:lnTo>
                <a:lnTo>
                  <a:pt x="64" y="110"/>
                </a:lnTo>
                <a:lnTo>
                  <a:pt x="59" y="111"/>
                </a:lnTo>
                <a:lnTo>
                  <a:pt x="51" y="115"/>
                </a:lnTo>
                <a:lnTo>
                  <a:pt x="51" y="115"/>
                </a:lnTo>
                <a:lnTo>
                  <a:pt x="24" y="132"/>
                </a:lnTo>
                <a:lnTo>
                  <a:pt x="14" y="138"/>
                </a:lnTo>
                <a:lnTo>
                  <a:pt x="6" y="145"/>
                </a:lnTo>
                <a:lnTo>
                  <a:pt x="6" y="145"/>
                </a:lnTo>
                <a:lnTo>
                  <a:pt x="5" y="149"/>
                </a:lnTo>
                <a:lnTo>
                  <a:pt x="4" y="155"/>
                </a:lnTo>
                <a:lnTo>
                  <a:pt x="1" y="178"/>
                </a:lnTo>
                <a:lnTo>
                  <a:pt x="0" y="207"/>
                </a:lnTo>
                <a:lnTo>
                  <a:pt x="0" y="239"/>
                </a:lnTo>
                <a:lnTo>
                  <a:pt x="0" y="272"/>
                </a:lnTo>
                <a:lnTo>
                  <a:pt x="3" y="302"/>
                </a:lnTo>
                <a:lnTo>
                  <a:pt x="4" y="315"/>
                </a:lnTo>
                <a:lnTo>
                  <a:pt x="6" y="325"/>
                </a:lnTo>
                <a:lnTo>
                  <a:pt x="9" y="332"/>
                </a:lnTo>
                <a:lnTo>
                  <a:pt x="11" y="336"/>
                </a:lnTo>
                <a:lnTo>
                  <a:pt x="11" y="336"/>
                </a:lnTo>
                <a:lnTo>
                  <a:pt x="19" y="341"/>
                </a:lnTo>
                <a:lnTo>
                  <a:pt x="29" y="346"/>
                </a:lnTo>
                <a:lnTo>
                  <a:pt x="41" y="351"/>
                </a:lnTo>
                <a:lnTo>
                  <a:pt x="54" y="355"/>
                </a:lnTo>
                <a:lnTo>
                  <a:pt x="66" y="358"/>
                </a:lnTo>
                <a:lnTo>
                  <a:pt x="78" y="361"/>
                </a:lnTo>
                <a:lnTo>
                  <a:pt x="89" y="361"/>
                </a:lnTo>
                <a:lnTo>
                  <a:pt x="96" y="361"/>
                </a:lnTo>
                <a:lnTo>
                  <a:pt x="96" y="361"/>
                </a:lnTo>
                <a:lnTo>
                  <a:pt x="103" y="360"/>
                </a:lnTo>
                <a:lnTo>
                  <a:pt x="108" y="356"/>
                </a:lnTo>
                <a:lnTo>
                  <a:pt x="111" y="353"/>
                </a:lnTo>
                <a:lnTo>
                  <a:pt x="114" y="350"/>
                </a:lnTo>
                <a:lnTo>
                  <a:pt x="116" y="345"/>
                </a:lnTo>
                <a:lnTo>
                  <a:pt x="116" y="341"/>
                </a:lnTo>
                <a:lnTo>
                  <a:pt x="116" y="336"/>
                </a:lnTo>
                <a:lnTo>
                  <a:pt x="116" y="331"/>
                </a:lnTo>
                <a:lnTo>
                  <a:pt x="116" y="331"/>
                </a:lnTo>
                <a:lnTo>
                  <a:pt x="114" y="325"/>
                </a:lnTo>
                <a:lnTo>
                  <a:pt x="111" y="321"/>
                </a:lnTo>
                <a:lnTo>
                  <a:pt x="111" y="321"/>
                </a:lnTo>
                <a:lnTo>
                  <a:pt x="111" y="321"/>
                </a:lnTo>
                <a:lnTo>
                  <a:pt x="116" y="321"/>
                </a:lnTo>
                <a:lnTo>
                  <a:pt x="116" y="321"/>
                </a:lnTo>
                <a:lnTo>
                  <a:pt x="123" y="322"/>
                </a:lnTo>
                <a:lnTo>
                  <a:pt x="129" y="326"/>
                </a:lnTo>
                <a:lnTo>
                  <a:pt x="134" y="331"/>
                </a:lnTo>
                <a:lnTo>
                  <a:pt x="141" y="336"/>
                </a:lnTo>
                <a:lnTo>
                  <a:pt x="141" y="336"/>
                </a:lnTo>
                <a:lnTo>
                  <a:pt x="148" y="340"/>
                </a:lnTo>
                <a:lnTo>
                  <a:pt x="154" y="341"/>
                </a:lnTo>
                <a:lnTo>
                  <a:pt x="164" y="342"/>
                </a:lnTo>
                <a:lnTo>
                  <a:pt x="182" y="346"/>
                </a:lnTo>
                <a:lnTo>
                  <a:pt x="182" y="346"/>
                </a:lnTo>
                <a:lnTo>
                  <a:pt x="202" y="350"/>
                </a:lnTo>
                <a:lnTo>
                  <a:pt x="234" y="353"/>
                </a:lnTo>
                <a:lnTo>
                  <a:pt x="324" y="363"/>
                </a:lnTo>
                <a:lnTo>
                  <a:pt x="415" y="374"/>
                </a:lnTo>
                <a:lnTo>
                  <a:pt x="477" y="381"/>
                </a:lnTo>
                <a:lnTo>
                  <a:pt x="477" y="381"/>
                </a:lnTo>
                <a:lnTo>
                  <a:pt x="499" y="384"/>
                </a:lnTo>
                <a:lnTo>
                  <a:pt x="532" y="385"/>
                </a:lnTo>
                <a:lnTo>
                  <a:pt x="609" y="384"/>
                </a:lnTo>
                <a:lnTo>
                  <a:pt x="677" y="382"/>
                </a:lnTo>
                <a:lnTo>
                  <a:pt x="707" y="381"/>
                </a:lnTo>
                <a:lnTo>
                  <a:pt x="772" y="381"/>
                </a:lnTo>
                <a:lnTo>
                  <a:pt x="772" y="381"/>
                </a:lnTo>
                <a:lnTo>
                  <a:pt x="772" y="384"/>
                </a:lnTo>
                <a:lnTo>
                  <a:pt x="773" y="387"/>
                </a:lnTo>
                <a:lnTo>
                  <a:pt x="777" y="391"/>
                </a:lnTo>
                <a:lnTo>
                  <a:pt x="777" y="391"/>
                </a:lnTo>
                <a:lnTo>
                  <a:pt x="778" y="394"/>
                </a:lnTo>
                <a:lnTo>
                  <a:pt x="778" y="395"/>
                </a:lnTo>
                <a:lnTo>
                  <a:pt x="777" y="399"/>
                </a:lnTo>
                <a:lnTo>
                  <a:pt x="777" y="400"/>
                </a:lnTo>
                <a:lnTo>
                  <a:pt x="778" y="401"/>
                </a:lnTo>
                <a:lnTo>
                  <a:pt x="787" y="401"/>
                </a:lnTo>
                <a:lnTo>
                  <a:pt x="787" y="401"/>
                </a:lnTo>
                <a:lnTo>
                  <a:pt x="818" y="401"/>
                </a:lnTo>
                <a:lnTo>
                  <a:pt x="866" y="404"/>
                </a:lnTo>
                <a:lnTo>
                  <a:pt x="927" y="406"/>
                </a:lnTo>
                <a:lnTo>
                  <a:pt x="927" y="406"/>
                </a:lnTo>
                <a:lnTo>
                  <a:pt x="932" y="415"/>
                </a:lnTo>
                <a:lnTo>
                  <a:pt x="948" y="437"/>
                </a:lnTo>
                <a:lnTo>
                  <a:pt x="998" y="506"/>
                </a:lnTo>
                <a:lnTo>
                  <a:pt x="1077" y="617"/>
                </a:lnTo>
                <a:lnTo>
                  <a:pt x="1077" y="617"/>
                </a:lnTo>
                <a:lnTo>
                  <a:pt x="1078" y="621"/>
                </a:lnTo>
                <a:lnTo>
                  <a:pt x="1078" y="622"/>
                </a:lnTo>
                <a:lnTo>
                  <a:pt x="1076" y="622"/>
                </a:lnTo>
                <a:lnTo>
                  <a:pt x="1080" y="624"/>
                </a:lnTo>
                <a:lnTo>
                  <a:pt x="1097" y="637"/>
                </a:lnTo>
                <a:lnTo>
                  <a:pt x="1097" y="637"/>
                </a:lnTo>
                <a:lnTo>
                  <a:pt x="1105" y="642"/>
                </a:lnTo>
                <a:lnTo>
                  <a:pt x="1112" y="646"/>
                </a:lnTo>
                <a:lnTo>
                  <a:pt x="1131" y="652"/>
                </a:lnTo>
                <a:lnTo>
                  <a:pt x="1150" y="657"/>
                </a:lnTo>
                <a:lnTo>
                  <a:pt x="1167" y="661"/>
                </a:lnTo>
                <a:lnTo>
                  <a:pt x="1196" y="666"/>
                </a:lnTo>
                <a:lnTo>
                  <a:pt x="1207" y="667"/>
                </a:lnTo>
                <a:lnTo>
                  <a:pt x="1207" y="667"/>
                </a:lnTo>
                <a:lnTo>
                  <a:pt x="1215" y="672"/>
                </a:lnTo>
                <a:lnTo>
                  <a:pt x="1235" y="681"/>
                </a:lnTo>
                <a:lnTo>
                  <a:pt x="1245" y="685"/>
                </a:lnTo>
                <a:lnTo>
                  <a:pt x="1254" y="688"/>
                </a:lnTo>
                <a:lnTo>
                  <a:pt x="1260" y="690"/>
                </a:lnTo>
                <a:lnTo>
                  <a:pt x="1262" y="688"/>
                </a:lnTo>
                <a:lnTo>
                  <a:pt x="1262" y="687"/>
                </a:lnTo>
                <a:lnTo>
                  <a:pt x="1262" y="687"/>
                </a:lnTo>
                <a:lnTo>
                  <a:pt x="1261" y="683"/>
                </a:lnTo>
                <a:lnTo>
                  <a:pt x="1260" y="679"/>
                </a:lnTo>
                <a:lnTo>
                  <a:pt x="1254" y="672"/>
                </a:lnTo>
                <a:lnTo>
                  <a:pt x="1249" y="666"/>
                </a:lnTo>
                <a:lnTo>
                  <a:pt x="1247" y="663"/>
                </a:lnTo>
                <a:lnTo>
                  <a:pt x="1247" y="662"/>
                </a:lnTo>
                <a:lnTo>
                  <a:pt x="1247" y="662"/>
                </a:lnTo>
                <a:lnTo>
                  <a:pt x="1251" y="662"/>
                </a:lnTo>
                <a:lnTo>
                  <a:pt x="1260" y="663"/>
                </a:lnTo>
                <a:lnTo>
                  <a:pt x="1286" y="666"/>
                </a:lnTo>
                <a:lnTo>
                  <a:pt x="1310" y="669"/>
                </a:lnTo>
                <a:lnTo>
                  <a:pt x="1316" y="668"/>
                </a:lnTo>
                <a:lnTo>
                  <a:pt x="1317" y="668"/>
                </a:lnTo>
                <a:lnTo>
                  <a:pt x="1317" y="667"/>
                </a:lnTo>
                <a:lnTo>
                  <a:pt x="1317" y="667"/>
                </a:lnTo>
                <a:lnTo>
                  <a:pt x="1312" y="662"/>
                </a:lnTo>
                <a:lnTo>
                  <a:pt x="1310" y="657"/>
                </a:lnTo>
                <a:lnTo>
                  <a:pt x="1307" y="652"/>
                </a:lnTo>
                <a:lnTo>
                  <a:pt x="1307" y="652"/>
                </a:lnTo>
                <a:lnTo>
                  <a:pt x="1312" y="654"/>
                </a:lnTo>
                <a:lnTo>
                  <a:pt x="1322" y="661"/>
                </a:lnTo>
                <a:lnTo>
                  <a:pt x="1329" y="663"/>
                </a:lnTo>
                <a:lnTo>
                  <a:pt x="1334" y="664"/>
                </a:lnTo>
                <a:lnTo>
                  <a:pt x="1336" y="664"/>
                </a:lnTo>
                <a:lnTo>
                  <a:pt x="1337" y="663"/>
                </a:lnTo>
                <a:lnTo>
                  <a:pt x="1337" y="662"/>
                </a:lnTo>
                <a:lnTo>
                  <a:pt x="1337" y="662"/>
                </a:lnTo>
                <a:lnTo>
                  <a:pt x="1335" y="656"/>
                </a:lnTo>
                <a:lnTo>
                  <a:pt x="1332" y="651"/>
                </a:lnTo>
                <a:lnTo>
                  <a:pt x="1327" y="646"/>
                </a:lnTo>
                <a:lnTo>
                  <a:pt x="1322" y="637"/>
                </a:lnTo>
                <a:lnTo>
                  <a:pt x="1322" y="637"/>
                </a:lnTo>
                <a:lnTo>
                  <a:pt x="1319" y="632"/>
                </a:lnTo>
                <a:lnTo>
                  <a:pt x="1315" y="628"/>
                </a:lnTo>
                <a:lnTo>
                  <a:pt x="1304" y="621"/>
                </a:lnTo>
                <a:lnTo>
                  <a:pt x="1292" y="616"/>
                </a:lnTo>
                <a:lnTo>
                  <a:pt x="1289" y="613"/>
                </a:lnTo>
                <a:lnTo>
                  <a:pt x="1287" y="612"/>
                </a:lnTo>
                <a:lnTo>
                  <a:pt x="1287" y="612"/>
                </a:lnTo>
                <a:lnTo>
                  <a:pt x="1285" y="609"/>
                </a:lnTo>
                <a:lnTo>
                  <a:pt x="1279" y="604"/>
                </a:lnTo>
                <a:lnTo>
                  <a:pt x="1262" y="593"/>
                </a:lnTo>
                <a:lnTo>
                  <a:pt x="1237" y="577"/>
                </a:lnTo>
                <a:lnTo>
                  <a:pt x="1237" y="577"/>
                </a:lnTo>
                <a:lnTo>
                  <a:pt x="1247" y="578"/>
                </a:lnTo>
                <a:lnTo>
                  <a:pt x="1250" y="577"/>
                </a:lnTo>
                <a:lnTo>
                  <a:pt x="1250" y="577"/>
                </a:lnTo>
                <a:lnTo>
                  <a:pt x="1247" y="574"/>
                </a:lnTo>
                <a:lnTo>
                  <a:pt x="1242" y="572"/>
                </a:lnTo>
                <a:lnTo>
                  <a:pt x="1242" y="572"/>
                </a:lnTo>
                <a:lnTo>
                  <a:pt x="1234" y="569"/>
                </a:lnTo>
                <a:lnTo>
                  <a:pt x="1225" y="567"/>
                </a:lnTo>
                <a:lnTo>
                  <a:pt x="1205" y="563"/>
                </a:lnTo>
                <a:lnTo>
                  <a:pt x="1187" y="562"/>
                </a:lnTo>
                <a:lnTo>
                  <a:pt x="1177" y="562"/>
                </a:lnTo>
                <a:lnTo>
                  <a:pt x="1152" y="562"/>
                </a:lnTo>
                <a:lnTo>
                  <a:pt x="1152" y="562"/>
                </a:lnTo>
                <a:lnTo>
                  <a:pt x="1150" y="560"/>
                </a:lnTo>
                <a:lnTo>
                  <a:pt x="1147" y="558"/>
                </a:lnTo>
                <a:lnTo>
                  <a:pt x="1139" y="550"/>
                </a:lnTo>
                <a:lnTo>
                  <a:pt x="1119" y="524"/>
                </a:lnTo>
                <a:lnTo>
                  <a:pt x="1100" y="498"/>
                </a:lnTo>
                <a:lnTo>
                  <a:pt x="1092" y="486"/>
                </a:lnTo>
                <a:lnTo>
                  <a:pt x="1077" y="391"/>
                </a:lnTo>
                <a:lnTo>
                  <a:pt x="1077" y="391"/>
                </a:lnTo>
                <a:lnTo>
                  <a:pt x="1111" y="391"/>
                </a:lnTo>
                <a:lnTo>
                  <a:pt x="1177" y="391"/>
                </a:lnTo>
                <a:lnTo>
                  <a:pt x="1177" y="391"/>
                </a:lnTo>
                <a:lnTo>
                  <a:pt x="1187" y="390"/>
                </a:lnTo>
                <a:lnTo>
                  <a:pt x="1199" y="389"/>
                </a:lnTo>
                <a:lnTo>
                  <a:pt x="1226" y="382"/>
                </a:lnTo>
                <a:lnTo>
                  <a:pt x="1257" y="374"/>
                </a:lnTo>
                <a:lnTo>
                  <a:pt x="1290" y="363"/>
                </a:lnTo>
                <a:lnTo>
                  <a:pt x="1344" y="345"/>
                </a:lnTo>
                <a:lnTo>
                  <a:pt x="1367" y="336"/>
                </a:lnTo>
                <a:lnTo>
                  <a:pt x="1367" y="336"/>
                </a:lnTo>
                <a:lnTo>
                  <a:pt x="1370" y="343"/>
                </a:lnTo>
                <a:lnTo>
                  <a:pt x="1371" y="351"/>
                </a:lnTo>
                <a:lnTo>
                  <a:pt x="1372" y="356"/>
                </a:lnTo>
                <a:lnTo>
                  <a:pt x="1372" y="356"/>
                </a:lnTo>
                <a:lnTo>
                  <a:pt x="1374" y="358"/>
                </a:lnTo>
                <a:lnTo>
                  <a:pt x="1377" y="362"/>
                </a:lnTo>
                <a:lnTo>
                  <a:pt x="1387" y="372"/>
                </a:lnTo>
                <a:lnTo>
                  <a:pt x="1397" y="381"/>
                </a:lnTo>
                <a:lnTo>
                  <a:pt x="1402" y="386"/>
                </a:lnTo>
                <a:lnTo>
                  <a:pt x="1402" y="386"/>
                </a:lnTo>
                <a:lnTo>
                  <a:pt x="1406" y="394"/>
                </a:lnTo>
                <a:lnTo>
                  <a:pt x="1411" y="400"/>
                </a:lnTo>
                <a:lnTo>
                  <a:pt x="1417" y="406"/>
                </a:lnTo>
                <a:lnTo>
                  <a:pt x="1417" y="406"/>
                </a:lnTo>
                <a:lnTo>
                  <a:pt x="1430" y="414"/>
                </a:lnTo>
                <a:lnTo>
                  <a:pt x="1446" y="424"/>
                </a:lnTo>
                <a:lnTo>
                  <a:pt x="1468" y="436"/>
                </a:lnTo>
                <a:lnTo>
                  <a:pt x="1468" y="436"/>
                </a:lnTo>
                <a:lnTo>
                  <a:pt x="1471" y="444"/>
                </a:lnTo>
                <a:lnTo>
                  <a:pt x="1475" y="449"/>
                </a:lnTo>
                <a:lnTo>
                  <a:pt x="1478" y="451"/>
                </a:lnTo>
                <a:lnTo>
                  <a:pt x="1478" y="451"/>
                </a:lnTo>
                <a:lnTo>
                  <a:pt x="1479" y="451"/>
                </a:lnTo>
                <a:lnTo>
                  <a:pt x="1480" y="451"/>
                </a:lnTo>
                <a:lnTo>
                  <a:pt x="1484" y="453"/>
                </a:lnTo>
                <a:lnTo>
                  <a:pt x="1493" y="456"/>
                </a:lnTo>
                <a:lnTo>
                  <a:pt x="1493" y="456"/>
                </a:lnTo>
                <a:lnTo>
                  <a:pt x="1499" y="459"/>
                </a:lnTo>
                <a:lnTo>
                  <a:pt x="1506" y="461"/>
                </a:lnTo>
                <a:lnTo>
                  <a:pt x="1521" y="464"/>
                </a:lnTo>
                <a:lnTo>
                  <a:pt x="1538" y="466"/>
                </a:lnTo>
                <a:lnTo>
                  <a:pt x="1548" y="476"/>
                </a:lnTo>
                <a:lnTo>
                  <a:pt x="1548" y="476"/>
                </a:lnTo>
                <a:lnTo>
                  <a:pt x="1551" y="480"/>
                </a:lnTo>
                <a:lnTo>
                  <a:pt x="1554" y="481"/>
                </a:lnTo>
                <a:lnTo>
                  <a:pt x="1556" y="481"/>
                </a:lnTo>
                <a:lnTo>
                  <a:pt x="1558" y="481"/>
                </a:lnTo>
                <a:lnTo>
                  <a:pt x="1558" y="481"/>
                </a:lnTo>
                <a:lnTo>
                  <a:pt x="1560" y="478"/>
                </a:lnTo>
                <a:lnTo>
                  <a:pt x="1563" y="474"/>
                </a:lnTo>
                <a:lnTo>
                  <a:pt x="1564" y="473"/>
                </a:lnTo>
                <a:lnTo>
                  <a:pt x="1565" y="473"/>
                </a:lnTo>
                <a:lnTo>
                  <a:pt x="1566" y="474"/>
                </a:lnTo>
                <a:lnTo>
                  <a:pt x="1568" y="476"/>
                </a:lnTo>
                <a:lnTo>
                  <a:pt x="1568" y="476"/>
                </a:lnTo>
                <a:lnTo>
                  <a:pt x="1571" y="483"/>
                </a:lnTo>
                <a:lnTo>
                  <a:pt x="1574" y="485"/>
                </a:lnTo>
                <a:lnTo>
                  <a:pt x="1576" y="486"/>
                </a:lnTo>
                <a:lnTo>
                  <a:pt x="1578" y="486"/>
                </a:lnTo>
                <a:lnTo>
                  <a:pt x="1578" y="486"/>
                </a:lnTo>
                <a:lnTo>
                  <a:pt x="1581" y="481"/>
                </a:lnTo>
                <a:lnTo>
                  <a:pt x="1585" y="478"/>
                </a:lnTo>
                <a:lnTo>
                  <a:pt x="1588" y="476"/>
                </a:lnTo>
                <a:lnTo>
                  <a:pt x="1588" y="476"/>
                </a:lnTo>
                <a:lnTo>
                  <a:pt x="1591" y="478"/>
                </a:lnTo>
                <a:lnTo>
                  <a:pt x="1596" y="480"/>
                </a:lnTo>
                <a:lnTo>
                  <a:pt x="1601" y="485"/>
                </a:lnTo>
                <a:lnTo>
                  <a:pt x="1603" y="488"/>
                </a:lnTo>
                <a:lnTo>
                  <a:pt x="1603" y="491"/>
                </a:lnTo>
                <a:lnTo>
                  <a:pt x="1603" y="491"/>
                </a:lnTo>
                <a:lnTo>
                  <a:pt x="1600" y="504"/>
                </a:lnTo>
                <a:lnTo>
                  <a:pt x="1600" y="505"/>
                </a:lnTo>
                <a:lnTo>
                  <a:pt x="1603" y="501"/>
                </a:lnTo>
                <a:lnTo>
                  <a:pt x="1603" y="501"/>
                </a:lnTo>
                <a:lnTo>
                  <a:pt x="1611" y="485"/>
                </a:lnTo>
                <a:lnTo>
                  <a:pt x="1615" y="479"/>
                </a:lnTo>
                <a:lnTo>
                  <a:pt x="1616" y="476"/>
                </a:lnTo>
                <a:lnTo>
                  <a:pt x="1618" y="476"/>
                </a:lnTo>
                <a:lnTo>
                  <a:pt x="1618" y="476"/>
                </a:lnTo>
                <a:lnTo>
                  <a:pt x="1619" y="480"/>
                </a:lnTo>
                <a:lnTo>
                  <a:pt x="1621" y="485"/>
                </a:lnTo>
                <a:lnTo>
                  <a:pt x="1623" y="486"/>
                </a:lnTo>
                <a:lnTo>
                  <a:pt x="1624" y="488"/>
                </a:lnTo>
                <a:lnTo>
                  <a:pt x="1625" y="488"/>
                </a:lnTo>
                <a:lnTo>
                  <a:pt x="1628" y="486"/>
                </a:lnTo>
                <a:lnTo>
                  <a:pt x="1628" y="486"/>
                </a:lnTo>
                <a:lnTo>
                  <a:pt x="1653" y="456"/>
                </a:lnTo>
                <a:lnTo>
                  <a:pt x="1653" y="456"/>
                </a:lnTo>
                <a:lnTo>
                  <a:pt x="1656" y="454"/>
                </a:lnTo>
                <a:lnTo>
                  <a:pt x="1664" y="451"/>
                </a:lnTo>
                <a:lnTo>
                  <a:pt x="1668" y="449"/>
                </a:lnTo>
                <a:lnTo>
                  <a:pt x="1671" y="446"/>
                </a:lnTo>
                <a:lnTo>
                  <a:pt x="1675" y="441"/>
                </a:lnTo>
                <a:lnTo>
                  <a:pt x="1678" y="436"/>
                </a:lnTo>
                <a:lnTo>
                  <a:pt x="1678" y="436"/>
                </a:lnTo>
                <a:lnTo>
                  <a:pt x="1689" y="397"/>
                </a:lnTo>
                <a:lnTo>
                  <a:pt x="1695" y="376"/>
                </a:lnTo>
                <a:lnTo>
                  <a:pt x="1699" y="367"/>
                </a:lnTo>
                <a:lnTo>
                  <a:pt x="1703" y="361"/>
                </a:lnTo>
                <a:lnTo>
                  <a:pt x="1703" y="361"/>
                </a:lnTo>
                <a:lnTo>
                  <a:pt x="1706" y="355"/>
                </a:lnTo>
                <a:lnTo>
                  <a:pt x="1710" y="346"/>
                </a:lnTo>
                <a:lnTo>
                  <a:pt x="1716" y="322"/>
                </a:lnTo>
                <a:lnTo>
                  <a:pt x="1721" y="297"/>
                </a:lnTo>
                <a:lnTo>
                  <a:pt x="1723" y="286"/>
                </a:lnTo>
                <a:lnTo>
                  <a:pt x="1723" y="276"/>
                </a:lnTo>
                <a:lnTo>
                  <a:pt x="1723" y="276"/>
                </a:lnTo>
                <a:lnTo>
                  <a:pt x="1721" y="259"/>
                </a:lnTo>
                <a:lnTo>
                  <a:pt x="1721" y="246"/>
                </a:lnTo>
                <a:lnTo>
                  <a:pt x="1720" y="239"/>
                </a:lnTo>
                <a:lnTo>
                  <a:pt x="1718" y="234"/>
                </a:lnTo>
                <a:lnTo>
                  <a:pt x="1716" y="229"/>
                </a:lnTo>
                <a:lnTo>
                  <a:pt x="1713" y="226"/>
                </a:lnTo>
                <a:lnTo>
                  <a:pt x="1713" y="226"/>
                </a:lnTo>
                <a:lnTo>
                  <a:pt x="1704" y="219"/>
                </a:lnTo>
                <a:lnTo>
                  <a:pt x="1694" y="213"/>
                </a:lnTo>
                <a:lnTo>
                  <a:pt x="1686" y="208"/>
                </a:lnTo>
                <a:lnTo>
                  <a:pt x="1683" y="205"/>
                </a:lnTo>
                <a:lnTo>
                  <a:pt x="1683" y="205"/>
                </a:lnTo>
                <a:lnTo>
                  <a:pt x="1678" y="200"/>
                </a:lnTo>
                <a:lnTo>
                  <a:pt x="1666" y="192"/>
                </a:lnTo>
                <a:lnTo>
                  <a:pt x="1654" y="183"/>
                </a:lnTo>
                <a:lnTo>
                  <a:pt x="1650" y="179"/>
                </a:lnTo>
                <a:lnTo>
                  <a:pt x="1648" y="175"/>
                </a:lnTo>
                <a:lnTo>
                  <a:pt x="1648" y="175"/>
                </a:lnTo>
                <a:lnTo>
                  <a:pt x="1645" y="173"/>
                </a:lnTo>
                <a:lnTo>
                  <a:pt x="1638" y="169"/>
                </a:lnTo>
                <a:lnTo>
                  <a:pt x="1619" y="163"/>
                </a:lnTo>
                <a:lnTo>
                  <a:pt x="1593" y="155"/>
                </a:lnTo>
                <a:lnTo>
                  <a:pt x="1593" y="155"/>
                </a:lnTo>
                <a:close/>
              </a:path>
            </a:pathLst>
          </a:custGeom>
          <a:gradFill>
            <a:gsLst>
              <a:gs pos="0">
                <a:srgbClr val="002060"/>
              </a:gs>
              <a:gs pos="100000">
                <a:srgbClr val="0070C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3">
            <a:extLst>
              <a:ext uri="{FF2B5EF4-FFF2-40B4-BE49-F238E27FC236}">
                <a16:creationId xmlns:a16="http://schemas.microsoft.com/office/drawing/2014/main" id="{9C7F7A55-3D00-41D2-8B34-9B4FF6CE46B0}"/>
              </a:ext>
            </a:extLst>
          </p:cNvPr>
          <p:cNvSpPr>
            <a:spLocks noEditPoints="1"/>
          </p:cNvSpPr>
          <p:nvPr/>
        </p:nvSpPr>
        <p:spPr bwMode="auto">
          <a:xfrm>
            <a:off x="6752224" y="1220500"/>
            <a:ext cx="2252880" cy="1773544"/>
          </a:xfrm>
          <a:custGeom>
            <a:avLst/>
            <a:gdLst>
              <a:gd name="T0" fmla="*/ 734 w 1316"/>
              <a:gd name="T1" fmla="*/ 136 h 1036"/>
              <a:gd name="T2" fmla="*/ 693 w 1316"/>
              <a:gd name="T3" fmla="*/ 200 h 1036"/>
              <a:gd name="T4" fmla="*/ 731 w 1316"/>
              <a:gd name="T5" fmla="*/ 277 h 1036"/>
              <a:gd name="T6" fmla="*/ 938 w 1316"/>
              <a:gd name="T7" fmla="*/ 613 h 1036"/>
              <a:gd name="T8" fmla="*/ 713 w 1316"/>
              <a:gd name="T9" fmla="*/ 428 h 1036"/>
              <a:gd name="T10" fmla="*/ 649 w 1316"/>
              <a:gd name="T11" fmla="*/ 405 h 1036"/>
              <a:gd name="T12" fmla="*/ 602 w 1316"/>
              <a:gd name="T13" fmla="*/ 428 h 1036"/>
              <a:gd name="T14" fmla="*/ 508 w 1316"/>
              <a:gd name="T15" fmla="*/ 438 h 1036"/>
              <a:gd name="T16" fmla="*/ 462 w 1316"/>
              <a:gd name="T17" fmla="*/ 448 h 1036"/>
              <a:gd name="T18" fmla="*/ 253 w 1316"/>
              <a:gd name="T19" fmla="*/ 764 h 1036"/>
              <a:gd name="T20" fmla="*/ 188 w 1316"/>
              <a:gd name="T21" fmla="*/ 794 h 1036"/>
              <a:gd name="T22" fmla="*/ 163 w 1316"/>
              <a:gd name="T23" fmla="*/ 794 h 1036"/>
              <a:gd name="T24" fmla="*/ 158 w 1316"/>
              <a:gd name="T25" fmla="*/ 824 h 1036"/>
              <a:gd name="T26" fmla="*/ 103 w 1316"/>
              <a:gd name="T27" fmla="*/ 879 h 1036"/>
              <a:gd name="T28" fmla="*/ 43 w 1316"/>
              <a:gd name="T29" fmla="*/ 869 h 1036"/>
              <a:gd name="T30" fmla="*/ 11 w 1316"/>
              <a:gd name="T31" fmla="*/ 854 h 1036"/>
              <a:gd name="T32" fmla="*/ 1 w 1316"/>
              <a:gd name="T33" fmla="*/ 907 h 1036"/>
              <a:gd name="T34" fmla="*/ 24 w 1316"/>
              <a:gd name="T35" fmla="*/ 950 h 1036"/>
              <a:gd name="T36" fmla="*/ 193 w 1316"/>
              <a:gd name="T37" fmla="*/ 995 h 1036"/>
              <a:gd name="T38" fmla="*/ 263 w 1316"/>
              <a:gd name="T39" fmla="*/ 1015 h 1036"/>
              <a:gd name="T40" fmla="*/ 298 w 1316"/>
              <a:gd name="T41" fmla="*/ 1026 h 1036"/>
              <a:gd name="T42" fmla="*/ 364 w 1316"/>
              <a:gd name="T43" fmla="*/ 958 h 1036"/>
              <a:gd name="T44" fmla="*/ 538 w 1316"/>
              <a:gd name="T45" fmla="*/ 704 h 1036"/>
              <a:gd name="T46" fmla="*/ 811 w 1316"/>
              <a:gd name="T47" fmla="*/ 985 h 1036"/>
              <a:gd name="T48" fmla="*/ 897 w 1316"/>
              <a:gd name="T49" fmla="*/ 1032 h 1036"/>
              <a:gd name="T50" fmla="*/ 1037 w 1316"/>
              <a:gd name="T51" fmla="*/ 1022 h 1036"/>
              <a:gd name="T52" fmla="*/ 1102 w 1316"/>
              <a:gd name="T53" fmla="*/ 973 h 1036"/>
              <a:gd name="T54" fmla="*/ 1130 w 1316"/>
              <a:gd name="T55" fmla="*/ 951 h 1036"/>
              <a:gd name="T56" fmla="*/ 1192 w 1316"/>
              <a:gd name="T57" fmla="*/ 820 h 1036"/>
              <a:gd name="T58" fmla="*/ 1307 w 1316"/>
              <a:gd name="T59" fmla="*/ 484 h 1036"/>
              <a:gd name="T60" fmla="*/ 1307 w 1316"/>
              <a:gd name="T61" fmla="*/ 364 h 1036"/>
              <a:gd name="T62" fmla="*/ 1291 w 1316"/>
              <a:gd name="T63" fmla="*/ 338 h 1036"/>
              <a:gd name="T64" fmla="*/ 1183 w 1316"/>
              <a:gd name="T65" fmla="*/ 257 h 1036"/>
              <a:gd name="T66" fmla="*/ 1189 w 1316"/>
              <a:gd name="T67" fmla="*/ 212 h 1036"/>
              <a:gd name="T68" fmla="*/ 1175 w 1316"/>
              <a:gd name="T69" fmla="*/ 168 h 1036"/>
              <a:gd name="T70" fmla="*/ 1181 w 1316"/>
              <a:gd name="T71" fmla="*/ 144 h 1036"/>
              <a:gd name="T72" fmla="*/ 1183 w 1316"/>
              <a:gd name="T73" fmla="*/ 122 h 1036"/>
              <a:gd name="T74" fmla="*/ 1194 w 1316"/>
              <a:gd name="T75" fmla="*/ 112 h 1036"/>
              <a:gd name="T76" fmla="*/ 1200 w 1316"/>
              <a:gd name="T77" fmla="*/ 89 h 1036"/>
              <a:gd name="T78" fmla="*/ 1192 w 1316"/>
              <a:gd name="T79" fmla="*/ 72 h 1036"/>
              <a:gd name="T80" fmla="*/ 1192 w 1316"/>
              <a:gd name="T81" fmla="*/ 50 h 1036"/>
              <a:gd name="T82" fmla="*/ 1165 w 1316"/>
              <a:gd name="T83" fmla="*/ 29 h 1036"/>
              <a:gd name="T84" fmla="*/ 1150 w 1316"/>
              <a:gd name="T85" fmla="*/ 9 h 1036"/>
              <a:gd name="T86" fmla="*/ 1108 w 1316"/>
              <a:gd name="T87" fmla="*/ 7 h 1036"/>
              <a:gd name="T88" fmla="*/ 1083 w 1316"/>
              <a:gd name="T89" fmla="*/ 3 h 1036"/>
              <a:gd name="T90" fmla="*/ 1062 w 1316"/>
              <a:gd name="T91" fmla="*/ 14 h 1036"/>
              <a:gd name="T92" fmla="*/ 1033 w 1316"/>
              <a:gd name="T93" fmla="*/ 12 h 1036"/>
              <a:gd name="T94" fmla="*/ 986 w 1316"/>
              <a:gd name="T95" fmla="*/ 7 h 1036"/>
              <a:gd name="T96" fmla="*/ 925 w 1316"/>
              <a:gd name="T97" fmla="*/ 34 h 1036"/>
              <a:gd name="T98" fmla="*/ 893 w 1316"/>
              <a:gd name="T99" fmla="*/ 32 h 1036"/>
              <a:gd name="T100" fmla="*/ 880 w 1316"/>
              <a:gd name="T101" fmla="*/ 15 h 1036"/>
              <a:gd name="T102" fmla="*/ 864 w 1316"/>
              <a:gd name="T103" fmla="*/ 49 h 1036"/>
              <a:gd name="T104" fmla="*/ 842 w 1316"/>
              <a:gd name="T105" fmla="*/ 40 h 1036"/>
              <a:gd name="T106" fmla="*/ 849 w 1316"/>
              <a:gd name="T107" fmla="*/ 64 h 1036"/>
              <a:gd name="T108" fmla="*/ 839 w 1316"/>
              <a:gd name="T109" fmla="*/ 99 h 1036"/>
              <a:gd name="T110" fmla="*/ 923 w 1316"/>
              <a:gd name="T111" fmla="*/ 262 h 10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316" h="1036">
                <a:moveTo>
                  <a:pt x="838" y="102"/>
                </a:moveTo>
                <a:lnTo>
                  <a:pt x="838" y="102"/>
                </a:lnTo>
                <a:lnTo>
                  <a:pt x="817" y="107"/>
                </a:lnTo>
                <a:lnTo>
                  <a:pt x="798" y="112"/>
                </a:lnTo>
                <a:lnTo>
                  <a:pt x="777" y="119"/>
                </a:lnTo>
                <a:lnTo>
                  <a:pt x="754" y="127"/>
                </a:lnTo>
                <a:lnTo>
                  <a:pt x="734" y="136"/>
                </a:lnTo>
                <a:lnTo>
                  <a:pt x="726" y="141"/>
                </a:lnTo>
                <a:lnTo>
                  <a:pt x="718" y="146"/>
                </a:lnTo>
                <a:lnTo>
                  <a:pt x="712" y="151"/>
                </a:lnTo>
                <a:lnTo>
                  <a:pt x="708" y="157"/>
                </a:lnTo>
                <a:lnTo>
                  <a:pt x="708" y="157"/>
                </a:lnTo>
                <a:lnTo>
                  <a:pt x="699" y="180"/>
                </a:lnTo>
                <a:lnTo>
                  <a:pt x="693" y="200"/>
                </a:lnTo>
                <a:lnTo>
                  <a:pt x="692" y="208"/>
                </a:lnTo>
                <a:lnTo>
                  <a:pt x="692" y="216"/>
                </a:lnTo>
                <a:lnTo>
                  <a:pt x="692" y="222"/>
                </a:lnTo>
                <a:lnTo>
                  <a:pt x="693" y="227"/>
                </a:lnTo>
                <a:lnTo>
                  <a:pt x="693" y="227"/>
                </a:lnTo>
                <a:lnTo>
                  <a:pt x="704" y="242"/>
                </a:lnTo>
                <a:lnTo>
                  <a:pt x="731" y="277"/>
                </a:lnTo>
                <a:lnTo>
                  <a:pt x="811" y="374"/>
                </a:lnTo>
                <a:lnTo>
                  <a:pt x="923" y="513"/>
                </a:lnTo>
                <a:lnTo>
                  <a:pt x="923" y="513"/>
                </a:lnTo>
                <a:lnTo>
                  <a:pt x="931" y="550"/>
                </a:lnTo>
                <a:lnTo>
                  <a:pt x="936" y="583"/>
                </a:lnTo>
                <a:lnTo>
                  <a:pt x="938" y="613"/>
                </a:lnTo>
                <a:lnTo>
                  <a:pt x="938" y="613"/>
                </a:lnTo>
                <a:lnTo>
                  <a:pt x="940" y="637"/>
                </a:lnTo>
                <a:lnTo>
                  <a:pt x="938" y="654"/>
                </a:lnTo>
                <a:lnTo>
                  <a:pt x="938" y="669"/>
                </a:lnTo>
                <a:lnTo>
                  <a:pt x="938" y="669"/>
                </a:lnTo>
                <a:lnTo>
                  <a:pt x="827" y="550"/>
                </a:lnTo>
                <a:lnTo>
                  <a:pt x="713" y="428"/>
                </a:lnTo>
                <a:lnTo>
                  <a:pt x="713" y="428"/>
                </a:lnTo>
                <a:lnTo>
                  <a:pt x="708" y="423"/>
                </a:lnTo>
                <a:lnTo>
                  <a:pt x="699" y="418"/>
                </a:lnTo>
                <a:lnTo>
                  <a:pt x="686" y="412"/>
                </a:lnTo>
                <a:lnTo>
                  <a:pt x="678" y="409"/>
                </a:lnTo>
                <a:lnTo>
                  <a:pt x="668" y="408"/>
                </a:lnTo>
                <a:lnTo>
                  <a:pt x="668" y="408"/>
                </a:lnTo>
                <a:lnTo>
                  <a:pt x="649" y="405"/>
                </a:lnTo>
                <a:lnTo>
                  <a:pt x="634" y="404"/>
                </a:lnTo>
                <a:lnTo>
                  <a:pt x="623" y="404"/>
                </a:lnTo>
                <a:lnTo>
                  <a:pt x="621" y="405"/>
                </a:lnTo>
                <a:lnTo>
                  <a:pt x="618" y="408"/>
                </a:lnTo>
                <a:lnTo>
                  <a:pt x="618" y="408"/>
                </a:lnTo>
                <a:lnTo>
                  <a:pt x="612" y="417"/>
                </a:lnTo>
                <a:lnTo>
                  <a:pt x="602" y="428"/>
                </a:lnTo>
                <a:lnTo>
                  <a:pt x="588" y="443"/>
                </a:lnTo>
                <a:lnTo>
                  <a:pt x="588" y="443"/>
                </a:lnTo>
                <a:lnTo>
                  <a:pt x="558" y="439"/>
                </a:lnTo>
                <a:lnTo>
                  <a:pt x="532" y="437"/>
                </a:lnTo>
                <a:lnTo>
                  <a:pt x="519" y="437"/>
                </a:lnTo>
                <a:lnTo>
                  <a:pt x="508" y="438"/>
                </a:lnTo>
                <a:lnTo>
                  <a:pt x="508" y="438"/>
                </a:lnTo>
                <a:lnTo>
                  <a:pt x="499" y="438"/>
                </a:lnTo>
                <a:lnTo>
                  <a:pt x="492" y="438"/>
                </a:lnTo>
                <a:lnTo>
                  <a:pt x="485" y="438"/>
                </a:lnTo>
                <a:lnTo>
                  <a:pt x="480" y="438"/>
                </a:lnTo>
                <a:lnTo>
                  <a:pt x="474" y="439"/>
                </a:lnTo>
                <a:lnTo>
                  <a:pt x="468" y="442"/>
                </a:lnTo>
                <a:lnTo>
                  <a:pt x="462" y="448"/>
                </a:lnTo>
                <a:lnTo>
                  <a:pt x="453" y="458"/>
                </a:lnTo>
                <a:lnTo>
                  <a:pt x="453" y="458"/>
                </a:lnTo>
                <a:lnTo>
                  <a:pt x="438" y="479"/>
                </a:lnTo>
                <a:lnTo>
                  <a:pt x="413" y="517"/>
                </a:lnTo>
                <a:lnTo>
                  <a:pt x="349" y="616"/>
                </a:lnTo>
                <a:lnTo>
                  <a:pt x="287" y="713"/>
                </a:lnTo>
                <a:lnTo>
                  <a:pt x="253" y="764"/>
                </a:lnTo>
                <a:lnTo>
                  <a:pt x="253" y="764"/>
                </a:lnTo>
                <a:lnTo>
                  <a:pt x="238" y="784"/>
                </a:lnTo>
                <a:lnTo>
                  <a:pt x="233" y="789"/>
                </a:lnTo>
                <a:lnTo>
                  <a:pt x="233" y="789"/>
                </a:lnTo>
                <a:lnTo>
                  <a:pt x="219" y="792"/>
                </a:lnTo>
                <a:lnTo>
                  <a:pt x="205" y="794"/>
                </a:lnTo>
                <a:lnTo>
                  <a:pt x="188" y="794"/>
                </a:lnTo>
                <a:lnTo>
                  <a:pt x="188" y="794"/>
                </a:lnTo>
                <a:lnTo>
                  <a:pt x="180" y="793"/>
                </a:lnTo>
                <a:lnTo>
                  <a:pt x="175" y="792"/>
                </a:lnTo>
                <a:lnTo>
                  <a:pt x="168" y="789"/>
                </a:lnTo>
                <a:lnTo>
                  <a:pt x="166" y="789"/>
                </a:lnTo>
                <a:lnTo>
                  <a:pt x="165" y="789"/>
                </a:lnTo>
                <a:lnTo>
                  <a:pt x="163" y="794"/>
                </a:lnTo>
                <a:lnTo>
                  <a:pt x="163" y="794"/>
                </a:lnTo>
                <a:lnTo>
                  <a:pt x="159" y="802"/>
                </a:lnTo>
                <a:lnTo>
                  <a:pt x="156" y="809"/>
                </a:lnTo>
                <a:lnTo>
                  <a:pt x="155" y="813"/>
                </a:lnTo>
                <a:lnTo>
                  <a:pt x="155" y="817"/>
                </a:lnTo>
                <a:lnTo>
                  <a:pt x="155" y="820"/>
                </a:lnTo>
                <a:lnTo>
                  <a:pt x="158" y="824"/>
                </a:lnTo>
                <a:lnTo>
                  <a:pt x="158" y="824"/>
                </a:lnTo>
                <a:lnTo>
                  <a:pt x="164" y="834"/>
                </a:lnTo>
                <a:lnTo>
                  <a:pt x="173" y="845"/>
                </a:lnTo>
                <a:lnTo>
                  <a:pt x="183" y="859"/>
                </a:lnTo>
                <a:lnTo>
                  <a:pt x="183" y="859"/>
                </a:lnTo>
                <a:lnTo>
                  <a:pt x="146" y="868"/>
                </a:lnTo>
                <a:lnTo>
                  <a:pt x="103" y="879"/>
                </a:lnTo>
                <a:lnTo>
                  <a:pt x="103" y="879"/>
                </a:lnTo>
                <a:lnTo>
                  <a:pt x="98" y="881"/>
                </a:lnTo>
                <a:lnTo>
                  <a:pt x="90" y="879"/>
                </a:lnTo>
                <a:lnTo>
                  <a:pt x="71" y="878"/>
                </a:lnTo>
                <a:lnTo>
                  <a:pt x="54" y="873"/>
                </a:lnTo>
                <a:lnTo>
                  <a:pt x="46" y="872"/>
                </a:lnTo>
                <a:lnTo>
                  <a:pt x="43" y="869"/>
                </a:lnTo>
                <a:lnTo>
                  <a:pt x="43" y="869"/>
                </a:lnTo>
                <a:lnTo>
                  <a:pt x="36" y="863"/>
                </a:lnTo>
                <a:lnTo>
                  <a:pt x="26" y="854"/>
                </a:lnTo>
                <a:lnTo>
                  <a:pt x="21" y="852"/>
                </a:lnTo>
                <a:lnTo>
                  <a:pt x="16" y="852"/>
                </a:lnTo>
                <a:lnTo>
                  <a:pt x="14" y="852"/>
                </a:lnTo>
                <a:lnTo>
                  <a:pt x="11" y="854"/>
                </a:lnTo>
                <a:lnTo>
                  <a:pt x="8" y="859"/>
                </a:lnTo>
                <a:lnTo>
                  <a:pt x="8" y="859"/>
                </a:lnTo>
                <a:lnTo>
                  <a:pt x="4" y="868"/>
                </a:lnTo>
                <a:lnTo>
                  <a:pt x="3" y="877"/>
                </a:lnTo>
                <a:lnTo>
                  <a:pt x="1" y="887"/>
                </a:lnTo>
                <a:lnTo>
                  <a:pt x="0" y="897"/>
                </a:lnTo>
                <a:lnTo>
                  <a:pt x="1" y="907"/>
                </a:lnTo>
                <a:lnTo>
                  <a:pt x="3" y="916"/>
                </a:lnTo>
                <a:lnTo>
                  <a:pt x="5" y="923"/>
                </a:lnTo>
                <a:lnTo>
                  <a:pt x="8" y="929"/>
                </a:lnTo>
                <a:lnTo>
                  <a:pt x="8" y="929"/>
                </a:lnTo>
                <a:lnTo>
                  <a:pt x="13" y="938"/>
                </a:lnTo>
                <a:lnTo>
                  <a:pt x="19" y="943"/>
                </a:lnTo>
                <a:lnTo>
                  <a:pt x="24" y="950"/>
                </a:lnTo>
                <a:lnTo>
                  <a:pt x="33" y="955"/>
                </a:lnTo>
                <a:lnTo>
                  <a:pt x="33" y="955"/>
                </a:lnTo>
                <a:lnTo>
                  <a:pt x="43" y="958"/>
                </a:lnTo>
                <a:lnTo>
                  <a:pt x="61" y="965"/>
                </a:lnTo>
                <a:lnTo>
                  <a:pt x="113" y="977"/>
                </a:lnTo>
                <a:lnTo>
                  <a:pt x="164" y="988"/>
                </a:lnTo>
                <a:lnTo>
                  <a:pt x="193" y="995"/>
                </a:lnTo>
                <a:lnTo>
                  <a:pt x="193" y="995"/>
                </a:lnTo>
                <a:lnTo>
                  <a:pt x="208" y="997"/>
                </a:lnTo>
                <a:lnTo>
                  <a:pt x="228" y="1001"/>
                </a:lnTo>
                <a:lnTo>
                  <a:pt x="248" y="1007"/>
                </a:lnTo>
                <a:lnTo>
                  <a:pt x="257" y="1011"/>
                </a:lnTo>
                <a:lnTo>
                  <a:pt x="263" y="1015"/>
                </a:lnTo>
                <a:lnTo>
                  <a:pt x="263" y="1015"/>
                </a:lnTo>
                <a:lnTo>
                  <a:pt x="272" y="1022"/>
                </a:lnTo>
                <a:lnTo>
                  <a:pt x="275" y="1026"/>
                </a:lnTo>
                <a:lnTo>
                  <a:pt x="280" y="1029"/>
                </a:lnTo>
                <a:lnTo>
                  <a:pt x="288" y="1030"/>
                </a:lnTo>
                <a:lnTo>
                  <a:pt x="288" y="1030"/>
                </a:lnTo>
                <a:lnTo>
                  <a:pt x="293" y="1029"/>
                </a:lnTo>
                <a:lnTo>
                  <a:pt x="298" y="1026"/>
                </a:lnTo>
                <a:lnTo>
                  <a:pt x="308" y="1020"/>
                </a:lnTo>
                <a:lnTo>
                  <a:pt x="315" y="1012"/>
                </a:lnTo>
                <a:lnTo>
                  <a:pt x="318" y="1010"/>
                </a:lnTo>
                <a:lnTo>
                  <a:pt x="353" y="950"/>
                </a:lnTo>
                <a:lnTo>
                  <a:pt x="353" y="950"/>
                </a:lnTo>
                <a:lnTo>
                  <a:pt x="359" y="955"/>
                </a:lnTo>
                <a:lnTo>
                  <a:pt x="364" y="958"/>
                </a:lnTo>
                <a:lnTo>
                  <a:pt x="368" y="960"/>
                </a:lnTo>
                <a:lnTo>
                  <a:pt x="368" y="960"/>
                </a:lnTo>
                <a:lnTo>
                  <a:pt x="377" y="948"/>
                </a:lnTo>
                <a:lnTo>
                  <a:pt x="395" y="919"/>
                </a:lnTo>
                <a:lnTo>
                  <a:pt x="454" y="832"/>
                </a:lnTo>
                <a:lnTo>
                  <a:pt x="538" y="704"/>
                </a:lnTo>
                <a:lnTo>
                  <a:pt x="538" y="704"/>
                </a:lnTo>
                <a:lnTo>
                  <a:pt x="579" y="750"/>
                </a:lnTo>
                <a:lnTo>
                  <a:pt x="623" y="798"/>
                </a:lnTo>
                <a:lnTo>
                  <a:pt x="676" y="854"/>
                </a:lnTo>
                <a:lnTo>
                  <a:pt x="732" y="912"/>
                </a:lnTo>
                <a:lnTo>
                  <a:pt x="759" y="938"/>
                </a:lnTo>
                <a:lnTo>
                  <a:pt x="786" y="963"/>
                </a:lnTo>
                <a:lnTo>
                  <a:pt x="811" y="985"/>
                </a:lnTo>
                <a:lnTo>
                  <a:pt x="833" y="1003"/>
                </a:lnTo>
                <a:lnTo>
                  <a:pt x="852" y="1017"/>
                </a:lnTo>
                <a:lnTo>
                  <a:pt x="861" y="1021"/>
                </a:lnTo>
                <a:lnTo>
                  <a:pt x="868" y="1025"/>
                </a:lnTo>
                <a:lnTo>
                  <a:pt x="868" y="1025"/>
                </a:lnTo>
                <a:lnTo>
                  <a:pt x="882" y="1030"/>
                </a:lnTo>
                <a:lnTo>
                  <a:pt x="897" y="1032"/>
                </a:lnTo>
                <a:lnTo>
                  <a:pt x="912" y="1035"/>
                </a:lnTo>
                <a:lnTo>
                  <a:pt x="927" y="1036"/>
                </a:lnTo>
                <a:lnTo>
                  <a:pt x="942" y="1036"/>
                </a:lnTo>
                <a:lnTo>
                  <a:pt x="957" y="1036"/>
                </a:lnTo>
                <a:lnTo>
                  <a:pt x="987" y="1032"/>
                </a:lnTo>
                <a:lnTo>
                  <a:pt x="1015" y="1029"/>
                </a:lnTo>
                <a:lnTo>
                  <a:pt x="1037" y="1022"/>
                </a:lnTo>
                <a:lnTo>
                  <a:pt x="1056" y="1016"/>
                </a:lnTo>
                <a:lnTo>
                  <a:pt x="1068" y="1010"/>
                </a:lnTo>
                <a:lnTo>
                  <a:pt x="1068" y="1010"/>
                </a:lnTo>
                <a:lnTo>
                  <a:pt x="1077" y="1002"/>
                </a:lnTo>
                <a:lnTo>
                  <a:pt x="1086" y="993"/>
                </a:lnTo>
                <a:lnTo>
                  <a:pt x="1095" y="985"/>
                </a:lnTo>
                <a:lnTo>
                  <a:pt x="1102" y="973"/>
                </a:lnTo>
                <a:lnTo>
                  <a:pt x="1113" y="957"/>
                </a:lnTo>
                <a:lnTo>
                  <a:pt x="1118" y="950"/>
                </a:lnTo>
                <a:lnTo>
                  <a:pt x="1118" y="950"/>
                </a:lnTo>
                <a:lnTo>
                  <a:pt x="1120" y="951"/>
                </a:lnTo>
                <a:lnTo>
                  <a:pt x="1123" y="951"/>
                </a:lnTo>
                <a:lnTo>
                  <a:pt x="1126" y="951"/>
                </a:lnTo>
                <a:lnTo>
                  <a:pt x="1130" y="951"/>
                </a:lnTo>
                <a:lnTo>
                  <a:pt x="1133" y="948"/>
                </a:lnTo>
                <a:lnTo>
                  <a:pt x="1138" y="945"/>
                </a:lnTo>
                <a:lnTo>
                  <a:pt x="1138" y="945"/>
                </a:lnTo>
                <a:lnTo>
                  <a:pt x="1142" y="938"/>
                </a:lnTo>
                <a:lnTo>
                  <a:pt x="1148" y="926"/>
                </a:lnTo>
                <a:lnTo>
                  <a:pt x="1167" y="882"/>
                </a:lnTo>
                <a:lnTo>
                  <a:pt x="1192" y="820"/>
                </a:lnTo>
                <a:lnTo>
                  <a:pt x="1220" y="751"/>
                </a:lnTo>
                <a:lnTo>
                  <a:pt x="1246" y="679"/>
                </a:lnTo>
                <a:lnTo>
                  <a:pt x="1271" y="612"/>
                </a:lnTo>
                <a:lnTo>
                  <a:pt x="1289" y="560"/>
                </a:lnTo>
                <a:lnTo>
                  <a:pt x="1299" y="528"/>
                </a:lnTo>
                <a:lnTo>
                  <a:pt x="1299" y="528"/>
                </a:lnTo>
                <a:lnTo>
                  <a:pt x="1307" y="484"/>
                </a:lnTo>
                <a:lnTo>
                  <a:pt x="1312" y="459"/>
                </a:lnTo>
                <a:lnTo>
                  <a:pt x="1315" y="434"/>
                </a:lnTo>
                <a:lnTo>
                  <a:pt x="1316" y="410"/>
                </a:lnTo>
                <a:lnTo>
                  <a:pt x="1315" y="389"/>
                </a:lnTo>
                <a:lnTo>
                  <a:pt x="1314" y="379"/>
                </a:lnTo>
                <a:lnTo>
                  <a:pt x="1311" y="370"/>
                </a:lnTo>
                <a:lnTo>
                  <a:pt x="1307" y="364"/>
                </a:lnTo>
                <a:lnTo>
                  <a:pt x="1304" y="358"/>
                </a:lnTo>
                <a:lnTo>
                  <a:pt x="1304" y="358"/>
                </a:lnTo>
                <a:lnTo>
                  <a:pt x="1297" y="350"/>
                </a:lnTo>
                <a:lnTo>
                  <a:pt x="1294" y="345"/>
                </a:lnTo>
                <a:lnTo>
                  <a:pt x="1294" y="341"/>
                </a:lnTo>
                <a:lnTo>
                  <a:pt x="1294" y="339"/>
                </a:lnTo>
                <a:lnTo>
                  <a:pt x="1291" y="338"/>
                </a:lnTo>
                <a:lnTo>
                  <a:pt x="1287" y="334"/>
                </a:lnTo>
                <a:lnTo>
                  <a:pt x="1264" y="318"/>
                </a:lnTo>
                <a:lnTo>
                  <a:pt x="1264" y="318"/>
                </a:lnTo>
                <a:lnTo>
                  <a:pt x="1230" y="295"/>
                </a:lnTo>
                <a:lnTo>
                  <a:pt x="1205" y="276"/>
                </a:lnTo>
                <a:lnTo>
                  <a:pt x="1189" y="262"/>
                </a:lnTo>
                <a:lnTo>
                  <a:pt x="1183" y="257"/>
                </a:lnTo>
                <a:lnTo>
                  <a:pt x="1183" y="232"/>
                </a:lnTo>
                <a:lnTo>
                  <a:pt x="1183" y="222"/>
                </a:lnTo>
                <a:lnTo>
                  <a:pt x="1183" y="222"/>
                </a:lnTo>
                <a:lnTo>
                  <a:pt x="1185" y="222"/>
                </a:lnTo>
                <a:lnTo>
                  <a:pt x="1186" y="221"/>
                </a:lnTo>
                <a:lnTo>
                  <a:pt x="1189" y="217"/>
                </a:lnTo>
                <a:lnTo>
                  <a:pt x="1189" y="212"/>
                </a:lnTo>
                <a:lnTo>
                  <a:pt x="1189" y="212"/>
                </a:lnTo>
                <a:lnTo>
                  <a:pt x="1186" y="206"/>
                </a:lnTo>
                <a:lnTo>
                  <a:pt x="1181" y="198"/>
                </a:lnTo>
                <a:lnTo>
                  <a:pt x="1173" y="192"/>
                </a:lnTo>
                <a:lnTo>
                  <a:pt x="1173" y="192"/>
                </a:lnTo>
                <a:lnTo>
                  <a:pt x="1173" y="178"/>
                </a:lnTo>
                <a:lnTo>
                  <a:pt x="1175" y="168"/>
                </a:lnTo>
                <a:lnTo>
                  <a:pt x="1173" y="162"/>
                </a:lnTo>
                <a:lnTo>
                  <a:pt x="1173" y="162"/>
                </a:lnTo>
                <a:lnTo>
                  <a:pt x="1163" y="147"/>
                </a:lnTo>
                <a:lnTo>
                  <a:pt x="1163" y="147"/>
                </a:lnTo>
                <a:lnTo>
                  <a:pt x="1167" y="147"/>
                </a:lnTo>
                <a:lnTo>
                  <a:pt x="1176" y="146"/>
                </a:lnTo>
                <a:lnTo>
                  <a:pt x="1181" y="144"/>
                </a:lnTo>
                <a:lnTo>
                  <a:pt x="1185" y="143"/>
                </a:lnTo>
                <a:lnTo>
                  <a:pt x="1189" y="141"/>
                </a:lnTo>
                <a:lnTo>
                  <a:pt x="1189" y="137"/>
                </a:lnTo>
                <a:lnTo>
                  <a:pt x="1189" y="137"/>
                </a:lnTo>
                <a:lnTo>
                  <a:pt x="1187" y="131"/>
                </a:lnTo>
                <a:lnTo>
                  <a:pt x="1186" y="126"/>
                </a:lnTo>
                <a:lnTo>
                  <a:pt x="1183" y="122"/>
                </a:lnTo>
                <a:lnTo>
                  <a:pt x="1183" y="122"/>
                </a:lnTo>
                <a:lnTo>
                  <a:pt x="1186" y="122"/>
                </a:lnTo>
                <a:lnTo>
                  <a:pt x="1191" y="121"/>
                </a:lnTo>
                <a:lnTo>
                  <a:pt x="1192" y="119"/>
                </a:lnTo>
                <a:lnTo>
                  <a:pt x="1194" y="118"/>
                </a:lnTo>
                <a:lnTo>
                  <a:pt x="1195" y="116"/>
                </a:lnTo>
                <a:lnTo>
                  <a:pt x="1194" y="112"/>
                </a:lnTo>
                <a:lnTo>
                  <a:pt x="1194" y="112"/>
                </a:lnTo>
                <a:lnTo>
                  <a:pt x="1192" y="106"/>
                </a:lnTo>
                <a:lnTo>
                  <a:pt x="1192" y="102"/>
                </a:lnTo>
                <a:lnTo>
                  <a:pt x="1196" y="98"/>
                </a:lnTo>
                <a:lnTo>
                  <a:pt x="1199" y="92"/>
                </a:lnTo>
                <a:lnTo>
                  <a:pt x="1199" y="92"/>
                </a:lnTo>
                <a:lnTo>
                  <a:pt x="1200" y="89"/>
                </a:lnTo>
                <a:lnTo>
                  <a:pt x="1202" y="87"/>
                </a:lnTo>
                <a:lnTo>
                  <a:pt x="1206" y="84"/>
                </a:lnTo>
                <a:lnTo>
                  <a:pt x="1207" y="84"/>
                </a:lnTo>
                <a:lnTo>
                  <a:pt x="1204" y="82"/>
                </a:lnTo>
                <a:lnTo>
                  <a:pt x="1204" y="82"/>
                </a:lnTo>
                <a:lnTo>
                  <a:pt x="1197" y="77"/>
                </a:lnTo>
                <a:lnTo>
                  <a:pt x="1192" y="72"/>
                </a:lnTo>
                <a:lnTo>
                  <a:pt x="1189" y="67"/>
                </a:lnTo>
                <a:lnTo>
                  <a:pt x="1189" y="67"/>
                </a:lnTo>
                <a:lnTo>
                  <a:pt x="1190" y="65"/>
                </a:lnTo>
                <a:lnTo>
                  <a:pt x="1192" y="60"/>
                </a:lnTo>
                <a:lnTo>
                  <a:pt x="1194" y="58"/>
                </a:lnTo>
                <a:lnTo>
                  <a:pt x="1194" y="54"/>
                </a:lnTo>
                <a:lnTo>
                  <a:pt x="1192" y="50"/>
                </a:lnTo>
                <a:lnTo>
                  <a:pt x="1189" y="47"/>
                </a:lnTo>
                <a:lnTo>
                  <a:pt x="1189" y="47"/>
                </a:lnTo>
                <a:lnTo>
                  <a:pt x="1180" y="39"/>
                </a:lnTo>
                <a:lnTo>
                  <a:pt x="1172" y="35"/>
                </a:lnTo>
                <a:lnTo>
                  <a:pt x="1163" y="32"/>
                </a:lnTo>
                <a:lnTo>
                  <a:pt x="1163" y="32"/>
                </a:lnTo>
                <a:lnTo>
                  <a:pt x="1165" y="29"/>
                </a:lnTo>
                <a:lnTo>
                  <a:pt x="1166" y="23"/>
                </a:lnTo>
                <a:lnTo>
                  <a:pt x="1166" y="20"/>
                </a:lnTo>
                <a:lnTo>
                  <a:pt x="1165" y="17"/>
                </a:lnTo>
                <a:lnTo>
                  <a:pt x="1162" y="14"/>
                </a:lnTo>
                <a:lnTo>
                  <a:pt x="1158" y="12"/>
                </a:lnTo>
                <a:lnTo>
                  <a:pt x="1158" y="12"/>
                </a:lnTo>
                <a:lnTo>
                  <a:pt x="1150" y="9"/>
                </a:lnTo>
                <a:lnTo>
                  <a:pt x="1143" y="7"/>
                </a:lnTo>
                <a:lnTo>
                  <a:pt x="1138" y="7"/>
                </a:lnTo>
                <a:lnTo>
                  <a:pt x="1138" y="7"/>
                </a:lnTo>
                <a:lnTo>
                  <a:pt x="1127" y="7"/>
                </a:lnTo>
                <a:lnTo>
                  <a:pt x="1117" y="5"/>
                </a:lnTo>
                <a:lnTo>
                  <a:pt x="1108" y="7"/>
                </a:lnTo>
                <a:lnTo>
                  <a:pt x="1108" y="7"/>
                </a:lnTo>
                <a:lnTo>
                  <a:pt x="1101" y="9"/>
                </a:lnTo>
                <a:lnTo>
                  <a:pt x="1095" y="12"/>
                </a:lnTo>
                <a:lnTo>
                  <a:pt x="1088" y="17"/>
                </a:lnTo>
                <a:lnTo>
                  <a:pt x="1088" y="17"/>
                </a:lnTo>
                <a:lnTo>
                  <a:pt x="1087" y="13"/>
                </a:lnTo>
                <a:lnTo>
                  <a:pt x="1085" y="7"/>
                </a:lnTo>
                <a:lnTo>
                  <a:pt x="1083" y="3"/>
                </a:lnTo>
                <a:lnTo>
                  <a:pt x="1081" y="2"/>
                </a:lnTo>
                <a:lnTo>
                  <a:pt x="1077" y="0"/>
                </a:lnTo>
                <a:lnTo>
                  <a:pt x="1073" y="2"/>
                </a:lnTo>
                <a:lnTo>
                  <a:pt x="1073" y="2"/>
                </a:lnTo>
                <a:lnTo>
                  <a:pt x="1070" y="4"/>
                </a:lnTo>
                <a:lnTo>
                  <a:pt x="1066" y="8"/>
                </a:lnTo>
                <a:lnTo>
                  <a:pt x="1062" y="14"/>
                </a:lnTo>
                <a:lnTo>
                  <a:pt x="1060" y="19"/>
                </a:lnTo>
                <a:lnTo>
                  <a:pt x="1058" y="22"/>
                </a:lnTo>
                <a:lnTo>
                  <a:pt x="1058" y="22"/>
                </a:lnTo>
                <a:lnTo>
                  <a:pt x="1053" y="18"/>
                </a:lnTo>
                <a:lnTo>
                  <a:pt x="1046" y="15"/>
                </a:lnTo>
                <a:lnTo>
                  <a:pt x="1033" y="12"/>
                </a:lnTo>
                <a:lnTo>
                  <a:pt x="1033" y="12"/>
                </a:lnTo>
                <a:lnTo>
                  <a:pt x="1020" y="9"/>
                </a:lnTo>
                <a:lnTo>
                  <a:pt x="1007" y="8"/>
                </a:lnTo>
                <a:lnTo>
                  <a:pt x="998" y="8"/>
                </a:lnTo>
                <a:lnTo>
                  <a:pt x="993" y="7"/>
                </a:lnTo>
                <a:lnTo>
                  <a:pt x="993" y="7"/>
                </a:lnTo>
                <a:lnTo>
                  <a:pt x="990" y="5"/>
                </a:lnTo>
                <a:lnTo>
                  <a:pt x="986" y="7"/>
                </a:lnTo>
                <a:lnTo>
                  <a:pt x="980" y="10"/>
                </a:lnTo>
                <a:lnTo>
                  <a:pt x="973" y="17"/>
                </a:lnTo>
                <a:lnTo>
                  <a:pt x="973" y="17"/>
                </a:lnTo>
                <a:lnTo>
                  <a:pt x="968" y="20"/>
                </a:lnTo>
                <a:lnTo>
                  <a:pt x="961" y="24"/>
                </a:lnTo>
                <a:lnTo>
                  <a:pt x="942" y="30"/>
                </a:lnTo>
                <a:lnTo>
                  <a:pt x="925" y="34"/>
                </a:lnTo>
                <a:lnTo>
                  <a:pt x="913" y="37"/>
                </a:lnTo>
                <a:lnTo>
                  <a:pt x="913" y="37"/>
                </a:lnTo>
                <a:lnTo>
                  <a:pt x="907" y="38"/>
                </a:lnTo>
                <a:lnTo>
                  <a:pt x="902" y="38"/>
                </a:lnTo>
                <a:lnTo>
                  <a:pt x="896" y="37"/>
                </a:lnTo>
                <a:lnTo>
                  <a:pt x="895" y="34"/>
                </a:lnTo>
                <a:lnTo>
                  <a:pt x="893" y="32"/>
                </a:lnTo>
                <a:lnTo>
                  <a:pt x="893" y="32"/>
                </a:lnTo>
                <a:lnTo>
                  <a:pt x="888" y="2"/>
                </a:lnTo>
                <a:lnTo>
                  <a:pt x="888" y="2"/>
                </a:lnTo>
                <a:lnTo>
                  <a:pt x="887" y="3"/>
                </a:lnTo>
                <a:lnTo>
                  <a:pt x="883" y="5"/>
                </a:lnTo>
                <a:lnTo>
                  <a:pt x="881" y="12"/>
                </a:lnTo>
                <a:lnTo>
                  <a:pt x="880" y="15"/>
                </a:lnTo>
                <a:lnTo>
                  <a:pt x="878" y="22"/>
                </a:lnTo>
                <a:lnTo>
                  <a:pt x="878" y="22"/>
                </a:lnTo>
                <a:lnTo>
                  <a:pt x="877" y="33"/>
                </a:lnTo>
                <a:lnTo>
                  <a:pt x="878" y="43"/>
                </a:lnTo>
                <a:lnTo>
                  <a:pt x="878" y="52"/>
                </a:lnTo>
                <a:lnTo>
                  <a:pt x="878" y="52"/>
                </a:lnTo>
                <a:lnTo>
                  <a:pt x="864" y="49"/>
                </a:lnTo>
                <a:lnTo>
                  <a:pt x="854" y="45"/>
                </a:lnTo>
                <a:lnTo>
                  <a:pt x="851" y="44"/>
                </a:lnTo>
                <a:lnTo>
                  <a:pt x="848" y="42"/>
                </a:lnTo>
                <a:lnTo>
                  <a:pt x="848" y="42"/>
                </a:lnTo>
                <a:lnTo>
                  <a:pt x="847" y="40"/>
                </a:lnTo>
                <a:lnTo>
                  <a:pt x="844" y="39"/>
                </a:lnTo>
                <a:lnTo>
                  <a:pt x="842" y="40"/>
                </a:lnTo>
                <a:lnTo>
                  <a:pt x="841" y="42"/>
                </a:lnTo>
                <a:lnTo>
                  <a:pt x="839" y="44"/>
                </a:lnTo>
                <a:lnTo>
                  <a:pt x="839" y="48"/>
                </a:lnTo>
                <a:lnTo>
                  <a:pt x="841" y="52"/>
                </a:lnTo>
                <a:lnTo>
                  <a:pt x="843" y="57"/>
                </a:lnTo>
                <a:lnTo>
                  <a:pt x="843" y="57"/>
                </a:lnTo>
                <a:lnTo>
                  <a:pt x="849" y="64"/>
                </a:lnTo>
                <a:lnTo>
                  <a:pt x="854" y="69"/>
                </a:lnTo>
                <a:lnTo>
                  <a:pt x="858" y="72"/>
                </a:lnTo>
                <a:lnTo>
                  <a:pt x="823" y="77"/>
                </a:lnTo>
                <a:lnTo>
                  <a:pt x="823" y="77"/>
                </a:lnTo>
                <a:lnTo>
                  <a:pt x="833" y="88"/>
                </a:lnTo>
                <a:lnTo>
                  <a:pt x="838" y="97"/>
                </a:lnTo>
                <a:lnTo>
                  <a:pt x="839" y="99"/>
                </a:lnTo>
                <a:lnTo>
                  <a:pt x="838" y="102"/>
                </a:lnTo>
                <a:lnTo>
                  <a:pt x="838" y="102"/>
                </a:lnTo>
                <a:close/>
                <a:moveTo>
                  <a:pt x="898" y="222"/>
                </a:moveTo>
                <a:lnTo>
                  <a:pt x="918" y="227"/>
                </a:lnTo>
                <a:lnTo>
                  <a:pt x="918" y="237"/>
                </a:lnTo>
                <a:lnTo>
                  <a:pt x="923" y="252"/>
                </a:lnTo>
                <a:lnTo>
                  <a:pt x="923" y="262"/>
                </a:lnTo>
                <a:lnTo>
                  <a:pt x="843" y="222"/>
                </a:lnTo>
                <a:lnTo>
                  <a:pt x="898" y="222"/>
                </a:lnTo>
                <a:close/>
              </a:path>
            </a:pathLst>
          </a:custGeom>
          <a:gradFill>
            <a:gsLst>
              <a:gs pos="0">
                <a:srgbClr val="002060"/>
              </a:gs>
              <a:gs pos="100000">
                <a:srgbClr val="0070C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5">
            <a:extLst>
              <a:ext uri="{FF2B5EF4-FFF2-40B4-BE49-F238E27FC236}">
                <a16:creationId xmlns:a16="http://schemas.microsoft.com/office/drawing/2014/main" id="{08E98F57-D345-4E7B-941D-B7747909C941}"/>
              </a:ext>
            </a:extLst>
          </p:cNvPr>
          <p:cNvSpPr>
            <a:spLocks noEditPoints="1"/>
          </p:cNvSpPr>
          <p:nvPr/>
        </p:nvSpPr>
        <p:spPr bwMode="auto">
          <a:xfrm>
            <a:off x="773695" y="4324763"/>
            <a:ext cx="2518751" cy="1300615"/>
          </a:xfrm>
          <a:custGeom>
            <a:avLst/>
            <a:gdLst>
              <a:gd name="T0" fmla="*/ 48 w 2779"/>
              <a:gd name="T1" fmla="*/ 357 h 1435"/>
              <a:gd name="T2" fmla="*/ 20 w 2779"/>
              <a:gd name="T3" fmla="*/ 433 h 1435"/>
              <a:gd name="T4" fmla="*/ 32 w 2779"/>
              <a:gd name="T5" fmla="*/ 481 h 1435"/>
              <a:gd name="T6" fmla="*/ 38 w 2779"/>
              <a:gd name="T7" fmla="*/ 537 h 1435"/>
              <a:gd name="T8" fmla="*/ 40 w 2779"/>
              <a:gd name="T9" fmla="*/ 609 h 1435"/>
              <a:gd name="T10" fmla="*/ 124 w 2779"/>
              <a:gd name="T11" fmla="*/ 685 h 1435"/>
              <a:gd name="T12" fmla="*/ 264 w 2779"/>
              <a:gd name="T13" fmla="*/ 730 h 1435"/>
              <a:gd name="T14" fmla="*/ 306 w 2779"/>
              <a:gd name="T15" fmla="*/ 804 h 1435"/>
              <a:gd name="T16" fmla="*/ 352 w 2779"/>
              <a:gd name="T17" fmla="*/ 858 h 1435"/>
              <a:gd name="T18" fmla="*/ 606 w 2779"/>
              <a:gd name="T19" fmla="*/ 1092 h 1435"/>
              <a:gd name="T20" fmla="*/ 1068 w 2779"/>
              <a:gd name="T21" fmla="*/ 1333 h 1435"/>
              <a:gd name="T22" fmla="*/ 1340 w 2779"/>
              <a:gd name="T23" fmla="*/ 1379 h 1435"/>
              <a:gd name="T24" fmla="*/ 2075 w 2779"/>
              <a:gd name="T25" fmla="*/ 1427 h 1435"/>
              <a:gd name="T26" fmla="*/ 2521 w 2779"/>
              <a:gd name="T27" fmla="*/ 1399 h 1435"/>
              <a:gd name="T28" fmla="*/ 2737 w 2779"/>
              <a:gd name="T29" fmla="*/ 1267 h 1435"/>
              <a:gd name="T30" fmla="*/ 2725 w 2779"/>
              <a:gd name="T31" fmla="*/ 1070 h 1435"/>
              <a:gd name="T32" fmla="*/ 2775 w 2779"/>
              <a:gd name="T33" fmla="*/ 916 h 1435"/>
              <a:gd name="T34" fmla="*/ 2633 w 2779"/>
              <a:gd name="T35" fmla="*/ 730 h 1435"/>
              <a:gd name="T36" fmla="*/ 2447 w 2779"/>
              <a:gd name="T37" fmla="*/ 613 h 1435"/>
              <a:gd name="T38" fmla="*/ 2027 w 2779"/>
              <a:gd name="T39" fmla="*/ 383 h 1435"/>
              <a:gd name="T40" fmla="*/ 1865 w 2779"/>
              <a:gd name="T41" fmla="*/ 204 h 1435"/>
              <a:gd name="T42" fmla="*/ 1847 w 2779"/>
              <a:gd name="T43" fmla="*/ 166 h 1435"/>
              <a:gd name="T44" fmla="*/ 1813 w 2779"/>
              <a:gd name="T45" fmla="*/ 120 h 1435"/>
              <a:gd name="T46" fmla="*/ 1787 w 2779"/>
              <a:gd name="T47" fmla="*/ 90 h 1435"/>
              <a:gd name="T48" fmla="*/ 1745 w 2779"/>
              <a:gd name="T49" fmla="*/ 64 h 1435"/>
              <a:gd name="T50" fmla="*/ 1711 w 2779"/>
              <a:gd name="T51" fmla="*/ 2 h 1435"/>
              <a:gd name="T52" fmla="*/ 1665 w 2779"/>
              <a:gd name="T53" fmla="*/ 40 h 1435"/>
              <a:gd name="T54" fmla="*/ 1627 w 2779"/>
              <a:gd name="T55" fmla="*/ 40 h 1435"/>
              <a:gd name="T56" fmla="*/ 1633 w 2779"/>
              <a:gd name="T57" fmla="*/ 72 h 1435"/>
              <a:gd name="T58" fmla="*/ 1603 w 2779"/>
              <a:gd name="T59" fmla="*/ 118 h 1435"/>
              <a:gd name="T60" fmla="*/ 1593 w 2779"/>
              <a:gd name="T61" fmla="*/ 160 h 1435"/>
              <a:gd name="T62" fmla="*/ 1411 w 2779"/>
              <a:gd name="T63" fmla="*/ 208 h 1435"/>
              <a:gd name="T64" fmla="*/ 938 w 2779"/>
              <a:gd name="T65" fmla="*/ 391 h 1435"/>
              <a:gd name="T66" fmla="*/ 546 w 2779"/>
              <a:gd name="T67" fmla="*/ 503 h 1435"/>
              <a:gd name="T68" fmla="*/ 576 w 2779"/>
              <a:gd name="T69" fmla="*/ 419 h 1435"/>
              <a:gd name="T70" fmla="*/ 488 w 2779"/>
              <a:gd name="T71" fmla="*/ 176 h 1435"/>
              <a:gd name="T72" fmla="*/ 408 w 2779"/>
              <a:gd name="T73" fmla="*/ 88 h 1435"/>
              <a:gd name="T74" fmla="*/ 274 w 2779"/>
              <a:gd name="T75" fmla="*/ 82 h 1435"/>
              <a:gd name="T76" fmla="*/ 136 w 2779"/>
              <a:gd name="T77" fmla="*/ 106 h 1435"/>
              <a:gd name="T78" fmla="*/ 48 w 2779"/>
              <a:gd name="T79" fmla="*/ 160 h 1435"/>
              <a:gd name="T80" fmla="*/ 38 w 2779"/>
              <a:gd name="T81" fmla="*/ 178 h 1435"/>
              <a:gd name="T82" fmla="*/ 64 w 2779"/>
              <a:gd name="T83" fmla="*/ 257 h 1435"/>
              <a:gd name="T84" fmla="*/ 1340 w 2779"/>
              <a:gd name="T85" fmla="*/ 649 h 1435"/>
              <a:gd name="T86" fmla="*/ 1481 w 2779"/>
              <a:gd name="T87" fmla="*/ 569 h 1435"/>
              <a:gd name="T88" fmla="*/ 1525 w 2779"/>
              <a:gd name="T89" fmla="*/ 569 h 1435"/>
              <a:gd name="T90" fmla="*/ 1633 w 2779"/>
              <a:gd name="T91" fmla="*/ 593 h 1435"/>
              <a:gd name="T92" fmla="*/ 1613 w 2779"/>
              <a:gd name="T93" fmla="*/ 669 h 1435"/>
              <a:gd name="T94" fmla="*/ 1697 w 2779"/>
              <a:gd name="T95" fmla="*/ 730 h 1435"/>
              <a:gd name="T96" fmla="*/ 1591 w 2779"/>
              <a:gd name="T97" fmla="*/ 756 h 1435"/>
              <a:gd name="T98" fmla="*/ 1336 w 2779"/>
              <a:gd name="T99" fmla="*/ 762 h 1435"/>
              <a:gd name="T100" fmla="*/ 1064 w 2779"/>
              <a:gd name="T101" fmla="*/ 701 h 1435"/>
              <a:gd name="T102" fmla="*/ 1513 w 2779"/>
              <a:gd name="T103" fmla="*/ 337 h 1435"/>
              <a:gd name="T104" fmla="*/ 1356 w 2779"/>
              <a:gd name="T105" fmla="*/ 447 h 1435"/>
              <a:gd name="T106" fmla="*/ 1360 w 2779"/>
              <a:gd name="T107" fmla="*/ 401 h 1435"/>
              <a:gd name="T108" fmla="*/ 1513 w 2779"/>
              <a:gd name="T109" fmla="*/ 353 h 1435"/>
              <a:gd name="T110" fmla="*/ 1865 w 2779"/>
              <a:gd name="T111" fmla="*/ 489 h 1435"/>
              <a:gd name="T112" fmla="*/ 2025 w 2779"/>
              <a:gd name="T113" fmla="*/ 633 h 1435"/>
              <a:gd name="T114" fmla="*/ 1769 w 2779"/>
              <a:gd name="T115" fmla="*/ 505 h 14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779" h="1435">
                <a:moveTo>
                  <a:pt x="64" y="257"/>
                </a:moveTo>
                <a:lnTo>
                  <a:pt x="64" y="257"/>
                </a:lnTo>
                <a:lnTo>
                  <a:pt x="64" y="267"/>
                </a:lnTo>
                <a:lnTo>
                  <a:pt x="60" y="283"/>
                </a:lnTo>
                <a:lnTo>
                  <a:pt x="48" y="321"/>
                </a:lnTo>
                <a:lnTo>
                  <a:pt x="48" y="321"/>
                </a:lnTo>
                <a:lnTo>
                  <a:pt x="46" y="335"/>
                </a:lnTo>
                <a:lnTo>
                  <a:pt x="48" y="347"/>
                </a:lnTo>
                <a:lnTo>
                  <a:pt x="48" y="357"/>
                </a:lnTo>
                <a:lnTo>
                  <a:pt x="48" y="369"/>
                </a:lnTo>
                <a:lnTo>
                  <a:pt x="48" y="369"/>
                </a:lnTo>
                <a:lnTo>
                  <a:pt x="46" y="385"/>
                </a:lnTo>
                <a:lnTo>
                  <a:pt x="44" y="399"/>
                </a:lnTo>
                <a:lnTo>
                  <a:pt x="40" y="413"/>
                </a:lnTo>
                <a:lnTo>
                  <a:pt x="38" y="419"/>
                </a:lnTo>
                <a:lnTo>
                  <a:pt x="32" y="425"/>
                </a:lnTo>
                <a:lnTo>
                  <a:pt x="32" y="425"/>
                </a:lnTo>
                <a:lnTo>
                  <a:pt x="20" y="433"/>
                </a:lnTo>
                <a:lnTo>
                  <a:pt x="10" y="439"/>
                </a:lnTo>
                <a:lnTo>
                  <a:pt x="2" y="443"/>
                </a:lnTo>
                <a:lnTo>
                  <a:pt x="0" y="445"/>
                </a:lnTo>
                <a:lnTo>
                  <a:pt x="0" y="449"/>
                </a:lnTo>
                <a:lnTo>
                  <a:pt x="0" y="449"/>
                </a:lnTo>
                <a:lnTo>
                  <a:pt x="2" y="453"/>
                </a:lnTo>
                <a:lnTo>
                  <a:pt x="6" y="459"/>
                </a:lnTo>
                <a:lnTo>
                  <a:pt x="16" y="469"/>
                </a:lnTo>
                <a:lnTo>
                  <a:pt x="32" y="481"/>
                </a:lnTo>
                <a:lnTo>
                  <a:pt x="32" y="481"/>
                </a:lnTo>
                <a:lnTo>
                  <a:pt x="34" y="485"/>
                </a:lnTo>
                <a:lnTo>
                  <a:pt x="40" y="497"/>
                </a:lnTo>
                <a:lnTo>
                  <a:pt x="42" y="505"/>
                </a:lnTo>
                <a:lnTo>
                  <a:pt x="42" y="513"/>
                </a:lnTo>
                <a:lnTo>
                  <a:pt x="42" y="521"/>
                </a:lnTo>
                <a:lnTo>
                  <a:pt x="40" y="529"/>
                </a:lnTo>
                <a:lnTo>
                  <a:pt x="40" y="529"/>
                </a:lnTo>
                <a:lnTo>
                  <a:pt x="38" y="537"/>
                </a:lnTo>
                <a:lnTo>
                  <a:pt x="38" y="545"/>
                </a:lnTo>
                <a:lnTo>
                  <a:pt x="38" y="553"/>
                </a:lnTo>
                <a:lnTo>
                  <a:pt x="40" y="561"/>
                </a:lnTo>
                <a:lnTo>
                  <a:pt x="46" y="573"/>
                </a:lnTo>
                <a:lnTo>
                  <a:pt x="48" y="577"/>
                </a:lnTo>
                <a:lnTo>
                  <a:pt x="48" y="577"/>
                </a:lnTo>
                <a:lnTo>
                  <a:pt x="46" y="585"/>
                </a:lnTo>
                <a:lnTo>
                  <a:pt x="40" y="609"/>
                </a:lnTo>
                <a:lnTo>
                  <a:pt x="40" y="609"/>
                </a:lnTo>
                <a:lnTo>
                  <a:pt x="36" y="625"/>
                </a:lnTo>
                <a:lnTo>
                  <a:pt x="34" y="637"/>
                </a:lnTo>
                <a:lnTo>
                  <a:pt x="34" y="643"/>
                </a:lnTo>
                <a:lnTo>
                  <a:pt x="36" y="649"/>
                </a:lnTo>
                <a:lnTo>
                  <a:pt x="40" y="653"/>
                </a:lnTo>
                <a:lnTo>
                  <a:pt x="48" y="657"/>
                </a:lnTo>
                <a:lnTo>
                  <a:pt x="48" y="657"/>
                </a:lnTo>
                <a:lnTo>
                  <a:pt x="78" y="669"/>
                </a:lnTo>
                <a:lnTo>
                  <a:pt x="124" y="685"/>
                </a:lnTo>
                <a:lnTo>
                  <a:pt x="170" y="699"/>
                </a:lnTo>
                <a:lnTo>
                  <a:pt x="188" y="703"/>
                </a:lnTo>
                <a:lnTo>
                  <a:pt x="200" y="706"/>
                </a:lnTo>
                <a:lnTo>
                  <a:pt x="200" y="706"/>
                </a:lnTo>
                <a:lnTo>
                  <a:pt x="210" y="708"/>
                </a:lnTo>
                <a:lnTo>
                  <a:pt x="220" y="710"/>
                </a:lnTo>
                <a:lnTo>
                  <a:pt x="242" y="718"/>
                </a:lnTo>
                <a:lnTo>
                  <a:pt x="264" y="730"/>
                </a:lnTo>
                <a:lnTo>
                  <a:pt x="264" y="730"/>
                </a:lnTo>
                <a:lnTo>
                  <a:pt x="292" y="756"/>
                </a:lnTo>
                <a:lnTo>
                  <a:pt x="312" y="776"/>
                </a:lnTo>
                <a:lnTo>
                  <a:pt x="318" y="782"/>
                </a:lnTo>
                <a:lnTo>
                  <a:pt x="320" y="786"/>
                </a:lnTo>
                <a:lnTo>
                  <a:pt x="320" y="786"/>
                </a:lnTo>
                <a:lnTo>
                  <a:pt x="316" y="790"/>
                </a:lnTo>
                <a:lnTo>
                  <a:pt x="310" y="796"/>
                </a:lnTo>
                <a:lnTo>
                  <a:pt x="306" y="800"/>
                </a:lnTo>
                <a:lnTo>
                  <a:pt x="306" y="804"/>
                </a:lnTo>
                <a:lnTo>
                  <a:pt x="308" y="810"/>
                </a:lnTo>
                <a:lnTo>
                  <a:pt x="312" y="818"/>
                </a:lnTo>
                <a:lnTo>
                  <a:pt x="312" y="818"/>
                </a:lnTo>
                <a:lnTo>
                  <a:pt x="324" y="830"/>
                </a:lnTo>
                <a:lnTo>
                  <a:pt x="334" y="838"/>
                </a:lnTo>
                <a:lnTo>
                  <a:pt x="344" y="846"/>
                </a:lnTo>
                <a:lnTo>
                  <a:pt x="348" y="852"/>
                </a:lnTo>
                <a:lnTo>
                  <a:pt x="352" y="858"/>
                </a:lnTo>
                <a:lnTo>
                  <a:pt x="352" y="858"/>
                </a:lnTo>
                <a:lnTo>
                  <a:pt x="362" y="876"/>
                </a:lnTo>
                <a:lnTo>
                  <a:pt x="378" y="900"/>
                </a:lnTo>
                <a:lnTo>
                  <a:pt x="416" y="954"/>
                </a:lnTo>
                <a:lnTo>
                  <a:pt x="416" y="954"/>
                </a:lnTo>
                <a:lnTo>
                  <a:pt x="424" y="962"/>
                </a:lnTo>
                <a:lnTo>
                  <a:pt x="438" y="974"/>
                </a:lnTo>
                <a:lnTo>
                  <a:pt x="482" y="1008"/>
                </a:lnTo>
                <a:lnTo>
                  <a:pt x="538" y="1048"/>
                </a:lnTo>
                <a:lnTo>
                  <a:pt x="606" y="1092"/>
                </a:lnTo>
                <a:lnTo>
                  <a:pt x="674" y="1136"/>
                </a:lnTo>
                <a:lnTo>
                  <a:pt x="742" y="1179"/>
                </a:lnTo>
                <a:lnTo>
                  <a:pt x="798" y="1213"/>
                </a:lnTo>
                <a:lnTo>
                  <a:pt x="840" y="1235"/>
                </a:lnTo>
                <a:lnTo>
                  <a:pt x="840" y="1235"/>
                </a:lnTo>
                <a:lnTo>
                  <a:pt x="908" y="1267"/>
                </a:lnTo>
                <a:lnTo>
                  <a:pt x="980" y="1299"/>
                </a:lnTo>
                <a:lnTo>
                  <a:pt x="1042" y="1323"/>
                </a:lnTo>
                <a:lnTo>
                  <a:pt x="1068" y="1333"/>
                </a:lnTo>
                <a:lnTo>
                  <a:pt x="1088" y="1339"/>
                </a:lnTo>
                <a:lnTo>
                  <a:pt x="1088" y="1339"/>
                </a:lnTo>
                <a:lnTo>
                  <a:pt x="1132" y="1347"/>
                </a:lnTo>
                <a:lnTo>
                  <a:pt x="1184" y="1355"/>
                </a:lnTo>
                <a:lnTo>
                  <a:pt x="1238" y="1363"/>
                </a:lnTo>
                <a:lnTo>
                  <a:pt x="1280" y="1371"/>
                </a:lnTo>
                <a:lnTo>
                  <a:pt x="1280" y="1371"/>
                </a:lnTo>
                <a:lnTo>
                  <a:pt x="1312" y="1377"/>
                </a:lnTo>
                <a:lnTo>
                  <a:pt x="1340" y="1379"/>
                </a:lnTo>
                <a:lnTo>
                  <a:pt x="1368" y="1379"/>
                </a:lnTo>
                <a:lnTo>
                  <a:pt x="1393" y="1331"/>
                </a:lnTo>
                <a:lnTo>
                  <a:pt x="1393" y="1331"/>
                </a:lnTo>
                <a:lnTo>
                  <a:pt x="1487" y="1347"/>
                </a:lnTo>
                <a:lnTo>
                  <a:pt x="1589" y="1365"/>
                </a:lnTo>
                <a:lnTo>
                  <a:pt x="1717" y="1385"/>
                </a:lnTo>
                <a:lnTo>
                  <a:pt x="1857" y="1403"/>
                </a:lnTo>
                <a:lnTo>
                  <a:pt x="2003" y="1421"/>
                </a:lnTo>
                <a:lnTo>
                  <a:pt x="2075" y="1427"/>
                </a:lnTo>
                <a:lnTo>
                  <a:pt x="2145" y="1431"/>
                </a:lnTo>
                <a:lnTo>
                  <a:pt x="2211" y="1435"/>
                </a:lnTo>
                <a:lnTo>
                  <a:pt x="2273" y="1435"/>
                </a:lnTo>
                <a:lnTo>
                  <a:pt x="2273" y="1435"/>
                </a:lnTo>
                <a:lnTo>
                  <a:pt x="2329" y="1433"/>
                </a:lnTo>
                <a:lnTo>
                  <a:pt x="2383" y="1427"/>
                </a:lnTo>
                <a:lnTo>
                  <a:pt x="2433" y="1421"/>
                </a:lnTo>
                <a:lnTo>
                  <a:pt x="2479" y="1411"/>
                </a:lnTo>
                <a:lnTo>
                  <a:pt x="2521" y="1399"/>
                </a:lnTo>
                <a:lnTo>
                  <a:pt x="2559" y="1387"/>
                </a:lnTo>
                <a:lnTo>
                  <a:pt x="2595" y="1373"/>
                </a:lnTo>
                <a:lnTo>
                  <a:pt x="2627" y="1357"/>
                </a:lnTo>
                <a:lnTo>
                  <a:pt x="2653" y="1341"/>
                </a:lnTo>
                <a:lnTo>
                  <a:pt x="2677" y="1325"/>
                </a:lnTo>
                <a:lnTo>
                  <a:pt x="2699" y="1309"/>
                </a:lnTo>
                <a:lnTo>
                  <a:pt x="2715" y="1295"/>
                </a:lnTo>
                <a:lnTo>
                  <a:pt x="2729" y="1279"/>
                </a:lnTo>
                <a:lnTo>
                  <a:pt x="2737" y="1267"/>
                </a:lnTo>
                <a:lnTo>
                  <a:pt x="2743" y="1253"/>
                </a:lnTo>
                <a:lnTo>
                  <a:pt x="2745" y="1243"/>
                </a:lnTo>
                <a:lnTo>
                  <a:pt x="2745" y="1243"/>
                </a:lnTo>
                <a:lnTo>
                  <a:pt x="2743" y="1197"/>
                </a:lnTo>
                <a:lnTo>
                  <a:pt x="2739" y="1146"/>
                </a:lnTo>
                <a:lnTo>
                  <a:pt x="2733" y="1104"/>
                </a:lnTo>
                <a:lnTo>
                  <a:pt x="2729" y="1082"/>
                </a:lnTo>
                <a:lnTo>
                  <a:pt x="2729" y="1082"/>
                </a:lnTo>
                <a:lnTo>
                  <a:pt x="2725" y="1070"/>
                </a:lnTo>
                <a:lnTo>
                  <a:pt x="2723" y="1048"/>
                </a:lnTo>
                <a:lnTo>
                  <a:pt x="2721" y="1024"/>
                </a:lnTo>
                <a:lnTo>
                  <a:pt x="2721" y="1002"/>
                </a:lnTo>
                <a:lnTo>
                  <a:pt x="2721" y="1002"/>
                </a:lnTo>
                <a:lnTo>
                  <a:pt x="2725" y="992"/>
                </a:lnTo>
                <a:lnTo>
                  <a:pt x="2735" y="978"/>
                </a:lnTo>
                <a:lnTo>
                  <a:pt x="2761" y="944"/>
                </a:lnTo>
                <a:lnTo>
                  <a:pt x="2771" y="926"/>
                </a:lnTo>
                <a:lnTo>
                  <a:pt x="2775" y="916"/>
                </a:lnTo>
                <a:lnTo>
                  <a:pt x="2777" y="908"/>
                </a:lnTo>
                <a:lnTo>
                  <a:pt x="2779" y="898"/>
                </a:lnTo>
                <a:lnTo>
                  <a:pt x="2777" y="890"/>
                </a:lnTo>
                <a:lnTo>
                  <a:pt x="2775" y="882"/>
                </a:lnTo>
                <a:lnTo>
                  <a:pt x="2769" y="874"/>
                </a:lnTo>
                <a:lnTo>
                  <a:pt x="2769" y="874"/>
                </a:lnTo>
                <a:lnTo>
                  <a:pt x="2703" y="800"/>
                </a:lnTo>
                <a:lnTo>
                  <a:pt x="2667" y="762"/>
                </a:lnTo>
                <a:lnTo>
                  <a:pt x="2633" y="730"/>
                </a:lnTo>
                <a:lnTo>
                  <a:pt x="2633" y="730"/>
                </a:lnTo>
                <a:lnTo>
                  <a:pt x="2607" y="703"/>
                </a:lnTo>
                <a:lnTo>
                  <a:pt x="2583" y="681"/>
                </a:lnTo>
                <a:lnTo>
                  <a:pt x="2569" y="671"/>
                </a:lnTo>
                <a:lnTo>
                  <a:pt x="2553" y="661"/>
                </a:lnTo>
                <a:lnTo>
                  <a:pt x="2535" y="651"/>
                </a:lnTo>
                <a:lnTo>
                  <a:pt x="2513" y="641"/>
                </a:lnTo>
                <a:lnTo>
                  <a:pt x="2513" y="641"/>
                </a:lnTo>
                <a:lnTo>
                  <a:pt x="2447" y="613"/>
                </a:lnTo>
                <a:lnTo>
                  <a:pt x="2353" y="573"/>
                </a:lnTo>
                <a:lnTo>
                  <a:pt x="2299" y="551"/>
                </a:lnTo>
                <a:lnTo>
                  <a:pt x="2245" y="523"/>
                </a:lnTo>
                <a:lnTo>
                  <a:pt x="2189" y="495"/>
                </a:lnTo>
                <a:lnTo>
                  <a:pt x="2137" y="465"/>
                </a:lnTo>
                <a:lnTo>
                  <a:pt x="2137" y="465"/>
                </a:lnTo>
                <a:lnTo>
                  <a:pt x="2091" y="435"/>
                </a:lnTo>
                <a:lnTo>
                  <a:pt x="2055" y="407"/>
                </a:lnTo>
                <a:lnTo>
                  <a:pt x="2027" y="383"/>
                </a:lnTo>
                <a:lnTo>
                  <a:pt x="2007" y="361"/>
                </a:lnTo>
                <a:lnTo>
                  <a:pt x="1991" y="345"/>
                </a:lnTo>
                <a:lnTo>
                  <a:pt x="1983" y="331"/>
                </a:lnTo>
                <a:lnTo>
                  <a:pt x="1977" y="321"/>
                </a:lnTo>
                <a:lnTo>
                  <a:pt x="1953" y="329"/>
                </a:lnTo>
                <a:lnTo>
                  <a:pt x="1849" y="224"/>
                </a:lnTo>
                <a:lnTo>
                  <a:pt x="1849" y="224"/>
                </a:lnTo>
                <a:lnTo>
                  <a:pt x="1855" y="218"/>
                </a:lnTo>
                <a:lnTo>
                  <a:pt x="1865" y="204"/>
                </a:lnTo>
                <a:lnTo>
                  <a:pt x="1871" y="196"/>
                </a:lnTo>
                <a:lnTo>
                  <a:pt x="1875" y="188"/>
                </a:lnTo>
                <a:lnTo>
                  <a:pt x="1875" y="180"/>
                </a:lnTo>
                <a:lnTo>
                  <a:pt x="1873" y="176"/>
                </a:lnTo>
                <a:lnTo>
                  <a:pt x="1873" y="176"/>
                </a:lnTo>
                <a:lnTo>
                  <a:pt x="1869" y="172"/>
                </a:lnTo>
                <a:lnTo>
                  <a:pt x="1863" y="170"/>
                </a:lnTo>
                <a:lnTo>
                  <a:pt x="1855" y="168"/>
                </a:lnTo>
                <a:lnTo>
                  <a:pt x="1847" y="166"/>
                </a:lnTo>
                <a:lnTo>
                  <a:pt x="1843" y="164"/>
                </a:lnTo>
                <a:lnTo>
                  <a:pt x="1841" y="160"/>
                </a:lnTo>
                <a:lnTo>
                  <a:pt x="1841" y="160"/>
                </a:lnTo>
                <a:lnTo>
                  <a:pt x="1837" y="148"/>
                </a:lnTo>
                <a:lnTo>
                  <a:pt x="1829" y="136"/>
                </a:lnTo>
                <a:lnTo>
                  <a:pt x="1821" y="126"/>
                </a:lnTo>
                <a:lnTo>
                  <a:pt x="1817" y="120"/>
                </a:lnTo>
                <a:lnTo>
                  <a:pt x="1817" y="120"/>
                </a:lnTo>
                <a:lnTo>
                  <a:pt x="1813" y="120"/>
                </a:lnTo>
                <a:lnTo>
                  <a:pt x="1811" y="122"/>
                </a:lnTo>
                <a:lnTo>
                  <a:pt x="1807" y="124"/>
                </a:lnTo>
                <a:lnTo>
                  <a:pt x="1801" y="120"/>
                </a:lnTo>
                <a:lnTo>
                  <a:pt x="1801" y="120"/>
                </a:lnTo>
                <a:lnTo>
                  <a:pt x="1791" y="108"/>
                </a:lnTo>
                <a:lnTo>
                  <a:pt x="1787" y="102"/>
                </a:lnTo>
                <a:lnTo>
                  <a:pt x="1785" y="96"/>
                </a:lnTo>
                <a:lnTo>
                  <a:pt x="1785" y="96"/>
                </a:lnTo>
                <a:lnTo>
                  <a:pt x="1787" y="90"/>
                </a:lnTo>
                <a:lnTo>
                  <a:pt x="1789" y="84"/>
                </a:lnTo>
                <a:lnTo>
                  <a:pt x="1789" y="80"/>
                </a:lnTo>
                <a:lnTo>
                  <a:pt x="1787" y="78"/>
                </a:lnTo>
                <a:lnTo>
                  <a:pt x="1783" y="74"/>
                </a:lnTo>
                <a:lnTo>
                  <a:pt x="1777" y="72"/>
                </a:lnTo>
                <a:lnTo>
                  <a:pt x="1777" y="72"/>
                </a:lnTo>
                <a:lnTo>
                  <a:pt x="1755" y="64"/>
                </a:lnTo>
                <a:lnTo>
                  <a:pt x="1745" y="64"/>
                </a:lnTo>
                <a:lnTo>
                  <a:pt x="1745" y="64"/>
                </a:lnTo>
                <a:lnTo>
                  <a:pt x="1741" y="62"/>
                </a:lnTo>
                <a:lnTo>
                  <a:pt x="1733" y="58"/>
                </a:lnTo>
                <a:lnTo>
                  <a:pt x="1727" y="48"/>
                </a:lnTo>
                <a:lnTo>
                  <a:pt x="1723" y="42"/>
                </a:lnTo>
                <a:lnTo>
                  <a:pt x="1721" y="32"/>
                </a:lnTo>
                <a:lnTo>
                  <a:pt x="1721" y="32"/>
                </a:lnTo>
                <a:lnTo>
                  <a:pt x="1717" y="16"/>
                </a:lnTo>
                <a:lnTo>
                  <a:pt x="1715" y="6"/>
                </a:lnTo>
                <a:lnTo>
                  <a:pt x="1711" y="2"/>
                </a:lnTo>
                <a:lnTo>
                  <a:pt x="1709" y="2"/>
                </a:lnTo>
                <a:lnTo>
                  <a:pt x="1697" y="0"/>
                </a:lnTo>
                <a:lnTo>
                  <a:pt x="1697" y="0"/>
                </a:lnTo>
                <a:lnTo>
                  <a:pt x="1689" y="2"/>
                </a:lnTo>
                <a:lnTo>
                  <a:pt x="1683" y="6"/>
                </a:lnTo>
                <a:lnTo>
                  <a:pt x="1679" y="12"/>
                </a:lnTo>
                <a:lnTo>
                  <a:pt x="1673" y="20"/>
                </a:lnTo>
                <a:lnTo>
                  <a:pt x="1667" y="34"/>
                </a:lnTo>
                <a:lnTo>
                  <a:pt x="1665" y="40"/>
                </a:lnTo>
                <a:lnTo>
                  <a:pt x="1665" y="40"/>
                </a:lnTo>
                <a:lnTo>
                  <a:pt x="1649" y="38"/>
                </a:lnTo>
                <a:lnTo>
                  <a:pt x="1639" y="34"/>
                </a:lnTo>
                <a:lnTo>
                  <a:pt x="1635" y="34"/>
                </a:lnTo>
                <a:lnTo>
                  <a:pt x="1633" y="32"/>
                </a:lnTo>
                <a:lnTo>
                  <a:pt x="1633" y="32"/>
                </a:lnTo>
                <a:lnTo>
                  <a:pt x="1633" y="32"/>
                </a:lnTo>
                <a:lnTo>
                  <a:pt x="1631" y="34"/>
                </a:lnTo>
                <a:lnTo>
                  <a:pt x="1627" y="40"/>
                </a:lnTo>
                <a:lnTo>
                  <a:pt x="1625" y="50"/>
                </a:lnTo>
                <a:lnTo>
                  <a:pt x="1625" y="54"/>
                </a:lnTo>
                <a:lnTo>
                  <a:pt x="1625" y="56"/>
                </a:lnTo>
                <a:lnTo>
                  <a:pt x="1625" y="56"/>
                </a:lnTo>
                <a:lnTo>
                  <a:pt x="1635" y="66"/>
                </a:lnTo>
                <a:lnTo>
                  <a:pt x="1637" y="70"/>
                </a:lnTo>
                <a:lnTo>
                  <a:pt x="1637" y="70"/>
                </a:lnTo>
                <a:lnTo>
                  <a:pt x="1633" y="72"/>
                </a:lnTo>
                <a:lnTo>
                  <a:pt x="1633" y="72"/>
                </a:lnTo>
                <a:lnTo>
                  <a:pt x="1617" y="76"/>
                </a:lnTo>
                <a:lnTo>
                  <a:pt x="1611" y="78"/>
                </a:lnTo>
                <a:lnTo>
                  <a:pt x="1609" y="80"/>
                </a:lnTo>
                <a:lnTo>
                  <a:pt x="1609" y="80"/>
                </a:lnTo>
                <a:lnTo>
                  <a:pt x="1605" y="94"/>
                </a:lnTo>
                <a:lnTo>
                  <a:pt x="1603" y="104"/>
                </a:lnTo>
                <a:lnTo>
                  <a:pt x="1601" y="112"/>
                </a:lnTo>
                <a:lnTo>
                  <a:pt x="1601" y="112"/>
                </a:lnTo>
                <a:lnTo>
                  <a:pt x="1603" y="118"/>
                </a:lnTo>
                <a:lnTo>
                  <a:pt x="1607" y="122"/>
                </a:lnTo>
                <a:lnTo>
                  <a:pt x="1609" y="126"/>
                </a:lnTo>
                <a:lnTo>
                  <a:pt x="1609" y="128"/>
                </a:lnTo>
                <a:lnTo>
                  <a:pt x="1609" y="128"/>
                </a:lnTo>
                <a:lnTo>
                  <a:pt x="1609" y="128"/>
                </a:lnTo>
                <a:lnTo>
                  <a:pt x="1605" y="134"/>
                </a:lnTo>
                <a:lnTo>
                  <a:pt x="1599" y="144"/>
                </a:lnTo>
                <a:lnTo>
                  <a:pt x="1593" y="160"/>
                </a:lnTo>
                <a:lnTo>
                  <a:pt x="1593" y="160"/>
                </a:lnTo>
                <a:lnTo>
                  <a:pt x="1557" y="164"/>
                </a:lnTo>
                <a:lnTo>
                  <a:pt x="1531" y="168"/>
                </a:lnTo>
                <a:lnTo>
                  <a:pt x="1513" y="168"/>
                </a:lnTo>
                <a:lnTo>
                  <a:pt x="1513" y="168"/>
                </a:lnTo>
                <a:lnTo>
                  <a:pt x="1505" y="168"/>
                </a:lnTo>
                <a:lnTo>
                  <a:pt x="1495" y="170"/>
                </a:lnTo>
                <a:lnTo>
                  <a:pt x="1449" y="192"/>
                </a:lnTo>
                <a:lnTo>
                  <a:pt x="1449" y="192"/>
                </a:lnTo>
                <a:lnTo>
                  <a:pt x="1411" y="208"/>
                </a:lnTo>
                <a:lnTo>
                  <a:pt x="1370" y="222"/>
                </a:lnTo>
                <a:lnTo>
                  <a:pt x="1296" y="249"/>
                </a:lnTo>
                <a:lnTo>
                  <a:pt x="1296" y="249"/>
                </a:lnTo>
                <a:lnTo>
                  <a:pt x="1270" y="257"/>
                </a:lnTo>
                <a:lnTo>
                  <a:pt x="1270" y="257"/>
                </a:lnTo>
                <a:lnTo>
                  <a:pt x="1238" y="269"/>
                </a:lnTo>
                <a:lnTo>
                  <a:pt x="1152" y="305"/>
                </a:lnTo>
                <a:lnTo>
                  <a:pt x="1152" y="305"/>
                </a:lnTo>
                <a:lnTo>
                  <a:pt x="938" y="391"/>
                </a:lnTo>
                <a:lnTo>
                  <a:pt x="768" y="457"/>
                </a:lnTo>
                <a:lnTo>
                  <a:pt x="768" y="457"/>
                </a:lnTo>
                <a:lnTo>
                  <a:pt x="738" y="467"/>
                </a:lnTo>
                <a:lnTo>
                  <a:pt x="704" y="475"/>
                </a:lnTo>
                <a:lnTo>
                  <a:pt x="636" y="491"/>
                </a:lnTo>
                <a:lnTo>
                  <a:pt x="578" y="501"/>
                </a:lnTo>
                <a:lnTo>
                  <a:pt x="552" y="505"/>
                </a:lnTo>
                <a:lnTo>
                  <a:pt x="552" y="505"/>
                </a:lnTo>
                <a:lnTo>
                  <a:pt x="546" y="503"/>
                </a:lnTo>
                <a:lnTo>
                  <a:pt x="542" y="497"/>
                </a:lnTo>
                <a:lnTo>
                  <a:pt x="536" y="489"/>
                </a:lnTo>
                <a:lnTo>
                  <a:pt x="592" y="465"/>
                </a:lnTo>
                <a:lnTo>
                  <a:pt x="560" y="425"/>
                </a:lnTo>
                <a:lnTo>
                  <a:pt x="560" y="425"/>
                </a:lnTo>
                <a:lnTo>
                  <a:pt x="564" y="425"/>
                </a:lnTo>
                <a:lnTo>
                  <a:pt x="570" y="423"/>
                </a:lnTo>
                <a:lnTo>
                  <a:pt x="572" y="421"/>
                </a:lnTo>
                <a:lnTo>
                  <a:pt x="576" y="419"/>
                </a:lnTo>
                <a:lnTo>
                  <a:pt x="576" y="415"/>
                </a:lnTo>
                <a:lnTo>
                  <a:pt x="576" y="409"/>
                </a:lnTo>
                <a:lnTo>
                  <a:pt x="576" y="409"/>
                </a:lnTo>
                <a:lnTo>
                  <a:pt x="570" y="389"/>
                </a:lnTo>
                <a:lnTo>
                  <a:pt x="558" y="363"/>
                </a:lnTo>
                <a:lnTo>
                  <a:pt x="544" y="329"/>
                </a:lnTo>
                <a:lnTo>
                  <a:pt x="536" y="257"/>
                </a:lnTo>
                <a:lnTo>
                  <a:pt x="536" y="232"/>
                </a:lnTo>
                <a:lnTo>
                  <a:pt x="488" y="176"/>
                </a:lnTo>
                <a:lnTo>
                  <a:pt x="488" y="176"/>
                </a:lnTo>
                <a:lnTo>
                  <a:pt x="480" y="164"/>
                </a:lnTo>
                <a:lnTo>
                  <a:pt x="458" y="134"/>
                </a:lnTo>
                <a:lnTo>
                  <a:pt x="446" y="118"/>
                </a:lnTo>
                <a:lnTo>
                  <a:pt x="432" y="104"/>
                </a:lnTo>
                <a:lnTo>
                  <a:pt x="420" y="94"/>
                </a:lnTo>
                <a:lnTo>
                  <a:pt x="414" y="90"/>
                </a:lnTo>
                <a:lnTo>
                  <a:pt x="408" y="88"/>
                </a:lnTo>
                <a:lnTo>
                  <a:pt x="408" y="88"/>
                </a:lnTo>
                <a:lnTo>
                  <a:pt x="394" y="84"/>
                </a:lnTo>
                <a:lnTo>
                  <a:pt x="384" y="78"/>
                </a:lnTo>
                <a:lnTo>
                  <a:pt x="378" y="78"/>
                </a:lnTo>
                <a:lnTo>
                  <a:pt x="372" y="78"/>
                </a:lnTo>
                <a:lnTo>
                  <a:pt x="344" y="80"/>
                </a:lnTo>
                <a:lnTo>
                  <a:pt x="344" y="80"/>
                </a:lnTo>
                <a:lnTo>
                  <a:pt x="314" y="84"/>
                </a:lnTo>
                <a:lnTo>
                  <a:pt x="294" y="82"/>
                </a:lnTo>
                <a:lnTo>
                  <a:pt x="274" y="82"/>
                </a:lnTo>
                <a:lnTo>
                  <a:pt x="248" y="80"/>
                </a:lnTo>
                <a:lnTo>
                  <a:pt x="248" y="80"/>
                </a:lnTo>
                <a:lnTo>
                  <a:pt x="220" y="80"/>
                </a:lnTo>
                <a:lnTo>
                  <a:pt x="202" y="84"/>
                </a:lnTo>
                <a:lnTo>
                  <a:pt x="186" y="88"/>
                </a:lnTo>
                <a:lnTo>
                  <a:pt x="168" y="96"/>
                </a:lnTo>
                <a:lnTo>
                  <a:pt x="168" y="96"/>
                </a:lnTo>
                <a:lnTo>
                  <a:pt x="150" y="102"/>
                </a:lnTo>
                <a:lnTo>
                  <a:pt x="136" y="106"/>
                </a:lnTo>
                <a:lnTo>
                  <a:pt x="122" y="110"/>
                </a:lnTo>
                <a:lnTo>
                  <a:pt x="104" y="120"/>
                </a:lnTo>
                <a:lnTo>
                  <a:pt x="104" y="120"/>
                </a:lnTo>
                <a:lnTo>
                  <a:pt x="88" y="132"/>
                </a:lnTo>
                <a:lnTo>
                  <a:pt x="76" y="144"/>
                </a:lnTo>
                <a:lnTo>
                  <a:pt x="64" y="154"/>
                </a:lnTo>
                <a:lnTo>
                  <a:pt x="58" y="158"/>
                </a:lnTo>
                <a:lnTo>
                  <a:pt x="48" y="160"/>
                </a:lnTo>
                <a:lnTo>
                  <a:pt x="48" y="160"/>
                </a:lnTo>
                <a:lnTo>
                  <a:pt x="30" y="164"/>
                </a:lnTo>
                <a:lnTo>
                  <a:pt x="20" y="170"/>
                </a:lnTo>
                <a:lnTo>
                  <a:pt x="16" y="174"/>
                </a:lnTo>
                <a:lnTo>
                  <a:pt x="16" y="174"/>
                </a:lnTo>
                <a:lnTo>
                  <a:pt x="16" y="176"/>
                </a:lnTo>
                <a:lnTo>
                  <a:pt x="16" y="176"/>
                </a:lnTo>
                <a:lnTo>
                  <a:pt x="22" y="176"/>
                </a:lnTo>
                <a:lnTo>
                  <a:pt x="32" y="176"/>
                </a:lnTo>
                <a:lnTo>
                  <a:pt x="38" y="178"/>
                </a:lnTo>
                <a:lnTo>
                  <a:pt x="40" y="180"/>
                </a:lnTo>
                <a:lnTo>
                  <a:pt x="40" y="184"/>
                </a:lnTo>
                <a:lnTo>
                  <a:pt x="24" y="224"/>
                </a:lnTo>
                <a:lnTo>
                  <a:pt x="24" y="224"/>
                </a:lnTo>
                <a:lnTo>
                  <a:pt x="44" y="237"/>
                </a:lnTo>
                <a:lnTo>
                  <a:pt x="56" y="247"/>
                </a:lnTo>
                <a:lnTo>
                  <a:pt x="62" y="253"/>
                </a:lnTo>
                <a:lnTo>
                  <a:pt x="64" y="257"/>
                </a:lnTo>
                <a:lnTo>
                  <a:pt x="64" y="257"/>
                </a:lnTo>
                <a:close/>
                <a:moveTo>
                  <a:pt x="1064" y="697"/>
                </a:moveTo>
                <a:lnTo>
                  <a:pt x="1064" y="697"/>
                </a:lnTo>
                <a:lnTo>
                  <a:pt x="1114" y="689"/>
                </a:lnTo>
                <a:lnTo>
                  <a:pt x="1190" y="677"/>
                </a:lnTo>
                <a:lnTo>
                  <a:pt x="1260" y="663"/>
                </a:lnTo>
                <a:lnTo>
                  <a:pt x="1296" y="657"/>
                </a:lnTo>
                <a:lnTo>
                  <a:pt x="1296" y="657"/>
                </a:lnTo>
                <a:lnTo>
                  <a:pt x="1312" y="655"/>
                </a:lnTo>
                <a:lnTo>
                  <a:pt x="1340" y="649"/>
                </a:lnTo>
                <a:lnTo>
                  <a:pt x="1368" y="643"/>
                </a:lnTo>
                <a:lnTo>
                  <a:pt x="1385" y="641"/>
                </a:lnTo>
                <a:lnTo>
                  <a:pt x="1385" y="641"/>
                </a:lnTo>
                <a:lnTo>
                  <a:pt x="1391" y="641"/>
                </a:lnTo>
                <a:lnTo>
                  <a:pt x="1401" y="637"/>
                </a:lnTo>
                <a:lnTo>
                  <a:pt x="1429" y="625"/>
                </a:lnTo>
                <a:lnTo>
                  <a:pt x="1465" y="609"/>
                </a:lnTo>
                <a:lnTo>
                  <a:pt x="1481" y="569"/>
                </a:lnTo>
                <a:lnTo>
                  <a:pt x="1481" y="569"/>
                </a:lnTo>
                <a:lnTo>
                  <a:pt x="1497" y="567"/>
                </a:lnTo>
                <a:lnTo>
                  <a:pt x="1509" y="565"/>
                </a:lnTo>
                <a:lnTo>
                  <a:pt x="1511" y="563"/>
                </a:lnTo>
                <a:lnTo>
                  <a:pt x="1513" y="561"/>
                </a:lnTo>
                <a:lnTo>
                  <a:pt x="1513" y="561"/>
                </a:lnTo>
                <a:lnTo>
                  <a:pt x="1513" y="559"/>
                </a:lnTo>
                <a:lnTo>
                  <a:pt x="1513" y="559"/>
                </a:lnTo>
                <a:lnTo>
                  <a:pt x="1517" y="563"/>
                </a:lnTo>
                <a:lnTo>
                  <a:pt x="1525" y="569"/>
                </a:lnTo>
                <a:lnTo>
                  <a:pt x="1537" y="577"/>
                </a:lnTo>
                <a:lnTo>
                  <a:pt x="1537" y="577"/>
                </a:lnTo>
                <a:lnTo>
                  <a:pt x="1563" y="589"/>
                </a:lnTo>
                <a:lnTo>
                  <a:pt x="1571" y="593"/>
                </a:lnTo>
                <a:lnTo>
                  <a:pt x="1577" y="593"/>
                </a:lnTo>
                <a:lnTo>
                  <a:pt x="1577" y="593"/>
                </a:lnTo>
                <a:lnTo>
                  <a:pt x="1587" y="593"/>
                </a:lnTo>
                <a:lnTo>
                  <a:pt x="1607" y="593"/>
                </a:lnTo>
                <a:lnTo>
                  <a:pt x="1633" y="593"/>
                </a:lnTo>
                <a:lnTo>
                  <a:pt x="1633" y="593"/>
                </a:lnTo>
                <a:lnTo>
                  <a:pt x="1633" y="611"/>
                </a:lnTo>
                <a:lnTo>
                  <a:pt x="1631" y="627"/>
                </a:lnTo>
                <a:lnTo>
                  <a:pt x="1629" y="635"/>
                </a:lnTo>
                <a:lnTo>
                  <a:pt x="1625" y="641"/>
                </a:lnTo>
                <a:lnTo>
                  <a:pt x="1625" y="641"/>
                </a:lnTo>
                <a:lnTo>
                  <a:pt x="1621" y="649"/>
                </a:lnTo>
                <a:lnTo>
                  <a:pt x="1617" y="659"/>
                </a:lnTo>
                <a:lnTo>
                  <a:pt x="1613" y="669"/>
                </a:lnTo>
                <a:lnTo>
                  <a:pt x="1613" y="681"/>
                </a:lnTo>
                <a:lnTo>
                  <a:pt x="1613" y="691"/>
                </a:lnTo>
                <a:lnTo>
                  <a:pt x="1617" y="701"/>
                </a:lnTo>
                <a:lnTo>
                  <a:pt x="1623" y="710"/>
                </a:lnTo>
                <a:lnTo>
                  <a:pt x="1627" y="712"/>
                </a:lnTo>
                <a:lnTo>
                  <a:pt x="1633" y="714"/>
                </a:lnTo>
                <a:lnTo>
                  <a:pt x="1633" y="714"/>
                </a:lnTo>
                <a:lnTo>
                  <a:pt x="1677" y="724"/>
                </a:lnTo>
                <a:lnTo>
                  <a:pt x="1697" y="730"/>
                </a:lnTo>
                <a:lnTo>
                  <a:pt x="1729" y="762"/>
                </a:lnTo>
                <a:lnTo>
                  <a:pt x="1729" y="778"/>
                </a:lnTo>
                <a:lnTo>
                  <a:pt x="1769" y="818"/>
                </a:lnTo>
                <a:lnTo>
                  <a:pt x="1769" y="818"/>
                </a:lnTo>
                <a:lnTo>
                  <a:pt x="1721" y="802"/>
                </a:lnTo>
                <a:lnTo>
                  <a:pt x="1671" y="786"/>
                </a:lnTo>
                <a:lnTo>
                  <a:pt x="1609" y="762"/>
                </a:lnTo>
                <a:lnTo>
                  <a:pt x="1609" y="762"/>
                </a:lnTo>
                <a:lnTo>
                  <a:pt x="1591" y="756"/>
                </a:lnTo>
                <a:lnTo>
                  <a:pt x="1573" y="752"/>
                </a:lnTo>
                <a:lnTo>
                  <a:pt x="1553" y="750"/>
                </a:lnTo>
                <a:lnTo>
                  <a:pt x="1531" y="748"/>
                </a:lnTo>
                <a:lnTo>
                  <a:pt x="1487" y="748"/>
                </a:lnTo>
                <a:lnTo>
                  <a:pt x="1443" y="750"/>
                </a:lnTo>
                <a:lnTo>
                  <a:pt x="1403" y="754"/>
                </a:lnTo>
                <a:lnTo>
                  <a:pt x="1368" y="758"/>
                </a:lnTo>
                <a:lnTo>
                  <a:pt x="1336" y="762"/>
                </a:lnTo>
                <a:lnTo>
                  <a:pt x="1336" y="762"/>
                </a:lnTo>
                <a:lnTo>
                  <a:pt x="1334" y="760"/>
                </a:lnTo>
                <a:lnTo>
                  <a:pt x="1332" y="754"/>
                </a:lnTo>
                <a:lnTo>
                  <a:pt x="1328" y="738"/>
                </a:lnTo>
                <a:lnTo>
                  <a:pt x="1328" y="738"/>
                </a:lnTo>
                <a:lnTo>
                  <a:pt x="1320" y="706"/>
                </a:lnTo>
                <a:lnTo>
                  <a:pt x="1160" y="714"/>
                </a:lnTo>
                <a:lnTo>
                  <a:pt x="1160" y="714"/>
                </a:lnTo>
                <a:lnTo>
                  <a:pt x="1098" y="706"/>
                </a:lnTo>
                <a:lnTo>
                  <a:pt x="1064" y="701"/>
                </a:lnTo>
                <a:lnTo>
                  <a:pt x="1058" y="699"/>
                </a:lnTo>
                <a:lnTo>
                  <a:pt x="1064" y="697"/>
                </a:lnTo>
                <a:lnTo>
                  <a:pt x="1064" y="697"/>
                </a:lnTo>
                <a:close/>
                <a:moveTo>
                  <a:pt x="1513" y="337"/>
                </a:moveTo>
                <a:lnTo>
                  <a:pt x="1513" y="337"/>
                </a:lnTo>
                <a:lnTo>
                  <a:pt x="1513" y="337"/>
                </a:lnTo>
                <a:lnTo>
                  <a:pt x="1513" y="337"/>
                </a:lnTo>
                <a:lnTo>
                  <a:pt x="1513" y="337"/>
                </a:lnTo>
                <a:lnTo>
                  <a:pt x="1513" y="337"/>
                </a:lnTo>
                <a:close/>
                <a:moveTo>
                  <a:pt x="1513" y="353"/>
                </a:moveTo>
                <a:lnTo>
                  <a:pt x="1513" y="353"/>
                </a:lnTo>
                <a:lnTo>
                  <a:pt x="1517" y="385"/>
                </a:lnTo>
                <a:lnTo>
                  <a:pt x="1521" y="401"/>
                </a:lnTo>
                <a:lnTo>
                  <a:pt x="1489" y="425"/>
                </a:lnTo>
                <a:lnTo>
                  <a:pt x="1433" y="433"/>
                </a:lnTo>
                <a:lnTo>
                  <a:pt x="1433" y="433"/>
                </a:lnTo>
                <a:lnTo>
                  <a:pt x="1389" y="441"/>
                </a:lnTo>
                <a:lnTo>
                  <a:pt x="1356" y="447"/>
                </a:lnTo>
                <a:lnTo>
                  <a:pt x="1336" y="449"/>
                </a:lnTo>
                <a:lnTo>
                  <a:pt x="1336" y="449"/>
                </a:lnTo>
                <a:lnTo>
                  <a:pt x="1144" y="457"/>
                </a:lnTo>
                <a:lnTo>
                  <a:pt x="1144" y="457"/>
                </a:lnTo>
                <a:lnTo>
                  <a:pt x="1252" y="431"/>
                </a:lnTo>
                <a:lnTo>
                  <a:pt x="1326" y="413"/>
                </a:lnTo>
                <a:lnTo>
                  <a:pt x="1350" y="405"/>
                </a:lnTo>
                <a:lnTo>
                  <a:pt x="1360" y="401"/>
                </a:lnTo>
                <a:lnTo>
                  <a:pt x="1360" y="401"/>
                </a:lnTo>
                <a:lnTo>
                  <a:pt x="1362" y="399"/>
                </a:lnTo>
                <a:lnTo>
                  <a:pt x="1370" y="397"/>
                </a:lnTo>
                <a:lnTo>
                  <a:pt x="1389" y="393"/>
                </a:lnTo>
                <a:lnTo>
                  <a:pt x="1411" y="389"/>
                </a:lnTo>
                <a:lnTo>
                  <a:pt x="1425" y="385"/>
                </a:lnTo>
                <a:lnTo>
                  <a:pt x="1425" y="385"/>
                </a:lnTo>
                <a:lnTo>
                  <a:pt x="1513" y="337"/>
                </a:lnTo>
                <a:lnTo>
                  <a:pt x="1513" y="337"/>
                </a:lnTo>
                <a:lnTo>
                  <a:pt x="1513" y="353"/>
                </a:lnTo>
                <a:lnTo>
                  <a:pt x="1513" y="353"/>
                </a:lnTo>
                <a:close/>
                <a:moveTo>
                  <a:pt x="1817" y="473"/>
                </a:moveTo>
                <a:lnTo>
                  <a:pt x="1817" y="473"/>
                </a:lnTo>
                <a:lnTo>
                  <a:pt x="1819" y="473"/>
                </a:lnTo>
                <a:lnTo>
                  <a:pt x="1819" y="475"/>
                </a:lnTo>
                <a:lnTo>
                  <a:pt x="1819" y="475"/>
                </a:lnTo>
                <a:lnTo>
                  <a:pt x="1817" y="473"/>
                </a:lnTo>
                <a:lnTo>
                  <a:pt x="1817" y="473"/>
                </a:lnTo>
                <a:close/>
                <a:moveTo>
                  <a:pt x="1865" y="489"/>
                </a:moveTo>
                <a:lnTo>
                  <a:pt x="1865" y="489"/>
                </a:lnTo>
                <a:lnTo>
                  <a:pt x="1877" y="513"/>
                </a:lnTo>
                <a:lnTo>
                  <a:pt x="1887" y="531"/>
                </a:lnTo>
                <a:lnTo>
                  <a:pt x="1897" y="545"/>
                </a:lnTo>
                <a:lnTo>
                  <a:pt x="1897" y="545"/>
                </a:lnTo>
                <a:lnTo>
                  <a:pt x="1905" y="553"/>
                </a:lnTo>
                <a:lnTo>
                  <a:pt x="1921" y="563"/>
                </a:lnTo>
                <a:lnTo>
                  <a:pt x="1965" y="593"/>
                </a:lnTo>
                <a:lnTo>
                  <a:pt x="2025" y="633"/>
                </a:lnTo>
                <a:lnTo>
                  <a:pt x="2025" y="633"/>
                </a:lnTo>
                <a:lnTo>
                  <a:pt x="1929" y="593"/>
                </a:lnTo>
                <a:lnTo>
                  <a:pt x="1857" y="561"/>
                </a:lnTo>
                <a:lnTo>
                  <a:pt x="1809" y="537"/>
                </a:lnTo>
                <a:lnTo>
                  <a:pt x="1809" y="537"/>
                </a:lnTo>
                <a:lnTo>
                  <a:pt x="1789" y="523"/>
                </a:lnTo>
                <a:lnTo>
                  <a:pt x="1777" y="513"/>
                </a:lnTo>
                <a:lnTo>
                  <a:pt x="1771" y="507"/>
                </a:lnTo>
                <a:lnTo>
                  <a:pt x="1769" y="505"/>
                </a:lnTo>
                <a:lnTo>
                  <a:pt x="1769" y="505"/>
                </a:lnTo>
                <a:lnTo>
                  <a:pt x="1809" y="481"/>
                </a:lnTo>
                <a:lnTo>
                  <a:pt x="1809" y="481"/>
                </a:lnTo>
                <a:lnTo>
                  <a:pt x="1819" y="475"/>
                </a:lnTo>
                <a:lnTo>
                  <a:pt x="1819" y="475"/>
                </a:lnTo>
                <a:lnTo>
                  <a:pt x="1845" y="483"/>
                </a:lnTo>
                <a:lnTo>
                  <a:pt x="1865" y="489"/>
                </a:lnTo>
                <a:lnTo>
                  <a:pt x="1865" y="489"/>
                </a:lnTo>
                <a:close/>
              </a:path>
            </a:pathLst>
          </a:custGeom>
          <a:gradFill>
            <a:gsLst>
              <a:gs pos="0">
                <a:srgbClr val="002060"/>
              </a:gs>
              <a:gs pos="100000">
                <a:srgbClr val="0070C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6">
            <a:extLst>
              <a:ext uri="{FF2B5EF4-FFF2-40B4-BE49-F238E27FC236}">
                <a16:creationId xmlns:a16="http://schemas.microsoft.com/office/drawing/2014/main" id="{111BF11A-E574-484E-964F-06045717A27E}"/>
              </a:ext>
            </a:extLst>
          </p:cNvPr>
          <p:cNvSpPr>
            <a:spLocks noEditPoints="1"/>
          </p:cNvSpPr>
          <p:nvPr/>
        </p:nvSpPr>
        <p:spPr bwMode="auto">
          <a:xfrm>
            <a:off x="3760787" y="3928404"/>
            <a:ext cx="2451588" cy="2291399"/>
          </a:xfrm>
          <a:custGeom>
            <a:avLst/>
            <a:gdLst>
              <a:gd name="T0" fmla="*/ 1446 w 2112"/>
              <a:gd name="T1" fmla="*/ 581 h 1974"/>
              <a:gd name="T2" fmla="*/ 1370 w 2112"/>
              <a:gd name="T3" fmla="*/ 715 h 1974"/>
              <a:gd name="T4" fmla="*/ 1294 w 2112"/>
              <a:gd name="T5" fmla="*/ 924 h 1974"/>
              <a:gd name="T6" fmla="*/ 1212 w 2112"/>
              <a:gd name="T7" fmla="*/ 1118 h 1974"/>
              <a:gd name="T8" fmla="*/ 874 w 2112"/>
              <a:gd name="T9" fmla="*/ 1090 h 1974"/>
              <a:gd name="T10" fmla="*/ 378 w 2112"/>
              <a:gd name="T11" fmla="*/ 1024 h 1974"/>
              <a:gd name="T12" fmla="*/ 300 w 2112"/>
              <a:gd name="T13" fmla="*/ 932 h 1974"/>
              <a:gd name="T14" fmla="*/ 262 w 2112"/>
              <a:gd name="T15" fmla="*/ 719 h 1974"/>
              <a:gd name="T16" fmla="*/ 208 w 2112"/>
              <a:gd name="T17" fmla="*/ 667 h 1974"/>
              <a:gd name="T18" fmla="*/ 154 w 2112"/>
              <a:gd name="T19" fmla="*/ 733 h 1974"/>
              <a:gd name="T20" fmla="*/ 138 w 2112"/>
              <a:gd name="T21" fmla="*/ 663 h 1974"/>
              <a:gd name="T22" fmla="*/ 82 w 2112"/>
              <a:gd name="T23" fmla="*/ 673 h 1974"/>
              <a:gd name="T24" fmla="*/ 60 w 2112"/>
              <a:gd name="T25" fmla="*/ 729 h 1974"/>
              <a:gd name="T26" fmla="*/ 24 w 2112"/>
              <a:gd name="T27" fmla="*/ 773 h 1974"/>
              <a:gd name="T28" fmla="*/ 0 w 2112"/>
              <a:gd name="T29" fmla="*/ 860 h 1974"/>
              <a:gd name="T30" fmla="*/ 26 w 2112"/>
              <a:gd name="T31" fmla="*/ 1034 h 1974"/>
              <a:gd name="T32" fmla="*/ 48 w 2112"/>
              <a:gd name="T33" fmla="*/ 1228 h 1974"/>
              <a:gd name="T34" fmla="*/ 136 w 2112"/>
              <a:gd name="T35" fmla="*/ 1268 h 1974"/>
              <a:gd name="T36" fmla="*/ 176 w 2112"/>
              <a:gd name="T37" fmla="*/ 1285 h 1974"/>
              <a:gd name="T38" fmla="*/ 194 w 2112"/>
              <a:gd name="T39" fmla="*/ 1471 h 1974"/>
              <a:gd name="T40" fmla="*/ 440 w 2112"/>
              <a:gd name="T41" fmla="*/ 1491 h 1974"/>
              <a:gd name="T42" fmla="*/ 808 w 2112"/>
              <a:gd name="T43" fmla="*/ 1573 h 1974"/>
              <a:gd name="T44" fmla="*/ 992 w 2112"/>
              <a:gd name="T45" fmla="*/ 1661 h 1974"/>
              <a:gd name="T46" fmla="*/ 976 w 2112"/>
              <a:gd name="T47" fmla="*/ 1701 h 1974"/>
              <a:gd name="T48" fmla="*/ 1024 w 2112"/>
              <a:gd name="T49" fmla="*/ 1701 h 1974"/>
              <a:gd name="T50" fmla="*/ 1076 w 2112"/>
              <a:gd name="T51" fmla="*/ 1683 h 1974"/>
              <a:gd name="T52" fmla="*/ 1234 w 2112"/>
              <a:gd name="T53" fmla="*/ 1659 h 1974"/>
              <a:gd name="T54" fmla="*/ 1568 w 2112"/>
              <a:gd name="T55" fmla="*/ 1685 h 1974"/>
              <a:gd name="T56" fmla="*/ 1602 w 2112"/>
              <a:gd name="T57" fmla="*/ 1800 h 1974"/>
              <a:gd name="T58" fmla="*/ 1540 w 2112"/>
              <a:gd name="T59" fmla="*/ 1832 h 1974"/>
              <a:gd name="T60" fmla="*/ 1572 w 2112"/>
              <a:gd name="T61" fmla="*/ 1864 h 1974"/>
              <a:gd name="T62" fmla="*/ 1620 w 2112"/>
              <a:gd name="T63" fmla="*/ 1876 h 1974"/>
              <a:gd name="T64" fmla="*/ 1664 w 2112"/>
              <a:gd name="T65" fmla="*/ 1950 h 1974"/>
              <a:gd name="T66" fmla="*/ 1686 w 2112"/>
              <a:gd name="T67" fmla="*/ 1894 h 1974"/>
              <a:gd name="T68" fmla="*/ 1740 w 2112"/>
              <a:gd name="T69" fmla="*/ 1968 h 1974"/>
              <a:gd name="T70" fmla="*/ 1756 w 2112"/>
              <a:gd name="T71" fmla="*/ 1934 h 1974"/>
              <a:gd name="T72" fmla="*/ 1776 w 2112"/>
              <a:gd name="T73" fmla="*/ 1870 h 1974"/>
              <a:gd name="T74" fmla="*/ 1824 w 2112"/>
              <a:gd name="T75" fmla="*/ 1894 h 1974"/>
              <a:gd name="T76" fmla="*/ 1768 w 2112"/>
              <a:gd name="T77" fmla="*/ 1782 h 1974"/>
              <a:gd name="T78" fmla="*/ 1804 w 2112"/>
              <a:gd name="T79" fmla="*/ 1740 h 1974"/>
              <a:gd name="T80" fmla="*/ 1896 w 2112"/>
              <a:gd name="T81" fmla="*/ 1645 h 1974"/>
              <a:gd name="T82" fmla="*/ 1972 w 2112"/>
              <a:gd name="T83" fmla="*/ 1567 h 1974"/>
              <a:gd name="T84" fmla="*/ 2048 w 2112"/>
              <a:gd name="T85" fmla="*/ 1341 h 1974"/>
              <a:gd name="T86" fmla="*/ 2112 w 2112"/>
              <a:gd name="T87" fmla="*/ 828 h 1974"/>
              <a:gd name="T88" fmla="*/ 2064 w 2112"/>
              <a:gd name="T89" fmla="*/ 547 h 1974"/>
              <a:gd name="T90" fmla="*/ 1856 w 2112"/>
              <a:gd name="T91" fmla="*/ 419 h 1974"/>
              <a:gd name="T92" fmla="*/ 1848 w 2112"/>
              <a:gd name="T93" fmla="*/ 194 h 1974"/>
              <a:gd name="T94" fmla="*/ 1744 w 2112"/>
              <a:gd name="T95" fmla="*/ 42 h 1974"/>
              <a:gd name="T96" fmla="*/ 1616 w 2112"/>
              <a:gd name="T97" fmla="*/ 10 h 1974"/>
              <a:gd name="T98" fmla="*/ 1562 w 2112"/>
              <a:gd name="T99" fmla="*/ 16 h 1974"/>
              <a:gd name="T100" fmla="*/ 1520 w 2112"/>
              <a:gd name="T101" fmla="*/ 46 h 1974"/>
              <a:gd name="T102" fmla="*/ 1446 w 2112"/>
              <a:gd name="T103" fmla="*/ 86 h 1974"/>
              <a:gd name="T104" fmla="*/ 1418 w 2112"/>
              <a:gd name="T105" fmla="*/ 246 h 1974"/>
              <a:gd name="T106" fmla="*/ 1470 w 2112"/>
              <a:gd name="T107" fmla="*/ 365 h 1974"/>
              <a:gd name="T108" fmla="*/ 1472 w 2112"/>
              <a:gd name="T109" fmla="*/ 443 h 1974"/>
              <a:gd name="T110" fmla="*/ 1516 w 2112"/>
              <a:gd name="T111" fmla="*/ 521 h 1974"/>
              <a:gd name="T112" fmla="*/ 1440 w 2112"/>
              <a:gd name="T113" fmla="*/ 930 h 1974"/>
              <a:gd name="T114" fmla="*/ 1440 w 2112"/>
              <a:gd name="T115" fmla="*/ 1126 h 1974"/>
              <a:gd name="T116" fmla="*/ 1396 w 2112"/>
              <a:gd name="T117" fmla="*/ 1044 h 19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12" h="1974">
                <a:moveTo>
                  <a:pt x="1536" y="555"/>
                </a:moveTo>
                <a:lnTo>
                  <a:pt x="1536" y="555"/>
                </a:lnTo>
                <a:lnTo>
                  <a:pt x="1528" y="555"/>
                </a:lnTo>
                <a:lnTo>
                  <a:pt x="1510" y="557"/>
                </a:lnTo>
                <a:lnTo>
                  <a:pt x="1488" y="561"/>
                </a:lnTo>
                <a:lnTo>
                  <a:pt x="1476" y="565"/>
                </a:lnTo>
                <a:lnTo>
                  <a:pt x="1464" y="571"/>
                </a:lnTo>
                <a:lnTo>
                  <a:pt x="1464" y="571"/>
                </a:lnTo>
                <a:lnTo>
                  <a:pt x="1446" y="581"/>
                </a:lnTo>
                <a:lnTo>
                  <a:pt x="1432" y="593"/>
                </a:lnTo>
                <a:lnTo>
                  <a:pt x="1426" y="599"/>
                </a:lnTo>
                <a:lnTo>
                  <a:pt x="1420" y="609"/>
                </a:lnTo>
                <a:lnTo>
                  <a:pt x="1408" y="635"/>
                </a:lnTo>
                <a:lnTo>
                  <a:pt x="1408" y="635"/>
                </a:lnTo>
                <a:lnTo>
                  <a:pt x="1396" y="663"/>
                </a:lnTo>
                <a:lnTo>
                  <a:pt x="1384" y="685"/>
                </a:lnTo>
                <a:lnTo>
                  <a:pt x="1374" y="705"/>
                </a:lnTo>
                <a:lnTo>
                  <a:pt x="1370" y="715"/>
                </a:lnTo>
                <a:lnTo>
                  <a:pt x="1368" y="725"/>
                </a:lnTo>
                <a:lnTo>
                  <a:pt x="1368" y="725"/>
                </a:lnTo>
                <a:lnTo>
                  <a:pt x="1364" y="741"/>
                </a:lnTo>
                <a:lnTo>
                  <a:pt x="1358" y="761"/>
                </a:lnTo>
                <a:lnTo>
                  <a:pt x="1342" y="812"/>
                </a:lnTo>
                <a:lnTo>
                  <a:pt x="1322" y="862"/>
                </a:lnTo>
                <a:lnTo>
                  <a:pt x="1306" y="894"/>
                </a:lnTo>
                <a:lnTo>
                  <a:pt x="1306" y="894"/>
                </a:lnTo>
                <a:lnTo>
                  <a:pt x="1294" y="924"/>
                </a:lnTo>
                <a:lnTo>
                  <a:pt x="1278" y="964"/>
                </a:lnTo>
                <a:lnTo>
                  <a:pt x="1250" y="1042"/>
                </a:lnTo>
                <a:lnTo>
                  <a:pt x="1250" y="1042"/>
                </a:lnTo>
                <a:lnTo>
                  <a:pt x="1240" y="1072"/>
                </a:lnTo>
                <a:lnTo>
                  <a:pt x="1236" y="1086"/>
                </a:lnTo>
                <a:lnTo>
                  <a:pt x="1230" y="1100"/>
                </a:lnTo>
                <a:lnTo>
                  <a:pt x="1222" y="1110"/>
                </a:lnTo>
                <a:lnTo>
                  <a:pt x="1216" y="1114"/>
                </a:lnTo>
                <a:lnTo>
                  <a:pt x="1212" y="1118"/>
                </a:lnTo>
                <a:lnTo>
                  <a:pt x="1204" y="1120"/>
                </a:lnTo>
                <a:lnTo>
                  <a:pt x="1198" y="1120"/>
                </a:lnTo>
                <a:lnTo>
                  <a:pt x="1188" y="1120"/>
                </a:lnTo>
                <a:lnTo>
                  <a:pt x="1178" y="1118"/>
                </a:lnTo>
                <a:lnTo>
                  <a:pt x="1178" y="1118"/>
                </a:lnTo>
                <a:lnTo>
                  <a:pt x="1148" y="1114"/>
                </a:lnTo>
                <a:lnTo>
                  <a:pt x="1104" y="1108"/>
                </a:lnTo>
                <a:lnTo>
                  <a:pt x="992" y="1098"/>
                </a:lnTo>
                <a:lnTo>
                  <a:pt x="874" y="1090"/>
                </a:lnTo>
                <a:lnTo>
                  <a:pt x="792" y="1084"/>
                </a:lnTo>
                <a:lnTo>
                  <a:pt x="792" y="1084"/>
                </a:lnTo>
                <a:lnTo>
                  <a:pt x="650" y="1074"/>
                </a:lnTo>
                <a:lnTo>
                  <a:pt x="580" y="1066"/>
                </a:lnTo>
                <a:lnTo>
                  <a:pt x="536" y="1060"/>
                </a:lnTo>
                <a:lnTo>
                  <a:pt x="536" y="1060"/>
                </a:lnTo>
                <a:lnTo>
                  <a:pt x="444" y="1040"/>
                </a:lnTo>
                <a:lnTo>
                  <a:pt x="394" y="1028"/>
                </a:lnTo>
                <a:lnTo>
                  <a:pt x="378" y="1024"/>
                </a:lnTo>
                <a:lnTo>
                  <a:pt x="368" y="1020"/>
                </a:lnTo>
                <a:lnTo>
                  <a:pt x="368" y="1020"/>
                </a:lnTo>
                <a:lnTo>
                  <a:pt x="352" y="1008"/>
                </a:lnTo>
                <a:lnTo>
                  <a:pt x="342" y="1000"/>
                </a:lnTo>
                <a:lnTo>
                  <a:pt x="328" y="988"/>
                </a:lnTo>
                <a:lnTo>
                  <a:pt x="328" y="988"/>
                </a:lnTo>
                <a:lnTo>
                  <a:pt x="320" y="978"/>
                </a:lnTo>
                <a:lnTo>
                  <a:pt x="314" y="964"/>
                </a:lnTo>
                <a:lnTo>
                  <a:pt x="300" y="932"/>
                </a:lnTo>
                <a:lnTo>
                  <a:pt x="292" y="902"/>
                </a:lnTo>
                <a:lnTo>
                  <a:pt x="288" y="884"/>
                </a:lnTo>
                <a:lnTo>
                  <a:pt x="288" y="884"/>
                </a:lnTo>
                <a:lnTo>
                  <a:pt x="288" y="850"/>
                </a:lnTo>
                <a:lnTo>
                  <a:pt x="286" y="824"/>
                </a:lnTo>
                <a:lnTo>
                  <a:pt x="280" y="787"/>
                </a:lnTo>
                <a:lnTo>
                  <a:pt x="280" y="787"/>
                </a:lnTo>
                <a:lnTo>
                  <a:pt x="272" y="751"/>
                </a:lnTo>
                <a:lnTo>
                  <a:pt x="262" y="719"/>
                </a:lnTo>
                <a:lnTo>
                  <a:pt x="250" y="697"/>
                </a:lnTo>
                <a:lnTo>
                  <a:pt x="246" y="689"/>
                </a:lnTo>
                <a:lnTo>
                  <a:pt x="240" y="683"/>
                </a:lnTo>
                <a:lnTo>
                  <a:pt x="240" y="683"/>
                </a:lnTo>
                <a:lnTo>
                  <a:pt x="232" y="675"/>
                </a:lnTo>
                <a:lnTo>
                  <a:pt x="224" y="671"/>
                </a:lnTo>
                <a:lnTo>
                  <a:pt x="218" y="669"/>
                </a:lnTo>
                <a:lnTo>
                  <a:pt x="208" y="667"/>
                </a:lnTo>
                <a:lnTo>
                  <a:pt x="208" y="667"/>
                </a:lnTo>
                <a:lnTo>
                  <a:pt x="198" y="667"/>
                </a:lnTo>
                <a:lnTo>
                  <a:pt x="190" y="671"/>
                </a:lnTo>
                <a:lnTo>
                  <a:pt x="176" y="683"/>
                </a:lnTo>
                <a:lnTo>
                  <a:pt x="176" y="683"/>
                </a:lnTo>
                <a:lnTo>
                  <a:pt x="172" y="689"/>
                </a:lnTo>
                <a:lnTo>
                  <a:pt x="168" y="697"/>
                </a:lnTo>
                <a:lnTo>
                  <a:pt x="162" y="715"/>
                </a:lnTo>
                <a:lnTo>
                  <a:pt x="156" y="729"/>
                </a:lnTo>
                <a:lnTo>
                  <a:pt x="154" y="733"/>
                </a:lnTo>
                <a:lnTo>
                  <a:pt x="152" y="731"/>
                </a:lnTo>
                <a:lnTo>
                  <a:pt x="152" y="731"/>
                </a:lnTo>
                <a:lnTo>
                  <a:pt x="152" y="725"/>
                </a:lnTo>
                <a:lnTo>
                  <a:pt x="152" y="715"/>
                </a:lnTo>
                <a:lnTo>
                  <a:pt x="152" y="693"/>
                </a:lnTo>
                <a:lnTo>
                  <a:pt x="150" y="681"/>
                </a:lnTo>
                <a:lnTo>
                  <a:pt x="146" y="671"/>
                </a:lnTo>
                <a:lnTo>
                  <a:pt x="142" y="667"/>
                </a:lnTo>
                <a:lnTo>
                  <a:pt x="138" y="663"/>
                </a:lnTo>
                <a:lnTo>
                  <a:pt x="134" y="661"/>
                </a:lnTo>
                <a:lnTo>
                  <a:pt x="128" y="659"/>
                </a:lnTo>
                <a:lnTo>
                  <a:pt x="128" y="659"/>
                </a:lnTo>
                <a:lnTo>
                  <a:pt x="106" y="657"/>
                </a:lnTo>
                <a:lnTo>
                  <a:pt x="100" y="657"/>
                </a:lnTo>
                <a:lnTo>
                  <a:pt x="94" y="659"/>
                </a:lnTo>
                <a:lnTo>
                  <a:pt x="88" y="661"/>
                </a:lnTo>
                <a:lnTo>
                  <a:pt x="86" y="665"/>
                </a:lnTo>
                <a:lnTo>
                  <a:pt x="82" y="673"/>
                </a:lnTo>
                <a:lnTo>
                  <a:pt x="80" y="683"/>
                </a:lnTo>
                <a:lnTo>
                  <a:pt x="80" y="683"/>
                </a:lnTo>
                <a:lnTo>
                  <a:pt x="78" y="701"/>
                </a:lnTo>
                <a:lnTo>
                  <a:pt x="78" y="711"/>
                </a:lnTo>
                <a:lnTo>
                  <a:pt x="76" y="719"/>
                </a:lnTo>
                <a:lnTo>
                  <a:pt x="72" y="723"/>
                </a:lnTo>
                <a:lnTo>
                  <a:pt x="72" y="723"/>
                </a:lnTo>
                <a:lnTo>
                  <a:pt x="66" y="727"/>
                </a:lnTo>
                <a:lnTo>
                  <a:pt x="60" y="729"/>
                </a:lnTo>
                <a:lnTo>
                  <a:pt x="54" y="731"/>
                </a:lnTo>
                <a:lnTo>
                  <a:pt x="48" y="739"/>
                </a:lnTo>
                <a:lnTo>
                  <a:pt x="48" y="739"/>
                </a:lnTo>
                <a:lnTo>
                  <a:pt x="42" y="747"/>
                </a:lnTo>
                <a:lnTo>
                  <a:pt x="42" y="751"/>
                </a:lnTo>
                <a:lnTo>
                  <a:pt x="38" y="755"/>
                </a:lnTo>
                <a:lnTo>
                  <a:pt x="32" y="763"/>
                </a:lnTo>
                <a:lnTo>
                  <a:pt x="32" y="763"/>
                </a:lnTo>
                <a:lnTo>
                  <a:pt x="24" y="773"/>
                </a:lnTo>
                <a:lnTo>
                  <a:pt x="18" y="781"/>
                </a:lnTo>
                <a:lnTo>
                  <a:pt x="12" y="791"/>
                </a:lnTo>
                <a:lnTo>
                  <a:pt x="8" y="804"/>
                </a:lnTo>
                <a:lnTo>
                  <a:pt x="8" y="804"/>
                </a:lnTo>
                <a:lnTo>
                  <a:pt x="4" y="816"/>
                </a:lnTo>
                <a:lnTo>
                  <a:pt x="2" y="828"/>
                </a:lnTo>
                <a:lnTo>
                  <a:pt x="0" y="842"/>
                </a:lnTo>
                <a:lnTo>
                  <a:pt x="0" y="860"/>
                </a:lnTo>
                <a:lnTo>
                  <a:pt x="0" y="860"/>
                </a:lnTo>
                <a:lnTo>
                  <a:pt x="0" y="880"/>
                </a:lnTo>
                <a:lnTo>
                  <a:pt x="8" y="924"/>
                </a:lnTo>
                <a:lnTo>
                  <a:pt x="8" y="924"/>
                </a:lnTo>
                <a:lnTo>
                  <a:pt x="20" y="990"/>
                </a:lnTo>
                <a:lnTo>
                  <a:pt x="24" y="1008"/>
                </a:lnTo>
                <a:lnTo>
                  <a:pt x="24" y="1020"/>
                </a:lnTo>
                <a:lnTo>
                  <a:pt x="24" y="1020"/>
                </a:lnTo>
                <a:lnTo>
                  <a:pt x="24" y="1028"/>
                </a:lnTo>
                <a:lnTo>
                  <a:pt x="26" y="1034"/>
                </a:lnTo>
                <a:lnTo>
                  <a:pt x="26" y="1048"/>
                </a:lnTo>
                <a:lnTo>
                  <a:pt x="24" y="1068"/>
                </a:lnTo>
                <a:lnTo>
                  <a:pt x="24" y="1068"/>
                </a:lnTo>
                <a:lnTo>
                  <a:pt x="24" y="1084"/>
                </a:lnTo>
                <a:lnTo>
                  <a:pt x="24" y="1106"/>
                </a:lnTo>
                <a:lnTo>
                  <a:pt x="32" y="1156"/>
                </a:lnTo>
                <a:lnTo>
                  <a:pt x="42" y="1202"/>
                </a:lnTo>
                <a:lnTo>
                  <a:pt x="48" y="1228"/>
                </a:lnTo>
                <a:lnTo>
                  <a:pt x="48" y="1228"/>
                </a:lnTo>
                <a:lnTo>
                  <a:pt x="52" y="1234"/>
                </a:lnTo>
                <a:lnTo>
                  <a:pt x="56" y="1238"/>
                </a:lnTo>
                <a:lnTo>
                  <a:pt x="72" y="1248"/>
                </a:lnTo>
                <a:lnTo>
                  <a:pt x="90" y="1254"/>
                </a:lnTo>
                <a:lnTo>
                  <a:pt x="104" y="1260"/>
                </a:lnTo>
                <a:lnTo>
                  <a:pt x="104" y="1260"/>
                </a:lnTo>
                <a:lnTo>
                  <a:pt x="126" y="1266"/>
                </a:lnTo>
                <a:lnTo>
                  <a:pt x="136" y="1268"/>
                </a:lnTo>
                <a:lnTo>
                  <a:pt x="136" y="1268"/>
                </a:lnTo>
                <a:lnTo>
                  <a:pt x="136" y="1271"/>
                </a:lnTo>
                <a:lnTo>
                  <a:pt x="134" y="1277"/>
                </a:lnTo>
                <a:lnTo>
                  <a:pt x="134" y="1281"/>
                </a:lnTo>
                <a:lnTo>
                  <a:pt x="136" y="1283"/>
                </a:lnTo>
                <a:lnTo>
                  <a:pt x="140" y="1285"/>
                </a:lnTo>
                <a:lnTo>
                  <a:pt x="144" y="1285"/>
                </a:lnTo>
                <a:lnTo>
                  <a:pt x="144" y="1285"/>
                </a:lnTo>
                <a:lnTo>
                  <a:pt x="166" y="1285"/>
                </a:lnTo>
                <a:lnTo>
                  <a:pt x="176" y="1285"/>
                </a:lnTo>
                <a:lnTo>
                  <a:pt x="176" y="1285"/>
                </a:lnTo>
                <a:lnTo>
                  <a:pt x="180" y="1363"/>
                </a:lnTo>
                <a:lnTo>
                  <a:pt x="186" y="1419"/>
                </a:lnTo>
                <a:lnTo>
                  <a:pt x="188" y="1441"/>
                </a:lnTo>
                <a:lnTo>
                  <a:pt x="192" y="1453"/>
                </a:lnTo>
                <a:lnTo>
                  <a:pt x="192" y="1453"/>
                </a:lnTo>
                <a:lnTo>
                  <a:pt x="194" y="1459"/>
                </a:lnTo>
                <a:lnTo>
                  <a:pt x="194" y="1465"/>
                </a:lnTo>
                <a:lnTo>
                  <a:pt x="194" y="1471"/>
                </a:lnTo>
                <a:lnTo>
                  <a:pt x="196" y="1475"/>
                </a:lnTo>
                <a:lnTo>
                  <a:pt x="202" y="1475"/>
                </a:lnTo>
                <a:lnTo>
                  <a:pt x="232" y="1477"/>
                </a:lnTo>
                <a:lnTo>
                  <a:pt x="232" y="1477"/>
                </a:lnTo>
                <a:lnTo>
                  <a:pt x="276" y="1477"/>
                </a:lnTo>
                <a:lnTo>
                  <a:pt x="320" y="1481"/>
                </a:lnTo>
                <a:lnTo>
                  <a:pt x="384" y="1485"/>
                </a:lnTo>
                <a:lnTo>
                  <a:pt x="384" y="1485"/>
                </a:lnTo>
                <a:lnTo>
                  <a:pt x="440" y="1491"/>
                </a:lnTo>
                <a:lnTo>
                  <a:pt x="484" y="1499"/>
                </a:lnTo>
                <a:lnTo>
                  <a:pt x="536" y="1509"/>
                </a:lnTo>
                <a:lnTo>
                  <a:pt x="536" y="1509"/>
                </a:lnTo>
                <a:lnTo>
                  <a:pt x="600" y="1525"/>
                </a:lnTo>
                <a:lnTo>
                  <a:pt x="668" y="1543"/>
                </a:lnTo>
                <a:lnTo>
                  <a:pt x="724" y="1557"/>
                </a:lnTo>
                <a:lnTo>
                  <a:pt x="752" y="1565"/>
                </a:lnTo>
                <a:lnTo>
                  <a:pt x="752" y="1565"/>
                </a:lnTo>
                <a:lnTo>
                  <a:pt x="808" y="1573"/>
                </a:lnTo>
                <a:lnTo>
                  <a:pt x="848" y="1581"/>
                </a:lnTo>
                <a:lnTo>
                  <a:pt x="880" y="1589"/>
                </a:lnTo>
                <a:lnTo>
                  <a:pt x="880" y="1589"/>
                </a:lnTo>
                <a:lnTo>
                  <a:pt x="992" y="1621"/>
                </a:lnTo>
                <a:lnTo>
                  <a:pt x="992" y="1621"/>
                </a:lnTo>
                <a:lnTo>
                  <a:pt x="994" y="1627"/>
                </a:lnTo>
                <a:lnTo>
                  <a:pt x="992" y="1641"/>
                </a:lnTo>
                <a:lnTo>
                  <a:pt x="992" y="1661"/>
                </a:lnTo>
                <a:lnTo>
                  <a:pt x="992" y="1661"/>
                </a:lnTo>
                <a:lnTo>
                  <a:pt x="986" y="1673"/>
                </a:lnTo>
                <a:lnTo>
                  <a:pt x="982" y="1679"/>
                </a:lnTo>
                <a:lnTo>
                  <a:pt x="982" y="1683"/>
                </a:lnTo>
                <a:lnTo>
                  <a:pt x="984" y="1685"/>
                </a:lnTo>
                <a:lnTo>
                  <a:pt x="984" y="1685"/>
                </a:lnTo>
                <a:lnTo>
                  <a:pt x="986" y="1687"/>
                </a:lnTo>
                <a:lnTo>
                  <a:pt x="984" y="1689"/>
                </a:lnTo>
                <a:lnTo>
                  <a:pt x="978" y="1697"/>
                </a:lnTo>
                <a:lnTo>
                  <a:pt x="976" y="1701"/>
                </a:lnTo>
                <a:lnTo>
                  <a:pt x="976" y="1703"/>
                </a:lnTo>
                <a:lnTo>
                  <a:pt x="978" y="1707"/>
                </a:lnTo>
                <a:lnTo>
                  <a:pt x="984" y="1709"/>
                </a:lnTo>
                <a:lnTo>
                  <a:pt x="984" y="1709"/>
                </a:lnTo>
                <a:lnTo>
                  <a:pt x="998" y="1711"/>
                </a:lnTo>
                <a:lnTo>
                  <a:pt x="1010" y="1711"/>
                </a:lnTo>
                <a:lnTo>
                  <a:pt x="1020" y="1707"/>
                </a:lnTo>
                <a:lnTo>
                  <a:pt x="1024" y="1701"/>
                </a:lnTo>
                <a:lnTo>
                  <a:pt x="1024" y="1701"/>
                </a:lnTo>
                <a:lnTo>
                  <a:pt x="1026" y="1695"/>
                </a:lnTo>
                <a:lnTo>
                  <a:pt x="1026" y="1689"/>
                </a:lnTo>
                <a:lnTo>
                  <a:pt x="1028" y="1687"/>
                </a:lnTo>
                <a:lnTo>
                  <a:pt x="1030" y="1685"/>
                </a:lnTo>
                <a:lnTo>
                  <a:pt x="1040" y="1685"/>
                </a:lnTo>
                <a:lnTo>
                  <a:pt x="1040" y="1685"/>
                </a:lnTo>
                <a:lnTo>
                  <a:pt x="1054" y="1685"/>
                </a:lnTo>
                <a:lnTo>
                  <a:pt x="1066" y="1685"/>
                </a:lnTo>
                <a:lnTo>
                  <a:pt x="1076" y="1683"/>
                </a:lnTo>
                <a:lnTo>
                  <a:pt x="1078" y="1681"/>
                </a:lnTo>
                <a:lnTo>
                  <a:pt x="1080" y="1677"/>
                </a:lnTo>
                <a:lnTo>
                  <a:pt x="1080" y="1677"/>
                </a:lnTo>
                <a:lnTo>
                  <a:pt x="1084" y="1669"/>
                </a:lnTo>
                <a:lnTo>
                  <a:pt x="1088" y="1661"/>
                </a:lnTo>
                <a:lnTo>
                  <a:pt x="1096" y="1653"/>
                </a:lnTo>
                <a:lnTo>
                  <a:pt x="1120" y="1629"/>
                </a:lnTo>
                <a:lnTo>
                  <a:pt x="1120" y="1629"/>
                </a:lnTo>
                <a:lnTo>
                  <a:pt x="1234" y="1659"/>
                </a:lnTo>
                <a:lnTo>
                  <a:pt x="1324" y="1681"/>
                </a:lnTo>
                <a:lnTo>
                  <a:pt x="1364" y="1689"/>
                </a:lnTo>
                <a:lnTo>
                  <a:pt x="1392" y="1693"/>
                </a:lnTo>
                <a:lnTo>
                  <a:pt x="1392" y="1693"/>
                </a:lnTo>
                <a:lnTo>
                  <a:pt x="1442" y="1695"/>
                </a:lnTo>
                <a:lnTo>
                  <a:pt x="1496" y="1695"/>
                </a:lnTo>
                <a:lnTo>
                  <a:pt x="1540" y="1691"/>
                </a:lnTo>
                <a:lnTo>
                  <a:pt x="1558" y="1689"/>
                </a:lnTo>
                <a:lnTo>
                  <a:pt x="1568" y="1685"/>
                </a:lnTo>
                <a:lnTo>
                  <a:pt x="1568" y="1685"/>
                </a:lnTo>
                <a:lnTo>
                  <a:pt x="1582" y="1675"/>
                </a:lnTo>
                <a:lnTo>
                  <a:pt x="1594" y="1665"/>
                </a:lnTo>
                <a:lnTo>
                  <a:pt x="1608" y="1653"/>
                </a:lnTo>
                <a:lnTo>
                  <a:pt x="1576" y="1742"/>
                </a:lnTo>
                <a:lnTo>
                  <a:pt x="1600" y="1774"/>
                </a:lnTo>
                <a:lnTo>
                  <a:pt x="1600" y="1798"/>
                </a:lnTo>
                <a:lnTo>
                  <a:pt x="1600" y="1798"/>
                </a:lnTo>
                <a:lnTo>
                  <a:pt x="1602" y="1800"/>
                </a:lnTo>
                <a:lnTo>
                  <a:pt x="1602" y="1804"/>
                </a:lnTo>
                <a:lnTo>
                  <a:pt x="1600" y="1806"/>
                </a:lnTo>
                <a:lnTo>
                  <a:pt x="1598" y="1810"/>
                </a:lnTo>
                <a:lnTo>
                  <a:pt x="1584" y="1822"/>
                </a:lnTo>
                <a:lnTo>
                  <a:pt x="1584" y="1822"/>
                </a:lnTo>
                <a:lnTo>
                  <a:pt x="1574" y="1828"/>
                </a:lnTo>
                <a:lnTo>
                  <a:pt x="1564" y="1830"/>
                </a:lnTo>
                <a:lnTo>
                  <a:pt x="1546" y="1830"/>
                </a:lnTo>
                <a:lnTo>
                  <a:pt x="1540" y="1832"/>
                </a:lnTo>
                <a:lnTo>
                  <a:pt x="1536" y="1834"/>
                </a:lnTo>
                <a:lnTo>
                  <a:pt x="1534" y="1838"/>
                </a:lnTo>
                <a:lnTo>
                  <a:pt x="1536" y="1846"/>
                </a:lnTo>
                <a:lnTo>
                  <a:pt x="1536" y="1846"/>
                </a:lnTo>
                <a:lnTo>
                  <a:pt x="1540" y="1854"/>
                </a:lnTo>
                <a:lnTo>
                  <a:pt x="1546" y="1860"/>
                </a:lnTo>
                <a:lnTo>
                  <a:pt x="1552" y="1862"/>
                </a:lnTo>
                <a:lnTo>
                  <a:pt x="1558" y="1864"/>
                </a:lnTo>
                <a:lnTo>
                  <a:pt x="1572" y="1864"/>
                </a:lnTo>
                <a:lnTo>
                  <a:pt x="1584" y="1862"/>
                </a:lnTo>
                <a:lnTo>
                  <a:pt x="1584" y="1862"/>
                </a:lnTo>
                <a:lnTo>
                  <a:pt x="1596" y="1860"/>
                </a:lnTo>
                <a:lnTo>
                  <a:pt x="1606" y="1856"/>
                </a:lnTo>
                <a:lnTo>
                  <a:pt x="1612" y="1856"/>
                </a:lnTo>
                <a:lnTo>
                  <a:pt x="1614" y="1858"/>
                </a:lnTo>
                <a:lnTo>
                  <a:pt x="1616" y="1862"/>
                </a:lnTo>
                <a:lnTo>
                  <a:pt x="1616" y="1862"/>
                </a:lnTo>
                <a:lnTo>
                  <a:pt x="1620" y="1876"/>
                </a:lnTo>
                <a:lnTo>
                  <a:pt x="1626" y="1892"/>
                </a:lnTo>
                <a:lnTo>
                  <a:pt x="1640" y="1918"/>
                </a:lnTo>
                <a:lnTo>
                  <a:pt x="1640" y="1918"/>
                </a:lnTo>
                <a:lnTo>
                  <a:pt x="1644" y="1926"/>
                </a:lnTo>
                <a:lnTo>
                  <a:pt x="1648" y="1936"/>
                </a:lnTo>
                <a:lnTo>
                  <a:pt x="1654" y="1946"/>
                </a:lnTo>
                <a:lnTo>
                  <a:pt x="1658" y="1948"/>
                </a:lnTo>
                <a:lnTo>
                  <a:pt x="1664" y="1950"/>
                </a:lnTo>
                <a:lnTo>
                  <a:pt x="1664" y="1950"/>
                </a:lnTo>
                <a:lnTo>
                  <a:pt x="1666" y="1950"/>
                </a:lnTo>
                <a:lnTo>
                  <a:pt x="1670" y="1946"/>
                </a:lnTo>
                <a:lnTo>
                  <a:pt x="1674" y="1938"/>
                </a:lnTo>
                <a:lnTo>
                  <a:pt x="1676" y="1928"/>
                </a:lnTo>
                <a:lnTo>
                  <a:pt x="1678" y="1914"/>
                </a:lnTo>
                <a:lnTo>
                  <a:pt x="1680" y="1890"/>
                </a:lnTo>
                <a:lnTo>
                  <a:pt x="1680" y="1878"/>
                </a:lnTo>
                <a:lnTo>
                  <a:pt x="1680" y="1878"/>
                </a:lnTo>
                <a:lnTo>
                  <a:pt x="1686" y="1894"/>
                </a:lnTo>
                <a:lnTo>
                  <a:pt x="1702" y="1928"/>
                </a:lnTo>
                <a:lnTo>
                  <a:pt x="1712" y="1948"/>
                </a:lnTo>
                <a:lnTo>
                  <a:pt x="1720" y="1962"/>
                </a:lnTo>
                <a:lnTo>
                  <a:pt x="1730" y="1972"/>
                </a:lnTo>
                <a:lnTo>
                  <a:pt x="1732" y="1974"/>
                </a:lnTo>
                <a:lnTo>
                  <a:pt x="1736" y="1974"/>
                </a:lnTo>
                <a:lnTo>
                  <a:pt x="1736" y="1974"/>
                </a:lnTo>
                <a:lnTo>
                  <a:pt x="1738" y="1972"/>
                </a:lnTo>
                <a:lnTo>
                  <a:pt x="1740" y="1968"/>
                </a:lnTo>
                <a:lnTo>
                  <a:pt x="1742" y="1956"/>
                </a:lnTo>
                <a:lnTo>
                  <a:pt x="1744" y="1942"/>
                </a:lnTo>
                <a:lnTo>
                  <a:pt x="1742" y="1926"/>
                </a:lnTo>
                <a:lnTo>
                  <a:pt x="1738" y="1898"/>
                </a:lnTo>
                <a:lnTo>
                  <a:pt x="1736" y="1886"/>
                </a:lnTo>
                <a:lnTo>
                  <a:pt x="1736" y="1886"/>
                </a:lnTo>
                <a:lnTo>
                  <a:pt x="1740" y="1898"/>
                </a:lnTo>
                <a:lnTo>
                  <a:pt x="1750" y="1922"/>
                </a:lnTo>
                <a:lnTo>
                  <a:pt x="1756" y="1934"/>
                </a:lnTo>
                <a:lnTo>
                  <a:pt x="1760" y="1942"/>
                </a:lnTo>
                <a:lnTo>
                  <a:pt x="1764" y="1942"/>
                </a:lnTo>
                <a:lnTo>
                  <a:pt x="1766" y="1942"/>
                </a:lnTo>
                <a:lnTo>
                  <a:pt x="1766" y="1940"/>
                </a:lnTo>
                <a:lnTo>
                  <a:pt x="1768" y="1934"/>
                </a:lnTo>
                <a:lnTo>
                  <a:pt x="1768" y="1934"/>
                </a:lnTo>
                <a:lnTo>
                  <a:pt x="1774" y="1890"/>
                </a:lnTo>
                <a:lnTo>
                  <a:pt x="1776" y="1870"/>
                </a:lnTo>
                <a:lnTo>
                  <a:pt x="1776" y="1870"/>
                </a:lnTo>
                <a:lnTo>
                  <a:pt x="1784" y="1878"/>
                </a:lnTo>
                <a:lnTo>
                  <a:pt x="1800" y="1892"/>
                </a:lnTo>
                <a:lnTo>
                  <a:pt x="1808" y="1898"/>
                </a:lnTo>
                <a:lnTo>
                  <a:pt x="1816" y="1902"/>
                </a:lnTo>
                <a:lnTo>
                  <a:pt x="1818" y="1902"/>
                </a:lnTo>
                <a:lnTo>
                  <a:pt x="1822" y="1900"/>
                </a:lnTo>
                <a:lnTo>
                  <a:pt x="1824" y="1898"/>
                </a:lnTo>
                <a:lnTo>
                  <a:pt x="1824" y="1894"/>
                </a:lnTo>
                <a:lnTo>
                  <a:pt x="1824" y="1894"/>
                </a:lnTo>
                <a:lnTo>
                  <a:pt x="1824" y="1884"/>
                </a:lnTo>
                <a:lnTo>
                  <a:pt x="1822" y="1874"/>
                </a:lnTo>
                <a:lnTo>
                  <a:pt x="1816" y="1864"/>
                </a:lnTo>
                <a:lnTo>
                  <a:pt x="1810" y="1856"/>
                </a:lnTo>
                <a:lnTo>
                  <a:pt x="1798" y="1836"/>
                </a:lnTo>
                <a:lnTo>
                  <a:pt x="1784" y="1814"/>
                </a:lnTo>
                <a:lnTo>
                  <a:pt x="1784" y="1814"/>
                </a:lnTo>
                <a:lnTo>
                  <a:pt x="1770" y="1786"/>
                </a:lnTo>
                <a:lnTo>
                  <a:pt x="1768" y="1782"/>
                </a:lnTo>
                <a:lnTo>
                  <a:pt x="1768" y="1782"/>
                </a:lnTo>
                <a:lnTo>
                  <a:pt x="1772" y="1782"/>
                </a:lnTo>
                <a:lnTo>
                  <a:pt x="1782" y="1782"/>
                </a:lnTo>
                <a:lnTo>
                  <a:pt x="1788" y="1780"/>
                </a:lnTo>
                <a:lnTo>
                  <a:pt x="1792" y="1778"/>
                </a:lnTo>
                <a:lnTo>
                  <a:pt x="1798" y="1772"/>
                </a:lnTo>
                <a:lnTo>
                  <a:pt x="1800" y="1766"/>
                </a:lnTo>
                <a:lnTo>
                  <a:pt x="1800" y="1766"/>
                </a:lnTo>
                <a:lnTo>
                  <a:pt x="1804" y="1740"/>
                </a:lnTo>
                <a:lnTo>
                  <a:pt x="1810" y="1705"/>
                </a:lnTo>
                <a:lnTo>
                  <a:pt x="1816" y="1661"/>
                </a:lnTo>
                <a:lnTo>
                  <a:pt x="1816" y="1661"/>
                </a:lnTo>
                <a:lnTo>
                  <a:pt x="1824" y="1661"/>
                </a:lnTo>
                <a:lnTo>
                  <a:pt x="1844" y="1661"/>
                </a:lnTo>
                <a:lnTo>
                  <a:pt x="1856" y="1659"/>
                </a:lnTo>
                <a:lnTo>
                  <a:pt x="1868" y="1657"/>
                </a:lnTo>
                <a:lnTo>
                  <a:pt x="1882" y="1651"/>
                </a:lnTo>
                <a:lnTo>
                  <a:pt x="1896" y="1645"/>
                </a:lnTo>
                <a:lnTo>
                  <a:pt x="1896" y="1645"/>
                </a:lnTo>
                <a:lnTo>
                  <a:pt x="1920" y="1631"/>
                </a:lnTo>
                <a:lnTo>
                  <a:pt x="1940" y="1615"/>
                </a:lnTo>
                <a:lnTo>
                  <a:pt x="1948" y="1609"/>
                </a:lnTo>
                <a:lnTo>
                  <a:pt x="1956" y="1601"/>
                </a:lnTo>
                <a:lnTo>
                  <a:pt x="1962" y="1591"/>
                </a:lnTo>
                <a:lnTo>
                  <a:pt x="1968" y="1581"/>
                </a:lnTo>
                <a:lnTo>
                  <a:pt x="1968" y="1581"/>
                </a:lnTo>
                <a:lnTo>
                  <a:pt x="1972" y="1567"/>
                </a:lnTo>
                <a:lnTo>
                  <a:pt x="1976" y="1549"/>
                </a:lnTo>
                <a:lnTo>
                  <a:pt x="1982" y="1509"/>
                </a:lnTo>
                <a:lnTo>
                  <a:pt x="1984" y="1461"/>
                </a:lnTo>
                <a:lnTo>
                  <a:pt x="2048" y="1429"/>
                </a:lnTo>
                <a:lnTo>
                  <a:pt x="2048" y="1429"/>
                </a:lnTo>
                <a:lnTo>
                  <a:pt x="2048" y="1399"/>
                </a:lnTo>
                <a:lnTo>
                  <a:pt x="2050" y="1371"/>
                </a:lnTo>
                <a:lnTo>
                  <a:pt x="2048" y="1341"/>
                </a:lnTo>
                <a:lnTo>
                  <a:pt x="2048" y="1341"/>
                </a:lnTo>
                <a:lnTo>
                  <a:pt x="2046" y="1321"/>
                </a:lnTo>
                <a:lnTo>
                  <a:pt x="2044" y="1309"/>
                </a:lnTo>
                <a:lnTo>
                  <a:pt x="2044" y="1289"/>
                </a:lnTo>
                <a:lnTo>
                  <a:pt x="2048" y="1244"/>
                </a:lnTo>
                <a:lnTo>
                  <a:pt x="2048" y="1244"/>
                </a:lnTo>
                <a:lnTo>
                  <a:pt x="2062" y="1146"/>
                </a:lnTo>
                <a:lnTo>
                  <a:pt x="2084" y="1010"/>
                </a:lnTo>
                <a:lnTo>
                  <a:pt x="2104" y="886"/>
                </a:lnTo>
                <a:lnTo>
                  <a:pt x="2112" y="828"/>
                </a:lnTo>
                <a:lnTo>
                  <a:pt x="2112" y="828"/>
                </a:lnTo>
                <a:lnTo>
                  <a:pt x="2108" y="769"/>
                </a:lnTo>
                <a:lnTo>
                  <a:pt x="2096" y="683"/>
                </a:lnTo>
                <a:lnTo>
                  <a:pt x="2096" y="683"/>
                </a:lnTo>
                <a:lnTo>
                  <a:pt x="2090" y="643"/>
                </a:lnTo>
                <a:lnTo>
                  <a:pt x="2080" y="605"/>
                </a:lnTo>
                <a:lnTo>
                  <a:pt x="2072" y="571"/>
                </a:lnTo>
                <a:lnTo>
                  <a:pt x="2064" y="547"/>
                </a:lnTo>
                <a:lnTo>
                  <a:pt x="2064" y="547"/>
                </a:lnTo>
                <a:lnTo>
                  <a:pt x="2060" y="533"/>
                </a:lnTo>
                <a:lnTo>
                  <a:pt x="2056" y="521"/>
                </a:lnTo>
                <a:lnTo>
                  <a:pt x="2054" y="519"/>
                </a:lnTo>
                <a:lnTo>
                  <a:pt x="2050" y="515"/>
                </a:lnTo>
                <a:lnTo>
                  <a:pt x="2032" y="507"/>
                </a:lnTo>
                <a:lnTo>
                  <a:pt x="2032" y="507"/>
                </a:lnTo>
                <a:lnTo>
                  <a:pt x="1948" y="483"/>
                </a:lnTo>
                <a:lnTo>
                  <a:pt x="1888" y="467"/>
                </a:lnTo>
                <a:lnTo>
                  <a:pt x="1856" y="419"/>
                </a:lnTo>
                <a:lnTo>
                  <a:pt x="1856" y="419"/>
                </a:lnTo>
                <a:lnTo>
                  <a:pt x="1866" y="353"/>
                </a:lnTo>
                <a:lnTo>
                  <a:pt x="1872" y="304"/>
                </a:lnTo>
                <a:lnTo>
                  <a:pt x="1872" y="286"/>
                </a:lnTo>
                <a:lnTo>
                  <a:pt x="1872" y="274"/>
                </a:lnTo>
                <a:lnTo>
                  <a:pt x="1872" y="274"/>
                </a:lnTo>
                <a:lnTo>
                  <a:pt x="1862" y="238"/>
                </a:lnTo>
                <a:lnTo>
                  <a:pt x="1848" y="194"/>
                </a:lnTo>
                <a:lnTo>
                  <a:pt x="1848" y="194"/>
                </a:lnTo>
                <a:lnTo>
                  <a:pt x="1828" y="142"/>
                </a:lnTo>
                <a:lnTo>
                  <a:pt x="1818" y="118"/>
                </a:lnTo>
                <a:lnTo>
                  <a:pt x="1812" y="110"/>
                </a:lnTo>
                <a:lnTo>
                  <a:pt x="1808" y="106"/>
                </a:lnTo>
                <a:lnTo>
                  <a:pt x="1808" y="106"/>
                </a:lnTo>
                <a:lnTo>
                  <a:pt x="1794" y="94"/>
                </a:lnTo>
                <a:lnTo>
                  <a:pt x="1776" y="74"/>
                </a:lnTo>
                <a:lnTo>
                  <a:pt x="1756" y="54"/>
                </a:lnTo>
                <a:lnTo>
                  <a:pt x="1744" y="42"/>
                </a:lnTo>
                <a:lnTo>
                  <a:pt x="1744" y="42"/>
                </a:lnTo>
                <a:lnTo>
                  <a:pt x="1738" y="38"/>
                </a:lnTo>
                <a:lnTo>
                  <a:pt x="1730" y="36"/>
                </a:lnTo>
                <a:lnTo>
                  <a:pt x="1704" y="26"/>
                </a:lnTo>
                <a:lnTo>
                  <a:pt x="1704" y="26"/>
                </a:lnTo>
                <a:lnTo>
                  <a:pt x="1684" y="20"/>
                </a:lnTo>
                <a:lnTo>
                  <a:pt x="1662" y="14"/>
                </a:lnTo>
                <a:lnTo>
                  <a:pt x="1616" y="10"/>
                </a:lnTo>
                <a:lnTo>
                  <a:pt x="1616" y="10"/>
                </a:lnTo>
                <a:lnTo>
                  <a:pt x="1606" y="8"/>
                </a:lnTo>
                <a:lnTo>
                  <a:pt x="1598" y="6"/>
                </a:lnTo>
                <a:lnTo>
                  <a:pt x="1586" y="0"/>
                </a:lnTo>
                <a:lnTo>
                  <a:pt x="1582" y="0"/>
                </a:lnTo>
                <a:lnTo>
                  <a:pt x="1578" y="0"/>
                </a:lnTo>
                <a:lnTo>
                  <a:pt x="1574" y="4"/>
                </a:lnTo>
                <a:lnTo>
                  <a:pt x="1568" y="10"/>
                </a:lnTo>
                <a:lnTo>
                  <a:pt x="1568" y="10"/>
                </a:lnTo>
                <a:lnTo>
                  <a:pt x="1562" y="16"/>
                </a:lnTo>
                <a:lnTo>
                  <a:pt x="1556" y="22"/>
                </a:lnTo>
                <a:lnTo>
                  <a:pt x="1546" y="28"/>
                </a:lnTo>
                <a:lnTo>
                  <a:pt x="1540" y="30"/>
                </a:lnTo>
                <a:lnTo>
                  <a:pt x="1538" y="32"/>
                </a:lnTo>
                <a:lnTo>
                  <a:pt x="1536" y="34"/>
                </a:lnTo>
                <a:lnTo>
                  <a:pt x="1536" y="34"/>
                </a:lnTo>
                <a:lnTo>
                  <a:pt x="1534" y="38"/>
                </a:lnTo>
                <a:lnTo>
                  <a:pt x="1530" y="40"/>
                </a:lnTo>
                <a:lnTo>
                  <a:pt x="1520" y="46"/>
                </a:lnTo>
                <a:lnTo>
                  <a:pt x="1496" y="58"/>
                </a:lnTo>
                <a:lnTo>
                  <a:pt x="1496" y="58"/>
                </a:lnTo>
                <a:lnTo>
                  <a:pt x="1484" y="60"/>
                </a:lnTo>
                <a:lnTo>
                  <a:pt x="1468" y="62"/>
                </a:lnTo>
                <a:lnTo>
                  <a:pt x="1454" y="66"/>
                </a:lnTo>
                <a:lnTo>
                  <a:pt x="1450" y="70"/>
                </a:lnTo>
                <a:lnTo>
                  <a:pt x="1448" y="74"/>
                </a:lnTo>
                <a:lnTo>
                  <a:pt x="1448" y="74"/>
                </a:lnTo>
                <a:lnTo>
                  <a:pt x="1446" y="86"/>
                </a:lnTo>
                <a:lnTo>
                  <a:pt x="1432" y="114"/>
                </a:lnTo>
                <a:lnTo>
                  <a:pt x="1432" y="114"/>
                </a:lnTo>
                <a:lnTo>
                  <a:pt x="1414" y="148"/>
                </a:lnTo>
                <a:lnTo>
                  <a:pt x="1410" y="158"/>
                </a:lnTo>
                <a:lnTo>
                  <a:pt x="1408" y="170"/>
                </a:lnTo>
                <a:lnTo>
                  <a:pt x="1408" y="170"/>
                </a:lnTo>
                <a:lnTo>
                  <a:pt x="1410" y="190"/>
                </a:lnTo>
                <a:lnTo>
                  <a:pt x="1412" y="218"/>
                </a:lnTo>
                <a:lnTo>
                  <a:pt x="1418" y="246"/>
                </a:lnTo>
                <a:lnTo>
                  <a:pt x="1420" y="258"/>
                </a:lnTo>
                <a:lnTo>
                  <a:pt x="1424" y="266"/>
                </a:lnTo>
                <a:lnTo>
                  <a:pt x="1424" y="266"/>
                </a:lnTo>
                <a:lnTo>
                  <a:pt x="1428" y="276"/>
                </a:lnTo>
                <a:lnTo>
                  <a:pt x="1430" y="284"/>
                </a:lnTo>
                <a:lnTo>
                  <a:pt x="1436" y="296"/>
                </a:lnTo>
                <a:lnTo>
                  <a:pt x="1448" y="322"/>
                </a:lnTo>
                <a:lnTo>
                  <a:pt x="1448" y="322"/>
                </a:lnTo>
                <a:lnTo>
                  <a:pt x="1470" y="365"/>
                </a:lnTo>
                <a:lnTo>
                  <a:pt x="1472" y="373"/>
                </a:lnTo>
                <a:lnTo>
                  <a:pt x="1472" y="379"/>
                </a:lnTo>
                <a:lnTo>
                  <a:pt x="1472" y="379"/>
                </a:lnTo>
                <a:lnTo>
                  <a:pt x="1470" y="389"/>
                </a:lnTo>
                <a:lnTo>
                  <a:pt x="1466" y="403"/>
                </a:lnTo>
                <a:lnTo>
                  <a:pt x="1466" y="413"/>
                </a:lnTo>
                <a:lnTo>
                  <a:pt x="1466" y="423"/>
                </a:lnTo>
                <a:lnTo>
                  <a:pt x="1468" y="433"/>
                </a:lnTo>
                <a:lnTo>
                  <a:pt x="1472" y="443"/>
                </a:lnTo>
                <a:lnTo>
                  <a:pt x="1472" y="443"/>
                </a:lnTo>
                <a:lnTo>
                  <a:pt x="1484" y="471"/>
                </a:lnTo>
                <a:lnTo>
                  <a:pt x="1488" y="483"/>
                </a:lnTo>
                <a:lnTo>
                  <a:pt x="1488" y="483"/>
                </a:lnTo>
                <a:lnTo>
                  <a:pt x="1492" y="493"/>
                </a:lnTo>
                <a:lnTo>
                  <a:pt x="1496" y="499"/>
                </a:lnTo>
                <a:lnTo>
                  <a:pt x="1504" y="507"/>
                </a:lnTo>
                <a:lnTo>
                  <a:pt x="1504" y="507"/>
                </a:lnTo>
                <a:lnTo>
                  <a:pt x="1516" y="521"/>
                </a:lnTo>
                <a:lnTo>
                  <a:pt x="1526" y="537"/>
                </a:lnTo>
                <a:lnTo>
                  <a:pt x="1536" y="555"/>
                </a:lnTo>
                <a:lnTo>
                  <a:pt x="1536" y="555"/>
                </a:lnTo>
                <a:close/>
                <a:moveTo>
                  <a:pt x="1432" y="922"/>
                </a:moveTo>
                <a:lnTo>
                  <a:pt x="1432" y="922"/>
                </a:lnTo>
                <a:lnTo>
                  <a:pt x="1434" y="922"/>
                </a:lnTo>
                <a:lnTo>
                  <a:pt x="1436" y="922"/>
                </a:lnTo>
                <a:lnTo>
                  <a:pt x="1438" y="926"/>
                </a:lnTo>
                <a:lnTo>
                  <a:pt x="1440" y="930"/>
                </a:lnTo>
                <a:lnTo>
                  <a:pt x="1440" y="948"/>
                </a:lnTo>
                <a:lnTo>
                  <a:pt x="1440" y="948"/>
                </a:lnTo>
                <a:lnTo>
                  <a:pt x="1440" y="974"/>
                </a:lnTo>
                <a:lnTo>
                  <a:pt x="1440" y="1004"/>
                </a:lnTo>
                <a:lnTo>
                  <a:pt x="1446" y="1070"/>
                </a:lnTo>
                <a:lnTo>
                  <a:pt x="1446" y="1070"/>
                </a:lnTo>
                <a:lnTo>
                  <a:pt x="1446" y="1086"/>
                </a:lnTo>
                <a:lnTo>
                  <a:pt x="1444" y="1102"/>
                </a:lnTo>
                <a:lnTo>
                  <a:pt x="1440" y="1126"/>
                </a:lnTo>
                <a:lnTo>
                  <a:pt x="1436" y="1142"/>
                </a:lnTo>
                <a:lnTo>
                  <a:pt x="1434" y="1148"/>
                </a:lnTo>
                <a:lnTo>
                  <a:pt x="1368" y="1124"/>
                </a:lnTo>
                <a:lnTo>
                  <a:pt x="1368" y="1124"/>
                </a:lnTo>
                <a:lnTo>
                  <a:pt x="1374" y="1102"/>
                </a:lnTo>
                <a:lnTo>
                  <a:pt x="1378" y="1084"/>
                </a:lnTo>
                <a:lnTo>
                  <a:pt x="1384" y="1068"/>
                </a:lnTo>
                <a:lnTo>
                  <a:pt x="1384" y="1068"/>
                </a:lnTo>
                <a:lnTo>
                  <a:pt x="1396" y="1044"/>
                </a:lnTo>
                <a:lnTo>
                  <a:pt x="1400" y="1032"/>
                </a:lnTo>
                <a:lnTo>
                  <a:pt x="1400" y="1020"/>
                </a:lnTo>
                <a:lnTo>
                  <a:pt x="1400" y="1020"/>
                </a:lnTo>
                <a:lnTo>
                  <a:pt x="1400" y="1012"/>
                </a:lnTo>
                <a:lnTo>
                  <a:pt x="1404" y="998"/>
                </a:lnTo>
                <a:lnTo>
                  <a:pt x="1416" y="964"/>
                </a:lnTo>
                <a:lnTo>
                  <a:pt x="1432" y="922"/>
                </a:lnTo>
                <a:lnTo>
                  <a:pt x="1432" y="922"/>
                </a:lnTo>
                <a:close/>
              </a:path>
            </a:pathLst>
          </a:custGeom>
          <a:gradFill>
            <a:gsLst>
              <a:gs pos="0">
                <a:srgbClr val="002060"/>
              </a:gs>
              <a:gs pos="100000">
                <a:srgbClr val="0070C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7">
            <a:extLst>
              <a:ext uri="{FF2B5EF4-FFF2-40B4-BE49-F238E27FC236}">
                <a16:creationId xmlns:a16="http://schemas.microsoft.com/office/drawing/2014/main" id="{BF5EE5CC-1F44-4CA4-A930-0758E1501EF3}"/>
              </a:ext>
            </a:extLst>
          </p:cNvPr>
          <p:cNvSpPr>
            <a:spLocks noEditPoints="1"/>
          </p:cNvSpPr>
          <p:nvPr/>
        </p:nvSpPr>
        <p:spPr bwMode="auto">
          <a:xfrm>
            <a:off x="7072197" y="3863956"/>
            <a:ext cx="1690128" cy="2426925"/>
          </a:xfrm>
          <a:custGeom>
            <a:avLst/>
            <a:gdLst>
              <a:gd name="T0" fmla="*/ 198 w 1725"/>
              <a:gd name="T1" fmla="*/ 162 h 2477"/>
              <a:gd name="T2" fmla="*/ 22 w 1725"/>
              <a:gd name="T3" fmla="*/ 224 h 2477"/>
              <a:gd name="T4" fmla="*/ 20 w 1725"/>
              <a:gd name="T5" fmla="*/ 352 h 2477"/>
              <a:gd name="T6" fmla="*/ 395 w 1725"/>
              <a:gd name="T7" fmla="*/ 749 h 2477"/>
              <a:gd name="T8" fmla="*/ 579 w 1725"/>
              <a:gd name="T9" fmla="*/ 1294 h 2477"/>
              <a:gd name="T10" fmla="*/ 553 w 1725"/>
              <a:gd name="T11" fmla="*/ 1507 h 2477"/>
              <a:gd name="T12" fmla="*/ 228 w 1725"/>
              <a:gd name="T13" fmla="*/ 1753 h 2477"/>
              <a:gd name="T14" fmla="*/ 172 w 1725"/>
              <a:gd name="T15" fmla="*/ 1938 h 2477"/>
              <a:gd name="T16" fmla="*/ 286 w 1725"/>
              <a:gd name="T17" fmla="*/ 2102 h 2477"/>
              <a:gd name="T18" fmla="*/ 619 w 1725"/>
              <a:gd name="T19" fmla="*/ 2377 h 2477"/>
              <a:gd name="T20" fmla="*/ 579 w 1725"/>
              <a:gd name="T21" fmla="*/ 2409 h 2477"/>
              <a:gd name="T22" fmla="*/ 631 w 1725"/>
              <a:gd name="T23" fmla="*/ 2467 h 2477"/>
              <a:gd name="T24" fmla="*/ 699 w 1725"/>
              <a:gd name="T25" fmla="*/ 2473 h 2477"/>
              <a:gd name="T26" fmla="*/ 827 w 1725"/>
              <a:gd name="T27" fmla="*/ 2377 h 2477"/>
              <a:gd name="T28" fmla="*/ 909 w 1725"/>
              <a:gd name="T29" fmla="*/ 2246 h 2477"/>
              <a:gd name="T30" fmla="*/ 915 w 1725"/>
              <a:gd name="T31" fmla="*/ 2168 h 2477"/>
              <a:gd name="T32" fmla="*/ 739 w 1725"/>
              <a:gd name="T33" fmla="*/ 2024 h 2477"/>
              <a:gd name="T34" fmla="*/ 827 w 1725"/>
              <a:gd name="T35" fmla="*/ 1978 h 2477"/>
              <a:gd name="T36" fmla="*/ 987 w 1725"/>
              <a:gd name="T37" fmla="*/ 1968 h 2477"/>
              <a:gd name="T38" fmla="*/ 1347 w 1725"/>
              <a:gd name="T39" fmla="*/ 1934 h 2477"/>
              <a:gd name="T40" fmla="*/ 1203 w 1725"/>
              <a:gd name="T41" fmla="*/ 2104 h 2477"/>
              <a:gd name="T42" fmla="*/ 1091 w 1725"/>
              <a:gd name="T43" fmla="*/ 2200 h 2477"/>
              <a:gd name="T44" fmla="*/ 1145 w 1725"/>
              <a:gd name="T45" fmla="*/ 2333 h 2477"/>
              <a:gd name="T46" fmla="*/ 1241 w 1725"/>
              <a:gd name="T47" fmla="*/ 2445 h 2477"/>
              <a:gd name="T48" fmla="*/ 1325 w 1725"/>
              <a:gd name="T49" fmla="*/ 2435 h 2477"/>
              <a:gd name="T50" fmla="*/ 1327 w 1725"/>
              <a:gd name="T51" fmla="*/ 2419 h 2477"/>
              <a:gd name="T52" fmla="*/ 1365 w 1725"/>
              <a:gd name="T53" fmla="*/ 2389 h 2477"/>
              <a:gd name="T54" fmla="*/ 1395 w 1725"/>
              <a:gd name="T55" fmla="*/ 2377 h 2477"/>
              <a:gd name="T56" fmla="*/ 1447 w 1725"/>
              <a:gd name="T57" fmla="*/ 2304 h 2477"/>
              <a:gd name="T58" fmla="*/ 1631 w 1725"/>
              <a:gd name="T59" fmla="*/ 2070 h 2477"/>
              <a:gd name="T60" fmla="*/ 1719 w 1725"/>
              <a:gd name="T61" fmla="*/ 1872 h 2477"/>
              <a:gd name="T62" fmla="*/ 1631 w 1725"/>
              <a:gd name="T63" fmla="*/ 1715 h 2477"/>
              <a:gd name="T64" fmla="*/ 1363 w 1725"/>
              <a:gd name="T65" fmla="*/ 1583 h 2477"/>
              <a:gd name="T66" fmla="*/ 1323 w 1725"/>
              <a:gd name="T67" fmla="*/ 1479 h 2477"/>
              <a:gd name="T68" fmla="*/ 1299 w 1725"/>
              <a:gd name="T69" fmla="*/ 1206 h 2477"/>
              <a:gd name="T70" fmla="*/ 1495 w 1725"/>
              <a:gd name="T71" fmla="*/ 677 h 2477"/>
              <a:gd name="T72" fmla="*/ 1723 w 1725"/>
              <a:gd name="T73" fmla="*/ 380 h 2477"/>
              <a:gd name="T74" fmla="*/ 1667 w 1725"/>
              <a:gd name="T75" fmla="*/ 252 h 2477"/>
              <a:gd name="T76" fmla="*/ 1399 w 1725"/>
              <a:gd name="T77" fmla="*/ 186 h 2477"/>
              <a:gd name="T78" fmla="*/ 1179 w 1725"/>
              <a:gd name="T79" fmla="*/ 212 h 2477"/>
              <a:gd name="T80" fmla="*/ 1075 w 1725"/>
              <a:gd name="T81" fmla="*/ 140 h 2477"/>
              <a:gd name="T82" fmla="*/ 1015 w 1725"/>
              <a:gd name="T83" fmla="*/ 46 h 2477"/>
              <a:gd name="T84" fmla="*/ 907 w 1725"/>
              <a:gd name="T85" fmla="*/ 4 h 2477"/>
              <a:gd name="T86" fmla="*/ 843 w 1725"/>
              <a:gd name="T87" fmla="*/ 28 h 2477"/>
              <a:gd name="T88" fmla="*/ 723 w 1725"/>
              <a:gd name="T89" fmla="*/ 28 h 2477"/>
              <a:gd name="T90" fmla="*/ 675 w 1725"/>
              <a:gd name="T91" fmla="*/ 76 h 2477"/>
              <a:gd name="T92" fmla="*/ 635 w 1725"/>
              <a:gd name="T93" fmla="*/ 108 h 2477"/>
              <a:gd name="T94" fmla="*/ 1093 w 1725"/>
              <a:gd name="T95" fmla="*/ 394 h 2477"/>
              <a:gd name="T96" fmla="*/ 1179 w 1725"/>
              <a:gd name="T97" fmla="*/ 404 h 2477"/>
              <a:gd name="T98" fmla="*/ 1301 w 1725"/>
              <a:gd name="T99" fmla="*/ 380 h 2477"/>
              <a:gd name="T100" fmla="*/ 1411 w 1725"/>
              <a:gd name="T101" fmla="*/ 408 h 2477"/>
              <a:gd name="T102" fmla="*/ 1253 w 1725"/>
              <a:gd name="T103" fmla="*/ 483 h 2477"/>
              <a:gd name="T104" fmla="*/ 1143 w 1725"/>
              <a:gd name="T105" fmla="*/ 513 h 2477"/>
              <a:gd name="T106" fmla="*/ 1049 w 1725"/>
              <a:gd name="T107" fmla="*/ 473 h 2477"/>
              <a:gd name="T108" fmla="*/ 1089 w 1725"/>
              <a:gd name="T109" fmla="*/ 445 h 2477"/>
              <a:gd name="T110" fmla="*/ 659 w 1725"/>
              <a:gd name="T111" fmla="*/ 364 h 2477"/>
              <a:gd name="T112" fmla="*/ 641 w 1725"/>
              <a:gd name="T113" fmla="*/ 396 h 2477"/>
              <a:gd name="T114" fmla="*/ 693 w 1725"/>
              <a:gd name="T115" fmla="*/ 475 h 2477"/>
              <a:gd name="T116" fmla="*/ 643 w 1725"/>
              <a:gd name="T117" fmla="*/ 493 h 2477"/>
              <a:gd name="T118" fmla="*/ 306 w 1725"/>
              <a:gd name="T119" fmla="*/ 372 h 2477"/>
              <a:gd name="T120" fmla="*/ 383 w 1725"/>
              <a:gd name="T121" fmla="*/ 360 h 2477"/>
              <a:gd name="T122" fmla="*/ 491 w 1725"/>
              <a:gd name="T123" fmla="*/ 340 h 2477"/>
              <a:gd name="T124" fmla="*/ 595 w 1725"/>
              <a:gd name="T125" fmla="*/ 348 h 24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725" h="2477">
                <a:moveTo>
                  <a:pt x="627" y="172"/>
                </a:moveTo>
                <a:lnTo>
                  <a:pt x="627" y="172"/>
                </a:lnTo>
                <a:lnTo>
                  <a:pt x="497" y="162"/>
                </a:lnTo>
                <a:lnTo>
                  <a:pt x="403" y="154"/>
                </a:lnTo>
                <a:lnTo>
                  <a:pt x="346" y="148"/>
                </a:lnTo>
                <a:lnTo>
                  <a:pt x="346" y="148"/>
                </a:lnTo>
                <a:lnTo>
                  <a:pt x="326" y="148"/>
                </a:lnTo>
                <a:lnTo>
                  <a:pt x="292" y="150"/>
                </a:lnTo>
                <a:lnTo>
                  <a:pt x="198" y="162"/>
                </a:lnTo>
                <a:lnTo>
                  <a:pt x="150" y="170"/>
                </a:lnTo>
                <a:lnTo>
                  <a:pt x="104" y="180"/>
                </a:lnTo>
                <a:lnTo>
                  <a:pt x="70" y="188"/>
                </a:lnTo>
                <a:lnTo>
                  <a:pt x="58" y="192"/>
                </a:lnTo>
                <a:lnTo>
                  <a:pt x="50" y="196"/>
                </a:lnTo>
                <a:lnTo>
                  <a:pt x="50" y="196"/>
                </a:lnTo>
                <a:lnTo>
                  <a:pt x="40" y="204"/>
                </a:lnTo>
                <a:lnTo>
                  <a:pt x="30" y="214"/>
                </a:lnTo>
                <a:lnTo>
                  <a:pt x="22" y="224"/>
                </a:lnTo>
                <a:lnTo>
                  <a:pt x="14" y="236"/>
                </a:lnTo>
                <a:lnTo>
                  <a:pt x="6" y="256"/>
                </a:lnTo>
                <a:lnTo>
                  <a:pt x="2" y="268"/>
                </a:lnTo>
                <a:lnTo>
                  <a:pt x="2" y="268"/>
                </a:lnTo>
                <a:lnTo>
                  <a:pt x="0" y="284"/>
                </a:lnTo>
                <a:lnTo>
                  <a:pt x="2" y="298"/>
                </a:lnTo>
                <a:lnTo>
                  <a:pt x="4" y="314"/>
                </a:lnTo>
                <a:lnTo>
                  <a:pt x="10" y="332"/>
                </a:lnTo>
                <a:lnTo>
                  <a:pt x="20" y="352"/>
                </a:lnTo>
                <a:lnTo>
                  <a:pt x="36" y="374"/>
                </a:lnTo>
                <a:lnTo>
                  <a:pt x="46" y="384"/>
                </a:lnTo>
                <a:lnTo>
                  <a:pt x="58" y="396"/>
                </a:lnTo>
                <a:lnTo>
                  <a:pt x="58" y="396"/>
                </a:lnTo>
                <a:lnTo>
                  <a:pt x="92" y="428"/>
                </a:lnTo>
                <a:lnTo>
                  <a:pt x="140" y="477"/>
                </a:lnTo>
                <a:lnTo>
                  <a:pt x="252" y="593"/>
                </a:lnTo>
                <a:lnTo>
                  <a:pt x="353" y="701"/>
                </a:lnTo>
                <a:lnTo>
                  <a:pt x="395" y="749"/>
                </a:lnTo>
                <a:lnTo>
                  <a:pt x="395" y="749"/>
                </a:lnTo>
                <a:lnTo>
                  <a:pt x="451" y="936"/>
                </a:lnTo>
                <a:lnTo>
                  <a:pt x="493" y="1074"/>
                </a:lnTo>
                <a:lnTo>
                  <a:pt x="511" y="1126"/>
                </a:lnTo>
                <a:lnTo>
                  <a:pt x="523" y="1158"/>
                </a:lnTo>
                <a:lnTo>
                  <a:pt x="523" y="1158"/>
                </a:lnTo>
                <a:lnTo>
                  <a:pt x="561" y="1244"/>
                </a:lnTo>
                <a:lnTo>
                  <a:pt x="575" y="1282"/>
                </a:lnTo>
                <a:lnTo>
                  <a:pt x="579" y="1294"/>
                </a:lnTo>
                <a:lnTo>
                  <a:pt x="579" y="1302"/>
                </a:lnTo>
                <a:lnTo>
                  <a:pt x="579" y="1302"/>
                </a:lnTo>
                <a:lnTo>
                  <a:pt x="577" y="1320"/>
                </a:lnTo>
                <a:lnTo>
                  <a:pt x="575" y="1354"/>
                </a:lnTo>
                <a:lnTo>
                  <a:pt x="571" y="1439"/>
                </a:lnTo>
                <a:lnTo>
                  <a:pt x="571" y="1439"/>
                </a:lnTo>
                <a:lnTo>
                  <a:pt x="569" y="1461"/>
                </a:lnTo>
                <a:lnTo>
                  <a:pt x="561" y="1483"/>
                </a:lnTo>
                <a:lnTo>
                  <a:pt x="553" y="1507"/>
                </a:lnTo>
                <a:lnTo>
                  <a:pt x="541" y="1531"/>
                </a:lnTo>
                <a:lnTo>
                  <a:pt x="529" y="1555"/>
                </a:lnTo>
                <a:lnTo>
                  <a:pt x="515" y="1573"/>
                </a:lnTo>
                <a:lnTo>
                  <a:pt x="503" y="1589"/>
                </a:lnTo>
                <a:lnTo>
                  <a:pt x="491" y="1599"/>
                </a:lnTo>
                <a:lnTo>
                  <a:pt x="491" y="1599"/>
                </a:lnTo>
                <a:lnTo>
                  <a:pt x="348" y="1679"/>
                </a:lnTo>
                <a:lnTo>
                  <a:pt x="260" y="1733"/>
                </a:lnTo>
                <a:lnTo>
                  <a:pt x="228" y="1753"/>
                </a:lnTo>
                <a:lnTo>
                  <a:pt x="210" y="1767"/>
                </a:lnTo>
                <a:lnTo>
                  <a:pt x="210" y="1767"/>
                </a:lnTo>
                <a:lnTo>
                  <a:pt x="206" y="1773"/>
                </a:lnTo>
                <a:lnTo>
                  <a:pt x="200" y="1781"/>
                </a:lnTo>
                <a:lnTo>
                  <a:pt x="190" y="1805"/>
                </a:lnTo>
                <a:lnTo>
                  <a:pt x="182" y="1835"/>
                </a:lnTo>
                <a:lnTo>
                  <a:pt x="176" y="1870"/>
                </a:lnTo>
                <a:lnTo>
                  <a:pt x="172" y="1906"/>
                </a:lnTo>
                <a:lnTo>
                  <a:pt x="172" y="1938"/>
                </a:lnTo>
                <a:lnTo>
                  <a:pt x="174" y="1954"/>
                </a:lnTo>
                <a:lnTo>
                  <a:pt x="176" y="1968"/>
                </a:lnTo>
                <a:lnTo>
                  <a:pt x="180" y="1982"/>
                </a:lnTo>
                <a:lnTo>
                  <a:pt x="186" y="1992"/>
                </a:lnTo>
                <a:lnTo>
                  <a:pt x="186" y="1992"/>
                </a:lnTo>
                <a:lnTo>
                  <a:pt x="200" y="2012"/>
                </a:lnTo>
                <a:lnTo>
                  <a:pt x="216" y="2032"/>
                </a:lnTo>
                <a:lnTo>
                  <a:pt x="252" y="2070"/>
                </a:lnTo>
                <a:lnTo>
                  <a:pt x="286" y="2102"/>
                </a:lnTo>
                <a:lnTo>
                  <a:pt x="306" y="2120"/>
                </a:lnTo>
                <a:lnTo>
                  <a:pt x="306" y="2120"/>
                </a:lnTo>
                <a:lnTo>
                  <a:pt x="367" y="2156"/>
                </a:lnTo>
                <a:lnTo>
                  <a:pt x="489" y="2224"/>
                </a:lnTo>
                <a:lnTo>
                  <a:pt x="659" y="2320"/>
                </a:lnTo>
                <a:lnTo>
                  <a:pt x="659" y="2320"/>
                </a:lnTo>
                <a:lnTo>
                  <a:pt x="645" y="2343"/>
                </a:lnTo>
                <a:lnTo>
                  <a:pt x="631" y="2361"/>
                </a:lnTo>
                <a:lnTo>
                  <a:pt x="619" y="2377"/>
                </a:lnTo>
                <a:lnTo>
                  <a:pt x="619" y="2377"/>
                </a:lnTo>
                <a:lnTo>
                  <a:pt x="613" y="2383"/>
                </a:lnTo>
                <a:lnTo>
                  <a:pt x="607" y="2387"/>
                </a:lnTo>
                <a:lnTo>
                  <a:pt x="591" y="2393"/>
                </a:lnTo>
                <a:lnTo>
                  <a:pt x="585" y="2397"/>
                </a:lnTo>
                <a:lnTo>
                  <a:pt x="581" y="2401"/>
                </a:lnTo>
                <a:lnTo>
                  <a:pt x="579" y="2405"/>
                </a:lnTo>
                <a:lnTo>
                  <a:pt x="579" y="2409"/>
                </a:lnTo>
                <a:lnTo>
                  <a:pt x="579" y="2409"/>
                </a:lnTo>
                <a:lnTo>
                  <a:pt x="583" y="2415"/>
                </a:lnTo>
                <a:lnTo>
                  <a:pt x="587" y="2419"/>
                </a:lnTo>
                <a:lnTo>
                  <a:pt x="597" y="2427"/>
                </a:lnTo>
                <a:lnTo>
                  <a:pt x="611" y="2433"/>
                </a:lnTo>
                <a:lnTo>
                  <a:pt x="611" y="2433"/>
                </a:lnTo>
                <a:lnTo>
                  <a:pt x="613" y="2439"/>
                </a:lnTo>
                <a:lnTo>
                  <a:pt x="621" y="2453"/>
                </a:lnTo>
                <a:lnTo>
                  <a:pt x="625" y="2461"/>
                </a:lnTo>
                <a:lnTo>
                  <a:pt x="631" y="2467"/>
                </a:lnTo>
                <a:lnTo>
                  <a:pt x="637" y="2471"/>
                </a:lnTo>
                <a:lnTo>
                  <a:pt x="643" y="2473"/>
                </a:lnTo>
                <a:lnTo>
                  <a:pt x="643" y="2473"/>
                </a:lnTo>
                <a:lnTo>
                  <a:pt x="655" y="2473"/>
                </a:lnTo>
                <a:lnTo>
                  <a:pt x="667" y="2475"/>
                </a:lnTo>
                <a:lnTo>
                  <a:pt x="681" y="2477"/>
                </a:lnTo>
                <a:lnTo>
                  <a:pt x="689" y="2475"/>
                </a:lnTo>
                <a:lnTo>
                  <a:pt x="699" y="2473"/>
                </a:lnTo>
                <a:lnTo>
                  <a:pt x="699" y="2473"/>
                </a:lnTo>
                <a:lnTo>
                  <a:pt x="719" y="2463"/>
                </a:lnTo>
                <a:lnTo>
                  <a:pt x="735" y="2453"/>
                </a:lnTo>
                <a:lnTo>
                  <a:pt x="749" y="2443"/>
                </a:lnTo>
                <a:lnTo>
                  <a:pt x="763" y="2433"/>
                </a:lnTo>
                <a:lnTo>
                  <a:pt x="763" y="2433"/>
                </a:lnTo>
                <a:lnTo>
                  <a:pt x="777" y="2423"/>
                </a:lnTo>
                <a:lnTo>
                  <a:pt x="789" y="2411"/>
                </a:lnTo>
                <a:lnTo>
                  <a:pt x="805" y="2397"/>
                </a:lnTo>
                <a:lnTo>
                  <a:pt x="827" y="2377"/>
                </a:lnTo>
                <a:lnTo>
                  <a:pt x="827" y="2377"/>
                </a:lnTo>
                <a:lnTo>
                  <a:pt x="839" y="2367"/>
                </a:lnTo>
                <a:lnTo>
                  <a:pt x="849" y="2357"/>
                </a:lnTo>
                <a:lnTo>
                  <a:pt x="855" y="2347"/>
                </a:lnTo>
                <a:lnTo>
                  <a:pt x="861" y="2335"/>
                </a:lnTo>
                <a:lnTo>
                  <a:pt x="871" y="2312"/>
                </a:lnTo>
                <a:lnTo>
                  <a:pt x="883" y="2288"/>
                </a:lnTo>
                <a:lnTo>
                  <a:pt x="883" y="2288"/>
                </a:lnTo>
                <a:lnTo>
                  <a:pt x="909" y="2246"/>
                </a:lnTo>
                <a:lnTo>
                  <a:pt x="917" y="2230"/>
                </a:lnTo>
                <a:lnTo>
                  <a:pt x="923" y="2216"/>
                </a:lnTo>
                <a:lnTo>
                  <a:pt x="923" y="2216"/>
                </a:lnTo>
                <a:lnTo>
                  <a:pt x="927" y="2202"/>
                </a:lnTo>
                <a:lnTo>
                  <a:pt x="931" y="2190"/>
                </a:lnTo>
                <a:lnTo>
                  <a:pt x="929" y="2184"/>
                </a:lnTo>
                <a:lnTo>
                  <a:pt x="927" y="2180"/>
                </a:lnTo>
                <a:lnTo>
                  <a:pt x="923" y="2174"/>
                </a:lnTo>
                <a:lnTo>
                  <a:pt x="915" y="2168"/>
                </a:lnTo>
                <a:lnTo>
                  <a:pt x="915" y="2168"/>
                </a:lnTo>
                <a:lnTo>
                  <a:pt x="887" y="2150"/>
                </a:lnTo>
                <a:lnTo>
                  <a:pt x="875" y="2144"/>
                </a:lnTo>
                <a:lnTo>
                  <a:pt x="883" y="2120"/>
                </a:lnTo>
                <a:lnTo>
                  <a:pt x="883" y="2120"/>
                </a:lnTo>
                <a:lnTo>
                  <a:pt x="821" y="2078"/>
                </a:lnTo>
                <a:lnTo>
                  <a:pt x="773" y="2046"/>
                </a:lnTo>
                <a:lnTo>
                  <a:pt x="739" y="2024"/>
                </a:lnTo>
                <a:lnTo>
                  <a:pt x="739" y="2024"/>
                </a:lnTo>
                <a:lnTo>
                  <a:pt x="709" y="2004"/>
                </a:lnTo>
                <a:lnTo>
                  <a:pt x="669" y="1978"/>
                </a:lnTo>
                <a:lnTo>
                  <a:pt x="619" y="1944"/>
                </a:lnTo>
                <a:lnTo>
                  <a:pt x="619" y="1944"/>
                </a:lnTo>
                <a:lnTo>
                  <a:pt x="693" y="1958"/>
                </a:lnTo>
                <a:lnTo>
                  <a:pt x="753" y="1970"/>
                </a:lnTo>
                <a:lnTo>
                  <a:pt x="795" y="1976"/>
                </a:lnTo>
                <a:lnTo>
                  <a:pt x="795" y="1976"/>
                </a:lnTo>
                <a:lnTo>
                  <a:pt x="827" y="1978"/>
                </a:lnTo>
                <a:lnTo>
                  <a:pt x="861" y="1980"/>
                </a:lnTo>
                <a:lnTo>
                  <a:pt x="893" y="1980"/>
                </a:lnTo>
                <a:lnTo>
                  <a:pt x="907" y="1978"/>
                </a:lnTo>
                <a:lnTo>
                  <a:pt x="915" y="1976"/>
                </a:lnTo>
                <a:lnTo>
                  <a:pt x="915" y="1976"/>
                </a:lnTo>
                <a:lnTo>
                  <a:pt x="929" y="1972"/>
                </a:lnTo>
                <a:lnTo>
                  <a:pt x="945" y="1970"/>
                </a:lnTo>
                <a:lnTo>
                  <a:pt x="987" y="1968"/>
                </a:lnTo>
                <a:lnTo>
                  <a:pt x="987" y="1968"/>
                </a:lnTo>
                <a:lnTo>
                  <a:pt x="1071" y="1960"/>
                </a:lnTo>
                <a:lnTo>
                  <a:pt x="1121" y="1956"/>
                </a:lnTo>
                <a:lnTo>
                  <a:pt x="1163" y="1952"/>
                </a:lnTo>
                <a:lnTo>
                  <a:pt x="1163" y="1952"/>
                </a:lnTo>
                <a:lnTo>
                  <a:pt x="1211" y="1948"/>
                </a:lnTo>
                <a:lnTo>
                  <a:pt x="1271" y="1940"/>
                </a:lnTo>
                <a:lnTo>
                  <a:pt x="1347" y="1928"/>
                </a:lnTo>
                <a:lnTo>
                  <a:pt x="1347" y="1928"/>
                </a:lnTo>
                <a:lnTo>
                  <a:pt x="1347" y="1934"/>
                </a:lnTo>
                <a:lnTo>
                  <a:pt x="1341" y="1948"/>
                </a:lnTo>
                <a:lnTo>
                  <a:pt x="1331" y="1968"/>
                </a:lnTo>
                <a:lnTo>
                  <a:pt x="1315" y="1992"/>
                </a:lnTo>
                <a:lnTo>
                  <a:pt x="1315" y="1992"/>
                </a:lnTo>
                <a:lnTo>
                  <a:pt x="1289" y="2022"/>
                </a:lnTo>
                <a:lnTo>
                  <a:pt x="1255" y="2058"/>
                </a:lnTo>
                <a:lnTo>
                  <a:pt x="1223" y="2090"/>
                </a:lnTo>
                <a:lnTo>
                  <a:pt x="1211" y="2100"/>
                </a:lnTo>
                <a:lnTo>
                  <a:pt x="1203" y="2104"/>
                </a:lnTo>
                <a:lnTo>
                  <a:pt x="1203" y="2104"/>
                </a:lnTo>
                <a:lnTo>
                  <a:pt x="1195" y="2108"/>
                </a:lnTo>
                <a:lnTo>
                  <a:pt x="1179" y="2118"/>
                </a:lnTo>
                <a:lnTo>
                  <a:pt x="1141" y="2148"/>
                </a:lnTo>
                <a:lnTo>
                  <a:pt x="1121" y="2164"/>
                </a:lnTo>
                <a:lnTo>
                  <a:pt x="1105" y="2180"/>
                </a:lnTo>
                <a:lnTo>
                  <a:pt x="1095" y="2192"/>
                </a:lnTo>
                <a:lnTo>
                  <a:pt x="1091" y="2196"/>
                </a:lnTo>
                <a:lnTo>
                  <a:pt x="1091" y="2200"/>
                </a:lnTo>
                <a:lnTo>
                  <a:pt x="1091" y="2200"/>
                </a:lnTo>
                <a:lnTo>
                  <a:pt x="1097" y="2214"/>
                </a:lnTo>
                <a:lnTo>
                  <a:pt x="1109" y="2230"/>
                </a:lnTo>
                <a:lnTo>
                  <a:pt x="1123" y="2248"/>
                </a:lnTo>
                <a:lnTo>
                  <a:pt x="1139" y="2288"/>
                </a:lnTo>
                <a:lnTo>
                  <a:pt x="1139" y="2288"/>
                </a:lnTo>
                <a:lnTo>
                  <a:pt x="1139" y="2296"/>
                </a:lnTo>
                <a:lnTo>
                  <a:pt x="1141" y="2318"/>
                </a:lnTo>
                <a:lnTo>
                  <a:pt x="1145" y="2333"/>
                </a:lnTo>
                <a:lnTo>
                  <a:pt x="1151" y="2347"/>
                </a:lnTo>
                <a:lnTo>
                  <a:pt x="1159" y="2363"/>
                </a:lnTo>
                <a:lnTo>
                  <a:pt x="1171" y="2377"/>
                </a:lnTo>
                <a:lnTo>
                  <a:pt x="1171" y="2377"/>
                </a:lnTo>
                <a:lnTo>
                  <a:pt x="1195" y="2403"/>
                </a:lnTo>
                <a:lnTo>
                  <a:pt x="1213" y="2425"/>
                </a:lnTo>
                <a:lnTo>
                  <a:pt x="1221" y="2433"/>
                </a:lnTo>
                <a:lnTo>
                  <a:pt x="1231" y="2441"/>
                </a:lnTo>
                <a:lnTo>
                  <a:pt x="1241" y="2445"/>
                </a:lnTo>
                <a:lnTo>
                  <a:pt x="1251" y="2449"/>
                </a:lnTo>
                <a:lnTo>
                  <a:pt x="1251" y="2449"/>
                </a:lnTo>
                <a:lnTo>
                  <a:pt x="1263" y="2451"/>
                </a:lnTo>
                <a:lnTo>
                  <a:pt x="1277" y="2451"/>
                </a:lnTo>
                <a:lnTo>
                  <a:pt x="1303" y="2449"/>
                </a:lnTo>
                <a:lnTo>
                  <a:pt x="1313" y="2445"/>
                </a:lnTo>
                <a:lnTo>
                  <a:pt x="1321" y="2443"/>
                </a:lnTo>
                <a:lnTo>
                  <a:pt x="1325" y="2437"/>
                </a:lnTo>
                <a:lnTo>
                  <a:pt x="1325" y="2435"/>
                </a:lnTo>
                <a:lnTo>
                  <a:pt x="1323" y="2433"/>
                </a:lnTo>
                <a:lnTo>
                  <a:pt x="1323" y="2433"/>
                </a:lnTo>
                <a:lnTo>
                  <a:pt x="1317" y="2425"/>
                </a:lnTo>
                <a:lnTo>
                  <a:pt x="1317" y="2421"/>
                </a:lnTo>
                <a:lnTo>
                  <a:pt x="1319" y="2419"/>
                </a:lnTo>
                <a:lnTo>
                  <a:pt x="1321" y="2417"/>
                </a:lnTo>
                <a:lnTo>
                  <a:pt x="1323" y="2417"/>
                </a:lnTo>
                <a:lnTo>
                  <a:pt x="1323" y="2417"/>
                </a:lnTo>
                <a:lnTo>
                  <a:pt x="1327" y="2419"/>
                </a:lnTo>
                <a:lnTo>
                  <a:pt x="1335" y="2423"/>
                </a:lnTo>
                <a:lnTo>
                  <a:pt x="1341" y="2425"/>
                </a:lnTo>
                <a:lnTo>
                  <a:pt x="1345" y="2425"/>
                </a:lnTo>
                <a:lnTo>
                  <a:pt x="1351" y="2423"/>
                </a:lnTo>
                <a:lnTo>
                  <a:pt x="1355" y="2417"/>
                </a:lnTo>
                <a:lnTo>
                  <a:pt x="1355" y="2417"/>
                </a:lnTo>
                <a:lnTo>
                  <a:pt x="1361" y="2405"/>
                </a:lnTo>
                <a:lnTo>
                  <a:pt x="1363" y="2395"/>
                </a:lnTo>
                <a:lnTo>
                  <a:pt x="1365" y="2389"/>
                </a:lnTo>
                <a:lnTo>
                  <a:pt x="1363" y="2385"/>
                </a:lnTo>
                <a:lnTo>
                  <a:pt x="1363" y="2385"/>
                </a:lnTo>
                <a:lnTo>
                  <a:pt x="1367" y="2387"/>
                </a:lnTo>
                <a:lnTo>
                  <a:pt x="1375" y="2391"/>
                </a:lnTo>
                <a:lnTo>
                  <a:pt x="1381" y="2391"/>
                </a:lnTo>
                <a:lnTo>
                  <a:pt x="1387" y="2391"/>
                </a:lnTo>
                <a:lnTo>
                  <a:pt x="1391" y="2385"/>
                </a:lnTo>
                <a:lnTo>
                  <a:pt x="1395" y="2377"/>
                </a:lnTo>
                <a:lnTo>
                  <a:pt x="1395" y="2377"/>
                </a:lnTo>
                <a:lnTo>
                  <a:pt x="1397" y="2365"/>
                </a:lnTo>
                <a:lnTo>
                  <a:pt x="1395" y="2355"/>
                </a:lnTo>
                <a:lnTo>
                  <a:pt x="1393" y="2343"/>
                </a:lnTo>
                <a:lnTo>
                  <a:pt x="1391" y="2333"/>
                </a:lnTo>
                <a:lnTo>
                  <a:pt x="1383" y="2318"/>
                </a:lnTo>
                <a:lnTo>
                  <a:pt x="1379" y="2312"/>
                </a:lnTo>
                <a:lnTo>
                  <a:pt x="1443" y="2320"/>
                </a:lnTo>
                <a:lnTo>
                  <a:pt x="1443" y="2320"/>
                </a:lnTo>
                <a:lnTo>
                  <a:pt x="1447" y="2304"/>
                </a:lnTo>
                <a:lnTo>
                  <a:pt x="1461" y="2268"/>
                </a:lnTo>
                <a:lnTo>
                  <a:pt x="1471" y="2248"/>
                </a:lnTo>
                <a:lnTo>
                  <a:pt x="1481" y="2226"/>
                </a:lnTo>
                <a:lnTo>
                  <a:pt x="1493" y="2208"/>
                </a:lnTo>
                <a:lnTo>
                  <a:pt x="1507" y="2192"/>
                </a:lnTo>
                <a:lnTo>
                  <a:pt x="1507" y="2192"/>
                </a:lnTo>
                <a:lnTo>
                  <a:pt x="1557" y="2144"/>
                </a:lnTo>
                <a:lnTo>
                  <a:pt x="1593" y="2110"/>
                </a:lnTo>
                <a:lnTo>
                  <a:pt x="1631" y="2070"/>
                </a:lnTo>
                <a:lnTo>
                  <a:pt x="1665" y="2028"/>
                </a:lnTo>
                <a:lnTo>
                  <a:pt x="1681" y="2008"/>
                </a:lnTo>
                <a:lnTo>
                  <a:pt x="1697" y="1988"/>
                </a:lnTo>
                <a:lnTo>
                  <a:pt x="1707" y="1968"/>
                </a:lnTo>
                <a:lnTo>
                  <a:pt x="1717" y="1950"/>
                </a:lnTo>
                <a:lnTo>
                  <a:pt x="1721" y="1934"/>
                </a:lnTo>
                <a:lnTo>
                  <a:pt x="1723" y="1920"/>
                </a:lnTo>
                <a:lnTo>
                  <a:pt x="1723" y="1920"/>
                </a:lnTo>
                <a:lnTo>
                  <a:pt x="1719" y="1872"/>
                </a:lnTo>
                <a:lnTo>
                  <a:pt x="1717" y="1851"/>
                </a:lnTo>
                <a:lnTo>
                  <a:pt x="1711" y="1831"/>
                </a:lnTo>
                <a:lnTo>
                  <a:pt x="1705" y="1815"/>
                </a:lnTo>
                <a:lnTo>
                  <a:pt x="1697" y="1797"/>
                </a:lnTo>
                <a:lnTo>
                  <a:pt x="1687" y="1783"/>
                </a:lnTo>
                <a:lnTo>
                  <a:pt x="1675" y="1767"/>
                </a:lnTo>
                <a:lnTo>
                  <a:pt x="1675" y="1767"/>
                </a:lnTo>
                <a:lnTo>
                  <a:pt x="1651" y="1739"/>
                </a:lnTo>
                <a:lnTo>
                  <a:pt x="1631" y="1715"/>
                </a:lnTo>
                <a:lnTo>
                  <a:pt x="1623" y="1705"/>
                </a:lnTo>
                <a:lnTo>
                  <a:pt x="1613" y="1697"/>
                </a:lnTo>
                <a:lnTo>
                  <a:pt x="1605" y="1691"/>
                </a:lnTo>
                <a:lnTo>
                  <a:pt x="1595" y="1687"/>
                </a:lnTo>
                <a:lnTo>
                  <a:pt x="1595" y="1687"/>
                </a:lnTo>
                <a:lnTo>
                  <a:pt x="1547" y="1667"/>
                </a:lnTo>
                <a:lnTo>
                  <a:pt x="1469" y="1631"/>
                </a:lnTo>
                <a:lnTo>
                  <a:pt x="1363" y="1583"/>
                </a:lnTo>
                <a:lnTo>
                  <a:pt x="1363" y="1583"/>
                </a:lnTo>
                <a:lnTo>
                  <a:pt x="1375" y="1563"/>
                </a:lnTo>
                <a:lnTo>
                  <a:pt x="1385" y="1547"/>
                </a:lnTo>
                <a:lnTo>
                  <a:pt x="1387" y="1541"/>
                </a:lnTo>
                <a:lnTo>
                  <a:pt x="1387" y="1535"/>
                </a:lnTo>
                <a:lnTo>
                  <a:pt x="1387" y="1535"/>
                </a:lnTo>
                <a:lnTo>
                  <a:pt x="1383" y="1529"/>
                </a:lnTo>
                <a:lnTo>
                  <a:pt x="1377" y="1521"/>
                </a:lnTo>
                <a:lnTo>
                  <a:pt x="1355" y="1503"/>
                </a:lnTo>
                <a:lnTo>
                  <a:pt x="1323" y="1479"/>
                </a:lnTo>
                <a:lnTo>
                  <a:pt x="1323" y="1479"/>
                </a:lnTo>
                <a:lnTo>
                  <a:pt x="1313" y="1415"/>
                </a:lnTo>
                <a:lnTo>
                  <a:pt x="1305" y="1368"/>
                </a:lnTo>
                <a:lnTo>
                  <a:pt x="1299" y="1342"/>
                </a:lnTo>
                <a:lnTo>
                  <a:pt x="1299" y="1342"/>
                </a:lnTo>
                <a:lnTo>
                  <a:pt x="1297" y="1318"/>
                </a:lnTo>
                <a:lnTo>
                  <a:pt x="1297" y="1276"/>
                </a:lnTo>
                <a:lnTo>
                  <a:pt x="1297" y="1234"/>
                </a:lnTo>
                <a:lnTo>
                  <a:pt x="1299" y="1206"/>
                </a:lnTo>
                <a:lnTo>
                  <a:pt x="1299" y="1206"/>
                </a:lnTo>
                <a:lnTo>
                  <a:pt x="1303" y="1176"/>
                </a:lnTo>
                <a:lnTo>
                  <a:pt x="1307" y="1126"/>
                </a:lnTo>
                <a:lnTo>
                  <a:pt x="1315" y="1054"/>
                </a:lnTo>
                <a:lnTo>
                  <a:pt x="1315" y="1054"/>
                </a:lnTo>
                <a:lnTo>
                  <a:pt x="1363" y="905"/>
                </a:lnTo>
                <a:lnTo>
                  <a:pt x="1411" y="765"/>
                </a:lnTo>
                <a:lnTo>
                  <a:pt x="1411" y="765"/>
                </a:lnTo>
                <a:lnTo>
                  <a:pt x="1495" y="677"/>
                </a:lnTo>
                <a:lnTo>
                  <a:pt x="1561" y="607"/>
                </a:lnTo>
                <a:lnTo>
                  <a:pt x="1587" y="577"/>
                </a:lnTo>
                <a:lnTo>
                  <a:pt x="1603" y="557"/>
                </a:lnTo>
                <a:lnTo>
                  <a:pt x="1603" y="557"/>
                </a:lnTo>
                <a:lnTo>
                  <a:pt x="1673" y="463"/>
                </a:lnTo>
                <a:lnTo>
                  <a:pt x="1705" y="414"/>
                </a:lnTo>
                <a:lnTo>
                  <a:pt x="1717" y="394"/>
                </a:lnTo>
                <a:lnTo>
                  <a:pt x="1723" y="380"/>
                </a:lnTo>
                <a:lnTo>
                  <a:pt x="1723" y="380"/>
                </a:lnTo>
                <a:lnTo>
                  <a:pt x="1725" y="368"/>
                </a:lnTo>
                <a:lnTo>
                  <a:pt x="1723" y="352"/>
                </a:lnTo>
                <a:lnTo>
                  <a:pt x="1719" y="334"/>
                </a:lnTo>
                <a:lnTo>
                  <a:pt x="1713" y="316"/>
                </a:lnTo>
                <a:lnTo>
                  <a:pt x="1705" y="298"/>
                </a:lnTo>
                <a:lnTo>
                  <a:pt x="1695" y="280"/>
                </a:lnTo>
                <a:lnTo>
                  <a:pt x="1681" y="264"/>
                </a:lnTo>
                <a:lnTo>
                  <a:pt x="1667" y="252"/>
                </a:lnTo>
                <a:lnTo>
                  <a:pt x="1667" y="252"/>
                </a:lnTo>
                <a:lnTo>
                  <a:pt x="1641" y="234"/>
                </a:lnTo>
                <a:lnTo>
                  <a:pt x="1619" y="220"/>
                </a:lnTo>
                <a:lnTo>
                  <a:pt x="1597" y="210"/>
                </a:lnTo>
                <a:lnTo>
                  <a:pt x="1571" y="204"/>
                </a:lnTo>
                <a:lnTo>
                  <a:pt x="1571" y="204"/>
                </a:lnTo>
                <a:lnTo>
                  <a:pt x="1513" y="194"/>
                </a:lnTo>
                <a:lnTo>
                  <a:pt x="1443" y="188"/>
                </a:lnTo>
                <a:lnTo>
                  <a:pt x="1443" y="188"/>
                </a:lnTo>
                <a:lnTo>
                  <a:pt x="1399" y="186"/>
                </a:lnTo>
                <a:lnTo>
                  <a:pt x="1359" y="184"/>
                </a:lnTo>
                <a:lnTo>
                  <a:pt x="1323" y="184"/>
                </a:lnTo>
                <a:lnTo>
                  <a:pt x="1309" y="186"/>
                </a:lnTo>
                <a:lnTo>
                  <a:pt x="1299" y="188"/>
                </a:lnTo>
                <a:lnTo>
                  <a:pt x="1299" y="188"/>
                </a:lnTo>
                <a:lnTo>
                  <a:pt x="1273" y="194"/>
                </a:lnTo>
                <a:lnTo>
                  <a:pt x="1237" y="202"/>
                </a:lnTo>
                <a:lnTo>
                  <a:pt x="1179" y="212"/>
                </a:lnTo>
                <a:lnTo>
                  <a:pt x="1179" y="212"/>
                </a:lnTo>
                <a:lnTo>
                  <a:pt x="1159" y="212"/>
                </a:lnTo>
                <a:lnTo>
                  <a:pt x="1133" y="208"/>
                </a:lnTo>
                <a:lnTo>
                  <a:pt x="1099" y="204"/>
                </a:lnTo>
                <a:lnTo>
                  <a:pt x="1091" y="220"/>
                </a:lnTo>
                <a:lnTo>
                  <a:pt x="1091" y="220"/>
                </a:lnTo>
                <a:lnTo>
                  <a:pt x="1089" y="186"/>
                </a:lnTo>
                <a:lnTo>
                  <a:pt x="1083" y="160"/>
                </a:lnTo>
                <a:lnTo>
                  <a:pt x="1079" y="148"/>
                </a:lnTo>
                <a:lnTo>
                  <a:pt x="1075" y="140"/>
                </a:lnTo>
                <a:lnTo>
                  <a:pt x="1075" y="140"/>
                </a:lnTo>
                <a:lnTo>
                  <a:pt x="1065" y="122"/>
                </a:lnTo>
                <a:lnTo>
                  <a:pt x="1053" y="100"/>
                </a:lnTo>
                <a:lnTo>
                  <a:pt x="1041" y="78"/>
                </a:lnTo>
                <a:lnTo>
                  <a:pt x="1035" y="68"/>
                </a:lnTo>
                <a:lnTo>
                  <a:pt x="1027" y="60"/>
                </a:lnTo>
                <a:lnTo>
                  <a:pt x="1027" y="60"/>
                </a:lnTo>
                <a:lnTo>
                  <a:pt x="1021" y="52"/>
                </a:lnTo>
                <a:lnTo>
                  <a:pt x="1015" y="46"/>
                </a:lnTo>
                <a:lnTo>
                  <a:pt x="1009" y="32"/>
                </a:lnTo>
                <a:lnTo>
                  <a:pt x="1003" y="24"/>
                </a:lnTo>
                <a:lnTo>
                  <a:pt x="1001" y="20"/>
                </a:lnTo>
                <a:lnTo>
                  <a:pt x="995" y="20"/>
                </a:lnTo>
                <a:lnTo>
                  <a:pt x="995" y="20"/>
                </a:lnTo>
                <a:lnTo>
                  <a:pt x="977" y="18"/>
                </a:lnTo>
                <a:lnTo>
                  <a:pt x="951" y="12"/>
                </a:lnTo>
                <a:lnTo>
                  <a:pt x="907" y="4"/>
                </a:lnTo>
                <a:lnTo>
                  <a:pt x="907" y="4"/>
                </a:lnTo>
                <a:lnTo>
                  <a:pt x="881" y="0"/>
                </a:lnTo>
                <a:lnTo>
                  <a:pt x="869" y="0"/>
                </a:lnTo>
                <a:lnTo>
                  <a:pt x="863" y="2"/>
                </a:lnTo>
                <a:lnTo>
                  <a:pt x="859" y="4"/>
                </a:lnTo>
                <a:lnTo>
                  <a:pt x="859" y="4"/>
                </a:lnTo>
                <a:lnTo>
                  <a:pt x="853" y="12"/>
                </a:lnTo>
                <a:lnTo>
                  <a:pt x="847" y="20"/>
                </a:lnTo>
                <a:lnTo>
                  <a:pt x="843" y="28"/>
                </a:lnTo>
                <a:lnTo>
                  <a:pt x="843" y="28"/>
                </a:lnTo>
                <a:lnTo>
                  <a:pt x="787" y="12"/>
                </a:lnTo>
                <a:lnTo>
                  <a:pt x="787" y="12"/>
                </a:lnTo>
                <a:lnTo>
                  <a:pt x="769" y="10"/>
                </a:lnTo>
                <a:lnTo>
                  <a:pt x="757" y="10"/>
                </a:lnTo>
                <a:lnTo>
                  <a:pt x="747" y="12"/>
                </a:lnTo>
                <a:lnTo>
                  <a:pt x="747" y="12"/>
                </a:lnTo>
                <a:lnTo>
                  <a:pt x="739" y="14"/>
                </a:lnTo>
                <a:lnTo>
                  <a:pt x="739" y="14"/>
                </a:lnTo>
                <a:lnTo>
                  <a:pt x="723" y="28"/>
                </a:lnTo>
                <a:lnTo>
                  <a:pt x="723" y="28"/>
                </a:lnTo>
                <a:lnTo>
                  <a:pt x="709" y="40"/>
                </a:lnTo>
                <a:lnTo>
                  <a:pt x="705" y="44"/>
                </a:lnTo>
                <a:lnTo>
                  <a:pt x="699" y="52"/>
                </a:lnTo>
                <a:lnTo>
                  <a:pt x="699" y="52"/>
                </a:lnTo>
                <a:lnTo>
                  <a:pt x="691" y="62"/>
                </a:lnTo>
                <a:lnTo>
                  <a:pt x="685" y="68"/>
                </a:lnTo>
                <a:lnTo>
                  <a:pt x="679" y="72"/>
                </a:lnTo>
                <a:lnTo>
                  <a:pt x="675" y="76"/>
                </a:lnTo>
                <a:lnTo>
                  <a:pt x="675" y="76"/>
                </a:lnTo>
                <a:lnTo>
                  <a:pt x="671" y="80"/>
                </a:lnTo>
                <a:lnTo>
                  <a:pt x="665" y="84"/>
                </a:lnTo>
                <a:lnTo>
                  <a:pt x="651" y="92"/>
                </a:lnTo>
                <a:lnTo>
                  <a:pt x="651" y="92"/>
                </a:lnTo>
                <a:lnTo>
                  <a:pt x="641" y="98"/>
                </a:lnTo>
                <a:lnTo>
                  <a:pt x="635" y="102"/>
                </a:lnTo>
                <a:lnTo>
                  <a:pt x="635" y="104"/>
                </a:lnTo>
                <a:lnTo>
                  <a:pt x="635" y="108"/>
                </a:lnTo>
                <a:lnTo>
                  <a:pt x="635" y="108"/>
                </a:lnTo>
                <a:lnTo>
                  <a:pt x="635" y="122"/>
                </a:lnTo>
                <a:lnTo>
                  <a:pt x="631" y="144"/>
                </a:lnTo>
                <a:lnTo>
                  <a:pt x="627" y="172"/>
                </a:lnTo>
                <a:lnTo>
                  <a:pt x="627" y="172"/>
                </a:lnTo>
                <a:close/>
                <a:moveTo>
                  <a:pt x="1091" y="396"/>
                </a:moveTo>
                <a:lnTo>
                  <a:pt x="1091" y="396"/>
                </a:lnTo>
                <a:lnTo>
                  <a:pt x="1091" y="394"/>
                </a:lnTo>
                <a:lnTo>
                  <a:pt x="1093" y="394"/>
                </a:lnTo>
                <a:lnTo>
                  <a:pt x="1099" y="396"/>
                </a:lnTo>
                <a:lnTo>
                  <a:pt x="1119" y="400"/>
                </a:lnTo>
                <a:lnTo>
                  <a:pt x="1147" y="412"/>
                </a:lnTo>
                <a:lnTo>
                  <a:pt x="1147" y="412"/>
                </a:lnTo>
                <a:lnTo>
                  <a:pt x="1163" y="410"/>
                </a:lnTo>
                <a:lnTo>
                  <a:pt x="1175" y="406"/>
                </a:lnTo>
                <a:lnTo>
                  <a:pt x="1179" y="406"/>
                </a:lnTo>
                <a:lnTo>
                  <a:pt x="1179" y="404"/>
                </a:lnTo>
                <a:lnTo>
                  <a:pt x="1179" y="404"/>
                </a:lnTo>
                <a:lnTo>
                  <a:pt x="1181" y="402"/>
                </a:lnTo>
                <a:lnTo>
                  <a:pt x="1185" y="400"/>
                </a:lnTo>
                <a:lnTo>
                  <a:pt x="1201" y="394"/>
                </a:lnTo>
                <a:lnTo>
                  <a:pt x="1225" y="390"/>
                </a:lnTo>
                <a:lnTo>
                  <a:pt x="1251" y="388"/>
                </a:lnTo>
                <a:lnTo>
                  <a:pt x="1251" y="388"/>
                </a:lnTo>
                <a:lnTo>
                  <a:pt x="1273" y="386"/>
                </a:lnTo>
                <a:lnTo>
                  <a:pt x="1291" y="384"/>
                </a:lnTo>
                <a:lnTo>
                  <a:pt x="1301" y="380"/>
                </a:lnTo>
                <a:lnTo>
                  <a:pt x="1307" y="380"/>
                </a:lnTo>
                <a:lnTo>
                  <a:pt x="1307" y="380"/>
                </a:lnTo>
                <a:lnTo>
                  <a:pt x="1339" y="384"/>
                </a:lnTo>
                <a:lnTo>
                  <a:pt x="1365" y="390"/>
                </a:lnTo>
                <a:lnTo>
                  <a:pt x="1395" y="396"/>
                </a:lnTo>
                <a:lnTo>
                  <a:pt x="1395" y="396"/>
                </a:lnTo>
                <a:lnTo>
                  <a:pt x="1405" y="400"/>
                </a:lnTo>
                <a:lnTo>
                  <a:pt x="1411" y="404"/>
                </a:lnTo>
                <a:lnTo>
                  <a:pt x="1411" y="408"/>
                </a:lnTo>
                <a:lnTo>
                  <a:pt x="1409" y="412"/>
                </a:lnTo>
                <a:lnTo>
                  <a:pt x="1401" y="418"/>
                </a:lnTo>
                <a:lnTo>
                  <a:pt x="1395" y="420"/>
                </a:lnTo>
                <a:lnTo>
                  <a:pt x="1395" y="420"/>
                </a:lnTo>
                <a:lnTo>
                  <a:pt x="1355" y="438"/>
                </a:lnTo>
                <a:lnTo>
                  <a:pt x="1291" y="469"/>
                </a:lnTo>
                <a:lnTo>
                  <a:pt x="1291" y="469"/>
                </a:lnTo>
                <a:lnTo>
                  <a:pt x="1269" y="477"/>
                </a:lnTo>
                <a:lnTo>
                  <a:pt x="1253" y="483"/>
                </a:lnTo>
                <a:lnTo>
                  <a:pt x="1237" y="485"/>
                </a:lnTo>
                <a:lnTo>
                  <a:pt x="1219" y="485"/>
                </a:lnTo>
                <a:lnTo>
                  <a:pt x="1219" y="485"/>
                </a:lnTo>
                <a:lnTo>
                  <a:pt x="1209" y="485"/>
                </a:lnTo>
                <a:lnTo>
                  <a:pt x="1199" y="487"/>
                </a:lnTo>
                <a:lnTo>
                  <a:pt x="1181" y="495"/>
                </a:lnTo>
                <a:lnTo>
                  <a:pt x="1155" y="509"/>
                </a:lnTo>
                <a:lnTo>
                  <a:pt x="1155" y="509"/>
                </a:lnTo>
                <a:lnTo>
                  <a:pt x="1143" y="513"/>
                </a:lnTo>
                <a:lnTo>
                  <a:pt x="1127" y="519"/>
                </a:lnTo>
                <a:lnTo>
                  <a:pt x="1099" y="525"/>
                </a:lnTo>
                <a:lnTo>
                  <a:pt x="1059" y="533"/>
                </a:lnTo>
                <a:lnTo>
                  <a:pt x="1059" y="533"/>
                </a:lnTo>
                <a:lnTo>
                  <a:pt x="1055" y="519"/>
                </a:lnTo>
                <a:lnTo>
                  <a:pt x="1053" y="505"/>
                </a:lnTo>
                <a:lnTo>
                  <a:pt x="1051" y="493"/>
                </a:lnTo>
                <a:lnTo>
                  <a:pt x="1051" y="493"/>
                </a:lnTo>
                <a:lnTo>
                  <a:pt x="1049" y="473"/>
                </a:lnTo>
                <a:lnTo>
                  <a:pt x="1049" y="465"/>
                </a:lnTo>
                <a:lnTo>
                  <a:pt x="1051" y="461"/>
                </a:lnTo>
                <a:lnTo>
                  <a:pt x="1051" y="461"/>
                </a:lnTo>
                <a:lnTo>
                  <a:pt x="1053" y="459"/>
                </a:lnTo>
                <a:lnTo>
                  <a:pt x="1057" y="459"/>
                </a:lnTo>
                <a:lnTo>
                  <a:pt x="1075" y="453"/>
                </a:lnTo>
                <a:lnTo>
                  <a:pt x="1075" y="453"/>
                </a:lnTo>
                <a:lnTo>
                  <a:pt x="1085" y="449"/>
                </a:lnTo>
                <a:lnTo>
                  <a:pt x="1089" y="445"/>
                </a:lnTo>
                <a:lnTo>
                  <a:pt x="1089" y="438"/>
                </a:lnTo>
                <a:lnTo>
                  <a:pt x="1091" y="428"/>
                </a:lnTo>
                <a:lnTo>
                  <a:pt x="1091" y="428"/>
                </a:lnTo>
                <a:lnTo>
                  <a:pt x="1093" y="416"/>
                </a:lnTo>
                <a:lnTo>
                  <a:pt x="1093" y="408"/>
                </a:lnTo>
                <a:lnTo>
                  <a:pt x="1091" y="396"/>
                </a:lnTo>
                <a:lnTo>
                  <a:pt x="1091" y="396"/>
                </a:lnTo>
                <a:close/>
                <a:moveTo>
                  <a:pt x="659" y="364"/>
                </a:moveTo>
                <a:lnTo>
                  <a:pt x="659" y="364"/>
                </a:lnTo>
                <a:lnTo>
                  <a:pt x="667" y="382"/>
                </a:lnTo>
                <a:lnTo>
                  <a:pt x="667" y="382"/>
                </a:lnTo>
                <a:lnTo>
                  <a:pt x="663" y="380"/>
                </a:lnTo>
                <a:lnTo>
                  <a:pt x="657" y="380"/>
                </a:lnTo>
                <a:lnTo>
                  <a:pt x="651" y="380"/>
                </a:lnTo>
                <a:lnTo>
                  <a:pt x="651" y="380"/>
                </a:lnTo>
                <a:lnTo>
                  <a:pt x="647" y="382"/>
                </a:lnTo>
                <a:lnTo>
                  <a:pt x="643" y="386"/>
                </a:lnTo>
                <a:lnTo>
                  <a:pt x="641" y="396"/>
                </a:lnTo>
                <a:lnTo>
                  <a:pt x="641" y="408"/>
                </a:lnTo>
                <a:lnTo>
                  <a:pt x="643" y="414"/>
                </a:lnTo>
                <a:lnTo>
                  <a:pt x="643" y="414"/>
                </a:lnTo>
                <a:lnTo>
                  <a:pt x="655" y="453"/>
                </a:lnTo>
                <a:lnTo>
                  <a:pt x="655" y="453"/>
                </a:lnTo>
                <a:lnTo>
                  <a:pt x="669" y="463"/>
                </a:lnTo>
                <a:lnTo>
                  <a:pt x="683" y="471"/>
                </a:lnTo>
                <a:lnTo>
                  <a:pt x="689" y="475"/>
                </a:lnTo>
                <a:lnTo>
                  <a:pt x="693" y="475"/>
                </a:lnTo>
                <a:lnTo>
                  <a:pt x="693" y="475"/>
                </a:lnTo>
                <a:lnTo>
                  <a:pt x="697" y="481"/>
                </a:lnTo>
                <a:lnTo>
                  <a:pt x="697" y="487"/>
                </a:lnTo>
                <a:lnTo>
                  <a:pt x="699" y="499"/>
                </a:lnTo>
                <a:lnTo>
                  <a:pt x="699" y="517"/>
                </a:lnTo>
                <a:lnTo>
                  <a:pt x="699" y="517"/>
                </a:lnTo>
                <a:lnTo>
                  <a:pt x="685" y="511"/>
                </a:lnTo>
                <a:lnTo>
                  <a:pt x="643" y="493"/>
                </a:lnTo>
                <a:lnTo>
                  <a:pt x="643" y="493"/>
                </a:lnTo>
                <a:lnTo>
                  <a:pt x="623" y="485"/>
                </a:lnTo>
                <a:lnTo>
                  <a:pt x="613" y="483"/>
                </a:lnTo>
                <a:lnTo>
                  <a:pt x="611" y="483"/>
                </a:lnTo>
                <a:lnTo>
                  <a:pt x="611" y="485"/>
                </a:lnTo>
                <a:lnTo>
                  <a:pt x="611" y="485"/>
                </a:lnTo>
                <a:lnTo>
                  <a:pt x="469" y="430"/>
                </a:lnTo>
                <a:lnTo>
                  <a:pt x="365" y="392"/>
                </a:lnTo>
                <a:lnTo>
                  <a:pt x="306" y="372"/>
                </a:lnTo>
                <a:lnTo>
                  <a:pt x="306" y="372"/>
                </a:lnTo>
                <a:lnTo>
                  <a:pt x="298" y="370"/>
                </a:lnTo>
                <a:lnTo>
                  <a:pt x="304" y="368"/>
                </a:lnTo>
                <a:lnTo>
                  <a:pt x="346" y="372"/>
                </a:lnTo>
                <a:lnTo>
                  <a:pt x="346" y="372"/>
                </a:lnTo>
                <a:lnTo>
                  <a:pt x="359" y="372"/>
                </a:lnTo>
                <a:lnTo>
                  <a:pt x="367" y="370"/>
                </a:lnTo>
                <a:lnTo>
                  <a:pt x="371" y="368"/>
                </a:lnTo>
                <a:lnTo>
                  <a:pt x="377" y="366"/>
                </a:lnTo>
                <a:lnTo>
                  <a:pt x="383" y="360"/>
                </a:lnTo>
                <a:lnTo>
                  <a:pt x="389" y="358"/>
                </a:lnTo>
                <a:lnTo>
                  <a:pt x="395" y="356"/>
                </a:lnTo>
                <a:lnTo>
                  <a:pt x="395" y="356"/>
                </a:lnTo>
                <a:lnTo>
                  <a:pt x="417" y="352"/>
                </a:lnTo>
                <a:lnTo>
                  <a:pt x="449" y="346"/>
                </a:lnTo>
                <a:lnTo>
                  <a:pt x="477" y="340"/>
                </a:lnTo>
                <a:lnTo>
                  <a:pt x="485" y="340"/>
                </a:lnTo>
                <a:lnTo>
                  <a:pt x="491" y="340"/>
                </a:lnTo>
                <a:lnTo>
                  <a:pt x="491" y="340"/>
                </a:lnTo>
                <a:lnTo>
                  <a:pt x="495" y="340"/>
                </a:lnTo>
                <a:lnTo>
                  <a:pt x="501" y="342"/>
                </a:lnTo>
                <a:lnTo>
                  <a:pt x="517" y="340"/>
                </a:lnTo>
                <a:lnTo>
                  <a:pt x="535" y="338"/>
                </a:lnTo>
                <a:lnTo>
                  <a:pt x="547" y="340"/>
                </a:lnTo>
                <a:lnTo>
                  <a:pt x="547" y="340"/>
                </a:lnTo>
                <a:lnTo>
                  <a:pt x="569" y="346"/>
                </a:lnTo>
                <a:lnTo>
                  <a:pt x="595" y="348"/>
                </a:lnTo>
                <a:lnTo>
                  <a:pt x="595" y="348"/>
                </a:lnTo>
                <a:lnTo>
                  <a:pt x="611" y="350"/>
                </a:lnTo>
                <a:lnTo>
                  <a:pt x="631" y="354"/>
                </a:lnTo>
                <a:lnTo>
                  <a:pt x="651" y="360"/>
                </a:lnTo>
                <a:lnTo>
                  <a:pt x="659" y="364"/>
                </a:lnTo>
                <a:lnTo>
                  <a:pt x="659" y="364"/>
                </a:lnTo>
                <a:close/>
              </a:path>
            </a:pathLst>
          </a:custGeom>
          <a:gradFill>
            <a:gsLst>
              <a:gs pos="0">
                <a:srgbClr val="002060"/>
              </a:gs>
              <a:gs pos="100000">
                <a:srgbClr val="0070C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147050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151</TotalTime>
  <Words>12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pptxj40_筋トレする人のシルエット</dc:title>
  <dc:subject>pptxj40_筋トレする人のシルエット</dc:subject>
  <dc:creator>でじけろお</dc:creator>
  <cp:revision>1</cp:revision>
  <dcterms:created xsi:type="dcterms:W3CDTF">2018-05-20T00:31:01Z</dcterms:created>
  <dcterms:modified xsi:type="dcterms:W3CDTF">2022-04-27T14:33:28Z</dcterms:modified>
  <cp:version>1</cp:version>
</cp:coreProperties>
</file>