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31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ECFF"/>
    <a:srgbClr val="FFCC66"/>
    <a:srgbClr val="CC0066"/>
    <a:srgbClr val="FF3399"/>
    <a:srgbClr val="663300"/>
    <a:srgbClr val="FF6600"/>
    <a:srgbClr val="F8F8F8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雪の結晶のイラスト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9E65DB9-BC26-4C66-AFA6-1BEFDC2C2C98}"/>
              </a:ext>
            </a:extLst>
          </p:cNvPr>
          <p:cNvGrpSpPr/>
          <p:nvPr/>
        </p:nvGrpSpPr>
        <p:grpSpPr>
          <a:xfrm>
            <a:off x="847956" y="3855246"/>
            <a:ext cx="2411737" cy="2491849"/>
            <a:chOff x="847956" y="3855246"/>
            <a:chExt cx="2411737" cy="24918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70483C1-2CE2-4FD5-949C-842A21F714B4}"/>
                </a:ext>
              </a:extLst>
            </p:cNvPr>
            <p:cNvGrpSpPr/>
            <p:nvPr/>
          </p:nvGrpSpPr>
          <p:grpSpPr>
            <a:xfrm>
              <a:off x="847956" y="3855246"/>
              <a:ext cx="1538339" cy="1734736"/>
              <a:chOff x="1669372" y="3905657"/>
              <a:chExt cx="1470503" cy="1658240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651275E7-75F0-44E7-AD6C-6AAB86269C6A}"/>
                  </a:ext>
                </a:extLst>
              </p:cNvPr>
              <p:cNvSpPr/>
              <p:nvPr/>
            </p:nvSpPr>
            <p:spPr>
              <a:xfrm rot="5400000">
                <a:off x="1573536" y="4003542"/>
                <a:ext cx="1658240" cy="1462469"/>
              </a:xfrm>
              <a:custGeom>
                <a:avLst/>
                <a:gdLst>
                  <a:gd name="connsiteX0" fmla="*/ 0 w 1664790"/>
                  <a:gd name="connsiteY0" fmla="*/ 734123 h 1468246"/>
                  <a:gd name="connsiteX1" fmla="*/ 98873 w 1664790"/>
                  <a:gd name="connsiteY1" fmla="*/ 536378 h 1468246"/>
                  <a:gd name="connsiteX2" fmla="*/ 349594 w 1664790"/>
                  <a:gd name="connsiteY2" fmla="*/ 536378 h 1468246"/>
                  <a:gd name="connsiteX3" fmla="*/ 427927 w 1664790"/>
                  <a:gd name="connsiteY3" fmla="*/ 693045 h 1468246"/>
                  <a:gd name="connsiteX4" fmla="*/ 427927 w 1664790"/>
                  <a:gd name="connsiteY4" fmla="*/ 496295 h 1468246"/>
                  <a:gd name="connsiteX5" fmla="*/ 597448 w 1664790"/>
                  <a:gd name="connsiteY5" fmla="*/ 404211 h 1468246"/>
                  <a:gd name="connsiteX6" fmla="*/ 419740 w 1664790"/>
                  <a:gd name="connsiteY6" fmla="*/ 414878 h 1468246"/>
                  <a:gd name="connsiteX7" fmla="*/ 294380 w 1664790"/>
                  <a:gd name="connsiteY7" fmla="*/ 197748 h 1468246"/>
                  <a:gd name="connsiteX8" fmla="*/ 416197 w 1664790"/>
                  <a:gd name="connsiteY8" fmla="*/ 13248 h 1468246"/>
                  <a:gd name="connsiteX9" fmla="*/ 636886 w 1664790"/>
                  <a:gd name="connsiteY9" fmla="*/ 2 h 1468246"/>
                  <a:gd name="connsiteX10" fmla="*/ 762246 w 1664790"/>
                  <a:gd name="connsiteY10" fmla="*/ 217132 h 1468246"/>
                  <a:gd name="connsiteX11" fmla="*/ 661810 w 1664790"/>
                  <a:gd name="connsiteY11" fmla="*/ 369250 h 1468246"/>
                  <a:gd name="connsiteX12" fmla="*/ 827249 w 1664790"/>
                  <a:gd name="connsiteY12" fmla="*/ 279383 h 1468246"/>
                  <a:gd name="connsiteX13" fmla="*/ 1008737 w 1664790"/>
                  <a:gd name="connsiteY13" fmla="*/ 377967 h 1468246"/>
                  <a:gd name="connsiteX14" fmla="*/ 902544 w 1664790"/>
                  <a:gd name="connsiteY14" fmla="*/ 217131 h 1468246"/>
                  <a:gd name="connsiteX15" fmla="*/ 1027904 w 1664790"/>
                  <a:gd name="connsiteY15" fmla="*/ 0 h 1468246"/>
                  <a:gd name="connsiteX16" fmla="*/ 1248593 w 1664790"/>
                  <a:gd name="connsiteY16" fmla="*/ 13247 h 1468246"/>
                  <a:gd name="connsiteX17" fmla="*/ 1370409 w 1664790"/>
                  <a:gd name="connsiteY17" fmla="*/ 197745 h 1468246"/>
                  <a:gd name="connsiteX18" fmla="*/ 1245048 w 1664790"/>
                  <a:gd name="connsiteY18" fmla="*/ 414876 h 1468246"/>
                  <a:gd name="connsiteX19" fmla="*/ 1055769 w 1664790"/>
                  <a:gd name="connsiteY19" fmla="*/ 403515 h 1468246"/>
                  <a:gd name="connsiteX20" fmla="*/ 1226571 w 1664790"/>
                  <a:gd name="connsiteY20" fmla="*/ 496295 h 1468246"/>
                  <a:gd name="connsiteX21" fmla="*/ 1226571 w 1664790"/>
                  <a:gd name="connsiteY21" fmla="*/ 713629 h 1468246"/>
                  <a:gd name="connsiteX22" fmla="*/ 1315197 w 1664790"/>
                  <a:gd name="connsiteY22" fmla="*/ 536378 h 1468246"/>
                  <a:gd name="connsiteX23" fmla="*/ 1565918 w 1664790"/>
                  <a:gd name="connsiteY23" fmla="*/ 536378 h 1468246"/>
                  <a:gd name="connsiteX24" fmla="*/ 1664790 w 1664790"/>
                  <a:gd name="connsiteY24" fmla="*/ 734123 h 1468246"/>
                  <a:gd name="connsiteX25" fmla="*/ 1565918 w 1664790"/>
                  <a:gd name="connsiteY25" fmla="*/ 931868 h 1468246"/>
                  <a:gd name="connsiteX26" fmla="*/ 1315197 w 1664790"/>
                  <a:gd name="connsiteY26" fmla="*/ 931868 h 1468246"/>
                  <a:gd name="connsiteX27" fmla="*/ 1226571 w 1664790"/>
                  <a:gd name="connsiteY27" fmla="*/ 754617 h 1468246"/>
                  <a:gd name="connsiteX28" fmla="*/ 1226571 w 1664790"/>
                  <a:gd name="connsiteY28" fmla="*/ 968099 h 1468246"/>
                  <a:gd name="connsiteX29" fmla="*/ 1047795 w 1664790"/>
                  <a:gd name="connsiteY29" fmla="*/ 1065210 h 1468246"/>
                  <a:gd name="connsiteX30" fmla="*/ 1245048 w 1664790"/>
                  <a:gd name="connsiteY30" fmla="*/ 1053370 h 1468246"/>
                  <a:gd name="connsiteX31" fmla="*/ 1370408 w 1664790"/>
                  <a:gd name="connsiteY31" fmla="*/ 1270500 h 1468246"/>
                  <a:gd name="connsiteX32" fmla="*/ 1248591 w 1664790"/>
                  <a:gd name="connsiteY32" fmla="*/ 1455000 h 1468246"/>
                  <a:gd name="connsiteX33" fmla="*/ 1027902 w 1664790"/>
                  <a:gd name="connsiteY33" fmla="*/ 1468246 h 1468246"/>
                  <a:gd name="connsiteX34" fmla="*/ 902542 w 1664790"/>
                  <a:gd name="connsiteY34" fmla="*/ 1251116 h 1468246"/>
                  <a:gd name="connsiteX35" fmla="*/ 1012702 w 1664790"/>
                  <a:gd name="connsiteY35" fmla="*/ 1084273 h 1468246"/>
                  <a:gd name="connsiteX36" fmla="*/ 827249 w 1664790"/>
                  <a:gd name="connsiteY36" fmla="*/ 1185011 h 1468246"/>
                  <a:gd name="connsiteX37" fmla="*/ 657845 w 1664790"/>
                  <a:gd name="connsiteY37" fmla="*/ 1092991 h 1468246"/>
                  <a:gd name="connsiteX38" fmla="*/ 762247 w 1664790"/>
                  <a:gd name="connsiteY38" fmla="*/ 1251114 h 1468246"/>
                  <a:gd name="connsiteX39" fmla="*/ 636886 w 1664790"/>
                  <a:gd name="connsiteY39" fmla="*/ 1468245 h 1468246"/>
                  <a:gd name="connsiteX40" fmla="*/ 416198 w 1664790"/>
                  <a:gd name="connsiteY40" fmla="*/ 1454999 h 1468246"/>
                  <a:gd name="connsiteX41" fmla="*/ 294382 w 1664790"/>
                  <a:gd name="connsiteY41" fmla="*/ 1270500 h 1468246"/>
                  <a:gd name="connsiteX42" fmla="*/ 419742 w 1664790"/>
                  <a:gd name="connsiteY42" fmla="*/ 1053369 h 1468246"/>
                  <a:gd name="connsiteX43" fmla="*/ 605422 w 1664790"/>
                  <a:gd name="connsiteY43" fmla="*/ 1064515 h 1468246"/>
                  <a:gd name="connsiteX44" fmla="*/ 427927 w 1664790"/>
                  <a:gd name="connsiteY44" fmla="*/ 968099 h 1468246"/>
                  <a:gd name="connsiteX45" fmla="*/ 427927 w 1664790"/>
                  <a:gd name="connsiteY45" fmla="*/ 775201 h 1468246"/>
                  <a:gd name="connsiteX46" fmla="*/ 349594 w 1664790"/>
                  <a:gd name="connsiteY46" fmla="*/ 931868 h 1468246"/>
                  <a:gd name="connsiteX47" fmla="*/ 98873 w 1664790"/>
                  <a:gd name="connsiteY47" fmla="*/ 931868 h 146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664790" h="1468246">
                    <a:moveTo>
                      <a:pt x="0" y="734123"/>
                    </a:moveTo>
                    <a:lnTo>
                      <a:pt x="98873" y="536378"/>
                    </a:lnTo>
                    <a:lnTo>
                      <a:pt x="349594" y="536378"/>
                    </a:lnTo>
                    <a:lnTo>
                      <a:pt x="427927" y="693045"/>
                    </a:lnTo>
                    <a:lnTo>
                      <a:pt x="427927" y="496295"/>
                    </a:lnTo>
                    <a:lnTo>
                      <a:pt x="597448" y="404211"/>
                    </a:lnTo>
                    <a:lnTo>
                      <a:pt x="419740" y="414878"/>
                    </a:lnTo>
                    <a:lnTo>
                      <a:pt x="294380" y="197748"/>
                    </a:lnTo>
                    <a:lnTo>
                      <a:pt x="416197" y="13248"/>
                    </a:lnTo>
                    <a:lnTo>
                      <a:pt x="636886" y="2"/>
                    </a:lnTo>
                    <a:lnTo>
                      <a:pt x="762246" y="217132"/>
                    </a:lnTo>
                    <a:lnTo>
                      <a:pt x="661810" y="369250"/>
                    </a:lnTo>
                    <a:lnTo>
                      <a:pt x="827249" y="279383"/>
                    </a:lnTo>
                    <a:lnTo>
                      <a:pt x="1008737" y="377967"/>
                    </a:lnTo>
                    <a:lnTo>
                      <a:pt x="902544" y="217131"/>
                    </a:lnTo>
                    <a:lnTo>
                      <a:pt x="1027904" y="0"/>
                    </a:lnTo>
                    <a:lnTo>
                      <a:pt x="1248593" y="13247"/>
                    </a:lnTo>
                    <a:lnTo>
                      <a:pt x="1370409" y="197745"/>
                    </a:lnTo>
                    <a:lnTo>
                      <a:pt x="1245048" y="414876"/>
                    </a:lnTo>
                    <a:lnTo>
                      <a:pt x="1055769" y="403515"/>
                    </a:lnTo>
                    <a:lnTo>
                      <a:pt x="1226571" y="496295"/>
                    </a:lnTo>
                    <a:lnTo>
                      <a:pt x="1226571" y="713629"/>
                    </a:lnTo>
                    <a:lnTo>
                      <a:pt x="1315197" y="536378"/>
                    </a:lnTo>
                    <a:lnTo>
                      <a:pt x="1565918" y="536378"/>
                    </a:lnTo>
                    <a:lnTo>
                      <a:pt x="1664790" y="734123"/>
                    </a:lnTo>
                    <a:lnTo>
                      <a:pt x="1565918" y="931868"/>
                    </a:lnTo>
                    <a:lnTo>
                      <a:pt x="1315197" y="931868"/>
                    </a:lnTo>
                    <a:lnTo>
                      <a:pt x="1226571" y="754617"/>
                    </a:lnTo>
                    <a:lnTo>
                      <a:pt x="1226571" y="968099"/>
                    </a:lnTo>
                    <a:lnTo>
                      <a:pt x="1047795" y="1065210"/>
                    </a:lnTo>
                    <a:lnTo>
                      <a:pt x="1245048" y="1053370"/>
                    </a:lnTo>
                    <a:lnTo>
                      <a:pt x="1370408" y="1270500"/>
                    </a:lnTo>
                    <a:lnTo>
                      <a:pt x="1248591" y="1455000"/>
                    </a:lnTo>
                    <a:lnTo>
                      <a:pt x="1027902" y="1468246"/>
                    </a:lnTo>
                    <a:lnTo>
                      <a:pt x="902542" y="1251116"/>
                    </a:lnTo>
                    <a:lnTo>
                      <a:pt x="1012702" y="1084273"/>
                    </a:lnTo>
                    <a:lnTo>
                      <a:pt x="827249" y="1185011"/>
                    </a:lnTo>
                    <a:lnTo>
                      <a:pt x="657845" y="1092991"/>
                    </a:lnTo>
                    <a:lnTo>
                      <a:pt x="762247" y="1251114"/>
                    </a:lnTo>
                    <a:lnTo>
                      <a:pt x="636886" y="1468245"/>
                    </a:lnTo>
                    <a:lnTo>
                      <a:pt x="416198" y="1454999"/>
                    </a:lnTo>
                    <a:lnTo>
                      <a:pt x="294382" y="1270500"/>
                    </a:lnTo>
                    <a:lnTo>
                      <a:pt x="419742" y="1053369"/>
                    </a:lnTo>
                    <a:lnTo>
                      <a:pt x="605422" y="1064515"/>
                    </a:lnTo>
                    <a:lnTo>
                      <a:pt x="427927" y="968099"/>
                    </a:lnTo>
                    <a:lnTo>
                      <a:pt x="427927" y="775201"/>
                    </a:lnTo>
                    <a:lnTo>
                      <a:pt x="349594" y="931868"/>
                    </a:lnTo>
                    <a:lnTo>
                      <a:pt x="98873" y="931868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870BD10-35DE-49BC-9DC5-B26DCE7CB45A}"/>
                  </a:ext>
                </a:extLst>
              </p:cNvPr>
              <p:cNvSpPr/>
              <p:nvPr/>
            </p:nvSpPr>
            <p:spPr>
              <a:xfrm rot="10800000" flipV="1">
                <a:off x="2062219" y="4387295"/>
                <a:ext cx="684713" cy="684713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618C5BC-97BD-4691-9E53-86DF30A9A6F7}"/>
                  </a:ext>
                </a:extLst>
              </p:cNvPr>
              <p:cNvSpPr/>
              <p:nvPr/>
            </p:nvSpPr>
            <p:spPr>
              <a:xfrm rot="10800000" flipV="1">
                <a:off x="2154178" y="4479253"/>
                <a:ext cx="500796" cy="500796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F0AE8CF-AC89-430B-B0EA-95944F01EF25}"/>
                  </a:ext>
                </a:extLst>
              </p:cNvPr>
              <p:cNvSpPr/>
              <p:nvPr/>
            </p:nvSpPr>
            <p:spPr>
              <a:xfrm rot="10800000" flipV="1">
                <a:off x="2238854" y="4563931"/>
                <a:ext cx="331441" cy="331441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99C8F62-1A46-4E4B-A3A5-E419B3E44D1D}"/>
                  </a:ext>
                </a:extLst>
              </p:cNvPr>
              <p:cNvSpPr/>
              <p:nvPr/>
            </p:nvSpPr>
            <p:spPr>
              <a:xfrm>
                <a:off x="2259014" y="4007823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E7ED5EC-36FB-46EB-B865-622D9A6E65AA}"/>
                  </a:ext>
                </a:extLst>
              </p:cNvPr>
              <p:cNvSpPr/>
              <p:nvPr/>
            </p:nvSpPr>
            <p:spPr>
              <a:xfrm rot="10800000">
                <a:off x="2259014" y="5216476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82D1F1F9-C0E1-4BF3-B795-E2AEE6DE7CDC}"/>
                  </a:ext>
                </a:extLst>
              </p:cNvPr>
              <p:cNvGrpSpPr/>
              <p:nvPr/>
            </p:nvGrpSpPr>
            <p:grpSpPr>
              <a:xfrm rot="3600000">
                <a:off x="2259013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00420F1-8D4B-4926-9FCD-3CC4522FB709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10566E53-4532-4603-BC7E-41FF4B6319B9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C6741AD4-BB9F-40A6-B4B3-1649B02496E3}"/>
                  </a:ext>
                </a:extLst>
              </p:cNvPr>
              <p:cNvGrpSpPr/>
              <p:nvPr/>
            </p:nvGrpSpPr>
            <p:grpSpPr>
              <a:xfrm rot="18000000">
                <a:off x="2262948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0E4D73D2-519E-4919-9EEE-9E342BAA9635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0759AFA-6E89-4CFA-B8E7-59EF01A775C8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C644DAB8-AB7A-439F-9FD3-09683F76A078}"/>
                </a:ext>
              </a:extLst>
            </p:cNvPr>
            <p:cNvGrpSpPr/>
            <p:nvPr/>
          </p:nvGrpSpPr>
          <p:grpSpPr>
            <a:xfrm>
              <a:off x="2012523" y="4940701"/>
              <a:ext cx="1247170" cy="1406394"/>
              <a:chOff x="1669372" y="3905657"/>
              <a:chExt cx="1470503" cy="1658240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7FA61E02-A7F4-4CFA-9CCE-7D9DF1F35203}"/>
                  </a:ext>
                </a:extLst>
              </p:cNvPr>
              <p:cNvSpPr/>
              <p:nvPr/>
            </p:nvSpPr>
            <p:spPr>
              <a:xfrm rot="5400000">
                <a:off x="1573536" y="4003542"/>
                <a:ext cx="1658240" cy="1462469"/>
              </a:xfrm>
              <a:custGeom>
                <a:avLst/>
                <a:gdLst>
                  <a:gd name="connsiteX0" fmla="*/ 0 w 1664790"/>
                  <a:gd name="connsiteY0" fmla="*/ 734123 h 1468246"/>
                  <a:gd name="connsiteX1" fmla="*/ 98873 w 1664790"/>
                  <a:gd name="connsiteY1" fmla="*/ 536378 h 1468246"/>
                  <a:gd name="connsiteX2" fmla="*/ 349594 w 1664790"/>
                  <a:gd name="connsiteY2" fmla="*/ 536378 h 1468246"/>
                  <a:gd name="connsiteX3" fmla="*/ 427927 w 1664790"/>
                  <a:gd name="connsiteY3" fmla="*/ 693045 h 1468246"/>
                  <a:gd name="connsiteX4" fmla="*/ 427927 w 1664790"/>
                  <a:gd name="connsiteY4" fmla="*/ 496295 h 1468246"/>
                  <a:gd name="connsiteX5" fmla="*/ 597448 w 1664790"/>
                  <a:gd name="connsiteY5" fmla="*/ 404211 h 1468246"/>
                  <a:gd name="connsiteX6" fmla="*/ 419740 w 1664790"/>
                  <a:gd name="connsiteY6" fmla="*/ 414878 h 1468246"/>
                  <a:gd name="connsiteX7" fmla="*/ 294380 w 1664790"/>
                  <a:gd name="connsiteY7" fmla="*/ 197748 h 1468246"/>
                  <a:gd name="connsiteX8" fmla="*/ 416197 w 1664790"/>
                  <a:gd name="connsiteY8" fmla="*/ 13248 h 1468246"/>
                  <a:gd name="connsiteX9" fmla="*/ 636886 w 1664790"/>
                  <a:gd name="connsiteY9" fmla="*/ 2 h 1468246"/>
                  <a:gd name="connsiteX10" fmla="*/ 762246 w 1664790"/>
                  <a:gd name="connsiteY10" fmla="*/ 217132 h 1468246"/>
                  <a:gd name="connsiteX11" fmla="*/ 661810 w 1664790"/>
                  <a:gd name="connsiteY11" fmla="*/ 369250 h 1468246"/>
                  <a:gd name="connsiteX12" fmla="*/ 827249 w 1664790"/>
                  <a:gd name="connsiteY12" fmla="*/ 279383 h 1468246"/>
                  <a:gd name="connsiteX13" fmla="*/ 1008737 w 1664790"/>
                  <a:gd name="connsiteY13" fmla="*/ 377967 h 1468246"/>
                  <a:gd name="connsiteX14" fmla="*/ 902544 w 1664790"/>
                  <a:gd name="connsiteY14" fmla="*/ 217131 h 1468246"/>
                  <a:gd name="connsiteX15" fmla="*/ 1027904 w 1664790"/>
                  <a:gd name="connsiteY15" fmla="*/ 0 h 1468246"/>
                  <a:gd name="connsiteX16" fmla="*/ 1248593 w 1664790"/>
                  <a:gd name="connsiteY16" fmla="*/ 13247 h 1468246"/>
                  <a:gd name="connsiteX17" fmla="*/ 1370409 w 1664790"/>
                  <a:gd name="connsiteY17" fmla="*/ 197745 h 1468246"/>
                  <a:gd name="connsiteX18" fmla="*/ 1245048 w 1664790"/>
                  <a:gd name="connsiteY18" fmla="*/ 414876 h 1468246"/>
                  <a:gd name="connsiteX19" fmla="*/ 1055769 w 1664790"/>
                  <a:gd name="connsiteY19" fmla="*/ 403515 h 1468246"/>
                  <a:gd name="connsiteX20" fmla="*/ 1226571 w 1664790"/>
                  <a:gd name="connsiteY20" fmla="*/ 496295 h 1468246"/>
                  <a:gd name="connsiteX21" fmla="*/ 1226571 w 1664790"/>
                  <a:gd name="connsiteY21" fmla="*/ 713629 h 1468246"/>
                  <a:gd name="connsiteX22" fmla="*/ 1315197 w 1664790"/>
                  <a:gd name="connsiteY22" fmla="*/ 536378 h 1468246"/>
                  <a:gd name="connsiteX23" fmla="*/ 1565918 w 1664790"/>
                  <a:gd name="connsiteY23" fmla="*/ 536378 h 1468246"/>
                  <a:gd name="connsiteX24" fmla="*/ 1664790 w 1664790"/>
                  <a:gd name="connsiteY24" fmla="*/ 734123 h 1468246"/>
                  <a:gd name="connsiteX25" fmla="*/ 1565918 w 1664790"/>
                  <a:gd name="connsiteY25" fmla="*/ 931868 h 1468246"/>
                  <a:gd name="connsiteX26" fmla="*/ 1315197 w 1664790"/>
                  <a:gd name="connsiteY26" fmla="*/ 931868 h 1468246"/>
                  <a:gd name="connsiteX27" fmla="*/ 1226571 w 1664790"/>
                  <a:gd name="connsiteY27" fmla="*/ 754617 h 1468246"/>
                  <a:gd name="connsiteX28" fmla="*/ 1226571 w 1664790"/>
                  <a:gd name="connsiteY28" fmla="*/ 968099 h 1468246"/>
                  <a:gd name="connsiteX29" fmla="*/ 1047795 w 1664790"/>
                  <a:gd name="connsiteY29" fmla="*/ 1065210 h 1468246"/>
                  <a:gd name="connsiteX30" fmla="*/ 1245048 w 1664790"/>
                  <a:gd name="connsiteY30" fmla="*/ 1053370 h 1468246"/>
                  <a:gd name="connsiteX31" fmla="*/ 1370408 w 1664790"/>
                  <a:gd name="connsiteY31" fmla="*/ 1270500 h 1468246"/>
                  <a:gd name="connsiteX32" fmla="*/ 1248591 w 1664790"/>
                  <a:gd name="connsiteY32" fmla="*/ 1455000 h 1468246"/>
                  <a:gd name="connsiteX33" fmla="*/ 1027902 w 1664790"/>
                  <a:gd name="connsiteY33" fmla="*/ 1468246 h 1468246"/>
                  <a:gd name="connsiteX34" fmla="*/ 902542 w 1664790"/>
                  <a:gd name="connsiteY34" fmla="*/ 1251116 h 1468246"/>
                  <a:gd name="connsiteX35" fmla="*/ 1012702 w 1664790"/>
                  <a:gd name="connsiteY35" fmla="*/ 1084273 h 1468246"/>
                  <a:gd name="connsiteX36" fmla="*/ 827249 w 1664790"/>
                  <a:gd name="connsiteY36" fmla="*/ 1185011 h 1468246"/>
                  <a:gd name="connsiteX37" fmla="*/ 657845 w 1664790"/>
                  <a:gd name="connsiteY37" fmla="*/ 1092991 h 1468246"/>
                  <a:gd name="connsiteX38" fmla="*/ 762247 w 1664790"/>
                  <a:gd name="connsiteY38" fmla="*/ 1251114 h 1468246"/>
                  <a:gd name="connsiteX39" fmla="*/ 636886 w 1664790"/>
                  <a:gd name="connsiteY39" fmla="*/ 1468245 h 1468246"/>
                  <a:gd name="connsiteX40" fmla="*/ 416198 w 1664790"/>
                  <a:gd name="connsiteY40" fmla="*/ 1454999 h 1468246"/>
                  <a:gd name="connsiteX41" fmla="*/ 294382 w 1664790"/>
                  <a:gd name="connsiteY41" fmla="*/ 1270500 h 1468246"/>
                  <a:gd name="connsiteX42" fmla="*/ 419742 w 1664790"/>
                  <a:gd name="connsiteY42" fmla="*/ 1053369 h 1468246"/>
                  <a:gd name="connsiteX43" fmla="*/ 605422 w 1664790"/>
                  <a:gd name="connsiteY43" fmla="*/ 1064515 h 1468246"/>
                  <a:gd name="connsiteX44" fmla="*/ 427927 w 1664790"/>
                  <a:gd name="connsiteY44" fmla="*/ 968099 h 1468246"/>
                  <a:gd name="connsiteX45" fmla="*/ 427927 w 1664790"/>
                  <a:gd name="connsiteY45" fmla="*/ 775201 h 1468246"/>
                  <a:gd name="connsiteX46" fmla="*/ 349594 w 1664790"/>
                  <a:gd name="connsiteY46" fmla="*/ 931868 h 1468246"/>
                  <a:gd name="connsiteX47" fmla="*/ 98873 w 1664790"/>
                  <a:gd name="connsiteY47" fmla="*/ 931868 h 146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664790" h="1468246">
                    <a:moveTo>
                      <a:pt x="0" y="734123"/>
                    </a:moveTo>
                    <a:lnTo>
                      <a:pt x="98873" y="536378"/>
                    </a:lnTo>
                    <a:lnTo>
                      <a:pt x="349594" y="536378"/>
                    </a:lnTo>
                    <a:lnTo>
                      <a:pt x="427927" y="693045"/>
                    </a:lnTo>
                    <a:lnTo>
                      <a:pt x="427927" y="496295"/>
                    </a:lnTo>
                    <a:lnTo>
                      <a:pt x="597448" y="404211"/>
                    </a:lnTo>
                    <a:lnTo>
                      <a:pt x="419740" y="414878"/>
                    </a:lnTo>
                    <a:lnTo>
                      <a:pt x="294380" y="197748"/>
                    </a:lnTo>
                    <a:lnTo>
                      <a:pt x="416197" y="13248"/>
                    </a:lnTo>
                    <a:lnTo>
                      <a:pt x="636886" y="2"/>
                    </a:lnTo>
                    <a:lnTo>
                      <a:pt x="762246" y="217132"/>
                    </a:lnTo>
                    <a:lnTo>
                      <a:pt x="661810" y="369250"/>
                    </a:lnTo>
                    <a:lnTo>
                      <a:pt x="827249" y="279383"/>
                    </a:lnTo>
                    <a:lnTo>
                      <a:pt x="1008737" y="377967"/>
                    </a:lnTo>
                    <a:lnTo>
                      <a:pt x="902544" y="217131"/>
                    </a:lnTo>
                    <a:lnTo>
                      <a:pt x="1027904" y="0"/>
                    </a:lnTo>
                    <a:lnTo>
                      <a:pt x="1248593" y="13247"/>
                    </a:lnTo>
                    <a:lnTo>
                      <a:pt x="1370409" y="197745"/>
                    </a:lnTo>
                    <a:lnTo>
                      <a:pt x="1245048" y="414876"/>
                    </a:lnTo>
                    <a:lnTo>
                      <a:pt x="1055769" y="403515"/>
                    </a:lnTo>
                    <a:lnTo>
                      <a:pt x="1226571" y="496295"/>
                    </a:lnTo>
                    <a:lnTo>
                      <a:pt x="1226571" y="713629"/>
                    </a:lnTo>
                    <a:lnTo>
                      <a:pt x="1315197" y="536378"/>
                    </a:lnTo>
                    <a:lnTo>
                      <a:pt x="1565918" y="536378"/>
                    </a:lnTo>
                    <a:lnTo>
                      <a:pt x="1664790" y="734123"/>
                    </a:lnTo>
                    <a:lnTo>
                      <a:pt x="1565918" y="931868"/>
                    </a:lnTo>
                    <a:lnTo>
                      <a:pt x="1315197" y="931868"/>
                    </a:lnTo>
                    <a:lnTo>
                      <a:pt x="1226571" y="754617"/>
                    </a:lnTo>
                    <a:lnTo>
                      <a:pt x="1226571" y="968099"/>
                    </a:lnTo>
                    <a:lnTo>
                      <a:pt x="1047795" y="1065210"/>
                    </a:lnTo>
                    <a:lnTo>
                      <a:pt x="1245048" y="1053370"/>
                    </a:lnTo>
                    <a:lnTo>
                      <a:pt x="1370408" y="1270500"/>
                    </a:lnTo>
                    <a:lnTo>
                      <a:pt x="1248591" y="1455000"/>
                    </a:lnTo>
                    <a:lnTo>
                      <a:pt x="1027902" y="1468246"/>
                    </a:lnTo>
                    <a:lnTo>
                      <a:pt x="902542" y="1251116"/>
                    </a:lnTo>
                    <a:lnTo>
                      <a:pt x="1012702" y="1084273"/>
                    </a:lnTo>
                    <a:lnTo>
                      <a:pt x="827249" y="1185011"/>
                    </a:lnTo>
                    <a:lnTo>
                      <a:pt x="657845" y="1092991"/>
                    </a:lnTo>
                    <a:lnTo>
                      <a:pt x="762247" y="1251114"/>
                    </a:lnTo>
                    <a:lnTo>
                      <a:pt x="636886" y="1468245"/>
                    </a:lnTo>
                    <a:lnTo>
                      <a:pt x="416198" y="1454999"/>
                    </a:lnTo>
                    <a:lnTo>
                      <a:pt x="294382" y="1270500"/>
                    </a:lnTo>
                    <a:lnTo>
                      <a:pt x="419742" y="1053369"/>
                    </a:lnTo>
                    <a:lnTo>
                      <a:pt x="605422" y="1064515"/>
                    </a:lnTo>
                    <a:lnTo>
                      <a:pt x="427927" y="968099"/>
                    </a:lnTo>
                    <a:lnTo>
                      <a:pt x="427927" y="775201"/>
                    </a:lnTo>
                    <a:lnTo>
                      <a:pt x="349594" y="931868"/>
                    </a:lnTo>
                    <a:lnTo>
                      <a:pt x="98873" y="931868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5AB6A89-71C9-4F28-A3EA-848C64AD385A}"/>
                  </a:ext>
                </a:extLst>
              </p:cNvPr>
              <p:cNvSpPr/>
              <p:nvPr/>
            </p:nvSpPr>
            <p:spPr>
              <a:xfrm rot="10800000" flipV="1">
                <a:off x="2062219" y="4387295"/>
                <a:ext cx="684713" cy="684713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F026A46-F9F0-4FCE-A3A7-BF04749EB176}"/>
                  </a:ext>
                </a:extLst>
              </p:cNvPr>
              <p:cNvSpPr/>
              <p:nvPr/>
            </p:nvSpPr>
            <p:spPr>
              <a:xfrm rot="10800000" flipV="1">
                <a:off x="2154178" y="4479253"/>
                <a:ext cx="500796" cy="500796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44F144A1-110F-4E52-9EDA-5D08046FE19C}"/>
                  </a:ext>
                </a:extLst>
              </p:cNvPr>
              <p:cNvSpPr/>
              <p:nvPr/>
            </p:nvSpPr>
            <p:spPr>
              <a:xfrm rot="10800000" flipV="1">
                <a:off x="2238854" y="4563931"/>
                <a:ext cx="331441" cy="331441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8D6AA375-FD5F-460A-A9B9-FD1248FE2E84}"/>
                  </a:ext>
                </a:extLst>
              </p:cNvPr>
              <p:cNvSpPr/>
              <p:nvPr/>
            </p:nvSpPr>
            <p:spPr>
              <a:xfrm>
                <a:off x="2259014" y="4007823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B0F21FE4-C123-4C49-9D09-1F1542164042}"/>
                  </a:ext>
                </a:extLst>
              </p:cNvPr>
              <p:cNvSpPr/>
              <p:nvPr/>
            </p:nvSpPr>
            <p:spPr>
              <a:xfrm rot="10800000">
                <a:off x="2259014" y="5216476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B4C71B3D-8901-4C8C-B094-16912B62FF05}"/>
                  </a:ext>
                </a:extLst>
              </p:cNvPr>
              <p:cNvGrpSpPr/>
              <p:nvPr/>
            </p:nvGrpSpPr>
            <p:grpSpPr>
              <a:xfrm rot="3600000">
                <a:off x="2259013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0794F338-20D9-4983-9B82-2750BDB1BEBE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E401541D-39C2-4A6B-9CC5-A06DF817B020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5813908-0908-4F00-95EA-69B1CFEDC495}"/>
                  </a:ext>
                </a:extLst>
              </p:cNvPr>
              <p:cNvGrpSpPr/>
              <p:nvPr/>
            </p:nvGrpSpPr>
            <p:grpSpPr>
              <a:xfrm rot="18000000">
                <a:off x="2262948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EB6CA77-0DFE-4580-A77A-C1B2CF0EE0D7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9D3289AF-8336-44A1-86BC-73FD6230817A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EC80C2E9-A5FC-4027-BB39-5C7F8A16D55E}"/>
                </a:ext>
              </a:extLst>
            </p:cNvPr>
            <p:cNvGrpSpPr/>
            <p:nvPr/>
          </p:nvGrpSpPr>
          <p:grpSpPr>
            <a:xfrm>
              <a:off x="1354051" y="5509439"/>
              <a:ext cx="716301" cy="807750"/>
              <a:chOff x="1669372" y="3905657"/>
              <a:chExt cx="1470503" cy="1658240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F19E670-1A0C-46AA-AF7D-AABA0B870EBC}"/>
                  </a:ext>
                </a:extLst>
              </p:cNvPr>
              <p:cNvSpPr/>
              <p:nvPr/>
            </p:nvSpPr>
            <p:spPr>
              <a:xfrm rot="5400000">
                <a:off x="1573536" y="4003542"/>
                <a:ext cx="1658240" cy="1462469"/>
              </a:xfrm>
              <a:custGeom>
                <a:avLst/>
                <a:gdLst>
                  <a:gd name="connsiteX0" fmla="*/ 0 w 1664790"/>
                  <a:gd name="connsiteY0" fmla="*/ 734123 h 1468246"/>
                  <a:gd name="connsiteX1" fmla="*/ 98873 w 1664790"/>
                  <a:gd name="connsiteY1" fmla="*/ 536378 h 1468246"/>
                  <a:gd name="connsiteX2" fmla="*/ 349594 w 1664790"/>
                  <a:gd name="connsiteY2" fmla="*/ 536378 h 1468246"/>
                  <a:gd name="connsiteX3" fmla="*/ 427927 w 1664790"/>
                  <a:gd name="connsiteY3" fmla="*/ 693045 h 1468246"/>
                  <a:gd name="connsiteX4" fmla="*/ 427927 w 1664790"/>
                  <a:gd name="connsiteY4" fmla="*/ 496295 h 1468246"/>
                  <a:gd name="connsiteX5" fmla="*/ 597448 w 1664790"/>
                  <a:gd name="connsiteY5" fmla="*/ 404211 h 1468246"/>
                  <a:gd name="connsiteX6" fmla="*/ 419740 w 1664790"/>
                  <a:gd name="connsiteY6" fmla="*/ 414878 h 1468246"/>
                  <a:gd name="connsiteX7" fmla="*/ 294380 w 1664790"/>
                  <a:gd name="connsiteY7" fmla="*/ 197748 h 1468246"/>
                  <a:gd name="connsiteX8" fmla="*/ 416197 w 1664790"/>
                  <a:gd name="connsiteY8" fmla="*/ 13248 h 1468246"/>
                  <a:gd name="connsiteX9" fmla="*/ 636886 w 1664790"/>
                  <a:gd name="connsiteY9" fmla="*/ 2 h 1468246"/>
                  <a:gd name="connsiteX10" fmla="*/ 762246 w 1664790"/>
                  <a:gd name="connsiteY10" fmla="*/ 217132 h 1468246"/>
                  <a:gd name="connsiteX11" fmla="*/ 661810 w 1664790"/>
                  <a:gd name="connsiteY11" fmla="*/ 369250 h 1468246"/>
                  <a:gd name="connsiteX12" fmla="*/ 827249 w 1664790"/>
                  <a:gd name="connsiteY12" fmla="*/ 279383 h 1468246"/>
                  <a:gd name="connsiteX13" fmla="*/ 1008737 w 1664790"/>
                  <a:gd name="connsiteY13" fmla="*/ 377967 h 1468246"/>
                  <a:gd name="connsiteX14" fmla="*/ 902544 w 1664790"/>
                  <a:gd name="connsiteY14" fmla="*/ 217131 h 1468246"/>
                  <a:gd name="connsiteX15" fmla="*/ 1027904 w 1664790"/>
                  <a:gd name="connsiteY15" fmla="*/ 0 h 1468246"/>
                  <a:gd name="connsiteX16" fmla="*/ 1248593 w 1664790"/>
                  <a:gd name="connsiteY16" fmla="*/ 13247 h 1468246"/>
                  <a:gd name="connsiteX17" fmla="*/ 1370409 w 1664790"/>
                  <a:gd name="connsiteY17" fmla="*/ 197745 h 1468246"/>
                  <a:gd name="connsiteX18" fmla="*/ 1245048 w 1664790"/>
                  <a:gd name="connsiteY18" fmla="*/ 414876 h 1468246"/>
                  <a:gd name="connsiteX19" fmla="*/ 1055769 w 1664790"/>
                  <a:gd name="connsiteY19" fmla="*/ 403515 h 1468246"/>
                  <a:gd name="connsiteX20" fmla="*/ 1226571 w 1664790"/>
                  <a:gd name="connsiteY20" fmla="*/ 496295 h 1468246"/>
                  <a:gd name="connsiteX21" fmla="*/ 1226571 w 1664790"/>
                  <a:gd name="connsiteY21" fmla="*/ 713629 h 1468246"/>
                  <a:gd name="connsiteX22" fmla="*/ 1315197 w 1664790"/>
                  <a:gd name="connsiteY22" fmla="*/ 536378 h 1468246"/>
                  <a:gd name="connsiteX23" fmla="*/ 1565918 w 1664790"/>
                  <a:gd name="connsiteY23" fmla="*/ 536378 h 1468246"/>
                  <a:gd name="connsiteX24" fmla="*/ 1664790 w 1664790"/>
                  <a:gd name="connsiteY24" fmla="*/ 734123 h 1468246"/>
                  <a:gd name="connsiteX25" fmla="*/ 1565918 w 1664790"/>
                  <a:gd name="connsiteY25" fmla="*/ 931868 h 1468246"/>
                  <a:gd name="connsiteX26" fmla="*/ 1315197 w 1664790"/>
                  <a:gd name="connsiteY26" fmla="*/ 931868 h 1468246"/>
                  <a:gd name="connsiteX27" fmla="*/ 1226571 w 1664790"/>
                  <a:gd name="connsiteY27" fmla="*/ 754617 h 1468246"/>
                  <a:gd name="connsiteX28" fmla="*/ 1226571 w 1664790"/>
                  <a:gd name="connsiteY28" fmla="*/ 968099 h 1468246"/>
                  <a:gd name="connsiteX29" fmla="*/ 1047795 w 1664790"/>
                  <a:gd name="connsiteY29" fmla="*/ 1065210 h 1468246"/>
                  <a:gd name="connsiteX30" fmla="*/ 1245048 w 1664790"/>
                  <a:gd name="connsiteY30" fmla="*/ 1053370 h 1468246"/>
                  <a:gd name="connsiteX31" fmla="*/ 1370408 w 1664790"/>
                  <a:gd name="connsiteY31" fmla="*/ 1270500 h 1468246"/>
                  <a:gd name="connsiteX32" fmla="*/ 1248591 w 1664790"/>
                  <a:gd name="connsiteY32" fmla="*/ 1455000 h 1468246"/>
                  <a:gd name="connsiteX33" fmla="*/ 1027902 w 1664790"/>
                  <a:gd name="connsiteY33" fmla="*/ 1468246 h 1468246"/>
                  <a:gd name="connsiteX34" fmla="*/ 902542 w 1664790"/>
                  <a:gd name="connsiteY34" fmla="*/ 1251116 h 1468246"/>
                  <a:gd name="connsiteX35" fmla="*/ 1012702 w 1664790"/>
                  <a:gd name="connsiteY35" fmla="*/ 1084273 h 1468246"/>
                  <a:gd name="connsiteX36" fmla="*/ 827249 w 1664790"/>
                  <a:gd name="connsiteY36" fmla="*/ 1185011 h 1468246"/>
                  <a:gd name="connsiteX37" fmla="*/ 657845 w 1664790"/>
                  <a:gd name="connsiteY37" fmla="*/ 1092991 h 1468246"/>
                  <a:gd name="connsiteX38" fmla="*/ 762247 w 1664790"/>
                  <a:gd name="connsiteY38" fmla="*/ 1251114 h 1468246"/>
                  <a:gd name="connsiteX39" fmla="*/ 636886 w 1664790"/>
                  <a:gd name="connsiteY39" fmla="*/ 1468245 h 1468246"/>
                  <a:gd name="connsiteX40" fmla="*/ 416198 w 1664790"/>
                  <a:gd name="connsiteY40" fmla="*/ 1454999 h 1468246"/>
                  <a:gd name="connsiteX41" fmla="*/ 294382 w 1664790"/>
                  <a:gd name="connsiteY41" fmla="*/ 1270500 h 1468246"/>
                  <a:gd name="connsiteX42" fmla="*/ 419742 w 1664790"/>
                  <a:gd name="connsiteY42" fmla="*/ 1053369 h 1468246"/>
                  <a:gd name="connsiteX43" fmla="*/ 605422 w 1664790"/>
                  <a:gd name="connsiteY43" fmla="*/ 1064515 h 1468246"/>
                  <a:gd name="connsiteX44" fmla="*/ 427927 w 1664790"/>
                  <a:gd name="connsiteY44" fmla="*/ 968099 h 1468246"/>
                  <a:gd name="connsiteX45" fmla="*/ 427927 w 1664790"/>
                  <a:gd name="connsiteY45" fmla="*/ 775201 h 1468246"/>
                  <a:gd name="connsiteX46" fmla="*/ 349594 w 1664790"/>
                  <a:gd name="connsiteY46" fmla="*/ 931868 h 1468246"/>
                  <a:gd name="connsiteX47" fmla="*/ 98873 w 1664790"/>
                  <a:gd name="connsiteY47" fmla="*/ 931868 h 146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664790" h="1468246">
                    <a:moveTo>
                      <a:pt x="0" y="734123"/>
                    </a:moveTo>
                    <a:lnTo>
                      <a:pt x="98873" y="536378"/>
                    </a:lnTo>
                    <a:lnTo>
                      <a:pt x="349594" y="536378"/>
                    </a:lnTo>
                    <a:lnTo>
                      <a:pt x="427927" y="693045"/>
                    </a:lnTo>
                    <a:lnTo>
                      <a:pt x="427927" y="496295"/>
                    </a:lnTo>
                    <a:lnTo>
                      <a:pt x="597448" y="404211"/>
                    </a:lnTo>
                    <a:lnTo>
                      <a:pt x="419740" y="414878"/>
                    </a:lnTo>
                    <a:lnTo>
                      <a:pt x="294380" y="197748"/>
                    </a:lnTo>
                    <a:lnTo>
                      <a:pt x="416197" y="13248"/>
                    </a:lnTo>
                    <a:lnTo>
                      <a:pt x="636886" y="2"/>
                    </a:lnTo>
                    <a:lnTo>
                      <a:pt x="762246" y="217132"/>
                    </a:lnTo>
                    <a:lnTo>
                      <a:pt x="661810" y="369250"/>
                    </a:lnTo>
                    <a:lnTo>
                      <a:pt x="827249" y="279383"/>
                    </a:lnTo>
                    <a:lnTo>
                      <a:pt x="1008737" y="377967"/>
                    </a:lnTo>
                    <a:lnTo>
                      <a:pt x="902544" y="217131"/>
                    </a:lnTo>
                    <a:lnTo>
                      <a:pt x="1027904" y="0"/>
                    </a:lnTo>
                    <a:lnTo>
                      <a:pt x="1248593" y="13247"/>
                    </a:lnTo>
                    <a:lnTo>
                      <a:pt x="1370409" y="197745"/>
                    </a:lnTo>
                    <a:lnTo>
                      <a:pt x="1245048" y="414876"/>
                    </a:lnTo>
                    <a:lnTo>
                      <a:pt x="1055769" y="403515"/>
                    </a:lnTo>
                    <a:lnTo>
                      <a:pt x="1226571" y="496295"/>
                    </a:lnTo>
                    <a:lnTo>
                      <a:pt x="1226571" y="713629"/>
                    </a:lnTo>
                    <a:lnTo>
                      <a:pt x="1315197" y="536378"/>
                    </a:lnTo>
                    <a:lnTo>
                      <a:pt x="1565918" y="536378"/>
                    </a:lnTo>
                    <a:lnTo>
                      <a:pt x="1664790" y="734123"/>
                    </a:lnTo>
                    <a:lnTo>
                      <a:pt x="1565918" y="931868"/>
                    </a:lnTo>
                    <a:lnTo>
                      <a:pt x="1315197" y="931868"/>
                    </a:lnTo>
                    <a:lnTo>
                      <a:pt x="1226571" y="754617"/>
                    </a:lnTo>
                    <a:lnTo>
                      <a:pt x="1226571" y="968099"/>
                    </a:lnTo>
                    <a:lnTo>
                      <a:pt x="1047795" y="1065210"/>
                    </a:lnTo>
                    <a:lnTo>
                      <a:pt x="1245048" y="1053370"/>
                    </a:lnTo>
                    <a:lnTo>
                      <a:pt x="1370408" y="1270500"/>
                    </a:lnTo>
                    <a:lnTo>
                      <a:pt x="1248591" y="1455000"/>
                    </a:lnTo>
                    <a:lnTo>
                      <a:pt x="1027902" y="1468246"/>
                    </a:lnTo>
                    <a:lnTo>
                      <a:pt x="902542" y="1251116"/>
                    </a:lnTo>
                    <a:lnTo>
                      <a:pt x="1012702" y="1084273"/>
                    </a:lnTo>
                    <a:lnTo>
                      <a:pt x="827249" y="1185011"/>
                    </a:lnTo>
                    <a:lnTo>
                      <a:pt x="657845" y="1092991"/>
                    </a:lnTo>
                    <a:lnTo>
                      <a:pt x="762247" y="1251114"/>
                    </a:lnTo>
                    <a:lnTo>
                      <a:pt x="636886" y="1468245"/>
                    </a:lnTo>
                    <a:lnTo>
                      <a:pt x="416198" y="1454999"/>
                    </a:lnTo>
                    <a:lnTo>
                      <a:pt x="294382" y="1270500"/>
                    </a:lnTo>
                    <a:lnTo>
                      <a:pt x="419742" y="1053369"/>
                    </a:lnTo>
                    <a:lnTo>
                      <a:pt x="605422" y="1064515"/>
                    </a:lnTo>
                    <a:lnTo>
                      <a:pt x="427927" y="968099"/>
                    </a:lnTo>
                    <a:lnTo>
                      <a:pt x="427927" y="775201"/>
                    </a:lnTo>
                    <a:lnTo>
                      <a:pt x="349594" y="931868"/>
                    </a:lnTo>
                    <a:lnTo>
                      <a:pt x="98873" y="931868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6D13FB1A-4312-4834-B3B4-AB41791F1F23}"/>
                  </a:ext>
                </a:extLst>
              </p:cNvPr>
              <p:cNvSpPr/>
              <p:nvPr/>
            </p:nvSpPr>
            <p:spPr>
              <a:xfrm rot="10800000" flipV="1">
                <a:off x="2062219" y="4387295"/>
                <a:ext cx="684713" cy="684713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29D75B99-71DC-4892-BF60-3613FE363774}"/>
                  </a:ext>
                </a:extLst>
              </p:cNvPr>
              <p:cNvSpPr/>
              <p:nvPr/>
            </p:nvSpPr>
            <p:spPr>
              <a:xfrm rot="10800000" flipV="1">
                <a:off x="2154178" y="4479253"/>
                <a:ext cx="500796" cy="500796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5D277D5-EE5F-4BCC-8F4E-37392CDEF1E3}"/>
                  </a:ext>
                </a:extLst>
              </p:cNvPr>
              <p:cNvSpPr/>
              <p:nvPr/>
            </p:nvSpPr>
            <p:spPr>
              <a:xfrm rot="10800000" flipV="1">
                <a:off x="2238854" y="4563931"/>
                <a:ext cx="331441" cy="331441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AB4CA335-EF9B-434F-9AD8-DC890EA6F825}"/>
                  </a:ext>
                </a:extLst>
              </p:cNvPr>
              <p:cNvSpPr/>
              <p:nvPr/>
            </p:nvSpPr>
            <p:spPr>
              <a:xfrm>
                <a:off x="2259014" y="4007823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29EC8A7F-058E-4130-B931-0F143CC949B4}"/>
                  </a:ext>
                </a:extLst>
              </p:cNvPr>
              <p:cNvSpPr/>
              <p:nvPr/>
            </p:nvSpPr>
            <p:spPr>
              <a:xfrm rot="10800000">
                <a:off x="2259014" y="5216476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ED07A786-BD4B-45B6-AE62-128A946E6F1F}"/>
                  </a:ext>
                </a:extLst>
              </p:cNvPr>
              <p:cNvGrpSpPr/>
              <p:nvPr/>
            </p:nvGrpSpPr>
            <p:grpSpPr>
              <a:xfrm rot="3600000">
                <a:off x="2259013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52EA8C0C-59A2-427F-B2F7-BFBD4F981D46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2A82D8D-9FD1-4561-8B14-161CD8FD92D7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2D1CC58F-6246-4900-95C2-8B87D68DB928}"/>
                  </a:ext>
                </a:extLst>
              </p:cNvPr>
              <p:cNvGrpSpPr/>
              <p:nvPr/>
            </p:nvGrpSpPr>
            <p:grpSpPr>
              <a:xfrm rot="18000000">
                <a:off x="2262948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ECAEE177-1C6E-4428-B491-839247ACAC1C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51A951DE-3245-4688-A004-EC34C4089590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68E32340-FD03-459D-BA8D-8646A14A4634}"/>
                </a:ext>
              </a:extLst>
            </p:cNvPr>
            <p:cNvGrpSpPr/>
            <p:nvPr/>
          </p:nvGrpSpPr>
          <p:grpSpPr>
            <a:xfrm>
              <a:off x="2574804" y="4089802"/>
              <a:ext cx="581895" cy="656184"/>
              <a:chOff x="1669372" y="3905657"/>
              <a:chExt cx="1470503" cy="165824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7ACD30C-E707-4C9D-A436-FF8F4595F16E}"/>
                  </a:ext>
                </a:extLst>
              </p:cNvPr>
              <p:cNvSpPr/>
              <p:nvPr/>
            </p:nvSpPr>
            <p:spPr>
              <a:xfrm rot="5400000">
                <a:off x="1573536" y="4003542"/>
                <a:ext cx="1658240" cy="1462469"/>
              </a:xfrm>
              <a:custGeom>
                <a:avLst/>
                <a:gdLst>
                  <a:gd name="connsiteX0" fmla="*/ 0 w 1664790"/>
                  <a:gd name="connsiteY0" fmla="*/ 734123 h 1468246"/>
                  <a:gd name="connsiteX1" fmla="*/ 98873 w 1664790"/>
                  <a:gd name="connsiteY1" fmla="*/ 536378 h 1468246"/>
                  <a:gd name="connsiteX2" fmla="*/ 349594 w 1664790"/>
                  <a:gd name="connsiteY2" fmla="*/ 536378 h 1468246"/>
                  <a:gd name="connsiteX3" fmla="*/ 427927 w 1664790"/>
                  <a:gd name="connsiteY3" fmla="*/ 693045 h 1468246"/>
                  <a:gd name="connsiteX4" fmla="*/ 427927 w 1664790"/>
                  <a:gd name="connsiteY4" fmla="*/ 496295 h 1468246"/>
                  <a:gd name="connsiteX5" fmla="*/ 597448 w 1664790"/>
                  <a:gd name="connsiteY5" fmla="*/ 404211 h 1468246"/>
                  <a:gd name="connsiteX6" fmla="*/ 419740 w 1664790"/>
                  <a:gd name="connsiteY6" fmla="*/ 414878 h 1468246"/>
                  <a:gd name="connsiteX7" fmla="*/ 294380 w 1664790"/>
                  <a:gd name="connsiteY7" fmla="*/ 197748 h 1468246"/>
                  <a:gd name="connsiteX8" fmla="*/ 416197 w 1664790"/>
                  <a:gd name="connsiteY8" fmla="*/ 13248 h 1468246"/>
                  <a:gd name="connsiteX9" fmla="*/ 636886 w 1664790"/>
                  <a:gd name="connsiteY9" fmla="*/ 2 h 1468246"/>
                  <a:gd name="connsiteX10" fmla="*/ 762246 w 1664790"/>
                  <a:gd name="connsiteY10" fmla="*/ 217132 h 1468246"/>
                  <a:gd name="connsiteX11" fmla="*/ 661810 w 1664790"/>
                  <a:gd name="connsiteY11" fmla="*/ 369250 h 1468246"/>
                  <a:gd name="connsiteX12" fmla="*/ 827249 w 1664790"/>
                  <a:gd name="connsiteY12" fmla="*/ 279383 h 1468246"/>
                  <a:gd name="connsiteX13" fmla="*/ 1008737 w 1664790"/>
                  <a:gd name="connsiteY13" fmla="*/ 377967 h 1468246"/>
                  <a:gd name="connsiteX14" fmla="*/ 902544 w 1664790"/>
                  <a:gd name="connsiteY14" fmla="*/ 217131 h 1468246"/>
                  <a:gd name="connsiteX15" fmla="*/ 1027904 w 1664790"/>
                  <a:gd name="connsiteY15" fmla="*/ 0 h 1468246"/>
                  <a:gd name="connsiteX16" fmla="*/ 1248593 w 1664790"/>
                  <a:gd name="connsiteY16" fmla="*/ 13247 h 1468246"/>
                  <a:gd name="connsiteX17" fmla="*/ 1370409 w 1664790"/>
                  <a:gd name="connsiteY17" fmla="*/ 197745 h 1468246"/>
                  <a:gd name="connsiteX18" fmla="*/ 1245048 w 1664790"/>
                  <a:gd name="connsiteY18" fmla="*/ 414876 h 1468246"/>
                  <a:gd name="connsiteX19" fmla="*/ 1055769 w 1664790"/>
                  <a:gd name="connsiteY19" fmla="*/ 403515 h 1468246"/>
                  <a:gd name="connsiteX20" fmla="*/ 1226571 w 1664790"/>
                  <a:gd name="connsiteY20" fmla="*/ 496295 h 1468246"/>
                  <a:gd name="connsiteX21" fmla="*/ 1226571 w 1664790"/>
                  <a:gd name="connsiteY21" fmla="*/ 713629 h 1468246"/>
                  <a:gd name="connsiteX22" fmla="*/ 1315197 w 1664790"/>
                  <a:gd name="connsiteY22" fmla="*/ 536378 h 1468246"/>
                  <a:gd name="connsiteX23" fmla="*/ 1565918 w 1664790"/>
                  <a:gd name="connsiteY23" fmla="*/ 536378 h 1468246"/>
                  <a:gd name="connsiteX24" fmla="*/ 1664790 w 1664790"/>
                  <a:gd name="connsiteY24" fmla="*/ 734123 h 1468246"/>
                  <a:gd name="connsiteX25" fmla="*/ 1565918 w 1664790"/>
                  <a:gd name="connsiteY25" fmla="*/ 931868 h 1468246"/>
                  <a:gd name="connsiteX26" fmla="*/ 1315197 w 1664790"/>
                  <a:gd name="connsiteY26" fmla="*/ 931868 h 1468246"/>
                  <a:gd name="connsiteX27" fmla="*/ 1226571 w 1664790"/>
                  <a:gd name="connsiteY27" fmla="*/ 754617 h 1468246"/>
                  <a:gd name="connsiteX28" fmla="*/ 1226571 w 1664790"/>
                  <a:gd name="connsiteY28" fmla="*/ 968099 h 1468246"/>
                  <a:gd name="connsiteX29" fmla="*/ 1047795 w 1664790"/>
                  <a:gd name="connsiteY29" fmla="*/ 1065210 h 1468246"/>
                  <a:gd name="connsiteX30" fmla="*/ 1245048 w 1664790"/>
                  <a:gd name="connsiteY30" fmla="*/ 1053370 h 1468246"/>
                  <a:gd name="connsiteX31" fmla="*/ 1370408 w 1664790"/>
                  <a:gd name="connsiteY31" fmla="*/ 1270500 h 1468246"/>
                  <a:gd name="connsiteX32" fmla="*/ 1248591 w 1664790"/>
                  <a:gd name="connsiteY32" fmla="*/ 1455000 h 1468246"/>
                  <a:gd name="connsiteX33" fmla="*/ 1027902 w 1664790"/>
                  <a:gd name="connsiteY33" fmla="*/ 1468246 h 1468246"/>
                  <a:gd name="connsiteX34" fmla="*/ 902542 w 1664790"/>
                  <a:gd name="connsiteY34" fmla="*/ 1251116 h 1468246"/>
                  <a:gd name="connsiteX35" fmla="*/ 1012702 w 1664790"/>
                  <a:gd name="connsiteY35" fmla="*/ 1084273 h 1468246"/>
                  <a:gd name="connsiteX36" fmla="*/ 827249 w 1664790"/>
                  <a:gd name="connsiteY36" fmla="*/ 1185011 h 1468246"/>
                  <a:gd name="connsiteX37" fmla="*/ 657845 w 1664790"/>
                  <a:gd name="connsiteY37" fmla="*/ 1092991 h 1468246"/>
                  <a:gd name="connsiteX38" fmla="*/ 762247 w 1664790"/>
                  <a:gd name="connsiteY38" fmla="*/ 1251114 h 1468246"/>
                  <a:gd name="connsiteX39" fmla="*/ 636886 w 1664790"/>
                  <a:gd name="connsiteY39" fmla="*/ 1468245 h 1468246"/>
                  <a:gd name="connsiteX40" fmla="*/ 416198 w 1664790"/>
                  <a:gd name="connsiteY40" fmla="*/ 1454999 h 1468246"/>
                  <a:gd name="connsiteX41" fmla="*/ 294382 w 1664790"/>
                  <a:gd name="connsiteY41" fmla="*/ 1270500 h 1468246"/>
                  <a:gd name="connsiteX42" fmla="*/ 419742 w 1664790"/>
                  <a:gd name="connsiteY42" fmla="*/ 1053369 h 1468246"/>
                  <a:gd name="connsiteX43" fmla="*/ 605422 w 1664790"/>
                  <a:gd name="connsiteY43" fmla="*/ 1064515 h 1468246"/>
                  <a:gd name="connsiteX44" fmla="*/ 427927 w 1664790"/>
                  <a:gd name="connsiteY44" fmla="*/ 968099 h 1468246"/>
                  <a:gd name="connsiteX45" fmla="*/ 427927 w 1664790"/>
                  <a:gd name="connsiteY45" fmla="*/ 775201 h 1468246"/>
                  <a:gd name="connsiteX46" fmla="*/ 349594 w 1664790"/>
                  <a:gd name="connsiteY46" fmla="*/ 931868 h 1468246"/>
                  <a:gd name="connsiteX47" fmla="*/ 98873 w 1664790"/>
                  <a:gd name="connsiteY47" fmla="*/ 931868 h 146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664790" h="1468246">
                    <a:moveTo>
                      <a:pt x="0" y="734123"/>
                    </a:moveTo>
                    <a:lnTo>
                      <a:pt x="98873" y="536378"/>
                    </a:lnTo>
                    <a:lnTo>
                      <a:pt x="349594" y="536378"/>
                    </a:lnTo>
                    <a:lnTo>
                      <a:pt x="427927" y="693045"/>
                    </a:lnTo>
                    <a:lnTo>
                      <a:pt x="427927" y="496295"/>
                    </a:lnTo>
                    <a:lnTo>
                      <a:pt x="597448" y="404211"/>
                    </a:lnTo>
                    <a:lnTo>
                      <a:pt x="419740" y="414878"/>
                    </a:lnTo>
                    <a:lnTo>
                      <a:pt x="294380" y="197748"/>
                    </a:lnTo>
                    <a:lnTo>
                      <a:pt x="416197" y="13248"/>
                    </a:lnTo>
                    <a:lnTo>
                      <a:pt x="636886" y="2"/>
                    </a:lnTo>
                    <a:lnTo>
                      <a:pt x="762246" y="217132"/>
                    </a:lnTo>
                    <a:lnTo>
                      <a:pt x="661810" y="369250"/>
                    </a:lnTo>
                    <a:lnTo>
                      <a:pt x="827249" y="279383"/>
                    </a:lnTo>
                    <a:lnTo>
                      <a:pt x="1008737" y="377967"/>
                    </a:lnTo>
                    <a:lnTo>
                      <a:pt x="902544" y="217131"/>
                    </a:lnTo>
                    <a:lnTo>
                      <a:pt x="1027904" y="0"/>
                    </a:lnTo>
                    <a:lnTo>
                      <a:pt x="1248593" y="13247"/>
                    </a:lnTo>
                    <a:lnTo>
                      <a:pt x="1370409" y="197745"/>
                    </a:lnTo>
                    <a:lnTo>
                      <a:pt x="1245048" y="414876"/>
                    </a:lnTo>
                    <a:lnTo>
                      <a:pt x="1055769" y="403515"/>
                    </a:lnTo>
                    <a:lnTo>
                      <a:pt x="1226571" y="496295"/>
                    </a:lnTo>
                    <a:lnTo>
                      <a:pt x="1226571" y="713629"/>
                    </a:lnTo>
                    <a:lnTo>
                      <a:pt x="1315197" y="536378"/>
                    </a:lnTo>
                    <a:lnTo>
                      <a:pt x="1565918" y="536378"/>
                    </a:lnTo>
                    <a:lnTo>
                      <a:pt x="1664790" y="734123"/>
                    </a:lnTo>
                    <a:lnTo>
                      <a:pt x="1565918" y="931868"/>
                    </a:lnTo>
                    <a:lnTo>
                      <a:pt x="1315197" y="931868"/>
                    </a:lnTo>
                    <a:lnTo>
                      <a:pt x="1226571" y="754617"/>
                    </a:lnTo>
                    <a:lnTo>
                      <a:pt x="1226571" y="968099"/>
                    </a:lnTo>
                    <a:lnTo>
                      <a:pt x="1047795" y="1065210"/>
                    </a:lnTo>
                    <a:lnTo>
                      <a:pt x="1245048" y="1053370"/>
                    </a:lnTo>
                    <a:lnTo>
                      <a:pt x="1370408" y="1270500"/>
                    </a:lnTo>
                    <a:lnTo>
                      <a:pt x="1248591" y="1455000"/>
                    </a:lnTo>
                    <a:lnTo>
                      <a:pt x="1027902" y="1468246"/>
                    </a:lnTo>
                    <a:lnTo>
                      <a:pt x="902542" y="1251116"/>
                    </a:lnTo>
                    <a:lnTo>
                      <a:pt x="1012702" y="1084273"/>
                    </a:lnTo>
                    <a:lnTo>
                      <a:pt x="827249" y="1185011"/>
                    </a:lnTo>
                    <a:lnTo>
                      <a:pt x="657845" y="1092991"/>
                    </a:lnTo>
                    <a:lnTo>
                      <a:pt x="762247" y="1251114"/>
                    </a:lnTo>
                    <a:lnTo>
                      <a:pt x="636886" y="1468245"/>
                    </a:lnTo>
                    <a:lnTo>
                      <a:pt x="416198" y="1454999"/>
                    </a:lnTo>
                    <a:lnTo>
                      <a:pt x="294382" y="1270500"/>
                    </a:lnTo>
                    <a:lnTo>
                      <a:pt x="419742" y="1053369"/>
                    </a:lnTo>
                    <a:lnTo>
                      <a:pt x="605422" y="1064515"/>
                    </a:lnTo>
                    <a:lnTo>
                      <a:pt x="427927" y="968099"/>
                    </a:lnTo>
                    <a:lnTo>
                      <a:pt x="427927" y="775201"/>
                    </a:lnTo>
                    <a:lnTo>
                      <a:pt x="349594" y="931868"/>
                    </a:lnTo>
                    <a:lnTo>
                      <a:pt x="98873" y="931868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9AA0A1E0-1EB1-4D72-B648-8B466C746915}"/>
                  </a:ext>
                </a:extLst>
              </p:cNvPr>
              <p:cNvSpPr/>
              <p:nvPr/>
            </p:nvSpPr>
            <p:spPr>
              <a:xfrm rot="10800000" flipV="1">
                <a:off x="2062219" y="4387295"/>
                <a:ext cx="684713" cy="684713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5ECCF023-6604-4A7D-86A6-B83F71D3237E}"/>
                  </a:ext>
                </a:extLst>
              </p:cNvPr>
              <p:cNvSpPr/>
              <p:nvPr/>
            </p:nvSpPr>
            <p:spPr>
              <a:xfrm rot="10800000" flipV="1">
                <a:off x="2154178" y="4479253"/>
                <a:ext cx="500796" cy="500796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FC0113CB-9760-4D19-9A18-05AD0DA9B27C}"/>
                  </a:ext>
                </a:extLst>
              </p:cNvPr>
              <p:cNvSpPr/>
              <p:nvPr/>
            </p:nvSpPr>
            <p:spPr>
              <a:xfrm rot="10800000" flipV="1">
                <a:off x="2238854" y="4563931"/>
                <a:ext cx="331441" cy="331441"/>
              </a:xfrm>
              <a:custGeom>
                <a:avLst/>
                <a:gdLst>
                  <a:gd name="connsiteX0" fmla="*/ 372265 w 744528"/>
                  <a:gd name="connsiteY0" fmla="*/ 584200 h 744528"/>
                  <a:gd name="connsiteX1" fmla="*/ 301571 w 744528"/>
                  <a:gd name="connsiteY1" fmla="*/ 622601 h 744528"/>
                  <a:gd name="connsiteX2" fmla="*/ 301571 w 744528"/>
                  <a:gd name="connsiteY2" fmla="*/ 706127 h 744528"/>
                  <a:gd name="connsiteX3" fmla="*/ 372265 w 744528"/>
                  <a:gd name="connsiteY3" fmla="*/ 744528 h 744528"/>
                  <a:gd name="connsiteX4" fmla="*/ 442959 w 744528"/>
                  <a:gd name="connsiteY4" fmla="*/ 706127 h 744528"/>
                  <a:gd name="connsiteX5" fmla="*/ 442959 w 744528"/>
                  <a:gd name="connsiteY5" fmla="*/ 622601 h 744528"/>
                  <a:gd name="connsiteX6" fmla="*/ 145260 w 744528"/>
                  <a:gd name="connsiteY6" fmla="*/ 499290 h 744528"/>
                  <a:gd name="connsiteX7" fmla="*/ 86198 w 744528"/>
                  <a:gd name="connsiteY7" fmla="*/ 558352 h 744528"/>
                  <a:gd name="connsiteX8" fmla="*/ 109033 w 744528"/>
                  <a:gd name="connsiteY8" fmla="*/ 635494 h 744528"/>
                  <a:gd name="connsiteX9" fmla="*/ 186175 w 744528"/>
                  <a:gd name="connsiteY9" fmla="*/ 658329 h 744528"/>
                  <a:gd name="connsiteX10" fmla="*/ 245237 w 744528"/>
                  <a:gd name="connsiteY10" fmla="*/ 599267 h 744528"/>
                  <a:gd name="connsiteX11" fmla="*/ 222402 w 744528"/>
                  <a:gd name="connsiteY11" fmla="*/ 522125 h 744528"/>
                  <a:gd name="connsiteX12" fmla="*/ 599268 w 744528"/>
                  <a:gd name="connsiteY12" fmla="*/ 499290 h 744528"/>
                  <a:gd name="connsiteX13" fmla="*/ 522126 w 744528"/>
                  <a:gd name="connsiteY13" fmla="*/ 522124 h 744528"/>
                  <a:gd name="connsiteX14" fmla="*/ 499292 w 744528"/>
                  <a:gd name="connsiteY14" fmla="*/ 599266 h 744528"/>
                  <a:gd name="connsiteX15" fmla="*/ 558353 w 744528"/>
                  <a:gd name="connsiteY15" fmla="*/ 658328 h 744528"/>
                  <a:gd name="connsiteX16" fmla="*/ 635495 w 744528"/>
                  <a:gd name="connsiteY16" fmla="*/ 635493 h 744528"/>
                  <a:gd name="connsiteX17" fmla="*/ 658330 w 744528"/>
                  <a:gd name="connsiteY17" fmla="*/ 558352 h 744528"/>
                  <a:gd name="connsiteX18" fmla="*/ 121927 w 744528"/>
                  <a:gd name="connsiteY18" fmla="*/ 301569 h 744528"/>
                  <a:gd name="connsiteX19" fmla="*/ 38401 w 744528"/>
                  <a:gd name="connsiteY19" fmla="*/ 301569 h 744528"/>
                  <a:gd name="connsiteX20" fmla="*/ 0 w 744528"/>
                  <a:gd name="connsiteY20" fmla="*/ 372263 h 744528"/>
                  <a:gd name="connsiteX21" fmla="*/ 38401 w 744528"/>
                  <a:gd name="connsiteY21" fmla="*/ 442957 h 744528"/>
                  <a:gd name="connsiteX22" fmla="*/ 121927 w 744528"/>
                  <a:gd name="connsiteY22" fmla="*/ 442957 h 744528"/>
                  <a:gd name="connsiteX23" fmla="*/ 160328 w 744528"/>
                  <a:gd name="connsiteY23" fmla="*/ 372263 h 744528"/>
                  <a:gd name="connsiteX24" fmla="*/ 706127 w 744528"/>
                  <a:gd name="connsiteY24" fmla="*/ 301569 h 744528"/>
                  <a:gd name="connsiteX25" fmla="*/ 622601 w 744528"/>
                  <a:gd name="connsiteY25" fmla="*/ 301569 h 744528"/>
                  <a:gd name="connsiteX26" fmla="*/ 584200 w 744528"/>
                  <a:gd name="connsiteY26" fmla="*/ 372263 h 744528"/>
                  <a:gd name="connsiteX27" fmla="*/ 622601 w 744528"/>
                  <a:gd name="connsiteY27" fmla="*/ 442957 h 744528"/>
                  <a:gd name="connsiteX28" fmla="*/ 706127 w 744528"/>
                  <a:gd name="connsiteY28" fmla="*/ 442957 h 744528"/>
                  <a:gd name="connsiteX29" fmla="*/ 744528 w 744528"/>
                  <a:gd name="connsiteY29" fmla="*/ 372263 h 744528"/>
                  <a:gd name="connsiteX30" fmla="*/ 186176 w 744528"/>
                  <a:gd name="connsiteY30" fmla="*/ 86199 h 744528"/>
                  <a:gd name="connsiteX31" fmla="*/ 109034 w 744528"/>
                  <a:gd name="connsiteY31" fmla="*/ 109033 h 744528"/>
                  <a:gd name="connsiteX32" fmla="*/ 86200 w 744528"/>
                  <a:gd name="connsiteY32" fmla="*/ 186175 h 744528"/>
                  <a:gd name="connsiteX33" fmla="*/ 145262 w 744528"/>
                  <a:gd name="connsiteY33" fmla="*/ 245237 h 744528"/>
                  <a:gd name="connsiteX34" fmla="*/ 222403 w 744528"/>
                  <a:gd name="connsiteY34" fmla="*/ 222402 h 744528"/>
                  <a:gd name="connsiteX35" fmla="*/ 245238 w 744528"/>
                  <a:gd name="connsiteY35" fmla="*/ 145260 h 744528"/>
                  <a:gd name="connsiteX36" fmla="*/ 558352 w 744528"/>
                  <a:gd name="connsiteY36" fmla="*/ 86198 h 744528"/>
                  <a:gd name="connsiteX37" fmla="*/ 499290 w 744528"/>
                  <a:gd name="connsiteY37" fmla="*/ 145260 h 744528"/>
                  <a:gd name="connsiteX38" fmla="*/ 522125 w 744528"/>
                  <a:gd name="connsiteY38" fmla="*/ 222402 h 744528"/>
                  <a:gd name="connsiteX39" fmla="*/ 599267 w 744528"/>
                  <a:gd name="connsiteY39" fmla="*/ 245236 h 744528"/>
                  <a:gd name="connsiteX40" fmla="*/ 658328 w 744528"/>
                  <a:gd name="connsiteY40" fmla="*/ 186174 h 744528"/>
                  <a:gd name="connsiteX41" fmla="*/ 635494 w 744528"/>
                  <a:gd name="connsiteY41" fmla="*/ 109033 h 744528"/>
                  <a:gd name="connsiteX42" fmla="*/ 372265 w 744528"/>
                  <a:gd name="connsiteY42" fmla="*/ 0 h 744528"/>
                  <a:gd name="connsiteX43" fmla="*/ 301571 w 744528"/>
                  <a:gd name="connsiteY43" fmla="*/ 38401 h 744528"/>
                  <a:gd name="connsiteX44" fmla="*/ 301571 w 744528"/>
                  <a:gd name="connsiteY44" fmla="*/ 121927 h 744528"/>
                  <a:gd name="connsiteX45" fmla="*/ 372265 w 744528"/>
                  <a:gd name="connsiteY45" fmla="*/ 160328 h 744528"/>
                  <a:gd name="connsiteX46" fmla="*/ 442959 w 744528"/>
                  <a:gd name="connsiteY46" fmla="*/ 121927 h 744528"/>
                  <a:gd name="connsiteX47" fmla="*/ 442959 w 744528"/>
                  <a:gd name="connsiteY47" fmla="*/ 38401 h 744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744528" h="744528">
                    <a:moveTo>
                      <a:pt x="372265" y="584200"/>
                    </a:moveTo>
                    <a:lnTo>
                      <a:pt x="301571" y="622601"/>
                    </a:lnTo>
                    <a:lnTo>
                      <a:pt x="301571" y="706127"/>
                    </a:lnTo>
                    <a:lnTo>
                      <a:pt x="372265" y="744528"/>
                    </a:lnTo>
                    <a:lnTo>
                      <a:pt x="442959" y="706127"/>
                    </a:lnTo>
                    <a:lnTo>
                      <a:pt x="442959" y="622601"/>
                    </a:lnTo>
                    <a:close/>
                    <a:moveTo>
                      <a:pt x="145260" y="499290"/>
                    </a:moveTo>
                    <a:lnTo>
                      <a:pt x="86198" y="558352"/>
                    </a:lnTo>
                    <a:lnTo>
                      <a:pt x="109033" y="635494"/>
                    </a:lnTo>
                    <a:lnTo>
                      <a:pt x="186175" y="658329"/>
                    </a:lnTo>
                    <a:lnTo>
                      <a:pt x="245237" y="599267"/>
                    </a:lnTo>
                    <a:lnTo>
                      <a:pt x="222402" y="522125"/>
                    </a:lnTo>
                    <a:close/>
                    <a:moveTo>
                      <a:pt x="599268" y="499290"/>
                    </a:moveTo>
                    <a:lnTo>
                      <a:pt x="522126" y="522124"/>
                    </a:lnTo>
                    <a:lnTo>
                      <a:pt x="499292" y="599266"/>
                    </a:lnTo>
                    <a:lnTo>
                      <a:pt x="558353" y="658328"/>
                    </a:lnTo>
                    <a:lnTo>
                      <a:pt x="635495" y="635493"/>
                    </a:lnTo>
                    <a:lnTo>
                      <a:pt x="658330" y="558352"/>
                    </a:lnTo>
                    <a:close/>
                    <a:moveTo>
                      <a:pt x="121927" y="301569"/>
                    </a:moveTo>
                    <a:lnTo>
                      <a:pt x="38401" y="301569"/>
                    </a:lnTo>
                    <a:lnTo>
                      <a:pt x="0" y="372263"/>
                    </a:lnTo>
                    <a:lnTo>
                      <a:pt x="38401" y="442957"/>
                    </a:lnTo>
                    <a:lnTo>
                      <a:pt x="121927" y="442957"/>
                    </a:lnTo>
                    <a:lnTo>
                      <a:pt x="160328" y="372263"/>
                    </a:lnTo>
                    <a:close/>
                    <a:moveTo>
                      <a:pt x="706127" y="301569"/>
                    </a:moveTo>
                    <a:lnTo>
                      <a:pt x="622601" y="301569"/>
                    </a:lnTo>
                    <a:lnTo>
                      <a:pt x="584200" y="372263"/>
                    </a:lnTo>
                    <a:lnTo>
                      <a:pt x="622601" y="442957"/>
                    </a:lnTo>
                    <a:lnTo>
                      <a:pt x="706127" y="442957"/>
                    </a:lnTo>
                    <a:lnTo>
                      <a:pt x="744528" y="372263"/>
                    </a:lnTo>
                    <a:close/>
                    <a:moveTo>
                      <a:pt x="186176" y="86199"/>
                    </a:moveTo>
                    <a:lnTo>
                      <a:pt x="109034" y="109033"/>
                    </a:lnTo>
                    <a:lnTo>
                      <a:pt x="86200" y="186175"/>
                    </a:lnTo>
                    <a:lnTo>
                      <a:pt x="145262" y="245237"/>
                    </a:lnTo>
                    <a:lnTo>
                      <a:pt x="222403" y="222402"/>
                    </a:lnTo>
                    <a:lnTo>
                      <a:pt x="245238" y="145260"/>
                    </a:lnTo>
                    <a:close/>
                    <a:moveTo>
                      <a:pt x="558352" y="86198"/>
                    </a:moveTo>
                    <a:lnTo>
                      <a:pt x="499290" y="145260"/>
                    </a:lnTo>
                    <a:lnTo>
                      <a:pt x="522125" y="222402"/>
                    </a:lnTo>
                    <a:lnTo>
                      <a:pt x="599267" y="245236"/>
                    </a:lnTo>
                    <a:lnTo>
                      <a:pt x="658328" y="186174"/>
                    </a:lnTo>
                    <a:lnTo>
                      <a:pt x="635494" y="109033"/>
                    </a:lnTo>
                    <a:close/>
                    <a:moveTo>
                      <a:pt x="372265" y="0"/>
                    </a:moveTo>
                    <a:lnTo>
                      <a:pt x="301571" y="38401"/>
                    </a:lnTo>
                    <a:lnTo>
                      <a:pt x="301571" y="121927"/>
                    </a:lnTo>
                    <a:lnTo>
                      <a:pt x="372265" y="160328"/>
                    </a:lnTo>
                    <a:lnTo>
                      <a:pt x="442959" y="121927"/>
                    </a:lnTo>
                    <a:lnTo>
                      <a:pt x="442959" y="38401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E0EE3E36-D057-4C08-A558-966371E88464}"/>
                  </a:ext>
                </a:extLst>
              </p:cNvPr>
              <p:cNvSpPr/>
              <p:nvPr/>
            </p:nvSpPr>
            <p:spPr>
              <a:xfrm>
                <a:off x="2259014" y="4007823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E632EDB9-232D-42C8-8CD4-6BE04AAACA69}"/>
                  </a:ext>
                </a:extLst>
              </p:cNvPr>
              <p:cNvSpPr/>
              <p:nvPr/>
            </p:nvSpPr>
            <p:spPr>
              <a:xfrm rot="10800000">
                <a:off x="2259014" y="5216476"/>
                <a:ext cx="287285" cy="257915"/>
              </a:xfrm>
              <a:custGeom>
                <a:avLst/>
                <a:gdLst>
                  <a:gd name="connsiteX0" fmla="*/ 712656 w 784785"/>
                  <a:gd name="connsiteY0" fmla="*/ 207252 h 704554"/>
                  <a:gd name="connsiteX1" fmla="*/ 743628 w 784785"/>
                  <a:gd name="connsiteY1" fmla="*/ 217667 h 704554"/>
                  <a:gd name="connsiteX2" fmla="*/ 773747 w 784785"/>
                  <a:gd name="connsiteY2" fmla="*/ 330073 h 704554"/>
                  <a:gd name="connsiteX3" fmla="*/ 453462 w 784785"/>
                  <a:gd name="connsiteY3" fmla="*/ 704554 h 704554"/>
                  <a:gd name="connsiteX4" fmla="*/ 631222 w 784785"/>
                  <a:gd name="connsiteY4" fmla="*/ 247786 h 704554"/>
                  <a:gd name="connsiteX5" fmla="*/ 712656 w 784785"/>
                  <a:gd name="connsiteY5" fmla="*/ 207252 h 704554"/>
                  <a:gd name="connsiteX6" fmla="*/ 72129 w 784785"/>
                  <a:gd name="connsiteY6" fmla="*/ 207252 h 704554"/>
                  <a:gd name="connsiteX7" fmla="*/ 153563 w 784785"/>
                  <a:gd name="connsiteY7" fmla="*/ 247786 h 704554"/>
                  <a:gd name="connsiteX8" fmla="*/ 331323 w 784785"/>
                  <a:gd name="connsiteY8" fmla="*/ 704554 h 704554"/>
                  <a:gd name="connsiteX9" fmla="*/ 11038 w 784785"/>
                  <a:gd name="connsiteY9" fmla="*/ 330073 h 704554"/>
                  <a:gd name="connsiteX10" fmla="*/ 41157 w 784785"/>
                  <a:gd name="connsiteY10" fmla="*/ 217667 h 704554"/>
                  <a:gd name="connsiteX11" fmla="*/ 72129 w 784785"/>
                  <a:gd name="connsiteY11" fmla="*/ 207252 h 704554"/>
                  <a:gd name="connsiteX12" fmla="*/ 388302 w 784785"/>
                  <a:gd name="connsiteY12" fmla="*/ 0 h 704554"/>
                  <a:gd name="connsiteX13" fmla="*/ 488183 w 784785"/>
                  <a:gd name="connsiteY13" fmla="*/ 99881 h 704554"/>
                  <a:gd name="connsiteX14" fmla="*/ 397827 w 784785"/>
                  <a:gd name="connsiteY14" fmla="*/ 687918 h 704554"/>
                  <a:gd name="connsiteX15" fmla="*/ 288421 w 784785"/>
                  <a:gd name="connsiteY15" fmla="*/ 99881 h 704554"/>
                  <a:gd name="connsiteX16" fmla="*/ 388302 w 784785"/>
                  <a:gd name="connsiteY16" fmla="*/ 0 h 7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4785" h="704554">
                    <a:moveTo>
                      <a:pt x="712656" y="207252"/>
                    </a:moveTo>
                    <a:cubicBezTo>
                      <a:pt x="723264" y="208568"/>
                      <a:pt x="733789" y="211986"/>
                      <a:pt x="743628" y="217667"/>
                    </a:cubicBezTo>
                    <a:cubicBezTo>
                      <a:pt x="782986" y="240390"/>
                      <a:pt x="796470" y="290715"/>
                      <a:pt x="773747" y="330073"/>
                    </a:cubicBezTo>
                    <a:cubicBezTo>
                      <a:pt x="751025" y="369430"/>
                      <a:pt x="563060" y="582077"/>
                      <a:pt x="453462" y="704554"/>
                    </a:cubicBezTo>
                    <a:cubicBezTo>
                      <a:pt x="507149" y="552063"/>
                      <a:pt x="608499" y="287143"/>
                      <a:pt x="631222" y="247786"/>
                    </a:cubicBezTo>
                    <a:cubicBezTo>
                      <a:pt x="648264" y="218268"/>
                      <a:pt x="680833" y="203303"/>
                      <a:pt x="712656" y="207252"/>
                    </a:cubicBezTo>
                    <a:close/>
                    <a:moveTo>
                      <a:pt x="72129" y="207252"/>
                    </a:moveTo>
                    <a:cubicBezTo>
                      <a:pt x="103952" y="203303"/>
                      <a:pt x="136521" y="218268"/>
                      <a:pt x="153563" y="247786"/>
                    </a:cubicBezTo>
                    <a:cubicBezTo>
                      <a:pt x="176286" y="287143"/>
                      <a:pt x="277636" y="552063"/>
                      <a:pt x="331323" y="704554"/>
                    </a:cubicBezTo>
                    <a:cubicBezTo>
                      <a:pt x="221725" y="582077"/>
                      <a:pt x="33760" y="369430"/>
                      <a:pt x="11038" y="330073"/>
                    </a:cubicBezTo>
                    <a:cubicBezTo>
                      <a:pt x="-11685" y="290715"/>
                      <a:pt x="1799" y="240390"/>
                      <a:pt x="41157" y="217667"/>
                    </a:cubicBezTo>
                    <a:cubicBezTo>
                      <a:pt x="50996" y="211986"/>
                      <a:pt x="61521" y="208568"/>
                      <a:pt x="72129" y="207252"/>
                    </a:cubicBezTo>
                    <a:close/>
                    <a:moveTo>
                      <a:pt x="388302" y="0"/>
                    </a:moveTo>
                    <a:cubicBezTo>
                      <a:pt x="443465" y="0"/>
                      <a:pt x="488183" y="44718"/>
                      <a:pt x="488183" y="99881"/>
                    </a:cubicBezTo>
                    <a:cubicBezTo>
                      <a:pt x="488183" y="155044"/>
                      <a:pt x="433940" y="495037"/>
                      <a:pt x="397827" y="687918"/>
                    </a:cubicBezTo>
                    <a:cubicBezTo>
                      <a:pt x="356951" y="492655"/>
                      <a:pt x="288421" y="155044"/>
                      <a:pt x="288421" y="99881"/>
                    </a:cubicBezTo>
                    <a:cubicBezTo>
                      <a:pt x="288421" y="44718"/>
                      <a:pt x="333139" y="0"/>
                      <a:pt x="3883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9F98A590-56C3-46B0-A94B-CBD0C0ADCC53}"/>
                  </a:ext>
                </a:extLst>
              </p:cNvPr>
              <p:cNvGrpSpPr/>
              <p:nvPr/>
            </p:nvGrpSpPr>
            <p:grpSpPr>
              <a:xfrm rot="3600000">
                <a:off x="2259013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2D3C3C80-279C-4806-A605-937EA737FD16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C9B82633-F9F0-41EF-809E-1CD63FB3C0A9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289C5334-E301-45CA-B9F2-2197592F60C0}"/>
                  </a:ext>
                </a:extLst>
              </p:cNvPr>
              <p:cNvGrpSpPr/>
              <p:nvPr/>
            </p:nvGrpSpPr>
            <p:grpSpPr>
              <a:xfrm rot="18000000">
                <a:off x="2262948" y="4007824"/>
                <a:ext cx="287285" cy="1466568"/>
                <a:chOff x="3672600" y="4300568"/>
                <a:chExt cx="288420" cy="1472361"/>
              </a:xfr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9EEF979A-9AC3-4E31-924D-F80ED51B4D66}"/>
                    </a:ext>
                  </a:extLst>
                </p:cNvPr>
                <p:cNvSpPr/>
                <p:nvPr/>
              </p:nvSpPr>
              <p:spPr>
                <a:xfrm>
                  <a:off x="3672600" y="4300568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9E02A50C-5739-4CAF-8ABE-C69D9EE6B1E9}"/>
                    </a:ext>
                  </a:extLst>
                </p:cNvPr>
                <p:cNvSpPr/>
                <p:nvPr/>
              </p:nvSpPr>
              <p:spPr>
                <a:xfrm rot="10800000">
                  <a:off x="3672600" y="5513995"/>
                  <a:ext cx="288420" cy="258934"/>
                </a:xfrm>
                <a:custGeom>
                  <a:avLst/>
                  <a:gdLst>
                    <a:gd name="connsiteX0" fmla="*/ 712656 w 784785"/>
                    <a:gd name="connsiteY0" fmla="*/ 207252 h 704554"/>
                    <a:gd name="connsiteX1" fmla="*/ 743628 w 784785"/>
                    <a:gd name="connsiteY1" fmla="*/ 217667 h 704554"/>
                    <a:gd name="connsiteX2" fmla="*/ 773747 w 784785"/>
                    <a:gd name="connsiteY2" fmla="*/ 330073 h 704554"/>
                    <a:gd name="connsiteX3" fmla="*/ 453462 w 784785"/>
                    <a:gd name="connsiteY3" fmla="*/ 704554 h 704554"/>
                    <a:gd name="connsiteX4" fmla="*/ 631222 w 784785"/>
                    <a:gd name="connsiteY4" fmla="*/ 247786 h 704554"/>
                    <a:gd name="connsiteX5" fmla="*/ 712656 w 784785"/>
                    <a:gd name="connsiteY5" fmla="*/ 207252 h 704554"/>
                    <a:gd name="connsiteX6" fmla="*/ 72129 w 784785"/>
                    <a:gd name="connsiteY6" fmla="*/ 207252 h 704554"/>
                    <a:gd name="connsiteX7" fmla="*/ 153563 w 784785"/>
                    <a:gd name="connsiteY7" fmla="*/ 247786 h 704554"/>
                    <a:gd name="connsiteX8" fmla="*/ 331323 w 784785"/>
                    <a:gd name="connsiteY8" fmla="*/ 704554 h 704554"/>
                    <a:gd name="connsiteX9" fmla="*/ 11038 w 784785"/>
                    <a:gd name="connsiteY9" fmla="*/ 330073 h 704554"/>
                    <a:gd name="connsiteX10" fmla="*/ 41157 w 784785"/>
                    <a:gd name="connsiteY10" fmla="*/ 217667 h 704554"/>
                    <a:gd name="connsiteX11" fmla="*/ 72129 w 784785"/>
                    <a:gd name="connsiteY11" fmla="*/ 207252 h 704554"/>
                    <a:gd name="connsiteX12" fmla="*/ 388302 w 784785"/>
                    <a:gd name="connsiteY12" fmla="*/ 0 h 704554"/>
                    <a:gd name="connsiteX13" fmla="*/ 488183 w 784785"/>
                    <a:gd name="connsiteY13" fmla="*/ 99881 h 704554"/>
                    <a:gd name="connsiteX14" fmla="*/ 397827 w 784785"/>
                    <a:gd name="connsiteY14" fmla="*/ 687918 h 704554"/>
                    <a:gd name="connsiteX15" fmla="*/ 288421 w 784785"/>
                    <a:gd name="connsiteY15" fmla="*/ 99881 h 704554"/>
                    <a:gd name="connsiteX16" fmla="*/ 388302 w 784785"/>
                    <a:gd name="connsiteY16" fmla="*/ 0 h 7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84785" h="704554">
                      <a:moveTo>
                        <a:pt x="712656" y="207252"/>
                      </a:moveTo>
                      <a:cubicBezTo>
                        <a:pt x="723264" y="208568"/>
                        <a:pt x="733789" y="211986"/>
                        <a:pt x="743628" y="217667"/>
                      </a:cubicBezTo>
                      <a:cubicBezTo>
                        <a:pt x="782986" y="240390"/>
                        <a:pt x="796470" y="290715"/>
                        <a:pt x="773747" y="330073"/>
                      </a:cubicBezTo>
                      <a:cubicBezTo>
                        <a:pt x="751025" y="369430"/>
                        <a:pt x="563060" y="582077"/>
                        <a:pt x="453462" y="704554"/>
                      </a:cubicBezTo>
                      <a:cubicBezTo>
                        <a:pt x="507149" y="552063"/>
                        <a:pt x="608499" y="287143"/>
                        <a:pt x="631222" y="247786"/>
                      </a:cubicBezTo>
                      <a:cubicBezTo>
                        <a:pt x="648264" y="218268"/>
                        <a:pt x="680833" y="203303"/>
                        <a:pt x="712656" y="207252"/>
                      </a:cubicBezTo>
                      <a:close/>
                      <a:moveTo>
                        <a:pt x="72129" y="207252"/>
                      </a:moveTo>
                      <a:cubicBezTo>
                        <a:pt x="103952" y="203303"/>
                        <a:pt x="136521" y="218268"/>
                        <a:pt x="153563" y="247786"/>
                      </a:cubicBezTo>
                      <a:cubicBezTo>
                        <a:pt x="176286" y="287143"/>
                        <a:pt x="277636" y="552063"/>
                        <a:pt x="331323" y="704554"/>
                      </a:cubicBezTo>
                      <a:cubicBezTo>
                        <a:pt x="221725" y="582077"/>
                        <a:pt x="33760" y="369430"/>
                        <a:pt x="11038" y="330073"/>
                      </a:cubicBezTo>
                      <a:cubicBezTo>
                        <a:pt x="-11685" y="290715"/>
                        <a:pt x="1799" y="240390"/>
                        <a:pt x="41157" y="217667"/>
                      </a:cubicBezTo>
                      <a:cubicBezTo>
                        <a:pt x="50996" y="211986"/>
                        <a:pt x="61521" y="208568"/>
                        <a:pt x="72129" y="207252"/>
                      </a:cubicBezTo>
                      <a:close/>
                      <a:moveTo>
                        <a:pt x="388302" y="0"/>
                      </a:moveTo>
                      <a:cubicBezTo>
                        <a:pt x="443465" y="0"/>
                        <a:pt x="488183" y="44718"/>
                        <a:pt x="488183" y="99881"/>
                      </a:cubicBezTo>
                      <a:cubicBezTo>
                        <a:pt x="488183" y="155044"/>
                        <a:pt x="433940" y="495037"/>
                        <a:pt x="397827" y="687918"/>
                      </a:cubicBezTo>
                      <a:cubicBezTo>
                        <a:pt x="356951" y="492655"/>
                        <a:pt x="288421" y="155044"/>
                        <a:pt x="288421" y="99881"/>
                      </a:cubicBezTo>
                      <a:cubicBezTo>
                        <a:pt x="288421" y="44718"/>
                        <a:pt x="333139" y="0"/>
                        <a:pt x="388302" y="0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F350B91-8B40-4A9E-89D1-07A4B0AB8F59}"/>
              </a:ext>
            </a:extLst>
          </p:cNvPr>
          <p:cNvGrpSpPr/>
          <p:nvPr/>
        </p:nvGrpSpPr>
        <p:grpSpPr>
          <a:xfrm>
            <a:off x="903224" y="933886"/>
            <a:ext cx="2241463" cy="2560654"/>
            <a:chOff x="815301" y="878979"/>
            <a:chExt cx="2313335" cy="2642761"/>
          </a:xfrm>
        </p:grpSpPr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92A8F41A-CCAE-42DB-9A35-386FEF417963}"/>
                </a:ext>
              </a:extLst>
            </p:cNvPr>
            <p:cNvSpPr/>
            <p:nvPr/>
          </p:nvSpPr>
          <p:spPr>
            <a:xfrm>
              <a:off x="1525419" y="1731911"/>
              <a:ext cx="898604" cy="949184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C749D009-7DF5-4110-B35E-D26B4D007CB4}"/>
                </a:ext>
              </a:extLst>
            </p:cNvPr>
            <p:cNvSpPr/>
            <p:nvPr/>
          </p:nvSpPr>
          <p:spPr>
            <a:xfrm>
              <a:off x="1577178" y="878979"/>
              <a:ext cx="795086" cy="839840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C3D607E5-6745-43EC-B01D-65BACA901A32}"/>
                </a:ext>
              </a:extLst>
            </p:cNvPr>
            <p:cNvSpPr/>
            <p:nvPr/>
          </p:nvSpPr>
          <p:spPr>
            <a:xfrm>
              <a:off x="1577178" y="2681900"/>
              <a:ext cx="795086" cy="839840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927DD350-0952-4131-9979-8F0D7E19F542}"/>
                </a:ext>
              </a:extLst>
            </p:cNvPr>
            <p:cNvSpPr/>
            <p:nvPr/>
          </p:nvSpPr>
          <p:spPr>
            <a:xfrm>
              <a:off x="815301" y="2267721"/>
              <a:ext cx="795086" cy="839840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D373EEFD-4FD9-4B54-A2EC-592F8C41EDA8}"/>
                </a:ext>
              </a:extLst>
            </p:cNvPr>
            <p:cNvSpPr/>
            <p:nvPr/>
          </p:nvSpPr>
          <p:spPr>
            <a:xfrm>
              <a:off x="2333550" y="2267721"/>
              <a:ext cx="795086" cy="839840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D20AC600-E417-4470-BD3C-4B1D8D22A07A}"/>
                </a:ext>
              </a:extLst>
            </p:cNvPr>
            <p:cNvSpPr/>
            <p:nvPr/>
          </p:nvSpPr>
          <p:spPr>
            <a:xfrm>
              <a:off x="815301" y="1318816"/>
              <a:ext cx="795086" cy="839840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10DAF2E0-90F1-41B9-AB93-34B16B7BD829}"/>
                </a:ext>
              </a:extLst>
            </p:cNvPr>
            <p:cNvSpPr/>
            <p:nvPr/>
          </p:nvSpPr>
          <p:spPr>
            <a:xfrm>
              <a:off x="2333550" y="1318816"/>
              <a:ext cx="795086" cy="839840"/>
            </a:xfrm>
            <a:custGeom>
              <a:avLst/>
              <a:gdLst>
                <a:gd name="connsiteX0" fmla="*/ 972773 w 2099674"/>
                <a:gd name="connsiteY0" fmla="*/ 971461 h 2217861"/>
                <a:gd name="connsiteX1" fmla="*/ 899315 w 2099674"/>
                <a:gd name="connsiteY1" fmla="*/ 1106693 h 2217861"/>
                <a:gd name="connsiteX2" fmla="*/ 972773 w 2099674"/>
                <a:gd name="connsiteY2" fmla="*/ 1241925 h 2217861"/>
                <a:gd name="connsiteX3" fmla="*/ 1132551 w 2099674"/>
                <a:gd name="connsiteY3" fmla="*/ 1241925 h 2217861"/>
                <a:gd name="connsiteX4" fmla="*/ 1206009 w 2099674"/>
                <a:gd name="connsiteY4" fmla="*/ 1106693 h 2217861"/>
                <a:gd name="connsiteX5" fmla="*/ 1132551 w 2099674"/>
                <a:gd name="connsiteY5" fmla="*/ 971461 h 2217861"/>
                <a:gd name="connsiteX6" fmla="*/ 1047344 w 2099674"/>
                <a:gd name="connsiteY6" fmla="*/ 0 h 2217861"/>
                <a:gd name="connsiteX7" fmla="*/ 1109172 w 2099674"/>
                <a:gd name="connsiteY7" fmla="*/ 61828 h 2217861"/>
                <a:gd name="connsiteX8" fmla="*/ 1109172 w 2099674"/>
                <a:gd name="connsiteY8" fmla="*/ 177630 h 2217861"/>
                <a:gd name="connsiteX9" fmla="*/ 1291478 w 2099674"/>
                <a:gd name="connsiteY9" fmla="*/ 72375 h 2217861"/>
                <a:gd name="connsiteX10" fmla="*/ 1375936 w 2099674"/>
                <a:gd name="connsiteY10" fmla="*/ 95006 h 2217861"/>
                <a:gd name="connsiteX11" fmla="*/ 1353306 w 2099674"/>
                <a:gd name="connsiteY11" fmla="*/ 179464 h 2217861"/>
                <a:gd name="connsiteX12" fmla="*/ 1109172 w 2099674"/>
                <a:gd name="connsiteY12" fmla="*/ 320415 h 2217861"/>
                <a:gd name="connsiteX13" fmla="*/ 1109172 w 2099674"/>
                <a:gd name="connsiteY13" fmla="*/ 436516 h 2217861"/>
                <a:gd name="connsiteX14" fmla="*/ 1234909 w 2099674"/>
                <a:gd name="connsiteY14" fmla="*/ 363921 h 2217861"/>
                <a:gd name="connsiteX15" fmla="*/ 1252751 w 2099674"/>
                <a:gd name="connsiteY15" fmla="*/ 357922 h 2217861"/>
                <a:gd name="connsiteX16" fmla="*/ 1299662 w 2099674"/>
                <a:gd name="connsiteY16" fmla="*/ 381272 h 2217861"/>
                <a:gd name="connsiteX17" fmla="*/ 1282312 w 2099674"/>
                <a:gd name="connsiteY17" fmla="*/ 446025 h 2217861"/>
                <a:gd name="connsiteX18" fmla="*/ 1109172 w 2099674"/>
                <a:gd name="connsiteY18" fmla="*/ 545988 h 2217861"/>
                <a:gd name="connsiteX19" fmla="*/ 1109172 w 2099674"/>
                <a:gd name="connsiteY19" fmla="*/ 636541 h 2217861"/>
                <a:gd name="connsiteX20" fmla="*/ 1234909 w 2099674"/>
                <a:gd name="connsiteY20" fmla="*/ 563946 h 2217861"/>
                <a:gd name="connsiteX21" fmla="*/ 1252751 w 2099674"/>
                <a:gd name="connsiteY21" fmla="*/ 557947 h 2217861"/>
                <a:gd name="connsiteX22" fmla="*/ 1299662 w 2099674"/>
                <a:gd name="connsiteY22" fmla="*/ 581297 h 2217861"/>
                <a:gd name="connsiteX23" fmla="*/ 1282312 w 2099674"/>
                <a:gd name="connsiteY23" fmla="*/ 646051 h 2217861"/>
                <a:gd name="connsiteX24" fmla="*/ 1109171 w 2099674"/>
                <a:gd name="connsiteY24" fmla="*/ 746014 h 2217861"/>
                <a:gd name="connsiteX25" fmla="*/ 1109171 w 2099674"/>
                <a:gd name="connsiteY25" fmla="*/ 852324 h 2217861"/>
                <a:gd name="connsiteX26" fmla="*/ 1202933 w 2099674"/>
                <a:gd name="connsiteY26" fmla="*/ 852324 h 2217861"/>
                <a:gd name="connsiteX27" fmla="*/ 1242171 w 2099674"/>
                <a:gd name="connsiteY27" fmla="*/ 924560 h 2217861"/>
                <a:gd name="connsiteX28" fmla="*/ 1334054 w 2099674"/>
                <a:gd name="connsiteY28" fmla="*/ 871511 h 2217861"/>
                <a:gd name="connsiteX29" fmla="*/ 1334054 w 2099674"/>
                <a:gd name="connsiteY29" fmla="*/ 675452 h 2217861"/>
                <a:gd name="connsiteX30" fmla="*/ 1381458 w 2099674"/>
                <a:gd name="connsiteY30" fmla="*/ 628050 h 2217861"/>
                <a:gd name="connsiteX31" fmla="*/ 1428861 w 2099674"/>
                <a:gd name="connsiteY31" fmla="*/ 675452 h 2217861"/>
                <a:gd name="connsiteX32" fmla="*/ 1428860 w 2099674"/>
                <a:gd name="connsiteY32" fmla="*/ 816775 h 2217861"/>
                <a:gd name="connsiteX33" fmla="*/ 1507281 w 2099674"/>
                <a:gd name="connsiteY33" fmla="*/ 771498 h 2217861"/>
                <a:gd name="connsiteX34" fmla="*/ 1507282 w 2099674"/>
                <a:gd name="connsiteY34" fmla="*/ 575439 h 2217861"/>
                <a:gd name="connsiteX35" fmla="*/ 1554685 w 2099674"/>
                <a:gd name="connsiteY35" fmla="*/ 528037 h 2217861"/>
                <a:gd name="connsiteX36" fmla="*/ 1602088 w 2099674"/>
                <a:gd name="connsiteY36" fmla="*/ 575439 h 2217861"/>
                <a:gd name="connsiteX37" fmla="*/ 1602087 w 2099674"/>
                <a:gd name="connsiteY37" fmla="*/ 716762 h 2217861"/>
                <a:gd name="connsiteX38" fmla="*/ 1702634 w 2099674"/>
                <a:gd name="connsiteY38" fmla="*/ 658711 h 2217861"/>
                <a:gd name="connsiteX39" fmla="*/ 1702634 w 2099674"/>
                <a:gd name="connsiteY39" fmla="*/ 380678 h 2217861"/>
                <a:gd name="connsiteX40" fmla="*/ 1764462 w 2099674"/>
                <a:gd name="connsiteY40" fmla="*/ 318850 h 2217861"/>
                <a:gd name="connsiteX41" fmla="*/ 1826291 w 2099674"/>
                <a:gd name="connsiteY41" fmla="*/ 380679 h 2217861"/>
                <a:gd name="connsiteX42" fmla="*/ 1826290 w 2099674"/>
                <a:gd name="connsiteY42" fmla="*/ 587319 h 2217861"/>
                <a:gd name="connsiteX43" fmla="*/ 1924903 w 2099674"/>
                <a:gd name="connsiteY43" fmla="*/ 530384 h 2217861"/>
                <a:gd name="connsiteX44" fmla="*/ 2009362 w 2099674"/>
                <a:gd name="connsiteY44" fmla="*/ 553015 h 2217861"/>
                <a:gd name="connsiteX45" fmla="*/ 1986731 w 2099674"/>
                <a:gd name="connsiteY45" fmla="*/ 637474 h 2217861"/>
                <a:gd name="connsiteX46" fmla="*/ 1886444 w 2099674"/>
                <a:gd name="connsiteY46" fmla="*/ 695375 h 2217861"/>
                <a:gd name="connsiteX47" fmla="*/ 2068750 w 2099674"/>
                <a:gd name="connsiteY47" fmla="*/ 800629 h 2217861"/>
                <a:gd name="connsiteX48" fmla="*/ 2091380 w 2099674"/>
                <a:gd name="connsiteY48" fmla="*/ 885087 h 2217861"/>
                <a:gd name="connsiteX49" fmla="*/ 2006922 w 2099674"/>
                <a:gd name="connsiteY49" fmla="*/ 907718 h 2217861"/>
                <a:gd name="connsiteX50" fmla="*/ 1762788 w 2099674"/>
                <a:gd name="connsiteY50" fmla="*/ 766767 h 2217861"/>
                <a:gd name="connsiteX51" fmla="*/ 1662242 w 2099674"/>
                <a:gd name="connsiteY51" fmla="*/ 824818 h 2217861"/>
                <a:gd name="connsiteX52" fmla="*/ 1787979 w 2099674"/>
                <a:gd name="connsiteY52" fmla="*/ 897411 h 2217861"/>
                <a:gd name="connsiteX53" fmla="*/ 1802096 w 2099674"/>
                <a:gd name="connsiteY53" fmla="*/ 909864 h 2217861"/>
                <a:gd name="connsiteX54" fmla="*/ 1805329 w 2099674"/>
                <a:gd name="connsiteY54" fmla="*/ 962165 h 2217861"/>
                <a:gd name="connsiteX55" fmla="*/ 1740577 w 2099674"/>
                <a:gd name="connsiteY55" fmla="*/ 979516 h 2217861"/>
                <a:gd name="connsiteX56" fmla="*/ 1567436 w 2099674"/>
                <a:gd name="connsiteY56" fmla="*/ 879554 h 2217861"/>
                <a:gd name="connsiteX57" fmla="*/ 1489015 w 2099674"/>
                <a:gd name="connsiteY57" fmla="*/ 924830 h 2217861"/>
                <a:gd name="connsiteX58" fmla="*/ 1614753 w 2099674"/>
                <a:gd name="connsiteY58" fmla="*/ 997424 h 2217861"/>
                <a:gd name="connsiteX59" fmla="*/ 1628869 w 2099674"/>
                <a:gd name="connsiteY59" fmla="*/ 1009876 h 2217861"/>
                <a:gd name="connsiteX60" fmla="*/ 1632103 w 2099674"/>
                <a:gd name="connsiteY60" fmla="*/ 1062177 h 2217861"/>
                <a:gd name="connsiteX61" fmla="*/ 1567349 w 2099674"/>
                <a:gd name="connsiteY61" fmla="*/ 1079529 h 2217861"/>
                <a:gd name="connsiteX62" fmla="*/ 1394208 w 2099674"/>
                <a:gd name="connsiteY62" fmla="*/ 979566 h 2217861"/>
                <a:gd name="connsiteX63" fmla="*/ 1301215 w 2099674"/>
                <a:gd name="connsiteY63" fmla="*/ 1033255 h 2217861"/>
                <a:gd name="connsiteX64" fmla="*/ 1341106 w 2099674"/>
                <a:gd name="connsiteY64" fmla="*/ 1106693 h 2217861"/>
                <a:gd name="connsiteX65" fmla="*/ 1300964 w 2099674"/>
                <a:gd name="connsiteY65" fmla="*/ 1180592 h 2217861"/>
                <a:gd name="connsiteX66" fmla="*/ 1397557 w 2099674"/>
                <a:gd name="connsiteY66" fmla="*/ 1236360 h 2217861"/>
                <a:gd name="connsiteX67" fmla="*/ 1567349 w 2099674"/>
                <a:gd name="connsiteY67" fmla="*/ 1138331 h 2217861"/>
                <a:gd name="connsiteX68" fmla="*/ 1632103 w 2099674"/>
                <a:gd name="connsiteY68" fmla="*/ 1155682 h 2217861"/>
                <a:gd name="connsiteX69" fmla="*/ 1614753 w 2099674"/>
                <a:gd name="connsiteY69" fmla="*/ 1220435 h 2217861"/>
                <a:gd name="connsiteX70" fmla="*/ 1492363 w 2099674"/>
                <a:gd name="connsiteY70" fmla="*/ 1291096 h 2217861"/>
                <a:gd name="connsiteX71" fmla="*/ 1570784 w 2099674"/>
                <a:gd name="connsiteY71" fmla="*/ 1336373 h 2217861"/>
                <a:gd name="connsiteX72" fmla="*/ 1740577 w 2099674"/>
                <a:gd name="connsiteY72" fmla="*/ 1238344 h 2217861"/>
                <a:gd name="connsiteX73" fmla="*/ 1805330 w 2099674"/>
                <a:gd name="connsiteY73" fmla="*/ 1255695 h 2217861"/>
                <a:gd name="connsiteX74" fmla="*/ 1787980 w 2099674"/>
                <a:gd name="connsiteY74" fmla="*/ 1320448 h 2217861"/>
                <a:gd name="connsiteX75" fmla="*/ 1665590 w 2099674"/>
                <a:gd name="connsiteY75" fmla="*/ 1391109 h 2217861"/>
                <a:gd name="connsiteX76" fmla="*/ 1766137 w 2099674"/>
                <a:gd name="connsiteY76" fmla="*/ 1449160 h 2217861"/>
                <a:gd name="connsiteX77" fmla="*/ 2006921 w 2099674"/>
                <a:gd name="connsiteY77" fmla="*/ 1310143 h 2217861"/>
                <a:gd name="connsiteX78" fmla="*/ 2091379 w 2099674"/>
                <a:gd name="connsiteY78" fmla="*/ 1332774 h 2217861"/>
                <a:gd name="connsiteX79" fmla="*/ 2068749 w 2099674"/>
                <a:gd name="connsiteY79" fmla="*/ 1417233 h 2217861"/>
                <a:gd name="connsiteX80" fmla="*/ 1889793 w 2099674"/>
                <a:gd name="connsiteY80" fmla="*/ 1520552 h 2217861"/>
                <a:gd name="connsiteX81" fmla="*/ 1988406 w 2099674"/>
                <a:gd name="connsiteY81" fmla="*/ 1577487 h 2217861"/>
                <a:gd name="connsiteX82" fmla="*/ 2011037 w 2099674"/>
                <a:gd name="connsiteY82" fmla="*/ 1661945 h 2217861"/>
                <a:gd name="connsiteX83" fmla="*/ 1926578 w 2099674"/>
                <a:gd name="connsiteY83" fmla="*/ 1684576 h 2217861"/>
                <a:gd name="connsiteX84" fmla="*/ 1826291 w 2099674"/>
                <a:gd name="connsiteY84" fmla="*/ 1626675 h 2217861"/>
                <a:gd name="connsiteX85" fmla="*/ 1826291 w 2099674"/>
                <a:gd name="connsiteY85" fmla="*/ 1837184 h 2217861"/>
                <a:gd name="connsiteX86" fmla="*/ 1764463 w 2099674"/>
                <a:gd name="connsiteY86" fmla="*/ 1899011 h 2217861"/>
                <a:gd name="connsiteX87" fmla="*/ 1702635 w 2099674"/>
                <a:gd name="connsiteY87" fmla="*/ 1837184 h 2217861"/>
                <a:gd name="connsiteX88" fmla="*/ 1702635 w 2099674"/>
                <a:gd name="connsiteY88" fmla="*/ 1555283 h 2217861"/>
                <a:gd name="connsiteX89" fmla="*/ 1602089 w 2099674"/>
                <a:gd name="connsiteY89" fmla="*/ 1497232 h 2217861"/>
                <a:gd name="connsiteX90" fmla="*/ 1602089 w 2099674"/>
                <a:gd name="connsiteY90" fmla="*/ 1642421 h 2217861"/>
                <a:gd name="connsiteX91" fmla="*/ 1598364 w 2099674"/>
                <a:gd name="connsiteY91" fmla="*/ 1660872 h 2217861"/>
                <a:gd name="connsiteX92" fmla="*/ 1554686 w 2099674"/>
                <a:gd name="connsiteY92" fmla="*/ 1689823 h 2217861"/>
                <a:gd name="connsiteX93" fmla="*/ 1507284 w 2099674"/>
                <a:gd name="connsiteY93" fmla="*/ 1642421 h 2217861"/>
                <a:gd name="connsiteX94" fmla="*/ 1507283 w 2099674"/>
                <a:gd name="connsiteY94" fmla="*/ 1442496 h 2217861"/>
                <a:gd name="connsiteX95" fmla="*/ 1428862 w 2099674"/>
                <a:gd name="connsiteY95" fmla="*/ 1397220 h 2217861"/>
                <a:gd name="connsiteX96" fmla="*/ 1428863 w 2099674"/>
                <a:gd name="connsiteY96" fmla="*/ 1542408 h 2217861"/>
                <a:gd name="connsiteX97" fmla="*/ 1425137 w 2099674"/>
                <a:gd name="connsiteY97" fmla="*/ 1560860 h 2217861"/>
                <a:gd name="connsiteX98" fmla="*/ 1381460 w 2099674"/>
                <a:gd name="connsiteY98" fmla="*/ 1589811 h 2217861"/>
                <a:gd name="connsiteX99" fmla="*/ 1334056 w 2099674"/>
                <a:gd name="connsiteY99" fmla="*/ 1542408 h 2217861"/>
                <a:gd name="connsiteX100" fmla="*/ 1334056 w 2099674"/>
                <a:gd name="connsiteY100" fmla="*/ 1342482 h 2217861"/>
                <a:gd name="connsiteX101" fmla="*/ 1241921 w 2099674"/>
                <a:gd name="connsiteY101" fmla="*/ 1289288 h 2217861"/>
                <a:gd name="connsiteX102" fmla="*/ 1202933 w 2099674"/>
                <a:gd name="connsiteY102" fmla="*/ 1361062 h 2217861"/>
                <a:gd name="connsiteX103" fmla="*/ 1112522 w 2099674"/>
                <a:gd name="connsiteY103" fmla="*/ 1361062 h 2217861"/>
                <a:gd name="connsiteX104" fmla="*/ 1112522 w 2099674"/>
                <a:gd name="connsiteY104" fmla="*/ 1473779 h 2217861"/>
                <a:gd name="connsiteX105" fmla="*/ 1282314 w 2099674"/>
                <a:gd name="connsiteY105" fmla="*/ 1571809 h 2217861"/>
                <a:gd name="connsiteX106" fmla="*/ 1299664 w 2099674"/>
                <a:gd name="connsiteY106" fmla="*/ 1636563 h 2217861"/>
                <a:gd name="connsiteX107" fmla="*/ 1234911 w 2099674"/>
                <a:gd name="connsiteY107" fmla="*/ 1653914 h 2217861"/>
                <a:gd name="connsiteX108" fmla="*/ 1112522 w 2099674"/>
                <a:gd name="connsiteY108" fmla="*/ 1583252 h 2217861"/>
                <a:gd name="connsiteX109" fmla="*/ 1112522 w 2099674"/>
                <a:gd name="connsiteY109" fmla="*/ 1673805 h 2217861"/>
                <a:gd name="connsiteX110" fmla="*/ 1282314 w 2099674"/>
                <a:gd name="connsiteY110" fmla="*/ 1771835 h 2217861"/>
                <a:gd name="connsiteX111" fmla="*/ 1299664 w 2099674"/>
                <a:gd name="connsiteY111" fmla="*/ 1836588 h 2217861"/>
                <a:gd name="connsiteX112" fmla="*/ 1234911 w 2099674"/>
                <a:gd name="connsiteY112" fmla="*/ 1853939 h 2217861"/>
                <a:gd name="connsiteX113" fmla="*/ 1112522 w 2099674"/>
                <a:gd name="connsiteY113" fmla="*/ 1783277 h 2217861"/>
                <a:gd name="connsiteX114" fmla="*/ 1112522 w 2099674"/>
                <a:gd name="connsiteY114" fmla="*/ 1899379 h 2217861"/>
                <a:gd name="connsiteX115" fmla="*/ 1353306 w 2099674"/>
                <a:gd name="connsiteY115" fmla="*/ 2038396 h 2217861"/>
                <a:gd name="connsiteX116" fmla="*/ 1375936 w 2099674"/>
                <a:gd name="connsiteY116" fmla="*/ 2122854 h 2217861"/>
                <a:gd name="connsiteX117" fmla="*/ 1291477 w 2099674"/>
                <a:gd name="connsiteY117" fmla="*/ 2145485 h 2217861"/>
                <a:gd name="connsiteX118" fmla="*/ 1112522 w 2099674"/>
                <a:gd name="connsiteY118" fmla="*/ 2042164 h 2217861"/>
                <a:gd name="connsiteX119" fmla="*/ 1112522 w 2099674"/>
                <a:gd name="connsiteY119" fmla="*/ 2156033 h 2217861"/>
                <a:gd name="connsiteX120" fmla="*/ 1050694 w 2099674"/>
                <a:gd name="connsiteY120" fmla="*/ 2217861 h 2217861"/>
                <a:gd name="connsiteX121" fmla="*/ 988866 w 2099674"/>
                <a:gd name="connsiteY121" fmla="*/ 2156033 h 2217861"/>
                <a:gd name="connsiteX122" fmla="*/ 988866 w 2099674"/>
                <a:gd name="connsiteY122" fmla="*/ 2040231 h 2217861"/>
                <a:gd name="connsiteX123" fmla="*/ 806560 w 2099674"/>
                <a:gd name="connsiteY123" fmla="*/ 2145486 h 2217861"/>
                <a:gd name="connsiteX124" fmla="*/ 722102 w 2099674"/>
                <a:gd name="connsiteY124" fmla="*/ 2122855 h 2217861"/>
                <a:gd name="connsiteX125" fmla="*/ 744732 w 2099674"/>
                <a:gd name="connsiteY125" fmla="*/ 2038397 h 2217861"/>
                <a:gd name="connsiteX126" fmla="*/ 988866 w 2099674"/>
                <a:gd name="connsiteY126" fmla="*/ 1897446 h 2217861"/>
                <a:gd name="connsiteX127" fmla="*/ 988866 w 2099674"/>
                <a:gd name="connsiteY127" fmla="*/ 1781345 h 2217861"/>
                <a:gd name="connsiteX128" fmla="*/ 863129 w 2099674"/>
                <a:gd name="connsiteY128" fmla="*/ 1853940 h 2217861"/>
                <a:gd name="connsiteX129" fmla="*/ 845287 w 2099674"/>
                <a:gd name="connsiteY129" fmla="*/ 1859939 h 2217861"/>
                <a:gd name="connsiteX130" fmla="*/ 798376 w 2099674"/>
                <a:gd name="connsiteY130" fmla="*/ 1836589 h 2217861"/>
                <a:gd name="connsiteX131" fmla="*/ 815726 w 2099674"/>
                <a:gd name="connsiteY131" fmla="*/ 1771836 h 2217861"/>
                <a:gd name="connsiteX132" fmla="*/ 988866 w 2099674"/>
                <a:gd name="connsiteY132" fmla="*/ 1671873 h 2217861"/>
                <a:gd name="connsiteX133" fmla="*/ 988866 w 2099674"/>
                <a:gd name="connsiteY133" fmla="*/ 1581320 h 2217861"/>
                <a:gd name="connsiteX134" fmla="*/ 863129 w 2099674"/>
                <a:gd name="connsiteY134" fmla="*/ 1653915 h 2217861"/>
                <a:gd name="connsiteX135" fmla="*/ 845287 w 2099674"/>
                <a:gd name="connsiteY135" fmla="*/ 1659914 h 2217861"/>
                <a:gd name="connsiteX136" fmla="*/ 798376 w 2099674"/>
                <a:gd name="connsiteY136" fmla="*/ 1636564 h 2217861"/>
                <a:gd name="connsiteX137" fmla="*/ 815726 w 2099674"/>
                <a:gd name="connsiteY137" fmla="*/ 1571810 h 2217861"/>
                <a:gd name="connsiteX138" fmla="*/ 988867 w 2099674"/>
                <a:gd name="connsiteY138" fmla="*/ 1471847 h 2217861"/>
                <a:gd name="connsiteX139" fmla="*/ 988867 w 2099674"/>
                <a:gd name="connsiteY139" fmla="*/ 1361062 h 2217861"/>
                <a:gd name="connsiteX140" fmla="*/ 902391 w 2099674"/>
                <a:gd name="connsiteY140" fmla="*/ 1361062 h 2217861"/>
                <a:gd name="connsiteX141" fmla="*/ 863655 w 2099674"/>
                <a:gd name="connsiteY141" fmla="*/ 1289750 h 2217861"/>
                <a:gd name="connsiteX142" fmla="*/ 765621 w 2099674"/>
                <a:gd name="connsiteY142" fmla="*/ 1346350 h 2217861"/>
                <a:gd name="connsiteX143" fmla="*/ 765620 w 2099674"/>
                <a:gd name="connsiteY143" fmla="*/ 1542409 h 2217861"/>
                <a:gd name="connsiteX144" fmla="*/ 718216 w 2099674"/>
                <a:gd name="connsiteY144" fmla="*/ 1589812 h 2217861"/>
                <a:gd name="connsiteX145" fmla="*/ 670813 w 2099674"/>
                <a:gd name="connsiteY145" fmla="*/ 1542410 h 2217861"/>
                <a:gd name="connsiteX146" fmla="*/ 670814 w 2099674"/>
                <a:gd name="connsiteY146" fmla="*/ 1401087 h 2217861"/>
                <a:gd name="connsiteX147" fmla="*/ 592393 w 2099674"/>
                <a:gd name="connsiteY147" fmla="*/ 1446363 h 2217861"/>
                <a:gd name="connsiteX148" fmla="*/ 592392 w 2099674"/>
                <a:gd name="connsiteY148" fmla="*/ 1642422 h 2217861"/>
                <a:gd name="connsiteX149" fmla="*/ 544989 w 2099674"/>
                <a:gd name="connsiteY149" fmla="*/ 1689824 h 2217861"/>
                <a:gd name="connsiteX150" fmla="*/ 497587 w 2099674"/>
                <a:gd name="connsiteY150" fmla="*/ 1642422 h 2217861"/>
                <a:gd name="connsiteX151" fmla="*/ 497587 w 2099674"/>
                <a:gd name="connsiteY151" fmla="*/ 1501099 h 2217861"/>
                <a:gd name="connsiteX152" fmla="*/ 397040 w 2099674"/>
                <a:gd name="connsiteY152" fmla="*/ 1559150 h 2217861"/>
                <a:gd name="connsiteX153" fmla="*/ 397040 w 2099674"/>
                <a:gd name="connsiteY153" fmla="*/ 1837184 h 2217861"/>
                <a:gd name="connsiteX154" fmla="*/ 335212 w 2099674"/>
                <a:gd name="connsiteY154" fmla="*/ 1899011 h 2217861"/>
                <a:gd name="connsiteX155" fmla="*/ 273383 w 2099674"/>
                <a:gd name="connsiteY155" fmla="*/ 1837183 h 2217861"/>
                <a:gd name="connsiteX156" fmla="*/ 273384 w 2099674"/>
                <a:gd name="connsiteY156" fmla="*/ 1630543 h 2217861"/>
                <a:gd name="connsiteX157" fmla="*/ 174771 w 2099674"/>
                <a:gd name="connsiteY157" fmla="*/ 1687477 h 2217861"/>
                <a:gd name="connsiteX158" fmla="*/ 90312 w 2099674"/>
                <a:gd name="connsiteY158" fmla="*/ 1664847 h 2217861"/>
                <a:gd name="connsiteX159" fmla="*/ 112943 w 2099674"/>
                <a:gd name="connsiteY159" fmla="*/ 1580388 h 2217861"/>
                <a:gd name="connsiteX160" fmla="*/ 213230 w 2099674"/>
                <a:gd name="connsiteY160" fmla="*/ 1522487 h 2217861"/>
                <a:gd name="connsiteX161" fmla="*/ 30924 w 2099674"/>
                <a:gd name="connsiteY161" fmla="*/ 1417233 h 2217861"/>
                <a:gd name="connsiteX162" fmla="*/ 8294 w 2099674"/>
                <a:gd name="connsiteY162" fmla="*/ 1332775 h 2217861"/>
                <a:gd name="connsiteX163" fmla="*/ 92752 w 2099674"/>
                <a:gd name="connsiteY163" fmla="*/ 1310144 h 2217861"/>
                <a:gd name="connsiteX164" fmla="*/ 336886 w 2099674"/>
                <a:gd name="connsiteY164" fmla="*/ 1451094 h 2217861"/>
                <a:gd name="connsiteX165" fmla="*/ 437432 w 2099674"/>
                <a:gd name="connsiteY165" fmla="*/ 1393044 h 2217861"/>
                <a:gd name="connsiteX166" fmla="*/ 311695 w 2099674"/>
                <a:gd name="connsiteY166" fmla="*/ 1320450 h 2217861"/>
                <a:gd name="connsiteX167" fmla="*/ 297578 w 2099674"/>
                <a:gd name="connsiteY167" fmla="*/ 1307998 h 2217861"/>
                <a:gd name="connsiteX168" fmla="*/ 294345 w 2099674"/>
                <a:gd name="connsiteY168" fmla="*/ 1255697 h 2217861"/>
                <a:gd name="connsiteX169" fmla="*/ 359097 w 2099674"/>
                <a:gd name="connsiteY169" fmla="*/ 1238346 h 2217861"/>
                <a:gd name="connsiteX170" fmla="*/ 532238 w 2099674"/>
                <a:gd name="connsiteY170" fmla="*/ 1338308 h 2217861"/>
                <a:gd name="connsiteX171" fmla="*/ 610659 w 2099674"/>
                <a:gd name="connsiteY171" fmla="*/ 1293031 h 2217861"/>
                <a:gd name="connsiteX172" fmla="*/ 484921 w 2099674"/>
                <a:gd name="connsiteY172" fmla="*/ 1220438 h 2217861"/>
                <a:gd name="connsiteX173" fmla="*/ 470805 w 2099674"/>
                <a:gd name="connsiteY173" fmla="*/ 1207985 h 2217861"/>
                <a:gd name="connsiteX174" fmla="*/ 467571 w 2099674"/>
                <a:gd name="connsiteY174" fmla="*/ 1155684 h 2217861"/>
                <a:gd name="connsiteX175" fmla="*/ 532325 w 2099674"/>
                <a:gd name="connsiteY175" fmla="*/ 1138333 h 2217861"/>
                <a:gd name="connsiteX176" fmla="*/ 705466 w 2099674"/>
                <a:gd name="connsiteY176" fmla="*/ 1238296 h 2217861"/>
                <a:gd name="connsiteX177" fmla="*/ 804611 w 2099674"/>
                <a:gd name="connsiteY177" fmla="*/ 1181054 h 2217861"/>
                <a:gd name="connsiteX178" fmla="*/ 764218 w 2099674"/>
                <a:gd name="connsiteY178" fmla="*/ 1106693 h 2217861"/>
                <a:gd name="connsiteX179" fmla="*/ 801161 w 2099674"/>
                <a:gd name="connsiteY179" fmla="*/ 1038684 h 2217861"/>
                <a:gd name="connsiteX180" fmla="*/ 702117 w 2099674"/>
                <a:gd name="connsiteY180" fmla="*/ 981502 h 2217861"/>
                <a:gd name="connsiteX181" fmla="*/ 532325 w 2099674"/>
                <a:gd name="connsiteY181" fmla="*/ 1079531 h 2217861"/>
                <a:gd name="connsiteX182" fmla="*/ 467571 w 2099674"/>
                <a:gd name="connsiteY182" fmla="*/ 1062179 h 2217861"/>
                <a:gd name="connsiteX183" fmla="*/ 484921 w 2099674"/>
                <a:gd name="connsiteY183" fmla="*/ 997426 h 2217861"/>
                <a:gd name="connsiteX184" fmla="*/ 607311 w 2099674"/>
                <a:gd name="connsiteY184" fmla="*/ 926765 h 2217861"/>
                <a:gd name="connsiteX185" fmla="*/ 528890 w 2099674"/>
                <a:gd name="connsiteY185" fmla="*/ 881489 h 2217861"/>
                <a:gd name="connsiteX186" fmla="*/ 359097 w 2099674"/>
                <a:gd name="connsiteY186" fmla="*/ 979518 h 2217861"/>
                <a:gd name="connsiteX187" fmla="*/ 294344 w 2099674"/>
                <a:gd name="connsiteY187" fmla="*/ 962167 h 2217861"/>
                <a:gd name="connsiteX188" fmla="*/ 311695 w 2099674"/>
                <a:gd name="connsiteY188" fmla="*/ 897414 h 2217861"/>
                <a:gd name="connsiteX189" fmla="*/ 434084 w 2099674"/>
                <a:gd name="connsiteY189" fmla="*/ 826753 h 2217861"/>
                <a:gd name="connsiteX190" fmla="*/ 333537 w 2099674"/>
                <a:gd name="connsiteY190" fmla="*/ 768702 h 2217861"/>
                <a:gd name="connsiteX191" fmla="*/ 92753 w 2099674"/>
                <a:gd name="connsiteY191" fmla="*/ 907718 h 2217861"/>
                <a:gd name="connsiteX192" fmla="*/ 8295 w 2099674"/>
                <a:gd name="connsiteY192" fmla="*/ 885087 h 2217861"/>
                <a:gd name="connsiteX193" fmla="*/ 30925 w 2099674"/>
                <a:gd name="connsiteY193" fmla="*/ 800628 h 2217861"/>
                <a:gd name="connsiteX194" fmla="*/ 209881 w 2099674"/>
                <a:gd name="connsiteY194" fmla="*/ 697309 h 2217861"/>
                <a:gd name="connsiteX195" fmla="*/ 111268 w 2099674"/>
                <a:gd name="connsiteY195" fmla="*/ 640375 h 2217861"/>
                <a:gd name="connsiteX196" fmla="*/ 88637 w 2099674"/>
                <a:gd name="connsiteY196" fmla="*/ 555916 h 2217861"/>
                <a:gd name="connsiteX197" fmla="*/ 173096 w 2099674"/>
                <a:gd name="connsiteY197" fmla="*/ 533285 h 2217861"/>
                <a:gd name="connsiteX198" fmla="*/ 273383 w 2099674"/>
                <a:gd name="connsiteY198" fmla="*/ 591186 h 2217861"/>
                <a:gd name="connsiteX199" fmla="*/ 273383 w 2099674"/>
                <a:gd name="connsiteY199" fmla="*/ 380677 h 2217861"/>
                <a:gd name="connsiteX200" fmla="*/ 335211 w 2099674"/>
                <a:gd name="connsiteY200" fmla="*/ 318850 h 2217861"/>
                <a:gd name="connsiteX201" fmla="*/ 397039 w 2099674"/>
                <a:gd name="connsiteY201" fmla="*/ 380677 h 2217861"/>
                <a:gd name="connsiteX202" fmla="*/ 397039 w 2099674"/>
                <a:gd name="connsiteY202" fmla="*/ 662579 h 2217861"/>
                <a:gd name="connsiteX203" fmla="*/ 497585 w 2099674"/>
                <a:gd name="connsiteY203" fmla="*/ 720629 h 2217861"/>
                <a:gd name="connsiteX204" fmla="*/ 497585 w 2099674"/>
                <a:gd name="connsiteY204" fmla="*/ 575441 h 2217861"/>
                <a:gd name="connsiteX205" fmla="*/ 501310 w 2099674"/>
                <a:gd name="connsiteY205" fmla="*/ 556989 h 2217861"/>
                <a:gd name="connsiteX206" fmla="*/ 544988 w 2099674"/>
                <a:gd name="connsiteY206" fmla="*/ 528038 h 2217861"/>
                <a:gd name="connsiteX207" fmla="*/ 592390 w 2099674"/>
                <a:gd name="connsiteY207" fmla="*/ 575440 h 2217861"/>
                <a:gd name="connsiteX208" fmla="*/ 592391 w 2099674"/>
                <a:gd name="connsiteY208" fmla="*/ 775365 h 2217861"/>
                <a:gd name="connsiteX209" fmla="*/ 670812 w 2099674"/>
                <a:gd name="connsiteY209" fmla="*/ 820642 h 2217861"/>
                <a:gd name="connsiteX210" fmla="*/ 670811 w 2099674"/>
                <a:gd name="connsiteY210" fmla="*/ 675453 h 2217861"/>
                <a:gd name="connsiteX211" fmla="*/ 674537 w 2099674"/>
                <a:gd name="connsiteY211" fmla="*/ 657002 h 2217861"/>
                <a:gd name="connsiteX212" fmla="*/ 718215 w 2099674"/>
                <a:gd name="connsiteY212" fmla="*/ 628051 h 2217861"/>
                <a:gd name="connsiteX213" fmla="*/ 765618 w 2099674"/>
                <a:gd name="connsiteY213" fmla="*/ 675453 h 2217861"/>
                <a:gd name="connsiteX214" fmla="*/ 765618 w 2099674"/>
                <a:gd name="connsiteY214" fmla="*/ 875379 h 2217861"/>
                <a:gd name="connsiteX215" fmla="*/ 860204 w 2099674"/>
                <a:gd name="connsiteY215" fmla="*/ 929988 h 2217861"/>
                <a:gd name="connsiteX216" fmla="*/ 902391 w 2099674"/>
                <a:gd name="connsiteY216" fmla="*/ 852324 h 2217861"/>
                <a:gd name="connsiteX217" fmla="*/ 985516 w 2099674"/>
                <a:gd name="connsiteY217" fmla="*/ 852324 h 2217861"/>
                <a:gd name="connsiteX218" fmla="*/ 985516 w 2099674"/>
                <a:gd name="connsiteY218" fmla="*/ 744082 h 2217861"/>
                <a:gd name="connsiteX219" fmla="*/ 815724 w 2099674"/>
                <a:gd name="connsiteY219" fmla="*/ 646052 h 2217861"/>
                <a:gd name="connsiteX220" fmla="*/ 798374 w 2099674"/>
                <a:gd name="connsiteY220" fmla="*/ 581298 h 2217861"/>
                <a:gd name="connsiteX221" fmla="*/ 863127 w 2099674"/>
                <a:gd name="connsiteY221" fmla="*/ 563947 h 2217861"/>
                <a:gd name="connsiteX222" fmla="*/ 985516 w 2099674"/>
                <a:gd name="connsiteY222" fmla="*/ 634609 h 2217861"/>
                <a:gd name="connsiteX223" fmla="*/ 985516 w 2099674"/>
                <a:gd name="connsiteY223" fmla="*/ 544056 h 2217861"/>
                <a:gd name="connsiteX224" fmla="*/ 815724 w 2099674"/>
                <a:gd name="connsiteY224" fmla="*/ 446026 h 2217861"/>
                <a:gd name="connsiteX225" fmla="*/ 798374 w 2099674"/>
                <a:gd name="connsiteY225" fmla="*/ 381273 h 2217861"/>
                <a:gd name="connsiteX226" fmla="*/ 863127 w 2099674"/>
                <a:gd name="connsiteY226" fmla="*/ 363922 h 2217861"/>
                <a:gd name="connsiteX227" fmla="*/ 985516 w 2099674"/>
                <a:gd name="connsiteY227" fmla="*/ 434584 h 2217861"/>
                <a:gd name="connsiteX228" fmla="*/ 985516 w 2099674"/>
                <a:gd name="connsiteY228" fmla="*/ 318482 h 2217861"/>
                <a:gd name="connsiteX229" fmla="*/ 744732 w 2099674"/>
                <a:gd name="connsiteY229" fmla="*/ 179465 h 2217861"/>
                <a:gd name="connsiteX230" fmla="*/ 722102 w 2099674"/>
                <a:gd name="connsiteY230" fmla="*/ 95007 h 2217861"/>
                <a:gd name="connsiteX231" fmla="*/ 806561 w 2099674"/>
                <a:gd name="connsiteY231" fmla="*/ 72376 h 2217861"/>
                <a:gd name="connsiteX232" fmla="*/ 985516 w 2099674"/>
                <a:gd name="connsiteY232" fmla="*/ 175697 h 2217861"/>
                <a:gd name="connsiteX233" fmla="*/ 985516 w 2099674"/>
                <a:gd name="connsiteY233" fmla="*/ 61828 h 2217861"/>
                <a:gd name="connsiteX234" fmla="*/ 1047344 w 2099674"/>
                <a:gd name="connsiteY234" fmla="*/ 0 h 2217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</a:cxnLst>
              <a:rect l="l" t="t" r="r" b="b"/>
              <a:pathLst>
                <a:path w="2099674" h="2217861">
                  <a:moveTo>
                    <a:pt x="972773" y="971461"/>
                  </a:moveTo>
                  <a:lnTo>
                    <a:pt x="899315" y="1106693"/>
                  </a:lnTo>
                  <a:lnTo>
                    <a:pt x="972773" y="1241925"/>
                  </a:lnTo>
                  <a:lnTo>
                    <a:pt x="1132551" y="1241925"/>
                  </a:lnTo>
                  <a:lnTo>
                    <a:pt x="1206009" y="1106693"/>
                  </a:lnTo>
                  <a:lnTo>
                    <a:pt x="1132551" y="971461"/>
                  </a:lnTo>
                  <a:close/>
                  <a:moveTo>
                    <a:pt x="1047344" y="0"/>
                  </a:moveTo>
                  <a:cubicBezTo>
                    <a:pt x="1081491" y="0"/>
                    <a:pt x="1109172" y="27681"/>
                    <a:pt x="1109172" y="61828"/>
                  </a:cubicBezTo>
                  <a:lnTo>
                    <a:pt x="1109172" y="177630"/>
                  </a:lnTo>
                  <a:lnTo>
                    <a:pt x="1291478" y="72375"/>
                  </a:lnTo>
                  <a:cubicBezTo>
                    <a:pt x="1321050" y="55302"/>
                    <a:pt x="1358863" y="65434"/>
                    <a:pt x="1375936" y="95006"/>
                  </a:cubicBezTo>
                  <a:cubicBezTo>
                    <a:pt x="1393010" y="124578"/>
                    <a:pt x="1382878" y="162391"/>
                    <a:pt x="1353306" y="179464"/>
                  </a:cubicBezTo>
                  <a:lnTo>
                    <a:pt x="1109172" y="320415"/>
                  </a:lnTo>
                  <a:lnTo>
                    <a:pt x="1109172" y="436516"/>
                  </a:lnTo>
                  <a:lnTo>
                    <a:pt x="1234909" y="363921"/>
                  </a:lnTo>
                  <a:cubicBezTo>
                    <a:pt x="1240577" y="360649"/>
                    <a:pt x="1246640" y="358680"/>
                    <a:pt x="1252751" y="357922"/>
                  </a:cubicBezTo>
                  <a:cubicBezTo>
                    <a:pt x="1271083" y="355647"/>
                    <a:pt x="1289845" y="364268"/>
                    <a:pt x="1299662" y="381272"/>
                  </a:cubicBezTo>
                  <a:cubicBezTo>
                    <a:pt x="1312753" y="403945"/>
                    <a:pt x="1304985" y="432936"/>
                    <a:pt x="1282312" y="446025"/>
                  </a:cubicBezTo>
                  <a:lnTo>
                    <a:pt x="1109172" y="545988"/>
                  </a:lnTo>
                  <a:lnTo>
                    <a:pt x="1109172" y="636541"/>
                  </a:lnTo>
                  <a:lnTo>
                    <a:pt x="1234909" y="563946"/>
                  </a:lnTo>
                  <a:cubicBezTo>
                    <a:pt x="1240577" y="560674"/>
                    <a:pt x="1246640" y="558705"/>
                    <a:pt x="1252751" y="557947"/>
                  </a:cubicBezTo>
                  <a:cubicBezTo>
                    <a:pt x="1271083" y="555672"/>
                    <a:pt x="1289845" y="564293"/>
                    <a:pt x="1299662" y="581297"/>
                  </a:cubicBezTo>
                  <a:cubicBezTo>
                    <a:pt x="1312753" y="603970"/>
                    <a:pt x="1304985" y="632961"/>
                    <a:pt x="1282312" y="646051"/>
                  </a:cubicBezTo>
                  <a:lnTo>
                    <a:pt x="1109171" y="746014"/>
                  </a:lnTo>
                  <a:lnTo>
                    <a:pt x="1109171" y="852324"/>
                  </a:lnTo>
                  <a:lnTo>
                    <a:pt x="1202933" y="852324"/>
                  </a:lnTo>
                  <a:lnTo>
                    <a:pt x="1242171" y="924560"/>
                  </a:lnTo>
                  <a:lnTo>
                    <a:pt x="1334054" y="871511"/>
                  </a:lnTo>
                  <a:lnTo>
                    <a:pt x="1334054" y="675452"/>
                  </a:lnTo>
                  <a:cubicBezTo>
                    <a:pt x="1334055" y="649273"/>
                    <a:pt x="1355277" y="628049"/>
                    <a:pt x="1381458" y="628050"/>
                  </a:cubicBezTo>
                  <a:cubicBezTo>
                    <a:pt x="1407637" y="628050"/>
                    <a:pt x="1428861" y="649272"/>
                    <a:pt x="1428861" y="675452"/>
                  </a:cubicBezTo>
                  <a:lnTo>
                    <a:pt x="1428860" y="816775"/>
                  </a:lnTo>
                  <a:lnTo>
                    <a:pt x="1507281" y="771498"/>
                  </a:lnTo>
                  <a:lnTo>
                    <a:pt x="1507282" y="575439"/>
                  </a:lnTo>
                  <a:cubicBezTo>
                    <a:pt x="1507282" y="549260"/>
                    <a:pt x="1528505" y="528036"/>
                    <a:pt x="1554685" y="528037"/>
                  </a:cubicBezTo>
                  <a:cubicBezTo>
                    <a:pt x="1580865" y="528037"/>
                    <a:pt x="1602088" y="549260"/>
                    <a:pt x="1602088" y="575439"/>
                  </a:cubicBezTo>
                  <a:lnTo>
                    <a:pt x="1602087" y="716762"/>
                  </a:lnTo>
                  <a:lnTo>
                    <a:pt x="1702634" y="658711"/>
                  </a:lnTo>
                  <a:lnTo>
                    <a:pt x="1702634" y="380678"/>
                  </a:lnTo>
                  <a:cubicBezTo>
                    <a:pt x="1702634" y="346531"/>
                    <a:pt x="1730315" y="318850"/>
                    <a:pt x="1764462" y="318850"/>
                  </a:cubicBezTo>
                  <a:cubicBezTo>
                    <a:pt x="1798609" y="318850"/>
                    <a:pt x="1826290" y="346531"/>
                    <a:pt x="1826291" y="380679"/>
                  </a:cubicBezTo>
                  <a:lnTo>
                    <a:pt x="1826290" y="587319"/>
                  </a:lnTo>
                  <a:lnTo>
                    <a:pt x="1924903" y="530384"/>
                  </a:lnTo>
                  <a:cubicBezTo>
                    <a:pt x="1954475" y="513311"/>
                    <a:pt x="1992288" y="523443"/>
                    <a:pt x="2009362" y="553015"/>
                  </a:cubicBezTo>
                  <a:cubicBezTo>
                    <a:pt x="2026435" y="582587"/>
                    <a:pt x="2016303" y="620400"/>
                    <a:pt x="1986731" y="637474"/>
                  </a:cubicBezTo>
                  <a:lnTo>
                    <a:pt x="1886444" y="695375"/>
                  </a:lnTo>
                  <a:lnTo>
                    <a:pt x="2068750" y="800629"/>
                  </a:lnTo>
                  <a:cubicBezTo>
                    <a:pt x="2098322" y="817702"/>
                    <a:pt x="2108454" y="855515"/>
                    <a:pt x="2091380" y="885087"/>
                  </a:cubicBezTo>
                  <a:cubicBezTo>
                    <a:pt x="2074307" y="914659"/>
                    <a:pt x="2036494" y="924791"/>
                    <a:pt x="2006922" y="907718"/>
                  </a:cubicBezTo>
                  <a:lnTo>
                    <a:pt x="1762788" y="766767"/>
                  </a:lnTo>
                  <a:lnTo>
                    <a:pt x="1662242" y="824818"/>
                  </a:lnTo>
                  <a:lnTo>
                    <a:pt x="1787979" y="897411"/>
                  </a:lnTo>
                  <a:cubicBezTo>
                    <a:pt x="1793647" y="900684"/>
                    <a:pt x="1798384" y="904950"/>
                    <a:pt x="1802096" y="909864"/>
                  </a:cubicBezTo>
                  <a:cubicBezTo>
                    <a:pt x="1813232" y="924602"/>
                    <a:pt x="1815147" y="945161"/>
                    <a:pt x="1805329" y="962165"/>
                  </a:cubicBezTo>
                  <a:cubicBezTo>
                    <a:pt x="1792240" y="984838"/>
                    <a:pt x="1763249" y="992607"/>
                    <a:pt x="1740577" y="979516"/>
                  </a:cubicBezTo>
                  <a:lnTo>
                    <a:pt x="1567436" y="879554"/>
                  </a:lnTo>
                  <a:lnTo>
                    <a:pt x="1489015" y="924830"/>
                  </a:lnTo>
                  <a:lnTo>
                    <a:pt x="1614753" y="997424"/>
                  </a:lnTo>
                  <a:cubicBezTo>
                    <a:pt x="1620420" y="1000697"/>
                    <a:pt x="1625157" y="1004963"/>
                    <a:pt x="1628869" y="1009876"/>
                  </a:cubicBezTo>
                  <a:cubicBezTo>
                    <a:pt x="1640005" y="1024615"/>
                    <a:pt x="1641920" y="1045173"/>
                    <a:pt x="1632103" y="1062177"/>
                  </a:cubicBezTo>
                  <a:cubicBezTo>
                    <a:pt x="1619013" y="1084851"/>
                    <a:pt x="1590022" y="1092619"/>
                    <a:pt x="1567349" y="1079529"/>
                  </a:cubicBezTo>
                  <a:lnTo>
                    <a:pt x="1394208" y="979566"/>
                  </a:lnTo>
                  <a:lnTo>
                    <a:pt x="1301215" y="1033255"/>
                  </a:lnTo>
                  <a:lnTo>
                    <a:pt x="1341106" y="1106693"/>
                  </a:lnTo>
                  <a:lnTo>
                    <a:pt x="1300964" y="1180592"/>
                  </a:lnTo>
                  <a:lnTo>
                    <a:pt x="1397557" y="1236360"/>
                  </a:lnTo>
                  <a:lnTo>
                    <a:pt x="1567349" y="1138331"/>
                  </a:lnTo>
                  <a:cubicBezTo>
                    <a:pt x="1590022" y="1125241"/>
                    <a:pt x="1619013" y="1133008"/>
                    <a:pt x="1632103" y="1155682"/>
                  </a:cubicBezTo>
                  <a:cubicBezTo>
                    <a:pt x="1645192" y="1178354"/>
                    <a:pt x="1637425" y="1207346"/>
                    <a:pt x="1614753" y="1220435"/>
                  </a:cubicBezTo>
                  <a:lnTo>
                    <a:pt x="1492363" y="1291096"/>
                  </a:lnTo>
                  <a:lnTo>
                    <a:pt x="1570784" y="1336373"/>
                  </a:lnTo>
                  <a:lnTo>
                    <a:pt x="1740577" y="1238344"/>
                  </a:lnTo>
                  <a:cubicBezTo>
                    <a:pt x="1763249" y="1225254"/>
                    <a:pt x="1792241" y="1233021"/>
                    <a:pt x="1805330" y="1255695"/>
                  </a:cubicBezTo>
                  <a:cubicBezTo>
                    <a:pt x="1818420" y="1278367"/>
                    <a:pt x="1810652" y="1307358"/>
                    <a:pt x="1787980" y="1320448"/>
                  </a:cubicBezTo>
                  <a:lnTo>
                    <a:pt x="1665590" y="1391109"/>
                  </a:lnTo>
                  <a:lnTo>
                    <a:pt x="1766137" y="1449160"/>
                  </a:lnTo>
                  <a:lnTo>
                    <a:pt x="2006921" y="1310143"/>
                  </a:lnTo>
                  <a:cubicBezTo>
                    <a:pt x="2036493" y="1293070"/>
                    <a:pt x="2074306" y="1303202"/>
                    <a:pt x="2091379" y="1332774"/>
                  </a:cubicBezTo>
                  <a:cubicBezTo>
                    <a:pt x="2108453" y="1362346"/>
                    <a:pt x="2098321" y="1400159"/>
                    <a:pt x="2068749" y="1417233"/>
                  </a:cubicBezTo>
                  <a:lnTo>
                    <a:pt x="1889793" y="1520552"/>
                  </a:lnTo>
                  <a:lnTo>
                    <a:pt x="1988406" y="1577487"/>
                  </a:lnTo>
                  <a:cubicBezTo>
                    <a:pt x="2017978" y="1594560"/>
                    <a:pt x="2028110" y="1632373"/>
                    <a:pt x="2011037" y="1661945"/>
                  </a:cubicBezTo>
                  <a:cubicBezTo>
                    <a:pt x="1993963" y="1691518"/>
                    <a:pt x="1956150" y="1701650"/>
                    <a:pt x="1926578" y="1684576"/>
                  </a:cubicBezTo>
                  <a:lnTo>
                    <a:pt x="1826291" y="1626675"/>
                  </a:lnTo>
                  <a:lnTo>
                    <a:pt x="1826291" y="1837184"/>
                  </a:lnTo>
                  <a:cubicBezTo>
                    <a:pt x="1826291" y="1871331"/>
                    <a:pt x="1798610" y="1899012"/>
                    <a:pt x="1764463" y="1899011"/>
                  </a:cubicBezTo>
                  <a:cubicBezTo>
                    <a:pt x="1730316" y="1899012"/>
                    <a:pt x="1702635" y="1871331"/>
                    <a:pt x="1702635" y="1837184"/>
                  </a:cubicBezTo>
                  <a:lnTo>
                    <a:pt x="1702635" y="1555283"/>
                  </a:lnTo>
                  <a:lnTo>
                    <a:pt x="1602089" y="1497232"/>
                  </a:lnTo>
                  <a:lnTo>
                    <a:pt x="1602089" y="1642421"/>
                  </a:lnTo>
                  <a:cubicBezTo>
                    <a:pt x="1602089" y="1648966"/>
                    <a:pt x="1600763" y="1655201"/>
                    <a:pt x="1598364" y="1660872"/>
                  </a:cubicBezTo>
                  <a:cubicBezTo>
                    <a:pt x="1591168" y="1677886"/>
                    <a:pt x="1574321" y="1689823"/>
                    <a:pt x="1554686" y="1689823"/>
                  </a:cubicBezTo>
                  <a:cubicBezTo>
                    <a:pt x="1528506" y="1689824"/>
                    <a:pt x="1507283" y="1668601"/>
                    <a:pt x="1507284" y="1642421"/>
                  </a:cubicBezTo>
                  <a:lnTo>
                    <a:pt x="1507283" y="1442496"/>
                  </a:lnTo>
                  <a:lnTo>
                    <a:pt x="1428862" y="1397220"/>
                  </a:lnTo>
                  <a:lnTo>
                    <a:pt x="1428863" y="1542408"/>
                  </a:lnTo>
                  <a:cubicBezTo>
                    <a:pt x="1428862" y="1548953"/>
                    <a:pt x="1427536" y="1555188"/>
                    <a:pt x="1425137" y="1560860"/>
                  </a:cubicBezTo>
                  <a:cubicBezTo>
                    <a:pt x="1417941" y="1577873"/>
                    <a:pt x="1401094" y="1589811"/>
                    <a:pt x="1381460" y="1589811"/>
                  </a:cubicBezTo>
                  <a:cubicBezTo>
                    <a:pt x="1355279" y="1589811"/>
                    <a:pt x="1334056" y="1568589"/>
                    <a:pt x="1334056" y="1542408"/>
                  </a:cubicBezTo>
                  <a:lnTo>
                    <a:pt x="1334056" y="1342482"/>
                  </a:lnTo>
                  <a:lnTo>
                    <a:pt x="1241921" y="1289288"/>
                  </a:lnTo>
                  <a:lnTo>
                    <a:pt x="1202933" y="1361062"/>
                  </a:lnTo>
                  <a:lnTo>
                    <a:pt x="1112522" y="1361062"/>
                  </a:lnTo>
                  <a:lnTo>
                    <a:pt x="1112522" y="1473779"/>
                  </a:lnTo>
                  <a:lnTo>
                    <a:pt x="1282314" y="1571809"/>
                  </a:lnTo>
                  <a:cubicBezTo>
                    <a:pt x="1304986" y="1584899"/>
                    <a:pt x="1312755" y="1613890"/>
                    <a:pt x="1299664" y="1636563"/>
                  </a:cubicBezTo>
                  <a:cubicBezTo>
                    <a:pt x="1286574" y="1659235"/>
                    <a:pt x="1257583" y="1667004"/>
                    <a:pt x="1234911" y="1653914"/>
                  </a:cubicBezTo>
                  <a:lnTo>
                    <a:pt x="1112522" y="1583252"/>
                  </a:lnTo>
                  <a:lnTo>
                    <a:pt x="1112522" y="1673805"/>
                  </a:lnTo>
                  <a:lnTo>
                    <a:pt x="1282314" y="1771835"/>
                  </a:lnTo>
                  <a:cubicBezTo>
                    <a:pt x="1304986" y="1784925"/>
                    <a:pt x="1312755" y="1813916"/>
                    <a:pt x="1299664" y="1836588"/>
                  </a:cubicBezTo>
                  <a:cubicBezTo>
                    <a:pt x="1286574" y="1859261"/>
                    <a:pt x="1257583" y="1867029"/>
                    <a:pt x="1234911" y="1853939"/>
                  </a:cubicBezTo>
                  <a:lnTo>
                    <a:pt x="1112522" y="1783277"/>
                  </a:lnTo>
                  <a:lnTo>
                    <a:pt x="1112522" y="1899379"/>
                  </a:lnTo>
                  <a:lnTo>
                    <a:pt x="1353306" y="2038396"/>
                  </a:lnTo>
                  <a:cubicBezTo>
                    <a:pt x="1382878" y="2055469"/>
                    <a:pt x="1393010" y="2093282"/>
                    <a:pt x="1375936" y="2122854"/>
                  </a:cubicBezTo>
                  <a:cubicBezTo>
                    <a:pt x="1358863" y="2152426"/>
                    <a:pt x="1321050" y="2162558"/>
                    <a:pt x="1291477" y="2145485"/>
                  </a:cubicBezTo>
                  <a:lnTo>
                    <a:pt x="1112522" y="2042164"/>
                  </a:lnTo>
                  <a:lnTo>
                    <a:pt x="1112522" y="2156033"/>
                  </a:lnTo>
                  <a:cubicBezTo>
                    <a:pt x="1112522" y="2190180"/>
                    <a:pt x="1084841" y="2217861"/>
                    <a:pt x="1050694" y="2217861"/>
                  </a:cubicBezTo>
                  <a:cubicBezTo>
                    <a:pt x="1016547" y="2217861"/>
                    <a:pt x="988866" y="2190180"/>
                    <a:pt x="988866" y="2156033"/>
                  </a:cubicBezTo>
                  <a:lnTo>
                    <a:pt x="988866" y="2040231"/>
                  </a:lnTo>
                  <a:lnTo>
                    <a:pt x="806560" y="2145486"/>
                  </a:lnTo>
                  <a:cubicBezTo>
                    <a:pt x="776988" y="2162559"/>
                    <a:pt x="739175" y="2152427"/>
                    <a:pt x="722102" y="2122855"/>
                  </a:cubicBezTo>
                  <a:cubicBezTo>
                    <a:pt x="705028" y="2093283"/>
                    <a:pt x="715160" y="2055470"/>
                    <a:pt x="744732" y="2038397"/>
                  </a:cubicBezTo>
                  <a:lnTo>
                    <a:pt x="988866" y="1897446"/>
                  </a:lnTo>
                  <a:lnTo>
                    <a:pt x="988866" y="1781345"/>
                  </a:lnTo>
                  <a:lnTo>
                    <a:pt x="863129" y="1853940"/>
                  </a:lnTo>
                  <a:cubicBezTo>
                    <a:pt x="857461" y="1857212"/>
                    <a:pt x="851398" y="1859181"/>
                    <a:pt x="845287" y="1859939"/>
                  </a:cubicBezTo>
                  <a:cubicBezTo>
                    <a:pt x="826955" y="1862214"/>
                    <a:pt x="808193" y="1853593"/>
                    <a:pt x="798376" y="1836589"/>
                  </a:cubicBezTo>
                  <a:cubicBezTo>
                    <a:pt x="785285" y="1813916"/>
                    <a:pt x="793053" y="1784925"/>
                    <a:pt x="815726" y="1771836"/>
                  </a:cubicBezTo>
                  <a:lnTo>
                    <a:pt x="988866" y="1671873"/>
                  </a:lnTo>
                  <a:lnTo>
                    <a:pt x="988866" y="1581320"/>
                  </a:lnTo>
                  <a:lnTo>
                    <a:pt x="863129" y="1653915"/>
                  </a:lnTo>
                  <a:cubicBezTo>
                    <a:pt x="857461" y="1657187"/>
                    <a:pt x="851398" y="1659156"/>
                    <a:pt x="845287" y="1659914"/>
                  </a:cubicBezTo>
                  <a:cubicBezTo>
                    <a:pt x="826955" y="1662189"/>
                    <a:pt x="808193" y="1653568"/>
                    <a:pt x="798376" y="1636564"/>
                  </a:cubicBezTo>
                  <a:cubicBezTo>
                    <a:pt x="785285" y="1613891"/>
                    <a:pt x="793053" y="1584900"/>
                    <a:pt x="815726" y="1571810"/>
                  </a:cubicBezTo>
                  <a:lnTo>
                    <a:pt x="988867" y="1471847"/>
                  </a:lnTo>
                  <a:lnTo>
                    <a:pt x="988867" y="1361062"/>
                  </a:lnTo>
                  <a:lnTo>
                    <a:pt x="902391" y="1361062"/>
                  </a:lnTo>
                  <a:lnTo>
                    <a:pt x="863655" y="1289750"/>
                  </a:lnTo>
                  <a:lnTo>
                    <a:pt x="765621" y="1346350"/>
                  </a:lnTo>
                  <a:lnTo>
                    <a:pt x="765620" y="1542409"/>
                  </a:lnTo>
                  <a:cubicBezTo>
                    <a:pt x="765620" y="1568589"/>
                    <a:pt x="744397" y="1589813"/>
                    <a:pt x="718216" y="1589812"/>
                  </a:cubicBezTo>
                  <a:cubicBezTo>
                    <a:pt x="692037" y="1589812"/>
                    <a:pt x="670813" y="1568589"/>
                    <a:pt x="670813" y="1542410"/>
                  </a:cubicBezTo>
                  <a:lnTo>
                    <a:pt x="670814" y="1401087"/>
                  </a:lnTo>
                  <a:lnTo>
                    <a:pt x="592393" y="1446363"/>
                  </a:lnTo>
                  <a:lnTo>
                    <a:pt x="592392" y="1642422"/>
                  </a:lnTo>
                  <a:cubicBezTo>
                    <a:pt x="592392" y="1668602"/>
                    <a:pt x="571170" y="1689826"/>
                    <a:pt x="544989" y="1689824"/>
                  </a:cubicBezTo>
                  <a:cubicBezTo>
                    <a:pt x="518809" y="1689825"/>
                    <a:pt x="497586" y="1668602"/>
                    <a:pt x="497587" y="1642422"/>
                  </a:cubicBezTo>
                  <a:lnTo>
                    <a:pt x="497587" y="1501099"/>
                  </a:lnTo>
                  <a:lnTo>
                    <a:pt x="397040" y="1559150"/>
                  </a:lnTo>
                  <a:lnTo>
                    <a:pt x="397040" y="1837184"/>
                  </a:lnTo>
                  <a:cubicBezTo>
                    <a:pt x="397040" y="1871330"/>
                    <a:pt x="369359" y="1899011"/>
                    <a:pt x="335212" y="1899011"/>
                  </a:cubicBezTo>
                  <a:cubicBezTo>
                    <a:pt x="301065" y="1899011"/>
                    <a:pt x="273384" y="1871330"/>
                    <a:pt x="273383" y="1837183"/>
                  </a:cubicBezTo>
                  <a:lnTo>
                    <a:pt x="273384" y="1630543"/>
                  </a:lnTo>
                  <a:lnTo>
                    <a:pt x="174771" y="1687477"/>
                  </a:lnTo>
                  <a:cubicBezTo>
                    <a:pt x="145199" y="1704551"/>
                    <a:pt x="107386" y="1694419"/>
                    <a:pt x="90312" y="1664847"/>
                  </a:cubicBezTo>
                  <a:cubicBezTo>
                    <a:pt x="73239" y="1635274"/>
                    <a:pt x="83371" y="1597461"/>
                    <a:pt x="112943" y="1580388"/>
                  </a:cubicBezTo>
                  <a:lnTo>
                    <a:pt x="213230" y="1522487"/>
                  </a:lnTo>
                  <a:lnTo>
                    <a:pt x="30924" y="1417233"/>
                  </a:lnTo>
                  <a:cubicBezTo>
                    <a:pt x="1352" y="1400159"/>
                    <a:pt x="-8780" y="1362346"/>
                    <a:pt x="8294" y="1332775"/>
                  </a:cubicBezTo>
                  <a:cubicBezTo>
                    <a:pt x="25367" y="1303202"/>
                    <a:pt x="63180" y="1293070"/>
                    <a:pt x="92752" y="1310144"/>
                  </a:cubicBezTo>
                  <a:lnTo>
                    <a:pt x="336886" y="1451094"/>
                  </a:lnTo>
                  <a:lnTo>
                    <a:pt x="437432" y="1393044"/>
                  </a:lnTo>
                  <a:lnTo>
                    <a:pt x="311695" y="1320450"/>
                  </a:lnTo>
                  <a:cubicBezTo>
                    <a:pt x="306027" y="1317177"/>
                    <a:pt x="301290" y="1312911"/>
                    <a:pt x="297578" y="1307998"/>
                  </a:cubicBezTo>
                  <a:cubicBezTo>
                    <a:pt x="286442" y="1293259"/>
                    <a:pt x="284527" y="1272701"/>
                    <a:pt x="294345" y="1255697"/>
                  </a:cubicBezTo>
                  <a:cubicBezTo>
                    <a:pt x="307435" y="1233023"/>
                    <a:pt x="336425" y="1225255"/>
                    <a:pt x="359097" y="1238346"/>
                  </a:cubicBezTo>
                  <a:lnTo>
                    <a:pt x="532238" y="1338308"/>
                  </a:lnTo>
                  <a:lnTo>
                    <a:pt x="610659" y="1293031"/>
                  </a:lnTo>
                  <a:lnTo>
                    <a:pt x="484921" y="1220438"/>
                  </a:lnTo>
                  <a:cubicBezTo>
                    <a:pt x="479254" y="1217165"/>
                    <a:pt x="474517" y="1212899"/>
                    <a:pt x="470805" y="1207985"/>
                  </a:cubicBezTo>
                  <a:cubicBezTo>
                    <a:pt x="459669" y="1193247"/>
                    <a:pt x="457754" y="1172688"/>
                    <a:pt x="467571" y="1155684"/>
                  </a:cubicBezTo>
                  <a:cubicBezTo>
                    <a:pt x="480661" y="1133011"/>
                    <a:pt x="509652" y="1125242"/>
                    <a:pt x="532325" y="1138333"/>
                  </a:cubicBezTo>
                  <a:lnTo>
                    <a:pt x="705466" y="1238296"/>
                  </a:lnTo>
                  <a:lnTo>
                    <a:pt x="804611" y="1181054"/>
                  </a:lnTo>
                  <a:lnTo>
                    <a:pt x="764218" y="1106693"/>
                  </a:lnTo>
                  <a:lnTo>
                    <a:pt x="801161" y="1038684"/>
                  </a:lnTo>
                  <a:lnTo>
                    <a:pt x="702117" y="981502"/>
                  </a:lnTo>
                  <a:lnTo>
                    <a:pt x="532325" y="1079531"/>
                  </a:lnTo>
                  <a:cubicBezTo>
                    <a:pt x="509653" y="1092620"/>
                    <a:pt x="480661" y="1084853"/>
                    <a:pt x="467571" y="1062179"/>
                  </a:cubicBezTo>
                  <a:cubicBezTo>
                    <a:pt x="454482" y="1039507"/>
                    <a:pt x="462249" y="1010516"/>
                    <a:pt x="484921" y="997426"/>
                  </a:cubicBezTo>
                  <a:lnTo>
                    <a:pt x="607311" y="926765"/>
                  </a:lnTo>
                  <a:lnTo>
                    <a:pt x="528890" y="881489"/>
                  </a:lnTo>
                  <a:lnTo>
                    <a:pt x="359097" y="979518"/>
                  </a:lnTo>
                  <a:cubicBezTo>
                    <a:pt x="336425" y="992607"/>
                    <a:pt x="307434" y="984840"/>
                    <a:pt x="294344" y="962167"/>
                  </a:cubicBezTo>
                  <a:cubicBezTo>
                    <a:pt x="281254" y="939494"/>
                    <a:pt x="289022" y="910503"/>
                    <a:pt x="311695" y="897414"/>
                  </a:cubicBezTo>
                  <a:lnTo>
                    <a:pt x="434084" y="826753"/>
                  </a:lnTo>
                  <a:lnTo>
                    <a:pt x="333537" y="768702"/>
                  </a:lnTo>
                  <a:lnTo>
                    <a:pt x="92753" y="907718"/>
                  </a:lnTo>
                  <a:cubicBezTo>
                    <a:pt x="63181" y="924792"/>
                    <a:pt x="25368" y="914660"/>
                    <a:pt x="8295" y="885087"/>
                  </a:cubicBezTo>
                  <a:cubicBezTo>
                    <a:pt x="-8779" y="855516"/>
                    <a:pt x="1353" y="817703"/>
                    <a:pt x="30925" y="800628"/>
                  </a:cubicBezTo>
                  <a:lnTo>
                    <a:pt x="209881" y="697309"/>
                  </a:lnTo>
                  <a:lnTo>
                    <a:pt x="111268" y="640375"/>
                  </a:lnTo>
                  <a:cubicBezTo>
                    <a:pt x="81696" y="623301"/>
                    <a:pt x="71564" y="585488"/>
                    <a:pt x="88637" y="555916"/>
                  </a:cubicBezTo>
                  <a:cubicBezTo>
                    <a:pt x="105711" y="526344"/>
                    <a:pt x="143524" y="516212"/>
                    <a:pt x="173096" y="533285"/>
                  </a:cubicBezTo>
                  <a:lnTo>
                    <a:pt x="273383" y="591186"/>
                  </a:lnTo>
                  <a:lnTo>
                    <a:pt x="273383" y="380677"/>
                  </a:lnTo>
                  <a:cubicBezTo>
                    <a:pt x="273383" y="346531"/>
                    <a:pt x="301064" y="318850"/>
                    <a:pt x="335211" y="318850"/>
                  </a:cubicBezTo>
                  <a:cubicBezTo>
                    <a:pt x="369358" y="318849"/>
                    <a:pt x="397039" y="346530"/>
                    <a:pt x="397039" y="380677"/>
                  </a:cubicBezTo>
                  <a:lnTo>
                    <a:pt x="397039" y="662579"/>
                  </a:lnTo>
                  <a:lnTo>
                    <a:pt x="497585" y="720629"/>
                  </a:lnTo>
                  <a:lnTo>
                    <a:pt x="497585" y="575441"/>
                  </a:lnTo>
                  <a:cubicBezTo>
                    <a:pt x="497585" y="568896"/>
                    <a:pt x="498911" y="562661"/>
                    <a:pt x="501310" y="556989"/>
                  </a:cubicBezTo>
                  <a:cubicBezTo>
                    <a:pt x="508506" y="539976"/>
                    <a:pt x="525353" y="528038"/>
                    <a:pt x="544988" y="528038"/>
                  </a:cubicBezTo>
                  <a:cubicBezTo>
                    <a:pt x="571169" y="528038"/>
                    <a:pt x="592391" y="549260"/>
                    <a:pt x="592390" y="575440"/>
                  </a:cubicBezTo>
                  <a:lnTo>
                    <a:pt x="592391" y="775365"/>
                  </a:lnTo>
                  <a:lnTo>
                    <a:pt x="670812" y="820642"/>
                  </a:lnTo>
                  <a:lnTo>
                    <a:pt x="670811" y="675453"/>
                  </a:lnTo>
                  <a:cubicBezTo>
                    <a:pt x="670812" y="668908"/>
                    <a:pt x="672138" y="662673"/>
                    <a:pt x="674537" y="657002"/>
                  </a:cubicBezTo>
                  <a:cubicBezTo>
                    <a:pt x="681733" y="639988"/>
                    <a:pt x="698580" y="628051"/>
                    <a:pt x="718215" y="628051"/>
                  </a:cubicBezTo>
                  <a:cubicBezTo>
                    <a:pt x="744396" y="628050"/>
                    <a:pt x="765618" y="649273"/>
                    <a:pt x="765618" y="675453"/>
                  </a:cubicBezTo>
                  <a:lnTo>
                    <a:pt x="765618" y="875379"/>
                  </a:lnTo>
                  <a:lnTo>
                    <a:pt x="860204" y="929988"/>
                  </a:lnTo>
                  <a:lnTo>
                    <a:pt x="902391" y="852324"/>
                  </a:lnTo>
                  <a:lnTo>
                    <a:pt x="985516" y="852324"/>
                  </a:lnTo>
                  <a:lnTo>
                    <a:pt x="985516" y="744082"/>
                  </a:lnTo>
                  <a:lnTo>
                    <a:pt x="815724" y="646052"/>
                  </a:lnTo>
                  <a:cubicBezTo>
                    <a:pt x="793052" y="632962"/>
                    <a:pt x="785283" y="603971"/>
                    <a:pt x="798374" y="581298"/>
                  </a:cubicBezTo>
                  <a:cubicBezTo>
                    <a:pt x="811464" y="558626"/>
                    <a:pt x="840455" y="550857"/>
                    <a:pt x="863127" y="563947"/>
                  </a:cubicBezTo>
                  <a:lnTo>
                    <a:pt x="985516" y="634609"/>
                  </a:lnTo>
                  <a:lnTo>
                    <a:pt x="985516" y="544056"/>
                  </a:lnTo>
                  <a:lnTo>
                    <a:pt x="815724" y="446026"/>
                  </a:lnTo>
                  <a:cubicBezTo>
                    <a:pt x="793052" y="432936"/>
                    <a:pt x="785283" y="403945"/>
                    <a:pt x="798374" y="381273"/>
                  </a:cubicBezTo>
                  <a:cubicBezTo>
                    <a:pt x="811464" y="358600"/>
                    <a:pt x="840455" y="350832"/>
                    <a:pt x="863127" y="363922"/>
                  </a:cubicBezTo>
                  <a:lnTo>
                    <a:pt x="985516" y="434584"/>
                  </a:lnTo>
                  <a:lnTo>
                    <a:pt x="985516" y="318482"/>
                  </a:lnTo>
                  <a:lnTo>
                    <a:pt x="744732" y="179465"/>
                  </a:lnTo>
                  <a:cubicBezTo>
                    <a:pt x="715160" y="162392"/>
                    <a:pt x="705028" y="124579"/>
                    <a:pt x="722102" y="95007"/>
                  </a:cubicBezTo>
                  <a:cubicBezTo>
                    <a:pt x="739175" y="65435"/>
                    <a:pt x="776988" y="55303"/>
                    <a:pt x="806561" y="72376"/>
                  </a:cubicBezTo>
                  <a:lnTo>
                    <a:pt x="985516" y="175697"/>
                  </a:lnTo>
                  <a:lnTo>
                    <a:pt x="985516" y="61828"/>
                  </a:lnTo>
                  <a:cubicBezTo>
                    <a:pt x="985516" y="27681"/>
                    <a:pt x="1013197" y="0"/>
                    <a:pt x="104734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EE5381F-1521-4012-923F-A16E5868C3D6}"/>
              </a:ext>
            </a:extLst>
          </p:cNvPr>
          <p:cNvGrpSpPr/>
          <p:nvPr/>
        </p:nvGrpSpPr>
        <p:grpSpPr>
          <a:xfrm>
            <a:off x="3690583" y="973848"/>
            <a:ext cx="2561405" cy="2476663"/>
            <a:chOff x="3690583" y="973848"/>
            <a:chExt cx="2561405" cy="2476663"/>
          </a:xfrm>
        </p:grpSpPr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BF2FD469-3E1D-47D9-8D5C-69DA8E2E0F00}"/>
                </a:ext>
              </a:extLst>
            </p:cNvPr>
            <p:cNvSpPr/>
            <p:nvPr/>
          </p:nvSpPr>
          <p:spPr>
            <a:xfrm rot="20558539">
              <a:off x="4290862" y="1425345"/>
              <a:ext cx="1424837" cy="1484589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E746FD77-9B10-4978-932D-DE9A436C6237}"/>
                </a:ext>
              </a:extLst>
            </p:cNvPr>
            <p:cNvSpPr/>
            <p:nvPr/>
          </p:nvSpPr>
          <p:spPr>
            <a:xfrm rot="900000">
              <a:off x="3692292" y="1077489"/>
              <a:ext cx="819118" cy="853469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549E8F20-DC52-4F30-8893-2CA12C375ED9}"/>
                </a:ext>
              </a:extLst>
            </p:cNvPr>
            <p:cNvSpPr/>
            <p:nvPr/>
          </p:nvSpPr>
          <p:spPr>
            <a:xfrm rot="1800000">
              <a:off x="5557433" y="2726829"/>
              <a:ext cx="694555" cy="723682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1364C762-4F8C-4653-B13C-89DA6F7004CD}"/>
                </a:ext>
              </a:extLst>
            </p:cNvPr>
            <p:cNvSpPr/>
            <p:nvPr/>
          </p:nvSpPr>
          <p:spPr>
            <a:xfrm rot="19800000">
              <a:off x="5146810" y="973848"/>
              <a:ext cx="1024286" cy="1067241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8B49AC6E-FA89-4CC7-B5C2-5D0F8D2619FC}"/>
                </a:ext>
              </a:extLst>
            </p:cNvPr>
            <p:cNvSpPr/>
            <p:nvPr/>
          </p:nvSpPr>
          <p:spPr>
            <a:xfrm rot="19800000">
              <a:off x="3690583" y="2506140"/>
              <a:ext cx="822535" cy="857029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C4A2B5BF-A4AF-46C6-9D54-B44DCF049A32}"/>
                </a:ext>
              </a:extLst>
            </p:cNvPr>
            <p:cNvSpPr/>
            <p:nvPr/>
          </p:nvSpPr>
          <p:spPr>
            <a:xfrm rot="1800000">
              <a:off x="4700817" y="2876120"/>
              <a:ext cx="406005" cy="423031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DAC63CF5-36B9-4644-BE2B-EA1022092292}"/>
                </a:ext>
              </a:extLst>
            </p:cNvPr>
            <p:cNvSpPr/>
            <p:nvPr/>
          </p:nvSpPr>
          <p:spPr>
            <a:xfrm rot="18900000">
              <a:off x="4706062" y="997067"/>
              <a:ext cx="351901" cy="366658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4167B06-6FC6-4972-887B-10EDADCB6208}"/>
              </a:ext>
            </a:extLst>
          </p:cNvPr>
          <p:cNvGrpSpPr/>
          <p:nvPr/>
        </p:nvGrpSpPr>
        <p:grpSpPr>
          <a:xfrm>
            <a:off x="6556457" y="892589"/>
            <a:ext cx="2743198" cy="2601951"/>
            <a:chOff x="6556457" y="892589"/>
            <a:chExt cx="2743198" cy="2601951"/>
          </a:xfrm>
        </p:grpSpPr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1022918F-6E5B-40B9-9127-8D8020E87316}"/>
                </a:ext>
              </a:extLst>
            </p:cNvPr>
            <p:cNvSpPr/>
            <p:nvPr/>
          </p:nvSpPr>
          <p:spPr>
            <a:xfrm>
              <a:off x="6848990" y="1129090"/>
              <a:ext cx="2217372" cy="2217370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CD9A69BE-422C-4C3E-8BB3-1C9800B35CFC}"/>
                </a:ext>
              </a:extLst>
            </p:cNvPr>
            <p:cNvSpPr/>
            <p:nvPr/>
          </p:nvSpPr>
          <p:spPr>
            <a:xfrm>
              <a:off x="6556457" y="1290179"/>
              <a:ext cx="1163409" cy="1163408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5B6E366C-A470-4B83-8B9E-51A9529D23E5}"/>
                </a:ext>
              </a:extLst>
            </p:cNvPr>
            <p:cNvSpPr/>
            <p:nvPr/>
          </p:nvSpPr>
          <p:spPr>
            <a:xfrm>
              <a:off x="7027955" y="2579028"/>
              <a:ext cx="903067" cy="903066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2D4E9FA4-F52D-4A48-9C02-AF2DBA36BA9E}"/>
                </a:ext>
              </a:extLst>
            </p:cNvPr>
            <p:cNvSpPr/>
            <p:nvPr/>
          </p:nvSpPr>
          <p:spPr>
            <a:xfrm>
              <a:off x="8109987" y="2304873"/>
              <a:ext cx="1189668" cy="1189667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2EC1477B-189C-4A58-B7A6-EDA89D3BF99F}"/>
                </a:ext>
              </a:extLst>
            </p:cNvPr>
            <p:cNvSpPr/>
            <p:nvPr/>
          </p:nvSpPr>
          <p:spPr>
            <a:xfrm>
              <a:off x="7850038" y="909389"/>
              <a:ext cx="1378685" cy="1378684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659EDCD0-BD4D-4423-BAEE-97D1ABDD4461}"/>
                </a:ext>
              </a:extLst>
            </p:cNvPr>
            <p:cNvSpPr/>
            <p:nvPr/>
          </p:nvSpPr>
          <p:spPr>
            <a:xfrm>
              <a:off x="7145234" y="892589"/>
              <a:ext cx="831920" cy="831919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8758CED2-3750-4E75-8FAF-B2DD18402678}"/>
                </a:ext>
              </a:extLst>
            </p:cNvPr>
            <p:cNvSpPr/>
            <p:nvPr/>
          </p:nvSpPr>
          <p:spPr>
            <a:xfrm>
              <a:off x="6666803" y="2144699"/>
              <a:ext cx="743288" cy="743288"/>
            </a:xfrm>
            <a:custGeom>
              <a:avLst/>
              <a:gdLst>
                <a:gd name="connsiteX0" fmla="*/ 1046136 w 1684695"/>
                <a:gd name="connsiteY0" fmla="*/ 1169451 h 1684695"/>
                <a:gd name="connsiteX1" fmla="*/ 1049825 w 1684695"/>
                <a:gd name="connsiteY1" fmla="*/ 1176751 h 1684695"/>
                <a:gd name="connsiteX2" fmla="*/ 1066263 w 1684695"/>
                <a:gd name="connsiteY2" fmla="*/ 1193229 h 1684695"/>
                <a:gd name="connsiteX3" fmla="*/ 1007145 w 1684695"/>
                <a:gd name="connsiteY3" fmla="*/ 1092282 h 1684695"/>
                <a:gd name="connsiteX4" fmla="*/ 1017852 w 1684695"/>
                <a:gd name="connsiteY4" fmla="*/ 1113472 h 1684695"/>
                <a:gd name="connsiteX5" fmla="*/ 1037927 w 1684695"/>
                <a:gd name="connsiteY5" fmla="*/ 1127165 h 1684695"/>
                <a:gd name="connsiteX6" fmla="*/ 1060574 w 1684695"/>
                <a:gd name="connsiteY6" fmla="*/ 1131259 h 1684695"/>
                <a:gd name="connsiteX7" fmla="*/ 877545 w 1684695"/>
                <a:gd name="connsiteY7" fmla="*/ 1073322 h 1684695"/>
                <a:gd name="connsiteX8" fmla="*/ 872750 w 1684695"/>
                <a:gd name="connsiteY8" fmla="*/ 1159252 h 1684695"/>
                <a:gd name="connsiteX9" fmla="*/ 881770 w 1684695"/>
                <a:gd name="connsiteY9" fmla="*/ 1165405 h 1684695"/>
                <a:gd name="connsiteX10" fmla="*/ 896896 w 1684695"/>
                <a:gd name="connsiteY10" fmla="*/ 1133977 h 1684695"/>
                <a:gd name="connsiteX11" fmla="*/ 880285 w 1684695"/>
                <a:gd name="connsiteY11" fmla="*/ 1143255 h 1684695"/>
                <a:gd name="connsiteX12" fmla="*/ 900781 w 1684695"/>
                <a:gd name="connsiteY12" fmla="*/ 1125907 h 1684695"/>
                <a:gd name="connsiteX13" fmla="*/ 911325 w 1684695"/>
                <a:gd name="connsiteY13" fmla="*/ 1104001 h 1684695"/>
                <a:gd name="connsiteX14" fmla="*/ 887523 w 1684695"/>
                <a:gd name="connsiteY14" fmla="*/ 1117295 h 1684695"/>
                <a:gd name="connsiteX15" fmla="*/ 916890 w 1684695"/>
                <a:gd name="connsiteY15" fmla="*/ 1092438 h 1684695"/>
                <a:gd name="connsiteX16" fmla="*/ 916960 w 1684695"/>
                <a:gd name="connsiteY16" fmla="*/ 1092294 h 1684695"/>
                <a:gd name="connsiteX17" fmla="*/ 513339 w 1684695"/>
                <a:gd name="connsiteY17" fmla="*/ 1044487 h 1684695"/>
                <a:gd name="connsiteX18" fmla="*/ 506777 w 1684695"/>
                <a:gd name="connsiteY18" fmla="*/ 1047803 h 1684695"/>
                <a:gd name="connsiteX19" fmla="*/ 491965 w 1684695"/>
                <a:gd name="connsiteY19" fmla="*/ 1062580 h 1684695"/>
                <a:gd name="connsiteX20" fmla="*/ 1083713 w 1684695"/>
                <a:gd name="connsiteY20" fmla="*/ 1025823 h 1684695"/>
                <a:gd name="connsiteX21" fmla="*/ 1068324 w 1684695"/>
                <a:gd name="connsiteY21" fmla="*/ 1035003 h 1684695"/>
                <a:gd name="connsiteX22" fmla="*/ 1085607 w 1684695"/>
                <a:gd name="connsiteY22" fmla="*/ 1036302 h 1684695"/>
                <a:gd name="connsiteX23" fmla="*/ 737995 w 1684695"/>
                <a:gd name="connsiteY23" fmla="*/ 1018273 h 1684695"/>
                <a:gd name="connsiteX24" fmla="*/ 734592 w 1684695"/>
                <a:gd name="connsiteY24" fmla="*/ 1063557 h 1684695"/>
                <a:gd name="connsiteX25" fmla="*/ 735071 w 1684695"/>
                <a:gd name="connsiteY25" fmla="*/ 1064891 h 1684695"/>
                <a:gd name="connsiteX26" fmla="*/ 756913 w 1684695"/>
                <a:gd name="connsiteY26" fmla="*/ 1049992 h 1684695"/>
                <a:gd name="connsiteX27" fmla="*/ 591246 w 1684695"/>
                <a:gd name="connsiteY27" fmla="*/ 1005123 h 1684695"/>
                <a:gd name="connsiteX28" fmla="*/ 570546 w 1684695"/>
                <a:gd name="connsiteY28" fmla="*/ 1015582 h 1684695"/>
                <a:gd name="connsiteX29" fmla="*/ 557530 w 1684695"/>
                <a:gd name="connsiteY29" fmla="*/ 1034665 h 1684695"/>
                <a:gd name="connsiteX30" fmla="*/ 553523 w 1684695"/>
                <a:gd name="connsiteY30" fmla="*/ 1056833 h 1684695"/>
                <a:gd name="connsiteX31" fmla="*/ 903601 w 1684695"/>
                <a:gd name="connsiteY31" fmla="*/ 995938 h 1684695"/>
                <a:gd name="connsiteX32" fmla="*/ 885165 w 1684695"/>
                <a:gd name="connsiteY32" fmla="*/ 1022968 h 1684695"/>
                <a:gd name="connsiteX33" fmla="*/ 934221 w 1684695"/>
                <a:gd name="connsiteY33" fmla="*/ 1056429 h 1684695"/>
                <a:gd name="connsiteX34" fmla="*/ 938017 w 1684695"/>
                <a:gd name="connsiteY34" fmla="*/ 1048543 h 1684695"/>
                <a:gd name="connsiteX35" fmla="*/ 1063487 w 1684695"/>
                <a:gd name="connsiteY35" fmla="*/ 964201 h 1684695"/>
                <a:gd name="connsiteX36" fmla="*/ 1022628 w 1684695"/>
                <a:gd name="connsiteY36" fmla="*/ 967271 h 1684695"/>
                <a:gd name="connsiteX37" fmla="*/ 1064030 w 1684695"/>
                <a:gd name="connsiteY37" fmla="*/ 991965 h 1684695"/>
                <a:gd name="connsiteX38" fmla="*/ 1000002 w 1684695"/>
                <a:gd name="connsiteY38" fmla="*/ 968972 h 1684695"/>
                <a:gd name="connsiteX39" fmla="*/ 946858 w 1684695"/>
                <a:gd name="connsiteY39" fmla="*/ 972965 h 1684695"/>
                <a:gd name="connsiteX40" fmla="*/ 974647 w 1684695"/>
                <a:gd name="connsiteY40" fmla="*/ 1027963 h 1684695"/>
                <a:gd name="connsiteX41" fmla="*/ 1022353 w 1684695"/>
                <a:gd name="connsiteY41" fmla="*/ 1031548 h 1684695"/>
                <a:gd name="connsiteX42" fmla="*/ 1058564 w 1684695"/>
                <a:gd name="connsiteY42" fmla="*/ 1018544 h 1684695"/>
                <a:gd name="connsiteX43" fmla="*/ 1035149 w 1684695"/>
                <a:gd name="connsiteY43" fmla="*/ 1032510 h 1684695"/>
                <a:gd name="connsiteX44" fmla="*/ 1059393 w 1684695"/>
                <a:gd name="connsiteY44" fmla="*/ 1034331 h 1684695"/>
                <a:gd name="connsiteX45" fmla="*/ 1083675 w 1684695"/>
                <a:gd name="connsiteY45" fmla="*/ 1025611 h 1684695"/>
                <a:gd name="connsiteX46" fmla="*/ 1073206 w 1684695"/>
                <a:gd name="connsiteY46" fmla="*/ 967691 h 1684695"/>
                <a:gd name="connsiteX47" fmla="*/ 710563 w 1684695"/>
                <a:gd name="connsiteY47" fmla="*/ 944836 h 1684695"/>
                <a:gd name="connsiteX48" fmla="*/ 655565 w 1684695"/>
                <a:gd name="connsiteY48" fmla="*/ 972625 h 1684695"/>
                <a:gd name="connsiteX49" fmla="*/ 651980 w 1684695"/>
                <a:gd name="connsiteY49" fmla="*/ 1020332 h 1684695"/>
                <a:gd name="connsiteX50" fmla="*/ 664984 w 1684695"/>
                <a:gd name="connsiteY50" fmla="*/ 1056542 h 1684695"/>
                <a:gd name="connsiteX51" fmla="*/ 651018 w 1684695"/>
                <a:gd name="connsiteY51" fmla="*/ 1033128 h 1684695"/>
                <a:gd name="connsiteX52" fmla="*/ 649197 w 1684695"/>
                <a:gd name="connsiteY52" fmla="*/ 1057371 h 1684695"/>
                <a:gd name="connsiteX53" fmla="*/ 658272 w 1684695"/>
                <a:gd name="connsiteY53" fmla="*/ 1082643 h 1684695"/>
                <a:gd name="connsiteX54" fmla="*/ 648525 w 1684695"/>
                <a:gd name="connsiteY54" fmla="*/ 1066302 h 1684695"/>
                <a:gd name="connsiteX55" fmla="*/ 647011 w 1684695"/>
                <a:gd name="connsiteY55" fmla="*/ 1086447 h 1684695"/>
                <a:gd name="connsiteX56" fmla="*/ 714753 w 1684695"/>
                <a:gd name="connsiteY56" fmla="*/ 1074202 h 1684695"/>
                <a:gd name="connsiteX57" fmla="*/ 719327 w 1684695"/>
                <a:gd name="connsiteY57" fmla="*/ 1061466 h 1684695"/>
                <a:gd name="connsiteX58" fmla="*/ 716257 w 1684695"/>
                <a:gd name="connsiteY58" fmla="*/ 1020607 h 1684695"/>
                <a:gd name="connsiteX59" fmla="*/ 691563 w 1684695"/>
                <a:gd name="connsiteY59" fmla="*/ 1062008 h 1684695"/>
                <a:gd name="connsiteX60" fmla="*/ 714556 w 1684695"/>
                <a:gd name="connsiteY60" fmla="*/ 997981 h 1684695"/>
                <a:gd name="connsiteX61" fmla="*/ 1048429 w 1684695"/>
                <a:gd name="connsiteY61" fmla="*/ 928752 h 1684695"/>
                <a:gd name="connsiteX62" fmla="*/ 1020295 w 1684695"/>
                <a:gd name="connsiteY62" fmla="*/ 945533 h 1684695"/>
                <a:gd name="connsiteX63" fmla="*/ 1062013 w 1684695"/>
                <a:gd name="connsiteY63" fmla="*/ 948668 h 1684695"/>
                <a:gd name="connsiteX64" fmla="*/ 800973 w 1684695"/>
                <a:gd name="connsiteY64" fmla="*/ 923821 h 1684695"/>
                <a:gd name="connsiteX65" fmla="*/ 742766 w 1684695"/>
                <a:gd name="connsiteY65" fmla="*/ 954783 h 1684695"/>
                <a:gd name="connsiteX66" fmla="*/ 739791 w 1684695"/>
                <a:gd name="connsiteY66" fmla="*/ 994371 h 1684695"/>
                <a:gd name="connsiteX67" fmla="*/ 759204 w 1684695"/>
                <a:gd name="connsiteY67" fmla="*/ 1048430 h 1684695"/>
                <a:gd name="connsiteX68" fmla="*/ 806140 w 1684695"/>
                <a:gd name="connsiteY68" fmla="*/ 1016415 h 1684695"/>
                <a:gd name="connsiteX69" fmla="*/ 660779 w 1684695"/>
                <a:gd name="connsiteY69" fmla="*/ 883293 h 1684695"/>
                <a:gd name="connsiteX70" fmla="*/ 627341 w 1684695"/>
                <a:gd name="connsiteY70" fmla="*/ 932316 h 1684695"/>
                <a:gd name="connsiteX71" fmla="*/ 634985 w 1684695"/>
                <a:gd name="connsiteY71" fmla="*/ 935996 h 1684695"/>
                <a:gd name="connsiteX72" fmla="*/ 687589 w 1684695"/>
                <a:gd name="connsiteY72" fmla="*/ 901580 h 1684695"/>
                <a:gd name="connsiteX73" fmla="*/ 1016415 w 1684695"/>
                <a:gd name="connsiteY73" fmla="*/ 881817 h 1684695"/>
                <a:gd name="connsiteX74" fmla="*/ 934702 w 1684695"/>
                <a:gd name="connsiteY74" fmla="*/ 886377 h 1684695"/>
                <a:gd name="connsiteX75" fmla="*/ 963915 w 1684695"/>
                <a:gd name="connsiteY75" fmla="*/ 941297 h 1684695"/>
                <a:gd name="connsiteX76" fmla="*/ 996393 w 1684695"/>
                <a:gd name="connsiteY76" fmla="*/ 943737 h 1684695"/>
                <a:gd name="connsiteX77" fmla="*/ 1046400 w 1684695"/>
                <a:gd name="connsiteY77" fmla="*/ 925778 h 1684695"/>
                <a:gd name="connsiteX78" fmla="*/ 525443 w 1684695"/>
                <a:gd name="connsiteY78" fmla="*/ 869488 h 1684695"/>
                <a:gd name="connsiteX79" fmla="*/ 518365 w 1684695"/>
                <a:gd name="connsiteY79" fmla="*/ 879865 h 1684695"/>
                <a:gd name="connsiteX80" fmla="*/ 549551 w 1684695"/>
                <a:gd name="connsiteY80" fmla="*/ 894875 h 1684695"/>
                <a:gd name="connsiteX81" fmla="*/ 540272 w 1684695"/>
                <a:gd name="connsiteY81" fmla="*/ 878263 h 1684695"/>
                <a:gd name="connsiteX82" fmla="*/ 557621 w 1684695"/>
                <a:gd name="connsiteY82" fmla="*/ 898759 h 1684695"/>
                <a:gd name="connsiteX83" fmla="*/ 579527 w 1684695"/>
                <a:gd name="connsiteY83" fmla="*/ 909303 h 1684695"/>
                <a:gd name="connsiteX84" fmla="*/ 566233 w 1684695"/>
                <a:gd name="connsiteY84" fmla="*/ 885501 h 1684695"/>
                <a:gd name="connsiteX85" fmla="*/ 591090 w 1684695"/>
                <a:gd name="connsiteY85" fmla="*/ 914868 h 1684695"/>
                <a:gd name="connsiteX86" fmla="*/ 591698 w 1684695"/>
                <a:gd name="connsiteY86" fmla="*/ 915161 h 1684695"/>
                <a:gd name="connsiteX87" fmla="*/ 611373 w 1684695"/>
                <a:gd name="connsiteY87" fmla="*/ 874283 h 1684695"/>
                <a:gd name="connsiteX88" fmla="*/ 1092997 w 1684695"/>
                <a:gd name="connsiteY88" fmla="*/ 769536 h 1684695"/>
                <a:gd name="connsiteX89" fmla="*/ 1073322 w 1684695"/>
                <a:gd name="connsiteY89" fmla="*/ 810412 h 1684695"/>
                <a:gd name="connsiteX90" fmla="*/ 1159252 w 1684695"/>
                <a:gd name="connsiteY90" fmla="*/ 815207 h 1684695"/>
                <a:gd name="connsiteX91" fmla="*/ 1166329 w 1684695"/>
                <a:gd name="connsiteY91" fmla="*/ 804832 h 1684695"/>
                <a:gd name="connsiteX92" fmla="*/ 1135143 w 1684695"/>
                <a:gd name="connsiteY92" fmla="*/ 789822 h 1684695"/>
                <a:gd name="connsiteX93" fmla="*/ 1144422 w 1684695"/>
                <a:gd name="connsiteY93" fmla="*/ 806433 h 1684695"/>
                <a:gd name="connsiteX94" fmla="*/ 1127073 w 1684695"/>
                <a:gd name="connsiteY94" fmla="*/ 785938 h 1684695"/>
                <a:gd name="connsiteX95" fmla="*/ 1105167 w 1684695"/>
                <a:gd name="connsiteY95" fmla="*/ 775394 h 1684695"/>
                <a:gd name="connsiteX96" fmla="*/ 1118461 w 1684695"/>
                <a:gd name="connsiteY96" fmla="*/ 799195 h 1684695"/>
                <a:gd name="connsiteX97" fmla="*/ 1093604 w 1684695"/>
                <a:gd name="connsiteY97" fmla="*/ 769828 h 1684695"/>
                <a:gd name="connsiteX98" fmla="*/ 1049709 w 1684695"/>
                <a:gd name="connsiteY98" fmla="*/ 748701 h 1684695"/>
                <a:gd name="connsiteX99" fmla="*/ 997105 w 1684695"/>
                <a:gd name="connsiteY99" fmla="*/ 783117 h 1684695"/>
                <a:gd name="connsiteX100" fmla="*/ 1023915 w 1684695"/>
                <a:gd name="connsiteY100" fmla="*/ 801404 h 1684695"/>
                <a:gd name="connsiteX101" fmla="*/ 1057354 w 1684695"/>
                <a:gd name="connsiteY101" fmla="*/ 752380 h 1684695"/>
                <a:gd name="connsiteX102" fmla="*/ 853460 w 1684695"/>
                <a:gd name="connsiteY102" fmla="*/ 740107 h 1684695"/>
                <a:gd name="connsiteX103" fmla="*/ 844623 w 1684695"/>
                <a:gd name="connsiteY103" fmla="*/ 821013 h 1684695"/>
                <a:gd name="connsiteX104" fmla="*/ 781165 w 1684695"/>
                <a:gd name="connsiteY104" fmla="*/ 770052 h 1684695"/>
                <a:gd name="connsiteX105" fmla="*/ 832126 w 1684695"/>
                <a:gd name="connsiteY105" fmla="*/ 833510 h 1684695"/>
                <a:gd name="connsiteX106" fmla="*/ 751220 w 1684695"/>
                <a:gd name="connsiteY106" fmla="*/ 842347 h 1684695"/>
                <a:gd name="connsiteX107" fmla="*/ 832126 w 1684695"/>
                <a:gd name="connsiteY107" fmla="*/ 851184 h 1684695"/>
                <a:gd name="connsiteX108" fmla="*/ 781165 w 1684695"/>
                <a:gd name="connsiteY108" fmla="*/ 914642 h 1684695"/>
                <a:gd name="connsiteX109" fmla="*/ 844623 w 1684695"/>
                <a:gd name="connsiteY109" fmla="*/ 863681 h 1684695"/>
                <a:gd name="connsiteX110" fmla="*/ 853460 w 1684695"/>
                <a:gd name="connsiteY110" fmla="*/ 944587 h 1684695"/>
                <a:gd name="connsiteX111" fmla="*/ 862297 w 1684695"/>
                <a:gd name="connsiteY111" fmla="*/ 863681 h 1684695"/>
                <a:gd name="connsiteX112" fmla="*/ 925755 w 1684695"/>
                <a:gd name="connsiteY112" fmla="*/ 914642 h 1684695"/>
                <a:gd name="connsiteX113" fmla="*/ 874794 w 1684695"/>
                <a:gd name="connsiteY113" fmla="*/ 851184 h 1684695"/>
                <a:gd name="connsiteX114" fmla="*/ 955700 w 1684695"/>
                <a:gd name="connsiteY114" fmla="*/ 842347 h 1684695"/>
                <a:gd name="connsiteX115" fmla="*/ 874794 w 1684695"/>
                <a:gd name="connsiteY115" fmla="*/ 833510 h 1684695"/>
                <a:gd name="connsiteX116" fmla="*/ 925755 w 1684695"/>
                <a:gd name="connsiteY116" fmla="*/ 770052 h 1684695"/>
                <a:gd name="connsiteX117" fmla="*/ 862297 w 1684695"/>
                <a:gd name="connsiteY117" fmla="*/ 821013 h 1684695"/>
                <a:gd name="connsiteX118" fmla="*/ 692347 w 1684695"/>
                <a:gd name="connsiteY118" fmla="*/ 738624 h 1684695"/>
                <a:gd name="connsiteX119" fmla="*/ 637811 w 1684695"/>
                <a:gd name="connsiteY119" fmla="*/ 758208 h 1684695"/>
                <a:gd name="connsiteX120" fmla="*/ 668280 w 1684695"/>
                <a:gd name="connsiteY120" fmla="*/ 802878 h 1684695"/>
                <a:gd name="connsiteX121" fmla="*/ 767955 w 1684695"/>
                <a:gd name="connsiteY121" fmla="*/ 797316 h 1684695"/>
                <a:gd name="connsiteX122" fmla="*/ 738584 w 1684695"/>
                <a:gd name="connsiteY122" fmla="*/ 742099 h 1684695"/>
                <a:gd name="connsiteX123" fmla="*/ 623161 w 1684695"/>
                <a:gd name="connsiteY123" fmla="*/ 733425 h 1684695"/>
                <a:gd name="connsiteX124" fmla="*/ 621351 w 1684695"/>
                <a:gd name="connsiteY124" fmla="*/ 734075 h 1684695"/>
                <a:gd name="connsiteX125" fmla="*/ 636304 w 1684695"/>
                <a:gd name="connsiteY125" fmla="*/ 755998 h 1684695"/>
                <a:gd name="connsiteX126" fmla="*/ 668445 w 1684695"/>
                <a:gd name="connsiteY126" fmla="*/ 736828 h 1684695"/>
                <a:gd name="connsiteX127" fmla="*/ 807811 w 1684695"/>
                <a:gd name="connsiteY127" fmla="*/ 716457 h 1684695"/>
                <a:gd name="connsiteX128" fmla="*/ 806529 w 1684695"/>
                <a:gd name="connsiteY128" fmla="*/ 719119 h 1684695"/>
                <a:gd name="connsiteX129" fmla="*/ 807573 w 1684695"/>
                <a:gd name="connsiteY129" fmla="*/ 720715 h 1684695"/>
                <a:gd name="connsiteX130" fmla="*/ 598604 w 1684695"/>
                <a:gd name="connsiteY130" fmla="*/ 645719 h 1684695"/>
                <a:gd name="connsiteX131" fmla="*/ 610757 w 1684695"/>
                <a:gd name="connsiteY131" fmla="*/ 712955 h 1684695"/>
                <a:gd name="connsiteX132" fmla="*/ 625252 w 1684695"/>
                <a:gd name="connsiteY132" fmla="*/ 718160 h 1684695"/>
                <a:gd name="connsiteX133" fmla="*/ 666111 w 1684695"/>
                <a:gd name="connsiteY133" fmla="*/ 715090 h 1684695"/>
                <a:gd name="connsiteX134" fmla="*/ 624710 w 1684695"/>
                <a:gd name="connsiteY134" fmla="*/ 690396 h 1684695"/>
                <a:gd name="connsiteX135" fmla="*/ 688737 w 1684695"/>
                <a:gd name="connsiteY135" fmla="*/ 713389 h 1684695"/>
                <a:gd name="connsiteX136" fmla="*/ 721983 w 1684695"/>
                <a:gd name="connsiteY136" fmla="*/ 710891 h 1684695"/>
                <a:gd name="connsiteX137" fmla="*/ 721948 w 1684695"/>
                <a:gd name="connsiteY137" fmla="*/ 710825 h 1684695"/>
                <a:gd name="connsiteX138" fmla="*/ 722061 w 1684695"/>
                <a:gd name="connsiteY138" fmla="*/ 710885 h 1684695"/>
                <a:gd name="connsiteX139" fmla="*/ 741881 w 1684695"/>
                <a:gd name="connsiteY139" fmla="*/ 709396 h 1684695"/>
                <a:gd name="connsiteX140" fmla="*/ 714093 w 1684695"/>
                <a:gd name="connsiteY140" fmla="*/ 654398 h 1684695"/>
                <a:gd name="connsiteX141" fmla="*/ 666386 w 1684695"/>
                <a:gd name="connsiteY141" fmla="*/ 650813 h 1684695"/>
                <a:gd name="connsiteX142" fmla="*/ 630176 w 1684695"/>
                <a:gd name="connsiteY142" fmla="*/ 663817 h 1684695"/>
                <a:gd name="connsiteX143" fmla="*/ 653590 w 1684695"/>
                <a:gd name="connsiteY143" fmla="*/ 649851 h 1684695"/>
                <a:gd name="connsiteX144" fmla="*/ 629347 w 1684695"/>
                <a:gd name="connsiteY144" fmla="*/ 648030 h 1684695"/>
                <a:gd name="connsiteX145" fmla="*/ 604075 w 1684695"/>
                <a:gd name="connsiteY145" fmla="*/ 657105 h 1684695"/>
                <a:gd name="connsiteX146" fmla="*/ 620415 w 1684695"/>
                <a:gd name="connsiteY146" fmla="*/ 647358 h 1684695"/>
                <a:gd name="connsiteX147" fmla="*/ 926774 w 1684695"/>
                <a:gd name="connsiteY147" fmla="*/ 639841 h 1684695"/>
                <a:gd name="connsiteX148" fmla="*/ 885079 w 1684695"/>
                <a:gd name="connsiteY148" fmla="*/ 668280 h 1684695"/>
                <a:gd name="connsiteX149" fmla="*/ 890034 w 1684695"/>
                <a:gd name="connsiteY149" fmla="*/ 757075 h 1684695"/>
                <a:gd name="connsiteX150" fmla="*/ 941963 w 1684695"/>
                <a:gd name="connsiteY150" fmla="*/ 729452 h 1684695"/>
                <a:gd name="connsiteX151" fmla="*/ 944903 w 1684695"/>
                <a:gd name="connsiteY151" fmla="*/ 690325 h 1684695"/>
                <a:gd name="connsiteX152" fmla="*/ 1131172 w 1684695"/>
                <a:gd name="connsiteY152" fmla="*/ 627862 h 1684695"/>
                <a:gd name="connsiteX153" fmla="*/ 1093448 w 1684695"/>
                <a:gd name="connsiteY153" fmla="*/ 679573 h 1684695"/>
                <a:gd name="connsiteX154" fmla="*/ 1114148 w 1684695"/>
                <a:gd name="connsiteY154" fmla="*/ 669114 h 1684695"/>
                <a:gd name="connsiteX155" fmla="*/ 1127165 w 1684695"/>
                <a:gd name="connsiteY155" fmla="*/ 650030 h 1684695"/>
                <a:gd name="connsiteX156" fmla="*/ 754285 w 1684695"/>
                <a:gd name="connsiteY156" fmla="*/ 626416 h 1684695"/>
                <a:gd name="connsiteX157" fmla="*/ 750722 w 1684695"/>
                <a:gd name="connsiteY157" fmla="*/ 633818 h 1684695"/>
                <a:gd name="connsiteX158" fmla="*/ 785138 w 1684695"/>
                <a:gd name="connsiteY158" fmla="*/ 686423 h 1684695"/>
                <a:gd name="connsiteX159" fmla="*/ 803275 w 1684695"/>
                <a:gd name="connsiteY159" fmla="*/ 659832 h 1684695"/>
                <a:gd name="connsiteX160" fmla="*/ 949881 w 1684695"/>
                <a:gd name="connsiteY160" fmla="*/ 624080 h 1684695"/>
                <a:gd name="connsiteX161" fmla="*/ 929667 w 1684695"/>
                <a:gd name="connsiteY161" fmla="*/ 637867 h 1684695"/>
                <a:gd name="connsiteX162" fmla="*/ 946699 w 1684695"/>
                <a:gd name="connsiteY162" fmla="*/ 666423 h 1684695"/>
                <a:gd name="connsiteX163" fmla="*/ 1192730 w 1684695"/>
                <a:gd name="connsiteY163" fmla="*/ 622116 h 1684695"/>
                <a:gd name="connsiteX164" fmla="*/ 1171354 w 1684695"/>
                <a:gd name="connsiteY164" fmla="*/ 640209 h 1684695"/>
                <a:gd name="connsiteX165" fmla="*/ 1177917 w 1684695"/>
                <a:gd name="connsiteY165" fmla="*/ 636893 h 1684695"/>
                <a:gd name="connsiteX166" fmla="*/ 1037593 w 1684695"/>
                <a:gd name="connsiteY166" fmla="*/ 599444 h 1684695"/>
                <a:gd name="connsiteX167" fmla="*/ 969488 w 1684695"/>
                <a:gd name="connsiteY167" fmla="*/ 611754 h 1684695"/>
                <a:gd name="connsiteX168" fmla="*/ 965367 w 1684695"/>
                <a:gd name="connsiteY168" fmla="*/ 623230 h 1684695"/>
                <a:gd name="connsiteX169" fmla="*/ 968437 w 1684695"/>
                <a:gd name="connsiteY169" fmla="*/ 664090 h 1684695"/>
                <a:gd name="connsiteX170" fmla="*/ 993131 w 1684695"/>
                <a:gd name="connsiteY170" fmla="*/ 622688 h 1684695"/>
                <a:gd name="connsiteX171" fmla="*/ 970138 w 1684695"/>
                <a:gd name="connsiteY171" fmla="*/ 686715 h 1684695"/>
                <a:gd name="connsiteX172" fmla="*/ 972143 w 1684695"/>
                <a:gd name="connsiteY172" fmla="*/ 713398 h 1684695"/>
                <a:gd name="connsiteX173" fmla="*/ 976980 w 1684695"/>
                <a:gd name="connsiteY173" fmla="*/ 710825 h 1684695"/>
                <a:gd name="connsiteX174" fmla="*/ 972572 w 1684695"/>
                <a:gd name="connsiteY174" fmla="*/ 719112 h 1684695"/>
                <a:gd name="connsiteX175" fmla="*/ 974131 w 1684695"/>
                <a:gd name="connsiteY175" fmla="*/ 739860 h 1684695"/>
                <a:gd name="connsiteX176" fmla="*/ 1029129 w 1684695"/>
                <a:gd name="connsiteY176" fmla="*/ 712071 h 1684695"/>
                <a:gd name="connsiteX177" fmla="*/ 1032714 w 1684695"/>
                <a:gd name="connsiteY177" fmla="*/ 664365 h 1684695"/>
                <a:gd name="connsiteX178" fmla="*/ 1019710 w 1684695"/>
                <a:gd name="connsiteY178" fmla="*/ 628154 h 1684695"/>
                <a:gd name="connsiteX179" fmla="*/ 1033676 w 1684695"/>
                <a:gd name="connsiteY179" fmla="*/ 651569 h 1684695"/>
                <a:gd name="connsiteX180" fmla="*/ 1035497 w 1684695"/>
                <a:gd name="connsiteY180" fmla="*/ 627325 h 1684695"/>
                <a:gd name="connsiteX181" fmla="*/ 1026422 w 1684695"/>
                <a:gd name="connsiteY181" fmla="*/ 602053 h 1684695"/>
                <a:gd name="connsiteX182" fmla="*/ 1036169 w 1684695"/>
                <a:gd name="connsiteY182" fmla="*/ 618394 h 1684695"/>
                <a:gd name="connsiteX183" fmla="*/ 631604 w 1684695"/>
                <a:gd name="connsiteY183" fmla="*/ 553610 h 1684695"/>
                <a:gd name="connsiteX184" fmla="*/ 681594 w 1684695"/>
                <a:gd name="connsiteY184" fmla="*/ 590079 h 1684695"/>
                <a:gd name="connsiteX185" fmla="*/ 671383 w 1684695"/>
                <a:gd name="connsiteY185" fmla="*/ 569870 h 1684695"/>
                <a:gd name="connsiteX186" fmla="*/ 653292 w 1684695"/>
                <a:gd name="connsiteY186" fmla="*/ 557530 h 1684695"/>
                <a:gd name="connsiteX187" fmla="*/ 806736 w 1684695"/>
                <a:gd name="connsiteY187" fmla="*/ 517440 h 1684695"/>
                <a:gd name="connsiteX188" fmla="*/ 791843 w 1684695"/>
                <a:gd name="connsiteY188" fmla="*/ 548384 h 1684695"/>
                <a:gd name="connsiteX189" fmla="*/ 808454 w 1684695"/>
                <a:gd name="connsiteY189" fmla="*/ 539106 h 1684695"/>
                <a:gd name="connsiteX190" fmla="*/ 787959 w 1684695"/>
                <a:gd name="connsiteY190" fmla="*/ 556454 h 1684695"/>
                <a:gd name="connsiteX191" fmla="*/ 777415 w 1684695"/>
                <a:gd name="connsiteY191" fmla="*/ 578360 h 1684695"/>
                <a:gd name="connsiteX192" fmla="*/ 801216 w 1684695"/>
                <a:gd name="connsiteY192" fmla="*/ 565066 h 1684695"/>
                <a:gd name="connsiteX193" fmla="*/ 771849 w 1684695"/>
                <a:gd name="connsiteY193" fmla="*/ 589923 h 1684695"/>
                <a:gd name="connsiteX194" fmla="*/ 771334 w 1684695"/>
                <a:gd name="connsiteY194" fmla="*/ 590994 h 1684695"/>
                <a:gd name="connsiteX195" fmla="*/ 813674 w 1684695"/>
                <a:gd name="connsiteY195" fmla="*/ 611373 h 1684695"/>
                <a:gd name="connsiteX196" fmla="*/ 818469 w 1684695"/>
                <a:gd name="connsiteY196" fmla="*/ 525443 h 1684695"/>
                <a:gd name="connsiteX197" fmla="*/ 909542 w 1684695"/>
                <a:gd name="connsiteY197" fmla="*/ 504034 h 1684695"/>
                <a:gd name="connsiteX198" fmla="*/ 877147 w 1684695"/>
                <a:gd name="connsiteY198" fmla="*/ 526130 h 1684695"/>
                <a:gd name="connsiteX199" fmla="*/ 878457 w 1684695"/>
                <a:gd name="connsiteY199" fmla="*/ 549607 h 1684695"/>
                <a:gd name="connsiteX200" fmla="*/ 625802 w 1684695"/>
                <a:gd name="connsiteY200" fmla="*/ 492467 h 1684695"/>
                <a:gd name="connsiteX201" fmla="*/ 641856 w 1684695"/>
                <a:gd name="connsiteY201" fmla="*/ 511433 h 1684695"/>
                <a:gd name="connsiteX202" fmla="*/ 638914 w 1684695"/>
                <a:gd name="connsiteY202" fmla="*/ 505610 h 1684695"/>
                <a:gd name="connsiteX203" fmla="*/ 847789 w 1684695"/>
                <a:gd name="connsiteY203" fmla="*/ 0 h 1684695"/>
                <a:gd name="connsiteX204" fmla="*/ 861644 w 1684695"/>
                <a:gd name="connsiteY204" fmla="*/ 248297 h 1684695"/>
                <a:gd name="connsiteX205" fmla="*/ 902789 w 1684695"/>
                <a:gd name="connsiteY205" fmla="*/ 155400 h 1684695"/>
                <a:gd name="connsiteX206" fmla="*/ 864477 w 1684695"/>
                <a:gd name="connsiteY206" fmla="*/ 299069 h 1684695"/>
                <a:gd name="connsiteX207" fmla="*/ 871122 w 1684695"/>
                <a:gd name="connsiteY207" fmla="*/ 418147 h 1684695"/>
                <a:gd name="connsiteX208" fmla="*/ 924561 w 1684695"/>
                <a:gd name="connsiteY208" fmla="*/ 297490 h 1684695"/>
                <a:gd name="connsiteX209" fmla="*/ 874801 w 1684695"/>
                <a:gd name="connsiteY209" fmla="*/ 484090 h 1684695"/>
                <a:gd name="connsiteX210" fmla="*/ 875387 w 1684695"/>
                <a:gd name="connsiteY210" fmla="*/ 494585 h 1684695"/>
                <a:gd name="connsiteX211" fmla="*/ 926259 w 1684695"/>
                <a:gd name="connsiteY211" fmla="*/ 470099 h 1684695"/>
                <a:gd name="connsiteX212" fmla="*/ 959124 w 1684695"/>
                <a:gd name="connsiteY212" fmla="*/ 431272 h 1684695"/>
                <a:gd name="connsiteX213" fmla="*/ 941547 w 1684695"/>
                <a:gd name="connsiteY213" fmla="*/ 462741 h 1684695"/>
                <a:gd name="connsiteX214" fmla="*/ 969153 w 1684695"/>
                <a:gd name="connsiteY214" fmla="*/ 449453 h 1684695"/>
                <a:gd name="connsiteX215" fmla="*/ 994457 w 1684695"/>
                <a:gd name="connsiteY215" fmla="*/ 419559 h 1684695"/>
                <a:gd name="connsiteX216" fmla="*/ 980924 w 1684695"/>
                <a:gd name="connsiteY216" fmla="*/ 443788 h 1684695"/>
                <a:gd name="connsiteX217" fmla="*/ 1038487 w 1684695"/>
                <a:gd name="connsiteY217" fmla="*/ 416081 h 1684695"/>
                <a:gd name="connsiteX218" fmla="*/ 986548 w 1684695"/>
                <a:gd name="connsiteY218" fmla="*/ 451508 h 1684695"/>
                <a:gd name="connsiteX219" fmla="*/ 1013120 w 1684695"/>
                <a:gd name="connsiteY219" fmla="*/ 451886 h 1684695"/>
                <a:gd name="connsiteX220" fmla="*/ 976214 w 1684695"/>
                <a:gd name="connsiteY220" fmla="*/ 458557 h 1684695"/>
                <a:gd name="connsiteX221" fmla="*/ 948162 w 1684695"/>
                <a:gd name="connsiteY221" fmla="*/ 477691 h 1684695"/>
                <a:gd name="connsiteX222" fmla="*/ 986236 w 1684695"/>
                <a:gd name="connsiteY222" fmla="*/ 478232 h 1684695"/>
                <a:gd name="connsiteX223" fmla="*/ 933356 w 1684695"/>
                <a:gd name="connsiteY223" fmla="*/ 487790 h 1684695"/>
                <a:gd name="connsiteX224" fmla="*/ 910304 w 1684695"/>
                <a:gd name="connsiteY224" fmla="*/ 503514 h 1684695"/>
                <a:gd name="connsiteX225" fmla="*/ 879461 w 1684695"/>
                <a:gd name="connsiteY225" fmla="*/ 567595 h 1684695"/>
                <a:gd name="connsiteX226" fmla="*/ 879843 w 1684695"/>
                <a:gd name="connsiteY226" fmla="*/ 574438 h 1684695"/>
                <a:gd name="connsiteX227" fmla="*/ 905844 w 1684695"/>
                <a:gd name="connsiteY227" fmla="*/ 559914 h 1684695"/>
                <a:gd name="connsiteX228" fmla="*/ 880242 w 1684695"/>
                <a:gd name="connsiteY228" fmla="*/ 581586 h 1684695"/>
                <a:gd name="connsiteX229" fmla="*/ 882039 w 1684695"/>
                <a:gd name="connsiteY229" fmla="*/ 613793 h 1684695"/>
                <a:gd name="connsiteX230" fmla="*/ 886653 w 1684695"/>
                <a:gd name="connsiteY230" fmla="*/ 611572 h 1684695"/>
                <a:gd name="connsiteX231" fmla="*/ 892324 w 1684695"/>
                <a:gd name="connsiteY231" fmla="*/ 608405 h 1684695"/>
                <a:gd name="connsiteX232" fmla="*/ 891124 w 1684695"/>
                <a:gd name="connsiteY232" fmla="*/ 609420 h 1684695"/>
                <a:gd name="connsiteX233" fmla="*/ 937822 w 1684695"/>
                <a:gd name="connsiteY233" fmla="*/ 586943 h 1684695"/>
                <a:gd name="connsiteX234" fmla="*/ 933150 w 1684695"/>
                <a:gd name="connsiteY234" fmla="*/ 573934 h 1684695"/>
                <a:gd name="connsiteX235" fmla="*/ 940220 w 1684695"/>
                <a:gd name="connsiteY235" fmla="*/ 585789 h 1684695"/>
                <a:gd name="connsiteX236" fmla="*/ 953228 w 1684695"/>
                <a:gd name="connsiteY236" fmla="*/ 579528 h 1684695"/>
                <a:gd name="connsiteX237" fmla="*/ 957656 w 1684695"/>
                <a:gd name="connsiteY237" fmla="*/ 520612 h 1684695"/>
                <a:gd name="connsiteX238" fmla="*/ 961405 w 1684695"/>
                <a:gd name="connsiteY238" fmla="*/ 570506 h 1684695"/>
                <a:gd name="connsiteX239" fmla="*/ 1015529 w 1684695"/>
                <a:gd name="connsiteY239" fmla="*/ 506563 h 1684695"/>
                <a:gd name="connsiteX240" fmla="*/ 982696 w 1684695"/>
                <a:gd name="connsiteY240" fmla="*/ 565344 h 1684695"/>
                <a:gd name="connsiteX241" fmla="*/ 1034262 w 1684695"/>
                <a:gd name="connsiteY241" fmla="*/ 540524 h 1684695"/>
                <a:gd name="connsiteX242" fmla="*/ 1081527 w 1684695"/>
                <a:gd name="connsiteY242" fmla="*/ 484685 h 1684695"/>
                <a:gd name="connsiteX243" fmla="*/ 1056248 w 1684695"/>
                <a:gd name="connsiteY243" fmla="*/ 529941 h 1684695"/>
                <a:gd name="connsiteX244" fmla="*/ 1163771 w 1684695"/>
                <a:gd name="connsiteY244" fmla="*/ 478188 h 1684695"/>
                <a:gd name="connsiteX245" fmla="*/ 1066755 w 1684695"/>
                <a:gd name="connsiteY245" fmla="*/ 544362 h 1684695"/>
                <a:gd name="connsiteX246" fmla="*/ 1116388 w 1684695"/>
                <a:gd name="connsiteY246" fmla="*/ 545067 h 1684695"/>
                <a:gd name="connsiteX247" fmla="*/ 1047452 w 1684695"/>
                <a:gd name="connsiteY247" fmla="*/ 557528 h 1684695"/>
                <a:gd name="connsiteX248" fmla="*/ 995054 w 1684695"/>
                <a:gd name="connsiteY248" fmla="*/ 593268 h 1684695"/>
                <a:gd name="connsiteX249" fmla="*/ 1038011 w 1684695"/>
                <a:gd name="connsiteY249" fmla="*/ 593878 h 1684695"/>
                <a:gd name="connsiteX250" fmla="*/ 1039542 w 1684695"/>
                <a:gd name="connsiteY250" fmla="*/ 573507 h 1684695"/>
                <a:gd name="connsiteX251" fmla="*/ 1041076 w 1684695"/>
                <a:gd name="connsiteY251" fmla="*/ 593922 h 1684695"/>
                <a:gd name="connsiteX252" fmla="*/ 1066171 w 1684695"/>
                <a:gd name="connsiteY252" fmla="*/ 594278 h 1684695"/>
                <a:gd name="connsiteX253" fmla="*/ 1041439 w 1684695"/>
                <a:gd name="connsiteY253" fmla="*/ 598749 h 1684695"/>
                <a:gd name="connsiteX254" fmla="*/ 1042969 w 1684695"/>
                <a:gd name="connsiteY254" fmla="*/ 619118 h 1684695"/>
                <a:gd name="connsiteX255" fmla="*/ 1053148 w 1684695"/>
                <a:gd name="connsiteY255" fmla="*/ 602053 h 1684695"/>
                <a:gd name="connsiteX256" fmla="*/ 1043670 w 1684695"/>
                <a:gd name="connsiteY256" fmla="*/ 628444 h 1684695"/>
                <a:gd name="connsiteX257" fmla="*/ 1045314 w 1684695"/>
                <a:gd name="connsiteY257" fmla="*/ 650318 h 1684695"/>
                <a:gd name="connsiteX258" fmla="*/ 1058534 w 1684695"/>
                <a:gd name="connsiteY258" fmla="*/ 628154 h 1684695"/>
                <a:gd name="connsiteX259" fmla="*/ 1046224 w 1684695"/>
                <a:gd name="connsiteY259" fmla="*/ 662432 h 1684695"/>
                <a:gd name="connsiteX260" fmla="*/ 1049181 w 1684695"/>
                <a:gd name="connsiteY260" fmla="*/ 701783 h 1684695"/>
                <a:gd name="connsiteX261" fmla="*/ 1083946 w 1684695"/>
                <a:gd name="connsiteY261" fmla="*/ 667102 h 1684695"/>
                <a:gd name="connsiteX262" fmla="*/ 1090415 w 1684695"/>
                <a:gd name="connsiteY262" fmla="*/ 631311 h 1684695"/>
                <a:gd name="connsiteX263" fmla="*/ 1090826 w 1684695"/>
                <a:gd name="connsiteY263" fmla="*/ 660238 h 1684695"/>
                <a:gd name="connsiteX264" fmla="*/ 1132908 w 1684695"/>
                <a:gd name="connsiteY264" fmla="*/ 618257 h 1684695"/>
                <a:gd name="connsiteX265" fmla="*/ 1139626 w 1684695"/>
                <a:gd name="connsiteY265" fmla="*/ 581094 h 1684695"/>
                <a:gd name="connsiteX266" fmla="*/ 1140053 w 1684695"/>
                <a:gd name="connsiteY266" fmla="*/ 611130 h 1684695"/>
                <a:gd name="connsiteX267" fmla="*/ 1152271 w 1684695"/>
                <a:gd name="connsiteY267" fmla="*/ 598941 h 1684695"/>
                <a:gd name="connsiteX268" fmla="*/ 1140116 w 1684695"/>
                <a:gd name="connsiteY268" fmla="*/ 615602 h 1684695"/>
                <a:gd name="connsiteX269" fmla="*/ 1140331 w 1684695"/>
                <a:gd name="connsiteY269" fmla="*/ 630727 h 1684695"/>
                <a:gd name="connsiteX270" fmla="*/ 1206505 w 1684695"/>
                <a:gd name="connsiteY270" fmla="*/ 533711 h 1684695"/>
                <a:gd name="connsiteX271" fmla="*/ 1154752 w 1684695"/>
                <a:gd name="connsiteY271" fmla="*/ 641234 h 1684695"/>
                <a:gd name="connsiteX272" fmla="*/ 1197502 w 1684695"/>
                <a:gd name="connsiteY272" fmla="*/ 617355 h 1684695"/>
                <a:gd name="connsiteX273" fmla="*/ 1250087 w 1684695"/>
                <a:gd name="connsiteY273" fmla="*/ 564896 h 1684695"/>
                <a:gd name="connsiteX274" fmla="*/ 1209033 w 1684695"/>
                <a:gd name="connsiteY274" fmla="*/ 621171 h 1684695"/>
                <a:gd name="connsiteX275" fmla="*/ 1365429 w 1684695"/>
                <a:gd name="connsiteY275" fmla="*/ 542149 h 1684695"/>
                <a:gd name="connsiteX276" fmla="*/ 1216431 w 1684695"/>
                <a:gd name="connsiteY276" fmla="*/ 639627 h 1684695"/>
                <a:gd name="connsiteX277" fmla="*/ 1288762 w 1684695"/>
                <a:gd name="connsiteY277" fmla="*/ 631883 h 1684695"/>
                <a:gd name="connsiteX278" fmla="*/ 1185964 w 1684695"/>
                <a:gd name="connsiteY278" fmla="*/ 659560 h 1684695"/>
                <a:gd name="connsiteX279" fmla="*/ 1127530 w 1684695"/>
                <a:gd name="connsiteY279" fmla="*/ 697789 h 1684695"/>
                <a:gd name="connsiteX280" fmla="*/ 1123914 w 1684695"/>
                <a:gd name="connsiteY280" fmla="*/ 705301 h 1684695"/>
                <a:gd name="connsiteX281" fmla="*/ 1139275 w 1684695"/>
                <a:gd name="connsiteY281" fmla="*/ 703657 h 1684695"/>
                <a:gd name="connsiteX282" fmla="*/ 1178130 w 1684695"/>
                <a:gd name="connsiteY282" fmla="*/ 681953 h 1684695"/>
                <a:gd name="connsiteX283" fmla="*/ 1154403 w 1684695"/>
                <a:gd name="connsiteY283" fmla="*/ 702037 h 1684695"/>
                <a:gd name="connsiteX284" fmla="*/ 1208452 w 1684695"/>
                <a:gd name="connsiteY284" fmla="*/ 696250 h 1684695"/>
                <a:gd name="connsiteX285" fmla="*/ 1139218 w 1684695"/>
                <a:gd name="connsiteY285" fmla="*/ 714890 h 1684695"/>
                <a:gd name="connsiteX286" fmla="*/ 1105605 w 1684695"/>
                <a:gd name="connsiteY286" fmla="*/ 743341 h 1684695"/>
                <a:gd name="connsiteX287" fmla="*/ 1099014 w 1684695"/>
                <a:gd name="connsiteY287" fmla="*/ 757035 h 1684695"/>
                <a:gd name="connsiteX288" fmla="*/ 1102033 w 1684695"/>
                <a:gd name="connsiteY288" fmla="*/ 759095 h 1684695"/>
                <a:gd name="connsiteX289" fmla="*/ 1137873 w 1684695"/>
                <a:gd name="connsiteY289" fmla="*/ 765573 h 1684695"/>
                <a:gd name="connsiteX290" fmla="*/ 1112068 w 1684695"/>
                <a:gd name="connsiteY290" fmla="*/ 765940 h 1684695"/>
                <a:gd name="connsiteX291" fmla="*/ 1130190 w 1684695"/>
                <a:gd name="connsiteY291" fmla="*/ 778300 h 1684695"/>
                <a:gd name="connsiteX292" fmla="*/ 1157785 w 1684695"/>
                <a:gd name="connsiteY292" fmla="*/ 783288 h 1684695"/>
                <a:gd name="connsiteX293" fmla="*/ 1137917 w 1684695"/>
                <a:gd name="connsiteY293" fmla="*/ 783571 h 1684695"/>
                <a:gd name="connsiteX294" fmla="*/ 1167205 w 1684695"/>
                <a:gd name="connsiteY294" fmla="*/ 803547 h 1684695"/>
                <a:gd name="connsiteX295" fmla="*/ 1196904 w 1684695"/>
                <a:gd name="connsiteY295" fmla="*/ 760006 h 1684695"/>
                <a:gd name="connsiteX296" fmla="*/ 1206462 w 1684695"/>
                <a:gd name="connsiteY296" fmla="*/ 707126 h 1684695"/>
                <a:gd name="connsiteX297" fmla="*/ 1207003 w 1684695"/>
                <a:gd name="connsiteY297" fmla="*/ 745200 h 1684695"/>
                <a:gd name="connsiteX298" fmla="*/ 1226137 w 1684695"/>
                <a:gd name="connsiteY298" fmla="*/ 717148 h 1684695"/>
                <a:gd name="connsiteX299" fmla="*/ 1232808 w 1684695"/>
                <a:gd name="connsiteY299" fmla="*/ 680242 h 1684695"/>
                <a:gd name="connsiteX300" fmla="*/ 1233186 w 1684695"/>
                <a:gd name="connsiteY300" fmla="*/ 706814 h 1684695"/>
                <a:gd name="connsiteX301" fmla="*/ 1268613 w 1684695"/>
                <a:gd name="connsiteY301" fmla="*/ 654875 h 1684695"/>
                <a:gd name="connsiteX302" fmla="*/ 1240906 w 1684695"/>
                <a:gd name="connsiteY302" fmla="*/ 712438 h 1684695"/>
                <a:gd name="connsiteX303" fmla="*/ 1265135 w 1684695"/>
                <a:gd name="connsiteY303" fmla="*/ 698905 h 1684695"/>
                <a:gd name="connsiteX304" fmla="*/ 1235241 w 1684695"/>
                <a:gd name="connsiteY304" fmla="*/ 724209 h 1684695"/>
                <a:gd name="connsiteX305" fmla="*/ 1221953 w 1684695"/>
                <a:gd name="connsiteY305" fmla="*/ 751815 h 1684695"/>
                <a:gd name="connsiteX306" fmla="*/ 1253422 w 1684695"/>
                <a:gd name="connsiteY306" fmla="*/ 734238 h 1684695"/>
                <a:gd name="connsiteX307" fmla="*/ 1214595 w 1684695"/>
                <a:gd name="connsiteY307" fmla="*/ 767103 h 1684695"/>
                <a:gd name="connsiteX308" fmla="*/ 1190691 w 1684695"/>
                <a:gd name="connsiteY308" fmla="*/ 816766 h 1684695"/>
                <a:gd name="connsiteX309" fmla="*/ 1387205 w 1684695"/>
                <a:gd name="connsiteY309" fmla="*/ 764363 h 1684695"/>
                <a:gd name="connsiteX310" fmla="*/ 1259745 w 1684695"/>
                <a:gd name="connsiteY310" fmla="*/ 820815 h 1684695"/>
                <a:gd name="connsiteX311" fmla="*/ 1391721 w 1684695"/>
                <a:gd name="connsiteY311" fmla="*/ 828179 h 1684695"/>
                <a:gd name="connsiteX312" fmla="*/ 1529295 w 1684695"/>
                <a:gd name="connsiteY312" fmla="*/ 791493 h 1684695"/>
                <a:gd name="connsiteX313" fmla="*/ 1440338 w 1684695"/>
                <a:gd name="connsiteY313" fmla="*/ 830892 h 1684695"/>
                <a:gd name="connsiteX314" fmla="*/ 1684695 w 1684695"/>
                <a:gd name="connsiteY314" fmla="*/ 844527 h 1684695"/>
                <a:gd name="connsiteX315" fmla="*/ 1436398 w 1684695"/>
                <a:gd name="connsiteY315" fmla="*/ 858382 h 1684695"/>
                <a:gd name="connsiteX316" fmla="*/ 1529295 w 1684695"/>
                <a:gd name="connsiteY316" fmla="*/ 899527 h 1684695"/>
                <a:gd name="connsiteX317" fmla="*/ 1385626 w 1684695"/>
                <a:gd name="connsiteY317" fmla="*/ 861215 h 1684695"/>
                <a:gd name="connsiteX318" fmla="*/ 1266548 w 1684695"/>
                <a:gd name="connsiteY318" fmla="*/ 867860 h 1684695"/>
                <a:gd name="connsiteX319" fmla="*/ 1387205 w 1684695"/>
                <a:gd name="connsiteY319" fmla="*/ 921299 h 1684695"/>
                <a:gd name="connsiteX320" fmla="*/ 1200605 w 1684695"/>
                <a:gd name="connsiteY320" fmla="*/ 871539 h 1684695"/>
                <a:gd name="connsiteX321" fmla="*/ 1190110 w 1684695"/>
                <a:gd name="connsiteY321" fmla="*/ 872125 h 1684695"/>
                <a:gd name="connsiteX322" fmla="*/ 1214596 w 1684695"/>
                <a:gd name="connsiteY322" fmla="*/ 922997 h 1684695"/>
                <a:gd name="connsiteX323" fmla="*/ 1253423 w 1684695"/>
                <a:gd name="connsiteY323" fmla="*/ 955862 h 1684695"/>
                <a:gd name="connsiteX324" fmla="*/ 1221954 w 1684695"/>
                <a:gd name="connsiteY324" fmla="*/ 938285 h 1684695"/>
                <a:gd name="connsiteX325" fmla="*/ 1235242 w 1684695"/>
                <a:gd name="connsiteY325" fmla="*/ 965891 h 1684695"/>
                <a:gd name="connsiteX326" fmla="*/ 1265136 w 1684695"/>
                <a:gd name="connsiteY326" fmla="*/ 991195 h 1684695"/>
                <a:gd name="connsiteX327" fmla="*/ 1240907 w 1684695"/>
                <a:gd name="connsiteY327" fmla="*/ 977662 h 1684695"/>
                <a:gd name="connsiteX328" fmla="*/ 1268614 w 1684695"/>
                <a:gd name="connsiteY328" fmla="*/ 1035225 h 1684695"/>
                <a:gd name="connsiteX329" fmla="*/ 1233187 w 1684695"/>
                <a:gd name="connsiteY329" fmla="*/ 983286 h 1684695"/>
                <a:gd name="connsiteX330" fmla="*/ 1232809 w 1684695"/>
                <a:gd name="connsiteY330" fmla="*/ 1009858 h 1684695"/>
                <a:gd name="connsiteX331" fmla="*/ 1226138 w 1684695"/>
                <a:gd name="connsiteY331" fmla="*/ 972952 h 1684695"/>
                <a:gd name="connsiteX332" fmla="*/ 1207004 w 1684695"/>
                <a:gd name="connsiteY332" fmla="*/ 944900 h 1684695"/>
                <a:gd name="connsiteX333" fmla="*/ 1206463 w 1684695"/>
                <a:gd name="connsiteY333" fmla="*/ 982974 h 1684695"/>
                <a:gd name="connsiteX334" fmla="*/ 1196905 w 1684695"/>
                <a:gd name="connsiteY334" fmla="*/ 930094 h 1684695"/>
                <a:gd name="connsiteX335" fmla="*/ 1158565 w 1684695"/>
                <a:gd name="connsiteY335" fmla="*/ 873885 h 1684695"/>
                <a:gd name="connsiteX336" fmla="*/ 1132327 w 1684695"/>
                <a:gd name="connsiteY336" fmla="*/ 875349 h 1684695"/>
                <a:gd name="connsiteX337" fmla="*/ 1182044 w 1684695"/>
                <a:gd name="connsiteY337" fmla="*/ 909261 h 1684695"/>
                <a:gd name="connsiteX338" fmla="*/ 1113743 w 1684695"/>
                <a:gd name="connsiteY338" fmla="*/ 876387 h 1684695"/>
                <a:gd name="connsiteX339" fmla="*/ 1108453 w 1684695"/>
                <a:gd name="connsiteY339" fmla="*/ 876682 h 1684695"/>
                <a:gd name="connsiteX340" fmla="*/ 1123613 w 1684695"/>
                <a:gd name="connsiteY340" fmla="*/ 903823 h 1684695"/>
                <a:gd name="connsiteX341" fmla="*/ 1100992 w 1684695"/>
                <a:gd name="connsiteY341" fmla="*/ 877098 h 1684695"/>
                <a:gd name="connsiteX342" fmla="*/ 1070902 w 1684695"/>
                <a:gd name="connsiteY342" fmla="*/ 878777 h 1684695"/>
                <a:gd name="connsiteX343" fmla="*/ 1098910 w 1684695"/>
                <a:gd name="connsiteY343" fmla="*/ 936966 h 1684695"/>
                <a:gd name="connsiteX344" fmla="*/ 1112784 w 1684695"/>
                <a:gd name="connsiteY344" fmla="*/ 931984 h 1684695"/>
                <a:gd name="connsiteX345" fmla="*/ 1100142 w 1684695"/>
                <a:gd name="connsiteY345" fmla="*/ 939524 h 1684695"/>
                <a:gd name="connsiteX346" fmla="*/ 1105607 w 1684695"/>
                <a:gd name="connsiteY346" fmla="*/ 950879 h 1684695"/>
                <a:gd name="connsiteX347" fmla="*/ 1106987 w 1684695"/>
                <a:gd name="connsiteY347" fmla="*/ 952047 h 1684695"/>
                <a:gd name="connsiteX348" fmla="*/ 1166106 w 1684695"/>
                <a:gd name="connsiteY348" fmla="*/ 956490 h 1684695"/>
                <a:gd name="connsiteX349" fmla="*/ 1116628 w 1684695"/>
                <a:gd name="connsiteY349" fmla="*/ 960208 h 1684695"/>
                <a:gd name="connsiteX350" fmla="*/ 1178132 w 1684695"/>
                <a:gd name="connsiteY350" fmla="*/ 1012267 h 1684695"/>
                <a:gd name="connsiteX351" fmla="*/ 1119351 w 1684695"/>
                <a:gd name="connsiteY351" fmla="*/ 979434 h 1684695"/>
                <a:gd name="connsiteX352" fmla="*/ 1144171 w 1684695"/>
                <a:gd name="connsiteY352" fmla="*/ 1031000 h 1684695"/>
                <a:gd name="connsiteX353" fmla="*/ 1200010 w 1684695"/>
                <a:gd name="connsiteY353" fmla="*/ 1078265 h 1684695"/>
                <a:gd name="connsiteX354" fmla="*/ 1154754 w 1684695"/>
                <a:gd name="connsiteY354" fmla="*/ 1052986 h 1684695"/>
                <a:gd name="connsiteX355" fmla="*/ 1206507 w 1684695"/>
                <a:gd name="connsiteY355" fmla="*/ 1160509 h 1684695"/>
                <a:gd name="connsiteX356" fmla="*/ 1140333 w 1684695"/>
                <a:gd name="connsiteY356" fmla="*/ 1063493 h 1684695"/>
                <a:gd name="connsiteX357" fmla="*/ 1139628 w 1684695"/>
                <a:gd name="connsiteY357" fmla="*/ 1113126 h 1684695"/>
                <a:gd name="connsiteX358" fmla="*/ 1127167 w 1684695"/>
                <a:gd name="connsiteY358" fmla="*/ 1044190 h 1684695"/>
                <a:gd name="connsiteX359" fmla="*/ 1091427 w 1684695"/>
                <a:gd name="connsiteY359" fmla="*/ 991792 h 1684695"/>
                <a:gd name="connsiteX360" fmla="*/ 1090789 w 1684695"/>
                <a:gd name="connsiteY360" fmla="*/ 1036691 h 1684695"/>
                <a:gd name="connsiteX361" fmla="*/ 1113211 w 1684695"/>
                <a:gd name="connsiteY361" fmla="*/ 1038376 h 1684695"/>
                <a:gd name="connsiteX362" fmla="*/ 1090741 w 1684695"/>
                <a:gd name="connsiteY362" fmla="*/ 1040064 h 1684695"/>
                <a:gd name="connsiteX363" fmla="*/ 1090417 w 1684695"/>
                <a:gd name="connsiteY363" fmla="*/ 1062909 h 1684695"/>
                <a:gd name="connsiteX364" fmla="*/ 1086347 w 1684695"/>
                <a:gd name="connsiteY364" fmla="*/ 1040394 h 1684695"/>
                <a:gd name="connsiteX365" fmla="*/ 1067600 w 1684695"/>
                <a:gd name="connsiteY365" fmla="*/ 1041803 h 1684695"/>
                <a:gd name="connsiteX366" fmla="*/ 1084665 w 1684695"/>
                <a:gd name="connsiteY366" fmla="*/ 1051982 h 1684695"/>
                <a:gd name="connsiteX367" fmla="*/ 1058274 w 1684695"/>
                <a:gd name="connsiteY367" fmla="*/ 1042504 h 1684695"/>
                <a:gd name="connsiteX368" fmla="*/ 1036399 w 1684695"/>
                <a:gd name="connsiteY368" fmla="*/ 1044147 h 1684695"/>
                <a:gd name="connsiteX369" fmla="*/ 1058564 w 1684695"/>
                <a:gd name="connsiteY369" fmla="*/ 1057368 h 1684695"/>
                <a:gd name="connsiteX370" fmla="*/ 1024286 w 1684695"/>
                <a:gd name="connsiteY370" fmla="*/ 1045058 h 1684695"/>
                <a:gd name="connsiteX371" fmla="*/ 984935 w 1684695"/>
                <a:gd name="connsiteY371" fmla="*/ 1048015 h 1684695"/>
                <a:gd name="connsiteX372" fmla="*/ 1020763 w 1684695"/>
                <a:gd name="connsiteY372" fmla="*/ 1083929 h 1684695"/>
                <a:gd name="connsiteX373" fmla="*/ 1056646 w 1684695"/>
                <a:gd name="connsiteY373" fmla="*/ 1090415 h 1684695"/>
                <a:gd name="connsiteX374" fmla="*/ 1027645 w 1684695"/>
                <a:gd name="connsiteY374" fmla="*/ 1090827 h 1684695"/>
                <a:gd name="connsiteX375" fmla="*/ 1069609 w 1684695"/>
                <a:gd name="connsiteY375" fmla="*/ 1132892 h 1684695"/>
                <a:gd name="connsiteX376" fmla="*/ 1106863 w 1684695"/>
                <a:gd name="connsiteY376" fmla="*/ 1139626 h 1684695"/>
                <a:gd name="connsiteX377" fmla="*/ 1076754 w 1684695"/>
                <a:gd name="connsiteY377" fmla="*/ 1140054 h 1684695"/>
                <a:gd name="connsiteX378" fmla="*/ 1087778 w 1684695"/>
                <a:gd name="connsiteY378" fmla="*/ 1151105 h 1684695"/>
                <a:gd name="connsiteX379" fmla="*/ 1072709 w 1684695"/>
                <a:gd name="connsiteY379" fmla="*/ 1140111 h 1684695"/>
                <a:gd name="connsiteX380" fmla="*/ 1057230 w 1684695"/>
                <a:gd name="connsiteY380" fmla="*/ 1140331 h 1684695"/>
                <a:gd name="connsiteX381" fmla="*/ 1154246 w 1684695"/>
                <a:gd name="connsiteY381" fmla="*/ 1206505 h 1684695"/>
                <a:gd name="connsiteX382" fmla="*/ 1046723 w 1684695"/>
                <a:gd name="connsiteY382" fmla="*/ 1154752 h 1684695"/>
                <a:gd name="connsiteX383" fmla="*/ 1070698 w 1684695"/>
                <a:gd name="connsiteY383" fmla="*/ 1197674 h 1684695"/>
                <a:gd name="connsiteX384" fmla="*/ 1121822 w 1684695"/>
                <a:gd name="connsiteY384" fmla="*/ 1248921 h 1684695"/>
                <a:gd name="connsiteX385" fmla="*/ 1065547 w 1684695"/>
                <a:gd name="connsiteY385" fmla="*/ 1207867 h 1684695"/>
                <a:gd name="connsiteX386" fmla="*/ 1144570 w 1684695"/>
                <a:gd name="connsiteY386" fmla="*/ 1364263 h 1684695"/>
                <a:gd name="connsiteX387" fmla="*/ 1047091 w 1684695"/>
                <a:gd name="connsiteY387" fmla="*/ 1215265 h 1684695"/>
                <a:gd name="connsiteX388" fmla="*/ 1054835 w 1684695"/>
                <a:gd name="connsiteY388" fmla="*/ 1287596 h 1684695"/>
                <a:gd name="connsiteX389" fmla="*/ 1027159 w 1684695"/>
                <a:gd name="connsiteY389" fmla="*/ 1184798 h 1684695"/>
                <a:gd name="connsiteX390" fmla="*/ 989474 w 1684695"/>
                <a:gd name="connsiteY390" fmla="*/ 1127196 h 1684695"/>
                <a:gd name="connsiteX391" fmla="*/ 981482 w 1684695"/>
                <a:gd name="connsiteY391" fmla="*/ 1123349 h 1684695"/>
                <a:gd name="connsiteX392" fmla="*/ 982923 w 1684695"/>
                <a:gd name="connsiteY392" fmla="*/ 1136808 h 1684695"/>
                <a:gd name="connsiteX393" fmla="*/ 1006004 w 1684695"/>
                <a:gd name="connsiteY393" fmla="*/ 1178130 h 1684695"/>
                <a:gd name="connsiteX394" fmla="*/ 984645 w 1684695"/>
                <a:gd name="connsiteY394" fmla="*/ 1152897 h 1684695"/>
                <a:gd name="connsiteX395" fmla="*/ 990469 w 1684695"/>
                <a:gd name="connsiteY395" fmla="*/ 1207286 h 1684695"/>
                <a:gd name="connsiteX396" fmla="*/ 971712 w 1684695"/>
                <a:gd name="connsiteY396" fmla="*/ 1137616 h 1684695"/>
                <a:gd name="connsiteX397" fmla="*/ 944616 w 1684695"/>
                <a:gd name="connsiteY397" fmla="*/ 1105605 h 1684695"/>
                <a:gd name="connsiteX398" fmla="*/ 929391 w 1684695"/>
                <a:gd name="connsiteY398" fmla="*/ 1098277 h 1684695"/>
                <a:gd name="connsiteX399" fmla="*/ 927624 w 1684695"/>
                <a:gd name="connsiteY399" fmla="*/ 1100867 h 1684695"/>
                <a:gd name="connsiteX400" fmla="*/ 921145 w 1684695"/>
                <a:gd name="connsiteY400" fmla="*/ 1136707 h 1684695"/>
                <a:gd name="connsiteX401" fmla="*/ 920778 w 1684695"/>
                <a:gd name="connsiteY401" fmla="*/ 1110902 h 1684695"/>
                <a:gd name="connsiteX402" fmla="*/ 908418 w 1684695"/>
                <a:gd name="connsiteY402" fmla="*/ 1129024 h 1684695"/>
                <a:gd name="connsiteX403" fmla="*/ 903430 w 1684695"/>
                <a:gd name="connsiteY403" fmla="*/ 1156619 h 1684695"/>
                <a:gd name="connsiteX404" fmla="*/ 903147 w 1684695"/>
                <a:gd name="connsiteY404" fmla="*/ 1136751 h 1684695"/>
                <a:gd name="connsiteX405" fmla="*/ 883021 w 1684695"/>
                <a:gd name="connsiteY405" fmla="*/ 1166258 h 1684695"/>
                <a:gd name="connsiteX406" fmla="*/ 927951 w 1684695"/>
                <a:gd name="connsiteY406" fmla="*/ 1196904 h 1684695"/>
                <a:gd name="connsiteX407" fmla="*/ 980831 w 1684695"/>
                <a:gd name="connsiteY407" fmla="*/ 1206462 h 1684695"/>
                <a:gd name="connsiteX408" fmla="*/ 942757 w 1684695"/>
                <a:gd name="connsiteY408" fmla="*/ 1207003 h 1684695"/>
                <a:gd name="connsiteX409" fmla="*/ 970809 w 1684695"/>
                <a:gd name="connsiteY409" fmla="*/ 1226137 h 1684695"/>
                <a:gd name="connsiteX410" fmla="*/ 1007715 w 1684695"/>
                <a:gd name="connsiteY410" fmla="*/ 1232808 h 1684695"/>
                <a:gd name="connsiteX411" fmla="*/ 981143 w 1684695"/>
                <a:gd name="connsiteY411" fmla="*/ 1233186 h 1684695"/>
                <a:gd name="connsiteX412" fmla="*/ 1033082 w 1684695"/>
                <a:gd name="connsiteY412" fmla="*/ 1268613 h 1684695"/>
                <a:gd name="connsiteX413" fmla="*/ 975519 w 1684695"/>
                <a:gd name="connsiteY413" fmla="*/ 1240906 h 1684695"/>
                <a:gd name="connsiteX414" fmla="*/ 989052 w 1684695"/>
                <a:gd name="connsiteY414" fmla="*/ 1265135 h 1684695"/>
                <a:gd name="connsiteX415" fmla="*/ 963748 w 1684695"/>
                <a:gd name="connsiteY415" fmla="*/ 1235241 h 1684695"/>
                <a:gd name="connsiteX416" fmla="*/ 936142 w 1684695"/>
                <a:gd name="connsiteY416" fmla="*/ 1221953 h 1684695"/>
                <a:gd name="connsiteX417" fmla="*/ 953719 w 1684695"/>
                <a:gd name="connsiteY417" fmla="*/ 1253422 h 1684695"/>
                <a:gd name="connsiteX418" fmla="*/ 920854 w 1684695"/>
                <a:gd name="connsiteY418" fmla="*/ 1214595 h 1684695"/>
                <a:gd name="connsiteX419" fmla="*/ 871191 w 1684695"/>
                <a:gd name="connsiteY419" fmla="*/ 1190691 h 1684695"/>
                <a:gd name="connsiteX420" fmla="*/ 923594 w 1684695"/>
                <a:gd name="connsiteY420" fmla="*/ 1387205 h 1684695"/>
                <a:gd name="connsiteX421" fmla="*/ 867142 w 1684695"/>
                <a:gd name="connsiteY421" fmla="*/ 1259745 h 1684695"/>
                <a:gd name="connsiteX422" fmla="*/ 859778 w 1684695"/>
                <a:gd name="connsiteY422" fmla="*/ 1391721 h 1684695"/>
                <a:gd name="connsiteX423" fmla="*/ 896464 w 1684695"/>
                <a:gd name="connsiteY423" fmla="*/ 1529295 h 1684695"/>
                <a:gd name="connsiteX424" fmla="*/ 857065 w 1684695"/>
                <a:gd name="connsiteY424" fmla="*/ 1440338 h 1684695"/>
                <a:gd name="connsiteX425" fmla="*/ 843430 w 1684695"/>
                <a:gd name="connsiteY425" fmla="*/ 1684695 h 1684695"/>
                <a:gd name="connsiteX426" fmla="*/ 829575 w 1684695"/>
                <a:gd name="connsiteY426" fmla="*/ 1436398 h 1684695"/>
                <a:gd name="connsiteX427" fmla="*/ 788430 w 1684695"/>
                <a:gd name="connsiteY427" fmla="*/ 1529295 h 1684695"/>
                <a:gd name="connsiteX428" fmla="*/ 826742 w 1684695"/>
                <a:gd name="connsiteY428" fmla="*/ 1385626 h 1684695"/>
                <a:gd name="connsiteX429" fmla="*/ 820097 w 1684695"/>
                <a:gd name="connsiteY429" fmla="*/ 1266548 h 1684695"/>
                <a:gd name="connsiteX430" fmla="*/ 766658 w 1684695"/>
                <a:gd name="connsiteY430" fmla="*/ 1387205 h 1684695"/>
                <a:gd name="connsiteX431" fmla="*/ 816418 w 1684695"/>
                <a:gd name="connsiteY431" fmla="*/ 1200605 h 1684695"/>
                <a:gd name="connsiteX432" fmla="*/ 815832 w 1684695"/>
                <a:gd name="connsiteY432" fmla="*/ 1190110 h 1684695"/>
                <a:gd name="connsiteX433" fmla="*/ 764960 w 1684695"/>
                <a:gd name="connsiteY433" fmla="*/ 1214596 h 1684695"/>
                <a:gd name="connsiteX434" fmla="*/ 732095 w 1684695"/>
                <a:gd name="connsiteY434" fmla="*/ 1253423 h 1684695"/>
                <a:gd name="connsiteX435" fmla="*/ 749672 w 1684695"/>
                <a:gd name="connsiteY435" fmla="*/ 1221954 h 1684695"/>
                <a:gd name="connsiteX436" fmla="*/ 722066 w 1684695"/>
                <a:gd name="connsiteY436" fmla="*/ 1235242 h 1684695"/>
                <a:gd name="connsiteX437" fmla="*/ 696762 w 1684695"/>
                <a:gd name="connsiteY437" fmla="*/ 1265136 h 1684695"/>
                <a:gd name="connsiteX438" fmla="*/ 710295 w 1684695"/>
                <a:gd name="connsiteY438" fmla="*/ 1240907 h 1684695"/>
                <a:gd name="connsiteX439" fmla="*/ 652732 w 1684695"/>
                <a:gd name="connsiteY439" fmla="*/ 1268614 h 1684695"/>
                <a:gd name="connsiteX440" fmla="*/ 704671 w 1684695"/>
                <a:gd name="connsiteY440" fmla="*/ 1233187 h 1684695"/>
                <a:gd name="connsiteX441" fmla="*/ 678099 w 1684695"/>
                <a:gd name="connsiteY441" fmla="*/ 1232809 h 1684695"/>
                <a:gd name="connsiteX442" fmla="*/ 715005 w 1684695"/>
                <a:gd name="connsiteY442" fmla="*/ 1226138 h 1684695"/>
                <a:gd name="connsiteX443" fmla="*/ 743057 w 1684695"/>
                <a:gd name="connsiteY443" fmla="*/ 1207004 h 1684695"/>
                <a:gd name="connsiteX444" fmla="*/ 704983 w 1684695"/>
                <a:gd name="connsiteY444" fmla="*/ 1206463 h 1684695"/>
                <a:gd name="connsiteX445" fmla="*/ 757863 w 1684695"/>
                <a:gd name="connsiteY445" fmla="*/ 1196905 h 1684695"/>
                <a:gd name="connsiteX446" fmla="*/ 814072 w 1684695"/>
                <a:gd name="connsiteY446" fmla="*/ 1158565 h 1684695"/>
                <a:gd name="connsiteX447" fmla="*/ 812454 w 1684695"/>
                <a:gd name="connsiteY447" fmla="*/ 1129570 h 1684695"/>
                <a:gd name="connsiteX448" fmla="*/ 777457 w 1684695"/>
                <a:gd name="connsiteY448" fmla="*/ 1180878 h 1684695"/>
                <a:gd name="connsiteX449" fmla="*/ 811384 w 1684695"/>
                <a:gd name="connsiteY449" fmla="*/ 1110391 h 1684695"/>
                <a:gd name="connsiteX450" fmla="*/ 811175 w 1684695"/>
                <a:gd name="connsiteY450" fmla="*/ 1106651 h 1684695"/>
                <a:gd name="connsiteX451" fmla="*/ 782895 w 1684695"/>
                <a:gd name="connsiteY451" fmla="*/ 1122447 h 1684695"/>
                <a:gd name="connsiteX452" fmla="*/ 810741 w 1684695"/>
                <a:gd name="connsiteY452" fmla="*/ 1098877 h 1684695"/>
                <a:gd name="connsiteX453" fmla="*/ 809180 w 1684695"/>
                <a:gd name="connsiteY453" fmla="*/ 1070902 h 1684695"/>
                <a:gd name="connsiteX454" fmla="*/ 747834 w 1684695"/>
                <a:gd name="connsiteY454" fmla="*/ 1100430 h 1684695"/>
                <a:gd name="connsiteX455" fmla="*/ 751544 w 1684695"/>
                <a:gd name="connsiteY455" fmla="*/ 1110762 h 1684695"/>
                <a:gd name="connsiteX456" fmla="*/ 745928 w 1684695"/>
                <a:gd name="connsiteY456" fmla="*/ 1101347 h 1684695"/>
                <a:gd name="connsiteX457" fmla="*/ 737078 w 1684695"/>
                <a:gd name="connsiteY457" fmla="*/ 1105607 h 1684695"/>
                <a:gd name="connsiteX458" fmla="*/ 730883 w 1684695"/>
                <a:gd name="connsiteY458" fmla="*/ 1112927 h 1684695"/>
                <a:gd name="connsiteX459" fmla="*/ 727038 w 1684695"/>
                <a:gd name="connsiteY459" fmla="*/ 1164084 h 1684695"/>
                <a:gd name="connsiteX460" fmla="*/ 723821 w 1684695"/>
                <a:gd name="connsiteY460" fmla="*/ 1121270 h 1684695"/>
                <a:gd name="connsiteX461" fmla="*/ 675690 w 1684695"/>
                <a:gd name="connsiteY461" fmla="*/ 1178132 h 1684695"/>
                <a:gd name="connsiteX462" fmla="*/ 708523 w 1684695"/>
                <a:gd name="connsiteY462" fmla="*/ 1119351 h 1684695"/>
                <a:gd name="connsiteX463" fmla="*/ 656957 w 1684695"/>
                <a:gd name="connsiteY463" fmla="*/ 1144171 h 1684695"/>
                <a:gd name="connsiteX464" fmla="*/ 609692 w 1684695"/>
                <a:gd name="connsiteY464" fmla="*/ 1200010 h 1684695"/>
                <a:gd name="connsiteX465" fmla="*/ 634971 w 1684695"/>
                <a:gd name="connsiteY465" fmla="*/ 1154754 h 1684695"/>
                <a:gd name="connsiteX466" fmla="*/ 527448 w 1684695"/>
                <a:gd name="connsiteY466" fmla="*/ 1206507 h 1684695"/>
                <a:gd name="connsiteX467" fmla="*/ 624464 w 1684695"/>
                <a:gd name="connsiteY467" fmla="*/ 1140333 h 1684695"/>
                <a:gd name="connsiteX468" fmla="*/ 574831 w 1684695"/>
                <a:gd name="connsiteY468" fmla="*/ 1139628 h 1684695"/>
                <a:gd name="connsiteX469" fmla="*/ 643767 w 1684695"/>
                <a:gd name="connsiteY469" fmla="*/ 1127167 h 1684695"/>
                <a:gd name="connsiteX470" fmla="*/ 696165 w 1684695"/>
                <a:gd name="connsiteY470" fmla="*/ 1091427 h 1684695"/>
                <a:gd name="connsiteX471" fmla="*/ 646690 w 1684695"/>
                <a:gd name="connsiteY471" fmla="*/ 1090725 h 1684695"/>
                <a:gd name="connsiteX472" fmla="*/ 645152 w 1684695"/>
                <a:gd name="connsiteY472" fmla="*/ 1111190 h 1684695"/>
                <a:gd name="connsiteX473" fmla="*/ 643611 w 1684695"/>
                <a:gd name="connsiteY473" fmla="*/ 1090681 h 1684695"/>
                <a:gd name="connsiteX474" fmla="*/ 625048 w 1684695"/>
                <a:gd name="connsiteY474" fmla="*/ 1090417 h 1684695"/>
                <a:gd name="connsiteX475" fmla="*/ 643343 w 1684695"/>
                <a:gd name="connsiteY475" fmla="*/ 1087110 h 1684695"/>
                <a:gd name="connsiteX476" fmla="*/ 641725 w 1684695"/>
                <a:gd name="connsiteY476" fmla="*/ 1065579 h 1684695"/>
                <a:gd name="connsiteX477" fmla="*/ 631546 w 1684695"/>
                <a:gd name="connsiteY477" fmla="*/ 1082644 h 1684695"/>
                <a:gd name="connsiteX478" fmla="*/ 641024 w 1684695"/>
                <a:gd name="connsiteY478" fmla="*/ 1056252 h 1684695"/>
                <a:gd name="connsiteX479" fmla="*/ 639380 w 1684695"/>
                <a:gd name="connsiteY479" fmla="*/ 1034378 h 1684695"/>
                <a:gd name="connsiteX480" fmla="*/ 626160 w 1684695"/>
                <a:gd name="connsiteY480" fmla="*/ 1056542 h 1684695"/>
                <a:gd name="connsiteX481" fmla="*/ 638470 w 1684695"/>
                <a:gd name="connsiteY481" fmla="*/ 1022265 h 1684695"/>
                <a:gd name="connsiteX482" fmla="*/ 635513 w 1684695"/>
                <a:gd name="connsiteY482" fmla="*/ 982913 h 1684695"/>
                <a:gd name="connsiteX483" fmla="*/ 600749 w 1684695"/>
                <a:gd name="connsiteY483" fmla="*/ 1017593 h 1684695"/>
                <a:gd name="connsiteX484" fmla="*/ 594280 w 1684695"/>
                <a:gd name="connsiteY484" fmla="*/ 1053384 h 1684695"/>
                <a:gd name="connsiteX485" fmla="*/ 593869 w 1684695"/>
                <a:gd name="connsiteY485" fmla="*/ 1024457 h 1684695"/>
                <a:gd name="connsiteX486" fmla="*/ 551787 w 1684695"/>
                <a:gd name="connsiteY486" fmla="*/ 1066439 h 1684695"/>
                <a:gd name="connsiteX487" fmla="*/ 545069 w 1684695"/>
                <a:gd name="connsiteY487" fmla="*/ 1103601 h 1684695"/>
                <a:gd name="connsiteX488" fmla="*/ 544642 w 1684695"/>
                <a:gd name="connsiteY488" fmla="*/ 1073566 h 1684695"/>
                <a:gd name="connsiteX489" fmla="*/ 532423 w 1684695"/>
                <a:gd name="connsiteY489" fmla="*/ 1085756 h 1684695"/>
                <a:gd name="connsiteX490" fmla="*/ 544579 w 1684695"/>
                <a:gd name="connsiteY490" fmla="*/ 1069093 h 1684695"/>
                <a:gd name="connsiteX491" fmla="*/ 544364 w 1684695"/>
                <a:gd name="connsiteY491" fmla="*/ 1053968 h 1684695"/>
                <a:gd name="connsiteX492" fmla="*/ 478190 w 1684695"/>
                <a:gd name="connsiteY492" fmla="*/ 1150984 h 1684695"/>
                <a:gd name="connsiteX493" fmla="*/ 529943 w 1684695"/>
                <a:gd name="connsiteY493" fmla="*/ 1043461 h 1684695"/>
                <a:gd name="connsiteX494" fmla="*/ 487193 w 1684695"/>
                <a:gd name="connsiteY494" fmla="*/ 1067341 h 1684695"/>
                <a:gd name="connsiteX495" fmla="*/ 434607 w 1684695"/>
                <a:gd name="connsiteY495" fmla="*/ 1119800 h 1684695"/>
                <a:gd name="connsiteX496" fmla="*/ 475661 w 1684695"/>
                <a:gd name="connsiteY496" fmla="*/ 1063525 h 1684695"/>
                <a:gd name="connsiteX497" fmla="*/ 319265 w 1684695"/>
                <a:gd name="connsiteY497" fmla="*/ 1142548 h 1684695"/>
                <a:gd name="connsiteX498" fmla="*/ 468263 w 1684695"/>
                <a:gd name="connsiteY498" fmla="*/ 1045069 h 1684695"/>
                <a:gd name="connsiteX499" fmla="*/ 395932 w 1684695"/>
                <a:gd name="connsiteY499" fmla="*/ 1052813 h 1684695"/>
                <a:gd name="connsiteX500" fmla="*/ 498730 w 1684695"/>
                <a:gd name="connsiteY500" fmla="*/ 1025137 h 1684695"/>
                <a:gd name="connsiteX501" fmla="*/ 557164 w 1684695"/>
                <a:gd name="connsiteY501" fmla="*/ 986907 h 1684695"/>
                <a:gd name="connsiteX502" fmla="*/ 560780 w 1684695"/>
                <a:gd name="connsiteY502" fmla="*/ 979395 h 1684695"/>
                <a:gd name="connsiteX503" fmla="*/ 545418 w 1684695"/>
                <a:gd name="connsiteY503" fmla="*/ 981040 h 1684695"/>
                <a:gd name="connsiteX504" fmla="*/ 506565 w 1684695"/>
                <a:gd name="connsiteY504" fmla="*/ 1002742 h 1684695"/>
                <a:gd name="connsiteX505" fmla="*/ 530291 w 1684695"/>
                <a:gd name="connsiteY505" fmla="*/ 982660 h 1684695"/>
                <a:gd name="connsiteX506" fmla="*/ 476242 w 1684695"/>
                <a:gd name="connsiteY506" fmla="*/ 988447 h 1684695"/>
                <a:gd name="connsiteX507" fmla="*/ 545476 w 1684695"/>
                <a:gd name="connsiteY507" fmla="*/ 969807 h 1684695"/>
                <a:gd name="connsiteX508" fmla="*/ 579090 w 1684695"/>
                <a:gd name="connsiteY508" fmla="*/ 941354 h 1684695"/>
                <a:gd name="connsiteX509" fmla="*/ 585681 w 1684695"/>
                <a:gd name="connsiteY509" fmla="*/ 927661 h 1684695"/>
                <a:gd name="connsiteX510" fmla="*/ 582661 w 1684695"/>
                <a:gd name="connsiteY510" fmla="*/ 925602 h 1684695"/>
                <a:gd name="connsiteX511" fmla="*/ 546821 w 1684695"/>
                <a:gd name="connsiteY511" fmla="*/ 919123 h 1684695"/>
                <a:gd name="connsiteX512" fmla="*/ 572626 w 1684695"/>
                <a:gd name="connsiteY512" fmla="*/ 918756 h 1684695"/>
                <a:gd name="connsiteX513" fmla="*/ 554504 w 1684695"/>
                <a:gd name="connsiteY513" fmla="*/ 906396 h 1684695"/>
                <a:gd name="connsiteX514" fmla="*/ 526909 w 1684695"/>
                <a:gd name="connsiteY514" fmla="*/ 901408 h 1684695"/>
                <a:gd name="connsiteX515" fmla="*/ 546777 w 1684695"/>
                <a:gd name="connsiteY515" fmla="*/ 901126 h 1684695"/>
                <a:gd name="connsiteX516" fmla="*/ 517489 w 1684695"/>
                <a:gd name="connsiteY516" fmla="*/ 881149 h 1684695"/>
                <a:gd name="connsiteX517" fmla="*/ 487791 w 1684695"/>
                <a:gd name="connsiteY517" fmla="*/ 924689 h 1684695"/>
                <a:gd name="connsiteX518" fmla="*/ 478233 w 1684695"/>
                <a:gd name="connsiteY518" fmla="*/ 977569 h 1684695"/>
                <a:gd name="connsiteX519" fmla="*/ 477692 w 1684695"/>
                <a:gd name="connsiteY519" fmla="*/ 939495 h 1684695"/>
                <a:gd name="connsiteX520" fmla="*/ 458558 w 1684695"/>
                <a:gd name="connsiteY520" fmla="*/ 967547 h 1684695"/>
                <a:gd name="connsiteX521" fmla="*/ 451887 w 1684695"/>
                <a:gd name="connsiteY521" fmla="*/ 1004453 h 1684695"/>
                <a:gd name="connsiteX522" fmla="*/ 451509 w 1684695"/>
                <a:gd name="connsiteY522" fmla="*/ 977881 h 1684695"/>
                <a:gd name="connsiteX523" fmla="*/ 416082 w 1684695"/>
                <a:gd name="connsiteY523" fmla="*/ 1029820 h 1684695"/>
                <a:gd name="connsiteX524" fmla="*/ 443789 w 1684695"/>
                <a:gd name="connsiteY524" fmla="*/ 972257 h 1684695"/>
                <a:gd name="connsiteX525" fmla="*/ 419560 w 1684695"/>
                <a:gd name="connsiteY525" fmla="*/ 985790 h 1684695"/>
                <a:gd name="connsiteX526" fmla="*/ 449454 w 1684695"/>
                <a:gd name="connsiteY526" fmla="*/ 960486 h 1684695"/>
                <a:gd name="connsiteX527" fmla="*/ 462742 w 1684695"/>
                <a:gd name="connsiteY527" fmla="*/ 932880 h 1684695"/>
                <a:gd name="connsiteX528" fmla="*/ 431273 w 1684695"/>
                <a:gd name="connsiteY528" fmla="*/ 950457 h 1684695"/>
                <a:gd name="connsiteX529" fmla="*/ 470100 w 1684695"/>
                <a:gd name="connsiteY529" fmla="*/ 917592 h 1684695"/>
                <a:gd name="connsiteX530" fmla="*/ 494004 w 1684695"/>
                <a:gd name="connsiteY530" fmla="*/ 867929 h 1684695"/>
                <a:gd name="connsiteX531" fmla="*/ 297490 w 1684695"/>
                <a:gd name="connsiteY531" fmla="*/ 920332 h 1684695"/>
                <a:gd name="connsiteX532" fmla="*/ 424950 w 1684695"/>
                <a:gd name="connsiteY532" fmla="*/ 863880 h 1684695"/>
                <a:gd name="connsiteX533" fmla="*/ 292974 w 1684695"/>
                <a:gd name="connsiteY533" fmla="*/ 856516 h 1684695"/>
                <a:gd name="connsiteX534" fmla="*/ 155400 w 1684695"/>
                <a:gd name="connsiteY534" fmla="*/ 893202 h 1684695"/>
                <a:gd name="connsiteX535" fmla="*/ 244357 w 1684695"/>
                <a:gd name="connsiteY535" fmla="*/ 853803 h 1684695"/>
                <a:gd name="connsiteX536" fmla="*/ 0 w 1684695"/>
                <a:gd name="connsiteY536" fmla="*/ 840168 h 1684695"/>
                <a:gd name="connsiteX537" fmla="*/ 248297 w 1684695"/>
                <a:gd name="connsiteY537" fmla="*/ 826313 h 1684695"/>
                <a:gd name="connsiteX538" fmla="*/ 155400 w 1684695"/>
                <a:gd name="connsiteY538" fmla="*/ 785168 h 1684695"/>
                <a:gd name="connsiteX539" fmla="*/ 299069 w 1684695"/>
                <a:gd name="connsiteY539" fmla="*/ 823480 h 1684695"/>
                <a:gd name="connsiteX540" fmla="*/ 418147 w 1684695"/>
                <a:gd name="connsiteY540" fmla="*/ 816835 h 1684695"/>
                <a:gd name="connsiteX541" fmla="*/ 297490 w 1684695"/>
                <a:gd name="connsiteY541" fmla="*/ 763396 h 1684695"/>
                <a:gd name="connsiteX542" fmla="*/ 484090 w 1684695"/>
                <a:gd name="connsiteY542" fmla="*/ 813156 h 1684695"/>
                <a:gd name="connsiteX543" fmla="*/ 494585 w 1684695"/>
                <a:gd name="connsiteY543" fmla="*/ 812570 h 1684695"/>
                <a:gd name="connsiteX544" fmla="*/ 470099 w 1684695"/>
                <a:gd name="connsiteY544" fmla="*/ 761698 h 1684695"/>
                <a:gd name="connsiteX545" fmla="*/ 431272 w 1684695"/>
                <a:gd name="connsiteY545" fmla="*/ 728833 h 1684695"/>
                <a:gd name="connsiteX546" fmla="*/ 462741 w 1684695"/>
                <a:gd name="connsiteY546" fmla="*/ 746410 h 1684695"/>
                <a:gd name="connsiteX547" fmla="*/ 449453 w 1684695"/>
                <a:gd name="connsiteY547" fmla="*/ 718804 h 1684695"/>
                <a:gd name="connsiteX548" fmla="*/ 419559 w 1684695"/>
                <a:gd name="connsiteY548" fmla="*/ 693500 h 1684695"/>
                <a:gd name="connsiteX549" fmla="*/ 443788 w 1684695"/>
                <a:gd name="connsiteY549" fmla="*/ 707033 h 1684695"/>
                <a:gd name="connsiteX550" fmla="*/ 416081 w 1684695"/>
                <a:gd name="connsiteY550" fmla="*/ 649470 h 1684695"/>
                <a:gd name="connsiteX551" fmla="*/ 451508 w 1684695"/>
                <a:gd name="connsiteY551" fmla="*/ 701409 h 1684695"/>
                <a:gd name="connsiteX552" fmla="*/ 451886 w 1684695"/>
                <a:gd name="connsiteY552" fmla="*/ 674837 h 1684695"/>
                <a:gd name="connsiteX553" fmla="*/ 458557 w 1684695"/>
                <a:gd name="connsiteY553" fmla="*/ 711743 h 1684695"/>
                <a:gd name="connsiteX554" fmla="*/ 477691 w 1684695"/>
                <a:gd name="connsiteY554" fmla="*/ 739795 h 1684695"/>
                <a:gd name="connsiteX555" fmla="*/ 478232 w 1684695"/>
                <a:gd name="connsiteY555" fmla="*/ 701721 h 1684695"/>
                <a:gd name="connsiteX556" fmla="*/ 487790 w 1684695"/>
                <a:gd name="connsiteY556" fmla="*/ 754601 h 1684695"/>
                <a:gd name="connsiteX557" fmla="*/ 526130 w 1684695"/>
                <a:gd name="connsiteY557" fmla="*/ 810810 h 1684695"/>
                <a:gd name="connsiteX558" fmla="*/ 552365 w 1684695"/>
                <a:gd name="connsiteY558" fmla="*/ 809346 h 1684695"/>
                <a:gd name="connsiteX559" fmla="*/ 502650 w 1684695"/>
                <a:gd name="connsiteY559" fmla="*/ 775435 h 1684695"/>
                <a:gd name="connsiteX560" fmla="*/ 570949 w 1684695"/>
                <a:gd name="connsiteY560" fmla="*/ 808309 h 1684695"/>
                <a:gd name="connsiteX561" fmla="*/ 576241 w 1684695"/>
                <a:gd name="connsiteY561" fmla="*/ 808014 h 1684695"/>
                <a:gd name="connsiteX562" fmla="*/ 561081 w 1684695"/>
                <a:gd name="connsiteY562" fmla="*/ 780874 h 1684695"/>
                <a:gd name="connsiteX563" fmla="*/ 583702 w 1684695"/>
                <a:gd name="connsiteY563" fmla="*/ 807598 h 1684695"/>
                <a:gd name="connsiteX564" fmla="*/ 613793 w 1684695"/>
                <a:gd name="connsiteY564" fmla="*/ 805918 h 1684695"/>
                <a:gd name="connsiteX565" fmla="*/ 585423 w 1684695"/>
                <a:gd name="connsiteY565" fmla="*/ 746978 h 1684695"/>
                <a:gd name="connsiteX566" fmla="*/ 575956 w 1684695"/>
                <a:gd name="connsiteY566" fmla="*/ 750377 h 1684695"/>
                <a:gd name="connsiteX567" fmla="*/ 584583 w 1684695"/>
                <a:gd name="connsiteY567" fmla="*/ 745232 h 1684695"/>
                <a:gd name="connsiteX568" fmla="*/ 579088 w 1684695"/>
                <a:gd name="connsiteY568" fmla="*/ 733816 h 1684695"/>
                <a:gd name="connsiteX569" fmla="*/ 574287 w 1684695"/>
                <a:gd name="connsiteY569" fmla="*/ 729753 h 1684695"/>
                <a:gd name="connsiteX570" fmla="*/ 522634 w 1684695"/>
                <a:gd name="connsiteY570" fmla="*/ 725871 h 1684695"/>
                <a:gd name="connsiteX571" fmla="*/ 565863 w 1684695"/>
                <a:gd name="connsiteY571" fmla="*/ 722622 h 1684695"/>
                <a:gd name="connsiteX572" fmla="*/ 506563 w 1684695"/>
                <a:gd name="connsiteY572" fmla="*/ 672428 h 1684695"/>
                <a:gd name="connsiteX573" fmla="*/ 565344 w 1684695"/>
                <a:gd name="connsiteY573" fmla="*/ 705261 h 1684695"/>
                <a:gd name="connsiteX574" fmla="*/ 540524 w 1684695"/>
                <a:gd name="connsiteY574" fmla="*/ 653695 h 1684695"/>
                <a:gd name="connsiteX575" fmla="*/ 484685 w 1684695"/>
                <a:gd name="connsiteY575" fmla="*/ 606430 h 1684695"/>
                <a:gd name="connsiteX576" fmla="*/ 529941 w 1684695"/>
                <a:gd name="connsiteY576" fmla="*/ 631709 h 1684695"/>
                <a:gd name="connsiteX577" fmla="*/ 478188 w 1684695"/>
                <a:gd name="connsiteY577" fmla="*/ 524186 h 1684695"/>
                <a:gd name="connsiteX578" fmla="*/ 544362 w 1684695"/>
                <a:gd name="connsiteY578" fmla="*/ 621202 h 1684695"/>
                <a:gd name="connsiteX579" fmla="*/ 545067 w 1684695"/>
                <a:gd name="connsiteY579" fmla="*/ 571569 h 1684695"/>
                <a:gd name="connsiteX580" fmla="*/ 557528 w 1684695"/>
                <a:gd name="connsiteY580" fmla="*/ 640505 h 1684695"/>
                <a:gd name="connsiteX581" fmla="*/ 593268 w 1684695"/>
                <a:gd name="connsiteY581" fmla="*/ 692903 h 1684695"/>
                <a:gd name="connsiteX582" fmla="*/ 593943 w 1684695"/>
                <a:gd name="connsiteY582" fmla="*/ 645369 h 1684695"/>
                <a:gd name="connsiteX583" fmla="*/ 575528 w 1684695"/>
                <a:gd name="connsiteY583" fmla="*/ 643985 h 1684695"/>
                <a:gd name="connsiteX584" fmla="*/ 593982 w 1684695"/>
                <a:gd name="connsiteY584" fmla="*/ 642599 h 1684695"/>
                <a:gd name="connsiteX585" fmla="*/ 594278 w 1684695"/>
                <a:gd name="connsiteY585" fmla="*/ 621786 h 1684695"/>
                <a:gd name="connsiteX586" fmla="*/ 597986 w 1684695"/>
                <a:gd name="connsiteY586" fmla="*/ 642298 h 1684695"/>
                <a:gd name="connsiteX587" fmla="*/ 621139 w 1684695"/>
                <a:gd name="connsiteY587" fmla="*/ 640558 h 1684695"/>
                <a:gd name="connsiteX588" fmla="*/ 604074 w 1684695"/>
                <a:gd name="connsiteY588" fmla="*/ 630379 h 1684695"/>
                <a:gd name="connsiteX589" fmla="*/ 630466 w 1684695"/>
                <a:gd name="connsiteY589" fmla="*/ 639857 h 1684695"/>
                <a:gd name="connsiteX590" fmla="*/ 652340 w 1684695"/>
                <a:gd name="connsiteY590" fmla="*/ 638214 h 1684695"/>
                <a:gd name="connsiteX591" fmla="*/ 630175 w 1684695"/>
                <a:gd name="connsiteY591" fmla="*/ 624993 h 1684695"/>
                <a:gd name="connsiteX592" fmla="*/ 664453 w 1684695"/>
                <a:gd name="connsiteY592" fmla="*/ 637303 h 1684695"/>
                <a:gd name="connsiteX593" fmla="*/ 703804 w 1684695"/>
                <a:gd name="connsiteY593" fmla="*/ 634346 h 1684695"/>
                <a:gd name="connsiteX594" fmla="*/ 670272 w 1684695"/>
                <a:gd name="connsiteY594" fmla="*/ 600733 h 1684695"/>
                <a:gd name="connsiteX595" fmla="*/ 634573 w 1684695"/>
                <a:gd name="connsiteY595" fmla="*/ 594280 h 1684695"/>
                <a:gd name="connsiteX596" fmla="*/ 663426 w 1684695"/>
                <a:gd name="connsiteY596" fmla="*/ 593871 h 1684695"/>
                <a:gd name="connsiteX597" fmla="*/ 621427 w 1684695"/>
                <a:gd name="connsiteY597" fmla="*/ 551770 h 1684695"/>
                <a:gd name="connsiteX598" fmla="*/ 584356 w 1684695"/>
                <a:gd name="connsiteY598" fmla="*/ 545069 h 1684695"/>
                <a:gd name="connsiteX599" fmla="*/ 614318 w 1684695"/>
                <a:gd name="connsiteY599" fmla="*/ 544644 h 1684695"/>
                <a:gd name="connsiteX600" fmla="*/ 600962 w 1684695"/>
                <a:gd name="connsiteY600" fmla="*/ 531256 h 1684695"/>
                <a:gd name="connsiteX601" fmla="*/ 619218 w 1684695"/>
                <a:gd name="connsiteY601" fmla="*/ 544574 h 1684695"/>
                <a:gd name="connsiteX602" fmla="*/ 633989 w 1684695"/>
                <a:gd name="connsiteY602" fmla="*/ 544364 h 1684695"/>
                <a:gd name="connsiteX603" fmla="*/ 536973 w 1684695"/>
                <a:gd name="connsiteY603" fmla="*/ 478190 h 1684695"/>
                <a:gd name="connsiteX604" fmla="*/ 644496 w 1684695"/>
                <a:gd name="connsiteY604" fmla="*/ 529943 h 1684695"/>
                <a:gd name="connsiteX605" fmla="*/ 620713 w 1684695"/>
                <a:gd name="connsiteY605" fmla="*/ 487366 h 1684695"/>
                <a:gd name="connsiteX606" fmla="*/ 566917 w 1684695"/>
                <a:gd name="connsiteY606" fmla="*/ 433440 h 1684695"/>
                <a:gd name="connsiteX607" fmla="*/ 623192 w 1684695"/>
                <a:gd name="connsiteY607" fmla="*/ 474494 h 1684695"/>
                <a:gd name="connsiteX608" fmla="*/ 544170 w 1684695"/>
                <a:gd name="connsiteY608" fmla="*/ 318098 h 1684695"/>
                <a:gd name="connsiteX609" fmla="*/ 641648 w 1684695"/>
                <a:gd name="connsiteY609" fmla="*/ 467096 h 1684695"/>
                <a:gd name="connsiteX610" fmla="*/ 633904 w 1684695"/>
                <a:gd name="connsiteY610" fmla="*/ 394765 h 1684695"/>
                <a:gd name="connsiteX611" fmla="*/ 661581 w 1684695"/>
                <a:gd name="connsiteY611" fmla="*/ 497563 h 1684695"/>
                <a:gd name="connsiteX612" fmla="*/ 700354 w 1684695"/>
                <a:gd name="connsiteY612" fmla="*/ 556830 h 1684695"/>
                <a:gd name="connsiteX613" fmla="*/ 707386 w 1684695"/>
                <a:gd name="connsiteY613" fmla="*/ 560215 h 1684695"/>
                <a:gd name="connsiteX614" fmla="*/ 705538 w 1684695"/>
                <a:gd name="connsiteY614" fmla="*/ 542949 h 1684695"/>
                <a:gd name="connsiteX615" fmla="*/ 685215 w 1684695"/>
                <a:gd name="connsiteY615" fmla="*/ 506565 h 1684695"/>
                <a:gd name="connsiteX616" fmla="*/ 704021 w 1684695"/>
                <a:gd name="connsiteY616" fmla="*/ 528783 h 1684695"/>
                <a:gd name="connsiteX617" fmla="*/ 698271 w 1684695"/>
                <a:gd name="connsiteY617" fmla="*/ 475075 h 1684695"/>
                <a:gd name="connsiteX618" fmla="*/ 716794 w 1684695"/>
                <a:gd name="connsiteY618" fmla="*/ 543873 h 1684695"/>
                <a:gd name="connsiteX619" fmla="*/ 746603 w 1684695"/>
                <a:gd name="connsiteY619" fmla="*/ 579090 h 1684695"/>
                <a:gd name="connsiteX620" fmla="*/ 758763 w 1684695"/>
                <a:gd name="connsiteY620" fmla="*/ 584943 h 1684695"/>
                <a:gd name="connsiteX621" fmla="*/ 761116 w 1684695"/>
                <a:gd name="connsiteY621" fmla="*/ 581494 h 1684695"/>
                <a:gd name="connsiteX622" fmla="*/ 767594 w 1684695"/>
                <a:gd name="connsiteY622" fmla="*/ 545654 h 1684695"/>
                <a:gd name="connsiteX623" fmla="*/ 767961 w 1684695"/>
                <a:gd name="connsiteY623" fmla="*/ 571459 h 1684695"/>
                <a:gd name="connsiteX624" fmla="*/ 780321 w 1684695"/>
                <a:gd name="connsiteY624" fmla="*/ 553337 h 1684695"/>
                <a:gd name="connsiteX625" fmla="*/ 785309 w 1684695"/>
                <a:gd name="connsiteY625" fmla="*/ 525742 h 1684695"/>
                <a:gd name="connsiteX626" fmla="*/ 785592 w 1684695"/>
                <a:gd name="connsiteY626" fmla="*/ 545610 h 1684695"/>
                <a:gd name="connsiteX627" fmla="*/ 805419 w 1684695"/>
                <a:gd name="connsiteY627" fmla="*/ 516542 h 1684695"/>
                <a:gd name="connsiteX628" fmla="*/ 763268 w 1684695"/>
                <a:gd name="connsiteY628" fmla="*/ 487791 h 1684695"/>
                <a:gd name="connsiteX629" fmla="*/ 710388 w 1684695"/>
                <a:gd name="connsiteY629" fmla="*/ 478233 h 1684695"/>
                <a:gd name="connsiteX630" fmla="*/ 748462 w 1684695"/>
                <a:gd name="connsiteY630" fmla="*/ 477692 h 1684695"/>
                <a:gd name="connsiteX631" fmla="*/ 720410 w 1684695"/>
                <a:gd name="connsiteY631" fmla="*/ 458558 h 1684695"/>
                <a:gd name="connsiteX632" fmla="*/ 683504 w 1684695"/>
                <a:gd name="connsiteY632" fmla="*/ 451887 h 1684695"/>
                <a:gd name="connsiteX633" fmla="*/ 710076 w 1684695"/>
                <a:gd name="connsiteY633" fmla="*/ 451509 h 1684695"/>
                <a:gd name="connsiteX634" fmla="*/ 658137 w 1684695"/>
                <a:gd name="connsiteY634" fmla="*/ 416082 h 1684695"/>
                <a:gd name="connsiteX635" fmla="*/ 715700 w 1684695"/>
                <a:gd name="connsiteY635" fmla="*/ 443789 h 1684695"/>
                <a:gd name="connsiteX636" fmla="*/ 702167 w 1684695"/>
                <a:gd name="connsiteY636" fmla="*/ 419560 h 1684695"/>
                <a:gd name="connsiteX637" fmla="*/ 727471 w 1684695"/>
                <a:gd name="connsiteY637" fmla="*/ 449454 h 1684695"/>
                <a:gd name="connsiteX638" fmla="*/ 755077 w 1684695"/>
                <a:gd name="connsiteY638" fmla="*/ 462742 h 1684695"/>
                <a:gd name="connsiteX639" fmla="*/ 737500 w 1684695"/>
                <a:gd name="connsiteY639" fmla="*/ 431273 h 1684695"/>
                <a:gd name="connsiteX640" fmla="*/ 770365 w 1684695"/>
                <a:gd name="connsiteY640" fmla="*/ 470100 h 1684695"/>
                <a:gd name="connsiteX641" fmla="*/ 820028 w 1684695"/>
                <a:gd name="connsiteY641" fmla="*/ 494004 h 1684695"/>
                <a:gd name="connsiteX642" fmla="*/ 767625 w 1684695"/>
                <a:gd name="connsiteY642" fmla="*/ 297490 h 1684695"/>
                <a:gd name="connsiteX643" fmla="*/ 824077 w 1684695"/>
                <a:gd name="connsiteY643" fmla="*/ 424950 h 1684695"/>
                <a:gd name="connsiteX644" fmla="*/ 831441 w 1684695"/>
                <a:gd name="connsiteY644" fmla="*/ 292974 h 1684695"/>
                <a:gd name="connsiteX645" fmla="*/ 794755 w 1684695"/>
                <a:gd name="connsiteY645" fmla="*/ 155400 h 1684695"/>
                <a:gd name="connsiteX646" fmla="*/ 834154 w 1684695"/>
                <a:gd name="connsiteY646" fmla="*/ 244357 h 168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</a:cxnLst>
              <a:rect l="l" t="t" r="r" b="b"/>
              <a:pathLst>
                <a:path w="1684695" h="1684695">
                  <a:moveTo>
                    <a:pt x="1046136" y="1169451"/>
                  </a:moveTo>
                  <a:lnTo>
                    <a:pt x="1049825" y="1176751"/>
                  </a:lnTo>
                  <a:lnTo>
                    <a:pt x="1066263" y="1193229"/>
                  </a:lnTo>
                  <a:close/>
                  <a:moveTo>
                    <a:pt x="1007145" y="1092282"/>
                  </a:moveTo>
                  <a:lnTo>
                    <a:pt x="1017852" y="1113472"/>
                  </a:lnTo>
                  <a:lnTo>
                    <a:pt x="1037927" y="1127165"/>
                  </a:lnTo>
                  <a:lnTo>
                    <a:pt x="1060574" y="1131259"/>
                  </a:lnTo>
                  <a:close/>
                  <a:moveTo>
                    <a:pt x="877545" y="1073322"/>
                  </a:moveTo>
                  <a:lnTo>
                    <a:pt x="872750" y="1159252"/>
                  </a:lnTo>
                  <a:lnTo>
                    <a:pt x="881770" y="1165405"/>
                  </a:lnTo>
                  <a:lnTo>
                    <a:pt x="896896" y="1133977"/>
                  </a:lnTo>
                  <a:lnTo>
                    <a:pt x="880285" y="1143255"/>
                  </a:lnTo>
                  <a:lnTo>
                    <a:pt x="900781" y="1125907"/>
                  </a:lnTo>
                  <a:lnTo>
                    <a:pt x="911325" y="1104001"/>
                  </a:lnTo>
                  <a:lnTo>
                    <a:pt x="887523" y="1117295"/>
                  </a:lnTo>
                  <a:lnTo>
                    <a:pt x="916890" y="1092438"/>
                  </a:lnTo>
                  <a:lnTo>
                    <a:pt x="916960" y="1092294"/>
                  </a:lnTo>
                  <a:close/>
                  <a:moveTo>
                    <a:pt x="513339" y="1044487"/>
                  </a:moveTo>
                  <a:lnTo>
                    <a:pt x="506777" y="1047803"/>
                  </a:lnTo>
                  <a:lnTo>
                    <a:pt x="491965" y="1062580"/>
                  </a:lnTo>
                  <a:close/>
                  <a:moveTo>
                    <a:pt x="1083713" y="1025823"/>
                  </a:moveTo>
                  <a:lnTo>
                    <a:pt x="1068324" y="1035003"/>
                  </a:lnTo>
                  <a:lnTo>
                    <a:pt x="1085607" y="1036302"/>
                  </a:lnTo>
                  <a:close/>
                  <a:moveTo>
                    <a:pt x="737995" y="1018273"/>
                  </a:moveTo>
                  <a:lnTo>
                    <a:pt x="734592" y="1063557"/>
                  </a:lnTo>
                  <a:lnTo>
                    <a:pt x="735071" y="1064891"/>
                  </a:lnTo>
                  <a:lnTo>
                    <a:pt x="756913" y="1049992"/>
                  </a:lnTo>
                  <a:close/>
                  <a:moveTo>
                    <a:pt x="591246" y="1005123"/>
                  </a:moveTo>
                  <a:lnTo>
                    <a:pt x="570546" y="1015582"/>
                  </a:lnTo>
                  <a:lnTo>
                    <a:pt x="557530" y="1034665"/>
                  </a:lnTo>
                  <a:lnTo>
                    <a:pt x="553523" y="1056833"/>
                  </a:lnTo>
                  <a:close/>
                  <a:moveTo>
                    <a:pt x="903601" y="995938"/>
                  </a:moveTo>
                  <a:lnTo>
                    <a:pt x="885165" y="1022968"/>
                  </a:lnTo>
                  <a:lnTo>
                    <a:pt x="934221" y="1056429"/>
                  </a:lnTo>
                  <a:lnTo>
                    <a:pt x="938017" y="1048543"/>
                  </a:lnTo>
                  <a:close/>
                  <a:moveTo>
                    <a:pt x="1063487" y="964201"/>
                  </a:moveTo>
                  <a:lnTo>
                    <a:pt x="1022628" y="967271"/>
                  </a:lnTo>
                  <a:lnTo>
                    <a:pt x="1064030" y="991965"/>
                  </a:lnTo>
                  <a:lnTo>
                    <a:pt x="1000002" y="968972"/>
                  </a:lnTo>
                  <a:lnTo>
                    <a:pt x="946858" y="972965"/>
                  </a:lnTo>
                  <a:lnTo>
                    <a:pt x="974647" y="1027963"/>
                  </a:lnTo>
                  <a:lnTo>
                    <a:pt x="1022353" y="1031548"/>
                  </a:lnTo>
                  <a:lnTo>
                    <a:pt x="1058564" y="1018544"/>
                  </a:lnTo>
                  <a:lnTo>
                    <a:pt x="1035149" y="1032510"/>
                  </a:lnTo>
                  <a:lnTo>
                    <a:pt x="1059393" y="1034331"/>
                  </a:lnTo>
                  <a:lnTo>
                    <a:pt x="1083675" y="1025611"/>
                  </a:lnTo>
                  <a:lnTo>
                    <a:pt x="1073206" y="967691"/>
                  </a:lnTo>
                  <a:close/>
                  <a:moveTo>
                    <a:pt x="710563" y="944836"/>
                  </a:moveTo>
                  <a:lnTo>
                    <a:pt x="655565" y="972625"/>
                  </a:lnTo>
                  <a:lnTo>
                    <a:pt x="651980" y="1020332"/>
                  </a:lnTo>
                  <a:lnTo>
                    <a:pt x="664984" y="1056542"/>
                  </a:lnTo>
                  <a:lnTo>
                    <a:pt x="651018" y="1033128"/>
                  </a:lnTo>
                  <a:lnTo>
                    <a:pt x="649197" y="1057371"/>
                  </a:lnTo>
                  <a:lnTo>
                    <a:pt x="658272" y="1082643"/>
                  </a:lnTo>
                  <a:lnTo>
                    <a:pt x="648525" y="1066302"/>
                  </a:lnTo>
                  <a:lnTo>
                    <a:pt x="647011" y="1086447"/>
                  </a:lnTo>
                  <a:lnTo>
                    <a:pt x="714753" y="1074202"/>
                  </a:lnTo>
                  <a:lnTo>
                    <a:pt x="719327" y="1061466"/>
                  </a:lnTo>
                  <a:lnTo>
                    <a:pt x="716257" y="1020607"/>
                  </a:lnTo>
                  <a:lnTo>
                    <a:pt x="691563" y="1062008"/>
                  </a:lnTo>
                  <a:lnTo>
                    <a:pt x="714556" y="997981"/>
                  </a:lnTo>
                  <a:close/>
                  <a:moveTo>
                    <a:pt x="1048429" y="928752"/>
                  </a:moveTo>
                  <a:lnTo>
                    <a:pt x="1020295" y="945533"/>
                  </a:lnTo>
                  <a:lnTo>
                    <a:pt x="1062013" y="948668"/>
                  </a:lnTo>
                  <a:close/>
                  <a:moveTo>
                    <a:pt x="800973" y="923821"/>
                  </a:moveTo>
                  <a:lnTo>
                    <a:pt x="742766" y="954783"/>
                  </a:lnTo>
                  <a:lnTo>
                    <a:pt x="739791" y="994371"/>
                  </a:lnTo>
                  <a:lnTo>
                    <a:pt x="759204" y="1048430"/>
                  </a:lnTo>
                  <a:lnTo>
                    <a:pt x="806140" y="1016415"/>
                  </a:lnTo>
                  <a:close/>
                  <a:moveTo>
                    <a:pt x="660779" y="883293"/>
                  </a:moveTo>
                  <a:lnTo>
                    <a:pt x="627341" y="932316"/>
                  </a:lnTo>
                  <a:lnTo>
                    <a:pt x="634985" y="935996"/>
                  </a:lnTo>
                  <a:lnTo>
                    <a:pt x="687589" y="901580"/>
                  </a:lnTo>
                  <a:close/>
                  <a:moveTo>
                    <a:pt x="1016415" y="881817"/>
                  </a:moveTo>
                  <a:lnTo>
                    <a:pt x="934702" y="886377"/>
                  </a:lnTo>
                  <a:lnTo>
                    <a:pt x="963915" y="941297"/>
                  </a:lnTo>
                  <a:lnTo>
                    <a:pt x="996393" y="943737"/>
                  </a:lnTo>
                  <a:lnTo>
                    <a:pt x="1046400" y="925778"/>
                  </a:lnTo>
                  <a:close/>
                  <a:moveTo>
                    <a:pt x="525443" y="869488"/>
                  </a:moveTo>
                  <a:lnTo>
                    <a:pt x="518365" y="879865"/>
                  </a:lnTo>
                  <a:lnTo>
                    <a:pt x="549551" y="894875"/>
                  </a:lnTo>
                  <a:lnTo>
                    <a:pt x="540272" y="878263"/>
                  </a:lnTo>
                  <a:lnTo>
                    <a:pt x="557621" y="898759"/>
                  </a:lnTo>
                  <a:lnTo>
                    <a:pt x="579527" y="909303"/>
                  </a:lnTo>
                  <a:lnTo>
                    <a:pt x="566233" y="885501"/>
                  </a:lnTo>
                  <a:lnTo>
                    <a:pt x="591090" y="914868"/>
                  </a:lnTo>
                  <a:lnTo>
                    <a:pt x="591698" y="915161"/>
                  </a:lnTo>
                  <a:lnTo>
                    <a:pt x="611373" y="874283"/>
                  </a:lnTo>
                  <a:close/>
                  <a:moveTo>
                    <a:pt x="1092997" y="769536"/>
                  </a:moveTo>
                  <a:lnTo>
                    <a:pt x="1073322" y="810412"/>
                  </a:lnTo>
                  <a:lnTo>
                    <a:pt x="1159252" y="815207"/>
                  </a:lnTo>
                  <a:lnTo>
                    <a:pt x="1166329" y="804832"/>
                  </a:lnTo>
                  <a:lnTo>
                    <a:pt x="1135143" y="789822"/>
                  </a:lnTo>
                  <a:lnTo>
                    <a:pt x="1144422" y="806433"/>
                  </a:lnTo>
                  <a:lnTo>
                    <a:pt x="1127073" y="785938"/>
                  </a:lnTo>
                  <a:lnTo>
                    <a:pt x="1105167" y="775394"/>
                  </a:lnTo>
                  <a:lnTo>
                    <a:pt x="1118461" y="799195"/>
                  </a:lnTo>
                  <a:lnTo>
                    <a:pt x="1093604" y="769828"/>
                  </a:lnTo>
                  <a:close/>
                  <a:moveTo>
                    <a:pt x="1049709" y="748701"/>
                  </a:moveTo>
                  <a:lnTo>
                    <a:pt x="997105" y="783117"/>
                  </a:lnTo>
                  <a:lnTo>
                    <a:pt x="1023915" y="801404"/>
                  </a:lnTo>
                  <a:lnTo>
                    <a:pt x="1057354" y="752380"/>
                  </a:lnTo>
                  <a:close/>
                  <a:moveTo>
                    <a:pt x="853460" y="740107"/>
                  </a:moveTo>
                  <a:lnTo>
                    <a:pt x="844623" y="821013"/>
                  </a:lnTo>
                  <a:lnTo>
                    <a:pt x="781165" y="770052"/>
                  </a:lnTo>
                  <a:lnTo>
                    <a:pt x="832126" y="833510"/>
                  </a:lnTo>
                  <a:lnTo>
                    <a:pt x="751220" y="842347"/>
                  </a:lnTo>
                  <a:lnTo>
                    <a:pt x="832126" y="851184"/>
                  </a:lnTo>
                  <a:lnTo>
                    <a:pt x="781165" y="914642"/>
                  </a:lnTo>
                  <a:lnTo>
                    <a:pt x="844623" y="863681"/>
                  </a:lnTo>
                  <a:lnTo>
                    <a:pt x="853460" y="944587"/>
                  </a:lnTo>
                  <a:lnTo>
                    <a:pt x="862297" y="863681"/>
                  </a:lnTo>
                  <a:lnTo>
                    <a:pt x="925755" y="914642"/>
                  </a:lnTo>
                  <a:lnTo>
                    <a:pt x="874794" y="851184"/>
                  </a:lnTo>
                  <a:lnTo>
                    <a:pt x="955700" y="842347"/>
                  </a:lnTo>
                  <a:lnTo>
                    <a:pt x="874794" y="833510"/>
                  </a:lnTo>
                  <a:lnTo>
                    <a:pt x="925755" y="770052"/>
                  </a:lnTo>
                  <a:lnTo>
                    <a:pt x="862297" y="821013"/>
                  </a:lnTo>
                  <a:close/>
                  <a:moveTo>
                    <a:pt x="692347" y="738624"/>
                  </a:moveTo>
                  <a:lnTo>
                    <a:pt x="637811" y="758208"/>
                  </a:lnTo>
                  <a:lnTo>
                    <a:pt x="668280" y="802878"/>
                  </a:lnTo>
                  <a:lnTo>
                    <a:pt x="767955" y="797316"/>
                  </a:lnTo>
                  <a:lnTo>
                    <a:pt x="738584" y="742099"/>
                  </a:lnTo>
                  <a:close/>
                  <a:moveTo>
                    <a:pt x="623161" y="733425"/>
                  </a:moveTo>
                  <a:lnTo>
                    <a:pt x="621351" y="734075"/>
                  </a:lnTo>
                  <a:lnTo>
                    <a:pt x="636304" y="755998"/>
                  </a:lnTo>
                  <a:lnTo>
                    <a:pt x="668445" y="736828"/>
                  </a:lnTo>
                  <a:close/>
                  <a:moveTo>
                    <a:pt x="807811" y="716457"/>
                  </a:moveTo>
                  <a:lnTo>
                    <a:pt x="806529" y="719119"/>
                  </a:lnTo>
                  <a:lnTo>
                    <a:pt x="807573" y="720715"/>
                  </a:lnTo>
                  <a:close/>
                  <a:moveTo>
                    <a:pt x="598604" y="645719"/>
                  </a:moveTo>
                  <a:lnTo>
                    <a:pt x="610757" y="712955"/>
                  </a:lnTo>
                  <a:lnTo>
                    <a:pt x="625252" y="718160"/>
                  </a:lnTo>
                  <a:lnTo>
                    <a:pt x="666111" y="715090"/>
                  </a:lnTo>
                  <a:lnTo>
                    <a:pt x="624710" y="690396"/>
                  </a:lnTo>
                  <a:lnTo>
                    <a:pt x="688737" y="713389"/>
                  </a:lnTo>
                  <a:lnTo>
                    <a:pt x="721983" y="710891"/>
                  </a:lnTo>
                  <a:lnTo>
                    <a:pt x="721948" y="710825"/>
                  </a:lnTo>
                  <a:lnTo>
                    <a:pt x="722061" y="710885"/>
                  </a:lnTo>
                  <a:lnTo>
                    <a:pt x="741881" y="709396"/>
                  </a:lnTo>
                  <a:lnTo>
                    <a:pt x="714093" y="654398"/>
                  </a:lnTo>
                  <a:lnTo>
                    <a:pt x="666386" y="650813"/>
                  </a:lnTo>
                  <a:lnTo>
                    <a:pt x="630176" y="663817"/>
                  </a:lnTo>
                  <a:lnTo>
                    <a:pt x="653590" y="649851"/>
                  </a:lnTo>
                  <a:lnTo>
                    <a:pt x="629347" y="648030"/>
                  </a:lnTo>
                  <a:lnTo>
                    <a:pt x="604075" y="657105"/>
                  </a:lnTo>
                  <a:lnTo>
                    <a:pt x="620415" y="647358"/>
                  </a:lnTo>
                  <a:close/>
                  <a:moveTo>
                    <a:pt x="926774" y="639841"/>
                  </a:moveTo>
                  <a:lnTo>
                    <a:pt x="885079" y="668280"/>
                  </a:lnTo>
                  <a:lnTo>
                    <a:pt x="890034" y="757075"/>
                  </a:lnTo>
                  <a:lnTo>
                    <a:pt x="941963" y="729452"/>
                  </a:lnTo>
                  <a:lnTo>
                    <a:pt x="944903" y="690325"/>
                  </a:lnTo>
                  <a:close/>
                  <a:moveTo>
                    <a:pt x="1131172" y="627862"/>
                  </a:moveTo>
                  <a:lnTo>
                    <a:pt x="1093448" y="679573"/>
                  </a:lnTo>
                  <a:lnTo>
                    <a:pt x="1114148" y="669114"/>
                  </a:lnTo>
                  <a:lnTo>
                    <a:pt x="1127165" y="650030"/>
                  </a:lnTo>
                  <a:close/>
                  <a:moveTo>
                    <a:pt x="754285" y="626416"/>
                  </a:moveTo>
                  <a:lnTo>
                    <a:pt x="750722" y="633818"/>
                  </a:lnTo>
                  <a:lnTo>
                    <a:pt x="785138" y="686423"/>
                  </a:lnTo>
                  <a:lnTo>
                    <a:pt x="803275" y="659832"/>
                  </a:lnTo>
                  <a:close/>
                  <a:moveTo>
                    <a:pt x="949881" y="624080"/>
                  </a:moveTo>
                  <a:lnTo>
                    <a:pt x="929667" y="637867"/>
                  </a:lnTo>
                  <a:lnTo>
                    <a:pt x="946699" y="666423"/>
                  </a:lnTo>
                  <a:close/>
                  <a:moveTo>
                    <a:pt x="1192730" y="622116"/>
                  </a:moveTo>
                  <a:lnTo>
                    <a:pt x="1171354" y="640209"/>
                  </a:lnTo>
                  <a:lnTo>
                    <a:pt x="1177917" y="636893"/>
                  </a:lnTo>
                  <a:close/>
                  <a:moveTo>
                    <a:pt x="1037593" y="599444"/>
                  </a:moveTo>
                  <a:lnTo>
                    <a:pt x="969488" y="611754"/>
                  </a:lnTo>
                  <a:lnTo>
                    <a:pt x="965367" y="623230"/>
                  </a:lnTo>
                  <a:lnTo>
                    <a:pt x="968437" y="664090"/>
                  </a:lnTo>
                  <a:lnTo>
                    <a:pt x="993131" y="622688"/>
                  </a:lnTo>
                  <a:lnTo>
                    <a:pt x="970138" y="686715"/>
                  </a:lnTo>
                  <a:lnTo>
                    <a:pt x="972143" y="713398"/>
                  </a:lnTo>
                  <a:lnTo>
                    <a:pt x="976980" y="710825"/>
                  </a:lnTo>
                  <a:lnTo>
                    <a:pt x="972572" y="719112"/>
                  </a:lnTo>
                  <a:lnTo>
                    <a:pt x="974131" y="739860"/>
                  </a:lnTo>
                  <a:lnTo>
                    <a:pt x="1029129" y="712071"/>
                  </a:lnTo>
                  <a:lnTo>
                    <a:pt x="1032714" y="664365"/>
                  </a:lnTo>
                  <a:lnTo>
                    <a:pt x="1019710" y="628154"/>
                  </a:lnTo>
                  <a:lnTo>
                    <a:pt x="1033676" y="651569"/>
                  </a:lnTo>
                  <a:lnTo>
                    <a:pt x="1035497" y="627325"/>
                  </a:lnTo>
                  <a:lnTo>
                    <a:pt x="1026422" y="602053"/>
                  </a:lnTo>
                  <a:lnTo>
                    <a:pt x="1036169" y="618394"/>
                  </a:lnTo>
                  <a:close/>
                  <a:moveTo>
                    <a:pt x="631604" y="553610"/>
                  </a:moveTo>
                  <a:lnTo>
                    <a:pt x="681594" y="590079"/>
                  </a:lnTo>
                  <a:lnTo>
                    <a:pt x="671383" y="569870"/>
                  </a:lnTo>
                  <a:lnTo>
                    <a:pt x="653292" y="557530"/>
                  </a:lnTo>
                  <a:close/>
                  <a:moveTo>
                    <a:pt x="806736" y="517440"/>
                  </a:moveTo>
                  <a:lnTo>
                    <a:pt x="791843" y="548384"/>
                  </a:lnTo>
                  <a:lnTo>
                    <a:pt x="808454" y="539106"/>
                  </a:lnTo>
                  <a:lnTo>
                    <a:pt x="787959" y="556454"/>
                  </a:lnTo>
                  <a:lnTo>
                    <a:pt x="777415" y="578360"/>
                  </a:lnTo>
                  <a:lnTo>
                    <a:pt x="801216" y="565066"/>
                  </a:lnTo>
                  <a:lnTo>
                    <a:pt x="771849" y="589923"/>
                  </a:lnTo>
                  <a:lnTo>
                    <a:pt x="771334" y="590994"/>
                  </a:lnTo>
                  <a:lnTo>
                    <a:pt x="813674" y="611373"/>
                  </a:lnTo>
                  <a:lnTo>
                    <a:pt x="818469" y="525443"/>
                  </a:lnTo>
                  <a:close/>
                  <a:moveTo>
                    <a:pt x="909542" y="504034"/>
                  </a:moveTo>
                  <a:lnTo>
                    <a:pt x="877147" y="526130"/>
                  </a:lnTo>
                  <a:lnTo>
                    <a:pt x="878457" y="549607"/>
                  </a:lnTo>
                  <a:close/>
                  <a:moveTo>
                    <a:pt x="625802" y="492467"/>
                  </a:moveTo>
                  <a:lnTo>
                    <a:pt x="641856" y="511433"/>
                  </a:lnTo>
                  <a:lnTo>
                    <a:pt x="638914" y="505610"/>
                  </a:lnTo>
                  <a:close/>
                  <a:moveTo>
                    <a:pt x="847789" y="0"/>
                  </a:moveTo>
                  <a:lnTo>
                    <a:pt x="861644" y="248297"/>
                  </a:lnTo>
                  <a:lnTo>
                    <a:pt x="902789" y="155400"/>
                  </a:lnTo>
                  <a:lnTo>
                    <a:pt x="864477" y="299069"/>
                  </a:lnTo>
                  <a:lnTo>
                    <a:pt x="871122" y="418147"/>
                  </a:lnTo>
                  <a:lnTo>
                    <a:pt x="924561" y="297490"/>
                  </a:lnTo>
                  <a:lnTo>
                    <a:pt x="874801" y="484090"/>
                  </a:lnTo>
                  <a:lnTo>
                    <a:pt x="875387" y="494585"/>
                  </a:lnTo>
                  <a:lnTo>
                    <a:pt x="926259" y="470099"/>
                  </a:lnTo>
                  <a:lnTo>
                    <a:pt x="959124" y="431272"/>
                  </a:lnTo>
                  <a:lnTo>
                    <a:pt x="941547" y="462741"/>
                  </a:lnTo>
                  <a:lnTo>
                    <a:pt x="969153" y="449453"/>
                  </a:lnTo>
                  <a:lnTo>
                    <a:pt x="994457" y="419559"/>
                  </a:lnTo>
                  <a:lnTo>
                    <a:pt x="980924" y="443788"/>
                  </a:lnTo>
                  <a:lnTo>
                    <a:pt x="1038487" y="416081"/>
                  </a:lnTo>
                  <a:lnTo>
                    <a:pt x="986548" y="451508"/>
                  </a:lnTo>
                  <a:lnTo>
                    <a:pt x="1013120" y="451886"/>
                  </a:lnTo>
                  <a:lnTo>
                    <a:pt x="976214" y="458557"/>
                  </a:lnTo>
                  <a:lnTo>
                    <a:pt x="948162" y="477691"/>
                  </a:lnTo>
                  <a:lnTo>
                    <a:pt x="986236" y="478232"/>
                  </a:lnTo>
                  <a:lnTo>
                    <a:pt x="933356" y="487790"/>
                  </a:lnTo>
                  <a:lnTo>
                    <a:pt x="910304" y="503514"/>
                  </a:lnTo>
                  <a:lnTo>
                    <a:pt x="879461" y="567595"/>
                  </a:lnTo>
                  <a:lnTo>
                    <a:pt x="879843" y="574438"/>
                  </a:lnTo>
                  <a:lnTo>
                    <a:pt x="905844" y="559914"/>
                  </a:lnTo>
                  <a:lnTo>
                    <a:pt x="880242" y="581586"/>
                  </a:lnTo>
                  <a:lnTo>
                    <a:pt x="882039" y="613793"/>
                  </a:lnTo>
                  <a:lnTo>
                    <a:pt x="886653" y="611572"/>
                  </a:lnTo>
                  <a:lnTo>
                    <a:pt x="892324" y="608405"/>
                  </a:lnTo>
                  <a:lnTo>
                    <a:pt x="891124" y="609420"/>
                  </a:lnTo>
                  <a:lnTo>
                    <a:pt x="937822" y="586943"/>
                  </a:lnTo>
                  <a:lnTo>
                    <a:pt x="933150" y="573934"/>
                  </a:lnTo>
                  <a:lnTo>
                    <a:pt x="940220" y="585789"/>
                  </a:lnTo>
                  <a:lnTo>
                    <a:pt x="953228" y="579528"/>
                  </a:lnTo>
                  <a:lnTo>
                    <a:pt x="957656" y="520612"/>
                  </a:lnTo>
                  <a:lnTo>
                    <a:pt x="961405" y="570506"/>
                  </a:lnTo>
                  <a:lnTo>
                    <a:pt x="1015529" y="506563"/>
                  </a:lnTo>
                  <a:lnTo>
                    <a:pt x="982696" y="565344"/>
                  </a:lnTo>
                  <a:lnTo>
                    <a:pt x="1034262" y="540524"/>
                  </a:lnTo>
                  <a:lnTo>
                    <a:pt x="1081527" y="484685"/>
                  </a:lnTo>
                  <a:lnTo>
                    <a:pt x="1056248" y="529941"/>
                  </a:lnTo>
                  <a:lnTo>
                    <a:pt x="1163771" y="478188"/>
                  </a:lnTo>
                  <a:lnTo>
                    <a:pt x="1066755" y="544362"/>
                  </a:lnTo>
                  <a:lnTo>
                    <a:pt x="1116388" y="545067"/>
                  </a:lnTo>
                  <a:lnTo>
                    <a:pt x="1047452" y="557528"/>
                  </a:lnTo>
                  <a:lnTo>
                    <a:pt x="995054" y="593268"/>
                  </a:lnTo>
                  <a:lnTo>
                    <a:pt x="1038011" y="593878"/>
                  </a:lnTo>
                  <a:lnTo>
                    <a:pt x="1039542" y="573507"/>
                  </a:lnTo>
                  <a:lnTo>
                    <a:pt x="1041076" y="593922"/>
                  </a:lnTo>
                  <a:lnTo>
                    <a:pt x="1066171" y="594278"/>
                  </a:lnTo>
                  <a:lnTo>
                    <a:pt x="1041439" y="598749"/>
                  </a:lnTo>
                  <a:lnTo>
                    <a:pt x="1042969" y="619118"/>
                  </a:lnTo>
                  <a:lnTo>
                    <a:pt x="1053148" y="602053"/>
                  </a:lnTo>
                  <a:lnTo>
                    <a:pt x="1043670" y="628444"/>
                  </a:lnTo>
                  <a:lnTo>
                    <a:pt x="1045314" y="650318"/>
                  </a:lnTo>
                  <a:lnTo>
                    <a:pt x="1058534" y="628154"/>
                  </a:lnTo>
                  <a:lnTo>
                    <a:pt x="1046224" y="662432"/>
                  </a:lnTo>
                  <a:lnTo>
                    <a:pt x="1049181" y="701783"/>
                  </a:lnTo>
                  <a:lnTo>
                    <a:pt x="1083946" y="667102"/>
                  </a:lnTo>
                  <a:lnTo>
                    <a:pt x="1090415" y="631311"/>
                  </a:lnTo>
                  <a:lnTo>
                    <a:pt x="1090826" y="660238"/>
                  </a:lnTo>
                  <a:lnTo>
                    <a:pt x="1132908" y="618257"/>
                  </a:lnTo>
                  <a:lnTo>
                    <a:pt x="1139626" y="581094"/>
                  </a:lnTo>
                  <a:lnTo>
                    <a:pt x="1140053" y="611130"/>
                  </a:lnTo>
                  <a:lnTo>
                    <a:pt x="1152271" y="598941"/>
                  </a:lnTo>
                  <a:lnTo>
                    <a:pt x="1140116" y="615602"/>
                  </a:lnTo>
                  <a:lnTo>
                    <a:pt x="1140331" y="630727"/>
                  </a:lnTo>
                  <a:lnTo>
                    <a:pt x="1206505" y="533711"/>
                  </a:lnTo>
                  <a:lnTo>
                    <a:pt x="1154752" y="641234"/>
                  </a:lnTo>
                  <a:lnTo>
                    <a:pt x="1197502" y="617355"/>
                  </a:lnTo>
                  <a:lnTo>
                    <a:pt x="1250087" y="564896"/>
                  </a:lnTo>
                  <a:lnTo>
                    <a:pt x="1209033" y="621171"/>
                  </a:lnTo>
                  <a:lnTo>
                    <a:pt x="1365429" y="542149"/>
                  </a:lnTo>
                  <a:lnTo>
                    <a:pt x="1216431" y="639627"/>
                  </a:lnTo>
                  <a:lnTo>
                    <a:pt x="1288762" y="631883"/>
                  </a:lnTo>
                  <a:lnTo>
                    <a:pt x="1185964" y="659560"/>
                  </a:lnTo>
                  <a:lnTo>
                    <a:pt x="1127530" y="697789"/>
                  </a:lnTo>
                  <a:lnTo>
                    <a:pt x="1123914" y="705301"/>
                  </a:lnTo>
                  <a:lnTo>
                    <a:pt x="1139275" y="703657"/>
                  </a:lnTo>
                  <a:lnTo>
                    <a:pt x="1178130" y="681953"/>
                  </a:lnTo>
                  <a:lnTo>
                    <a:pt x="1154403" y="702037"/>
                  </a:lnTo>
                  <a:lnTo>
                    <a:pt x="1208452" y="696250"/>
                  </a:lnTo>
                  <a:lnTo>
                    <a:pt x="1139218" y="714890"/>
                  </a:lnTo>
                  <a:lnTo>
                    <a:pt x="1105605" y="743341"/>
                  </a:lnTo>
                  <a:lnTo>
                    <a:pt x="1099014" y="757035"/>
                  </a:lnTo>
                  <a:lnTo>
                    <a:pt x="1102033" y="759095"/>
                  </a:lnTo>
                  <a:lnTo>
                    <a:pt x="1137873" y="765573"/>
                  </a:lnTo>
                  <a:lnTo>
                    <a:pt x="1112068" y="765940"/>
                  </a:lnTo>
                  <a:lnTo>
                    <a:pt x="1130190" y="778300"/>
                  </a:lnTo>
                  <a:lnTo>
                    <a:pt x="1157785" y="783288"/>
                  </a:lnTo>
                  <a:lnTo>
                    <a:pt x="1137917" y="783571"/>
                  </a:lnTo>
                  <a:lnTo>
                    <a:pt x="1167205" y="803547"/>
                  </a:lnTo>
                  <a:lnTo>
                    <a:pt x="1196904" y="760006"/>
                  </a:lnTo>
                  <a:lnTo>
                    <a:pt x="1206462" y="707126"/>
                  </a:lnTo>
                  <a:lnTo>
                    <a:pt x="1207003" y="745200"/>
                  </a:lnTo>
                  <a:lnTo>
                    <a:pt x="1226137" y="717148"/>
                  </a:lnTo>
                  <a:lnTo>
                    <a:pt x="1232808" y="680242"/>
                  </a:lnTo>
                  <a:lnTo>
                    <a:pt x="1233186" y="706814"/>
                  </a:lnTo>
                  <a:lnTo>
                    <a:pt x="1268613" y="654875"/>
                  </a:lnTo>
                  <a:lnTo>
                    <a:pt x="1240906" y="712438"/>
                  </a:lnTo>
                  <a:lnTo>
                    <a:pt x="1265135" y="698905"/>
                  </a:lnTo>
                  <a:lnTo>
                    <a:pt x="1235241" y="724209"/>
                  </a:lnTo>
                  <a:lnTo>
                    <a:pt x="1221953" y="751815"/>
                  </a:lnTo>
                  <a:lnTo>
                    <a:pt x="1253422" y="734238"/>
                  </a:lnTo>
                  <a:lnTo>
                    <a:pt x="1214595" y="767103"/>
                  </a:lnTo>
                  <a:lnTo>
                    <a:pt x="1190691" y="816766"/>
                  </a:lnTo>
                  <a:lnTo>
                    <a:pt x="1387205" y="764363"/>
                  </a:lnTo>
                  <a:lnTo>
                    <a:pt x="1259745" y="820815"/>
                  </a:lnTo>
                  <a:lnTo>
                    <a:pt x="1391721" y="828179"/>
                  </a:lnTo>
                  <a:lnTo>
                    <a:pt x="1529295" y="791493"/>
                  </a:lnTo>
                  <a:lnTo>
                    <a:pt x="1440338" y="830892"/>
                  </a:lnTo>
                  <a:lnTo>
                    <a:pt x="1684695" y="844527"/>
                  </a:lnTo>
                  <a:lnTo>
                    <a:pt x="1436398" y="858382"/>
                  </a:lnTo>
                  <a:lnTo>
                    <a:pt x="1529295" y="899527"/>
                  </a:lnTo>
                  <a:lnTo>
                    <a:pt x="1385626" y="861215"/>
                  </a:lnTo>
                  <a:lnTo>
                    <a:pt x="1266548" y="867860"/>
                  </a:lnTo>
                  <a:lnTo>
                    <a:pt x="1387205" y="921299"/>
                  </a:lnTo>
                  <a:lnTo>
                    <a:pt x="1200605" y="871539"/>
                  </a:lnTo>
                  <a:lnTo>
                    <a:pt x="1190110" y="872125"/>
                  </a:lnTo>
                  <a:lnTo>
                    <a:pt x="1214596" y="922997"/>
                  </a:lnTo>
                  <a:lnTo>
                    <a:pt x="1253423" y="955862"/>
                  </a:lnTo>
                  <a:lnTo>
                    <a:pt x="1221954" y="938285"/>
                  </a:lnTo>
                  <a:lnTo>
                    <a:pt x="1235242" y="965891"/>
                  </a:lnTo>
                  <a:lnTo>
                    <a:pt x="1265136" y="991195"/>
                  </a:lnTo>
                  <a:lnTo>
                    <a:pt x="1240907" y="977662"/>
                  </a:lnTo>
                  <a:lnTo>
                    <a:pt x="1268614" y="1035225"/>
                  </a:lnTo>
                  <a:lnTo>
                    <a:pt x="1233187" y="983286"/>
                  </a:lnTo>
                  <a:lnTo>
                    <a:pt x="1232809" y="1009858"/>
                  </a:lnTo>
                  <a:lnTo>
                    <a:pt x="1226138" y="972952"/>
                  </a:lnTo>
                  <a:lnTo>
                    <a:pt x="1207004" y="944900"/>
                  </a:lnTo>
                  <a:lnTo>
                    <a:pt x="1206463" y="982974"/>
                  </a:lnTo>
                  <a:lnTo>
                    <a:pt x="1196905" y="930094"/>
                  </a:lnTo>
                  <a:lnTo>
                    <a:pt x="1158565" y="873885"/>
                  </a:lnTo>
                  <a:lnTo>
                    <a:pt x="1132327" y="875349"/>
                  </a:lnTo>
                  <a:lnTo>
                    <a:pt x="1182044" y="909261"/>
                  </a:lnTo>
                  <a:lnTo>
                    <a:pt x="1113743" y="876387"/>
                  </a:lnTo>
                  <a:lnTo>
                    <a:pt x="1108453" y="876682"/>
                  </a:lnTo>
                  <a:lnTo>
                    <a:pt x="1123613" y="903823"/>
                  </a:lnTo>
                  <a:lnTo>
                    <a:pt x="1100992" y="877098"/>
                  </a:lnTo>
                  <a:lnTo>
                    <a:pt x="1070902" y="878777"/>
                  </a:lnTo>
                  <a:lnTo>
                    <a:pt x="1098910" y="936966"/>
                  </a:lnTo>
                  <a:lnTo>
                    <a:pt x="1112784" y="931984"/>
                  </a:lnTo>
                  <a:lnTo>
                    <a:pt x="1100142" y="939524"/>
                  </a:lnTo>
                  <a:lnTo>
                    <a:pt x="1105607" y="950879"/>
                  </a:lnTo>
                  <a:lnTo>
                    <a:pt x="1106987" y="952047"/>
                  </a:lnTo>
                  <a:lnTo>
                    <a:pt x="1166106" y="956490"/>
                  </a:lnTo>
                  <a:lnTo>
                    <a:pt x="1116628" y="960208"/>
                  </a:lnTo>
                  <a:lnTo>
                    <a:pt x="1178132" y="1012267"/>
                  </a:lnTo>
                  <a:lnTo>
                    <a:pt x="1119351" y="979434"/>
                  </a:lnTo>
                  <a:lnTo>
                    <a:pt x="1144171" y="1031000"/>
                  </a:lnTo>
                  <a:lnTo>
                    <a:pt x="1200010" y="1078265"/>
                  </a:lnTo>
                  <a:lnTo>
                    <a:pt x="1154754" y="1052986"/>
                  </a:lnTo>
                  <a:lnTo>
                    <a:pt x="1206507" y="1160509"/>
                  </a:lnTo>
                  <a:lnTo>
                    <a:pt x="1140333" y="1063493"/>
                  </a:lnTo>
                  <a:lnTo>
                    <a:pt x="1139628" y="1113126"/>
                  </a:lnTo>
                  <a:lnTo>
                    <a:pt x="1127167" y="1044190"/>
                  </a:lnTo>
                  <a:lnTo>
                    <a:pt x="1091427" y="991792"/>
                  </a:lnTo>
                  <a:lnTo>
                    <a:pt x="1090789" y="1036691"/>
                  </a:lnTo>
                  <a:lnTo>
                    <a:pt x="1113211" y="1038376"/>
                  </a:lnTo>
                  <a:lnTo>
                    <a:pt x="1090741" y="1040064"/>
                  </a:lnTo>
                  <a:lnTo>
                    <a:pt x="1090417" y="1062909"/>
                  </a:lnTo>
                  <a:lnTo>
                    <a:pt x="1086347" y="1040394"/>
                  </a:lnTo>
                  <a:lnTo>
                    <a:pt x="1067600" y="1041803"/>
                  </a:lnTo>
                  <a:lnTo>
                    <a:pt x="1084665" y="1051982"/>
                  </a:lnTo>
                  <a:lnTo>
                    <a:pt x="1058274" y="1042504"/>
                  </a:lnTo>
                  <a:lnTo>
                    <a:pt x="1036399" y="1044147"/>
                  </a:lnTo>
                  <a:lnTo>
                    <a:pt x="1058564" y="1057368"/>
                  </a:lnTo>
                  <a:lnTo>
                    <a:pt x="1024286" y="1045058"/>
                  </a:lnTo>
                  <a:lnTo>
                    <a:pt x="984935" y="1048015"/>
                  </a:lnTo>
                  <a:lnTo>
                    <a:pt x="1020763" y="1083929"/>
                  </a:lnTo>
                  <a:lnTo>
                    <a:pt x="1056646" y="1090415"/>
                  </a:lnTo>
                  <a:lnTo>
                    <a:pt x="1027645" y="1090827"/>
                  </a:lnTo>
                  <a:lnTo>
                    <a:pt x="1069609" y="1132892"/>
                  </a:lnTo>
                  <a:lnTo>
                    <a:pt x="1106863" y="1139626"/>
                  </a:lnTo>
                  <a:lnTo>
                    <a:pt x="1076754" y="1140054"/>
                  </a:lnTo>
                  <a:lnTo>
                    <a:pt x="1087778" y="1151105"/>
                  </a:lnTo>
                  <a:lnTo>
                    <a:pt x="1072709" y="1140111"/>
                  </a:lnTo>
                  <a:lnTo>
                    <a:pt x="1057230" y="1140331"/>
                  </a:lnTo>
                  <a:lnTo>
                    <a:pt x="1154246" y="1206505"/>
                  </a:lnTo>
                  <a:lnTo>
                    <a:pt x="1046723" y="1154752"/>
                  </a:lnTo>
                  <a:lnTo>
                    <a:pt x="1070698" y="1197674"/>
                  </a:lnTo>
                  <a:lnTo>
                    <a:pt x="1121822" y="1248921"/>
                  </a:lnTo>
                  <a:lnTo>
                    <a:pt x="1065547" y="1207867"/>
                  </a:lnTo>
                  <a:lnTo>
                    <a:pt x="1144570" y="1364263"/>
                  </a:lnTo>
                  <a:lnTo>
                    <a:pt x="1047091" y="1215265"/>
                  </a:lnTo>
                  <a:lnTo>
                    <a:pt x="1054835" y="1287596"/>
                  </a:lnTo>
                  <a:lnTo>
                    <a:pt x="1027159" y="1184798"/>
                  </a:lnTo>
                  <a:lnTo>
                    <a:pt x="989474" y="1127196"/>
                  </a:lnTo>
                  <a:lnTo>
                    <a:pt x="981482" y="1123349"/>
                  </a:lnTo>
                  <a:lnTo>
                    <a:pt x="982923" y="1136808"/>
                  </a:lnTo>
                  <a:lnTo>
                    <a:pt x="1006004" y="1178130"/>
                  </a:lnTo>
                  <a:lnTo>
                    <a:pt x="984645" y="1152897"/>
                  </a:lnTo>
                  <a:lnTo>
                    <a:pt x="990469" y="1207286"/>
                  </a:lnTo>
                  <a:lnTo>
                    <a:pt x="971712" y="1137616"/>
                  </a:lnTo>
                  <a:lnTo>
                    <a:pt x="944616" y="1105605"/>
                  </a:lnTo>
                  <a:lnTo>
                    <a:pt x="929391" y="1098277"/>
                  </a:lnTo>
                  <a:lnTo>
                    <a:pt x="927624" y="1100867"/>
                  </a:lnTo>
                  <a:lnTo>
                    <a:pt x="921145" y="1136707"/>
                  </a:lnTo>
                  <a:lnTo>
                    <a:pt x="920778" y="1110902"/>
                  </a:lnTo>
                  <a:lnTo>
                    <a:pt x="908418" y="1129024"/>
                  </a:lnTo>
                  <a:lnTo>
                    <a:pt x="903430" y="1156619"/>
                  </a:lnTo>
                  <a:lnTo>
                    <a:pt x="903147" y="1136751"/>
                  </a:lnTo>
                  <a:lnTo>
                    <a:pt x="883021" y="1166258"/>
                  </a:lnTo>
                  <a:lnTo>
                    <a:pt x="927951" y="1196904"/>
                  </a:lnTo>
                  <a:lnTo>
                    <a:pt x="980831" y="1206462"/>
                  </a:lnTo>
                  <a:lnTo>
                    <a:pt x="942757" y="1207003"/>
                  </a:lnTo>
                  <a:lnTo>
                    <a:pt x="970809" y="1226137"/>
                  </a:lnTo>
                  <a:lnTo>
                    <a:pt x="1007715" y="1232808"/>
                  </a:lnTo>
                  <a:lnTo>
                    <a:pt x="981143" y="1233186"/>
                  </a:lnTo>
                  <a:lnTo>
                    <a:pt x="1033082" y="1268613"/>
                  </a:lnTo>
                  <a:lnTo>
                    <a:pt x="975519" y="1240906"/>
                  </a:lnTo>
                  <a:lnTo>
                    <a:pt x="989052" y="1265135"/>
                  </a:lnTo>
                  <a:lnTo>
                    <a:pt x="963748" y="1235241"/>
                  </a:lnTo>
                  <a:lnTo>
                    <a:pt x="936142" y="1221953"/>
                  </a:lnTo>
                  <a:lnTo>
                    <a:pt x="953719" y="1253422"/>
                  </a:lnTo>
                  <a:lnTo>
                    <a:pt x="920854" y="1214595"/>
                  </a:lnTo>
                  <a:lnTo>
                    <a:pt x="871191" y="1190691"/>
                  </a:lnTo>
                  <a:lnTo>
                    <a:pt x="923594" y="1387205"/>
                  </a:lnTo>
                  <a:lnTo>
                    <a:pt x="867142" y="1259745"/>
                  </a:lnTo>
                  <a:lnTo>
                    <a:pt x="859778" y="1391721"/>
                  </a:lnTo>
                  <a:lnTo>
                    <a:pt x="896464" y="1529295"/>
                  </a:lnTo>
                  <a:lnTo>
                    <a:pt x="857065" y="1440338"/>
                  </a:lnTo>
                  <a:lnTo>
                    <a:pt x="843430" y="1684695"/>
                  </a:lnTo>
                  <a:lnTo>
                    <a:pt x="829575" y="1436398"/>
                  </a:lnTo>
                  <a:lnTo>
                    <a:pt x="788430" y="1529295"/>
                  </a:lnTo>
                  <a:lnTo>
                    <a:pt x="826742" y="1385626"/>
                  </a:lnTo>
                  <a:lnTo>
                    <a:pt x="820097" y="1266548"/>
                  </a:lnTo>
                  <a:lnTo>
                    <a:pt x="766658" y="1387205"/>
                  </a:lnTo>
                  <a:lnTo>
                    <a:pt x="816418" y="1200605"/>
                  </a:lnTo>
                  <a:lnTo>
                    <a:pt x="815832" y="1190110"/>
                  </a:lnTo>
                  <a:lnTo>
                    <a:pt x="764960" y="1214596"/>
                  </a:lnTo>
                  <a:lnTo>
                    <a:pt x="732095" y="1253423"/>
                  </a:lnTo>
                  <a:lnTo>
                    <a:pt x="749672" y="1221954"/>
                  </a:lnTo>
                  <a:lnTo>
                    <a:pt x="722066" y="1235242"/>
                  </a:lnTo>
                  <a:lnTo>
                    <a:pt x="696762" y="1265136"/>
                  </a:lnTo>
                  <a:lnTo>
                    <a:pt x="710295" y="1240907"/>
                  </a:lnTo>
                  <a:lnTo>
                    <a:pt x="652732" y="1268614"/>
                  </a:lnTo>
                  <a:lnTo>
                    <a:pt x="704671" y="1233187"/>
                  </a:lnTo>
                  <a:lnTo>
                    <a:pt x="678099" y="1232809"/>
                  </a:lnTo>
                  <a:lnTo>
                    <a:pt x="715005" y="1226138"/>
                  </a:lnTo>
                  <a:lnTo>
                    <a:pt x="743057" y="1207004"/>
                  </a:lnTo>
                  <a:lnTo>
                    <a:pt x="704983" y="1206463"/>
                  </a:lnTo>
                  <a:lnTo>
                    <a:pt x="757863" y="1196905"/>
                  </a:lnTo>
                  <a:lnTo>
                    <a:pt x="814072" y="1158565"/>
                  </a:lnTo>
                  <a:lnTo>
                    <a:pt x="812454" y="1129570"/>
                  </a:lnTo>
                  <a:lnTo>
                    <a:pt x="777457" y="1180878"/>
                  </a:lnTo>
                  <a:lnTo>
                    <a:pt x="811384" y="1110391"/>
                  </a:lnTo>
                  <a:lnTo>
                    <a:pt x="811175" y="1106651"/>
                  </a:lnTo>
                  <a:lnTo>
                    <a:pt x="782895" y="1122447"/>
                  </a:lnTo>
                  <a:lnTo>
                    <a:pt x="810741" y="1098877"/>
                  </a:lnTo>
                  <a:lnTo>
                    <a:pt x="809180" y="1070902"/>
                  </a:lnTo>
                  <a:lnTo>
                    <a:pt x="747834" y="1100430"/>
                  </a:lnTo>
                  <a:lnTo>
                    <a:pt x="751544" y="1110762"/>
                  </a:lnTo>
                  <a:lnTo>
                    <a:pt x="745928" y="1101347"/>
                  </a:lnTo>
                  <a:lnTo>
                    <a:pt x="737078" y="1105607"/>
                  </a:lnTo>
                  <a:lnTo>
                    <a:pt x="730883" y="1112927"/>
                  </a:lnTo>
                  <a:lnTo>
                    <a:pt x="727038" y="1164084"/>
                  </a:lnTo>
                  <a:lnTo>
                    <a:pt x="723821" y="1121270"/>
                  </a:lnTo>
                  <a:lnTo>
                    <a:pt x="675690" y="1178132"/>
                  </a:lnTo>
                  <a:lnTo>
                    <a:pt x="708523" y="1119351"/>
                  </a:lnTo>
                  <a:lnTo>
                    <a:pt x="656957" y="1144171"/>
                  </a:lnTo>
                  <a:lnTo>
                    <a:pt x="609692" y="1200010"/>
                  </a:lnTo>
                  <a:lnTo>
                    <a:pt x="634971" y="1154754"/>
                  </a:lnTo>
                  <a:lnTo>
                    <a:pt x="527448" y="1206507"/>
                  </a:lnTo>
                  <a:lnTo>
                    <a:pt x="624464" y="1140333"/>
                  </a:lnTo>
                  <a:lnTo>
                    <a:pt x="574831" y="1139628"/>
                  </a:lnTo>
                  <a:lnTo>
                    <a:pt x="643767" y="1127167"/>
                  </a:lnTo>
                  <a:lnTo>
                    <a:pt x="696165" y="1091427"/>
                  </a:lnTo>
                  <a:lnTo>
                    <a:pt x="646690" y="1090725"/>
                  </a:lnTo>
                  <a:lnTo>
                    <a:pt x="645152" y="1111190"/>
                  </a:lnTo>
                  <a:lnTo>
                    <a:pt x="643611" y="1090681"/>
                  </a:lnTo>
                  <a:lnTo>
                    <a:pt x="625048" y="1090417"/>
                  </a:lnTo>
                  <a:lnTo>
                    <a:pt x="643343" y="1087110"/>
                  </a:lnTo>
                  <a:lnTo>
                    <a:pt x="641725" y="1065579"/>
                  </a:lnTo>
                  <a:lnTo>
                    <a:pt x="631546" y="1082644"/>
                  </a:lnTo>
                  <a:lnTo>
                    <a:pt x="641024" y="1056252"/>
                  </a:lnTo>
                  <a:lnTo>
                    <a:pt x="639380" y="1034378"/>
                  </a:lnTo>
                  <a:lnTo>
                    <a:pt x="626160" y="1056542"/>
                  </a:lnTo>
                  <a:lnTo>
                    <a:pt x="638470" y="1022265"/>
                  </a:lnTo>
                  <a:lnTo>
                    <a:pt x="635513" y="982913"/>
                  </a:lnTo>
                  <a:lnTo>
                    <a:pt x="600749" y="1017593"/>
                  </a:lnTo>
                  <a:lnTo>
                    <a:pt x="594280" y="1053384"/>
                  </a:lnTo>
                  <a:lnTo>
                    <a:pt x="593869" y="1024457"/>
                  </a:lnTo>
                  <a:lnTo>
                    <a:pt x="551787" y="1066439"/>
                  </a:lnTo>
                  <a:lnTo>
                    <a:pt x="545069" y="1103601"/>
                  </a:lnTo>
                  <a:lnTo>
                    <a:pt x="544642" y="1073566"/>
                  </a:lnTo>
                  <a:lnTo>
                    <a:pt x="532423" y="1085756"/>
                  </a:lnTo>
                  <a:lnTo>
                    <a:pt x="544579" y="1069093"/>
                  </a:lnTo>
                  <a:lnTo>
                    <a:pt x="544364" y="1053968"/>
                  </a:lnTo>
                  <a:lnTo>
                    <a:pt x="478190" y="1150984"/>
                  </a:lnTo>
                  <a:lnTo>
                    <a:pt x="529943" y="1043461"/>
                  </a:lnTo>
                  <a:lnTo>
                    <a:pt x="487193" y="1067341"/>
                  </a:lnTo>
                  <a:lnTo>
                    <a:pt x="434607" y="1119800"/>
                  </a:lnTo>
                  <a:lnTo>
                    <a:pt x="475661" y="1063525"/>
                  </a:lnTo>
                  <a:lnTo>
                    <a:pt x="319265" y="1142548"/>
                  </a:lnTo>
                  <a:lnTo>
                    <a:pt x="468263" y="1045069"/>
                  </a:lnTo>
                  <a:lnTo>
                    <a:pt x="395932" y="1052813"/>
                  </a:lnTo>
                  <a:lnTo>
                    <a:pt x="498730" y="1025137"/>
                  </a:lnTo>
                  <a:lnTo>
                    <a:pt x="557164" y="986907"/>
                  </a:lnTo>
                  <a:lnTo>
                    <a:pt x="560780" y="979395"/>
                  </a:lnTo>
                  <a:lnTo>
                    <a:pt x="545418" y="981040"/>
                  </a:lnTo>
                  <a:lnTo>
                    <a:pt x="506565" y="1002742"/>
                  </a:lnTo>
                  <a:lnTo>
                    <a:pt x="530291" y="982660"/>
                  </a:lnTo>
                  <a:lnTo>
                    <a:pt x="476242" y="988447"/>
                  </a:lnTo>
                  <a:lnTo>
                    <a:pt x="545476" y="969807"/>
                  </a:lnTo>
                  <a:lnTo>
                    <a:pt x="579090" y="941354"/>
                  </a:lnTo>
                  <a:lnTo>
                    <a:pt x="585681" y="927661"/>
                  </a:lnTo>
                  <a:lnTo>
                    <a:pt x="582661" y="925602"/>
                  </a:lnTo>
                  <a:lnTo>
                    <a:pt x="546821" y="919123"/>
                  </a:lnTo>
                  <a:lnTo>
                    <a:pt x="572626" y="918756"/>
                  </a:lnTo>
                  <a:lnTo>
                    <a:pt x="554504" y="906396"/>
                  </a:lnTo>
                  <a:lnTo>
                    <a:pt x="526909" y="901408"/>
                  </a:lnTo>
                  <a:lnTo>
                    <a:pt x="546777" y="901126"/>
                  </a:lnTo>
                  <a:lnTo>
                    <a:pt x="517489" y="881149"/>
                  </a:lnTo>
                  <a:lnTo>
                    <a:pt x="487791" y="924689"/>
                  </a:lnTo>
                  <a:lnTo>
                    <a:pt x="478233" y="977569"/>
                  </a:lnTo>
                  <a:lnTo>
                    <a:pt x="477692" y="939495"/>
                  </a:lnTo>
                  <a:lnTo>
                    <a:pt x="458558" y="967547"/>
                  </a:lnTo>
                  <a:lnTo>
                    <a:pt x="451887" y="1004453"/>
                  </a:lnTo>
                  <a:lnTo>
                    <a:pt x="451509" y="977881"/>
                  </a:lnTo>
                  <a:lnTo>
                    <a:pt x="416082" y="1029820"/>
                  </a:lnTo>
                  <a:lnTo>
                    <a:pt x="443789" y="972257"/>
                  </a:lnTo>
                  <a:lnTo>
                    <a:pt x="419560" y="985790"/>
                  </a:lnTo>
                  <a:lnTo>
                    <a:pt x="449454" y="960486"/>
                  </a:lnTo>
                  <a:lnTo>
                    <a:pt x="462742" y="932880"/>
                  </a:lnTo>
                  <a:lnTo>
                    <a:pt x="431273" y="950457"/>
                  </a:lnTo>
                  <a:lnTo>
                    <a:pt x="470100" y="917592"/>
                  </a:lnTo>
                  <a:lnTo>
                    <a:pt x="494004" y="867929"/>
                  </a:lnTo>
                  <a:lnTo>
                    <a:pt x="297490" y="920332"/>
                  </a:lnTo>
                  <a:lnTo>
                    <a:pt x="424950" y="863880"/>
                  </a:lnTo>
                  <a:lnTo>
                    <a:pt x="292974" y="856516"/>
                  </a:lnTo>
                  <a:lnTo>
                    <a:pt x="155400" y="893202"/>
                  </a:lnTo>
                  <a:lnTo>
                    <a:pt x="244357" y="853803"/>
                  </a:lnTo>
                  <a:lnTo>
                    <a:pt x="0" y="840168"/>
                  </a:lnTo>
                  <a:lnTo>
                    <a:pt x="248297" y="826313"/>
                  </a:lnTo>
                  <a:lnTo>
                    <a:pt x="155400" y="785168"/>
                  </a:lnTo>
                  <a:lnTo>
                    <a:pt x="299069" y="823480"/>
                  </a:lnTo>
                  <a:lnTo>
                    <a:pt x="418147" y="816835"/>
                  </a:lnTo>
                  <a:lnTo>
                    <a:pt x="297490" y="763396"/>
                  </a:lnTo>
                  <a:lnTo>
                    <a:pt x="484090" y="813156"/>
                  </a:lnTo>
                  <a:lnTo>
                    <a:pt x="494585" y="812570"/>
                  </a:lnTo>
                  <a:lnTo>
                    <a:pt x="470099" y="761698"/>
                  </a:lnTo>
                  <a:lnTo>
                    <a:pt x="431272" y="728833"/>
                  </a:lnTo>
                  <a:lnTo>
                    <a:pt x="462741" y="746410"/>
                  </a:lnTo>
                  <a:lnTo>
                    <a:pt x="449453" y="718804"/>
                  </a:lnTo>
                  <a:lnTo>
                    <a:pt x="419559" y="693500"/>
                  </a:lnTo>
                  <a:lnTo>
                    <a:pt x="443788" y="707033"/>
                  </a:lnTo>
                  <a:lnTo>
                    <a:pt x="416081" y="649470"/>
                  </a:lnTo>
                  <a:lnTo>
                    <a:pt x="451508" y="701409"/>
                  </a:lnTo>
                  <a:lnTo>
                    <a:pt x="451886" y="674837"/>
                  </a:lnTo>
                  <a:lnTo>
                    <a:pt x="458557" y="711743"/>
                  </a:lnTo>
                  <a:lnTo>
                    <a:pt x="477691" y="739795"/>
                  </a:lnTo>
                  <a:lnTo>
                    <a:pt x="478232" y="701721"/>
                  </a:lnTo>
                  <a:lnTo>
                    <a:pt x="487790" y="754601"/>
                  </a:lnTo>
                  <a:lnTo>
                    <a:pt x="526130" y="810810"/>
                  </a:lnTo>
                  <a:lnTo>
                    <a:pt x="552365" y="809346"/>
                  </a:lnTo>
                  <a:lnTo>
                    <a:pt x="502650" y="775435"/>
                  </a:lnTo>
                  <a:lnTo>
                    <a:pt x="570949" y="808309"/>
                  </a:lnTo>
                  <a:lnTo>
                    <a:pt x="576241" y="808014"/>
                  </a:lnTo>
                  <a:lnTo>
                    <a:pt x="561081" y="780874"/>
                  </a:lnTo>
                  <a:lnTo>
                    <a:pt x="583702" y="807598"/>
                  </a:lnTo>
                  <a:lnTo>
                    <a:pt x="613793" y="805918"/>
                  </a:lnTo>
                  <a:lnTo>
                    <a:pt x="585423" y="746978"/>
                  </a:lnTo>
                  <a:lnTo>
                    <a:pt x="575956" y="750377"/>
                  </a:lnTo>
                  <a:lnTo>
                    <a:pt x="584583" y="745232"/>
                  </a:lnTo>
                  <a:lnTo>
                    <a:pt x="579088" y="733816"/>
                  </a:lnTo>
                  <a:lnTo>
                    <a:pt x="574287" y="729753"/>
                  </a:lnTo>
                  <a:lnTo>
                    <a:pt x="522634" y="725871"/>
                  </a:lnTo>
                  <a:lnTo>
                    <a:pt x="565863" y="722622"/>
                  </a:lnTo>
                  <a:lnTo>
                    <a:pt x="506563" y="672428"/>
                  </a:lnTo>
                  <a:lnTo>
                    <a:pt x="565344" y="705261"/>
                  </a:lnTo>
                  <a:lnTo>
                    <a:pt x="540524" y="653695"/>
                  </a:lnTo>
                  <a:lnTo>
                    <a:pt x="484685" y="606430"/>
                  </a:lnTo>
                  <a:lnTo>
                    <a:pt x="529941" y="631709"/>
                  </a:lnTo>
                  <a:lnTo>
                    <a:pt x="478188" y="524186"/>
                  </a:lnTo>
                  <a:lnTo>
                    <a:pt x="544362" y="621202"/>
                  </a:lnTo>
                  <a:lnTo>
                    <a:pt x="545067" y="571569"/>
                  </a:lnTo>
                  <a:lnTo>
                    <a:pt x="557528" y="640505"/>
                  </a:lnTo>
                  <a:lnTo>
                    <a:pt x="593268" y="692903"/>
                  </a:lnTo>
                  <a:lnTo>
                    <a:pt x="593943" y="645369"/>
                  </a:lnTo>
                  <a:lnTo>
                    <a:pt x="575528" y="643985"/>
                  </a:lnTo>
                  <a:lnTo>
                    <a:pt x="593982" y="642599"/>
                  </a:lnTo>
                  <a:lnTo>
                    <a:pt x="594278" y="621786"/>
                  </a:lnTo>
                  <a:lnTo>
                    <a:pt x="597986" y="642298"/>
                  </a:lnTo>
                  <a:lnTo>
                    <a:pt x="621139" y="640558"/>
                  </a:lnTo>
                  <a:lnTo>
                    <a:pt x="604074" y="630379"/>
                  </a:lnTo>
                  <a:lnTo>
                    <a:pt x="630466" y="639857"/>
                  </a:lnTo>
                  <a:lnTo>
                    <a:pt x="652340" y="638214"/>
                  </a:lnTo>
                  <a:lnTo>
                    <a:pt x="630175" y="624993"/>
                  </a:lnTo>
                  <a:lnTo>
                    <a:pt x="664453" y="637303"/>
                  </a:lnTo>
                  <a:lnTo>
                    <a:pt x="703804" y="634346"/>
                  </a:lnTo>
                  <a:lnTo>
                    <a:pt x="670272" y="600733"/>
                  </a:lnTo>
                  <a:lnTo>
                    <a:pt x="634573" y="594280"/>
                  </a:lnTo>
                  <a:lnTo>
                    <a:pt x="663426" y="593871"/>
                  </a:lnTo>
                  <a:lnTo>
                    <a:pt x="621427" y="551770"/>
                  </a:lnTo>
                  <a:lnTo>
                    <a:pt x="584356" y="545069"/>
                  </a:lnTo>
                  <a:lnTo>
                    <a:pt x="614318" y="544644"/>
                  </a:lnTo>
                  <a:lnTo>
                    <a:pt x="600962" y="531256"/>
                  </a:lnTo>
                  <a:lnTo>
                    <a:pt x="619218" y="544574"/>
                  </a:lnTo>
                  <a:lnTo>
                    <a:pt x="633989" y="544364"/>
                  </a:lnTo>
                  <a:lnTo>
                    <a:pt x="536973" y="478190"/>
                  </a:lnTo>
                  <a:lnTo>
                    <a:pt x="644496" y="529943"/>
                  </a:lnTo>
                  <a:lnTo>
                    <a:pt x="620713" y="487366"/>
                  </a:lnTo>
                  <a:lnTo>
                    <a:pt x="566917" y="433440"/>
                  </a:lnTo>
                  <a:lnTo>
                    <a:pt x="623192" y="474494"/>
                  </a:lnTo>
                  <a:lnTo>
                    <a:pt x="544170" y="318098"/>
                  </a:lnTo>
                  <a:lnTo>
                    <a:pt x="641648" y="467096"/>
                  </a:lnTo>
                  <a:lnTo>
                    <a:pt x="633904" y="394765"/>
                  </a:lnTo>
                  <a:lnTo>
                    <a:pt x="661581" y="497563"/>
                  </a:lnTo>
                  <a:lnTo>
                    <a:pt x="700354" y="556830"/>
                  </a:lnTo>
                  <a:lnTo>
                    <a:pt x="707386" y="560215"/>
                  </a:lnTo>
                  <a:lnTo>
                    <a:pt x="705538" y="542949"/>
                  </a:lnTo>
                  <a:lnTo>
                    <a:pt x="685215" y="506565"/>
                  </a:lnTo>
                  <a:lnTo>
                    <a:pt x="704021" y="528783"/>
                  </a:lnTo>
                  <a:lnTo>
                    <a:pt x="698271" y="475075"/>
                  </a:lnTo>
                  <a:lnTo>
                    <a:pt x="716794" y="543873"/>
                  </a:lnTo>
                  <a:lnTo>
                    <a:pt x="746603" y="579090"/>
                  </a:lnTo>
                  <a:lnTo>
                    <a:pt x="758763" y="584943"/>
                  </a:lnTo>
                  <a:lnTo>
                    <a:pt x="761116" y="581494"/>
                  </a:lnTo>
                  <a:lnTo>
                    <a:pt x="767594" y="545654"/>
                  </a:lnTo>
                  <a:lnTo>
                    <a:pt x="767961" y="571459"/>
                  </a:lnTo>
                  <a:lnTo>
                    <a:pt x="780321" y="553337"/>
                  </a:lnTo>
                  <a:lnTo>
                    <a:pt x="785309" y="525742"/>
                  </a:lnTo>
                  <a:lnTo>
                    <a:pt x="785592" y="545610"/>
                  </a:lnTo>
                  <a:lnTo>
                    <a:pt x="805419" y="516542"/>
                  </a:lnTo>
                  <a:lnTo>
                    <a:pt x="763268" y="487791"/>
                  </a:lnTo>
                  <a:lnTo>
                    <a:pt x="710388" y="478233"/>
                  </a:lnTo>
                  <a:lnTo>
                    <a:pt x="748462" y="477692"/>
                  </a:lnTo>
                  <a:lnTo>
                    <a:pt x="720410" y="458558"/>
                  </a:lnTo>
                  <a:lnTo>
                    <a:pt x="683504" y="451887"/>
                  </a:lnTo>
                  <a:lnTo>
                    <a:pt x="710076" y="451509"/>
                  </a:lnTo>
                  <a:lnTo>
                    <a:pt x="658137" y="416082"/>
                  </a:lnTo>
                  <a:lnTo>
                    <a:pt x="715700" y="443789"/>
                  </a:lnTo>
                  <a:lnTo>
                    <a:pt x="702167" y="419560"/>
                  </a:lnTo>
                  <a:lnTo>
                    <a:pt x="727471" y="449454"/>
                  </a:lnTo>
                  <a:lnTo>
                    <a:pt x="755077" y="462742"/>
                  </a:lnTo>
                  <a:lnTo>
                    <a:pt x="737500" y="431273"/>
                  </a:lnTo>
                  <a:lnTo>
                    <a:pt x="770365" y="470100"/>
                  </a:lnTo>
                  <a:lnTo>
                    <a:pt x="820028" y="494004"/>
                  </a:lnTo>
                  <a:lnTo>
                    <a:pt x="767625" y="297490"/>
                  </a:lnTo>
                  <a:lnTo>
                    <a:pt x="824077" y="424950"/>
                  </a:lnTo>
                  <a:lnTo>
                    <a:pt x="831441" y="292974"/>
                  </a:lnTo>
                  <a:lnTo>
                    <a:pt x="794755" y="155400"/>
                  </a:lnTo>
                  <a:lnTo>
                    <a:pt x="834154" y="244357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5B674B7-3ECA-4551-9359-98E150273690}"/>
              </a:ext>
            </a:extLst>
          </p:cNvPr>
          <p:cNvGrpSpPr/>
          <p:nvPr/>
        </p:nvGrpSpPr>
        <p:grpSpPr>
          <a:xfrm>
            <a:off x="3711447" y="3812069"/>
            <a:ext cx="2507054" cy="2513378"/>
            <a:chOff x="3711447" y="3812069"/>
            <a:chExt cx="2507054" cy="2513378"/>
          </a:xfrm>
        </p:grpSpPr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3C824242-0A22-42C3-9E26-DE9DDF53B982}"/>
                </a:ext>
              </a:extLst>
            </p:cNvPr>
            <p:cNvSpPr/>
            <p:nvPr/>
          </p:nvSpPr>
          <p:spPr>
            <a:xfrm>
              <a:off x="4477657" y="4434864"/>
              <a:ext cx="1271768" cy="1436120"/>
            </a:xfrm>
            <a:custGeom>
              <a:avLst/>
              <a:gdLst>
                <a:gd name="connsiteX0" fmla="*/ 1636794 w 3272760"/>
                <a:gd name="connsiteY0" fmla="*/ 0 h 3695700"/>
                <a:gd name="connsiteX1" fmla="*/ 1729748 w 3272760"/>
                <a:gd name="connsiteY1" fmla="*/ 92954 h 3695700"/>
                <a:gd name="connsiteX2" fmla="*/ 1729748 w 3272760"/>
                <a:gd name="connsiteY2" fmla="*/ 214662 h 3695700"/>
                <a:gd name="connsiteX3" fmla="*/ 1914779 w 3272760"/>
                <a:gd name="connsiteY3" fmla="*/ 107834 h 3695700"/>
                <a:gd name="connsiteX4" fmla="*/ 1958483 w 3272760"/>
                <a:gd name="connsiteY4" fmla="*/ 119545 h 3695700"/>
                <a:gd name="connsiteX5" fmla="*/ 1946773 w 3272760"/>
                <a:gd name="connsiteY5" fmla="*/ 163249 h 3695700"/>
                <a:gd name="connsiteX6" fmla="*/ 1729748 w 3272760"/>
                <a:gd name="connsiteY6" fmla="*/ 288549 h 3695700"/>
                <a:gd name="connsiteX7" fmla="*/ 1729748 w 3272760"/>
                <a:gd name="connsiteY7" fmla="*/ 400536 h 3695700"/>
                <a:gd name="connsiteX8" fmla="*/ 2078578 w 3272760"/>
                <a:gd name="connsiteY8" fmla="*/ 199139 h 3695700"/>
                <a:gd name="connsiteX9" fmla="*/ 2122283 w 3272760"/>
                <a:gd name="connsiteY9" fmla="*/ 210850 h 3695700"/>
                <a:gd name="connsiteX10" fmla="*/ 2110572 w 3272760"/>
                <a:gd name="connsiteY10" fmla="*/ 254554 h 3695700"/>
                <a:gd name="connsiteX11" fmla="*/ 1729748 w 3272760"/>
                <a:gd name="connsiteY11" fmla="*/ 474423 h 3695700"/>
                <a:gd name="connsiteX12" fmla="*/ 1729748 w 3272760"/>
                <a:gd name="connsiteY12" fmla="*/ 586412 h 3695700"/>
                <a:gd name="connsiteX13" fmla="*/ 2242379 w 3272760"/>
                <a:gd name="connsiteY13" fmla="*/ 290444 h 3695700"/>
                <a:gd name="connsiteX14" fmla="*/ 2286083 w 3272760"/>
                <a:gd name="connsiteY14" fmla="*/ 302155 h 3695700"/>
                <a:gd name="connsiteX15" fmla="*/ 2274373 w 3272760"/>
                <a:gd name="connsiteY15" fmla="*/ 345859 h 3695700"/>
                <a:gd name="connsiteX16" fmla="*/ 1729748 w 3272760"/>
                <a:gd name="connsiteY16" fmla="*/ 660299 h 3695700"/>
                <a:gd name="connsiteX17" fmla="*/ 1729748 w 3272760"/>
                <a:gd name="connsiteY17" fmla="*/ 772287 h 3695700"/>
                <a:gd name="connsiteX18" fmla="*/ 2406179 w 3272760"/>
                <a:gd name="connsiteY18" fmla="*/ 381749 h 3695700"/>
                <a:gd name="connsiteX19" fmla="*/ 2449884 w 3272760"/>
                <a:gd name="connsiteY19" fmla="*/ 393460 h 3695700"/>
                <a:gd name="connsiteX20" fmla="*/ 2438173 w 3272760"/>
                <a:gd name="connsiteY20" fmla="*/ 437165 h 3695700"/>
                <a:gd name="connsiteX21" fmla="*/ 1729748 w 3272760"/>
                <a:gd name="connsiteY21" fmla="*/ 846174 h 3695700"/>
                <a:gd name="connsiteX22" fmla="*/ 1729748 w 3272760"/>
                <a:gd name="connsiteY22" fmla="*/ 958163 h 3695700"/>
                <a:gd name="connsiteX23" fmla="*/ 2569980 w 3272760"/>
                <a:gd name="connsiteY23" fmla="*/ 473055 h 3695700"/>
                <a:gd name="connsiteX24" fmla="*/ 2613685 w 3272760"/>
                <a:gd name="connsiteY24" fmla="*/ 484765 h 3695700"/>
                <a:gd name="connsiteX25" fmla="*/ 2601974 w 3272760"/>
                <a:gd name="connsiteY25" fmla="*/ 528470 h 3695700"/>
                <a:gd name="connsiteX26" fmla="*/ 1729748 w 3272760"/>
                <a:gd name="connsiteY26" fmla="*/ 1032050 h 3695700"/>
                <a:gd name="connsiteX27" fmla="*/ 1729748 w 3272760"/>
                <a:gd name="connsiteY27" fmla="*/ 1144039 h 3695700"/>
                <a:gd name="connsiteX28" fmla="*/ 2733781 w 3272760"/>
                <a:gd name="connsiteY28" fmla="*/ 564360 h 3695700"/>
                <a:gd name="connsiteX29" fmla="*/ 2777486 w 3272760"/>
                <a:gd name="connsiteY29" fmla="*/ 576071 h 3695700"/>
                <a:gd name="connsiteX30" fmla="*/ 2765775 w 3272760"/>
                <a:gd name="connsiteY30" fmla="*/ 619775 h 3695700"/>
                <a:gd name="connsiteX31" fmla="*/ 1729748 w 3272760"/>
                <a:gd name="connsiteY31" fmla="*/ 1217926 h 3695700"/>
                <a:gd name="connsiteX32" fmla="*/ 1729748 w 3272760"/>
                <a:gd name="connsiteY32" fmla="*/ 1329915 h 3695700"/>
                <a:gd name="connsiteX33" fmla="*/ 2897582 w 3272760"/>
                <a:gd name="connsiteY33" fmla="*/ 655665 h 3695700"/>
                <a:gd name="connsiteX34" fmla="*/ 2941286 w 3272760"/>
                <a:gd name="connsiteY34" fmla="*/ 667376 h 3695700"/>
                <a:gd name="connsiteX35" fmla="*/ 2929576 w 3272760"/>
                <a:gd name="connsiteY35" fmla="*/ 711080 h 3695700"/>
                <a:gd name="connsiteX36" fmla="*/ 1729747 w 3272760"/>
                <a:gd name="connsiteY36" fmla="*/ 1403802 h 3695700"/>
                <a:gd name="connsiteX37" fmla="*/ 1729747 w 3272760"/>
                <a:gd name="connsiteY37" fmla="*/ 1515790 h 3695700"/>
                <a:gd name="connsiteX38" fmla="*/ 3061382 w 3272760"/>
                <a:gd name="connsiteY38" fmla="*/ 746970 h 3695700"/>
                <a:gd name="connsiteX39" fmla="*/ 3105087 w 3272760"/>
                <a:gd name="connsiteY39" fmla="*/ 758681 h 3695700"/>
                <a:gd name="connsiteX40" fmla="*/ 3093376 w 3272760"/>
                <a:gd name="connsiteY40" fmla="*/ 802386 h 3695700"/>
                <a:gd name="connsiteX41" fmla="*/ 1729747 w 3272760"/>
                <a:gd name="connsiteY41" fmla="*/ 1589677 h 3695700"/>
                <a:gd name="connsiteX42" fmla="*/ 1729747 w 3272760"/>
                <a:gd name="connsiteY42" fmla="*/ 1700704 h 3695700"/>
                <a:gd name="connsiteX43" fmla="*/ 3224764 w 3272760"/>
                <a:gd name="connsiteY43" fmla="*/ 837556 h 3695700"/>
                <a:gd name="connsiteX44" fmla="*/ 3268469 w 3272760"/>
                <a:gd name="connsiteY44" fmla="*/ 849266 h 3695700"/>
                <a:gd name="connsiteX45" fmla="*/ 3256758 w 3272760"/>
                <a:gd name="connsiteY45" fmla="*/ 892971 h 3695700"/>
                <a:gd name="connsiteX46" fmla="*/ 1729747 w 3272760"/>
                <a:gd name="connsiteY46" fmla="*/ 1774591 h 3695700"/>
                <a:gd name="connsiteX47" fmla="*/ 1729747 w 3272760"/>
                <a:gd name="connsiteY47" fmla="*/ 1774798 h 3695700"/>
                <a:gd name="connsiteX48" fmla="*/ 1826550 w 3272760"/>
                <a:gd name="connsiteY48" fmla="*/ 1830687 h 3695700"/>
                <a:gd name="connsiteX49" fmla="*/ 3221937 w 3272760"/>
                <a:gd name="connsiteY49" fmla="*/ 1025060 h 3695700"/>
                <a:gd name="connsiteX50" fmla="*/ 3265642 w 3272760"/>
                <a:gd name="connsiteY50" fmla="*/ 1036770 h 3695700"/>
                <a:gd name="connsiteX51" fmla="*/ 3253931 w 3272760"/>
                <a:gd name="connsiteY51" fmla="*/ 1080475 h 3695700"/>
                <a:gd name="connsiteX52" fmla="*/ 1890538 w 3272760"/>
                <a:gd name="connsiteY52" fmla="*/ 1867630 h 3695700"/>
                <a:gd name="connsiteX53" fmla="*/ 1987523 w 3272760"/>
                <a:gd name="connsiteY53" fmla="*/ 1923625 h 3695700"/>
                <a:gd name="connsiteX54" fmla="*/ 3219110 w 3272760"/>
                <a:gd name="connsiteY54" fmla="*/ 1212568 h 3695700"/>
                <a:gd name="connsiteX55" fmla="*/ 3262814 w 3272760"/>
                <a:gd name="connsiteY55" fmla="*/ 1224279 h 3695700"/>
                <a:gd name="connsiteX56" fmla="*/ 3251104 w 3272760"/>
                <a:gd name="connsiteY56" fmla="*/ 1267983 h 3695700"/>
                <a:gd name="connsiteX57" fmla="*/ 2051511 w 3272760"/>
                <a:gd name="connsiteY57" fmla="*/ 1960568 h 3695700"/>
                <a:gd name="connsiteX58" fmla="*/ 2148496 w 3272760"/>
                <a:gd name="connsiteY58" fmla="*/ 2016563 h 3695700"/>
                <a:gd name="connsiteX59" fmla="*/ 3216282 w 3272760"/>
                <a:gd name="connsiteY59" fmla="*/ 1400076 h 3695700"/>
                <a:gd name="connsiteX60" fmla="*/ 3259987 w 3272760"/>
                <a:gd name="connsiteY60" fmla="*/ 1411787 h 3695700"/>
                <a:gd name="connsiteX61" fmla="*/ 3248276 w 3272760"/>
                <a:gd name="connsiteY61" fmla="*/ 1455491 h 3695700"/>
                <a:gd name="connsiteX62" fmla="*/ 2212484 w 3272760"/>
                <a:gd name="connsiteY62" fmla="*/ 2053506 h 3695700"/>
                <a:gd name="connsiteX63" fmla="*/ 2309469 w 3272760"/>
                <a:gd name="connsiteY63" fmla="*/ 2109500 h 3695700"/>
                <a:gd name="connsiteX64" fmla="*/ 3213454 w 3272760"/>
                <a:gd name="connsiteY64" fmla="*/ 1587584 h 3695700"/>
                <a:gd name="connsiteX65" fmla="*/ 3257159 w 3272760"/>
                <a:gd name="connsiteY65" fmla="*/ 1599295 h 3695700"/>
                <a:gd name="connsiteX66" fmla="*/ 3245448 w 3272760"/>
                <a:gd name="connsiteY66" fmla="*/ 1643000 h 3695700"/>
                <a:gd name="connsiteX67" fmla="*/ 2373457 w 3272760"/>
                <a:gd name="connsiteY67" fmla="*/ 2146444 h 3695700"/>
                <a:gd name="connsiteX68" fmla="*/ 2470442 w 3272760"/>
                <a:gd name="connsiteY68" fmla="*/ 2202438 h 3695700"/>
                <a:gd name="connsiteX69" fmla="*/ 3210626 w 3272760"/>
                <a:gd name="connsiteY69" fmla="*/ 1775093 h 3695700"/>
                <a:gd name="connsiteX70" fmla="*/ 3254331 w 3272760"/>
                <a:gd name="connsiteY70" fmla="*/ 1786803 h 3695700"/>
                <a:gd name="connsiteX71" fmla="*/ 3242620 w 3272760"/>
                <a:gd name="connsiteY71" fmla="*/ 1830508 h 3695700"/>
                <a:gd name="connsiteX72" fmla="*/ 2534430 w 3272760"/>
                <a:gd name="connsiteY72" fmla="*/ 2239382 h 3695700"/>
                <a:gd name="connsiteX73" fmla="*/ 2631415 w 3272760"/>
                <a:gd name="connsiteY73" fmla="*/ 2295376 h 3695700"/>
                <a:gd name="connsiteX74" fmla="*/ 3207799 w 3272760"/>
                <a:gd name="connsiteY74" fmla="*/ 1962601 h 3695700"/>
                <a:gd name="connsiteX75" fmla="*/ 3251503 w 3272760"/>
                <a:gd name="connsiteY75" fmla="*/ 1974311 h 3695700"/>
                <a:gd name="connsiteX76" fmla="*/ 3239793 w 3272760"/>
                <a:gd name="connsiteY76" fmla="*/ 2018016 h 3695700"/>
                <a:gd name="connsiteX77" fmla="*/ 2695403 w 3272760"/>
                <a:gd name="connsiteY77" fmla="*/ 2332320 h 3695700"/>
                <a:gd name="connsiteX78" fmla="*/ 2792388 w 3272760"/>
                <a:gd name="connsiteY78" fmla="*/ 2388314 h 3695700"/>
                <a:gd name="connsiteX79" fmla="*/ 3204971 w 3272760"/>
                <a:gd name="connsiteY79" fmla="*/ 2150109 h 3695700"/>
                <a:gd name="connsiteX80" fmla="*/ 3248676 w 3272760"/>
                <a:gd name="connsiteY80" fmla="*/ 2161820 h 3695700"/>
                <a:gd name="connsiteX81" fmla="*/ 3236965 w 3272760"/>
                <a:gd name="connsiteY81" fmla="*/ 2205524 h 3695700"/>
                <a:gd name="connsiteX82" fmla="*/ 2856376 w 3272760"/>
                <a:gd name="connsiteY82" fmla="*/ 2425257 h 3695700"/>
                <a:gd name="connsiteX83" fmla="*/ 2953360 w 3272760"/>
                <a:gd name="connsiteY83" fmla="*/ 2481251 h 3695700"/>
                <a:gd name="connsiteX84" fmla="*/ 3202144 w 3272760"/>
                <a:gd name="connsiteY84" fmla="*/ 2337616 h 3695700"/>
                <a:gd name="connsiteX85" fmla="*/ 3245848 w 3272760"/>
                <a:gd name="connsiteY85" fmla="*/ 2349326 h 3695700"/>
                <a:gd name="connsiteX86" fmla="*/ 3234138 w 3272760"/>
                <a:gd name="connsiteY86" fmla="*/ 2393031 h 3695700"/>
                <a:gd name="connsiteX87" fmla="*/ 3017348 w 3272760"/>
                <a:gd name="connsiteY87" fmla="*/ 2518195 h 3695700"/>
                <a:gd name="connsiteX88" fmla="*/ 3177957 w 3272760"/>
                <a:gd name="connsiteY88" fmla="*/ 2610922 h 3695700"/>
                <a:gd name="connsiteX89" fmla="*/ 3211980 w 3272760"/>
                <a:gd name="connsiteY89" fmla="*/ 2737900 h 3695700"/>
                <a:gd name="connsiteX90" fmla="*/ 3211982 w 3272760"/>
                <a:gd name="connsiteY90" fmla="*/ 2737899 h 3695700"/>
                <a:gd name="connsiteX91" fmla="*/ 3085004 w 3272760"/>
                <a:gd name="connsiteY91" fmla="*/ 2771923 h 3695700"/>
                <a:gd name="connsiteX92" fmla="*/ 2955738 w 3272760"/>
                <a:gd name="connsiteY92" fmla="*/ 2697291 h 3695700"/>
                <a:gd name="connsiteX93" fmla="*/ 2955738 w 3272760"/>
                <a:gd name="connsiteY93" fmla="*/ 2894086 h 3695700"/>
                <a:gd name="connsiteX94" fmla="*/ 2923744 w 3272760"/>
                <a:gd name="connsiteY94" fmla="*/ 2926080 h 3695700"/>
                <a:gd name="connsiteX95" fmla="*/ 2891750 w 3272760"/>
                <a:gd name="connsiteY95" fmla="*/ 2894086 h 3695700"/>
                <a:gd name="connsiteX96" fmla="*/ 2891750 w 3272760"/>
                <a:gd name="connsiteY96" fmla="*/ 2660348 h 3695700"/>
                <a:gd name="connsiteX97" fmla="*/ 2794766 w 3272760"/>
                <a:gd name="connsiteY97" fmla="*/ 2604354 h 3695700"/>
                <a:gd name="connsiteX98" fmla="*/ 2794766 w 3272760"/>
                <a:gd name="connsiteY98" fmla="*/ 2990288 h 3695700"/>
                <a:gd name="connsiteX99" fmla="*/ 2762772 w 3272760"/>
                <a:gd name="connsiteY99" fmla="*/ 3022282 h 3695700"/>
                <a:gd name="connsiteX100" fmla="*/ 2730778 w 3272760"/>
                <a:gd name="connsiteY100" fmla="*/ 2990288 h 3695700"/>
                <a:gd name="connsiteX101" fmla="*/ 2730778 w 3272760"/>
                <a:gd name="connsiteY101" fmla="*/ 2567411 h 3695700"/>
                <a:gd name="connsiteX102" fmla="*/ 2633793 w 3272760"/>
                <a:gd name="connsiteY102" fmla="*/ 2511416 h 3695700"/>
                <a:gd name="connsiteX103" fmla="*/ 2633793 w 3272760"/>
                <a:gd name="connsiteY103" fmla="*/ 3086491 h 3695700"/>
                <a:gd name="connsiteX104" fmla="*/ 2601799 w 3272760"/>
                <a:gd name="connsiteY104" fmla="*/ 3118485 h 3695700"/>
                <a:gd name="connsiteX105" fmla="*/ 2569805 w 3272760"/>
                <a:gd name="connsiteY105" fmla="*/ 3086491 h 3695700"/>
                <a:gd name="connsiteX106" fmla="*/ 2569805 w 3272760"/>
                <a:gd name="connsiteY106" fmla="*/ 2474473 h 3695700"/>
                <a:gd name="connsiteX107" fmla="*/ 2472820 w 3272760"/>
                <a:gd name="connsiteY107" fmla="*/ 2418479 h 3695700"/>
                <a:gd name="connsiteX108" fmla="*/ 2472820 w 3272760"/>
                <a:gd name="connsiteY108" fmla="*/ 3182694 h 3695700"/>
                <a:gd name="connsiteX109" fmla="*/ 2440826 w 3272760"/>
                <a:gd name="connsiteY109" fmla="*/ 3214688 h 3695700"/>
                <a:gd name="connsiteX110" fmla="*/ 2408832 w 3272760"/>
                <a:gd name="connsiteY110" fmla="*/ 3182694 h 3695700"/>
                <a:gd name="connsiteX111" fmla="*/ 2408832 w 3272760"/>
                <a:gd name="connsiteY111" fmla="*/ 2381535 h 3695700"/>
                <a:gd name="connsiteX112" fmla="*/ 2311847 w 3272760"/>
                <a:gd name="connsiteY112" fmla="*/ 2325541 h 3695700"/>
                <a:gd name="connsiteX113" fmla="*/ 2311847 w 3272760"/>
                <a:gd name="connsiteY113" fmla="*/ 3278897 h 3695700"/>
                <a:gd name="connsiteX114" fmla="*/ 2279853 w 3272760"/>
                <a:gd name="connsiteY114" fmla="*/ 3310891 h 3695700"/>
                <a:gd name="connsiteX115" fmla="*/ 2247859 w 3272760"/>
                <a:gd name="connsiteY115" fmla="*/ 3278897 h 3695700"/>
                <a:gd name="connsiteX116" fmla="*/ 2247859 w 3272760"/>
                <a:gd name="connsiteY116" fmla="*/ 2288597 h 3695700"/>
                <a:gd name="connsiteX117" fmla="*/ 2150874 w 3272760"/>
                <a:gd name="connsiteY117" fmla="*/ 2232603 h 3695700"/>
                <a:gd name="connsiteX118" fmla="*/ 2150874 w 3272760"/>
                <a:gd name="connsiteY118" fmla="*/ 3375100 h 3695700"/>
                <a:gd name="connsiteX119" fmla="*/ 2118880 w 3272760"/>
                <a:gd name="connsiteY119" fmla="*/ 3407094 h 3695700"/>
                <a:gd name="connsiteX120" fmla="*/ 2086886 w 3272760"/>
                <a:gd name="connsiteY120" fmla="*/ 3375100 h 3695700"/>
                <a:gd name="connsiteX121" fmla="*/ 2086886 w 3272760"/>
                <a:gd name="connsiteY121" fmla="*/ 2195660 h 3695700"/>
                <a:gd name="connsiteX122" fmla="*/ 1989901 w 3272760"/>
                <a:gd name="connsiteY122" fmla="*/ 2139666 h 3695700"/>
                <a:gd name="connsiteX123" fmla="*/ 1989901 w 3272760"/>
                <a:gd name="connsiteY123" fmla="*/ 3471303 h 3695700"/>
                <a:gd name="connsiteX124" fmla="*/ 1957907 w 3272760"/>
                <a:gd name="connsiteY124" fmla="*/ 3503297 h 3695700"/>
                <a:gd name="connsiteX125" fmla="*/ 1925913 w 3272760"/>
                <a:gd name="connsiteY125" fmla="*/ 3471303 h 3695700"/>
                <a:gd name="connsiteX126" fmla="*/ 1925913 w 3272760"/>
                <a:gd name="connsiteY126" fmla="*/ 2102722 h 3695700"/>
                <a:gd name="connsiteX127" fmla="*/ 1828928 w 3272760"/>
                <a:gd name="connsiteY127" fmla="*/ 2046728 h 3695700"/>
                <a:gd name="connsiteX128" fmla="*/ 1828928 w 3272760"/>
                <a:gd name="connsiteY128" fmla="*/ 3567506 h 3695700"/>
                <a:gd name="connsiteX129" fmla="*/ 1796934 w 3272760"/>
                <a:gd name="connsiteY129" fmla="*/ 3599500 h 3695700"/>
                <a:gd name="connsiteX130" fmla="*/ 1764940 w 3272760"/>
                <a:gd name="connsiteY130" fmla="*/ 3567506 h 3695700"/>
                <a:gd name="connsiteX131" fmla="*/ 1764940 w 3272760"/>
                <a:gd name="connsiteY131" fmla="*/ 2009784 h 3695700"/>
                <a:gd name="connsiteX132" fmla="*/ 1668788 w 3272760"/>
                <a:gd name="connsiteY132" fmla="*/ 1954271 h 3695700"/>
                <a:gd name="connsiteX133" fmla="*/ 1668788 w 3272760"/>
                <a:gd name="connsiteY133" fmla="*/ 3663706 h 3695700"/>
                <a:gd name="connsiteX134" fmla="*/ 1636794 w 3272760"/>
                <a:gd name="connsiteY134" fmla="*/ 3695700 h 3695700"/>
                <a:gd name="connsiteX135" fmla="*/ 1604800 w 3272760"/>
                <a:gd name="connsiteY135" fmla="*/ 3663706 h 3695700"/>
                <a:gd name="connsiteX136" fmla="*/ 1604800 w 3272760"/>
                <a:gd name="connsiteY136" fmla="*/ 1949871 h 3695700"/>
                <a:gd name="connsiteX137" fmla="*/ 1507818 w 3272760"/>
                <a:gd name="connsiteY137" fmla="*/ 2005863 h 3695700"/>
                <a:gd name="connsiteX138" fmla="*/ 1507818 w 3272760"/>
                <a:gd name="connsiteY138" fmla="*/ 3567506 h 3695700"/>
                <a:gd name="connsiteX139" fmla="*/ 1475824 w 3272760"/>
                <a:gd name="connsiteY139" fmla="*/ 3599500 h 3695700"/>
                <a:gd name="connsiteX140" fmla="*/ 1443830 w 3272760"/>
                <a:gd name="connsiteY140" fmla="*/ 3567506 h 3695700"/>
                <a:gd name="connsiteX141" fmla="*/ 1443830 w 3272760"/>
                <a:gd name="connsiteY141" fmla="*/ 2042806 h 3695700"/>
                <a:gd name="connsiteX142" fmla="*/ 1346845 w 3272760"/>
                <a:gd name="connsiteY142" fmla="*/ 2098801 h 3695700"/>
                <a:gd name="connsiteX143" fmla="*/ 1346845 w 3272760"/>
                <a:gd name="connsiteY143" fmla="*/ 3471303 h 3695700"/>
                <a:gd name="connsiteX144" fmla="*/ 1314851 w 3272760"/>
                <a:gd name="connsiteY144" fmla="*/ 3503297 h 3695700"/>
                <a:gd name="connsiteX145" fmla="*/ 1282857 w 3272760"/>
                <a:gd name="connsiteY145" fmla="*/ 3471303 h 3695700"/>
                <a:gd name="connsiteX146" fmla="*/ 1282857 w 3272760"/>
                <a:gd name="connsiteY146" fmla="*/ 2135744 h 3695700"/>
                <a:gd name="connsiteX147" fmla="*/ 1185872 w 3272760"/>
                <a:gd name="connsiteY147" fmla="*/ 2191738 h 3695700"/>
                <a:gd name="connsiteX148" fmla="*/ 1185872 w 3272760"/>
                <a:gd name="connsiteY148" fmla="*/ 3375100 h 3695700"/>
                <a:gd name="connsiteX149" fmla="*/ 1153878 w 3272760"/>
                <a:gd name="connsiteY149" fmla="*/ 3407094 h 3695700"/>
                <a:gd name="connsiteX150" fmla="*/ 1121884 w 3272760"/>
                <a:gd name="connsiteY150" fmla="*/ 3375100 h 3695700"/>
                <a:gd name="connsiteX151" fmla="*/ 1121884 w 3272760"/>
                <a:gd name="connsiteY151" fmla="*/ 2228682 h 3695700"/>
                <a:gd name="connsiteX152" fmla="*/ 1024899 w 3272760"/>
                <a:gd name="connsiteY152" fmla="*/ 2284676 h 3695700"/>
                <a:gd name="connsiteX153" fmla="*/ 1024899 w 3272760"/>
                <a:gd name="connsiteY153" fmla="*/ 3278897 h 3695700"/>
                <a:gd name="connsiteX154" fmla="*/ 992905 w 3272760"/>
                <a:gd name="connsiteY154" fmla="*/ 3310891 h 3695700"/>
                <a:gd name="connsiteX155" fmla="*/ 960911 w 3272760"/>
                <a:gd name="connsiteY155" fmla="*/ 3278897 h 3695700"/>
                <a:gd name="connsiteX156" fmla="*/ 960911 w 3272760"/>
                <a:gd name="connsiteY156" fmla="*/ 2321620 h 3695700"/>
                <a:gd name="connsiteX157" fmla="*/ 863926 w 3272760"/>
                <a:gd name="connsiteY157" fmla="*/ 2377614 h 3695700"/>
                <a:gd name="connsiteX158" fmla="*/ 863926 w 3272760"/>
                <a:gd name="connsiteY158" fmla="*/ 3182694 h 3695700"/>
                <a:gd name="connsiteX159" fmla="*/ 831932 w 3272760"/>
                <a:gd name="connsiteY159" fmla="*/ 3214688 h 3695700"/>
                <a:gd name="connsiteX160" fmla="*/ 799938 w 3272760"/>
                <a:gd name="connsiteY160" fmla="*/ 3182694 h 3695700"/>
                <a:gd name="connsiteX161" fmla="*/ 799938 w 3272760"/>
                <a:gd name="connsiteY161" fmla="*/ 2414557 h 3695700"/>
                <a:gd name="connsiteX162" fmla="*/ 702953 w 3272760"/>
                <a:gd name="connsiteY162" fmla="*/ 2470552 h 3695700"/>
                <a:gd name="connsiteX163" fmla="*/ 702953 w 3272760"/>
                <a:gd name="connsiteY163" fmla="*/ 3086491 h 3695700"/>
                <a:gd name="connsiteX164" fmla="*/ 670959 w 3272760"/>
                <a:gd name="connsiteY164" fmla="*/ 3118485 h 3695700"/>
                <a:gd name="connsiteX165" fmla="*/ 638965 w 3272760"/>
                <a:gd name="connsiteY165" fmla="*/ 3086491 h 3695700"/>
                <a:gd name="connsiteX166" fmla="*/ 638965 w 3272760"/>
                <a:gd name="connsiteY166" fmla="*/ 2507495 h 3695700"/>
                <a:gd name="connsiteX167" fmla="*/ 541980 w 3272760"/>
                <a:gd name="connsiteY167" fmla="*/ 2563489 h 3695700"/>
                <a:gd name="connsiteX168" fmla="*/ 541980 w 3272760"/>
                <a:gd name="connsiteY168" fmla="*/ 2990288 h 3695700"/>
                <a:gd name="connsiteX169" fmla="*/ 509986 w 3272760"/>
                <a:gd name="connsiteY169" fmla="*/ 3022282 h 3695700"/>
                <a:gd name="connsiteX170" fmla="*/ 477992 w 3272760"/>
                <a:gd name="connsiteY170" fmla="*/ 2990288 h 3695700"/>
                <a:gd name="connsiteX171" fmla="*/ 477992 w 3272760"/>
                <a:gd name="connsiteY171" fmla="*/ 2600433 h 3695700"/>
                <a:gd name="connsiteX172" fmla="*/ 381008 w 3272760"/>
                <a:gd name="connsiteY172" fmla="*/ 2656426 h 3695700"/>
                <a:gd name="connsiteX173" fmla="*/ 381008 w 3272760"/>
                <a:gd name="connsiteY173" fmla="*/ 2894086 h 3695700"/>
                <a:gd name="connsiteX174" fmla="*/ 349014 w 3272760"/>
                <a:gd name="connsiteY174" fmla="*/ 2926080 h 3695700"/>
                <a:gd name="connsiteX175" fmla="*/ 317020 w 3272760"/>
                <a:gd name="connsiteY175" fmla="*/ 2894086 h 3695700"/>
                <a:gd name="connsiteX176" fmla="*/ 317020 w 3272760"/>
                <a:gd name="connsiteY176" fmla="*/ 2693370 h 3695700"/>
                <a:gd name="connsiteX177" fmla="*/ 180962 w 3272760"/>
                <a:gd name="connsiteY177" fmla="*/ 2771923 h 3695700"/>
                <a:gd name="connsiteX178" fmla="*/ 53984 w 3272760"/>
                <a:gd name="connsiteY178" fmla="*/ 2737899 h 3695700"/>
                <a:gd name="connsiteX179" fmla="*/ 53986 w 3272760"/>
                <a:gd name="connsiteY179" fmla="*/ 2737900 h 3695700"/>
                <a:gd name="connsiteX180" fmla="*/ 88009 w 3272760"/>
                <a:gd name="connsiteY180" fmla="*/ 2610922 h 3695700"/>
                <a:gd name="connsiteX181" fmla="*/ 252015 w 3272760"/>
                <a:gd name="connsiteY181" fmla="*/ 2516234 h 3695700"/>
                <a:gd name="connsiteX182" fmla="*/ 38623 w 3272760"/>
                <a:gd name="connsiteY182" fmla="*/ 2393031 h 3695700"/>
                <a:gd name="connsiteX183" fmla="*/ 26912 w 3272760"/>
                <a:gd name="connsiteY183" fmla="*/ 2349326 h 3695700"/>
                <a:gd name="connsiteX184" fmla="*/ 70617 w 3272760"/>
                <a:gd name="connsiteY184" fmla="*/ 2337616 h 3695700"/>
                <a:gd name="connsiteX185" fmla="*/ 316003 w 3272760"/>
                <a:gd name="connsiteY185" fmla="*/ 2479290 h 3695700"/>
                <a:gd name="connsiteX186" fmla="*/ 412987 w 3272760"/>
                <a:gd name="connsiteY186" fmla="*/ 2423296 h 3695700"/>
                <a:gd name="connsiteX187" fmla="*/ 35795 w 3272760"/>
                <a:gd name="connsiteY187" fmla="*/ 2205524 h 3695700"/>
                <a:gd name="connsiteX188" fmla="*/ 24085 w 3272760"/>
                <a:gd name="connsiteY188" fmla="*/ 2161820 h 3695700"/>
                <a:gd name="connsiteX189" fmla="*/ 67789 w 3272760"/>
                <a:gd name="connsiteY189" fmla="*/ 2150109 h 3695700"/>
                <a:gd name="connsiteX190" fmla="*/ 476975 w 3272760"/>
                <a:gd name="connsiteY190" fmla="*/ 2386353 h 3695700"/>
                <a:gd name="connsiteX191" fmla="*/ 573960 w 3272760"/>
                <a:gd name="connsiteY191" fmla="*/ 2330358 h 3695700"/>
                <a:gd name="connsiteX192" fmla="*/ 32967 w 3272760"/>
                <a:gd name="connsiteY192" fmla="*/ 2018016 h 3695700"/>
                <a:gd name="connsiteX193" fmla="*/ 21257 w 3272760"/>
                <a:gd name="connsiteY193" fmla="*/ 1974311 h 3695700"/>
                <a:gd name="connsiteX194" fmla="*/ 64961 w 3272760"/>
                <a:gd name="connsiteY194" fmla="*/ 1962601 h 3695700"/>
                <a:gd name="connsiteX195" fmla="*/ 637948 w 3272760"/>
                <a:gd name="connsiteY195" fmla="*/ 2293415 h 3695700"/>
                <a:gd name="connsiteX196" fmla="*/ 734933 w 3272760"/>
                <a:gd name="connsiteY196" fmla="*/ 2237421 h 3695700"/>
                <a:gd name="connsiteX197" fmla="*/ 30140 w 3272760"/>
                <a:gd name="connsiteY197" fmla="*/ 1830508 h 3695700"/>
                <a:gd name="connsiteX198" fmla="*/ 18429 w 3272760"/>
                <a:gd name="connsiteY198" fmla="*/ 1786803 h 3695700"/>
                <a:gd name="connsiteX199" fmla="*/ 62134 w 3272760"/>
                <a:gd name="connsiteY199" fmla="*/ 1775093 h 3695700"/>
                <a:gd name="connsiteX200" fmla="*/ 798921 w 3272760"/>
                <a:gd name="connsiteY200" fmla="*/ 2200477 h 3695700"/>
                <a:gd name="connsiteX201" fmla="*/ 895906 w 3272760"/>
                <a:gd name="connsiteY201" fmla="*/ 2144483 h 3695700"/>
                <a:gd name="connsiteX202" fmla="*/ 27312 w 3272760"/>
                <a:gd name="connsiteY202" fmla="*/ 1643000 h 3695700"/>
                <a:gd name="connsiteX203" fmla="*/ 15601 w 3272760"/>
                <a:gd name="connsiteY203" fmla="*/ 1599295 h 3695700"/>
                <a:gd name="connsiteX204" fmla="*/ 59306 w 3272760"/>
                <a:gd name="connsiteY204" fmla="*/ 1587584 h 3695700"/>
                <a:gd name="connsiteX205" fmla="*/ 959894 w 3272760"/>
                <a:gd name="connsiteY205" fmla="*/ 2107539 h 3695700"/>
                <a:gd name="connsiteX206" fmla="*/ 1056879 w 3272760"/>
                <a:gd name="connsiteY206" fmla="*/ 2051545 h 3695700"/>
                <a:gd name="connsiteX207" fmla="*/ 24484 w 3272760"/>
                <a:gd name="connsiteY207" fmla="*/ 1455491 h 3695700"/>
                <a:gd name="connsiteX208" fmla="*/ 12774 w 3272760"/>
                <a:gd name="connsiteY208" fmla="*/ 1411787 h 3695700"/>
                <a:gd name="connsiteX209" fmla="*/ 56478 w 3272760"/>
                <a:gd name="connsiteY209" fmla="*/ 1400076 h 3695700"/>
                <a:gd name="connsiteX210" fmla="*/ 1120867 w 3272760"/>
                <a:gd name="connsiteY210" fmla="*/ 2014601 h 3695700"/>
                <a:gd name="connsiteX211" fmla="*/ 1217852 w 3272760"/>
                <a:gd name="connsiteY211" fmla="*/ 1958607 h 3695700"/>
                <a:gd name="connsiteX212" fmla="*/ 21656 w 3272760"/>
                <a:gd name="connsiteY212" fmla="*/ 1267983 h 3695700"/>
                <a:gd name="connsiteX213" fmla="*/ 9946 w 3272760"/>
                <a:gd name="connsiteY213" fmla="*/ 1224279 h 3695700"/>
                <a:gd name="connsiteX214" fmla="*/ 53650 w 3272760"/>
                <a:gd name="connsiteY214" fmla="*/ 1212568 h 3695700"/>
                <a:gd name="connsiteX215" fmla="*/ 1281840 w 3272760"/>
                <a:gd name="connsiteY215" fmla="*/ 1921664 h 3695700"/>
                <a:gd name="connsiteX216" fmla="*/ 1378825 w 3272760"/>
                <a:gd name="connsiteY216" fmla="*/ 1865669 h 3695700"/>
                <a:gd name="connsiteX217" fmla="*/ 18829 w 3272760"/>
                <a:gd name="connsiteY217" fmla="*/ 1080475 h 3695700"/>
                <a:gd name="connsiteX218" fmla="*/ 7118 w 3272760"/>
                <a:gd name="connsiteY218" fmla="*/ 1036770 h 3695700"/>
                <a:gd name="connsiteX219" fmla="*/ 50823 w 3272760"/>
                <a:gd name="connsiteY219" fmla="*/ 1025060 h 3695700"/>
                <a:gd name="connsiteX220" fmla="*/ 1442813 w 3272760"/>
                <a:gd name="connsiteY220" fmla="*/ 1828726 h 3695700"/>
                <a:gd name="connsiteX221" fmla="*/ 1539795 w 3272760"/>
                <a:gd name="connsiteY221" fmla="*/ 1772733 h 3695700"/>
                <a:gd name="connsiteX222" fmla="*/ 16002 w 3272760"/>
                <a:gd name="connsiteY222" fmla="*/ 892971 h 3695700"/>
                <a:gd name="connsiteX223" fmla="*/ 4291 w 3272760"/>
                <a:gd name="connsiteY223" fmla="*/ 849266 h 3695700"/>
                <a:gd name="connsiteX224" fmla="*/ 47996 w 3272760"/>
                <a:gd name="connsiteY224" fmla="*/ 837556 h 3695700"/>
                <a:gd name="connsiteX225" fmla="*/ 1543840 w 3272760"/>
                <a:gd name="connsiteY225" fmla="*/ 1701181 h 3695700"/>
                <a:gd name="connsiteX226" fmla="*/ 1543840 w 3272760"/>
                <a:gd name="connsiteY226" fmla="*/ 1590155 h 3695700"/>
                <a:gd name="connsiteX227" fmla="*/ 179384 w 3272760"/>
                <a:gd name="connsiteY227" fmla="*/ 802386 h 3695700"/>
                <a:gd name="connsiteX228" fmla="*/ 167673 w 3272760"/>
                <a:gd name="connsiteY228" fmla="*/ 758681 h 3695700"/>
                <a:gd name="connsiteX229" fmla="*/ 211378 w 3272760"/>
                <a:gd name="connsiteY229" fmla="*/ 746970 h 3695700"/>
                <a:gd name="connsiteX230" fmla="*/ 1543840 w 3272760"/>
                <a:gd name="connsiteY230" fmla="*/ 1516268 h 3695700"/>
                <a:gd name="connsiteX231" fmla="*/ 1543840 w 3272760"/>
                <a:gd name="connsiteY231" fmla="*/ 1404279 h 3695700"/>
                <a:gd name="connsiteX232" fmla="*/ 343184 w 3272760"/>
                <a:gd name="connsiteY232" fmla="*/ 711080 h 3695700"/>
                <a:gd name="connsiteX233" fmla="*/ 331474 w 3272760"/>
                <a:gd name="connsiteY233" fmla="*/ 667376 h 3695700"/>
                <a:gd name="connsiteX234" fmla="*/ 375178 w 3272760"/>
                <a:gd name="connsiteY234" fmla="*/ 655665 h 3695700"/>
                <a:gd name="connsiteX235" fmla="*/ 1543840 w 3272760"/>
                <a:gd name="connsiteY235" fmla="*/ 1330392 h 3695700"/>
                <a:gd name="connsiteX236" fmla="*/ 1543840 w 3272760"/>
                <a:gd name="connsiteY236" fmla="*/ 1218404 h 3695700"/>
                <a:gd name="connsiteX237" fmla="*/ 506985 w 3272760"/>
                <a:gd name="connsiteY237" fmla="*/ 619775 h 3695700"/>
                <a:gd name="connsiteX238" fmla="*/ 495275 w 3272760"/>
                <a:gd name="connsiteY238" fmla="*/ 576071 h 3695700"/>
                <a:gd name="connsiteX239" fmla="*/ 538979 w 3272760"/>
                <a:gd name="connsiteY239" fmla="*/ 564360 h 3695700"/>
                <a:gd name="connsiteX240" fmla="*/ 1543840 w 3272760"/>
                <a:gd name="connsiteY240" fmla="*/ 1144517 h 3695700"/>
                <a:gd name="connsiteX241" fmla="*/ 1543840 w 3272760"/>
                <a:gd name="connsiteY241" fmla="*/ 1032528 h 3695700"/>
                <a:gd name="connsiteX242" fmla="*/ 670786 w 3272760"/>
                <a:gd name="connsiteY242" fmla="*/ 528470 h 3695700"/>
                <a:gd name="connsiteX243" fmla="*/ 659075 w 3272760"/>
                <a:gd name="connsiteY243" fmla="*/ 484765 h 3695700"/>
                <a:gd name="connsiteX244" fmla="*/ 702780 w 3272760"/>
                <a:gd name="connsiteY244" fmla="*/ 473055 h 3695700"/>
                <a:gd name="connsiteX245" fmla="*/ 1543840 w 3272760"/>
                <a:gd name="connsiteY245" fmla="*/ 958641 h 3695700"/>
                <a:gd name="connsiteX246" fmla="*/ 1543840 w 3272760"/>
                <a:gd name="connsiteY246" fmla="*/ 846652 h 3695700"/>
                <a:gd name="connsiteX247" fmla="*/ 834587 w 3272760"/>
                <a:gd name="connsiteY247" fmla="*/ 437165 h 3695700"/>
                <a:gd name="connsiteX248" fmla="*/ 822876 w 3272760"/>
                <a:gd name="connsiteY248" fmla="*/ 393460 h 3695700"/>
                <a:gd name="connsiteX249" fmla="*/ 866581 w 3272760"/>
                <a:gd name="connsiteY249" fmla="*/ 381749 h 3695700"/>
                <a:gd name="connsiteX250" fmla="*/ 1543840 w 3272760"/>
                <a:gd name="connsiteY250" fmla="*/ 772765 h 3695700"/>
                <a:gd name="connsiteX251" fmla="*/ 1543840 w 3272760"/>
                <a:gd name="connsiteY251" fmla="*/ 660777 h 3695700"/>
                <a:gd name="connsiteX252" fmla="*/ 998387 w 3272760"/>
                <a:gd name="connsiteY252" fmla="*/ 345859 h 3695700"/>
                <a:gd name="connsiteX253" fmla="*/ 986677 w 3272760"/>
                <a:gd name="connsiteY253" fmla="*/ 302155 h 3695700"/>
                <a:gd name="connsiteX254" fmla="*/ 1030381 w 3272760"/>
                <a:gd name="connsiteY254" fmla="*/ 290444 h 3695700"/>
                <a:gd name="connsiteX255" fmla="*/ 1543840 w 3272760"/>
                <a:gd name="connsiteY255" fmla="*/ 586890 h 3695700"/>
                <a:gd name="connsiteX256" fmla="*/ 1543840 w 3272760"/>
                <a:gd name="connsiteY256" fmla="*/ 474901 h 3695700"/>
                <a:gd name="connsiteX257" fmla="*/ 1162188 w 3272760"/>
                <a:gd name="connsiteY257" fmla="*/ 254554 h 3695700"/>
                <a:gd name="connsiteX258" fmla="*/ 1150477 w 3272760"/>
                <a:gd name="connsiteY258" fmla="*/ 210850 h 3695700"/>
                <a:gd name="connsiteX259" fmla="*/ 1194182 w 3272760"/>
                <a:gd name="connsiteY259" fmla="*/ 199139 h 3695700"/>
                <a:gd name="connsiteX260" fmla="*/ 1543840 w 3272760"/>
                <a:gd name="connsiteY260" fmla="*/ 401014 h 3695700"/>
                <a:gd name="connsiteX261" fmla="*/ 1543840 w 3272760"/>
                <a:gd name="connsiteY261" fmla="*/ 289027 h 3695700"/>
                <a:gd name="connsiteX262" fmla="*/ 1325987 w 3272760"/>
                <a:gd name="connsiteY262" fmla="*/ 163249 h 3695700"/>
                <a:gd name="connsiteX263" fmla="*/ 1314277 w 3272760"/>
                <a:gd name="connsiteY263" fmla="*/ 119545 h 3695700"/>
                <a:gd name="connsiteX264" fmla="*/ 1357981 w 3272760"/>
                <a:gd name="connsiteY264" fmla="*/ 107834 h 3695700"/>
                <a:gd name="connsiteX265" fmla="*/ 1543840 w 3272760"/>
                <a:gd name="connsiteY265" fmla="*/ 215140 h 3695700"/>
                <a:gd name="connsiteX266" fmla="*/ 1543840 w 3272760"/>
                <a:gd name="connsiteY266" fmla="*/ 92954 h 3695700"/>
                <a:gd name="connsiteX267" fmla="*/ 1636794 w 3272760"/>
                <a:gd name="connsiteY267" fmla="*/ 0 h 3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3272760" h="3695700">
                  <a:moveTo>
                    <a:pt x="1636794" y="0"/>
                  </a:moveTo>
                  <a:cubicBezTo>
                    <a:pt x="1688131" y="0"/>
                    <a:pt x="1729748" y="41617"/>
                    <a:pt x="1729748" y="92954"/>
                  </a:cubicBezTo>
                  <a:lnTo>
                    <a:pt x="1729748" y="214662"/>
                  </a:lnTo>
                  <a:lnTo>
                    <a:pt x="1914779" y="107834"/>
                  </a:lnTo>
                  <a:cubicBezTo>
                    <a:pt x="1930081" y="98999"/>
                    <a:pt x="1949648" y="104242"/>
                    <a:pt x="1958483" y="119545"/>
                  </a:cubicBezTo>
                  <a:cubicBezTo>
                    <a:pt x="1967318" y="134848"/>
                    <a:pt x="1962075" y="154415"/>
                    <a:pt x="1946773" y="163249"/>
                  </a:cubicBezTo>
                  <a:lnTo>
                    <a:pt x="1729748" y="288549"/>
                  </a:lnTo>
                  <a:lnTo>
                    <a:pt x="1729748" y="400536"/>
                  </a:lnTo>
                  <a:lnTo>
                    <a:pt x="2078578" y="199139"/>
                  </a:lnTo>
                  <a:cubicBezTo>
                    <a:pt x="2093881" y="190304"/>
                    <a:pt x="2113448" y="195547"/>
                    <a:pt x="2122283" y="210850"/>
                  </a:cubicBezTo>
                  <a:cubicBezTo>
                    <a:pt x="2131118" y="226152"/>
                    <a:pt x="2125875" y="245719"/>
                    <a:pt x="2110572" y="254554"/>
                  </a:cubicBezTo>
                  <a:lnTo>
                    <a:pt x="1729748" y="474423"/>
                  </a:lnTo>
                  <a:lnTo>
                    <a:pt x="1729748" y="586412"/>
                  </a:lnTo>
                  <a:lnTo>
                    <a:pt x="2242379" y="290444"/>
                  </a:lnTo>
                  <a:cubicBezTo>
                    <a:pt x="2257681" y="281609"/>
                    <a:pt x="2277248" y="286852"/>
                    <a:pt x="2286083" y="302155"/>
                  </a:cubicBezTo>
                  <a:cubicBezTo>
                    <a:pt x="2294918" y="317458"/>
                    <a:pt x="2289675" y="337024"/>
                    <a:pt x="2274373" y="345859"/>
                  </a:cubicBezTo>
                  <a:lnTo>
                    <a:pt x="1729748" y="660299"/>
                  </a:lnTo>
                  <a:lnTo>
                    <a:pt x="1729748" y="772287"/>
                  </a:lnTo>
                  <a:lnTo>
                    <a:pt x="2406179" y="381749"/>
                  </a:lnTo>
                  <a:cubicBezTo>
                    <a:pt x="2421482" y="372914"/>
                    <a:pt x="2441049" y="378157"/>
                    <a:pt x="2449884" y="393460"/>
                  </a:cubicBezTo>
                  <a:cubicBezTo>
                    <a:pt x="2458719" y="408763"/>
                    <a:pt x="2453476" y="428330"/>
                    <a:pt x="2438173" y="437165"/>
                  </a:cubicBezTo>
                  <a:lnTo>
                    <a:pt x="1729748" y="846174"/>
                  </a:lnTo>
                  <a:lnTo>
                    <a:pt x="1729748" y="958163"/>
                  </a:lnTo>
                  <a:lnTo>
                    <a:pt x="2569980" y="473055"/>
                  </a:lnTo>
                  <a:cubicBezTo>
                    <a:pt x="2585283" y="464220"/>
                    <a:pt x="2604850" y="469463"/>
                    <a:pt x="2613685" y="484765"/>
                  </a:cubicBezTo>
                  <a:cubicBezTo>
                    <a:pt x="2622520" y="500068"/>
                    <a:pt x="2617277" y="519635"/>
                    <a:pt x="2601974" y="528470"/>
                  </a:cubicBezTo>
                  <a:lnTo>
                    <a:pt x="1729748" y="1032050"/>
                  </a:lnTo>
                  <a:lnTo>
                    <a:pt x="1729748" y="1144039"/>
                  </a:lnTo>
                  <a:lnTo>
                    <a:pt x="2733781" y="564360"/>
                  </a:lnTo>
                  <a:cubicBezTo>
                    <a:pt x="2749084" y="555525"/>
                    <a:pt x="2768651" y="560768"/>
                    <a:pt x="2777486" y="576071"/>
                  </a:cubicBezTo>
                  <a:cubicBezTo>
                    <a:pt x="2786321" y="591373"/>
                    <a:pt x="2781078" y="610940"/>
                    <a:pt x="2765775" y="619775"/>
                  </a:cubicBezTo>
                  <a:lnTo>
                    <a:pt x="1729748" y="1217926"/>
                  </a:lnTo>
                  <a:lnTo>
                    <a:pt x="1729748" y="1329915"/>
                  </a:lnTo>
                  <a:lnTo>
                    <a:pt x="2897582" y="655665"/>
                  </a:lnTo>
                  <a:cubicBezTo>
                    <a:pt x="2912884" y="646830"/>
                    <a:pt x="2932451" y="652073"/>
                    <a:pt x="2941286" y="667376"/>
                  </a:cubicBezTo>
                  <a:cubicBezTo>
                    <a:pt x="2950121" y="682678"/>
                    <a:pt x="2944878" y="702245"/>
                    <a:pt x="2929576" y="711080"/>
                  </a:cubicBezTo>
                  <a:lnTo>
                    <a:pt x="1729747" y="1403802"/>
                  </a:lnTo>
                  <a:lnTo>
                    <a:pt x="1729747" y="1515790"/>
                  </a:lnTo>
                  <a:lnTo>
                    <a:pt x="3061382" y="746970"/>
                  </a:lnTo>
                  <a:cubicBezTo>
                    <a:pt x="3076685" y="738135"/>
                    <a:pt x="3096252" y="743378"/>
                    <a:pt x="3105087" y="758681"/>
                  </a:cubicBezTo>
                  <a:cubicBezTo>
                    <a:pt x="3113922" y="773984"/>
                    <a:pt x="3108679" y="793551"/>
                    <a:pt x="3093376" y="802386"/>
                  </a:cubicBezTo>
                  <a:lnTo>
                    <a:pt x="1729747" y="1589677"/>
                  </a:lnTo>
                  <a:lnTo>
                    <a:pt x="1729747" y="1700704"/>
                  </a:lnTo>
                  <a:lnTo>
                    <a:pt x="3224764" y="837556"/>
                  </a:lnTo>
                  <a:cubicBezTo>
                    <a:pt x="3240067" y="828721"/>
                    <a:pt x="3259634" y="833964"/>
                    <a:pt x="3268469" y="849266"/>
                  </a:cubicBezTo>
                  <a:cubicBezTo>
                    <a:pt x="3277304" y="864569"/>
                    <a:pt x="3272061" y="884136"/>
                    <a:pt x="3256758" y="892971"/>
                  </a:cubicBezTo>
                  <a:lnTo>
                    <a:pt x="1729747" y="1774591"/>
                  </a:lnTo>
                  <a:lnTo>
                    <a:pt x="1729747" y="1774798"/>
                  </a:lnTo>
                  <a:lnTo>
                    <a:pt x="1826550" y="1830687"/>
                  </a:lnTo>
                  <a:lnTo>
                    <a:pt x="3221937" y="1025060"/>
                  </a:lnTo>
                  <a:cubicBezTo>
                    <a:pt x="3237240" y="1016225"/>
                    <a:pt x="3256807" y="1021468"/>
                    <a:pt x="3265642" y="1036770"/>
                  </a:cubicBezTo>
                  <a:cubicBezTo>
                    <a:pt x="3274477" y="1052073"/>
                    <a:pt x="3269234" y="1071640"/>
                    <a:pt x="3253931" y="1080475"/>
                  </a:cubicBezTo>
                  <a:lnTo>
                    <a:pt x="1890538" y="1867630"/>
                  </a:lnTo>
                  <a:lnTo>
                    <a:pt x="1987523" y="1923625"/>
                  </a:lnTo>
                  <a:lnTo>
                    <a:pt x="3219110" y="1212568"/>
                  </a:lnTo>
                  <a:cubicBezTo>
                    <a:pt x="3234412" y="1203733"/>
                    <a:pt x="3253979" y="1208976"/>
                    <a:pt x="3262814" y="1224279"/>
                  </a:cubicBezTo>
                  <a:cubicBezTo>
                    <a:pt x="3271649" y="1239581"/>
                    <a:pt x="3266406" y="1259148"/>
                    <a:pt x="3251104" y="1267983"/>
                  </a:cubicBezTo>
                  <a:lnTo>
                    <a:pt x="2051511" y="1960568"/>
                  </a:lnTo>
                  <a:lnTo>
                    <a:pt x="2148496" y="2016563"/>
                  </a:lnTo>
                  <a:lnTo>
                    <a:pt x="3216282" y="1400076"/>
                  </a:lnTo>
                  <a:cubicBezTo>
                    <a:pt x="3231585" y="1391241"/>
                    <a:pt x="3251152" y="1396484"/>
                    <a:pt x="3259987" y="1411787"/>
                  </a:cubicBezTo>
                  <a:cubicBezTo>
                    <a:pt x="3268822" y="1427089"/>
                    <a:pt x="3263579" y="1446656"/>
                    <a:pt x="3248276" y="1455491"/>
                  </a:cubicBezTo>
                  <a:lnTo>
                    <a:pt x="2212484" y="2053506"/>
                  </a:lnTo>
                  <a:lnTo>
                    <a:pt x="2309469" y="2109500"/>
                  </a:lnTo>
                  <a:lnTo>
                    <a:pt x="3213454" y="1587584"/>
                  </a:lnTo>
                  <a:cubicBezTo>
                    <a:pt x="3228757" y="1578749"/>
                    <a:pt x="3248324" y="1583992"/>
                    <a:pt x="3257159" y="1599295"/>
                  </a:cubicBezTo>
                  <a:cubicBezTo>
                    <a:pt x="3265994" y="1614598"/>
                    <a:pt x="3260751" y="1634165"/>
                    <a:pt x="3245448" y="1643000"/>
                  </a:cubicBezTo>
                  <a:lnTo>
                    <a:pt x="2373457" y="2146444"/>
                  </a:lnTo>
                  <a:lnTo>
                    <a:pt x="2470442" y="2202438"/>
                  </a:lnTo>
                  <a:lnTo>
                    <a:pt x="3210626" y="1775093"/>
                  </a:lnTo>
                  <a:cubicBezTo>
                    <a:pt x="3225929" y="1766258"/>
                    <a:pt x="3245496" y="1771500"/>
                    <a:pt x="3254331" y="1786803"/>
                  </a:cubicBezTo>
                  <a:cubicBezTo>
                    <a:pt x="3263166" y="1802106"/>
                    <a:pt x="3257923" y="1821673"/>
                    <a:pt x="3242620" y="1830508"/>
                  </a:cubicBezTo>
                  <a:lnTo>
                    <a:pt x="2534430" y="2239382"/>
                  </a:lnTo>
                  <a:lnTo>
                    <a:pt x="2631415" y="2295376"/>
                  </a:lnTo>
                  <a:lnTo>
                    <a:pt x="3207799" y="1962601"/>
                  </a:lnTo>
                  <a:cubicBezTo>
                    <a:pt x="3223101" y="1953766"/>
                    <a:pt x="3242668" y="1959009"/>
                    <a:pt x="3251503" y="1974311"/>
                  </a:cubicBezTo>
                  <a:cubicBezTo>
                    <a:pt x="3260338" y="1989614"/>
                    <a:pt x="3255095" y="2009181"/>
                    <a:pt x="3239793" y="2018016"/>
                  </a:cubicBezTo>
                  <a:lnTo>
                    <a:pt x="2695403" y="2332320"/>
                  </a:lnTo>
                  <a:lnTo>
                    <a:pt x="2792388" y="2388314"/>
                  </a:lnTo>
                  <a:lnTo>
                    <a:pt x="3204971" y="2150109"/>
                  </a:lnTo>
                  <a:cubicBezTo>
                    <a:pt x="3220274" y="2141274"/>
                    <a:pt x="3239841" y="2146517"/>
                    <a:pt x="3248676" y="2161820"/>
                  </a:cubicBezTo>
                  <a:cubicBezTo>
                    <a:pt x="3257511" y="2177122"/>
                    <a:pt x="3252268" y="2196689"/>
                    <a:pt x="3236965" y="2205524"/>
                  </a:cubicBezTo>
                  <a:lnTo>
                    <a:pt x="2856376" y="2425257"/>
                  </a:lnTo>
                  <a:lnTo>
                    <a:pt x="2953360" y="2481251"/>
                  </a:lnTo>
                  <a:lnTo>
                    <a:pt x="3202144" y="2337616"/>
                  </a:lnTo>
                  <a:cubicBezTo>
                    <a:pt x="3217446" y="2328781"/>
                    <a:pt x="3237013" y="2334024"/>
                    <a:pt x="3245848" y="2349326"/>
                  </a:cubicBezTo>
                  <a:cubicBezTo>
                    <a:pt x="3254683" y="2364629"/>
                    <a:pt x="3249440" y="2384196"/>
                    <a:pt x="3234138" y="2393031"/>
                  </a:cubicBezTo>
                  <a:lnTo>
                    <a:pt x="3017348" y="2518195"/>
                  </a:lnTo>
                  <a:lnTo>
                    <a:pt x="3177957" y="2610922"/>
                  </a:lnTo>
                  <a:cubicBezTo>
                    <a:pt x="3222416" y="2636591"/>
                    <a:pt x="3237649" y="2693441"/>
                    <a:pt x="3211980" y="2737900"/>
                  </a:cubicBezTo>
                  <a:lnTo>
                    <a:pt x="3211982" y="2737899"/>
                  </a:lnTo>
                  <a:cubicBezTo>
                    <a:pt x="3186313" y="2782358"/>
                    <a:pt x="3129463" y="2797591"/>
                    <a:pt x="3085004" y="2771923"/>
                  </a:cubicBezTo>
                  <a:lnTo>
                    <a:pt x="2955738" y="2697291"/>
                  </a:lnTo>
                  <a:lnTo>
                    <a:pt x="2955738" y="2894086"/>
                  </a:lnTo>
                  <a:cubicBezTo>
                    <a:pt x="2955738" y="2911756"/>
                    <a:pt x="2941414" y="2926080"/>
                    <a:pt x="2923744" y="2926080"/>
                  </a:cubicBezTo>
                  <a:cubicBezTo>
                    <a:pt x="2906074" y="2926080"/>
                    <a:pt x="2891750" y="2911756"/>
                    <a:pt x="2891750" y="2894086"/>
                  </a:cubicBezTo>
                  <a:lnTo>
                    <a:pt x="2891750" y="2660348"/>
                  </a:lnTo>
                  <a:lnTo>
                    <a:pt x="2794766" y="2604354"/>
                  </a:lnTo>
                  <a:lnTo>
                    <a:pt x="2794766" y="2990288"/>
                  </a:lnTo>
                  <a:cubicBezTo>
                    <a:pt x="2794766" y="3007958"/>
                    <a:pt x="2780442" y="3022282"/>
                    <a:pt x="2762772" y="3022282"/>
                  </a:cubicBezTo>
                  <a:cubicBezTo>
                    <a:pt x="2745102" y="3022282"/>
                    <a:pt x="2730778" y="3007958"/>
                    <a:pt x="2730778" y="2990288"/>
                  </a:cubicBezTo>
                  <a:lnTo>
                    <a:pt x="2730778" y="2567411"/>
                  </a:lnTo>
                  <a:lnTo>
                    <a:pt x="2633793" y="2511416"/>
                  </a:lnTo>
                  <a:lnTo>
                    <a:pt x="2633793" y="3086491"/>
                  </a:lnTo>
                  <a:cubicBezTo>
                    <a:pt x="2633793" y="3104161"/>
                    <a:pt x="2619469" y="3118485"/>
                    <a:pt x="2601799" y="3118485"/>
                  </a:cubicBezTo>
                  <a:cubicBezTo>
                    <a:pt x="2584129" y="3118485"/>
                    <a:pt x="2569805" y="3104161"/>
                    <a:pt x="2569805" y="3086491"/>
                  </a:cubicBezTo>
                  <a:lnTo>
                    <a:pt x="2569805" y="2474473"/>
                  </a:lnTo>
                  <a:lnTo>
                    <a:pt x="2472820" y="2418479"/>
                  </a:lnTo>
                  <a:lnTo>
                    <a:pt x="2472820" y="3182694"/>
                  </a:lnTo>
                  <a:cubicBezTo>
                    <a:pt x="2472820" y="3200364"/>
                    <a:pt x="2458496" y="3214688"/>
                    <a:pt x="2440826" y="3214688"/>
                  </a:cubicBezTo>
                  <a:cubicBezTo>
                    <a:pt x="2423156" y="3214688"/>
                    <a:pt x="2408832" y="3200364"/>
                    <a:pt x="2408832" y="3182694"/>
                  </a:cubicBezTo>
                  <a:lnTo>
                    <a:pt x="2408832" y="2381535"/>
                  </a:lnTo>
                  <a:lnTo>
                    <a:pt x="2311847" y="2325541"/>
                  </a:lnTo>
                  <a:lnTo>
                    <a:pt x="2311847" y="3278897"/>
                  </a:lnTo>
                  <a:cubicBezTo>
                    <a:pt x="2311847" y="3296567"/>
                    <a:pt x="2297523" y="3310891"/>
                    <a:pt x="2279853" y="3310891"/>
                  </a:cubicBezTo>
                  <a:cubicBezTo>
                    <a:pt x="2262183" y="3310891"/>
                    <a:pt x="2247859" y="3296567"/>
                    <a:pt x="2247859" y="3278897"/>
                  </a:cubicBezTo>
                  <a:lnTo>
                    <a:pt x="2247859" y="2288597"/>
                  </a:lnTo>
                  <a:lnTo>
                    <a:pt x="2150874" y="2232603"/>
                  </a:lnTo>
                  <a:lnTo>
                    <a:pt x="2150874" y="3375100"/>
                  </a:lnTo>
                  <a:cubicBezTo>
                    <a:pt x="2150874" y="3392770"/>
                    <a:pt x="2136550" y="3407094"/>
                    <a:pt x="2118880" y="3407094"/>
                  </a:cubicBezTo>
                  <a:cubicBezTo>
                    <a:pt x="2101210" y="3407094"/>
                    <a:pt x="2086886" y="3392770"/>
                    <a:pt x="2086886" y="3375100"/>
                  </a:cubicBezTo>
                  <a:lnTo>
                    <a:pt x="2086886" y="2195660"/>
                  </a:lnTo>
                  <a:lnTo>
                    <a:pt x="1989901" y="2139666"/>
                  </a:lnTo>
                  <a:lnTo>
                    <a:pt x="1989901" y="3471303"/>
                  </a:lnTo>
                  <a:cubicBezTo>
                    <a:pt x="1989901" y="3488973"/>
                    <a:pt x="1975577" y="3503297"/>
                    <a:pt x="1957907" y="3503297"/>
                  </a:cubicBezTo>
                  <a:cubicBezTo>
                    <a:pt x="1940237" y="3503297"/>
                    <a:pt x="1925913" y="3488973"/>
                    <a:pt x="1925913" y="3471303"/>
                  </a:cubicBezTo>
                  <a:lnTo>
                    <a:pt x="1925913" y="2102722"/>
                  </a:lnTo>
                  <a:lnTo>
                    <a:pt x="1828928" y="2046728"/>
                  </a:lnTo>
                  <a:lnTo>
                    <a:pt x="1828928" y="3567506"/>
                  </a:lnTo>
                  <a:cubicBezTo>
                    <a:pt x="1828928" y="3585176"/>
                    <a:pt x="1814604" y="3599500"/>
                    <a:pt x="1796934" y="3599500"/>
                  </a:cubicBezTo>
                  <a:cubicBezTo>
                    <a:pt x="1779264" y="3599500"/>
                    <a:pt x="1764940" y="3585176"/>
                    <a:pt x="1764940" y="3567506"/>
                  </a:cubicBezTo>
                  <a:lnTo>
                    <a:pt x="1764940" y="2009784"/>
                  </a:lnTo>
                  <a:lnTo>
                    <a:pt x="1668788" y="1954271"/>
                  </a:lnTo>
                  <a:lnTo>
                    <a:pt x="1668788" y="3663706"/>
                  </a:lnTo>
                  <a:cubicBezTo>
                    <a:pt x="1668788" y="3681376"/>
                    <a:pt x="1654464" y="3695700"/>
                    <a:pt x="1636794" y="3695700"/>
                  </a:cubicBezTo>
                  <a:cubicBezTo>
                    <a:pt x="1619124" y="3695700"/>
                    <a:pt x="1604800" y="3681376"/>
                    <a:pt x="1604800" y="3663706"/>
                  </a:cubicBezTo>
                  <a:lnTo>
                    <a:pt x="1604800" y="1949871"/>
                  </a:lnTo>
                  <a:lnTo>
                    <a:pt x="1507818" y="2005863"/>
                  </a:lnTo>
                  <a:lnTo>
                    <a:pt x="1507818" y="3567506"/>
                  </a:lnTo>
                  <a:cubicBezTo>
                    <a:pt x="1507818" y="3585176"/>
                    <a:pt x="1493494" y="3599500"/>
                    <a:pt x="1475824" y="3599500"/>
                  </a:cubicBezTo>
                  <a:cubicBezTo>
                    <a:pt x="1458154" y="3599500"/>
                    <a:pt x="1443830" y="3585176"/>
                    <a:pt x="1443830" y="3567506"/>
                  </a:cubicBezTo>
                  <a:lnTo>
                    <a:pt x="1443830" y="2042806"/>
                  </a:lnTo>
                  <a:lnTo>
                    <a:pt x="1346845" y="2098801"/>
                  </a:lnTo>
                  <a:lnTo>
                    <a:pt x="1346845" y="3471303"/>
                  </a:lnTo>
                  <a:cubicBezTo>
                    <a:pt x="1346845" y="3488973"/>
                    <a:pt x="1332521" y="3503297"/>
                    <a:pt x="1314851" y="3503297"/>
                  </a:cubicBezTo>
                  <a:cubicBezTo>
                    <a:pt x="1297181" y="3503297"/>
                    <a:pt x="1282857" y="3488973"/>
                    <a:pt x="1282857" y="3471303"/>
                  </a:cubicBezTo>
                  <a:lnTo>
                    <a:pt x="1282857" y="2135744"/>
                  </a:lnTo>
                  <a:lnTo>
                    <a:pt x="1185872" y="2191738"/>
                  </a:lnTo>
                  <a:lnTo>
                    <a:pt x="1185872" y="3375100"/>
                  </a:lnTo>
                  <a:cubicBezTo>
                    <a:pt x="1185872" y="3392770"/>
                    <a:pt x="1171548" y="3407094"/>
                    <a:pt x="1153878" y="3407094"/>
                  </a:cubicBezTo>
                  <a:cubicBezTo>
                    <a:pt x="1136208" y="3407094"/>
                    <a:pt x="1121884" y="3392770"/>
                    <a:pt x="1121884" y="3375100"/>
                  </a:cubicBezTo>
                  <a:lnTo>
                    <a:pt x="1121884" y="2228682"/>
                  </a:lnTo>
                  <a:lnTo>
                    <a:pt x="1024899" y="2284676"/>
                  </a:lnTo>
                  <a:lnTo>
                    <a:pt x="1024899" y="3278897"/>
                  </a:lnTo>
                  <a:cubicBezTo>
                    <a:pt x="1024899" y="3296567"/>
                    <a:pt x="1010575" y="3310891"/>
                    <a:pt x="992905" y="3310891"/>
                  </a:cubicBezTo>
                  <a:cubicBezTo>
                    <a:pt x="975235" y="3310891"/>
                    <a:pt x="960911" y="3296567"/>
                    <a:pt x="960911" y="3278897"/>
                  </a:cubicBezTo>
                  <a:lnTo>
                    <a:pt x="960911" y="2321620"/>
                  </a:lnTo>
                  <a:lnTo>
                    <a:pt x="863926" y="2377614"/>
                  </a:lnTo>
                  <a:lnTo>
                    <a:pt x="863926" y="3182694"/>
                  </a:lnTo>
                  <a:cubicBezTo>
                    <a:pt x="863926" y="3200364"/>
                    <a:pt x="849602" y="3214688"/>
                    <a:pt x="831932" y="3214688"/>
                  </a:cubicBezTo>
                  <a:cubicBezTo>
                    <a:pt x="814262" y="3214688"/>
                    <a:pt x="799938" y="3200364"/>
                    <a:pt x="799938" y="3182694"/>
                  </a:cubicBezTo>
                  <a:lnTo>
                    <a:pt x="799938" y="2414557"/>
                  </a:lnTo>
                  <a:lnTo>
                    <a:pt x="702953" y="2470552"/>
                  </a:lnTo>
                  <a:lnTo>
                    <a:pt x="702953" y="3086491"/>
                  </a:lnTo>
                  <a:cubicBezTo>
                    <a:pt x="702953" y="3104161"/>
                    <a:pt x="688629" y="3118485"/>
                    <a:pt x="670959" y="3118485"/>
                  </a:cubicBezTo>
                  <a:cubicBezTo>
                    <a:pt x="653289" y="3118485"/>
                    <a:pt x="638965" y="3104161"/>
                    <a:pt x="638965" y="3086491"/>
                  </a:cubicBezTo>
                  <a:lnTo>
                    <a:pt x="638965" y="2507495"/>
                  </a:lnTo>
                  <a:lnTo>
                    <a:pt x="541980" y="2563489"/>
                  </a:lnTo>
                  <a:lnTo>
                    <a:pt x="541980" y="2990288"/>
                  </a:lnTo>
                  <a:cubicBezTo>
                    <a:pt x="541980" y="3007958"/>
                    <a:pt x="527656" y="3022282"/>
                    <a:pt x="509986" y="3022282"/>
                  </a:cubicBezTo>
                  <a:cubicBezTo>
                    <a:pt x="492316" y="3022282"/>
                    <a:pt x="477992" y="3007958"/>
                    <a:pt x="477992" y="2990288"/>
                  </a:cubicBezTo>
                  <a:lnTo>
                    <a:pt x="477992" y="2600433"/>
                  </a:lnTo>
                  <a:lnTo>
                    <a:pt x="381008" y="2656426"/>
                  </a:lnTo>
                  <a:lnTo>
                    <a:pt x="381008" y="2894086"/>
                  </a:lnTo>
                  <a:cubicBezTo>
                    <a:pt x="381008" y="2911756"/>
                    <a:pt x="366684" y="2926080"/>
                    <a:pt x="349014" y="2926080"/>
                  </a:cubicBezTo>
                  <a:cubicBezTo>
                    <a:pt x="331344" y="2926080"/>
                    <a:pt x="317020" y="2911756"/>
                    <a:pt x="317020" y="2894086"/>
                  </a:cubicBezTo>
                  <a:lnTo>
                    <a:pt x="317020" y="2693370"/>
                  </a:lnTo>
                  <a:lnTo>
                    <a:pt x="180962" y="2771923"/>
                  </a:lnTo>
                  <a:cubicBezTo>
                    <a:pt x="136503" y="2797591"/>
                    <a:pt x="79653" y="2782358"/>
                    <a:pt x="53984" y="2737899"/>
                  </a:cubicBezTo>
                  <a:lnTo>
                    <a:pt x="53986" y="2737900"/>
                  </a:lnTo>
                  <a:cubicBezTo>
                    <a:pt x="28317" y="2693441"/>
                    <a:pt x="43550" y="2636591"/>
                    <a:pt x="88009" y="2610922"/>
                  </a:cubicBezTo>
                  <a:lnTo>
                    <a:pt x="252015" y="2516234"/>
                  </a:lnTo>
                  <a:lnTo>
                    <a:pt x="38623" y="2393031"/>
                  </a:lnTo>
                  <a:cubicBezTo>
                    <a:pt x="23320" y="2384196"/>
                    <a:pt x="18077" y="2364629"/>
                    <a:pt x="26912" y="2349326"/>
                  </a:cubicBezTo>
                  <a:cubicBezTo>
                    <a:pt x="35747" y="2334024"/>
                    <a:pt x="55314" y="2328781"/>
                    <a:pt x="70617" y="2337616"/>
                  </a:cubicBezTo>
                  <a:lnTo>
                    <a:pt x="316003" y="2479290"/>
                  </a:lnTo>
                  <a:lnTo>
                    <a:pt x="412987" y="2423296"/>
                  </a:lnTo>
                  <a:lnTo>
                    <a:pt x="35795" y="2205524"/>
                  </a:lnTo>
                  <a:cubicBezTo>
                    <a:pt x="20492" y="2196689"/>
                    <a:pt x="15250" y="2177122"/>
                    <a:pt x="24085" y="2161820"/>
                  </a:cubicBezTo>
                  <a:cubicBezTo>
                    <a:pt x="32920" y="2146517"/>
                    <a:pt x="52486" y="2141274"/>
                    <a:pt x="67789" y="2150109"/>
                  </a:cubicBezTo>
                  <a:lnTo>
                    <a:pt x="476975" y="2386353"/>
                  </a:lnTo>
                  <a:lnTo>
                    <a:pt x="573960" y="2330358"/>
                  </a:lnTo>
                  <a:lnTo>
                    <a:pt x="32967" y="2018016"/>
                  </a:lnTo>
                  <a:cubicBezTo>
                    <a:pt x="17665" y="2009181"/>
                    <a:pt x="12422" y="1989614"/>
                    <a:pt x="21257" y="1974311"/>
                  </a:cubicBezTo>
                  <a:cubicBezTo>
                    <a:pt x="30092" y="1959009"/>
                    <a:pt x="49659" y="1953766"/>
                    <a:pt x="64961" y="1962601"/>
                  </a:cubicBezTo>
                  <a:lnTo>
                    <a:pt x="637948" y="2293415"/>
                  </a:lnTo>
                  <a:lnTo>
                    <a:pt x="734933" y="2237421"/>
                  </a:lnTo>
                  <a:lnTo>
                    <a:pt x="30140" y="1830508"/>
                  </a:lnTo>
                  <a:cubicBezTo>
                    <a:pt x="14837" y="1821673"/>
                    <a:pt x="9594" y="1802106"/>
                    <a:pt x="18429" y="1786803"/>
                  </a:cubicBezTo>
                  <a:cubicBezTo>
                    <a:pt x="27264" y="1771500"/>
                    <a:pt x="46831" y="1766258"/>
                    <a:pt x="62134" y="1775093"/>
                  </a:cubicBezTo>
                  <a:lnTo>
                    <a:pt x="798921" y="2200477"/>
                  </a:lnTo>
                  <a:lnTo>
                    <a:pt x="895906" y="2144483"/>
                  </a:lnTo>
                  <a:lnTo>
                    <a:pt x="27312" y="1643000"/>
                  </a:lnTo>
                  <a:cubicBezTo>
                    <a:pt x="12009" y="1634165"/>
                    <a:pt x="6766" y="1614598"/>
                    <a:pt x="15601" y="1599295"/>
                  </a:cubicBezTo>
                  <a:cubicBezTo>
                    <a:pt x="24436" y="1583992"/>
                    <a:pt x="44003" y="1578749"/>
                    <a:pt x="59306" y="1587584"/>
                  </a:cubicBezTo>
                  <a:lnTo>
                    <a:pt x="959894" y="2107539"/>
                  </a:lnTo>
                  <a:lnTo>
                    <a:pt x="1056879" y="2051545"/>
                  </a:lnTo>
                  <a:lnTo>
                    <a:pt x="24484" y="1455491"/>
                  </a:lnTo>
                  <a:cubicBezTo>
                    <a:pt x="9182" y="1446656"/>
                    <a:pt x="3939" y="1427089"/>
                    <a:pt x="12774" y="1411787"/>
                  </a:cubicBezTo>
                  <a:cubicBezTo>
                    <a:pt x="21609" y="1396484"/>
                    <a:pt x="41176" y="1391241"/>
                    <a:pt x="56478" y="1400076"/>
                  </a:cubicBezTo>
                  <a:lnTo>
                    <a:pt x="1120867" y="2014601"/>
                  </a:lnTo>
                  <a:lnTo>
                    <a:pt x="1217852" y="1958607"/>
                  </a:lnTo>
                  <a:lnTo>
                    <a:pt x="21656" y="1267983"/>
                  </a:lnTo>
                  <a:cubicBezTo>
                    <a:pt x="6354" y="1259148"/>
                    <a:pt x="1111" y="1239581"/>
                    <a:pt x="9946" y="1224279"/>
                  </a:cubicBezTo>
                  <a:cubicBezTo>
                    <a:pt x="18781" y="1208976"/>
                    <a:pt x="38348" y="1203733"/>
                    <a:pt x="53650" y="1212568"/>
                  </a:cubicBezTo>
                  <a:lnTo>
                    <a:pt x="1281840" y="1921664"/>
                  </a:lnTo>
                  <a:lnTo>
                    <a:pt x="1378825" y="1865669"/>
                  </a:lnTo>
                  <a:lnTo>
                    <a:pt x="18829" y="1080475"/>
                  </a:lnTo>
                  <a:cubicBezTo>
                    <a:pt x="3526" y="1071640"/>
                    <a:pt x="-1717" y="1052073"/>
                    <a:pt x="7118" y="1036770"/>
                  </a:cubicBezTo>
                  <a:cubicBezTo>
                    <a:pt x="15953" y="1021468"/>
                    <a:pt x="35520" y="1016225"/>
                    <a:pt x="50823" y="1025060"/>
                  </a:cubicBezTo>
                  <a:lnTo>
                    <a:pt x="1442813" y="1828726"/>
                  </a:lnTo>
                  <a:lnTo>
                    <a:pt x="1539795" y="1772733"/>
                  </a:lnTo>
                  <a:lnTo>
                    <a:pt x="16002" y="892971"/>
                  </a:lnTo>
                  <a:cubicBezTo>
                    <a:pt x="699" y="884136"/>
                    <a:pt x="-4544" y="864569"/>
                    <a:pt x="4291" y="849266"/>
                  </a:cubicBezTo>
                  <a:cubicBezTo>
                    <a:pt x="13126" y="833964"/>
                    <a:pt x="32693" y="828721"/>
                    <a:pt x="47996" y="837556"/>
                  </a:cubicBezTo>
                  <a:lnTo>
                    <a:pt x="1543840" y="1701181"/>
                  </a:lnTo>
                  <a:lnTo>
                    <a:pt x="1543840" y="1590155"/>
                  </a:lnTo>
                  <a:lnTo>
                    <a:pt x="179384" y="802386"/>
                  </a:lnTo>
                  <a:cubicBezTo>
                    <a:pt x="164081" y="793551"/>
                    <a:pt x="158838" y="773984"/>
                    <a:pt x="167673" y="758681"/>
                  </a:cubicBezTo>
                  <a:cubicBezTo>
                    <a:pt x="176508" y="743378"/>
                    <a:pt x="196075" y="738135"/>
                    <a:pt x="211378" y="746970"/>
                  </a:cubicBezTo>
                  <a:lnTo>
                    <a:pt x="1543840" y="1516268"/>
                  </a:lnTo>
                  <a:lnTo>
                    <a:pt x="1543840" y="1404279"/>
                  </a:lnTo>
                  <a:lnTo>
                    <a:pt x="343184" y="711080"/>
                  </a:lnTo>
                  <a:cubicBezTo>
                    <a:pt x="327882" y="702245"/>
                    <a:pt x="322639" y="682678"/>
                    <a:pt x="331474" y="667376"/>
                  </a:cubicBezTo>
                  <a:cubicBezTo>
                    <a:pt x="340309" y="652073"/>
                    <a:pt x="359876" y="646830"/>
                    <a:pt x="375178" y="655665"/>
                  </a:cubicBezTo>
                  <a:lnTo>
                    <a:pt x="1543840" y="1330392"/>
                  </a:lnTo>
                  <a:lnTo>
                    <a:pt x="1543840" y="1218404"/>
                  </a:lnTo>
                  <a:lnTo>
                    <a:pt x="506985" y="619775"/>
                  </a:lnTo>
                  <a:cubicBezTo>
                    <a:pt x="491683" y="610940"/>
                    <a:pt x="486440" y="591373"/>
                    <a:pt x="495275" y="576071"/>
                  </a:cubicBezTo>
                  <a:cubicBezTo>
                    <a:pt x="504110" y="560768"/>
                    <a:pt x="523677" y="555525"/>
                    <a:pt x="538979" y="564360"/>
                  </a:cubicBezTo>
                  <a:lnTo>
                    <a:pt x="1543840" y="1144517"/>
                  </a:lnTo>
                  <a:lnTo>
                    <a:pt x="1543840" y="1032528"/>
                  </a:lnTo>
                  <a:lnTo>
                    <a:pt x="670786" y="528470"/>
                  </a:lnTo>
                  <a:cubicBezTo>
                    <a:pt x="655483" y="519635"/>
                    <a:pt x="650240" y="500068"/>
                    <a:pt x="659075" y="484765"/>
                  </a:cubicBezTo>
                  <a:cubicBezTo>
                    <a:pt x="667910" y="469463"/>
                    <a:pt x="687477" y="464220"/>
                    <a:pt x="702780" y="473055"/>
                  </a:cubicBezTo>
                  <a:lnTo>
                    <a:pt x="1543840" y="958641"/>
                  </a:lnTo>
                  <a:lnTo>
                    <a:pt x="1543840" y="846652"/>
                  </a:lnTo>
                  <a:lnTo>
                    <a:pt x="834587" y="437165"/>
                  </a:lnTo>
                  <a:cubicBezTo>
                    <a:pt x="819284" y="428330"/>
                    <a:pt x="814041" y="408763"/>
                    <a:pt x="822876" y="393460"/>
                  </a:cubicBezTo>
                  <a:cubicBezTo>
                    <a:pt x="831711" y="378157"/>
                    <a:pt x="851278" y="372914"/>
                    <a:pt x="866581" y="381749"/>
                  </a:cubicBezTo>
                  <a:lnTo>
                    <a:pt x="1543840" y="772765"/>
                  </a:lnTo>
                  <a:lnTo>
                    <a:pt x="1543840" y="660777"/>
                  </a:lnTo>
                  <a:lnTo>
                    <a:pt x="998387" y="345859"/>
                  </a:lnTo>
                  <a:cubicBezTo>
                    <a:pt x="983085" y="337024"/>
                    <a:pt x="977842" y="317458"/>
                    <a:pt x="986677" y="302155"/>
                  </a:cubicBezTo>
                  <a:cubicBezTo>
                    <a:pt x="995512" y="286852"/>
                    <a:pt x="1015079" y="281609"/>
                    <a:pt x="1030381" y="290444"/>
                  </a:cubicBezTo>
                  <a:lnTo>
                    <a:pt x="1543840" y="586890"/>
                  </a:lnTo>
                  <a:lnTo>
                    <a:pt x="1543840" y="474901"/>
                  </a:lnTo>
                  <a:lnTo>
                    <a:pt x="1162188" y="254554"/>
                  </a:lnTo>
                  <a:cubicBezTo>
                    <a:pt x="1146885" y="245719"/>
                    <a:pt x="1141642" y="226152"/>
                    <a:pt x="1150477" y="210850"/>
                  </a:cubicBezTo>
                  <a:cubicBezTo>
                    <a:pt x="1159312" y="195547"/>
                    <a:pt x="1178879" y="190304"/>
                    <a:pt x="1194182" y="199139"/>
                  </a:cubicBezTo>
                  <a:lnTo>
                    <a:pt x="1543840" y="401014"/>
                  </a:lnTo>
                  <a:lnTo>
                    <a:pt x="1543840" y="289027"/>
                  </a:lnTo>
                  <a:lnTo>
                    <a:pt x="1325987" y="163249"/>
                  </a:lnTo>
                  <a:cubicBezTo>
                    <a:pt x="1310685" y="154415"/>
                    <a:pt x="1305442" y="134848"/>
                    <a:pt x="1314277" y="119545"/>
                  </a:cubicBezTo>
                  <a:cubicBezTo>
                    <a:pt x="1323112" y="104242"/>
                    <a:pt x="1342679" y="98999"/>
                    <a:pt x="1357981" y="107834"/>
                  </a:cubicBezTo>
                  <a:lnTo>
                    <a:pt x="1543840" y="215140"/>
                  </a:lnTo>
                  <a:lnTo>
                    <a:pt x="1543840" y="92954"/>
                  </a:lnTo>
                  <a:cubicBezTo>
                    <a:pt x="1543840" y="41617"/>
                    <a:pt x="1585457" y="0"/>
                    <a:pt x="163679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E8C11123-B1FC-4D2C-A18A-53AA28A0B0D6}"/>
                </a:ext>
              </a:extLst>
            </p:cNvPr>
            <p:cNvSpPr/>
            <p:nvPr/>
          </p:nvSpPr>
          <p:spPr>
            <a:xfrm>
              <a:off x="3711447" y="3812069"/>
              <a:ext cx="945630" cy="1067835"/>
            </a:xfrm>
            <a:custGeom>
              <a:avLst/>
              <a:gdLst>
                <a:gd name="connsiteX0" fmla="*/ 1636794 w 3272760"/>
                <a:gd name="connsiteY0" fmla="*/ 0 h 3695700"/>
                <a:gd name="connsiteX1" fmla="*/ 1729748 w 3272760"/>
                <a:gd name="connsiteY1" fmla="*/ 92954 h 3695700"/>
                <a:gd name="connsiteX2" fmla="*/ 1729748 w 3272760"/>
                <a:gd name="connsiteY2" fmla="*/ 214662 h 3695700"/>
                <a:gd name="connsiteX3" fmla="*/ 1914779 w 3272760"/>
                <a:gd name="connsiteY3" fmla="*/ 107834 h 3695700"/>
                <a:gd name="connsiteX4" fmla="*/ 1958483 w 3272760"/>
                <a:gd name="connsiteY4" fmla="*/ 119545 h 3695700"/>
                <a:gd name="connsiteX5" fmla="*/ 1946773 w 3272760"/>
                <a:gd name="connsiteY5" fmla="*/ 163249 h 3695700"/>
                <a:gd name="connsiteX6" fmla="*/ 1729748 w 3272760"/>
                <a:gd name="connsiteY6" fmla="*/ 288549 h 3695700"/>
                <a:gd name="connsiteX7" fmla="*/ 1729748 w 3272760"/>
                <a:gd name="connsiteY7" fmla="*/ 400536 h 3695700"/>
                <a:gd name="connsiteX8" fmla="*/ 2078578 w 3272760"/>
                <a:gd name="connsiteY8" fmla="*/ 199139 h 3695700"/>
                <a:gd name="connsiteX9" fmla="*/ 2122283 w 3272760"/>
                <a:gd name="connsiteY9" fmla="*/ 210850 h 3695700"/>
                <a:gd name="connsiteX10" fmla="*/ 2110572 w 3272760"/>
                <a:gd name="connsiteY10" fmla="*/ 254554 h 3695700"/>
                <a:gd name="connsiteX11" fmla="*/ 1729748 w 3272760"/>
                <a:gd name="connsiteY11" fmla="*/ 474423 h 3695700"/>
                <a:gd name="connsiteX12" fmla="*/ 1729748 w 3272760"/>
                <a:gd name="connsiteY12" fmla="*/ 586412 h 3695700"/>
                <a:gd name="connsiteX13" fmla="*/ 2242379 w 3272760"/>
                <a:gd name="connsiteY13" fmla="*/ 290444 h 3695700"/>
                <a:gd name="connsiteX14" fmla="*/ 2286083 w 3272760"/>
                <a:gd name="connsiteY14" fmla="*/ 302155 h 3695700"/>
                <a:gd name="connsiteX15" fmla="*/ 2274373 w 3272760"/>
                <a:gd name="connsiteY15" fmla="*/ 345859 h 3695700"/>
                <a:gd name="connsiteX16" fmla="*/ 1729748 w 3272760"/>
                <a:gd name="connsiteY16" fmla="*/ 660299 h 3695700"/>
                <a:gd name="connsiteX17" fmla="*/ 1729748 w 3272760"/>
                <a:gd name="connsiteY17" fmla="*/ 772287 h 3695700"/>
                <a:gd name="connsiteX18" fmla="*/ 2406179 w 3272760"/>
                <a:gd name="connsiteY18" fmla="*/ 381749 h 3695700"/>
                <a:gd name="connsiteX19" fmla="*/ 2449884 w 3272760"/>
                <a:gd name="connsiteY19" fmla="*/ 393460 h 3695700"/>
                <a:gd name="connsiteX20" fmla="*/ 2438173 w 3272760"/>
                <a:gd name="connsiteY20" fmla="*/ 437165 h 3695700"/>
                <a:gd name="connsiteX21" fmla="*/ 1729748 w 3272760"/>
                <a:gd name="connsiteY21" fmla="*/ 846174 h 3695700"/>
                <a:gd name="connsiteX22" fmla="*/ 1729748 w 3272760"/>
                <a:gd name="connsiteY22" fmla="*/ 958163 h 3695700"/>
                <a:gd name="connsiteX23" fmla="*/ 2569980 w 3272760"/>
                <a:gd name="connsiteY23" fmla="*/ 473055 h 3695700"/>
                <a:gd name="connsiteX24" fmla="*/ 2613685 w 3272760"/>
                <a:gd name="connsiteY24" fmla="*/ 484765 h 3695700"/>
                <a:gd name="connsiteX25" fmla="*/ 2601974 w 3272760"/>
                <a:gd name="connsiteY25" fmla="*/ 528470 h 3695700"/>
                <a:gd name="connsiteX26" fmla="*/ 1729748 w 3272760"/>
                <a:gd name="connsiteY26" fmla="*/ 1032050 h 3695700"/>
                <a:gd name="connsiteX27" fmla="*/ 1729748 w 3272760"/>
                <a:gd name="connsiteY27" fmla="*/ 1144039 h 3695700"/>
                <a:gd name="connsiteX28" fmla="*/ 2733781 w 3272760"/>
                <a:gd name="connsiteY28" fmla="*/ 564360 h 3695700"/>
                <a:gd name="connsiteX29" fmla="*/ 2777486 w 3272760"/>
                <a:gd name="connsiteY29" fmla="*/ 576071 h 3695700"/>
                <a:gd name="connsiteX30" fmla="*/ 2765775 w 3272760"/>
                <a:gd name="connsiteY30" fmla="*/ 619775 h 3695700"/>
                <a:gd name="connsiteX31" fmla="*/ 1729748 w 3272760"/>
                <a:gd name="connsiteY31" fmla="*/ 1217926 h 3695700"/>
                <a:gd name="connsiteX32" fmla="*/ 1729748 w 3272760"/>
                <a:gd name="connsiteY32" fmla="*/ 1329915 h 3695700"/>
                <a:gd name="connsiteX33" fmla="*/ 2897582 w 3272760"/>
                <a:gd name="connsiteY33" fmla="*/ 655665 h 3695700"/>
                <a:gd name="connsiteX34" fmla="*/ 2941286 w 3272760"/>
                <a:gd name="connsiteY34" fmla="*/ 667376 h 3695700"/>
                <a:gd name="connsiteX35" fmla="*/ 2929576 w 3272760"/>
                <a:gd name="connsiteY35" fmla="*/ 711080 h 3695700"/>
                <a:gd name="connsiteX36" fmla="*/ 1729747 w 3272760"/>
                <a:gd name="connsiteY36" fmla="*/ 1403802 h 3695700"/>
                <a:gd name="connsiteX37" fmla="*/ 1729747 w 3272760"/>
                <a:gd name="connsiteY37" fmla="*/ 1515790 h 3695700"/>
                <a:gd name="connsiteX38" fmla="*/ 3061382 w 3272760"/>
                <a:gd name="connsiteY38" fmla="*/ 746970 h 3695700"/>
                <a:gd name="connsiteX39" fmla="*/ 3105087 w 3272760"/>
                <a:gd name="connsiteY39" fmla="*/ 758681 h 3695700"/>
                <a:gd name="connsiteX40" fmla="*/ 3093376 w 3272760"/>
                <a:gd name="connsiteY40" fmla="*/ 802386 h 3695700"/>
                <a:gd name="connsiteX41" fmla="*/ 1729747 w 3272760"/>
                <a:gd name="connsiteY41" fmla="*/ 1589677 h 3695700"/>
                <a:gd name="connsiteX42" fmla="*/ 1729747 w 3272760"/>
                <a:gd name="connsiteY42" fmla="*/ 1700704 h 3695700"/>
                <a:gd name="connsiteX43" fmla="*/ 3224764 w 3272760"/>
                <a:gd name="connsiteY43" fmla="*/ 837556 h 3695700"/>
                <a:gd name="connsiteX44" fmla="*/ 3268469 w 3272760"/>
                <a:gd name="connsiteY44" fmla="*/ 849266 h 3695700"/>
                <a:gd name="connsiteX45" fmla="*/ 3256758 w 3272760"/>
                <a:gd name="connsiteY45" fmla="*/ 892971 h 3695700"/>
                <a:gd name="connsiteX46" fmla="*/ 1729747 w 3272760"/>
                <a:gd name="connsiteY46" fmla="*/ 1774591 h 3695700"/>
                <a:gd name="connsiteX47" fmla="*/ 1729747 w 3272760"/>
                <a:gd name="connsiteY47" fmla="*/ 1774798 h 3695700"/>
                <a:gd name="connsiteX48" fmla="*/ 1826550 w 3272760"/>
                <a:gd name="connsiteY48" fmla="*/ 1830687 h 3695700"/>
                <a:gd name="connsiteX49" fmla="*/ 3221937 w 3272760"/>
                <a:gd name="connsiteY49" fmla="*/ 1025060 h 3695700"/>
                <a:gd name="connsiteX50" fmla="*/ 3265642 w 3272760"/>
                <a:gd name="connsiteY50" fmla="*/ 1036770 h 3695700"/>
                <a:gd name="connsiteX51" fmla="*/ 3253931 w 3272760"/>
                <a:gd name="connsiteY51" fmla="*/ 1080475 h 3695700"/>
                <a:gd name="connsiteX52" fmla="*/ 1890538 w 3272760"/>
                <a:gd name="connsiteY52" fmla="*/ 1867630 h 3695700"/>
                <a:gd name="connsiteX53" fmla="*/ 1987523 w 3272760"/>
                <a:gd name="connsiteY53" fmla="*/ 1923625 h 3695700"/>
                <a:gd name="connsiteX54" fmla="*/ 3219110 w 3272760"/>
                <a:gd name="connsiteY54" fmla="*/ 1212568 h 3695700"/>
                <a:gd name="connsiteX55" fmla="*/ 3262814 w 3272760"/>
                <a:gd name="connsiteY55" fmla="*/ 1224279 h 3695700"/>
                <a:gd name="connsiteX56" fmla="*/ 3251104 w 3272760"/>
                <a:gd name="connsiteY56" fmla="*/ 1267983 h 3695700"/>
                <a:gd name="connsiteX57" fmla="*/ 2051511 w 3272760"/>
                <a:gd name="connsiteY57" fmla="*/ 1960568 h 3695700"/>
                <a:gd name="connsiteX58" fmla="*/ 2148496 w 3272760"/>
                <a:gd name="connsiteY58" fmla="*/ 2016563 h 3695700"/>
                <a:gd name="connsiteX59" fmla="*/ 3216282 w 3272760"/>
                <a:gd name="connsiteY59" fmla="*/ 1400076 h 3695700"/>
                <a:gd name="connsiteX60" fmla="*/ 3259987 w 3272760"/>
                <a:gd name="connsiteY60" fmla="*/ 1411787 h 3695700"/>
                <a:gd name="connsiteX61" fmla="*/ 3248276 w 3272760"/>
                <a:gd name="connsiteY61" fmla="*/ 1455491 h 3695700"/>
                <a:gd name="connsiteX62" fmla="*/ 2212484 w 3272760"/>
                <a:gd name="connsiteY62" fmla="*/ 2053506 h 3695700"/>
                <a:gd name="connsiteX63" fmla="*/ 2309469 w 3272760"/>
                <a:gd name="connsiteY63" fmla="*/ 2109500 h 3695700"/>
                <a:gd name="connsiteX64" fmla="*/ 3213454 w 3272760"/>
                <a:gd name="connsiteY64" fmla="*/ 1587584 h 3695700"/>
                <a:gd name="connsiteX65" fmla="*/ 3257159 w 3272760"/>
                <a:gd name="connsiteY65" fmla="*/ 1599295 h 3695700"/>
                <a:gd name="connsiteX66" fmla="*/ 3245448 w 3272760"/>
                <a:gd name="connsiteY66" fmla="*/ 1643000 h 3695700"/>
                <a:gd name="connsiteX67" fmla="*/ 2373457 w 3272760"/>
                <a:gd name="connsiteY67" fmla="*/ 2146444 h 3695700"/>
                <a:gd name="connsiteX68" fmla="*/ 2470442 w 3272760"/>
                <a:gd name="connsiteY68" fmla="*/ 2202438 h 3695700"/>
                <a:gd name="connsiteX69" fmla="*/ 3210626 w 3272760"/>
                <a:gd name="connsiteY69" fmla="*/ 1775093 h 3695700"/>
                <a:gd name="connsiteX70" fmla="*/ 3254331 w 3272760"/>
                <a:gd name="connsiteY70" fmla="*/ 1786803 h 3695700"/>
                <a:gd name="connsiteX71" fmla="*/ 3242620 w 3272760"/>
                <a:gd name="connsiteY71" fmla="*/ 1830508 h 3695700"/>
                <a:gd name="connsiteX72" fmla="*/ 2534430 w 3272760"/>
                <a:gd name="connsiteY72" fmla="*/ 2239382 h 3695700"/>
                <a:gd name="connsiteX73" fmla="*/ 2631415 w 3272760"/>
                <a:gd name="connsiteY73" fmla="*/ 2295376 h 3695700"/>
                <a:gd name="connsiteX74" fmla="*/ 3207799 w 3272760"/>
                <a:gd name="connsiteY74" fmla="*/ 1962601 h 3695700"/>
                <a:gd name="connsiteX75" fmla="*/ 3251503 w 3272760"/>
                <a:gd name="connsiteY75" fmla="*/ 1974311 h 3695700"/>
                <a:gd name="connsiteX76" fmla="*/ 3239793 w 3272760"/>
                <a:gd name="connsiteY76" fmla="*/ 2018016 h 3695700"/>
                <a:gd name="connsiteX77" fmla="*/ 2695403 w 3272760"/>
                <a:gd name="connsiteY77" fmla="*/ 2332320 h 3695700"/>
                <a:gd name="connsiteX78" fmla="*/ 2792388 w 3272760"/>
                <a:gd name="connsiteY78" fmla="*/ 2388314 h 3695700"/>
                <a:gd name="connsiteX79" fmla="*/ 3204971 w 3272760"/>
                <a:gd name="connsiteY79" fmla="*/ 2150109 h 3695700"/>
                <a:gd name="connsiteX80" fmla="*/ 3248676 w 3272760"/>
                <a:gd name="connsiteY80" fmla="*/ 2161820 h 3695700"/>
                <a:gd name="connsiteX81" fmla="*/ 3236965 w 3272760"/>
                <a:gd name="connsiteY81" fmla="*/ 2205524 h 3695700"/>
                <a:gd name="connsiteX82" fmla="*/ 2856376 w 3272760"/>
                <a:gd name="connsiteY82" fmla="*/ 2425257 h 3695700"/>
                <a:gd name="connsiteX83" fmla="*/ 2953360 w 3272760"/>
                <a:gd name="connsiteY83" fmla="*/ 2481251 h 3695700"/>
                <a:gd name="connsiteX84" fmla="*/ 3202144 w 3272760"/>
                <a:gd name="connsiteY84" fmla="*/ 2337616 h 3695700"/>
                <a:gd name="connsiteX85" fmla="*/ 3245848 w 3272760"/>
                <a:gd name="connsiteY85" fmla="*/ 2349326 h 3695700"/>
                <a:gd name="connsiteX86" fmla="*/ 3234138 w 3272760"/>
                <a:gd name="connsiteY86" fmla="*/ 2393031 h 3695700"/>
                <a:gd name="connsiteX87" fmla="*/ 3017348 w 3272760"/>
                <a:gd name="connsiteY87" fmla="*/ 2518195 h 3695700"/>
                <a:gd name="connsiteX88" fmla="*/ 3177957 w 3272760"/>
                <a:gd name="connsiteY88" fmla="*/ 2610922 h 3695700"/>
                <a:gd name="connsiteX89" fmla="*/ 3211980 w 3272760"/>
                <a:gd name="connsiteY89" fmla="*/ 2737900 h 3695700"/>
                <a:gd name="connsiteX90" fmla="*/ 3211982 w 3272760"/>
                <a:gd name="connsiteY90" fmla="*/ 2737899 h 3695700"/>
                <a:gd name="connsiteX91" fmla="*/ 3085004 w 3272760"/>
                <a:gd name="connsiteY91" fmla="*/ 2771923 h 3695700"/>
                <a:gd name="connsiteX92" fmla="*/ 2955738 w 3272760"/>
                <a:gd name="connsiteY92" fmla="*/ 2697291 h 3695700"/>
                <a:gd name="connsiteX93" fmla="*/ 2955738 w 3272760"/>
                <a:gd name="connsiteY93" fmla="*/ 2894086 h 3695700"/>
                <a:gd name="connsiteX94" fmla="*/ 2923744 w 3272760"/>
                <a:gd name="connsiteY94" fmla="*/ 2926080 h 3695700"/>
                <a:gd name="connsiteX95" fmla="*/ 2891750 w 3272760"/>
                <a:gd name="connsiteY95" fmla="*/ 2894086 h 3695700"/>
                <a:gd name="connsiteX96" fmla="*/ 2891750 w 3272760"/>
                <a:gd name="connsiteY96" fmla="*/ 2660348 h 3695700"/>
                <a:gd name="connsiteX97" fmla="*/ 2794766 w 3272760"/>
                <a:gd name="connsiteY97" fmla="*/ 2604354 h 3695700"/>
                <a:gd name="connsiteX98" fmla="*/ 2794766 w 3272760"/>
                <a:gd name="connsiteY98" fmla="*/ 2990288 h 3695700"/>
                <a:gd name="connsiteX99" fmla="*/ 2762772 w 3272760"/>
                <a:gd name="connsiteY99" fmla="*/ 3022282 h 3695700"/>
                <a:gd name="connsiteX100" fmla="*/ 2730778 w 3272760"/>
                <a:gd name="connsiteY100" fmla="*/ 2990288 h 3695700"/>
                <a:gd name="connsiteX101" fmla="*/ 2730778 w 3272760"/>
                <a:gd name="connsiteY101" fmla="*/ 2567411 h 3695700"/>
                <a:gd name="connsiteX102" fmla="*/ 2633793 w 3272760"/>
                <a:gd name="connsiteY102" fmla="*/ 2511416 h 3695700"/>
                <a:gd name="connsiteX103" fmla="*/ 2633793 w 3272760"/>
                <a:gd name="connsiteY103" fmla="*/ 3086491 h 3695700"/>
                <a:gd name="connsiteX104" fmla="*/ 2601799 w 3272760"/>
                <a:gd name="connsiteY104" fmla="*/ 3118485 h 3695700"/>
                <a:gd name="connsiteX105" fmla="*/ 2569805 w 3272760"/>
                <a:gd name="connsiteY105" fmla="*/ 3086491 h 3695700"/>
                <a:gd name="connsiteX106" fmla="*/ 2569805 w 3272760"/>
                <a:gd name="connsiteY106" fmla="*/ 2474473 h 3695700"/>
                <a:gd name="connsiteX107" fmla="*/ 2472820 w 3272760"/>
                <a:gd name="connsiteY107" fmla="*/ 2418479 h 3695700"/>
                <a:gd name="connsiteX108" fmla="*/ 2472820 w 3272760"/>
                <a:gd name="connsiteY108" fmla="*/ 3182694 h 3695700"/>
                <a:gd name="connsiteX109" fmla="*/ 2440826 w 3272760"/>
                <a:gd name="connsiteY109" fmla="*/ 3214688 h 3695700"/>
                <a:gd name="connsiteX110" fmla="*/ 2408832 w 3272760"/>
                <a:gd name="connsiteY110" fmla="*/ 3182694 h 3695700"/>
                <a:gd name="connsiteX111" fmla="*/ 2408832 w 3272760"/>
                <a:gd name="connsiteY111" fmla="*/ 2381535 h 3695700"/>
                <a:gd name="connsiteX112" fmla="*/ 2311847 w 3272760"/>
                <a:gd name="connsiteY112" fmla="*/ 2325541 h 3695700"/>
                <a:gd name="connsiteX113" fmla="*/ 2311847 w 3272760"/>
                <a:gd name="connsiteY113" fmla="*/ 3278897 h 3695700"/>
                <a:gd name="connsiteX114" fmla="*/ 2279853 w 3272760"/>
                <a:gd name="connsiteY114" fmla="*/ 3310891 h 3695700"/>
                <a:gd name="connsiteX115" fmla="*/ 2247859 w 3272760"/>
                <a:gd name="connsiteY115" fmla="*/ 3278897 h 3695700"/>
                <a:gd name="connsiteX116" fmla="*/ 2247859 w 3272760"/>
                <a:gd name="connsiteY116" fmla="*/ 2288597 h 3695700"/>
                <a:gd name="connsiteX117" fmla="*/ 2150874 w 3272760"/>
                <a:gd name="connsiteY117" fmla="*/ 2232603 h 3695700"/>
                <a:gd name="connsiteX118" fmla="*/ 2150874 w 3272760"/>
                <a:gd name="connsiteY118" fmla="*/ 3375100 h 3695700"/>
                <a:gd name="connsiteX119" fmla="*/ 2118880 w 3272760"/>
                <a:gd name="connsiteY119" fmla="*/ 3407094 h 3695700"/>
                <a:gd name="connsiteX120" fmla="*/ 2086886 w 3272760"/>
                <a:gd name="connsiteY120" fmla="*/ 3375100 h 3695700"/>
                <a:gd name="connsiteX121" fmla="*/ 2086886 w 3272760"/>
                <a:gd name="connsiteY121" fmla="*/ 2195660 h 3695700"/>
                <a:gd name="connsiteX122" fmla="*/ 1989901 w 3272760"/>
                <a:gd name="connsiteY122" fmla="*/ 2139666 h 3695700"/>
                <a:gd name="connsiteX123" fmla="*/ 1989901 w 3272760"/>
                <a:gd name="connsiteY123" fmla="*/ 3471303 h 3695700"/>
                <a:gd name="connsiteX124" fmla="*/ 1957907 w 3272760"/>
                <a:gd name="connsiteY124" fmla="*/ 3503297 h 3695700"/>
                <a:gd name="connsiteX125" fmla="*/ 1925913 w 3272760"/>
                <a:gd name="connsiteY125" fmla="*/ 3471303 h 3695700"/>
                <a:gd name="connsiteX126" fmla="*/ 1925913 w 3272760"/>
                <a:gd name="connsiteY126" fmla="*/ 2102722 h 3695700"/>
                <a:gd name="connsiteX127" fmla="*/ 1828928 w 3272760"/>
                <a:gd name="connsiteY127" fmla="*/ 2046728 h 3695700"/>
                <a:gd name="connsiteX128" fmla="*/ 1828928 w 3272760"/>
                <a:gd name="connsiteY128" fmla="*/ 3567506 h 3695700"/>
                <a:gd name="connsiteX129" fmla="*/ 1796934 w 3272760"/>
                <a:gd name="connsiteY129" fmla="*/ 3599500 h 3695700"/>
                <a:gd name="connsiteX130" fmla="*/ 1764940 w 3272760"/>
                <a:gd name="connsiteY130" fmla="*/ 3567506 h 3695700"/>
                <a:gd name="connsiteX131" fmla="*/ 1764940 w 3272760"/>
                <a:gd name="connsiteY131" fmla="*/ 2009784 h 3695700"/>
                <a:gd name="connsiteX132" fmla="*/ 1668788 w 3272760"/>
                <a:gd name="connsiteY132" fmla="*/ 1954271 h 3695700"/>
                <a:gd name="connsiteX133" fmla="*/ 1668788 w 3272760"/>
                <a:gd name="connsiteY133" fmla="*/ 3663706 h 3695700"/>
                <a:gd name="connsiteX134" fmla="*/ 1636794 w 3272760"/>
                <a:gd name="connsiteY134" fmla="*/ 3695700 h 3695700"/>
                <a:gd name="connsiteX135" fmla="*/ 1604800 w 3272760"/>
                <a:gd name="connsiteY135" fmla="*/ 3663706 h 3695700"/>
                <a:gd name="connsiteX136" fmla="*/ 1604800 w 3272760"/>
                <a:gd name="connsiteY136" fmla="*/ 1949871 h 3695700"/>
                <a:gd name="connsiteX137" fmla="*/ 1507818 w 3272760"/>
                <a:gd name="connsiteY137" fmla="*/ 2005863 h 3695700"/>
                <a:gd name="connsiteX138" fmla="*/ 1507818 w 3272760"/>
                <a:gd name="connsiteY138" fmla="*/ 3567506 h 3695700"/>
                <a:gd name="connsiteX139" fmla="*/ 1475824 w 3272760"/>
                <a:gd name="connsiteY139" fmla="*/ 3599500 h 3695700"/>
                <a:gd name="connsiteX140" fmla="*/ 1443830 w 3272760"/>
                <a:gd name="connsiteY140" fmla="*/ 3567506 h 3695700"/>
                <a:gd name="connsiteX141" fmla="*/ 1443830 w 3272760"/>
                <a:gd name="connsiteY141" fmla="*/ 2042806 h 3695700"/>
                <a:gd name="connsiteX142" fmla="*/ 1346845 w 3272760"/>
                <a:gd name="connsiteY142" fmla="*/ 2098801 h 3695700"/>
                <a:gd name="connsiteX143" fmla="*/ 1346845 w 3272760"/>
                <a:gd name="connsiteY143" fmla="*/ 3471303 h 3695700"/>
                <a:gd name="connsiteX144" fmla="*/ 1314851 w 3272760"/>
                <a:gd name="connsiteY144" fmla="*/ 3503297 h 3695700"/>
                <a:gd name="connsiteX145" fmla="*/ 1282857 w 3272760"/>
                <a:gd name="connsiteY145" fmla="*/ 3471303 h 3695700"/>
                <a:gd name="connsiteX146" fmla="*/ 1282857 w 3272760"/>
                <a:gd name="connsiteY146" fmla="*/ 2135744 h 3695700"/>
                <a:gd name="connsiteX147" fmla="*/ 1185872 w 3272760"/>
                <a:gd name="connsiteY147" fmla="*/ 2191738 h 3695700"/>
                <a:gd name="connsiteX148" fmla="*/ 1185872 w 3272760"/>
                <a:gd name="connsiteY148" fmla="*/ 3375100 h 3695700"/>
                <a:gd name="connsiteX149" fmla="*/ 1153878 w 3272760"/>
                <a:gd name="connsiteY149" fmla="*/ 3407094 h 3695700"/>
                <a:gd name="connsiteX150" fmla="*/ 1121884 w 3272760"/>
                <a:gd name="connsiteY150" fmla="*/ 3375100 h 3695700"/>
                <a:gd name="connsiteX151" fmla="*/ 1121884 w 3272760"/>
                <a:gd name="connsiteY151" fmla="*/ 2228682 h 3695700"/>
                <a:gd name="connsiteX152" fmla="*/ 1024899 w 3272760"/>
                <a:gd name="connsiteY152" fmla="*/ 2284676 h 3695700"/>
                <a:gd name="connsiteX153" fmla="*/ 1024899 w 3272760"/>
                <a:gd name="connsiteY153" fmla="*/ 3278897 h 3695700"/>
                <a:gd name="connsiteX154" fmla="*/ 992905 w 3272760"/>
                <a:gd name="connsiteY154" fmla="*/ 3310891 h 3695700"/>
                <a:gd name="connsiteX155" fmla="*/ 960911 w 3272760"/>
                <a:gd name="connsiteY155" fmla="*/ 3278897 h 3695700"/>
                <a:gd name="connsiteX156" fmla="*/ 960911 w 3272760"/>
                <a:gd name="connsiteY156" fmla="*/ 2321620 h 3695700"/>
                <a:gd name="connsiteX157" fmla="*/ 863926 w 3272760"/>
                <a:gd name="connsiteY157" fmla="*/ 2377614 h 3695700"/>
                <a:gd name="connsiteX158" fmla="*/ 863926 w 3272760"/>
                <a:gd name="connsiteY158" fmla="*/ 3182694 h 3695700"/>
                <a:gd name="connsiteX159" fmla="*/ 831932 w 3272760"/>
                <a:gd name="connsiteY159" fmla="*/ 3214688 h 3695700"/>
                <a:gd name="connsiteX160" fmla="*/ 799938 w 3272760"/>
                <a:gd name="connsiteY160" fmla="*/ 3182694 h 3695700"/>
                <a:gd name="connsiteX161" fmla="*/ 799938 w 3272760"/>
                <a:gd name="connsiteY161" fmla="*/ 2414557 h 3695700"/>
                <a:gd name="connsiteX162" fmla="*/ 702953 w 3272760"/>
                <a:gd name="connsiteY162" fmla="*/ 2470552 h 3695700"/>
                <a:gd name="connsiteX163" fmla="*/ 702953 w 3272760"/>
                <a:gd name="connsiteY163" fmla="*/ 3086491 h 3695700"/>
                <a:gd name="connsiteX164" fmla="*/ 670959 w 3272760"/>
                <a:gd name="connsiteY164" fmla="*/ 3118485 h 3695700"/>
                <a:gd name="connsiteX165" fmla="*/ 638965 w 3272760"/>
                <a:gd name="connsiteY165" fmla="*/ 3086491 h 3695700"/>
                <a:gd name="connsiteX166" fmla="*/ 638965 w 3272760"/>
                <a:gd name="connsiteY166" fmla="*/ 2507495 h 3695700"/>
                <a:gd name="connsiteX167" fmla="*/ 541980 w 3272760"/>
                <a:gd name="connsiteY167" fmla="*/ 2563489 h 3695700"/>
                <a:gd name="connsiteX168" fmla="*/ 541980 w 3272760"/>
                <a:gd name="connsiteY168" fmla="*/ 2990288 h 3695700"/>
                <a:gd name="connsiteX169" fmla="*/ 509986 w 3272760"/>
                <a:gd name="connsiteY169" fmla="*/ 3022282 h 3695700"/>
                <a:gd name="connsiteX170" fmla="*/ 477992 w 3272760"/>
                <a:gd name="connsiteY170" fmla="*/ 2990288 h 3695700"/>
                <a:gd name="connsiteX171" fmla="*/ 477992 w 3272760"/>
                <a:gd name="connsiteY171" fmla="*/ 2600433 h 3695700"/>
                <a:gd name="connsiteX172" fmla="*/ 381008 w 3272760"/>
                <a:gd name="connsiteY172" fmla="*/ 2656426 h 3695700"/>
                <a:gd name="connsiteX173" fmla="*/ 381008 w 3272760"/>
                <a:gd name="connsiteY173" fmla="*/ 2894086 h 3695700"/>
                <a:gd name="connsiteX174" fmla="*/ 349014 w 3272760"/>
                <a:gd name="connsiteY174" fmla="*/ 2926080 h 3695700"/>
                <a:gd name="connsiteX175" fmla="*/ 317020 w 3272760"/>
                <a:gd name="connsiteY175" fmla="*/ 2894086 h 3695700"/>
                <a:gd name="connsiteX176" fmla="*/ 317020 w 3272760"/>
                <a:gd name="connsiteY176" fmla="*/ 2693370 h 3695700"/>
                <a:gd name="connsiteX177" fmla="*/ 180962 w 3272760"/>
                <a:gd name="connsiteY177" fmla="*/ 2771923 h 3695700"/>
                <a:gd name="connsiteX178" fmla="*/ 53984 w 3272760"/>
                <a:gd name="connsiteY178" fmla="*/ 2737899 h 3695700"/>
                <a:gd name="connsiteX179" fmla="*/ 53986 w 3272760"/>
                <a:gd name="connsiteY179" fmla="*/ 2737900 h 3695700"/>
                <a:gd name="connsiteX180" fmla="*/ 88009 w 3272760"/>
                <a:gd name="connsiteY180" fmla="*/ 2610922 h 3695700"/>
                <a:gd name="connsiteX181" fmla="*/ 252015 w 3272760"/>
                <a:gd name="connsiteY181" fmla="*/ 2516234 h 3695700"/>
                <a:gd name="connsiteX182" fmla="*/ 38623 w 3272760"/>
                <a:gd name="connsiteY182" fmla="*/ 2393031 h 3695700"/>
                <a:gd name="connsiteX183" fmla="*/ 26912 w 3272760"/>
                <a:gd name="connsiteY183" fmla="*/ 2349326 h 3695700"/>
                <a:gd name="connsiteX184" fmla="*/ 70617 w 3272760"/>
                <a:gd name="connsiteY184" fmla="*/ 2337616 h 3695700"/>
                <a:gd name="connsiteX185" fmla="*/ 316003 w 3272760"/>
                <a:gd name="connsiteY185" fmla="*/ 2479290 h 3695700"/>
                <a:gd name="connsiteX186" fmla="*/ 412987 w 3272760"/>
                <a:gd name="connsiteY186" fmla="*/ 2423296 h 3695700"/>
                <a:gd name="connsiteX187" fmla="*/ 35795 w 3272760"/>
                <a:gd name="connsiteY187" fmla="*/ 2205524 h 3695700"/>
                <a:gd name="connsiteX188" fmla="*/ 24085 w 3272760"/>
                <a:gd name="connsiteY188" fmla="*/ 2161820 h 3695700"/>
                <a:gd name="connsiteX189" fmla="*/ 67789 w 3272760"/>
                <a:gd name="connsiteY189" fmla="*/ 2150109 h 3695700"/>
                <a:gd name="connsiteX190" fmla="*/ 476975 w 3272760"/>
                <a:gd name="connsiteY190" fmla="*/ 2386353 h 3695700"/>
                <a:gd name="connsiteX191" fmla="*/ 573960 w 3272760"/>
                <a:gd name="connsiteY191" fmla="*/ 2330358 h 3695700"/>
                <a:gd name="connsiteX192" fmla="*/ 32967 w 3272760"/>
                <a:gd name="connsiteY192" fmla="*/ 2018016 h 3695700"/>
                <a:gd name="connsiteX193" fmla="*/ 21257 w 3272760"/>
                <a:gd name="connsiteY193" fmla="*/ 1974311 h 3695700"/>
                <a:gd name="connsiteX194" fmla="*/ 64961 w 3272760"/>
                <a:gd name="connsiteY194" fmla="*/ 1962601 h 3695700"/>
                <a:gd name="connsiteX195" fmla="*/ 637948 w 3272760"/>
                <a:gd name="connsiteY195" fmla="*/ 2293415 h 3695700"/>
                <a:gd name="connsiteX196" fmla="*/ 734933 w 3272760"/>
                <a:gd name="connsiteY196" fmla="*/ 2237421 h 3695700"/>
                <a:gd name="connsiteX197" fmla="*/ 30140 w 3272760"/>
                <a:gd name="connsiteY197" fmla="*/ 1830508 h 3695700"/>
                <a:gd name="connsiteX198" fmla="*/ 18429 w 3272760"/>
                <a:gd name="connsiteY198" fmla="*/ 1786803 h 3695700"/>
                <a:gd name="connsiteX199" fmla="*/ 62134 w 3272760"/>
                <a:gd name="connsiteY199" fmla="*/ 1775093 h 3695700"/>
                <a:gd name="connsiteX200" fmla="*/ 798921 w 3272760"/>
                <a:gd name="connsiteY200" fmla="*/ 2200477 h 3695700"/>
                <a:gd name="connsiteX201" fmla="*/ 895906 w 3272760"/>
                <a:gd name="connsiteY201" fmla="*/ 2144483 h 3695700"/>
                <a:gd name="connsiteX202" fmla="*/ 27312 w 3272760"/>
                <a:gd name="connsiteY202" fmla="*/ 1643000 h 3695700"/>
                <a:gd name="connsiteX203" fmla="*/ 15601 w 3272760"/>
                <a:gd name="connsiteY203" fmla="*/ 1599295 h 3695700"/>
                <a:gd name="connsiteX204" fmla="*/ 59306 w 3272760"/>
                <a:gd name="connsiteY204" fmla="*/ 1587584 h 3695700"/>
                <a:gd name="connsiteX205" fmla="*/ 959894 w 3272760"/>
                <a:gd name="connsiteY205" fmla="*/ 2107539 h 3695700"/>
                <a:gd name="connsiteX206" fmla="*/ 1056879 w 3272760"/>
                <a:gd name="connsiteY206" fmla="*/ 2051545 h 3695700"/>
                <a:gd name="connsiteX207" fmla="*/ 24484 w 3272760"/>
                <a:gd name="connsiteY207" fmla="*/ 1455491 h 3695700"/>
                <a:gd name="connsiteX208" fmla="*/ 12774 w 3272760"/>
                <a:gd name="connsiteY208" fmla="*/ 1411787 h 3695700"/>
                <a:gd name="connsiteX209" fmla="*/ 56478 w 3272760"/>
                <a:gd name="connsiteY209" fmla="*/ 1400076 h 3695700"/>
                <a:gd name="connsiteX210" fmla="*/ 1120867 w 3272760"/>
                <a:gd name="connsiteY210" fmla="*/ 2014601 h 3695700"/>
                <a:gd name="connsiteX211" fmla="*/ 1217852 w 3272760"/>
                <a:gd name="connsiteY211" fmla="*/ 1958607 h 3695700"/>
                <a:gd name="connsiteX212" fmla="*/ 21656 w 3272760"/>
                <a:gd name="connsiteY212" fmla="*/ 1267983 h 3695700"/>
                <a:gd name="connsiteX213" fmla="*/ 9946 w 3272760"/>
                <a:gd name="connsiteY213" fmla="*/ 1224279 h 3695700"/>
                <a:gd name="connsiteX214" fmla="*/ 53650 w 3272760"/>
                <a:gd name="connsiteY214" fmla="*/ 1212568 h 3695700"/>
                <a:gd name="connsiteX215" fmla="*/ 1281840 w 3272760"/>
                <a:gd name="connsiteY215" fmla="*/ 1921664 h 3695700"/>
                <a:gd name="connsiteX216" fmla="*/ 1378825 w 3272760"/>
                <a:gd name="connsiteY216" fmla="*/ 1865669 h 3695700"/>
                <a:gd name="connsiteX217" fmla="*/ 18829 w 3272760"/>
                <a:gd name="connsiteY217" fmla="*/ 1080475 h 3695700"/>
                <a:gd name="connsiteX218" fmla="*/ 7118 w 3272760"/>
                <a:gd name="connsiteY218" fmla="*/ 1036770 h 3695700"/>
                <a:gd name="connsiteX219" fmla="*/ 50823 w 3272760"/>
                <a:gd name="connsiteY219" fmla="*/ 1025060 h 3695700"/>
                <a:gd name="connsiteX220" fmla="*/ 1442813 w 3272760"/>
                <a:gd name="connsiteY220" fmla="*/ 1828726 h 3695700"/>
                <a:gd name="connsiteX221" fmla="*/ 1539795 w 3272760"/>
                <a:gd name="connsiteY221" fmla="*/ 1772733 h 3695700"/>
                <a:gd name="connsiteX222" fmla="*/ 16002 w 3272760"/>
                <a:gd name="connsiteY222" fmla="*/ 892971 h 3695700"/>
                <a:gd name="connsiteX223" fmla="*/ 4291 w 3272760"/>
                <a:gd name="connsiteY223" fmla="*/ 849266 h 3695700"/>
                <a:gd name="connsiteX224" fmla="*/ 47996 w 3272760"/>
                <a:gd name="connsiteY224" fmla="*/ 837556 h 3695700"/>
                <a:gd name="connsiteX225" fmla="*/ 1543840 w 3272760"/>
                <a:gd name="connsiteY225" fmla="*/ 1701181 h 3695700"/>
                <a:gd name="connsiteX226" fmla="*/ 1543840 w 3272760"/>
                <a:gd name="connsiteY226" fmla="*/ 1590155 h 3695700"/>
                <a:gd name="connsiteX227" fmla="*/ 179384 w 3272760"/>
                <a:gd name="connsiteY227" fmla="*/ 802386 h 3695700"/>
                <a:gd name="connsiteX228" fmla="*/ 167673 w 3272760"/>
                <a:gd name="connsiteY228" fmla="*/ 758681 h 3695700"/>
                <a:gd name="connsiteX229" fmla="*/ 211378 w 3272760"/>
                <a:gd name="connsiteY229" fmla="*/ 746970 h 3695700"/>
                <a:gd name="connsiteX230" fmla="*/ 1543840 w 3272760"/>
                <a:gd name="connsiteY230" fmla="*/ 1516268 h 3695700"/>
                <a:gd name="connsiteX231" fmla="*/ 1543840 w 3272760"/>
                <a:gd name="connsiteY231" fmla="*/ 1404279 h 3695700"/>
                <a:gd name="connsiteX232" fmla="*/ 343184 w 3272760"/>
                <a:gd name="connsiteY232" fmla="*/ 711080 h 3695700"/>
                <a:gd name="connsiteX233" fmla="*/ 331474 w 3272760"/>
                <a:gd name="connsiteY233" fmla="*/ 667376 h 3695700"/>
                <a:gd name="connsiteX234" fmla="*/ 375178 w 3272760"/>
                <a:gd name="connsiteY234" fmla="*/ 655665 h 3695700"/>
                <a:gd name="connsiteX235" fmla="*/ 1543840 w 3272760"/>
                <a:gd name="connsiteY235" fmla="*/ 1330392 h 3695700"/>
                <a:gd name="connsiteX236" fmla="*/ 1543840 w 3272760"/>
                <a:gd name="connsiteY236" fmla="*/ 1218404 h 3695700"/>
                <a:gd name="connsiteX237" fmla="*/ 506985 w 3272760"/>
                <a:gd name="connsiteY237" fmla="*/ 619775 h 3695700"/>
                <a:gd name="connsiteX238" fmla="*/ 495275 w 3272760"/>
                <a:gd name="connsiteY238" fmla="*/ 576071 h 3695700"/>
                <a:gd name="connsiteX239" fmla="*/ 538979 w 3272760"/>
                <a:gd name="connsiteY239" fmla="*/ 564360 h 3695700"/>
                <a:gd name="connsiteX240" fmla="*/ 1543840 w 3272760"/>
                <a:gd name="connsiteY240" fmla="*/ 1144517 h 3695700"/>
                <a:gd name="connsiteX241" fmla="*/ 1543840 w 3272760"/>
                <a:gd name="connsiteY241" fmla="*/ 1032528 h 3695700"/>
                <a:gd name="connsiteX242" fmla="*/ 670786 w 3272760"/>
                <a:gd name="connsiteY242" fmla="*/ 528470 h 3695700"/>
                <a:gd name="connsiteX243" fmla="*/ 659075 w 3272760"/>
                <a:gd name="connsiteY243" fmla="*/ 484765 h 3695700"/>
                <a:gd name="connsiteX244" fmla="*/ 702780 w 3272760"/>
                <a:gd name="connsiteY244" fmla="*/ 473055 h 3695700"/>
                <a:gd name="connsiteX245" fmla="*/ 1543840 w 3272760"/>
                <a:gd name="connsiteY245" fmla="*/ 958641 h 3695700"/>
                <a:gd name="connsiteX246" fmla="*/ 1543840 w 3272760"/>
                <a:gd name="connsiteY246" fmla="*/ 846652 h 3695700"/>
                <a:gd name="connsiteX247" fmla="*/ 834587 w 3272760"/>
                <a:gd name="connsiteY247" fmla="*/ 437165 h 3695700"/>
                <a:gd name="connsiteX248" fmla="*/ 822876 w 3272760"/>
                <a:gd name="connsiteY248" fmla="*/ 393460 h 3695700"/>
                <a:gd name="connsiteX249" fmla="*/ 866581 w 3272760"/>
                <a:gd name="connsiteY249" fmla="*/ 381749 h 3695700"/>
                <a:gd name="connsiteX250" fmla="*/ 1543840 w 3272760"/>
                <a:gd name="connsiteY250" fmla="*/ 772765 h 3695700"/>
                <a:gd name="connsiteX251" fmla="*/ 1543840 w 3272760"/>
                <a:gd name="connsiteY251" fmla="*/ 660777 h 3695700"/>
                <a:gd name="connsiteX252" fmla="*/ 998387 w 3272760"/>
                <a:gd name="connsiteY252" fmla="*/ 345859 h 3695700"/>
                <a:gd name="connsiteX253" fmla="*/ 986677 w 3272760"/>
                <a:gd name="connsiteY253" fmla="*/ 302155 h 3695700"/>
                <a:gd name="connsiteX254" fmla="*/ 1030381 w 3272760"/>
                <a:gd name="connsiteY254" fmla="*/ 290444 h 3695700"/>
                <a:gd name="connsiteX255" fmla="*/ 1543840 w 3272760"/>
                <a:gd name="connsiteY255" fmla="*/ 586890 h 3695700"/>
                <a:gd name="connsiteX256" fmla="*/ 1543840 w 3272760"/>
                <a:gd name="connsiteY256" fmla="*/ 474901 h 3695700"/>
                <a:gd name="connsiteX257" fmla="*/ 1162188 w 3272760"/>
                <a:gd name="connsiteY257" fmla="*/ 254554 h 3695700"/>
                <a:gd name="connsiteX258" fmla="*/ 1150477 w 3272760"/>
                <a:gd name="connsiteY258" fmla="*/ 210850 h 3695700"/>
                <a:gd name="connsiteX259" fmla="*/ 1194182 w 3272760"/>
                <a:gd name="connsiteY259" fmla="*/ 199139 h 3695700"/>
                <a:gd name="connsiteX260" fmla="*/ 1543840 w 3272760"/>
                <a:gd name="connsiteY260" fmla="*/ 401014 h 3695700"/>
                <a:gd name="connsiteX261" fmla="*/ 1543840 w 3272760"/>
                <a:gd name="connsiteY261" fmla="*/ 289027 h 3695700"/>
                <a:gd name="connsiteX262" fmla="*/ 1325987 w 3272760"/>
                <a:gd name="connsiteY262" fmla="*/ 163249 h 3695700"/>
                <a:gd name="connsiteX263" fmla="*/ 1314277 w 3272760"/>
                <a:gd name="connsiteY263" fmla="*/ 119545 h 3695700"/>
                <a:gd name="connsiteX264" fmla="*/ 1357981 w 3272760"/>
                <a:gd name="connsiteY264" fmla="*/ 107834 h 3695700"/>
                <a:gd name="connsiteX265" fmla="*/ 1543840 w 3272760"/>
                <a:gd name="connsiteY265" fmla="*/ 215140 h 3695700"/>
                <a:gd name="connsiteX266" fmla="*/ 1543840 w 3272760"/>
                <a:gd name="connsiteY266" fmla="*/ 92954 h 3695700"/>
                <a:gd name="connsiteX267" fmla="*/ 1636794 w 3272760"/>
                <a:gd name="connsiteY267" fmla="*/ 0 h 3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3272760" h="3695700">
                  <a:moveTo>
                    <a:pt x="1636794" y="0"/>
                  </a:moveTo>
                  <a:cubicBezTo>
                    <a:pt x="1688131" y="0"/>
                    <a:pt x="1729748" y="41617"/>
                    <a:pt x="1729748" y="92954"/>
                  </a:cubicBezTo>
                  <a:lnTo>
                    <a:pt x="1729748" y="214662"/>
                  </a:lnTo>
                  <a:lnTo>
                    <a:pt x="1914779" y="107834"/>
                  </a:lnTo>
                  <a:cubicBezTo>
                    <a:pt x="1930081" y="98999"/>
                    <a:pt x="1949648" y="104242"/>
                    <a:pt x="1958483" y="119545"/>
                  </a:cubicBezTo>
                  <a:cubicBezTo>
                    <a:pt x="1967318" y="134848"/>
                    <a:pt x="1962075" y="154415"/>
                    <a:pt x="1946773" y="163249"/>
                  </a:cubicBezTo>
                  <a:lnTo>
                    <a:pt x="1729748" y="288549"/>
                  </a:lnTo>
                  <a:lnTo>
                    <a:pt x="1729748" y="400536"/>
                  </a:lnTo>
                  <a:lnTo>
                    <a:pt x="2078578" y="199139"/>
                  </a:lnTo>
                  <a:cubicBezTo>
                    <a:pt x="2093881" y="190304"/>
                    <a:pt x="2113448" y="195547"/>
                    <a:pt x="2122283" y="210850"/>
                  </a:cubicBezTo>
                  <a:cubicBezTo>
                    <a:pt x="2131118" y="226152"/>
                    <a:pt x="2125875" y="245719"/>
                    <a:pt x="2110572" y="254554"/>
                  </a:cubicBezTo>
                  <a:lnTo>
                    <a:pt x="1729748" y="474423"/>
                  </a:lnTo>
                  <a:lnTo>
                    <a:pt x="1729748" y="586412"/>
                  </a:lnTo>
                  <a:lnTo>
                    <a:pt x="2242379" y="290444"/>
                  </a:lnTo>
                  <a:cubicBezTo>
                    <a:pt x="2257681" y="281609"/>
                    <a:pt x="2277248" y="286852"/>
                    <a:pt x="2286083" y="302155"/>
                  </a:cubicBezTo>
                  <a:cubicBezTo>
                    <a:pt x="2294918" y="317458"/>
                    <a:pt x="2289675" y="337024"/>
                    <a:pt x="2274373" y="345859"/>
                  </a:cubicBezTo>
                  <a:lnTo>
                    <a:pt x="1729748" y="660299"/>
                  </a:lnTo>
                  <a:lnTo>
                    <a:pt x="1729748" y="772287"/>
                  </a:lnTo>
                  <a:lnTo>
                    <a:pt x="2406179" y="381749"/>
                  </a:lnTo>
                  <a:cubicBezTo>
                    <a:pt x="2421482" y="372914"/>
                    <a:pt x="2441049" y="378157"/>
                    <a:pt x="2449884" y="393460"/>
                  </a:cubicBezTo>
                  <a:cubicBezTo>
                    <a:pt x="2458719" y="408763"/>
                    <a:pt x="2453476" y="428330"/>
                    <a:pt x="2438173" y="437165"/>
                  </a:cubicBezTo>
                  <a:lnTo>
                    <a:pt x="1729748" y="846174"/>
                  </a:lnTo>
                  <a:lnTo>
                    <a:pt x="1729748" y="958163"/>
                  </a:lnTo>
                  <a:lnTo>
                    <a:pt x="2569980" y="473055"/>
                  </a:lnTo>
                  <a:cubicBezTo>
                    <a:pt x="2585283" y="464220"/>
                    <a:pt x="2604850" y="469463"/>
                    <a:pt x="2613685" y="484765"/>
                  </a:cubicBezTo>
                  <a:cubicBezTo>
                    <a:pt x="2622520" y="500068"/>
                    <a:pt x="2617277" y="519635"/>
                    <a:pt x="2601974" y="528470"/>
                  </a:cubicBezTo>
                  <a:lnTo>
                    <a:pt x="1729748" y="1032050"/>
                  </a:lnTo>
                  <a:lnTo>
                    <a:pt x="1729748" y="1144039"/>
                  </a:lnTo>
                  <a:lnTo>
                    <a:pt x="2733781" y="564360"/>
                  </a:lnTo>
                  <a:cubicBezTo>
                    <a:pt x="2749084" y="555525"/>
                    <a:pt x="2768651" y="560768"/>
                    <a:pt x="2777486" y="576071"/>
                  </a:cubicBezTo>
                  <a:cubicBezTo>
                    <a:pt x="2786321" y="591373"/>
                    <a:pt x="2781078" y="610940"/>
                    <a:pt x="2765775" y="619775"/>
                  </a:cubicBezTo>
                  <a:lnTo>
                    <a:pt x="1729748" y="1217926"/>
                  </a:lnTo>
                  <a:lnTo>
                    <a:pt x="1729748" y="1329915"/>
                  </a:lnTo>
                  <a:lnTo>
                    <a:pt x="2897582" y="655665"/>
                  </a:lnTo>
                  <a:cubicBezTo>
                    <a:pt x="2912884" y="646830"/>
                    <a:pt x="2932451" y="652073"/>
                    <a:pt x="2941286" y="667376"/>
                  </a:cubicBezTo>
                  <a:cubicBezTo>
                    <a:pt x="2950121" y="682678"/>
                    <a:pt x="2944878" y="702245"/>
                    <a:pt x="2929576" y="711080"/>
                  </a:cubicBezTo>
                  <a:lnTo>
                    <a:pt x="1729747" y="1403802"/>
                  </a:lnTo>
                  <a:lnTo>
                    <a:pt x="1729747" y="1515790"/>
                  </a:lnTo>
                  <a:lnTo>
                    <a:pt x="3061382" y="746970"/>
                  </a:lnTo>
                  <a:cubicBezTo>
                    <a:pt x="3076685" y="738135"/>
                    <a:pt x="3096252" y="743378"/>
                    <a:pt x="3105087" y="758681"/>
                  </a:cubicBezTo>
                  <a:cubicBezTo>
                    <a:pt x="3113922" y="773984"/>
                    <a:pt x="3108679" y="793551"/>
                    <a:pt x="3093376" y="802386"/>
                  </a:cubicBezTo>
                  <a:lnTo>
                    <a:pt x="1729747" y="1589677"/>
                  </a:lnTo>
                  <a:lnTo>
                    <a:pt x="1729747" y="1700704"/>
                  </a:lnTo>
                  <a:lnTo>
                    <a:pt x="3224764" y="837556"/>
                  </a:lnTo>
                  <a:cubicBezTo>
                    <a:pt x="3240067" y="828721"/>
                    <a:pt x="3259634" y="833964"/>
                    <a:pt x="3268469" y="849266"/>
                  </a:cubicBezTo>
                  <a:cubicBezTo>
                    <a:pt x="3277304" y="864569"/>
                    <a:pt x="3272061" y="884136"/>
                    <a:pt x="3256758" y="892971"/>
                  </a:cubicBezTo>
                  <a:lnTo>
                    <a:pt x="1729747" y="1774591"/>
                  </a:lnTo>
                  <a:lnTo>
                    <a:pt x="1729747" y="1774798"/>
                  </a:lnTo>
                  <a:lnTo>
                    <a:pt x="1826550" y="1830687"/>
                  </a:lnTo>
                  <a:lnTo>
                    <a:pt x="3221937" y="1025060"/>
                  </a:lnTo>
                  <a:cubicBezTo>
                    <a:pt x="3237240" y="1016225"/>
                    <a:pt x="3256807" y="1021468"/>
                    <a:pt x="3265642" y="1036770"/>
                  </a:cubicBezTo>
                  <a:cubicBezTo>
                    <a:pt x="3274477" y="1052073"/>
                    <a:pt x="3269234" y="1071640"/>
                    <a:pt x="3253931" y="1080475"/>
                  </a:cubicBezTo>
                  <a:lnTo>
                    <a:pt x="1890538" y="1867630"/>
                  </a:lnTo>
                  <a:lnTo>
                    <a:pt x="1987523" y="1923625"/>
                  </a:lnTo>
                  <a:lnTo>
                    <a:pt x="3219110" y="1212568"/>
                  </a:lnTo>
                  <a:cubicBezTo>
                    <a:pt x="3234412" y="1203733"/>
                    <a:pt x="3253979" y="1208976"/>
                    <a:pt x="3262814" y="1224279"/>
                  </a:cubicBezTo>
                  <a:cubicBezTo>
                    <a:pt x="3271649" y="1239581"/>
                    <a:pt x="3266406" y="1259148"/>
                    <a:pt x="3251104" y="1267983"/>
                  </a:cubicBezTo>
                  <a:lnTo>
                    <a:pt x="2051511" y="1960568"/>
                  </a:lnTo>
                  <a:lnTo>
                    <a:pt x="2148496" y="2016563"/>
                  </a:lnTo>
                  <a:lnTo>
                    <a:pt x="3216282" y="1400076"/>
                  </a:lnTo>
                  <a:cubicBezTo>
                    <a:pt x="3231585" y="1391241"/>
                    <a:pt x="3251152" y="1396484"/>
                    <a:pt x="3259987" y="1411787"/>
                  </a:cubicBezTo>
                  <a:cubicBezTo>
                    <a:pt x="3268822" y="1427089"/>
                    <a:pt x="3263579" y="1446656"/>
                    <a:pt x="3248276" y="1455491"/>
                  </a:cubicBezTo>
                  <a:lnTo>
                    <a:pt x="2212484" y="2053506"/>
                  </a:lnTo>
                  <a:lnTo>
                    <a:pt x="2309469" y="2109500"/>
                  </a:lnTo>
                  <a:lnTo>
                    <a:pt x="3213454" y="1587584"/>
                  </a:lnTo>
                  <a:cubicBezTo>
                    <a:pt x="3228757" y="1578749"/>
                    <a:pt x="3248324" y="1583992"/>
                    <a:pt x="3257159" y="1599295"/>
                  </a:cubicBezTo>
                  <a:cubicBezTo>
                    <a:pt x="3265994" y="1614598"/>
                    <a:pt x="3260751" y="1634165"/>
                    <a:pt x="3245448" y="1643000"/>
                  </a:cubicBezTo>
                  <a:lnTo>
                    <a:pt x="2373457" y="2146444"/>
                  </a:lnTo>
                  <a:lnTo>
                    <a:pt x="2470442" y="2202438"/>
                  </a:lnTo>
                  <a:lnTo>
                    <a:pt x="3210626" y="1775093"/>
                  </a:lnTo>
                  <a:cubicBezTo>
                    <a:pt x="3225929" y="1766258"/>
                    <a:pt x="3245496" y="1771500"/>
                    <a:pt x="3254331" y="1786803"/>
                  </a:cubicBezTo>
                  <a:cubicBezTo>
                    <a:pt x="3263166" y="1802106"/>
                    <a:pt x="3257923" y="1821673"/>
                    <a:pt x="3242620" y="1830508"/>
                  </a:cubicBezTo>
                  <a:lnTo>
                    <a:pt x="2534430" y="2239382"/>
                  </a:lnTo>
                  <a:lnTo>
                    <a:pt x="2631415" y="2295376"/>
                  </a:lnTo>
                  <a:lnTo>
                    <a:pt x="3207799" y="1962601"/>
                  </a:lnTo>
                  <a:cubicBezTo>
                    <a:pt x="3223101" y="1953766"/>
                    <a:pt x="3242668" y="1959009"/>
                    <a:pt x="3251503" y="1974311"/>
                  </a:cubicBezTo>
                  <a:cubicBezTo>
                    <a:pt x="3260338" y="1989614"/>
                    <a:pt x="3255095" y="2009181"/>
                    <a:pt x="3239793" y="2018016"/>
                  </a:cubicBezTo>
                  <a:lnTo>
                    <a:pt x="2695403" y="2332320"/>
                  </a:lnTo>
                  <a:lnTo>
                    <a:pt x="2792388" y="2388314"/>
                  </a:lnTo>
                  <a:lnTo>
                    <a:pt x="3204971" y="2150109"/>
                  </a:lnTo>
                  <a:cubicBezTo>
                    <a:pt x="3220274" y="2141274"/>
                    <a:pt x="3239841" y="2146517"/>
                    <a:pt x="3248676" y="2161820"/>
                  </a:cubicBezTo>
                  <a:cubicBezTo>
                    <a:pt x="3257511" y="2177122"/>
                    <a:pt x="3252268" y="2196689"/>
                    <a:pt x="3236965" y="2205524"/>
                  </a:cubicBezTo>
                  <a:lnTo>
                    <a:pt x="2856376" y="2425257"/>
                  </a:lnTo>
                  <a:lnTo>
                    <a:pt x="2953360" y="2481251"/>
                  </a:lnTo>
                  <a:lnTo>
                    <a:pt x="3202144" y="2337616"/>
                  </a:lnTo>
                  <a:cubicBezTo>
                    <a:pt x="3217446" y="2328781"/>
                    <a:pt x="3237013" y="2334024"/>
                    <a:pt x="3245848" y="2349326"/>
                  </a:cubicBezTo>
                  <a:cubicBezTo>
                    <a:pt x="3254683" y="2364629"/>
                    <a:pt x="3249440" y="2384196"/>
                    <a:pt x="3234138" y="2393031"/>
                  </a:cubicBezTo>
                  <a:lnTo>
                    <a:pt x="3017348" y="2518195"/>
                  </a:lnTo>
                  <a:lnTo>
                    <a:pt x="3177957" y="2610922"/>
                  </a:lnTo>
                  <a:cubicBezTo>
                    <a:pt x="3222416" y="2636591"/>
                    <a:pt x="3237649" y="2693441"/>
                    <a:pt x="3211980" y="2737900"/>
                  </a:cubicBezTo>
                  <a:lnTo>
                    <a:pt x="3211982" y="2737899"/>
                  </a:lnTo>
                  <a:cubicBezTo>
                    <a:pt x="3186313" y="2782358"/>
                    <a:pt x="3129463" y="2797591"/>
                    <a:pt x="3085004" y="2771923"/>
                  </a:cubicBezTo>
                  <a:lnTo>
                    <a:pt x="2955738" y="2697291"/>
                  </a:lnTo>
                  <a:lnTo>
                    <a:pt x="2955738" y="2894086"/>
                  </a:lnTo>
                  <a:cubicBezTo>
                    <a:pt x="2955738" y="2911756"/>
                    <a:pt x="2941414" y="2926080"/>
                    <a:pt x="2923744" y="2926080"/>
                  </a:cubicBezTo>
                  <a:cubicBezTo>
                    <a:pt x="2906074" y="2926080"/>
                    <a:pt x="2891750" y="2911756"/>
                    <a:pt x="2891750" y="2894086"/>
                  </a:cubicBezTo>
                  <a:lnTo>
                    <a:pt x="2891750" y="2660348"/>
                  </a:lnTo>
                  <a:lnTo>
                    <a:pt x="2794766" y="2604354"/>
                  </a:lnTo>
                  <a:lnTo>
                    <a:pt x="2794766" y="2990288"/>
                  </a:lnTo>
                  <a:cubicBezTo>
                    <a:pt x="2794766" y="3007958"/>
                    <a:pt x="2780442" y="3022282"/>
                    <a:pt x="2762772" y="3022282"/>
                  </a:cubicBezTo>
                  <a:cubicBezTo>
                    <a:pt x="2745102" y="3022282"/>
                    <a:pt x="2730778" y="3007958"/>
                    <a:pt x="2730778" y="2990288"/>
                  </a:cubicBezTo>
                  <a:lnTo>
                    <a:pt x="2730778" y="2567411"/>
                  </a:lnTo>
                  <a:lnTo>
                    <a:pt x="2633793" y="2511416"/>
                  </a:lnTo>
                  <a:lnTo>
                    <a:pt x="2633793" y="3086491"/>
                  </a:lnTo>
                  <a:cubicBezTo>
                    <a:pt x="2633793" y="3104161"/>
                    <a:pt x="2619469" y="3118485"/>
                    <a:pt x="2601799" y="3118485"/>
                  </a:cubicBezTo>
                  <a:cubicBezTo>
                    <a:pt x="2584129" y="3118485"/>
                    <a:pt x="2569805" y="3104161"/>
                    <a:pt x="2569805" y="3086491"/>
                  </a:cubicBezTo>
                  <a:lnTo>
                    <a:pt x="2569805" y="2474473"/>
                  </a:lnTo>
                  <a:lnTo>
                    <a:pt x="2472820" y="2418479"/>
                  </a:lnTo>
                  <a:lnTo>
                    <a:pt x="2472820" y="3182694"/>
                  </a:lnTo>
                  <a:cubicBezTo>
                    <a:pt x="2472820" y="3200364"/>
                    <a:pt x="2458496" y="3214688"/>
                    <a:pt x="2440826" y="3214688"/>
                  </a:cubicBezTo>
                  <a:cubicBezTo>
                    <a:pt x="2423156" y="3214688"/>
                    <a:pt x="2408832" y="3200364"/>
                    <a:pt x="2408832" y="3182694"/>
                  </a:cubicBezTo>
                  <a:lnTo>
                    <a:pt x="2408832" y="2381535"/>
                  </a:lnTo>
                  <a:lnTo>
                    <a:pt x="2311847" y="2325541"/>
                  </a:lnTo>
                  <a:lnTo>
                    <a:pt x="2311847" y="3278897"/>
                  </a:lnTo>
                  <a:cubicBezTo>
                    <a:pt x="2311847" y="3296567"/>
                    <a:pt x="2297523" y="3310891"/>
                    <a:pt x="2279853" y="3310891"/>
                  </a:cubicBezTo>
                  <a:cubicBezTo>
                    <a:pt x="2262183" y="3310891"/>
                    <a:pt x="2247859" y="3296567"/>
                    <a:pt x="2247859" y="3278897"/>
                  </a:cubicBezTo>
                  <a:lnTo>
                    <a:pt x="2247859" y="2288597"/>
                  </a:lnTo>
                  <a:lnTo>
                    <a:pt x="2150874" y="2232603"/>
                  </a:lnTo>
                  <a:lnTo>
                    <a:pt x="2150874" y="3375100"/>
                  </a:lnTo>
                  <a:cubicBezTo>
                    <a:pt x="2150874" y="3392770"/>
                    <a:pt x="2136550" y="3407094"/>
                    <a:pt x="2118880" y="3407094"/>
                  </a:cubicBezTo>
                  <a:cubicBezTo>
                    <a:pt x="2101210" y="3407094"/>
                    <a:pt x="2086886" y="3392770"/>
                    <a:pt x="2086886" y="3375100"/>
                  </a:cubicBezTo>
                  <a:lnTo>
                    <a:pt x="2086886" y="2195660"/>
                  </a:lnTo>
                  <a:lnTo>
                    <a:pt x="1989901" y="2139666"/>
                  </a:lnTo>
                  <a:lnTo>
                    <a:pt x="1989901" y="3471303"/>
                  </a:lnTo>
                  <a:cubicBezTo>
                    <a:pt x="1989901" y="3488973"/>
                    <a:pt x="1975577" y="3503297"/>
                    <a:pt x="1957907" y="3503297"/>
                  </a:cubicBezTo>
                  <a:cubicBezTo>
                    <a:pt x="1940237" y="3503297"/>
                    <a:pt x="1925913" y="3488973"/>
                    <a:pt x="1925913" y="3471303"/>
                  </a:cubicBezTo>
                  <a:lnTo>
                    <a:pt x="1925913" y="2102722"/>
                  </a:lnTo>
                  <a:lnTo>
                    <a:pt x="1828928" y="2046728"/>
                  </a:lnTo>
                  <a:lnTo>
                    <a:pt x="1828928" y="3567506"/>
                  </a:lnTo>
                  <a:cubicBezTo>
                    <a:pt x="1828928" y="3585176"/>
                    <a:pt x="1814604" y="3599500"/>
                    <a:pt x="1796934" y="3599500"/>
                  </a:cubicBezTo>
                  <a:cubicBezTo>
                    <a:pt x="1779264" y="3599500"/>
                    <a:pt x="1764940" y="3585176"/>
                    <a:pt x="1764940" y="3567506"/>
                  </a:cubicBezTo>
                  <a:lnTo>
                    <a:pt x="1764940" y="2009784"/>
                  </a:lnTo>
                  <a:lnTo>
                    <a:pt x="1668788" y="1954271"/>
                  </a:lnTo>
                  <a:lnTo>
                    <a:pt x="1668788" y="3663706"/>
                  </a:lnTo>
                  <a:cubicBezTo>
                    <a:pt x="1668788" y="3681376"/>
                    <a:pt x="1654464" y="3695700"/>
                    <a:pt x="1636794" y="3695700"/>
                  </a:cubicBezTo>
                  <a:cubicBezTo>
                    <a:pt x="1619124" y="3695700"/>
                    <a:pt x="1604800" y="3681376"/>
                    <a:pt x="1604800" y="3663706"/>
                  </a:cubicBezTo>
                  <a:lnTo>
                    <a:pt x="1604800" y="1949871"/>
                  </a:lnTo>
                  <a:lnTo>
                    <a:pt x="1507818" y="2005863"/>
                  </a:lnTo>
                  <a:lnTo>
                    <a:pt x="1507818" y="3567506"/>
                  </a:lnTo>
                  <a:cubicBezTo>
                    <a:pt x="1507818" y="3585176"/>
                    <a:pt x="1493494" y="3599500"/>
                    <a:pt x="1475824" y="3599500"/>
                  </a:cubicBezTo>
                  <a:cubicBezTo>
                    <a:pt x="1458154" y="3599500"/>
                    <a:pt x="1443830" y="3585176"/>
                    <a:pt x="1443830" y="3567506"/>
                  </a:cubicBezTo>
                  <a:lnTo>
                    <a:pt x="1443830" y="2042806"/>
                  </a:lnTo>
                  <a:lnTo>
                    <a:pt x="1346845" y="2098801"/>
                  </a:lnTo>
                  <a:lnTo>
                    <a:pt x="1346845" y="3471303"/>
                  </a:lnTo>
                  <a:cubicBezTo>
                    <a:pt x="1346845" y="3488973"/>
                    <a:pt x="1332521" y="3503297"/>
                    <a:pt x="1314851" y="3503297"/>
                  </a:cubicBezTo>
                  <a:cubicBezTo>
                    <a:pt x="1297181" y="3503297"/>
                    <a:pt x="1282857" y="3488973"/>
                    <a:pt x="1282857" y="3471303"/>
                  </a:cubicBezTo>
                  <a:lnTo>
                    <a:pt x="1282857" y="2135744"/>
                  </a:lnTo>
                  <a:lnTo>
                    <a:pt x="1185872" y="2191738"/>
                  </a:lnTo>
                  <a:lnTo>
                    <a:pt x="1185872" y="3375100"/>
                  </a:lnTo>
                  <a:cubicBezTo>
                    <a:pt x="1185872" y="3392770"/>
                    <a:pt x="1171548" y="3407094"/>
                    <a:pt x="1153878" y="3407094"/>
                  </a:cubicBezTo>
                  <a:cubicBezTo>
                    <a:pt x="1136208" y="3407094"/>
                    <a:pt x="1121884" y="3392770"/>
                    <a:pt x="1121884" y="3375100"/>
                  </a:cubicBezTo>
                  <a:lnTo>
                    <a:pt x="1121884" y="2228682"/>
                  </a:lnTo>
                  <a:lnTo>
                    <a:pt x="1024899" y="2284676"/>
                  </a:lnTo>
                  <a:lnTo>
                    <a:pt x="1024899" y="3278897"/>
                  </a:lnTo>
                  <a:cubicBezTo>
                    <a:pt x="1024899" y="3296567"/>
                    <a:pt x="1010575" y="3310891"/>
                    <a:pt x="992905" y="3310891"/>
                  </a:cubicBezTo>
                  <a:cubicBezTo>
                    <a:pt x="975235" y="3310891"/>
                    <a:pt x="960911" y="3296567"/>
                    <a:pt x="960911" y="3278897"/>
                  </a:cubicBezTo>
                  <a:lnTo>
                    <a:pt x="960911" y="2321620"/>
                  </a:lnTo>
                  <a:lnTo>
                    <a:pt x="863926" y="2377614"/>
                  </a:lnTo>
                  <a:lnTo>
                    <a:pt x="863926" y="3182694"/>
                  </a:lnTo>
                  <a:cubicBezTo>
                    <a:pt x="863926" y="3200364"/>
                    <a:pt x="849602" y="3214688"/>
                    <a:pt x="831932" y="3214688"/>
                  </a:cubicBezTo>
                  <a:cubicBezTo>
                    <a:pt x="814262" y="3214688"/>
                    <a:pt x="799938" y="3200364"/>
                    <a:pt x="799938" y="3182694"/>
                  </a:cubicBezTo>
                  <a:lnTo>
                    <a:pt x="799938" y="2414557"/>
                  </a:lnTo>
                  <a:lnTo>
                    <a:pt x="702953" y="2470552"/>
                  </a:lnTo>
                  <a:lnTo>
                    <a:pt x="702953" y="3086491"/>
                  </a:lnTo>
                  <a:cubicBezTo>
                    <a:pt x="702953" y="3104161"/>
                    <a:pt x="688629" y="3118485"/>
                    <a:pt x="670959" y="3118485"/>
                  </a:cubicBezTo>
                  <a:cubicBezTo>
                    <a:pt x="653289" y="3118485"/>
                    <a:pt x="638965" y="3104161"/>
                    <a:pt x="638965" y="3086491"/>
                  </a:cubicBezTo>
                  <a:lnTo>
                    <a:pt x="638965" y="2507495"/>
                  </a:lnTo>
                  <a:lnTo>
                    <a:pt x="541980" y="2563489"/>
                  </a:lnTo>
                  <a:lnTo>
                    <a:pt x="541980" y="2990288"/>
                  </a:lnTo>
                  <a:cubicBezTo>
                    <a:pt x="541980" y="3007958"/>
                    <a:pt x="527656" y="3022282"/>
                    <a:pt x="509986" y="3022282"/>
                  </a:cubicBezTo>
                  <a:cubicBezTo>
                    <a:pt x="492316" y="3022282"/>
                    <a:pt x="477992" y="3007958"/>
                    <a:pt x="477992" y="2990288"/>
                  </a:cubicBezTo>
                  <a:lnTo>
                    <a:pt x="477992" y="2600433"/>
                  </a:lnTo>
                  <a:lnTo>
                    <a:pt x="381008" y="2656426"/>
                  </a:lnTo>
                  <a:lnTo>
                    <a:pt x="381008" y="2894086"/>
                  </a:lnTo>
                  <a:cubicBezTo>
                    <a:pt x="381008" y="2911756"/>
                    <a:pt x="366684" y="2926080"/>
                    <a:pt x="349014" y="2926080"/>
                  </a:cubicBezTo>
                  <a:cubicBezTo>
                    <a:pt x="331344" y="2926080"/>
                    <a:pt x="317020" y="2911756"/>
                    <a:pt x="317020" y="2894086"/>
                  </a:cubicBezTo>
                  <a:lnTo>
                    <a:pt x="317020" y="2693370"/>
                  </a:lnTo>
                  <a:lnTo>
                    <a:pt x="180962" y="2771923"/>
                  </a:lnTo>
                  <a:cubicBezTo>
                    <a:pt x="136503" y="2797591"/>
                    <a:pt x="79653" y="2782358"/>
                    <a:pt x="53984" y="2737899"/>
                  </a:cubicBezTo>
                  <a:lnTo>
                    <a:pt x="53986" y="2737900"/>
                  </a:lnTo>
                  <a:cubicBezTo>
                    <a:pt x="28317" y="2693441"/>
                    <a:pt x="43550" y="2636591"/>
                    <a:pt x="88009" y="2610922"/>
                  </a:cubicBezTo>
                  <a:lnTo>
                    <a:pt x="252015" y="2516234"/>
                  </a:lnTo>
                  <a:lnTo>
                    <a:pt x="38623" y="2393031"/>
                  </a:lnTo>
                  <a:cubicBezTo>
                    <a:pt x="23320" y="2384196"/>
                    <a:pt x="18077" y="2364629"/>
                    <a:pt x="26912" y="2349326"/>
                  </a:cubicBezTo>
                  <a:cubicBezTo>
                    <a:pt x="35747" y="2334024"/>
                    <a:pt x="55314" y="2328781"/>
                    <a:pt x="70617" y="2337616"/>
                  </a:cubicBezTo>
                  <a:lnTo>
                    <a:pt x="316003" y="2479290"/>
                  </a:lnTo>
                  <a:lnTo>
                    <a:pt x="412987" y="2423296"/>
                  </a:lnTo>
                  <a:lnTo>
                    <a:pt x="35795" y="2205524"/>
                  </a:lnTo>
                  <a:cubicBezTo>
                    <a:pt x="20492" y="2196689"/>
                    <a:pt x="15250" y="2177122"/>
                    <a:pt x="24085" y="2161820"/>
                  </a:cubicBezTo>
                  <a:cubicBezTo>
                    <a:pt x="32920" y="2146517"/>
                    <a:pt x="52486" y="2141274"/>
                    <a:pt x="67789" y="2150109"/>
                  </a:cubicBezTo>
                  <a:lnTo>
                    <a:pt x="476975" y="2386353"/>
                  </a:lnTo>
                  <a:lnTo>
                    <a:pt x="573960" y="2330358"/>
                  </a:lnTo>
                  <a:lnTo>
                    <a:pt x="32967" y="2018016"/>
                  </a:lnTo>
                  <a:cubicBezTo>
                    <a:pt x="17665" y="2009181"/>
                    <a:pt x="12422" y="1989614"/>
                    <a:pt x="21257" y="1974311"/>
                  </a:cubicBezTo>
                  <a:cubicBezTo>
                    <a:pt x="30092" y="1959009"/>
                    <a:pt x="49659" y="1953766"/>
                    <a:pt x="64961" y="1962601"/>
                  </a:cubicBezTo>
                  <a:lnTo>
                    <a:pt x="637948" y="2293415"/>
                  </a:lnTo>
                  <a:lnTo>
                    <a:pt x="734933" y="2237421"/>
                  </a:lnTo>
                  <a:lnTo>
                    <a:pt x="30140" y="1830508"/>
                  </a:lnTo>
                  <a:cubicBezTo>
                    <a:pt x="14837" y="1821673"/>
                    <a:pt x="9594" y="1802106"/>
                    <a:pt x="18429" y="1786803"/>
                  </a:cubicBezTo>
                  <a:cubicBezTo>
                    <a:pt x="27264" y="1771500"/>
                    <a:pt x="46831" y="1766258"/>
                    <a:pt x="62134" y="1775093"/>
                  </a:cubicBezTo>
                  <a:lnTo>
                    <a:pt x="798921" y="2200477"/>
                  </a:lnTo>
                  <a:lnTo>
                    <a:pt x="895906" y="2144483"/>
                  </a:lnTo>
                  <a:lnTo>
                    <a:pt x="27312" y="1643000"/>
                  </a:lnTo>
                  <a:cubicBezTo>
                    <a:pt x="12009" y="1634165"/>
                    <a:pt x="6766" y="1614598"/>
                    <a:pt x="15601" y="1599295"/>
                  </a:cubicBezTo>
                  <a:cubicBezTo>
                    <a:pt x="24436" y="1583992"/>
                    <a:pt x="44003" y="1578749"/>
                    <a:pt x="59306" y="1587584"/>
                  </a:cubicBezTo>
                  <a:lnTo>
                    <a:pt x="959894" y="2107539"/>
                  </a:lnTo>
                  <a:lnTo>
                    <a:pt x="1056879" y="2051545"/>
                  </a:lnTo>
                  <a:lnTo>
                    <a:pt x="24484" y="1455491"/>
                  </a:lnTo>
                  <a:cubicBezTo>
                    <a:pt x="9182" y="1446656"/>
                    <a:pt x="3939" y="1427089"/>
                    <a:pt x="12774" y="1411787"/>
                  </a:cubicBezTo>
                  <a:cubicBezTo>
                    <a:pt x="21609" y="1396484"/>
                    <a:pt x="41176" y="1391241"/>
                    <a:pt x="56478" y="1400076"/>
                  </a:cubicBezTo>
                  <a:lnTo>
                    <a:pt x="1120867" y="2014601"/>
                  </a:lnTo>
                  <a:lnTo>
                    <a:pt x="1217852" y="1958607"/>
                  </a:lnTo>
                  <a:lnTo>
                    <a:pt x="21656" y="1267983"/>
                  </a:lnTo>
                  <a:cubicBezTo>
                    <a:pt x="6354" y="1259148"/>
                    <a:pt x="1111" y="1239581"/>
                    <a:pt x="9946" y="1224279"/>
                  </a:cubicBezTo>
                  <a:cubicBezTo>
                    <a:pt x="18781" y="1208976"/>
                    <a:pt x="38348" y="1203733"/>
                    <a:pt x="53650" y="1212568"/>
                  </a:cubicBezTo>
                  <a:lnTo>
                    <a:pt x="1281840" y="1921664"/>
                  </a:lnTo>
                  <a:lnTo>
                    <a:pt x="1378825" y="1865669"/>
                  </a:lnTo>
                  <a:lnTo>
                    <a:pt x="18829" y="1080475"/>
                  </a:lnTo>
                  <a:cubicBezTo>
                    <a:pt x="3526" y="1071640"/>
                    <a:pt x="-1717" y="1052073"/>
                    <a:pt x="7118" y="1036770"/>
                  </a:cubicBezTo>
                  <a:cubicBezTo>
                    <a:pt x="15953" y="1021468"/>
                    <a:pt x="35520" y="1016225"/>
                    <a:pt x="50823" y="1025060"/>
                  </a:cubicBezTo>
                  <a:lnTo>
                    <a:pt x="1442813" y="1828726"/>
                  </a:lnTo>
                  <a:lnTo>
                    <a:pt x="1539795" y="1772733"/>
                  </a:lnTo>
                  <a:lnTo>
                    <a:pt x="16002" y="892971"/>
                  </a:lnTo>
                  <a:cubicBezTo>
                    <a:pt x="699" y="884136"/>
                    <a:pt x="-4544" y="864569"/>
                    <a:pt x="4291" y="849266"/>
                  </a:cubicBezTo>
                  <a:cubicBezTo>
                    <a:pt x="13126" y="833964"/>
                    <a:pt x="32693" y="828721"/>
                    <a:pt x="47996" y="837556"/>
                  </a:cubicBezTo>
                  <a:lnTo>
                    <a:pt x="1543840" y="1701181"/>
                  </a:lnTo>
                  <a:lnTo>
                    <a:pt x="1543840" y="1590155"/>
                  </a:lnTo>
                  <a:lnTo>
                    <a:pt x="179384" y="802386"/>
                  </a:lnTo>
                  <a:cubicBezTo>
                    <a:pt x="164081" y="793551"/>
                    <a:pt x="158838" y="773984"/>
                    <a:pt x="167673" y="758681"/>
                  </a:cubicBezTo>
                  <a:cubicBezTo>
                    <a:pt x="176508" y="743378"/>
                    <a:pt x="196075" y="738135"/>
                    <a:pt x="211378" y="746970"/>
                  </a:cubicBezTo>
                  <a:lnTo>
                    <a:pt x="1543840" y="1516268"/>
                  </a:lnTo>
                  <a:lnTo>
                    <a:pt x="1543840" y="1404279"/>
                  </a:lnTo>
                  <a:lnTo>
                    <a:pt x="343184" y="711080"/>
                  </a:lnTo>
                  <a:cubicBezTo>
                    <a:pt x="327882" y="702245"/>
                    <a:pt x="322639" y="682678"/>
                    <a:pt x="331474" y="667376"/>
                  </a:cubicBezTo>
                  <a:cubicBezTo>
                    <a:pt x="340309" y="652073"/>
                    <a:pt x="359876" y="646830"/>
                    <a:pt x="375178" y="655665"/>
                  </a:cubicBezTo>
                  <a:lnTo>
                    <a:pt x="1543840" y="1330392"/>
                  </a:lnTo>
                  <a:lnTo>
                    <a:pt x="1543840" y="1218404"/>
                  </a:lnTo>
                  <a:lnTo>
                    <a:pt x="506985" y="619775"/>
                  </a:lnTo>
                  <a:cubicBezTo>
                    <a:pt x="491683" y="610940"/>
                    <a:pt x="486440" y="591373"/>
                    <a:pt x="495275" y="576071"/>
                  </a:cubicBezTo>
                  <a:cubicBezTo>
                    <a:pt x="504110" y="560768"/>
                    <a:pt x="523677" y="555525"/>
                    <a:pt x="538979" y="564360"/>
                  </a:cubicBezTo>
                  <a:lnTo>
                    <a:pt x="1543840" y="1144517"/>
                  </a:lnTo>
                  <a:lnTo>
                    <a:pt x="1543840" y="1032528"/>
                  </a:lnTo>
                  <a:lnTo>
                    <a:pt x="670786" y="528470"/>
                  </a:lnTo>
                  <a:cubicBezTo>
                    <a:pt x="655483" y="519635"/>
                    <a:pt x="650240" y="500068"/>
                    <a:pt x="659075" y="484765"/>
                  </a:cubicBezTo>
                  <a:cubicBezTo>
                    <a:pt x="667910" y="469463"/>
                    <a:pt x="687477" y="464220"/>
                    <a:pt x="702780" y="473055"/>
                  </a:cubicBezTo>
                  <a:lnTo>
                    <a:pt x="1543840" y="958641"/>
                  </a:lnTo>
                  <a:lnTo>
                    <a:pt x="1543840" y="846652"/>
                  </a:lnTo>
                  <a:lnTo>
                    <a:pt x="834587" y="437165"/>
                  </a:lnTo>
                  <a:cubicBezTo>
                    <a:pt x="819284" y="428330"/>
                    <a:pt x="814041" y="408763"/>
                    <a:pt x="822876" y="393460"/>
                  </a:cubicBezTo>
                  <a:cubicBezTo>
                    <a:pt x="831711" y="378157"/>
                    <a:pt x="851278" y="372914"/>
                    <a:pt x="866581" y="381749"/>
                  </a:cubicBezTo>
                  <a:lnTo>
                    <a:pt x="1543840" y="772765"/>
                  </a:lnTo>
                  <a:lnTo>
                    <a:pt x="1543840" y="660777"/>
                  </a:lnTo>
                  <a:lnTo>
                    <a:pt x="998387" y="345859"/>
                  </a:lnTo>
                  <a:cubicBezTo>
                    <a:pt x="983085" y="337024"/>
                    <a:pt x="977842" y="317458"/>
                    <a:pt x="986677" y="302155"/>
                  </a:cubicBezTo>
                  <a:cubicBezTo>
                    <a:pt x="995512" y="286852"/>
                    <a:pt x="1015079" y="281609"/>
                    <a:pt x="1030381" y="290444"/>
                  </a:cubicBezTo>
                  <a:lnTo>
                    <a:pt x="1543840" y="586890"/>
                  </a:lnTo>
                  <a:lnTo>
                    <a:pt x="1543840" y="474901"/>
                  </a:lnTo>
                  <a:lnTo>
                    <a:pt x="1162188" y="254554"/>
                  </a:lnTo>
                  <a:cubicBezTo>
                    <a:pt x="1146885" y="245719"/>
                    <a:pt x="1141642" y="226152"/>
                    <a:pt x="1150477" y="210850"/>
                  </a:cubicBezTo>
                  <a:cubicBezTo>
                    <a:pt x="1159312" y="195547"/>
                    <a:pt x="1178879" y="190304"/>
                    <a:pt x="1194182" y="199139"/>
                  </a:cubicBezTo>
                  <a:lnTo>
                    <a:pt x="1543840" y="401014"/>
                  </a:lnTo>
                  <a:lnTo>
                    <a:pt x="1543840" y="289027"/>
                  </a:lnTo>
                  <a:lnTo>
                    <a:pt x="1325987" y="163249"/>
                  </a:lnTo>
                  <a:cubicBezTo>
                    <a:pt x="1310685" y="154415"/>
                    <a:pt x="1305442" y="134848"/>
                    <a:pt x="1314277" y="119545"/>
                  </a:cubicBezTo>
                  <a:cubicBezTo>
                    <a:pt x="1323112" y="104242"/>
                    <a:pt x="1342679" y="98999"/>
                    <a:pt x="1357981" y="107834"/>
                  </a:cubicBezTo>
                  <a:lnTo>
                    <a:pt x="1543840" y="215140"/>
                  </a:lnTo>
                  <a:lnTo>
                    <a:pt x="1543840" y="92954"/>
                  </a:lnTo>
                  <a:cubicBezTo>
                    <a:pt x="1543840" y="41617"/>
                    <a:pt x="1585457" y="0"/>
                    <a:pt x="163679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828E7058-E09E-4B6F-8070-412CA4962FC2}"/>
                </a:ext>
              </a:extLst>
            </p:cNvPr>
            <p:cNvSpPr/>
            <p:nvPr/>
          </p:nvSpPr>
          <p:spPr>
            <a:xfrm>
              <a:off x="3711447" y="4929233"/>
              <a:ext cx="707331" cy="798740"/>
            </a:xfrm>
            <a:custGeom>
              <a:avLst/>
              <a:gdLst>
                <a:gd name="connsiteX0" fmla="*/ 1636794 w 3272760"/>
                <a:gd name="connsiteY0" fmla="*/ 0 h 3695700"/>
                <a:gd name="connsiteX1" fmla="*/ 1729748 w 3272760"/>
                <a:gd name="connsiteY1" fmla="*/ 92954 h 3695700"/>
                <a:gd name="connsiteX2" fmla="*/ 1729748 w 3272760"/>
                <a:gd name="connsiteY2" fmla="*/ 214662 h 3695700"/>
                <a:gd name="connsiteX3" fmla="*/ 1914779 w 3272760"/>
                <a:gd name="connsiteY3" fmla="*/ 107834 h 3695700"/>
                <a:gd name="connsiteX4" fmla="*/ 1958483 w 3272760"/>
                <a:gd name="connsiteY4" fmla="*/ 119545 h 3695700"/>
                <a:gd name="connsiteX5" fmla="*/ 1946773 w 3272760"/>
                <a:gd name="connsiteY5" fmla="*/ 163249 h 3695700"/>
                <a:gd name="connsiteX6" fmla="*/ 1729748 w 3272760"/>
                <a:gd name="connsiteY6" fmla="*/ 288549 h 3695700"/>
                <a:gd name="connsiteX7" fmla="*/ 1729748 w 3272760"/>
                <a:gd name="connsiteY7" fmla="*/ 400536 h 3695700"/>
                <a:gd name="connsiteX8" fmla="*/ 2078578 w 3272760"/>
                <a:gd name="connsiteY8" fmla="*/ 199139 h 3695700"/>
                <a:gd name="connsiteX9" fmla="*/ 2122283 w 3272760"/>
                <a:gd name="connsiteY9" fmla="*/ 210850 h 3695700"/>
                <a:gd name="connsiteX10" fmla="*/ 2110572 w 3272760"/>
                <a:gd name="connsiteY10" fmla="*/ 254554 h 3695700"/>
                <a:gd name="connsiteX11" fmla="*/ 1729748 w 3272760"/>
                <a:gd name="connsiteY11" fmla="*/ 474423 h 3695700"/>
                <a:gd name="connsiteX12" fmla="*/ 1729748 w 3272760"/>
                <a:gd name="connsiteY12" fmla="*/ 586412 h 3695700"/>
                <a:gd name="connsiteX13" fmla="*/ 2242379 w 3272760"/>
                <a:gd name="connsiteY13" fmla="*/ 290444 h 3695700"/>
                <a:gd name="connsiteX14" fmla="*/ 2286083 w 3272760"/>
                <a:gd name="connsiteY14" fmla="*/ 302155 h 3695700"/>
                <a:gd name="connsiteX15" fmla="*/ 2274373 w 3272760"/>
                <a:gd name="connsiteY15" fmla="*/ 345859 h 3695700"/>
                <a:gd name="connsiteX16" fmla="*/ 1729748 w 3272760"/>
                <a:gd name="connsiteY16" fmla="*/ 660299 h 3695700"/>
                <a:gd name="connsiteX17" fmla="*/ 1729748 w 3272760"/>
                <a:gd name="connsiteY17" fmla="*/ 772287 h 3695700"/>
                <a:gd name="connsiteX18" fmla="*/ 2406179 w 3272760"/>
                <a:gd name="connsiteY18" fmla="*/ 381749 h 3695700"/>
                <a:gd name="connsiteX19" fmla="*/ 2449884 w 3272760"/>
                <a:gd name="connsiteY19" fmla="*/ 393460 h 3695700"/>
                <a:gd name="connsiteX20" fmla="*/ 2438173 w 3272760"/>
                <a:gd name="connsiteY20" fmla="*/ 437165 h 3695700"/>
                <a:gd name="connsiteX21" fmla="*/ 1729748 w 3272760"/>
                <a:gd name="connsiteY21" fmla="*/ 846174 h 3695700"/>
                <a:gd name="connsiteX22" fmla="*/ 1729748 w 3272760"/>
                <a:gd name="connsiteY22" fmla="*/ 958163 h 3695700"/>
                <a:gd name="connsiteX23" fmla="*/ 2569980 w 3272760"/>
                <a:gd name="connsiteY23" fmla="*/ 473055 h 3695700"/>
                <a:gd name="connsiteX24" fmla="*/ 2613685 w 3272760"/>
                <a:gd name="connsiteY24" fmla="*/ 484765 h 3695700"/>
                <a:gd name="connsiteX25" fmla="*/ 2601974 w 3272760"/>
                <a:gd name="connsiteY25" fmla="*/ 528470 h 3695700"/>
                <a:gd name="connsiteX26" fmla="*/ 1729748 w 3272760"/>
                <a:gd name="connsiteY26" fmla="*/ 1032050 h 3695700"/>
                <a:gd name="connsiteX27" fmla="*/ 1729748 w 3272760"/>
                <a:gd name="connsiteY27" fmla="*/ 1144039 h 3695700"/>
                <a:gd name="connsiteX28" fmla="*/ 2733781 w 3272760"/>
                <a:gd name="connsiteY28" fmla="*/ 564360 h 3695700"/>
                <a:gd name="connsiteX29" fmla="*/ 2777486 w 3272760"/>
                <a:gd name="connsiteY29" fmla="*/ 576071 h 3695700"/>
                <a:gd name="connsiteX30" fmla="*/ 2765775 w 3272760"/>
                <a:gd name="connsiteY30" fmla="*/ 619775 h 3695700"/>
                <a:gd name="connsiteX31" fmla="*/ 1729748 w 3272760"/>
                <a:gd name="connsiteY31" fmla="*/ 1217926 h 3695700"/>
                <a:gd name="connsiteX32" fmla="*/ 1729748 w 3272760"/>
                <a:gd name="connsiteY32" fmla="*/ 1329915 h 3695700"/>
                <a:gd name="connsiteX33" fmla="*/ 2897582 w 3272760"/>
                <a:gd name="connsiteY33" fmla="*/ 655665 h 3695700"/>
                <a:gd name="connsiteX34" fmla="*/ 2941286 w 3272760"/>
                <a:gd name="connsiteY34" fmla="*/ 667376 h 3695700"/>
                <a:gd name="connsiteX35" fmla="*/ 2929576 w 3272760"/>
                <a:gd name="connsiteY35" fmla="*/ 711080 h 3695700"/>
                <a:gd name="connsiteX36" fmla="*/ 1729747 w 3272760"/>
                <a:gd name="connsiteY36" fmla="*/ 1403802 h 3695700"/>
                <a:gd name="connsiteX37" fmla="*/ 1729747 w 3272760"/>
                <a:gd name="connsiteY37" fmla="*/ 1515790 h 3695700"/>
                <a:gd name="connsiteX38" fmla="*/ 3061382 w 3272760"/>
                <a:gd name="connsiteY38" fmla="*/ 746970 h 3695700"/>
                <a:gd name="connsiteX39" fmla="*/ 3105087 w 3272760"/>
                <a:gd name="connsiteY39" fmla="*/ 758681 h 3695700"/>
                <a:gd name="connsiteX40" fmla="*/ 3093376 w 3272760"/>
                <a:gd name="connsiteY40" fmla="*/ 802386 h 3695700"/>
                <a:gd name="connsiteX41" fmla="*/ 1729747 w 3272760"/>
                <a:gd name="connsiteY41" fmla="*/ 1589677 h 3695700"/>
                <a:gd name="connsiteX42" fmla="*/ 1729747 w 3272760"/>
                <a:gd name="connsiteY42" fmla="*/ 1700704 h 3695700"/>
                <a:gd name="connsiteX43" fmla="*/ 3224764 w 3272760"/>
                <a:gd name="connsiteY43" fmla="*/ 837556 h 3695700"/>
                <a:gd name="connsiteX44" fmla="*/ 3268469 w 3272760"/>
                <a:gd name="connsiteY44" fmla="*/ 849266 h 3695700"/>
                <a:gd name="connsiteX45" fmla="*/ 3256758 w 3272760"/>
                <a:gd name="connsiteY45" fmla="*/ 892971 h 3695700"/>
                <a:gd name="connsiteX46" fmla="*/ 1729747 w 3272760"/>
                <a:gd name="connsiteY46" fmla="*/ 1774591 h 3695700"/>
                <a:gd name="connsiteX47" fmla="*/ 1729747 w 3272760"/>
                <a:gd name="connsiteY47" fmla="*/ 1774798 h 3695700"/>
                <a:gd name="connsiteX48" fmla="*/ 1826550 w 3272760"/>
                <a:gd name="connsiteY48" fmla="*/ 1830687 h 3695700"/>
                <a:gd name="connsiteX49" fmla="*/ 3221937 w 3272760"/>
                <a:gd name="connsiteY49" fmla="*/ 1025060 h 3695700"/>
                <a:gd name="connsiteX50" fmla="*/ 3265642 w 3272760"/>
                <a:gd name="connsiteY50" fmla="*/ 1036770 h 3695700"/>
                <a:gd name="connsiteX51" fmla="*/ 3253931 w 3272760"/>
                <a:gd name="connsiteY51" fmla="*/ 1080475 h 3695700"/>
                <a:gd name="connsiteX52" fmla="*/ 1890538 w 3272760"/>
                <a:gd name="connsiteY52" fmla="*/ 1867630 h 3695700"/>
                <a:gd name="connsiteX53" fmla="*/ 1987523 w 3272760"/>
                <a:gd name="connsiteY53" fmla="*/ 1923625 h 3695700"/>
                <a:gd name="connsiteX54" fmla="*/ 3219110 w 3272760"/>
                <a:gd name="connsiteY54" fmla="*/ 1212568 h 3695700"/>
                <a:gd name="connsiteX55" fmla="*/ 3262814 w 3272760"/>
                <a:gd name="connsiteY55" fmla="*/ 1224279 h 3695700"/>
                <a:gd name="connsiteX56" fmla="*/ 3251104 w 3272760"/>
                <a:gd name="connsiteY56" fmla="*/ 1267983 h 3695700"/>
                <a:gd name="connsiteX57" fmla="*/ 2051511 w 3272760"/>
                <a:gd name="connsiteY57" fmla="*/ 1960568 h 3695700"/>
                <a:gd name="connsiteX58" fmla="*/ 2148496 w 3272760"/>
                <a:gd name="connsiteY58" fmla="*/ 2016563 h 3695700"/>
                <a:gd name="connsiteX59" fmla="*/ 3216282 w 3272760"/>
                <a:gd name="connsiteY59" fmla="*/ 1400076 h 3695700"/>
                <a:gd name="connsiteX60" fmla="*/ 3259987 w 3272760"/>
                <a:gd name="connsiteY60" fmla="*/ 1411787 h 3695700"/>
                <a:gd name="connsiteX61" fmla="*/ 3248276 w 3272760"/>
                <a:gd name="connsiteY61" fmla="*/ 1455491 h 3695700"/>
                <a:gd name="connsiteX62" fmla="*/ 2212484 w 3272760"/>
                <a:gd name="connsiteY62" fmla="*/ 2053506 h 3695700"/>
                <a:gd name="connsiteX63" fmla="*/ 2309469 w 3272760"/>
                <a:gd name="connsiteY63" fmla="*/ 2109500 h 3695700"/>
                <a:gd name="connsiteX64" fmla="*/ 3213454 w 3272760"/>
                <a:gd name="connsiteY64" fmla="*/ 1587584 h 3695700"/>
                <a:gd name="connsiteX65" fmla="*/ 3257159 w 3272760"/>
                <a:gd name="connsiteY65" fmla="*/ 1599295 h 3695700"/>
                <a:gd name="connsiteX66" fmla="*/ 3245448 w 3272760"/>
                <a:gd name="connsiteY66" fmla="*/ 1643000 h 3695700"/>
                <a:gd name="connsiteX67" fmla="*/ 2373457 w 3272760"/>
                <a:gd name="connsiteY67" fmla="*/ 2146444 h 3695700"/>
                <a:gd name="connsiteX68" fmla="*/ 2470442 w 3272760"/>
                <a:gd name="connsiteY68" fmla="*/ 2202438 h 3695700"/>
                <a:gd name="connsiteX69" fmla="*/ 3210626 w 3272760"/>
                <a:gd name="connsiteY69" fmla="*/ 1775093 h 3695700"/>
                <a:gd name="connsiteX70" fmla="*/ 3254331 w 3272760"/>
                <a:gd name="connsiteY70" fmla="*/ 1786803 h 3695700"/>
                <a:gd name="connsiteX71" fmla="*/ 3242620 w 3272760"/>
                <a:gd name="connsiteY71" fmla="*/ 1830508 h 3695700"/>
                <a:gd name="connsiteX72" fmla="*/ 2534430 w 3272760"/>
                <a:gd name="connsiteY72" fmla="*/ 2239382 h 3695700"/>
                <a:gd name="connsiteX73" fmla="*/ 2631415 w 3272760"/>
                <a:gd name="connsiteY73" fmla="*/ 2295376 h 3695700"/>
                <a:gd name="connsiteX74" fmla="*/ 3207799 w 3272760"/>
                <a:gd name="connsiteY74" fmla="*/ 1962601 h 3695700"/>
                <a:gd name="connsiteX75" fmla="*/ 3251503 w 3272760"/>
                <a:gd name="connsiteY75" fmla="*/ 1974311 h 3695700"/>
                <a:gd name="connsiteX76" fmla="*/ 3239793 w 3272760"/>
                <a:gd name="connsiteY76" fmla="*/ 2018016 h 3695700"/>
                <a:gd name="connsiteX77" fmla="*/ 2695403 w 3272760"/>
                <a:gd name="connsiteY77" fmla="*/ 2332320 h 3695700"/>
                <a:gd name="connsiteX78" fmla="*/ 2792388 w 3272760"/>
                <a:gd name="connsiteY78" fmla="*/ 2388314 h 3695700"/>
                <a:gd name="connsiteX79" fmla="*/ 3204971 w 3272760"/>
                <a:gd name="connsiteY79" fmla="*/ 2150109 h 3695700"/>
                <a:gd name="connsiteX80" fmla="*/ 3248676 w 3272760"/>
                <a:gd name="connsiteY80" fmla="*/ 2161820 h 3695700"/>
                <a:gd name="connsiteX81" fmla="*/ 3236965 w 3272760"/>
                <a:gd name="connsiteY81" fmla="*/ 2205524 h 3695700"/>
                <a:gd name="connsiteX82" fmla="*/ 2856376 w 3272760"/>
                <a:gd name="connsiteY82" fmla="*/ 2425257 h 3695700"/>
                <a:gd name="connsiteX83" fmla="*/ 2953360 w 3272760"/>
                <a:gd name="connsiteY83" fmla="*/ 2481251 h 3695700"/>
                <a:gd name="connsiteX84" fmla="*/ 3202144 w 3272760"/>
                <a:gd name="connsiteY84" fmla="*/ 2337616 h 3695700"/>
                <a:gd name="connsiteX85" fmla="*/ 3245848 w 3272760"/>
                <a:gd name="connsiteY85" fmla="*/ 2349326 h 3695700"/>
                <a:gd name="connsiteX86" fmla="*/ 3234138 w 3272760"/>
                <a:gd name="connsiteY86" fmla="*/ 2393031 h 3695700"/>
                <a:gd name="connsiteX87" fmla="*/ 3017348 w 3272760"/>
                <a:gd name="connsiteY87" fmla="*/ 2518195 h 3695700"/>
                <a:gd name="connsiteX88" fmla="*/ 3177957 w 3272760"/>
                <a:gd name="connsiteY88" fmla="*/ 2610922 h 3695700"/>
                <a:gd name="connsiteX89" fmla="*/ 3211980 w 3272760"/>
                <a:gd name="connsiteY89" fmla="*/ 2737900 h 3695700"/>
                <a:gd name="connsiteX90" fmla="*/ 3211982 w 3272760"/>
                <a:gd name="connsiteY90" fmla="*/ 2737899 h 3695700"/>
                <a:gd name="connsiteX91" fmla="*/ 3085004 w 3272760"/>
                <a:gd name="connsiteY91" fmla="*/ 2771923 h 3695700"/>
                <a:gd name="connsiteX92" fmla="*/ 2955738 w 3272760"/>
                <a:gd name="connsiteY92" fmla="*/ 2697291 h 3695700"/>
                <a:gd name="connsiteX93" fmla="*/ 2955738 w 3272760"/>
                <a:gd name="connsiteY93" fmla="*/ 2894086 h 3695700"/>
                <a:gd name="connsiteX94" fmla="*/ 2923744 w 3272760"/>
                <a:gd name="connsiteY94" fmla="*/ 2926080 h 3695700"/>
                <a:gd name="connsiteX95" fmla="*/ 2891750 w 3272760"/>
                <a:gd name="connsiteY95" fmla="*/ 2894086 h 3695700"/>
                <a:gd name="connsiteX96" fmla="*/ 2891750 w 3272760"/>
                <a:gd name="connsiteY96" fmla="*/ 2660348 h 3695700"/>
                <a:gd name="connsiteX97" fmla="*/ 2794766 w 3272760"/>
                <a:gd name="connsiteY97" fmla="*/ 2604354 h 3695700"/>
                <a:gd name="connsiteX98" fmla="*/ 2794766 w 3272760"/>
                <a:gd name="connsiteY98" fmla="*/ 2990288 h 3695700"/>
                <a:gd name="connsiteX99" fmla="*/ 2762772 w 3272760"/>
                <a:gd name="connsiteY99" fmla="*/ 3022282 h 3695700"/>
                <a:gd name="connsiteX100" fmla="*/ 2730778 w 3272760"/>
                <a:gd name="connsiteY100" fmla="*/ 2990288 h 3695700"/>
                <a:gd name="connsiteX101" fmla="*/ 2730778 w 3272760"/>
                <a:gd name="connsiteY101" fmla="*/ 2567411 h 3695700"/>
                <a:gd name="connsiteX102" fmla="*/ 2633793 w 3272760"/>
                <a:gd name="connsiteY102" fmla="*/ 2511416 h 3695700"/>
                <a:gd name="connsiteX103" fmla="*/ 2633793 w 3272760"/>
                <a:gd name="connsiteY103" fmla="*/ 3086491 h 3695700"/>
                <a:gd name="connsiteX104" fmla="*/ 2601799 w 3272760"/>
                <a:gd name="connsiteY104" fmla="*/ 3118485 h 3695700"/>
                <a:gd name="connsiteX105" fmla="*/ 2569805 w 3272760"/>
                <a:gd name="connsiteY105" fmla="*/ 3086491 h 3695700"/>
                <a:gd name="connsiteX106" fmla="*/ 2569805 w 3272760"/>
                <a:gd name="connsiteY106" fmla="*/ 2474473 h 3695700"/>
                <a:gd name="connsiteX107" fmla="*/ 2472820 w 3272760"/>
                <a:gd name="connsiteY107" fmla="*/ 2418479 h 3695700"/>
                <a:gd name="connsiteX108" fmla="*/ 2472820 w 3272760"/>
                <a:gd name="connsiteY108" fmla="*/ 3182694 h 3695700"/>
                <a:gd name="connsiteX109" fmla="*/ 2440826 w 3272760"/>
                <a:gd name="connsiteY109" fmla="*/ 3214688 h 3695700"/>
                <a:gd name="connsiteX110" fmla="*/ 2408832 w 3272760"/>
                <a:gd name="connsiteY110" fmla="*/ 3182694 h 3695700"/>
                <a:gd name="connsiteX111" fmla="*/ 2408832 w 3272760"/>
                <a:gd name="connsiteY111" fmla="*/ 2381535 h 3695700"/>
                <a:gd name="connsiteX112" fmla="*/ 2311847 w 3272760"/>
                <a:gd name="connsiteY112" fmla="*/ 2325541 h 3695700"/>
                <a:gd name="connsiteX113" fmla="*/ 2311847 w 3272760"/>
                <a:gd name="connsiteY113" fmla="*/ 3278897 h 3695700"/>
                <a:gd name="connsiteX114" fmla="*/ 2279853 w 3272760"/>
                <a:gd name="connsiteY114" fmla="*/ 3310891 h 3695700"/>
                <a:gd name="connsiteX115" fmla="*/ 2247859 w 3272760"/>
                <a:gd name="connsiteY115" fmla="*/ 3278897 h 3695700"/>
                <a:gd name="connsiteX116" fmla="*/ 2247859 w 3272760"/>
                <a:gd name="connsiteY116" fmla="*/ 2288597 h 3695700"/>
                <a:gd name="connsiteX117" fmla="*/ 2150874 w 3272760"/>
                <a:gd name="connsiteY117" fmla="*/ 2232603 h 3695700"/>
                <a:gd name="connsiteX118" fmla="*/ 2150874 w 3272760"/>
                <a:gd name="connsiteY118" fmla="*/ 3375100 h 3695700"/>
                <a:gd name="connsiteX119" fmla="*/ 2118880 w 3272760"/>
                <a:gd name="connsiteY119" fmla="*/ 3407094 h 3695700"/>
                <a:gd name="connsiteX120" fmla="*/ 2086886 w 3272760"/>
                <a:gd name="connsiteY120" fmla="*/ 3375100 h 3695700"/>
                <a:gd name="connsiteX121" fmla="*/ 2086886 w 3272760"/>
                <a:gd name="connsiteY121" fmla="*/ 2195660 h 3695700"/>
                <a:gd name="connsiteX122" fmla="*/ 1989901 w 3272760"/>
                <a:gd name="connsiteY122" fmla="*/ 2139666 h 3695700"/>
                <a:gd name="connsiteX123" fmla="*/ 1989901 w 3272760"/>
                <a:gd name="connsiteY123" fmla="*/ 3471303 h 3695700"/>
                <a:gd name="connsiteX124" fmla="*/ 1957907 w 3272760"/>
                <a:gd name="connsiteY124" fmla="*/ 3503297 h 3695700"/>
                <a:gd name="connsiteX125" fmla="*/ 1925913 w 3272760"/>
                <a:gd name="connsiteY125" fmla="*/ 3471303 h 3695700"/>
                <a:gd name="connsiteX126" fmla="*/ 1925913 w 3272760"/>
                <a:gd name="connsiteY126" fmla="*/ 2102722 h 3695700"/>
                <a:gd name="connsiteX127" fmla="*/ 1828928 w 3272760"/>
                <a:gd name="connsiteY127" fmla="*/ 2046728 h 3695700"/>
                <a:gd name="connsiteX128" fmla="*/ 1828928 w 3272760"/>
                <a:gd name="connsiteY128" fmla="*/ 3567506 h 3695700"/>
                <a:gd name="connsiteX129" fmla="*/ 1796934 w 3272760"/>
                <a:gd name="connsiteY129" fmla="*/ 3599500 h 3695700"/>
                <a:gd name="connsiteX130" fmla="*/ 1764940 w 3272760"/>
                <a:gd name="connsiteY130" fmla="*/ 3567506 h 3695700"/>
                <a:gd name="connsiteX131" fmla="*/ 1764940 w 3272760"/>
                <a:gd name="connsiteY131" fmla="*/ 2009784 h 3695700"/>
                <a:gd name="connsiteX132" fmla="*/ 1668788 w 3272760"/>
                <a:gd name="connsiteY132" fmla="*/ 1954271 h 3695700"/>
                <a:gd name="connsiteX133" fmla="*/ 1668788 w 3272760"/>
                <a:gd name="connsiteY133" fmla="*/ 3663706 h 3695700"/>
                <a:gd name="connsiteX134" fmla="*/ 1636794 w 3272760"/>
                <a:gd name="connsiteY134" fmla="*/ 3695700 h 3695700"/>
                <a:gd name="connsiteX135" fmla="*/ 1604800 w 3272760"/>
                <a:gd name="connsiteY135" fmla="*/ 3663706 h 3695700"/>
                <a:gd name="connsiteX136" fmla="*/ 1604800 w 3272760"/>
                <a:gd name="connsiteY136" fmla="*/ 1949871 h 3695700"/>
                <a:gd name="connsiteX137" fmla="*/ 1507818 w 3272760"/>
                <a:gd name="connsiteY137" fmla="*/ 2005863 h 3695700"/>
                <a:gd name="connsiteX138" fmla="*/ 1507818 w 3272760"/>
                <a:gd name="connsiteY138" fmla="*/ 3567506 h 3695700"/>
                <a:gd name="connsiteX139" fmla="*/ 1475824 w 3272760"/>
                <a:gd name="connsiteY139" fmla="*/ 3599500 h 3695700"/>
                <a:gd name="connsiteX140" fmla="*/ 1443830 w 3272760"/>
                <a:gd name="connsiteY140" fmla="*/ 3567506 h 3695700"/>
                <a:gd name="connsiteX141" fmla="*/ 1443830 w 3272760"/>
                <a:gd name="connsiteY141" fmla="*/ 2042806 h 3695700"/>
                <a:gd name="connsiteX142" fmla="*/ 1346845 w 3272760"/>
                <a:gd name="connsiteY142" fmla="*/ 2098801 h 3695700"/>
                <a:gd name="connsiteX143" fmla="*/ 1346845 w 3272760"/>
                <a:gd name="connsiteY143" fmla="*/ 3471303 h 3695700"/>
                <a:gd name="connsiteX144" fmla="*/ 1314851 w 3272760"/>
                <a:gd name="connsiteY144" fmla="*/ 3503297 h 3695700"/>
                <a:gd name="connsiteX145" fmla="*/ 1282857 w 3272760"/>
                <a:gd name="connsiteY145" fmla="*/ 3471303 h 3695700"/>
                <a:gd name="connsiteX146" fmla="*/ 1282857 w 3272760"/>
                <a:gd name="connsiteY146" fmla="*/ 2135744 h 3695700"/>
                <a:gd name="connsiteX147" fmla="*/ 1185872 w 3272760"/>
                <a:gd name="connsiteY147" fmla="*/ 2191738 h 3695700"/>
                <a:gd name="connsiteX148" fmla="*/ 1185872 w 3272760"/>
                <a:gd name="connsiteY148" fmla="*/ 3375100 h 3695700"/>
                <a:gd name="connsiteX149" fmla="*/ 1153878 w 3272760"/>
                <a:gd name="connsiteY149" fmla="*/ 3407094 h 3695700"/>
                <a:gd name="connsiteX150" fmla="*/ 1121884 w 3272760"/>
                <a:gd name="connsiteY150" fmla="*/ 3375100 h 3695700"/>
                <a:gd name="connsiteX151" fmla="*/ 1121884 w 3272760"/>
                <a:gd name="connsiteY151" fmla="*/ 2228682 h 3695700"/>
                <a:gd name="connsiteX152" fmla="*/ 1024899 w 3272760"/>
                <a:gd name="connsiteY152" fmla="*/ 2284676 h 3695700"/>
                <a:gd name="connsiteX153" fmla="*/ 1024899 w 3272760"/>
                <a:gd name="connsiteY153" fmla="*/ 3278897 h 3695700"/>
                <a:gd name="connsiteX154" fmla="*/ 992905 w 3272760"/>
                <a:gd name="connsiteY154" fmla="*/ 3310891 h 3695700"/>
                <a:gd name="connsiteX155" fmla="*/ 960911 w 3272760"/>
                <a:gd name="connsiteY155" fmla="*/ 3278897 h 3695700"/>
                <a:gd name="connsiteX156" fmla="*/ 960911 w 3272760"/>
                <a:gd name="connsiteY156" fmla="*/ 2321620 h 3695700"/>
                <a:gd name="connsiteX157" fmla="*/ 863926 w 3272760"/>
                <a:gd name="connsiteY157" fmla="*/ 2377614 h 3695700"/>
                <a:gd name="connsiteX158" fmla="*/ 863926 w 3272760"/>
                <a:gd name="connsiteY158" fmla="*/ 3182694 h 3695700"/>
                <a:gd name="connsiteX159" fmla="*/ 831932 w 3272760"/>
                <a:gd name="connsiteY159" fmla="*/ 3214688 h 3695700"/>
                <a:gd name="connsiteX160" fmla="*/ 799938 w 3272760"/>
                <a:gd name="connsiteY160" fmla="*/ 3182694 h 3695700"/>
                <a:gd name="connsiteX161" fmla="*/ 799938 w 3272760"/>
                <a:gd name="connsiteY161" fmla="*/ 2414557 h 3695700"/>
                <a:gd name="connsiteX162" fmla="*/ 702953 w 3272760"/>
                <a:gd name="connsiteY162" fmla="*/ 2470552 h 3695700"/>
                <a:gd name="connsiteX163" fmla="*/ 702953 w 3272760"/>
                <a:gd name="connsiteY163" fmla="*/ 3086491 h 3695700"/>
                <a:gd name="connsiteX164" fmla="*/ 670959 w 3272760"/>
                <a:gd name="connsiteY164" fmla="*/ 3118485 h 3695700"/>
                <a:gd name="connsiteX165" fmla="*/ 638965 w 3272760"/>
                <a:gd name="connsiteY165" fmla="*/ 3086491 h 3695700"/>
                <a:gd name="connsiteX166" fmla="*/ 638965 w 3272760"/>
                <a:gd name="connsiteY166" fmla="*/ 2507495 h 3695700"/>
                <a:gd name="connsiteX167" fmla="*/ 541980 w 3272760"/>
                <a:gd name="connsiteY167" fmla="*/ 2563489 h 3695700"/>
                <a:gd name="connsiteX168" fmla="*/ 541980 w 3272760"/>
                <a:gd name="connsiteY168" fmla="*/ 2990288 h 3695700"/>
                <a:gd name="connsiteX169" fmla="*/ 509986 w 3272760"/>
                <a:gd name="connsiteY169" fmla="*/ 3022282 h 3695700"/>
                <a:gd name="connsiteX170" fmla="*/ 477992 w 3272760"/>
                <a:gd name="connsiteY170" fmla="*/ 2990288 h 3695700"/>
                <a:gd name="connsiteX171" fmla="*/ 477992 w 3272760"/>
                <a:gd name="connsiteY171" fmla="*/ 2600433 h 3695700"/>
                <a:gd name="connsiteX172" fmla="*/ 381008 w 3272760"/>
                <a:gd name="connsiteY172" fmla="*/ 2656426 h 3695700"/>
                <a:gd name="connsiteX173" fmla="*/ 381008 w 3272760"/>
                <a:gd name="connsiteY173" fmla="*/ 2894086 h 3695700"/>
                <a:gd name="connsiteX174" fmla="*/ 349014 w 3272760"/>
                <a:gd name="connsiteY174" fmla="*/ 2926080 h 3695700"/>
                <a:gd name="connsiteX175" fmla="*/ 317020 w 3272760"/>
                <a:gd name="connsiteY175" fmla="*/ 2894086 h 3695700"/>
                <a:gd name="connsiteX176" fmla="*/ 317020 w 3272760"/>
                <a:gd name="connsiteY176" fmla="*/ 2693370 h 3695700"/>
                <a:gd name="connsiteX177" fmla="*/ 180962 w 3272760"/>
                <a:gd name="connsiteY177" fmla="*/ 2771923 h 3695700"/>
                <a:gd name="connsiteX178" fmla="*/ 53984 w 3272760"/>
                <a:gd name="connsiteY178" fmla="*/ 2737899 h 3695700"/>
                <a:gd name="connsiteX179" fmla="*/ 53986 w 3272760"/>
                <a:gd name="connsiteY179" fmla="*/ 2737900 h 3695700"/>
                <a:gd name="connsiteX180" fmla="*/ 88009 w 3272760"/>
                <a:gd name="connsiteY180" fmla="*/ 2610922 h 3695700"/>
                <a:gd name="connsiteX181" fmla="*/ 252015 w 3272760"/>
                <a:gd name="connsiteY181" fmla="*/ 2516234 h 3695700"/>
                <a:gd name="connsiteX182" fmla="*/ 38623 w 3272760"/>
                <a:gd name="connsiteY182" fmla="*/ 2393031 h 3695700"/>
                <a:gd name="connsiteX183" fmla="*/ 26912 w 3272760"/>
                <a:gd name="connsiteY183" fmla="*/ 2349326 h 3695700"/>
                <a:gd name="connsiteX184" fmla="*/ 70617 w 3272760"/>
                <a:gd name="connsiteY184" fmla="*/ 2337616 h 3695700"/>
                <a:gd name="connsiteX185" fmla="*/ 316003 w 3272760"/>
                <a:gd name="connsiteY185" fmla="*/ 2479290 h 3695700"/>
                <a:gd name="connsiteX186" fmla="*/ 412987 w 3272760"/>
                <a:gd name="connsiteY186" fmla="*/ 2423296 h 3695700"/>
                <a:gd name="connsiteX187" fmla="*/ 35795 w 3272760"/>
                <a:gd name="connsiteY187" fmla="*/ 2205524 h 3695700"/>
                <a:gd name="connsiteX188" fmla="*/ 24085 w 3272760"/>
                <a:gd name="connsiteY188" fmla="*/ 2161820 h 3695700"/>
                <a:gd name="connsiteX189" fmla="*/ 67789 w 3272760"/>
                <a:gd name="connsiteY189" fmla="*/ 2150109 h 3695700"/>
                <a:gd name="connsiteX190" fmla="*/ 476975 w 3272760"/>
                <a:gd name="connsiteY190" fmla="*/ 2386353 h 3695700"/>
                <a:gd name="connsiteX191" fmla="*/ 573960 w 3272760"/>
                <a:gd name="connsiteY191" fmla="*/ 2330358 h 3695700"/>
                <a:gd name="connsiteX192" fmla="*/ 32967 w 3272760"/>
                <a:gd name="connsiteY192" fmla="*/ 2018016 h 3695700"/>
                <a:gd name="connsiteX193" fmla="*/ 21257 w 3272760"/>
                <a:gd name="connsiteY193" fmla="*/ 1974311 h 3695700"/>
                <a:gd name="connsiteX194" fmla="*/ 64961 w 3272760"/>
                <a:gd name="connsiteY194" fmla="*/ 1962601 h 3695700"/>
                <a:gd name="connsiteX195" fmla="*/ 637948 w 3272760"/>
                <a:gd name="connsiteY195" fmla="*/ 2293415 h 3695700"/>
                <a:gd name="connsiteX196" fmla="*/ 734933 w 3272760"/>
                <a:gd name="connsiteY196" fmla="*/ 2237421 h 3695700"/>
                <a:gd name="connsiteX197" fmla="*/ 30140 w 3272760"/>
                <a:gd name="connsiteY197" fmla="*/ 1830508 h 3695700"/>
                <a:gd name="connsiteX198" fmla="*/ 18429 w 3272760"/>
                <a:gd name="connsiteY198" fmla="*/ 1786803 h 3695700"/>
                <a:gd name="connsiteX199" fmla="*/ 62134 w 3272760"/>
                <a:gd name="connsiteY199" fmla="*/ 1775093 h 3695700"/>
                <a:gd name="connsiteX200" fmla="*/ 798921 w 3272760"/>
                <a:gd name="connsiteY200" fmla="*/ 2200477 h 3695700"/>
                <a:gd name="connsiteX201" fmla="*/ 895906 w 3272760"/>
                <a:gd name="connsiteY201" fmla="*/ 2144483 h 3695700"/>
                <a:gd name="connsiteX202" fmla="*/ 27312 w 3272760"/>
                <a:gd name="connsiteY202" fmla="*/ 1643000 h 3695700"/>
                <a:gd name="connsiteX203" fmla="*/ 15601 w 3272760"/>
                <a:gd name="connsiteY203" fmla="*/ 1599295 h 3695700"/>
                <a:gd name="connsiteX204" fmla="*/ 59306 w 3272760"/>
                <a:gd name="connsiteY204" fmla="*/ 1587584 h 3695700"/>
                <a:gd name="connsiteX205" fmla="*/ 959894 w 3272760"/>
                <a:gd name="connsiteY205" fmla="*/ 2107539 h 3695700"/>
                <a:gd name="connsiteX206" fmla="*/ 1056879 w 3272760"/>
                <a:gd name="connsiteY206" fmla="*/ 2051545 h 3695700"/>
                <a:gd name="connsiteX207" fmla="*/ 24484 w 3272760"/>
                <a:gd name="connsiteY207" fmla="*/ 1455491 h 3695700"/>
                <a:gd name="connsiteX208" fmla="*/ 12774 w 3272760"/>
                <a:gd name="connsiteY208" fmla="*/ 1411787 h 3695700"/>
                <a:gd name="connsiteX209" fmla="*/ 56478 w 3272760"/>
                <a:gd name="connsiteY209" fmla="*/ 1400076 h 3695700"/>
                <a:gd name="connsiteX210" fmla="*/ 1120867 w 3272760"/>
                <a:gd name="connsiteY210" fmla="*/ 2014601 h 3695700"/>
                <a:gd name="connsiteX211" fmla="*/ 1217852 w 3272760"/>
                <a:gd name="connsiteY211" fmla="*/ 1958607 h 3695700"/>
                <a:gd name="connsiteX212" fmla="*/ 21656 w 3272760"/>
                <a:gd name="connsiteY212" fmla="*/ 1267983 h 3695700"/>
                <a:gd name="connsiteX213" fmla="*/ 9946 w 3272760"/>
                <a:gd name="connsiteY213" fmla="*/ 1224279 h 3695700"/>
                <a:gd name="connsiteX214" fmla="*/ 53650 w 3272760"/>
                <a:gd name="connsiteY214" fmla="*/ 1212568 h 3695700"/>
                <a:gd name="connsiteX215" fmla="*/ 1281840 w 3272760"/>
                <a:gd name="connsiteY215" fmla="*/ 1921664 h 3695700"/>
                <a:gd name="connsiteX216" fmla="*/ 1378825 w 3272760"/>
                <a:gd name="connsiteY216" fmla="*/ 1865669 h 3695700"/>
                <a:gd name="connsiteX217" fmla="*/ 18829 w 3272760"/>
                <a:gd name="connsiteY217" fmla="*/ 1080475 h 3695700"/>
                <a:gd name="connsiteX218" fmla="*/ 7118 w 3272760"/>
                <a:gd name="connsiteY218" fmla="*/ 1036770 h 3695700"/>
                <a:gd name="connsiteX219" fmla="*/ 50823 w 3272760"/>
                <a:gd name="connsiteY219" fmla="*/ 1025060 h 3695700"/>
                <a:gd name="connsiteX220" fmla="*/ 1442813 w 3272760"/>
                <a:gd name="connsiteY220" fmla="*/ 1828726 h 3695700"/>
                <a:gd name="connsiteX221" fmla="*/ 1539795 w 3272760"/>
                <a:gd name="connsiteY221" fmla="*/ 1772733 h 3695700"/>
                <a:gd name="connsiteX222" fmla="*/ 16002 w 3272760"/>
                <a:gd name="connsiteY222" fmla="*/ 892971 h 3695700"/>
                <a:gd name="connsiteX223" fmla="*/ 4291 w 3272760"/>
                <a:gd name="connsiteY223" fmla="*/ 849266 h 3695700"/>
                <a:gd name="connsiteX224" fmla="*/ 47996 w 3272760"/>
                <a:gd name="connsiteY224" fmla="*/ 837556 h 3695700"/>
                <a:gd name="connsiteX225" fmla="*/ 1543840 w 3272760"/>
                <a:gd name="connsiteY225" fmla="*/ 1701181 h 3695700"/>
                <a:gd name="connsiteX226" fmla="*/ 1543840 w 3272760"/>
                <a:gd name="connsiteY226" fmla="*/ 1590155 h 3695700"/>
                <a:gd name="connsiteX227" fmla="*/ 179384 w 3272760"/>
                <a:gd name="connsiteY227" fmla="*/ 802386 h 3695700"/>
                <a:gd name="connsiteX228" fmla="*/ 167673 w 3272760"/>
                <a:gd name="connsiteY228" fmla="*/ 758681 h 3695700"/>
                <a:gd name="connsiteX229" fmla="*/ 211378 w 3272760"/>
                <a:gd name="connsiteY229" fmla="*/ 746970 h 3695700"/>
                <a:gd name="connsiteX230" fmla="*/ 1543840 w 3272760"/>
                <a:gd name="connsiteY230" fmla="*/ 1516268 h 3695700"/>
                <a:gd name="connsiteX231" fmla="*/ 1543840 w 3272760"/>
                <a:gd name="connsiteY231" fmla="*/ 1404279 h 3695700"/>
                <a:gd name="connsiteX232" fmla="*/ 343184 w 3272760"/>
                <a:gd name="connsiteY232" fmla="*/ 711080 h 3695700"/>
                <a:gd name="connsiteX233" fmla="*/ 331474 w 3272760"/>
                <a:gd name="connsiteY233" fmla="*/ 667376 h 3695700"/>
                <a:gd name="connsiteX234" fmla="*/ 375178 w 3272760"/>
                <a:gd name="connsiteY234" fmla="*/ 655665 h 3695700"/>
                <a:gd name="connsiteX235" fmla="*/ 1543840 w 3272760"/>
                <a:gd name="connsiteY235" fmla="*/ 1330392 h 3695700"/>
                <a:gd name="connsiteX236" fmla="*/ 1543840 w 3272760"/>
                <a:gd name="connsiteY236" fmla="*/ 1218404 h 3695700"/>
                <a:gd name="connsiteX237" fmla="*/ 506985 w 3272760"/>
                <a:gd name="connsiteY237" fmla="*/ 619775 h 3695700"/>
                <a:gd name="connsiteX238" fmla="*/ 495275 w 3272760"/>
                <a:gd name="connsiteY238" fmla="*/ 576071 h 3695700"/>
                <a:gd name="connsiteX239" fmla="*/ 538979 w 3272760"/>
                <a:gd name="connsiteY239" fmla="*/ 564360 h 3695700"/>
                <a:gd name="connsiteX240" fmla="*/ 1543840 w 3272760"/>
                <a:gd name="connsiteY240" fmla="*/ 1144517 h 3695700"/>
                <a:gd name="connsiteX241" fmla="*/ 1543840 w 3272760"/>
                <a:gd name="connsiteY241" fmla="*/ 1032528 h 3695700"/>
                <a:gd name="connsiteX242" fmla="*/ 670786 w 3272760"/>
                <a:gd name="connsiteY242" fmla="*/ 528470 h 3695700"/>
                <a:gd name="connsiteX243" fmla="*/ 659075 w 3272760"/>
                <a:gd name="connsiteY243" fmla="*/ 484765 h 3695700"/>
                <a:gd name="connsiteX244" fmla="*/ 702780 w 3272760"/>
                <a:gd name="connsiteY244" fmla="*/ 473055 h 3695700"/>
                <a:gd name="connsiteX245" fmla="*/ 1543840 w 3272760"/>
                <a:gd name="connsiteY245" fmla="*/ 958641 h 3695700"/>
                <a:gd name="connsiteX246" fmla="*/ 1543840 w 3272760"/>
                <a:gd name="connsiteY246" fmla="*/ 846652 h 3695700"/>
                <a:gd name="connsiteX247" fmla="*/ 834587 w 3272760"/>
                <a:gd name="connsiteY247" fmla="*/ 437165 h 3695700"/>
                <a:gd name="connsiteX248" fmla="*/ 822876 w 3272760"/>
                <a:gd name="connsiteY248" fmla="*/ 393460 h 3695700"/>
                <a:gd name="connsiteX249" fmla="*/ 866581 w 3272760"/>
                <a:gd name="connsiteY249" fmla="*/ 381749 h 3695700"/>
                <a:gd name="connsiteX250" fmla="*/ 1543840 w 3272760"/>
                <a:gd name="connsiteY250" fmla="*/ 772765 h 3695700"/>
                <a:gd name="connsiteX251" fmla="*/ 1543840 w 3272760"/>
                <a:gd name="connsiteY251" fmla="*/ 660777 h 3695700"/>
                <a:gd name="connsiteX252" fmla="*/ 998387 w 3272760"/>
                <a:gd name="connsiteY252" fmla="*/ 345859 h 3695700"/>
                <a:gd name="connsiteX253" fmla="*/ 986677 w 3272760"/>
                <a:gd name="connsiteY253" fmla="*/ 302155 h 3695700"/>
                <a:gd name="connsiteX254" fmla="*/ 1030381 w 3272760"/>
                <a:gd name="connsiteY254" fmla="*/ 290444 h 3695700"/>
                <a:gd name="connsiteX255" fmla="*/ 1543840 w 3272760"/>
                <a:gd name="connsiteY255" fmla="*/ 586890 h 3695700"/>
                <a:gd name="connsiteX256" fmla="*/ 1543840 w 3272760"/>
                <a:gd name="connsiteY256" fmla="*/ 474901 h 3695700"/>
                <a:gd name="connsiteX257" fmla="*/ 1162188 w 3272760"/>
                <a:gd name="connsiteY257" fmla="*/ 254554 h 3695700"/>
                <a:gd name="connsiteX258" fmla="*/ 1150477 w 3272760"/>
                <a:gd name="connsiteY258" fmla="*/ 210850 h 3695700"/>
                <a:gd name="connsiteX259" fmla="*/ 1194182 w 3272760"/>
                <a:gd name="connsiteY259" fmla="*/ 199139 h 3695700"/>
                <a:gd name="connsiteX260" fmla="*/ 1543840 w 3272760"/>
                <a:gd name="connsiteY260" fmla="*/ 401014 h 3695700"/>
                <a:gd name="connsiteX261" fmla="*/ 1543840 w 3272760"/>
                <a:gd name="connsiteY261" fmla="*/ 289027 h 3695700"/>
                <a:gd name="connsiteX262" fmla="*/ 1325987 w 3272760"/>
                <a:gd name="connsiteY262" fmla="*/ 163249 h 3695700"/>
                <a:gd name="connsiteX263" fmla="*/ 1314277 w 3272760"/>
                <a:gd name="connsiteY263" fmla="*/ 119545 h 3695700"/>
                <a:gd name="connsiteX264" fmla="*/ 1357981 w 3272760"/>
                <a:gd name="connsiteY264" fmla="*/ 107834 h 3695700"/>
                <a:gd name="connsiteX265" fmla="*/ 1543840 w 3272760"/>
                <a:gd name="connsiteY265" fmla="*/ 215140 h 3695700"/>
                <a:gd name="connsiteX266" fmla="*/ 1543840 w 3272760"/>
                <a:gd name="connsiteY266" fmla="*/ 92954 h 3695700"/>
                <a:gd name="connsiteX267" fmla="*/ 1636794 w 3272760"/>
                <a:gd name="connsiteY267" fmla="*/ 0 h 3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3272760" h="3695700">
                  <a:moveTo>
                    <a:pt x="1636794" y="0"/>
                  </a:moveTo>
                  <a:cubicBezTo>
                    <a:pt x="1688131" y="0"/>
                    <a:pt x="1729748" y="41617"/>
                    <a:pt x="1729748" y="92954"/>
                  </a:cubicBezTo>
                  <a:lnTo>
                    <a:pt x="1729748" y="214662"/>
                  </a:lnTo>
                  <a:lnTo>
                    <a:pt x="1914779" y="107834"/>
                  </a:lnTo>
                  <a:cubicBezTo>
                    <a:pt x="1930081" y="98999"/>
                    <a:pt x="1949648" y="104242"/>
                    <a:pt x="1958483" y="119545"/>
                  </a:cubicBezTo>
                  <a:cubicBezTo>
                    <a:pt x="1967318" y="134848"/>
                    <a:pt x="1962075" y="154415"/>
                    <a:pt x="1946773" y="163249"/>
                  </a:cubicBezTo>
                  <a:lnTo>
                    <a:pt x="1729748" y="288549"/>
                  </a:lnTo>
                  <a:lnTo>
                    <a:pt x="1729748" y="400536"/>
                  </a:lnTo>
                  <a:lnTo>
                    <a:pt x="2078578" y="199139"/>
                  </a:lnTo>
                  <a:cubicBezTo>
                    <a:pt x="2093881" y="190304"/>
                    <a:pt x="2113448" y="195547"/>
                    <a:pt x="2122283" y="210850"/>
                  </a:cubicBezTo>
                  <a:cubicBezTo>
                    <a:pt x="2131118" y="226152"/>
                    <a:pt x="2125875" y="245719"/>
                    <a:pt x="2110572" y="254554"/>
                  </a:cubicBezTo>
                  <a:lnTo>
                    <a:pt x="1729748" y="474423"/>
                  </a:lnTo>
                  <a:lnTo>
                    <a:pt x="1729748" y="586412"/>
                  </a:lnTo>
                  <a:lnTo>
                    <a:pt x="2242379" y="290444"/>
                  </a:lnTo>
                  <a:cubicBezTo>
                    <a:pt x="2257681" y="281609"/>
                    <a:pt x="2277248" y="286852"/>
                    <a:pt x="2286083" y="302155"/>
                  </a:cubicBezTo>
                  <a:cubicBezTo>
                    <a:pt x="2294918" y="317458"/>
                    <a:pt x="2289675" y="337024"/>
                    <a:pt x="2274373" y="345859"/>
                  </a:cubicBezTo>
                  <a:lnTo>
                    <a:pt x="1729748" y="660299"/>
                  </a:lnTo>
                  <a:lnTo>
                    <a:pt x="1729748" y="772287"/>
                  </a:lnTo>
                  <a:lnTo>
                    <a:pt x="2406179" y="381749"/>
                  </a:lnTo>
                  <a:cubicBezTo>
                    <a:pt x="2421482" y="372914"/>
                    <a:pt x="2441049" y="378157"/>
                    <a:pt x="2449884" y="393460"/>
                  </a:cubicBezTo>
                  <a:cubicBezTo>
                    <a:pt x="2458719" y="408763"/>
                    <a:pt x="2453476" y="428330"/>
                    <a:pt x="2438173" y="437165"/>
                  </a:cubicBezTo>
                  <a:lnTo>
                    <a:pt x="1729748" y="846174"/>
                  </a:lnTo>
                  <a:lnTo>
                    <a:pt x="1729748" y="958163"/>
                  </a:lnTo>
                  <a:lnTo>
                    <a:pt x="2569980" y="473055"/>
                  </a:lnTo>
                  <a:cubicBezTo>
                    <a:pt x="2585283" y="464220"/>
                    <a:pt x="2604850" y="469463"/>
                    <a:pt x="2613685" y="484765"/>
                  </a:cubicBezTo>
                  <a:cubicBezTo>
                    <a:pt x="2622520" y="500068"/>
                    <a:pt x="2617277" y="519635"/>
                    <a:pt x="2601974" y="528470"/>
                  </a:cubicBezTo>
                  <a:lnTo>
                    <a:pt x="1729748" y="1032050"/>
                  </a:lnTo>
                  <a:lnTo>
                    <a:pt x="1729748" y="1144039"/>
                  </a:lnTo>
                  <a:lnTo>
                    <a:pt x="2733781" y="564360"/>
                  </a:lnTo>
                  <a:cubicBezTo>
                    <a:pt x="2749084" y="555525"/>
                    <a:pt x="2768651" y="560768"/>
                    <a:pt x="2777486" y="576071"/>
                  </a:cubicBezTo>
                  <a:cubicBezTo>
                    <a:pt x="2786321" y="591373"/>
                    <a:pt x="2781078" y="610940"/>
                    <a:pt x="2765775" y="619775"/>
                  </a:cubicBezTo>
                  <a:lnTo>
                    <a:pt x="1729748" y="1217926"/>
                  </a:lnTo>
                  <a:lnTo>
                    <a:pt x="1729748" y="1329915"/>
                  </a:lnTo>
                  <a:lnTo>
                    <a:pt x="2897582" y="655665"/>
                  </a:lnTo>
                  <a:cubicBezTo>
                    <a:pt x="2912884" y="646830"/>
                    <a:pt x="2932451" y="652073"/>
                    <a:pt x="2941286" y="667376"/>
                  </a:cubicBezTo>
                  <a:cubicBezTo>
                    <a:pt x="2950121" y="682678"/>
                    <a:pt x="2944878" y="702245"/>
                    <a:pt x="2929576" y="711080"/>
                  </a:cubicBezTo>
                  <a:lnTo>
                    <a:pt x="1729747" y="1403802"/>
                  </a:lnTo>
                  <a:lnTo>
                    <a:pt x="1729747" y="1515790"/>
                  </a:lnTo>
                  <a:lnTo>
                    <a:pt x="3061382" y="746970"/>
                  </a:lnTo>
                  <a:cubicBezTo>
                    <a:pt x="3076685" y="738135"/>
                    <a:pt x="3096252" y="743378"/>
                    <a:pt x="3105087" y="758681"/>
                  </a:cubicBezTo>
                  <a:cubicBezTo>
                    <a:pt x="3113922" y="773984"/>
                    <a:pt x="3108679" y="793551"/>
                    <a:pt x="3093376" y="802386"/>
                  </a:cubicBezTo>
                  <a:lnTo>
                    <a:pt x="1729747" y="1589677"/>
                  </a:lnTo>
                  <a:lnTo>
                    <a:pt x="1729747" y="1700704"/>
                  </a:lnTo>
                  <a:lnTo>
                    <a:pt x="3224764" y="837556"/>
                  </a:lnTo>
                  <a:cubicBezTo>
                    <a:pt x="3240067" y="828721"/>
                    <a:pt x="3259634" y="833964"/>
                    <a:pt x="3268469" y="849266"/>
                  </a:cubicBezTo>
                  <a:cubicBezTo>
                    <a:pt x="3277304" y="864569"/>
                    <a:pt x="3272061" y="884136"/>
                    <a:pt x="3256758" y="892971"/>
                  </a:cubicBezTo>
                  <a:lnTo>
                    <a:pt x="1729747" y="1774591"/>
                  </a:lnTo>
                  <a:lnTo>
                    <a:pt x="1729747" y="1774798"/>
                  </a:lnTo>
                  <a:lnTo>
                    <a:pt x="1826550" y="1830687"/>
                  </a:lnTo>
                  <a:lnTo>
                    <a:pt x="3221937" y="1025060"/>
                  </a:lnTo>
                  <a:cubicBezTo>
                    <a:pt x="3237240" y="1016225"/>
                    <a:pt x="3256807" y="1021468"/>
                    <a:pt x="3265642" y="1036770"/>
                  </a:cubicBezTo>
                  <a:cubicBezTo>
                    <a:pt x="3274477" y="1052073"/>
                    <a:pt x="3269234" y="1071640"/>
                    <a:pt x="3253931" y="1080475"/>
                  </a:cubicBezTo>
                  <a:lnTo>
                    <a:pt x="1890538" y="1867630"/>
                  </a:lnTo>
                  <a:lnTo>
                    <a:pt x="1987523" y="1923625"/>
                  </a:lnTo>
                  <a:lnTo>
                    <a:pt x="3219110" y="1212568"/>
                  </a:lnTo>
                  <a:cubicBezTo>
                    <a:pt x="3234412" y="1203733"/>
                    <a:pt x="3253979" y="1208976"/>
                    <a:pt x="3262814" y="1224279"/>
                  </a:cubicBezTo>
                  <a:cubicBezTo>
                    <a:pt x="3271649" y="1239581"/>
                    <a:pt x="3266406" y="1259148"/>
                    <a:pt x="3251104" y="1267983"/>
                  </a:cubicBezTo>
                  <a:lnTo>
                    <a:pt x="2051511" y="1960568"/>
                  </a:lnTo>
                  <a:lnTo>
                    <a:pt x="2148496" y="2016563"/>
                  </a:lnTo>
                  <a:lnTo>
                    <a:pt x="3216282" y="1400076"/>
                  </a:lnTo>
                  <a:cubicBezTo>
                    <a:pt x="3231585" y="1391241"/>
                    <a:pt x="3251152" y="1396484"/>
                    <a:pt x="3259987" y="1411787"/>
                  </a:cubicBezTo>
                  <a:cubicBezTo>
                    <a:pt x="3268822" y="1427089"/>
                    <a:pt x="3263579" y="1446656"/>
                    <a:pt x="3248276" y="1455491"/>
                  </a:cubicBezTo>
                  <a:lnTo>
                    <a:pt x="2212484" y="2053506"/>
                  </a:lnTo>
                  <a:lnTo>
                    <a:pt x="2309469" y="2109500"/>
                  </a:lnTo>
                  <a:lnTo>
                    <a:pt x="3213454" y="1587584"/>
                  </a:lnTo>
                  <a:cubicBezTo>
                    <a:pt x="3228757" y="1578749"/>
                    <a:pt x="3248324" y="1583992"/>
                    <a:pt x="3257159" y="1599295"/>
                  </a:cubicBezTo>
                  <a:cubicBezTo>
                    <a:pt x="3265994" y="1614598"/>
                    <a:pt x="3260751" y="1634165"/>
                    <a:pt x="3245448" y="1643000"/>
                  </a:cubicBezTo>
                  <a:lnTo>
                    <a:pt x="2373457" y="2146444"/>
                  </a:lnTo>
                  <a:lnTo>
                    <a:pt x="2470442" y="2202438"/>
                  </a:lnTo>
                  <a:lnTo>
                    <a:pt x="3210626" y="1775093"/>
                  </a:lnTo>
                  <a:cubicBezTo>
                    <a:pt x="3225929" y="1766258"/>
                    <a:pt x="3245496" y="1771500"/>
                    <a:pt x="3254331" y="1786803"/>
                  </a:cubicBezTo>
                  <a:cubicBezTo>
                    <a:pt x="3263166" y="1802106"/>
                    <a:pt x="3257923" y="1821673"/>
                    <a:pt x="3242620" y="1830508"/>
                  </a:cubicBezTo>
                  <a:lnTo>
                    <a:pt x="2534430" y="2239382"/>
                  </a:lnTo>
                  <a:lnTo>
                    <a:pt x="2631415" y="2295376"/>
                  </a:lnTo>
                  <a:lnTo>
                    <a:pt x="3207799" y="1962601"/>
                  </a:lnTo>
                  <a:cubicBezTo>
                    <a:pt x="3223101" y="1953766"/>
                    <a:pt x="3242668" y="1959009"/>
                    <a:pt x="3251503" y="1974311"/>
                  </a:cubicBezTo>
                  <a:cubicBezTo>
                    <a:pt x="3260338" y="1989614"/>
                    <a:pt x="3255095" y="2009181"/>
                    <a:pt x="3239793" y="2018016"/>
                  </a:cubicBezTo>
                  <a:lnTo>
                    <a:pt x="2695403" y="2332320"/>
                  </a:lnTo>
                  <a:lnTo>
                    <a:pt x="2792388" y="2388314"/>
                  </a:lnTo>
                  <a:lnTo>
                    <a:pt x="3204971" y="2150109"/>
                  </a:lnTo>
                  <a:cubicBezTo>
                    <a:pt x="3220274" y="2141274"/>
                    <a:pt x="3239841" y="2146517"/>
                    <a:pt x="3248676" y="2161820"/>
                  </a:cubicBezTo>
                  <a:cubicBezTo>
                    <a:pt x="3257511" y="2177122"/>
                    <a:pt x="3252268" y="2196689"/>
                    <a:pt x="3236965" y="2205524"/>
                  </a:cubicBezTo>
                  <a:lnTo>
                    <a:pt x="2856376" y="2425257"/>
                  </a:lnTo>
                  <a:lnTo>
                    <a:pt x="2953360" y="2481251"/>
                  </a:lnTo>
                  <a:lnTo>
                    <a:pt x="3202144" y="2337616"/>
                  </a:lnTo>
                  <a:cubicBezTo>
                    <a:pt x="3217446" y="2328781"/>
                    <a:pt x="3237013" y="2334024"/>
                    <a:pt x="3245848" y="2349326"/>
                  </a:cubicBezTo>
                  <a:cubicBezTo>
                    <a:pt x="3254683" y="2364629"/>
                    <a:pt x="3249440" y="2384196"/>
                    <a:pt x="3234138" y="2393031"/>
                  </a:cubicBezTo>
                  <a:lnTo>
                    <a:pt x="3017348" y="2518195"/>
                  </a:lnTo>
                  <a:lnTo>
                    <a:pt x="3177957" y="2610922"/>
                  </a:lnTo>
                  <a:cubicBezTo>
                    <a:pt x="3222416" y="2636591"/>
                    <a:pt x="3237649" y="2693441"/>
                    <a:pt x="3211980" y="2737900"/>
                  </a:cubicBezTo>
                  <a:lnTo>
                    <a:pt x="3211982" y="2737899"/>
                  </a:lnTo>
                  <a:cubicBezTo>
                    <a:pt x="3186313" y="2782358"/>
                    <a:pt x="3129463" y="2797591"/>
                    <a:pt x="3085004" y="2771923"/>
                  </a:cubicBezTo>
                  <a:lnTo>
                    <a:pt x="2955738" y="2697291"/>
                  </a:lnTo>
                  <a:lnTo>
                    <a:pt x="2955738" y="2894086"/>
                  </a:lnTo>
                  <a:cubicBezTo>
                    <a:pt x="2955738" y="2911756"/>
                    <a:pt x="2941414" y="2926080"/>
                    <a:pt x="2923744" y="2926080"/>
                  </a:cubicBezTo>
                  <a:cubicBezTo>
                    <a:pt x="2906074" y="2926080"/>
                    <a:pt x="2891750" y="2911756"/>
                    <a:pt x="2891750" y="2894086"/>
                  </a:cubicBezTo>
                  <a:lnTo>
                    <a:pt x="2891750" y="2660348"/>
                  </a:lnTo>
                  <a:lnTo>
                    <a:pt x="2794766" y="2604354"/>
                  </a:lnTo>
                  <a:lnTo>
                    <a:pt x="2794766" y="2990288"/>
                  </a:lnTo>
                  <a:cubicBezTo>
                    <a:pt x="2794766" y="3007958"/>
                    <a:pt x="2780442" y="3022282"/>
                    <a:pt x="2762772" y="3022282"/>
                  </a:cubicBezTo>
                  <a:cubicBezTo>
                    <a:pt x="2745102" y="3022282"/>
                    <a:pt x="2730778" y="3007958"/>
                    <a:pt x="2730778" y="2990288"/>
                  </a:cubicBezTo>
                  <a:lnTo>
                    <a:pt x="2730778" y="2567411"/>
                  </a:lnTo>
                  <a:lnTo>
                    <a:pt x="2633793" y="2511416"/>
                  </a:lnTo>
                  <a:lnTo>
                    <a:pt x="2633793" y="3086491"/>
                  </a:lnTo>
                  <a:cubicBezTo>
                    <a:pt x="2633793" y="3104161"/>
                    <a:pt x="2619469" y="3118485"/>
                    <a:pt x="2601799" y="3118485"/>
                  </a:cubicBezTo>
                  <a:cubicBezTo>
                    <a:pt x="2584129" y="3118485"/>
                    <a:pt x="2569805" y="3104161"/>
                    <a:pt x="2569805" y="3086491"/>
                  </a:cubicBezTo>
                  <a:lnTo>
                    <a:pt x="2569805" y="2474473"/>
                  </a:lnTo>
                  <a:lnTo>
                    <a:pt x="2472820" y="2418479"/>
                  </a:lnTo>
                  <a:lnTo>
                    <a:pt x="2472820" y="3182694"/>
                  </a:lnTo>
                  <a:cubicBezTo>
                    <a:pt x="2472820" y="3200364"/>
                    <a:pt x="2458496" y="3214688"/>
                    <a:pt x="2440826" y="3214688"/>
                  </a:cubicBezTo>
                  <a:cubicBezTo>
                    <a:pt x="2423156" y="3214688"/>
                    <a:pt x="2408832" y="3200364"/>
                    <a:pt x="2408832" y="3182694"/>
                  </a:cubicBezTo>
                  <a:lnTo>
                    <a:pt x="2408832" y="2381535"/>
                  </a:lnTo>
                  <a:lnTo>
                    <a:pt x="2311847" y="2325541"/>
                  </a:lnTo>
                  <a:lnTo>
                    <a:pt x="2311847" y="3278897"/>
                  </a:lnTo>
                  <a:cubicBezTo>
                    <a:pt x="2311847" y="3296567"/>
                    <a:pt x="2297523" y="3310891"/>
                    <a:pt x="2279853" y="3310891"/>
                  </a:cubicBezTo>
                  <a:cubicBezTo>
                    <a:pt x="2262183" y="3310891"/>
                    <a:pt x="2247859" y="3296567"/>
                    <a:pt x="2247859" y="3278897"/>
                  </a:cubicBezTo>
                  <a:lnTo>
                    <a:pt x="2247859" y="2288597"/>
                  </a:lnTo>
                  <a:lnTo>
                    <a:pt x="2150874" y="2232603"/>
                  </a:lnTo>
                  <a:lnTo>
                    <a:pt x="2150874" y="3375100"/>
                  </a:lnTo>
                  <a:cubicBezTo>
                    <a:pt x="2150874" y="3392770"/>
                    <a:pt x="2136550" y="3407094"/>
                    <a:pt x="2118880" y="3407094"/>
                  </a:cubicBezTo>
                  <a:cubicBezTo>
                    <a:pt x="2101210" y="3407094"/>
                    <a:pt x="2086886" y="3392770"/>
                    <a:pt x="2086886" y="3375100"/>
                  </a:cubicBezTo>
                  <a:lnTo>
                    <a:pt x="2086886" y="2195660"/>
                  </a:lnTo>
                  <a:lnTo>
                    <a:pt x="1989901" y="2139666"/>
                  </a:lnTo>
                  <a:lnTo>
                    <a:pt x="1989901" y="3471303"/>
                  </a:lnTo>
                  <a:cubicBezTo>
                    <a:pt x="1989901" y="3488973"/>
                    <a:pt x="1975577" y="3503297"/>
                    <a:pt x="1957907" y="3503297"/>
                  </a:cubicBezTo>
                  <a:cubicBezTo>
                    <a:pt x="1940237" y="3503297"/>
                    <a:pt x="1925913" y="3488973"/>
                    <a:pt x="1925913" y="3471303"/>
                  </a:cubicBezTo>
                  <a:lnTo>
                    <a:pt x="1925913" y="2102722"/>
                  </a:lnTo>
                  <a:lnTo>
                    <a:pt x="1828928" y="2046728"/>
                  </a:lnTo>
                  <a:lnTo>
                    <a:pt x="1828928" y="3567506"/>
                  </a:lnTo>
                  <a:cubicBezTo>
                    <a:pt x="1828928" y="3585176"/>
                    <a:pt x="1814604" y="3599500"/>
                    <a:pt x="1796934" y="3599500"/>
                  </a:cubicBezTo>
                  <a:cubicBezTo>
                    <a:pt x="1779264" y="3599500"/>
                    <a:pt x="1764940" y="3585176"/>
                    <a:pt x="1764940" y="3567506"/>
                  </a:cubicBezTo>
                  <a:lnTo>
                    <a:pt x="1764940" y="2009784"/>
                  </a:lnTo>
                  <a:lnTo>
                    <a:pt x="1668788" y="1954271"/>
                  </a:lnTo>
                  <a:lnTo>
                    <a:pt x="1668788" y="3663706"/>
                  </a:lnTo>
                  <a:cubicBezTo>
                    <a:pt x="1668788" y="3681376"/>
                    <a:pt x="1654464" y="3695700"/>
                    <a:pt x="1636794" y="3695700"/>
                  </a:cubicBezTo>
                  <a:cubicBezTo>
                    <a:pt x="1619124" y="3695700"/>
                    <a:pt x="1604800" y="3681376"/>
                    <a:pt x="1604800" y="3663706"/>
                  </a:cubicBezTo>
                  <a:lnTo>
                    <a:pt x="1604800" y="1949871"/>
                  </a:lnTo>
                  <a:lnTo>
                    <a:pt x="1507818" y="2005863"/>
                  </a:lnTo>
                  <a:lnTo>
                    <a:pt x="1507818" y="3567506"/>
                  </a:lnTo>
                  <a:cubicBezTo>
                    <a:pt x="1507818" y="3585176"/>
                    <a:pt x="1493494" y="3599500"/>
                    <a:pt x="1475824" y="3599500"/>
                  </a:cubicBezTo>
                  <a:cubicBezTo>
                    <a:pt x="1458154" y="3599500"/>
                    <a:pt x="1443830" y="3585176"/>
                    <a:pt x="1443830" y="3567506"/>
                  </a:cubicBezTo>
                  <a:lnTo>
                    <a:pt x="1443830" y="2042806"/>
                  </a:lnTo>
                  <a:lnTo>
                    <a:pt x="1346845" y="2098801"/>
                  </a:lnTo>
                  <a:lnTo>
                    <a:pt x="1346845" y="3471303"/>
                  </a:lnTo>
                  <a:cubicBezTo>
                    <a:pt x="1346845" y="3488973"/>
                    <a:pt x="1332521" y="3503297"/>
                    <a:pt x="1314851" y="3503297"/>
                  </a:cubicBezTo>
                  <a:cubicBezTo>
                    <a:pt x="1297181" y="3503297"/>
                    <a:pt x="1282857" y="3488973"/>
                    <a:pt x="1282857" y="3471303"/>
                  </a:cubicBezTo>
                  <a:lnTo>
                    <a:pt x="1282857" y="2135744"/>
                  </a:lnTo>
                  <a:lnTo>
                    <a:pt x="1185872" y="2191738"/>
                  </a:lnTo>
                  <a:lnTo>
                    <a:pt x="1185872" y="3375100"/>
                  </a:lnTo>
                  <a:cubicBezTo>
                    <a:pt x="1185872" y="3392770"/>
                    <a:pt x="1171548" y="3407094"/>
                    <a:pt x="1153878" y="3407094"/>
                  </a:cubicBezTo>
                  <a:cubicBezTo>
                    <a:pt x="1136208" y="3407094"/>
                    <a:pt x="1121884" y="3392770"/>
                    <a:pt x="1121884" y="3375100"/>
                  </a:cubicBezTo>
                  <a:lnTo>
                    <a:pt x="1121884" y="2228682"/>
                  </a:lnTo>
                  <a:lnTo>
                    <a:pt x="1024899" y="2284676"/>
                  </a:lnTo>
                  <a:lnTo>
                    <a:pt x="1024899" y="3278897"/>
                  </a:lnTo>
                  <a:cubicBezTo>
                    <a:pt x="1024899" y="3296567"/>
                    <a:pt x="1010575" y="3310891"/>
                    <a:pt x="992905" y="3310891"/>
                  </a:cubicBezTo>
                  <a:cubicBezTo>
                    <a:pt x="975235" y="3310891"/>
                    <a:pt x="960911" y="3296567"/>
                    <a:pt x="960911" y="3278897"/>
                  </a:cubicBezTo>
                  <a:lnTo>
                    <a:pt x="960911" y="2321620"/>
                  </a:lnTo>
                  <a:lnTo>
                    <a:pt x="863926" y="2377614"/>
                  </a:lnTo>
                  <a:lnTo>
                    <a:pt x="863926" y="3182694"/>
                  </a:lnTo>
                  <a:cubicBezTo>
                    <a:pt x="863926" y="3200364"/>
                    <a:pt x="849602" y="3214688"/>
                    <a:pt x="831932" y="3214688"/>
                  </a:cubicBezTo>
                  <a:cubicBezTo>
                    <a:pt x="814262" y="3214688"/>
                    <a:pt x="799938" y="3200364"/>
                    <a:pt x="799938" y="3182694"/>
                  </a:cubicBezTo>
                  <a:lnTo>
                    <a:pt x="799938" y="2414557"/>
                  </a:lnTo>
                  <a:lnTo>
                    <a:pt x="702953" y="2470552"/>
                  </a:lnTo>
                  <a:lnTo>
                    <a:pt x="702953" y="3086491"/>
                  </a:lnTo>
                  <a:cubicBezTo>
                    <a:pt x="702953" y="3104161"/>
                    <a:pt x="688629" y="3118485"/>
                    <a:pt x="670959" y="3118485"/>
                  </a:cubicBezTo>
                  <a:cubicBezTo>
                    <a:pt x="653289" y="3118485"/>
                    <a:pt x="638965" y="3104161"/>
                    <a:pt x="638965" y="3086491"/>
                  </a:cubicBezTo>
                  <a:lnTo>
                    <a:pt x="638965" y="2507495"/>
                  </a:lnTo>
                  <a:lnTo>
                    <a:pt x="541980" y="2563489"/>
                  </a:lnTo>
                  <a:lnTo>
                    <a:pt x="541980" y="2990288"/>
                  </a:lnTo>
                  <a:cubicBezTo>
                    <a:pt x="541980" y="3007958"/>
                    <a:pt x="527656" y="3022282"/>
                    <a:pt x="509986" y="3022282"/>
                  </a:cubicBezTo>
                  <a:cubicBezTo>
                    <a:pt x="492316" y="3022282"/>
                    <a:pt x="477992" y="3007958"/>
                    <a:pt x="477992" y="2990288"/>
                  </a:cubicBezTo>
                  <a:lnTo>
                    <a:pt x="477992" y="2600433"/>
                  </a:lnTo>
                  <a:lnTo>
                    <a:pt x="381008" y="2656426"/>
                  </a:lnTo>
                  <a:lnTo>
                    <a:pt x="381008" y="2894086"/>
                  </a:lnTo>
                  <a:cubicBezTo>
                    <a:pt x="381008" y="2911756"/>
                    <a:pt x="366684" y="2926080"/>
                    <a:pt x="349014" y="2926080"/>
                  </a:cubicBezTo>
                  <a:cubicBezTo>
                    <a:pt x="331344" y="2926080"/>
                    <a:pt x="317020" y="2911756"/>
                    <a:pt x="317020" y="2894086"/>
                  </a:cubicBezTo>
                  <a:lnTo>
                    <a:pt x="317020" y="2693370"/>
                  </a:lnTo>
                  <a:lnTo>
                    <a:pt x="180962" y="2771923"/>
                  </a:lnTo>
                  <a:cubicBezTo>
                    <a:pt x="136503" y="2797591"/>
                    <a:pt x="79653" y="2782358"/>
                    <a:pt x="53984" y="2737899"/>
                  </a:cubicBezTo>
                  <a:lnTo>
                    <a:pt x="53986" y="2737900"/>
                  </a:lnTo>
                  <a:cubicBezTo>
                    <a:pt x="28317" y="2693441"/>
                    <a:pt x="43550" y="2636591"/>
                    <a:pt x="88009" y="2610922"/>
                  </a:cubicBezTo>
                  <a:lnTo>
                    <a:pt x="252015" y="2516234"/>
                  </a:lnTo>
                  <a:lnTo>
                    <a:pt x="38623" y="2393031"/>
                  </a:lnTo>
                  <a:cubicBezTo>
                    <a:pt x="23320" y="2384196"/>
                    <a:pt x="18077" y="2364629"/>
                    <a:pt x="26912" y="2349326"/>
                  </a:cubicBezTo>
                  <a:cubicBezTo>
                    <a:pt x="35747" y="2334024"/>
                    <a:pt x="55314" y="2328781"/>
                    <a:pt x="70617" y="2337616"/>
                  </a:cubicBezTo>
                  <a:lnTo>
                    <a:pt x="316003" y="2479290"/>
                  </a:lnTo>
                  <a:lnTo>
                    <a:pt x="412987" y="2423296"/>
                  </a:lnTo>
                  <a:lnTo>
                    <a:pt x="35795" y="2205524"/>
                  </a:lnTo>
                  <a:cubicBezTo>
                    <a:pt x="20492" y="2196689"/>
                    <a:pt x="15250" y="2177122"/>
                    <a:pt x="24085" y="2161820"/>
                  </a:cubicBezTo>
                  <a:cubicBezTo>
                    <a:pt x="32920" y="2146517"/>
                    <a:pt x="52486" y="2141274"/>
                    <a:pt x="67789" y="2150109"/>
                  </a:cubicBezTo>
                  <a:lnTo>
                    <a:pt x="476975" y="2386353"/>
                  </a:lnTo>
                  <a:lnTo>
                    <a:pt x="573960" y="2330358"/>
                  </a:lnTo>
                  <a:lnTo>
                    <a:pt x="32967" y="2018016"/>
                  </a:lnTo>
                  <a:cubicBezTo>
                    <a:pt x="17665" y="2009181"/>
                    <a:pt x="12422" y="1989614"/>
                    <a:pt x="21257" y="1974311"/>
                  </a:cubicBezTo>
                  <a:cubicBezTo>
                    <a:pt x="30092" y="1959009"/>
                    <a:pt x="49659" y="1953766"/>
                    <a:pt x="64961" y="1962601"/>
                  </a:cubicBezTo>
                  <a:lnTo>
                    <a:pt x="637948" y="2293415"/>
                  </a:lnTo>
                  <a:lnTo>
                    <a:pt x="734933" y="2237421"/>
                  </a:lnTo>
                  <a:lnTo>
                    <a:pt x="30140" y="1830508"/>
                  </a:lnTo>
                  <a:cubicBezTo>
                    <a:pt x="14837" y="1821673"/>
                    <a:pt x="9594" y="1802106"/>
                    <a:pt x="18429" y="1786803"/>
                  </a:cubicBezTo>
                  <a:cubicBezTo>
                    <a:pt x="27264" y="1771500"/>
                    <a:pt x="46831" y="1766258"/>
                    <a:pt x="62134" y="1775093"/>
                  </a:cubicBezTo>
                  <a:lnTo>
                    <a:pt x="798921" y="2200477"/>
                  </a:lnTo>
                  <a:lnTo>
                    <a:pt x="895906" y="2144483"/>
                  </a:lnTo>
                  <a:lnTo>
                    <a:pt x="27312" y="1643000"/>
                  </a:lnTo>
                  <a:cubicBezTo>
                    <a:pt x="12009" y="1634165"/>
                    <a:pt x="6766" y="1614598"/>
                    <a:pt x="15601" y="1599295"/>
                  </a:cubicBezTo>
                  <a:cubicBezTo>
                    <a:pt x="24436" y="1583992"/>
                    <a:pt x="44003" y="1578749"/>
                    <a:pt x="59306" y="1587584"/>
                  </a:cubicBezTo>
                  <a:lnTo>
                    <a:pt x="959894" y="2107539"/>
                  </a:lnTo>
                  <a:lnTo>
                    <a:pt x="1056879" y="2051545"/>
                  </a:lnTo>
                  <a:lnTo>
                    <a:pt x="24484" y="1455491"/>
                  </a:lnTo>
                  <a:cubicBezTo>
                    <a:pt x="9182" y="1446656"/>
                    <a:pt x="3939" y="1427089"/>
                    <a:pt x="12774" y="1411787"/>
                  </a:cubicBezTo>
                  <a:cubicBezTo>
                    <a:pt x="21609" y="1396484"/>
                    <a:pt x="41176" y="1391241"/>
                    <a:pt x="56478" y="1400076"/>
                  </a:cubicBezTo>
                  <a:lnTo>
                    <a:pt x="1120867" y="2014601"/>
                  </a:lnTo>
                  <a:lnTo>
                    <a:pt x="1217852" y="1958607"/>
                  </a:lnTo>
                  <a:lnTo>
                    <a:pt x="21656" y="1267983"/>
                  </a:lnTo>
                  <a:cubicBezTo>
                    <a:pt x="6354" y="1259148"/>
                    <a:pt x="1111" y="1239581"/>
                    <a:pt x="9946" y="1224279"/>
                  </a:cubicBezTo>
                  <a:cubicBezTo>
                    <a:pt x="18781" y="1208976"/>
                    <a:pt x="38348" y="1203733"/>
                    <a:pt x="53650" y="1212568"/>
                  </a:cubicBezTo>
                  <a:lnTo>
                    <a:pt x="1281840" y="1921664"/>
                  </a:lnTo>
                  <a:lnTo>
                    <a:pt x="1378825" y="1865669"/>
                  </a:lnTo>
                  <a:lnTo>
                    <a:pt x="18829" y="1080475"/>
                  </a:lnTo>
                  <a:cubicBezTo>
                    <a:pt x="3526" y="1071640"/>
                    <a:pt x="-1717" y="1052073"/>
                    <a:pt x="7118" y="1036770"/>
                  </a:cubicBezTo>
                  <a:cubicBezTo>
                    <a:pt x="15953" y="1021468"/>
                    <a:pt x="35520" y="1016225"/>
                    <a:pt x="50823" y="1025060"/>
                  </a:cubicBezTo>
                  <a:lnTo>
                    <a:pt x="1442813" y="1828726"/>
                  </a:lnTo>
                  <a:lnTo>
                    <a:pt x="1539795" y="1772733"/>
                  </a:lnTo>
                  <a:lnTo>
                    <a:pt x="16002" y="892971"/>
                  </a:lnTo>
                  <a:cubicBezTo>
                    <a:pt x="699" y="884136"/>
                    <a:pt x="-4544" y="864569"/>
                    <a:pt x="4291" y="849266"/>
                  </a:cubicBezTo>
                  <a:cubicBezTo>
                    <a:pt x="13126" y="833964"/>
                    <a:pt x="32693" y="828721"/>
                    <a:pt x="47996" y="837556"/>
                  </a:cubicBezTo>
                  <a:lnTo>
                    <a:pt x="1543840" y="1701181"/>
                  </a:lnTo>
                  <a:lnTo>
                    <a:pt x="1543840" y="1590155"/>
                  </a:lnTo>
                  <a:lnTo>
                    <a:pt x="179384" y="802386"/>
                  </a:lnTo>
                  <a:cubicBezTo>
                    <a:pt x="164081" y="793551"/>
                    <a:pt x="158838" y="773984"/>
                    <a:pt x="167673" y="758681"/>
                  </a:cubicBezTo>
                  <a:cubicBezTo>
                    <a:pt x="176508" y="743378"/>
                    <a:pt x="196075" y="738135"/>
                    <a:pt x="211378" y="746970"/>
                  </a:cubicBezTo>
                  <a:lnTo>
                    <a:pt x="1543840" y="1516268"/>
                  </a:lnTo>
                  <a:lnTo>
                    <a:pt x="1543840" y="1404279"/>
                  </a:lnTo>
                  <a:lnTo>
                    <a:pt x="343184" y="711080"/>
                  </a:lnTo>
                  <a:cubicBezTo>
                    <a:pt x="327882" y="702245"/>
                    <a:pt x="322639" y="682678"/>
                    <a:pt x="331474" y="667376"/>
                  </a:cubicBezTo>
                  <a:cubicBezTo>
                    <a:pt x="340309" y="652073"/>
                    <a:pt x="359876" y="646830"/>
                    <a:pt x="375178" y="655665"/>
                  </a:cubicBezTo>
                  <a:lnTo>
                    <a:pt x="1543840" y="1330392"/>
                  </a:lnTo>
                  <a:lnTo>
                    <a:pt x="1543840" y="1218404"/>
                  </a:lnTo>
                  <a:lnTo>
                    <a:pt x="506985" y="619775"/>
                  </a:lnTo>
                  <a:cubicBezTo>
                    <a:pt x="491683" y="610940"/>
                    <a:pt x="486440" y="591373"/>
                    <a:pt x="495275" y="576071"/>
                  </a:cubicBezTo>
                  <a:cubicBezTo>
                    <a:pt x="504110" y="560768"/>
                    <a:pt x="523677" y="555525"/>
                    <a:pt x="538979" y="564360"/>
                  </a:cubicBezTo>
                  <a:lnTo>
                    <a:pt x="1543840" y="1144517"/>
                  </a:lnTo>
                  <a:lnTo>
                    <a:pt x="1543840" y="1032528"/>
                  </a:lnTo>
                  <a:lnTo>
                    <a:pt x="670786" y="528470"/>
                  </a:lnTo>
                  <a:cubicBezTo>
                    <a:pt x="655483" y="519635"/>
                    <a:pt x="650240" y="500068"/>
                    <a:pt x="659075" y="484765"/>
                  </a:cubicBezTo>
                  <a:cubicBezTo>
                    <a:pt x="667910" y="469463"/>
                    <a:pt x="687477" y="464220"/>
                    <a:pt x="702780" y="473055"/>
                  </a:cubicBezTo>
                  <a:lnTo>
                    <a:pt x="1543840" y="958641"/>
                  </a:lnTo>
                  <a:lnTo>
                    <a:pt x="1543840" y="846652"/>
                  </a:lnTo>
                  <a:lnTo>
                    <a:pt x="834587" y="437165"/>
                  </a:lnTo>
                  <a:cubicBezTo>
                    <a:pt x="819284" y="428330"/>
                    <a:pt x="814041" y="408763"/>
                    <a:pt x="822876" y="393460"/>
                  </a:cubicBezTo>
                  <a:cubicBezTo>
                    <a:pt x="831711" y="378157"/>
                    <a:pt x="851278" y="372914"/>
                    <a:pt x="866581" y="381749"/>
                  </a:cubicBezTo>
                  <a:lnTo>
                    <a:pt x="1543840" y="772765"/>
                  </a:lnTo>
                  <a:lnTo>
                    <a:pt x="1543840" y="660777"/>
                  </a:lnTo>
                  <a:lnTo>
                    <a:pt x="998387" y="345859"/>
                  </a:lnTo>
                  <a:cubicBezTo>
                    <a:pt x="983085" y="337024"/>
                    <a:pt x="977842" y="317458"/>
                    <a:pt x="986677" y="302155"/>
                  </a:cubicBezTo>
                  <a:cubicBezTo>
                    <a:pt x="995512" y="286852"/>
                    <a:pt x="1015079" y="281609"/>
                    <a:pt x="1030381" y="290444"/>
                  </a:cubicBezTo>
                  <a:lnTo>
                    <a:pt x="1543840" y="586890"/>
                  </a:lnTo>
                  <a:lnTo>
                    <a:pt x="1543840" y="474901"/>
                  </a:lnTo>
                  <a:lnTo>
                    <a:pt x="1162188" y="254554"/>
                  </a:lnTo>
                  <a:cubicBezTo>
                    <a:pt x="1146885" y="245719"/>
                    <a:pt x="1141642" y="226152"/>
                    <a:pt x="1150477" y="210850"/>
                  </a:cubicBezTo>
                  <a:cubicBezTo>
                    <a:pt x="1159312" y="195547"/>
                    <a:pt x="1178879" y="190304"/>
                    <a:pt x="1194182" y="199139"/>
                  </a:cubicBezTo>
                  <a:lnTo>
                    <a:pt x="1543840" y="401014"/>
                  </a:lnTo>
                  <a:lnTo>
                    <a:pt x="1543840" y="289027"/>
                  </a:lnTo>
                  <a:lnTo>
                    <a:pt x="1325987" y="163249"/>
                  </a:lnTo>
                  <a:cubicBezTo>
                    <a:pt x="1310685" y="154415"/>
                    <a:pt x="1305442" y="134848"/>
                    <a:pt x="1314277" y="119545"/>
                  </a:cubicBezTo>
                  <a:cubicBezTo>
                    <a:pt x="1323112" y="104242"/>
                    <a:pt x="1342679" y="98999"/>
                    <a:pt x="1357981" y="107834"/>
                  </a:cubicBezTo>
                  <a:lnTo>
                    <a:pt x="1543840" y="215140"/>
                  </a:lnTo>
                  <a:lnTo>
                    <a:pt x="1543840" y="92954"/>
                  </a:lnTo>
                  <a:cubicBezTo>
                    <a:pt x="1543840" y="41617"/>
                    <a:pt x="1585457" y="0"/>
                    <a:pt x="163679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86B0BEF1-DF5F-462D-B0E5-8BA88C74BA8B}"/>
                </a:ext>
              </a:extLst>
            </p:cNvPr>
            <p:cNvSpPr/>
            <p:nvPr/>
          </p:nvSpPr>
          <p:spPr>
            <a:xfrm>
              <a:off x="5374804" y="3827227"/>
              <a:ext cx="786214" cy="887817"/>
            </a:xfrm>
            <a:custGeom>
              <a:avLst/>
              <a:gdLst>
                <a:gd name="connsiteX0" fmla="*/ 1636794 w 3272760"/>
                <a:gd name="connsiteY0" fmla="*/ 0 h 3695700"/>
                <a:gd name="connsiteX1" fmla="*/ 1729748 w 3272760"/>
                <a:gd name="connsiteY1" fmla="*/ 92954 h 3695700"/>
                <a:gd name="connsiteX2" fmla="*/ 1729748 w 3272760"/>
                <a:gd name="connsiteY2" fmla="*/ 214662 h 3695700"/>
                <a:gd name="connsiteX3" fmla="*/ 1914779 w 3272760"/>
                <a:gd name="connsiteY3" fmla="*/ 107834 h 3695700"/>
                <a:gd name="connsiteX4" fmla="*/ 1958483 w 3272760"/>
                <a:gd name="connsiteY4" fmla="*/ 119545 h 3695700"/>
                <a:gd name="connsiteX5" fmla="*/ 1946773 w 3272760"/>
                <a:gd name="connsiteY5" fmla="*/ 163249 h 3695700"/>
                <a:gd name="connsiteX6" fmla="*/ 1729748 w 3272760"/>
                <a:gd name="connsiteY6" fmla="*/ 288549 h 3695700"/>
                <a:gd name="connsiteX7" fmla="*/ 1729748 w 3272760"/>
                <a:gd name="connsiteY7" fmla="*/ 400536 h 3695700"/>
                <a:gd name="connsiteX8" fmla="*/ 2078578 w 3272760"/>
                <a:gd name="connsiteY8" fmla="*/ 199139 h 3695700"/>
                <a:gd name="connsiteX9" fmla="*/ 2122283 w 3272760"/>
                <a:gd name="connsiteY9" fmla="*/ 210850 h 3695700"/>
                <a:gd name="connsiteX10" fmla="*/ 2110572 w 3272760"/>
                <a:gd name="connsiteY10" fmla="*/ 254554 h 3695700"/>
                <a:gd name="connsiteX11" fmla="*/ 1729748 w 3272760"/>
                <a:gd name="connsiteY11" fmla="*/ 474423 h 3695700"/>
                <a:gd name="connsiteX12" fmla="*/ 1729748 w 3272760"/>
                <a:gd name="connsiteY12" fmla="*/ 586412 h 3695700"/>
                <a:gd name="connsiteX13" fmla="*/ 2242379 w 3272760"/>
                <a:gd name="connsiteY13" fmla="*/ 290444 h 3695700"/>
                <a:gd name="connsiteX14" fmla="*/ 2286083 w 3272760"/>
                <a:gd name="connsiteY14" fmla="*/ 302155 h 3695700"/>
                <a:gd name="connsiteX15" fmla="*/ 2274373 w 3272760"/>
                <a:gd name="connsiteY15" fmla="*/ 345859 h 3695700"/>
                <a:gd name="connsiteX16" fmla="*/ 1729748 w 3272760"/>
                <a:gd name="connsiteY16" fmla="*/ 660299 h 3695700"/>
                <a:gd name="connsiteX17" fmla="*/ 1729748 w 3272760"/>
                <a:gd name="connsiteY17" fmla="*/ 772287 h 3695700"/>
                <a:gd name="connsiteX18" fmla="*/ 2406179 w 3272760"/>
                <a:gd name="connsiteY18" fmla="*/ 381749 h 3695700"/>
                <a:gd name="connsiteX19" fmla="*/ 2449884 w 3272760"/>
                <a:gd name="connsiteY19" fmla="*/ 393460 h 3695700"/>
                <a:gd name="connsiteX20" fmla="*/ 2438173 w 3272760"/>
                <a:gd name="connsiteY20" fmla="*/ 437165 h 3695700"/>
                <a:gd name="connsiteX21" fmla="*/ 1729748 w 3272760"/>
                <a:gd name="connsiteY21" fmla="*/ 846174 h 3695700"/>
                <a:gd name="connsiteX22" fmla="*/ 1729748 w 3272760"/>
                <a:gd name="connsiteY22" fmla="*/ 958163 h 3695700"/>
                <a:gd name="connsiteX23" fmla="*/ 2569980 w 3272760"/>
                <a:gd name="connsiteY23" fmla="*/ 473055 h 3695700"/>
                <a:gd name="connsiteX24" fmla="*/ 2613685 w 3272760"/>
                <a:gd name="connsiteY24" fmla="*/ 484765 h 3695700"/>
                <a:gd name="connsiteX25" fmla="*/ 2601974 w 3272760"/>
                <a:gd name="connsiteY25" fmla="*/ 528470 h 3695700"/>
                <a:gd name="connsiteX26" fmla="*/ 1729748 w 3272760"/>
                <a:gd name="connsiteY26" fmla="*/ 1032050 h 3695700"/>
                <a:gd name="connsiteX27" fmla="*/ 1729748 w 3272760"/>
                <a:gd name="connsiteY27" fmla="*/ 1144039 h 3695700"/>
                <a:gd name="connsiteX28" fmla="*/ 2733781 w 3272760"/>
                <a:gd name="connsiteY28" fmla="*/ 564360 h 3695700"/>
                <a:gd name="connsiteX29" fmla="*/ 2777486 w 3272760"/>
                <a:gd name="connsiteY29" fmla="*/ 576071 h 3695700"/>
                <a:gd name="connsiteX30" fmla="*/ 2765775 w 3272760"/>
                <a:gd name="connsiteY30" fmla="*/ 619775 h 3695700"/>
                <a:gd name="connsiteX31" fmla="*/ 1729748 w 3272760"/>
                <a:gd name="connsiteY31" fmla="*/ 1217926 h 3695700"/>
                <a:gd name="connsiteX32" fmla="*/ 1729748 w 3272760"/>
                <a:gd name="connsiteY32" fmla="*/ 1329915 h 3695700"/>
                <a:gd name="connsiteX33" fmla="*/ 2897582 w 3272760"/>
                <a:gd name="connsiteY33" fmla="*/ 655665 h 3695700"/>
                <a:gd name="connsiteX34" fmla="*/ 2941286 w 3272760"/>
                <a:gd name="connsiteY34" fmla="*/ 667376 h 3695700"/>
                <a:gd name="connsiteX35" fmla="*/ 2929576 w 3272760"/>
                <a:gd name="connsiteY35" fmla="*/ 711080 h 3695700"/>
                <a:gd name="connsiteX36" fmla="*/ 1729747 w 3272760"/>
                <a:gd name="connsiteY36" fmla="*/ 1403802 h 3695700"/>
                <a:gd name="connsiteX37" fmla="*/ 1729747 w 3272760"/>
                <a:gd name="connsiteY37" fmla="*/ 1515790 h 3695700"/>
                <a:gd name="connsiteX38" fmla="*/ 3061382 w 3272760"/>
                <a:gd name="connsiteY38" fmla="*/ 746970 h 3695700"/>
                <a:gd name="connsiteX39" fmla="*/ 3105087 w 3272760"/>
                <a:gd name="connsiteY39" fmla="*/ 758681 h 3695700"/>
                <a:gd name="connsiteX40" fmla="*/ 3093376 w 3272760"/>
                <a:gd name="connsiteY40" fmla="*/ 802386 h 3695700"/>
                <a:gd name="connsiteX41" fmla="*/ 1729747 w 3272760"/>
                <a:gd name="connsiteY41" fmla="*/ 1589677 h 3695700"/>
                <a:gd name="connsiteX42" fmla="*/ 1729747 w 3272760"/>
                <a:gd name="connsiteY42" fmla="*/ 1700704 h 3695700"/>
                <a:gd name="connsiteX43" fmla="*/ 3224764 w 3272760"/>
                <a:gd name="connsiteY43" fmla="*/ 837556 h 3695700"/>
                <a:gd name="connsiteX44" fmla="*/ 3268469 w 3272760"/>
                <a:gd name="connsiteY44" fmla="*/ 849266 h 3695700"/>
                <a:gd name="connsiteX45" fmla="*/ 3256758 w 3272760"/>
                <a:gd name="connsiteY45" fmla="*/ 892971 h 3695700"/>
                <a:gd name="connsiteX46" fmla="*/ 1729747 w 3272760"/>
                <a:gd name="connsiteY46" fmla="*/ 1774591 h 3695700"/>
                <a:gd name="connsiteX47" fmla="*/ 1729747 w 3272760"/>
                <a:gd name="connsiteY47" fmla="*/ 1774798 h 3695700"/>
                <a:gd name="connsiteX48" fmla="*/ 1826550 w 3272760"/>
                <a:gd name="connsiteY48" fmla="*/ 1830687 h 3695700"/>
                <a:gd name="connsiteX49" fmla="*/ 3221937 w 3272760"/>
                <a:gd name="connsiteY49" fmla="*/ 1025060 h 3695700"/>
                <a:gd name="connsiteX50" fmla="*/ 3265642 w 3272760"/>
                <a:gd name="connsiteY50" fmla="*/ 1036770 h 3695700"/>
                <a:gd name="connsiteX51" fmla="*/ 3253931 w 3272760"/>
                <a:gd name="connsiteY51" fmla="*/ 1080475 h 3695700"/>
                <a:gd name="connsiteX52" fmla="*/ 1890538 w 3272760"/>
                <a:gd name="connsiteY52" fmla="*/ 1867630 h 3695700"/>
                <a:gd name="connsiteX53" fmla="*/ 1987523 w 3272760"/>
                <a:gd name="connsiteY53" fmla="*/ 1923625 h 3695700"/>
                <a:gd name="connsiteX54" fmla="*/ 3219110 w 3272760"/>
                <a:gd name="connsiteY54" fmla="*/ 1212568 h 3695700"/>
                <a:gd name="connsiteX55" fmla="*/ 3262814 w 3272760"/>
                <a:gd name="connsiteY55" fmla="*/ 1224279 h 3695700"/>
                <a:gd name="connsiteX56" fmla="*/ 3251104 w 3272760"/>
                <a:gd name="connsiteY56" fmla="*/ 1267983 h 3695700"/>
                <a:gd name="connsiteX57" fmla="*/ 2051511 w 3272760"/>
                <a:gd name="connsiteY57" fmla="*/ 1960568 h 3695700"/>
                <a:gd name="connsiteX58" fmla="*/ 2148496 w 3272760"/>
                <a:gd name="connsiteY58" fmla="*/ 2016563 h 3695700"/>
                <a:gd name="connsiteX59" fmla="*/ 3216282 w 3272760"/>
                <a:gd name="connsiteY59" fmla="*/ 1400076 h 3695700"/>
                <a:gd name="connsiteX60" fmla="*/ 3259987 w 3272760"/>
                <a:gd name="connsiteY60" fmla="*/ 1411787 h 3695700"/>
                <a:gd name="connsiteX61" fmla="*/ 3248276 w 3272760"/>
                <a:gd name="connsiteY61" fmla="*/ 1455491 h 3695700"/>
                <a:gd name="connsiteX62" fmla="*/ 2212484 w 3272760"/>
                <a:gd name="connsiteY62" fmla="*/ 2053506 h 3695700"/>
                <a:gd name="connsiteX63" fmla="*/ 2309469 w 3272760"/>
                <a:gd name="connsiteY63" fmla="*/ 2109500 h 3695700"/>
                <a:gd name="connsiteX64" fmla="*/ 3213454 w 3272760"/>
                <a:gd name="connsiteY64" fmla="*/ 1587584 h 3695700"/>
                <a:gd name="connsiteX65" fmla="*/ 3257159 w 3272760"/>
                <a:gd name="connsiteY65" fmla="*/ 1599295 h 3695700"/>
                <a:gd name="connsiteX66" fmla="*/ 3245448 w 3272760"/>
                <a:gd name="connsiteY66" fmla="*/ 1643000 h 3695700"/>
                <a:gd name="connsiteX67" fmla="*/ 2373457 w 3272760"/>
                <a:gd name="connsiteY67" fmla="*/ 2146444 h 3695700"/>
                <a:gd name="connsiteX68" fmla="*/ 2470442 w 3272760"/>
                <a:gd name="connsiteY68" fmla="*/ 2202438 h 3695700"/>
                <a:gd name="connsiteX69" fmla="*/ 3210626 w 3272760"/>
                <a:gd name="connsiteY69" fmla="*/ 1775093 h 3695700"/>
                <a:gd name="connsiteX70" fmla="*/ 3254331 w 3272760"/>
                <a:gd name="connsiteY70" fmla="*/ 1786803 h 3695700"/>
                <a:gd name="connsiteX71" fmla="*/ 3242620 w 3272760"/>
                <a:gd name="connsiteY71" fmla="*/ 1830508 h 3695700"/>
                <a:gd name="connsiteX72" fmla="*/ 2534430 w 3272760"/>
                <a:gd name="connsiteY72" fmla="*/ 2239382 h 3695700"/>
                <a:gd name="connsiteX73" fmla="*/ 2631415 w 3272760"/>
                <a:gd name="connsiteY73" fmla="*/ 2295376 h 3695700"/>
                <a:gd name="connsiteX74" fmla="*/ 3207799 w 3272760"/>
                <a:gd name="connsiteY74" fmla="*/ 1962601 h 3695700"/>
                <a:gd name="connsiteX75" fmla="*/ 3251503 w 3272760"/>
                <a:gd name="connsiteY75" fmla="*/ 1974311 h 3695700"/>
                <a:gd name="connsiteX76" fmla="*/ 3239793 w 3272760"/>
                <a:gd name="connsiteY76" fmla="*/ 2018016 h 3695700"/>
                <a:gd name="connsiteX77" fmla="*/ 2695403 w 3272760"/>
                <a:gd name="connsiteY77" fmla="*/ 2332320 h 3695700"/>
                <a:gd name="connsiteX78" fmla="*/ 2792388 w 3272760"/>
                <a:gd name="connsiteY78" fmla="*/ 2388314 h 3695700"/>
                <a:gd name="connsiteX79" fmla="*/ 3204971 w 3272760"/>
                <a:gd name="connsiteY79" fmla="*/ 2150109 h 3695700"/>
                <a:gd name="connsiteX80" fmla="*/ 3248676 w 3272760"/>
                <a:gd name="connsiteY80" fmla="*/ 2161820 h 3695700"/>
                <a:gd name="connsiteX81" fmla="*/ 3236965 w 3272760"/>
                <a:gd name="connsiteY81" fmla="*/ 2205524 h 3695700"/>
                <a:gd name="connsiteX82" fmla="*/ 2856376 w 3272760"/>
                <a:gd name="connsiteY82" fmla="*/ 2425257 h 3695700"/>
                <a:gd name="connsiteX83" fmla="*/ 2953360 w 3272760"/>
                <a:gd name="connsiteY83" fmla="*/ 2481251 h 3695700"/>
                <a:gd name="connsiteX84" fmla="*/ 3202144 w 3272760"/>
                <a:gd name="connsiteY84" fmla="*/ 2337616 h 3695700"/>
                <a:gd name="connsiteX85" fmla="*/ 3245848 w 3272760"/>
                <a:gd name="connsiteY85" fmla="*/ 2349326 h 3695700"/>
                <a:gd name="connsiteX86" fmla="*/ 3234138 w 3272760"/>
                <a:gd name="connsiteY86" fmla="*/ 2393031 h 3695700"/>
                <a:gd name="connsiteX87" fmla="*/ 3017348 w 3272760"/>
                <a:gd name="connsiteY87" fmla="*/ 2518195 h 3695700"/>
                <a:gd name="connsiteX88" fmla="*/ 3177957 w 3272760"/>
                <a:gd name="connsiteY88" fmla="*/ 2610922 h 3695700"/>
                <a:gd name="connsiteX89" fmla="*/ 3211980 w 3272760"/>
                <a:gd name="connsiteY89" fmla="*/ 2737900 h 3695700"/>
                <a:gd name="connsiteX90" fmla="*/ 3211982 w 3272760"/>
                <a:gd name="connsiteY90" fmla="*/ 2737899 h 3695700"/>
                <a:gd name="connsiteX91" fmla="*/ 3085004 w 3272760"/>
                <a:gd name="connsiteY91" fmla="*/ 2771923 h 3695700"/>
                <a:gd name="connsiteX92" fmla="*/ 2955738 w 3272760"/>
                <a:gd name="connsiteY92" fmla="*/ 2697291 h 3695700"/>
                <a:gd name="connsiteX93" fmla="*/ 2955738 w 3272760"/>
                <a:gd name="connsiteY93" fmla="*/ 2894086 h 3695700"/>
                <a:gd name="connsiteX94" fmla="*/ 2923744 w 3272760"/>
                <a:gd name="connsiteY94" fmla="*/ 2926080 h 3695700"/>
                <a:gd name="connsiteX95" fmla="*/ 2891750 w 3272760"/>
                <a:gd name="connsiteY95" fmla="*/ 2894086 h 3695700"/>
                <a:gd name="connsiteX96" fmla="*/ 2891750 w 3272760"/>
                <a:gd name="connsiteY96" fmla="*/ 2660348 h 3695700"/>
                <a:gd name="connsiteX97" fmla="*/ 2794766 w 3272760"/>
                <a:gd name="connsiteY97" fmla="*/ 2604354 h 3695700"/>
                <a:gd name="connsiteX98" fmla="*/ 2794766 w 3272760"/>
                <a:gd name="connsiteY98" fmla="*/ 2990288 h 3695700"/>
                <a:gd name="connsiteX99" fmla="*/ 2762772 w 3272760"/>
                <a:gd name="connsiteY99" fmla="*/ 3022282 h 3695700"/>
                <a:gd name="connsiteX100" fmla="*/ 2730778 w 3272760"/>
                <a:gd name="connsiteY100" fmla="*/ 2990288 h 3695700"/>
                <a:gd name="connsiteX101" fmla="*/ 2730778 w 3272760"/>
                <a:gd name="connsiteY101" fmla="*/ 2567411 h 3695700"/>
                <a:gd name="connsiteX102" fmla="*/ 2633793 w 3272760"/>
                <a:gd name="connsiteY102" fmla="*/ 2511416 h 3695700"/>
                <a:gd name="connsiteX103" fmla="*/ 2633793 w 3272760"/>
                <a:gd name="connsiteY103" fmla="*/ 3086491 h 3695700"/>
                <a:gd name="connsiteX104" fmla="*/ 2601799 w 3272760"/>
                <a:gd name="connsiteY104" fmla="*/ 3118485 h 3695700"/>
                <a:gd name="connsiteX105" fmla="*/ 2569805 w 3272760"/>
                <a:gd name="connsiteY105" fmla="*/ 3086491 h 3695700"/>
                <a:gd name="connsiteX106" fmla="*/ 2569805 w 3272760"/>
                <a:gd name="connsiteY106" fmla="*/ 2474473 h 3695700"/>
                <a:gd name="connsiteX107" fmla="*/ 2472820 w 3272760"/>
                <a:gd name="connsiteY107" fmla="*/ 2418479 h 3695700"/>
                <a:gd name="connsiteX108" fmla="*/ 2472820 w 3272760"/>
                <a:gd name="connsiteY108" fmla="*/ 3182694 h 3695700"/>
                <a:gd name="connsiteX109" fmla="*/ 2440826 w 3272760"/>
                <a:gd name="connsiteY109" fmla="*/ 3214688 h 3695700"/>
                <a:gd name="connsiteX110" fmla="*/ 2408832 w 3272760"/>
                <a:gd name="connsiteY110" fmla="*/ 3182694 h 3695700"/>
                <a:gd name="connsiteX111" fmla="*/ 2408832 w 3272760"/>
                <a:gd name="connsiteY111" fmla="*/ 2381535 h 3695700"/>
                <a:gd name="connsiteX112" fmla="*/ 2311847 w 3272760"/>
                <a:gd name="connsiteY112" fmla="*/ 2325541 h 3695700"/>
                <a:gd name="connsiteX113" fmla="*/ 2311847 w 3272760"/>
                <a:gd name="connsiteY113" fmla="*/ 3278897 h 3695700"/>
                <a:gd name="connsiteX114" fmla="*/ 2279853 w 3272760"/>
                <a:gd name="connsiteY114" fmla="*/ 3310891 h 3695700"/>
                <a:gd name="connsiteX115" fmla="*/ 2247859 w 3272760"/>
                <a:gd name="connsiteY115" fmla="*/ 3278897 h 3695700"/>
                <a:gd name="connsiteX116" fmla="*/ 2247859 w 3272760"/>
                <a:gd name="connsiteY116" fmla="*/ 2288597 h 3695700"/>
                <a:gd name="connsiteX117" fmla="*/ 2150874 w 3272760"/>
                <a:gd name="connsiteY117" fmla="*/ 2232603 h 3695700"/>
                <a:gd name="connsiteX118" fmla="*/ 2150874 w 3272760"/>
                <a:gd name="connsiteY118" fmla="*/ 3375100 h 3695700"/>
                <a:gd name="connsiteX119" fmla="*/ 2118880 w 3272760"/>
                <a:gd name="connsiteY119" fmla="*/ 3407094 h 3695700"/>
                <a:gd name="connsiteX120" fmla="*/ 2086886 w 3272760"/>
                <a:gd name="connsiteY120" fmla="*/ 3375100 h 3695700"/>
                <a:gd name="connsiteX121" fmla="*/ 2086886 w 3272760"/>
                <a:gd name="connsiteY121" fmla="*/ 2195660 h 3695700"/>
                <a:gd name="connsiteX122" fmla="*/ 1989901 w 3272760"/>
                <a:gd name="connsiteY122" fmla="*/ 2139666 h 3695700"/>
                <a:gd name="connsiteX123" fmla="*/ 1989901 w 3272760"/>
                <a:gd name="connsiteY123" fmla="*/ 3471303 h 3695700"/>
                <a:gd name="connsiteX124" fmla="*/ 1957907 w 3272760"/>
                <a:gd name="connsiteY124" fmla="*/ 3503297 h 3695700"/>
                <a:gd name="connsiteX125" fmla="*/ 1925913 w 3272760"/>
                <a:gd name="connsiteY125" fmla="*/ 3471303 h 3695700"/>
                <a:gd name="connsiteX126" fmla="*/ 1925913 w 3272760"/>
                <a:gd name="connsiteY126" fmla="*/ 2102722 h 3695700"/>
                <a:gd name="connsiteX127" fmla="*/ 1828928 w 3272760"/>
                <a:gd name="connsiteY127" fmla="*/ 2046728 h 3695700"/>
                <a:gd name="connsiteX128" fmla="*/ 1828928 w 3272760"/>
                <a:gd name="connsiteY128" fmla="*/ 3567506 h 3695700"/>
                <a:gd name="connsiteX129" fmla="*/ 1796934 w 3272760"/>
                <a:gd name="connsiteY129" fmla="*/ 3599500 h 3695700"/>
                <a:gd name="connsiteX130" fmla="*/ 1764940 w 3272760"/>
                <a:gd name="connsiteY130" fmla="*/ 3567506 h 3695700"/>
                <a:gd name="connsiteX131" fmla="*/ 1764940 w 3272760"/>
                <a:gd name="connsiteY131" fmla="*/ 2009784 h 3695700"/>
                <a:gd name="connsiteX132" fmla="*/ 1668788 w 3272760"/>
                <a:gd name="connsiteY132" fmla="*/ 1954271 h 3695700"/>
                <a:gd name="connsiteX133" fmla="*/ 1668788 w 3272760"/>
                <a:gd name="connsiteY133" fmla="*/ 3663706 h 3695700"/>
                <a:gd name="connsiteX134" fmla="*/ 1636794 w 3272760"/>
                <a:gd name="connsiteY134" fmla="*/ 3695700 h 3695700"/>
                <a:gd name="connsiteX135" fmla="*/ 1604800 w 3272760"/>
                <a:gd name="connsiteY135" fmla="*/ 3663706 h 3695700"/>
                <a:gd name="connsiteX136" fmla="*/ 1604800 w 3272760"/>
                <a:gd name="connsiteY136" fmla="*/ 1949871 h 3695700"/>
                <a:gd name="connsiteX137" fmla="*/ 1507818 w 3272760"/>
                <a:gd name="connsiteY137" fmla="*/ 2005863 h 3695700"/>
                <a:gd name="connsiteX138" fmla="*/ 1507818 w 3272760"/>
                <a:gd name="connsiteY138" fmla="*/ 3567506 h 3695700"/>
                <a:gd name="connsiteX139" fmla="*/ 1475824 w 3272760"/>
                <a:gd name="connsiteY139" fmla="*/ 3599500 h 3695700"/>
                <a:gd name="connsiteX140" fmla="*/ 1443830 w 3272760"/>
                <a:gd name="connsiteY140" fmla="*/ 3567506 h 3695700"/>
                <a:gd name="connsiteX141" fmla="*/ 1443830 w 3272760"/>
                <a:gd name="connsiteY141" fmla="*/ 2042806 h 3695700"/>
                <a:gd name="connsiteX142" fmla="*/ 1346845 w 3272760"/>
                <a:gd name="connsiteY142" fmla="*/ 2098801 h 3695700"/>
                <a:gd name="connsiteX143" fmla="*/ 1346845 w 3272760"/>
                <a:gd name="connsiteY143" fmla="*/ 3471303 h 3695700"/>
                <a:gd name="connsiteX144" fmla="*/ 1314851 w 3272760"/>
                <a:gd name="connsiteY144" fmla="*/ 3503297 h 3695700"/>
                <a:gd name="connsiteX145" fmla="*/ 1282857 w 3272760"/>
                <a:gd name="connsiteY145" fmla="*/ 3471303 h 3695700"/>
                <a:gd name="connsiteX146" fmla="*/ 1282857 w 3272760"/>
                <a:gd name="connsiteY146" fmla="*/ 2135744 h 3695700"/>
                <a:gd name="connsiteX147" fmla="*/ 1185872 w 3272760"/>
                <a:gd name="connsiteY147" fmla="*/ 2191738 h 3695700"/>
                <a:gd name="connsiteX148" fmla="*/ 1185872 w 3272760"/>
                <a:gd name="connsiteY148" fmla="*/ 3375100 h 3695700"/>
                <a:gd name="connsiteX149" fmla="*/ 1153878 w 3272760"/>
                <a:gd name="connsiteY149" fmla="*/ 3407094 h 3695700"/>
                <a:gd name="connsiteX150" fmla="*/ 1121884 w 3272760"/>
                <a:gd name="connsiteY150" fmla="*/ 3375100 h 3695700"/>
                <a:gd name="connsiteX151" fmla="*/ 1121884 w 3272760"/>
                <a:gd name="connsiteY151" fmla="*/ 2228682 h 3695700"/>
                <a:gd name="connsiteX152" fmla="*/ 1024899 w 3272760"/>
                <a:gd name="connsiteY152" fmla="*/ 2284676 h 3695700"/>
                <a:gd name="connsiteX153" fmla="*/ 1024899 w 3272760"/>
                <a:gd name="connsiteY153" fmla="*/ 3278897 h 3695700"/>
                <a:gd name="connsiteX154" fmla="*/ 992905 w 3272760"/>
                <a:gd name="connsiteY154" fmla="*/ 3310891 h 3695700"/>
                <a:gd name="connsiteX155" fmla="*/ 960911 w 3272760"/>
                <a:gd name="connsiteY155" fmla="*/ 3278897 h 3695700"/>
                <a:gd name="connsiteX156" fmla="*/ 960911 w 3272760"/>
                <a:gd name="connsiteY156" fmla="*/ 2321620 h 3695700"/>
                <a:gd name="connsiteX157" fmla="*/ 863926 w 3272760"/>
                <a:gd name="connsiteY157" fmla="*/ 2377614 h 3695700"/>
                <a:gd name="connsiteX158" fmla="*/ 863926 w 3272760"/>
                <a:gd name="connsiteY158" fmla="*/ 3182694 h 3695700"/>
                <a:gd name="connsiteX159" fmla="*/ 831932 w 3272760"/>
                <a:gd name="connsiteY159" fmla="*/ 3214688 h 3695700"/>
                <a:gd name="connsiteX160" fmla="*/ 799938 w 3272760"/>
                <a:gd name="connsiteY160" fmla="*/ 3182694 h 3695700"/>
                <a:gd name="connsiteX161" fmla="*/ 799938 w 3272760"/>
                <a:gd name="connsiteY161" fmla="*/ 2414557 h 3695700"/>
                <a:gd name="connsiteX162" fmla="*/ 702953 w 3272760"/>
                <a:gd name="connsiteY162" fmla="*/ 2470552 h 3695700"/>
                <a:gd name="connsiteX163" fmla="*/ 702953 w 3272760"/>
                <a:gd name="connsiteY163" fmla="*/ 3086491 h 3695700"/>
                <a:gd name="connsiteX164" fmla="*/ 670959 w 3272760"/>
                <a:gd name="connsiteY164" fmla="*/ 3118485 h 3695700"/>
                <a:gd name="connsiteX165" fmla="*/ 638965 w 3272760"/>
                <a:gd name="connsiteY165" fmla="*/ 3086491 h 3695700"/>
                <a:gd name="connsiteX166" fmla="*/ 638965 w 3272760"/>
                <a:gd name="connsiteY166" fmla="*/ 2507495 h 3695700"/>
                <a:gd name="connsiteX167" fmla="*/ 541980 w 3272760"/>
                <a:gd name="connsiteY167" fmla="*/ 2563489 h 3695700"/>
                <a:gd name="connsiteX168" fmla="*/ 541980 w 3272760"/>
                <a:gd name="connsiteY168" fmla="*/ 2990288 h 3695700"/>
                <a:gd name="connsiteX169" fmla="*/ 509986 w 3272760"/>
                <a:gd name="connsiteY169" fmla="*/ 3022282 h 3695700"/>
                <a:gd name="connsiteX170" fmla="*/ 477992 w 3272760"/>
                <a:gd name="connsiteY170" fmla="*/ 2990288 h 3695700"/>
                <a:gd name="connsiteX171" fmla="*/ 477992 w 3272760"/>
                <a:gd name="connsiteY171" fmla="*/ 2600433 h 3695700"/>
                <a:gd name="connsiteX172" fmla="*/ 381008 w 3272760"/>
                <a:gd name="connsiteY172" fmla="*/ 2656426 h 3695700"/>
                <a:gd name="connsiteX173" fmla="*/ 381008 w 3272760"/>
                <a:gd name="connsiteY173" fmla="*/ 2894086 h 3695700"/>
                <a:gd name="connsiteX174" fmla="*/ 349014 w 3272760"/>
                <a:gd name="connsiteY174" fmla="*/ 2926080 h 3695700"/>
                <a:gd name="connsiteX175" fmla="*/ 317020 w 3272760"/>
                <a:gd name="connsiteY175" fmla="*/ 2894086 h 3695700"/>
                <a:gd name="connsiteX176" fmla="*/ 317020 w 3272760"/>
                <a:gd name="connsiteY176" fmla="*/ 2693370 h 3695700"/>
                <a:gd name="connsiteX177" fmla="*/ 180962 w 3272760"/>
                <a:gd name="connsiteY177" fmla="*/ 2771923 h 3695700"/>
                <a:gd name="connsiteX178" fmla="*/ 53984 w 3272760"/>
                <a:gd name="connsiteY178" fmla="*/ 2737899 h 3695700"/>
                <a:gd name="connsiteX179" fmla="*/ 53986 w 3272760"/>
                <a:gd name="connsiteY179" fmla="*/ 2737900 h 3695700"/>
                <a:gd name="connsiteX180" fmla="*/ 88009 w 3272760"/>
                <a:gd name="connsiteY180" fmla="*/ 2610922 h 3695700"/>
                <a:gd name="connsiteX181" fmla="*/ 252015 w 3272760"/>
                <a:gd name="connsiteY181" fmla="*/ 2516234 h 3695700"/>
                <a:gd name="connsiteX182" fmla="*/ 38623 w 3272760"/>
                <a:gd name="connsiteY182" fmla="*/ 2393031 h 3695700"/>
                <a:gd name="connsiteX183" fmla="*/ 26912 w 3272760"/>
                <a:gd name="connsiteY183" fmla="*/ 2349326 h 3695700"/>
                <a:gd name="connsiteX184" fmla="*/ 70617 w 3272760"/>
                <a:gd name="connsiteY184" fmla="*/ 2337616 h 3695700"/>
                <a:gd name="connsiteX185" fmla="*/ 316003 w 3272760"/>
                <a:gd name="connsiteY185" fmla="*/ 2479290 h 3695700"/>
                <a:gd name="connsiteX186" fmla="*/ 412987 w 3272760"/>
                <a:gd name="connsiteY186" fmla="*/ 2423296 h 3695700"/>
                <a:gd name="connsiteX187" fmla="*/ 35795 w 3272760"/>
                <a:gd name="connsiteY187" fmla="*/ 2205524 h 3695700"/>
                <a:gd name="connsiteX188" fmla="*/ 24085 w 3272760"/>
                <a:gd name="connsiteY188" fmla="*/ 2161820 h 3695700"/>
                <a:gd name="connsiteX189" fmla="*/ 67789 w 3272760"/>
                <a:gd name="connsiteY189" fmla="*/ 2150109 h 3695700"/>
                <a:gd name="connsiteX190" fmla="*/ 476975 w 3272760"/>
                <a:gd name="connsiteY190" fmla="*/ 2386353 h 3695700"/>
                <a:gd name="connsiteX191" fmla="*/ 573960 w 3272760"/>
                <a:gd name="connsiteY191" fmla="*/ 2330358 h 3695700"/>
                <a:gd name="connsiteX192" fmla="*/ 32967 w 3272760"/>
                <a:gd name="connsiteY192" fmla="*/ 2018016 h 3695700"/>
                <a:gd name="connsiteX193" fmla="*/ 21257 w 3272760"/>
                <a:gd name="connsiteY193" fmla="*/ 1974311 h 3695700"/>
                <a:gd name="connsiteX194" fmla="*/ 64961 w 3272760"/>
                <a:gd name="connsiteY194" fmla="*/ 1962601 h 3695700"/>
                <a:gd name="connsiteX195" fmla="*/ 637948 w 3272760"/>
                <a:gd name="connsiteY195" fmla="*/ 2293415 h 3695700"/>
                <a:gd name="connsiteX196" fmla="*/ 734933 w 3272760"/>
                <a:gd name="connsiteY196" fmla="*/ 2237421 h 3695700"/>
                <a:gd name="connsiteX197" fmla="*/ 30140 w 3272760"/>
                <a:gd name="connsiteY197" fmla="*/ 1830508 h 3695700"/>
                <a:gd name="connsiteX198" fmla="*/ 18429 w 3272760"/>
                <a:gd name="connsiteY198" fmla="*/ 1786803 h 3695700"/>
                <a:gd name="connsiteX199" fmla="*/ 62134 w 3272760"/>
                <a:gd name="connsiteY199" fmla="*/ 1775093 h 3695700"/>
                <a:gd name="connsiteX200" fmla="*/ 798921 w 3272760"/>
                <a:gd name="connsiteY200" fmla="*/ 2200477 h 3695700"/>
                <a:gd name="connsiteX201" fmla="*/ 895906 w 3272760"/>
                <a:gd name="connsiteY201" fmla="*/ 2144483 h 3695700"/>
                <a:gd name="connsiteX202" fmla="*/ 27312 w 3272760"/>
                <a:gd name="connsiteY202" fmla="*/ 1643000 h 3695700"/>
                <a:gd name="connsiteX203" fmla="*/ 15601 w 3272760"/>
                <a:gd name="connsiteY203" fmla="*/ 1599295 h 3695700"/>
                <a:gd name="connsiteX204" fmla="*/ 59306 w 3272760"/>
                <a:gd name="connsiteY204" fmla="*/ 1587584 h 3695700"/>
                <a:gd name="connsiteX205" fmla="*/ 959894 w 3272760"/>
                <a:gd name="connsiteY205" fmla="*/ 2107539 h 3695700"/>
                <a:gd name="connsiteX206" fmla="*/ 1056879 w 3272760"/>
                <a:gd name="connsiteY206" fmla="*/ 2051545 h 3695700"/>
                <a:gd name="connsiteX207" fmla="*/ 24484 w 3272760"/>
                <a:gd name="connsiteY207" fmla="*/ 1455491 h 3695700"/>
                <a:gd name="connsiteX208" fmla="*/ 12774 w 3272760"/>
                <a:gd name="connsiteY208" fmla="*/ 1411787 h 3695700"/>
                <a:gd name="connsiteX209" fmla="*/ 56478 w 3272760"/>
                <a:gd name="connsiteY209" fmla="*/ 1400076 h 3695700"/>
                <a:gd name="connsiteX210" fmla="*/ 1120867 w 3272760"/>
                <a:gd name="connsiteY210" fmla="*/ 2014601 h 3695700"/>
                <a:gd name="connsiteX211" fmla="*/ 1217852 w 3272760"/>
                <a:gd name="connsiteY211" fmla="*/ 1958607 h 3695700"/>
                <a:gd name="connsiteX212" fmla="*/ 21656 w 3272760"/>
                <a:gd name="connsiteY212" fmla="*/ 1267983 h 3695700"/>
                <a:gd name="connsiteX213" fmla="*/ 9946 w 3272760"/>
                <a:gd name="connsiteY213" fmla="*/ 1224279 h 3695700"/>
                <a:gd name="connsiteX214" fmla="*/ 53650 w 3272760"/>
                <a:gd name="connsiteY214" fmla="*/ 1212568 h 3695700"/>
                <a:gd name="connsiteX215" fmla="*/ 1281840 w 3272760"/>
                <a:gd name="connsiteY215" fmla="*/ 1921664 h 3695700"/>
                <a:gd name="connsiteX216" fmla="*/ 1378825 w 3272760"/>
                <a:gd name="connsiteY216" fmla="*/ 1865669 h 3695700"/>
                <a:gd name="connsiteX217" fmla="*/ 18829 w 3272760"/>
                <a:gd name="connsiteY217" fmla="*/ 1080475 h 3695700"/>
                <a:gd name="connsiteX218" fmla="*/ 7118 w 3272760"/>
                <a:gd name="connsiteY218" fmla="*/ 1036770 h 3695700"/>
                <a:gd name="connsiteX219" fmla="*/ 50823 w 3272760"/>
                <a:gd name="connsiteY219" fmla="*/ 1025060 h 3695700"/>
                <a:gd name="connsiteX220" fmla="*/ 1442813 w 3272760"/>
                <a:gd name="connsiteY220" fmla="*/ 1828726 h 3695700"/>
                <a:gd name="connsiteX221" fmla="*/ 1539795 w 3272760"/>
                <a:gd name="connsiteY221" fmla="*/ 1772733 h 3695700"/>
                <a:gd name="connsiteX222" fmla="*/ 16002 w 3272760"/>
                <a:gd name="connsiteY222" fmla="*/ 892971 h 3695700"/>
                <a:gd name="connsiteX223" fmla="*/ 4291 w 3272760"/>
                <a:gd name="connsiteY223" fmla="*/ 849266 h 3695700"/>
                <a:gd name="connsiteX224" fmla="*/ 47996 w 3272760"/>
                <a:gd name="connsiteY224" fmla="*/ 837556 h 3695700"/>
                <a:gd name="connsiteX225" fmla="*/ 1543840 w 3272760"/>
                <a:gd name="connsiteY225" fmla="*/ 1701181 h 3695700"/>
                <a:gd name="connsiteX226" fmla="*/ 1543840 w 3272760"/>
                <a:gd name="connsiteY226" fmla="*/ 1590155 h 3695700"/>
                <a:gd name="connsiteX227" fmla="*/ 179384 w 3272760"/>
                <a:gd name="connsiteY227" fmla="*/ 802386 h 3695700"/>
                <a:gd name="connsiteX228" fmla="*/ 167673 w 3272760"/>
                <a:gd name="connsiteY228" fmla="*/ 758681 h 3695700"/>
                <a:gd name="connsiteX229" fmla="*/ 211378 w 3272760"/>
                <a:gd name="connsiteY229" fmla="*/ 746970 h 3695700"/>
                <a:gd name="connsiteX230" fmla="*/ 1543840 w 3272760"/>
                <a:gd name="connsiteY230" fmla="*/ 1516268 h 3695700"/>
                <a:gd name="connsiteX231" fmla="*/ 1543840 w 3272760"/>
                <a:gd name="connsiteY231" fmla="*/ 1404279 h 3695700"/>
                <a:gd name="connsiteX232" fmla="*/ 343184 w 3272760"/>
                <a:gd name="connsiteY232" fmla="*/ 711080 h 3695700"/>
                <a:gd name="connsiteX233" fmla="*/ 331474 w 3272760"/>
                <a:gd name="connsiteY233" fmla="*/ 667376 h 3695700"/>
                <a:gd name="connsiteX234" fmla="*/ 375178 w 3272760"/>
                <a:gd name="connsiteY234" fmla="*/ 655665 h 3695700"/>
                <a:gd name="connsiteX235" fmla="*/ 1543840 w 3272760"/>
                <a:gd name="connsiteY235" fmla="*/ 1330392 h 3695700"/>
                <a:gd name="connsiteX236" fmla="*/ 1543840 w 3272760"/>
                <a:gd name="connsiteY236" fmla="*/ 1218404 h 3695700"/>
                <a:gd name="connsiteX237" fmla="*/ 506985 w 3272760"/>
                <a:gd name="connsiteY237" fmla="*/ 619775 h 3695700"/>
                <a:gd name="connsiteX238" fmla="*/ 495275 w 3272760"/>
                <a:gd name="connsiteY238" fmla="*/ 576071 h 3695700"/>
                <a:gd name="connsiteX239" fmla="*/ 538979 w 3272760"/>
                <a:gd name="connsiteY239" fmla="*/ 564360 h 3695700"/>
                <a:gd name="connsiteX240" fmla="*/ 1543840 w 3272760"/>
                <a:gd name="connsiteY240" fmla="*/ 1144517 h 3695700"/>
                <a:gd name="connsiteX241" fmla="*/ 1543840 w 3272760"/>
                <a:gd name="connsiteY241" fmla="*/ 1032528 h 3695700"/>
                <a:gd name="connsiteX242" fmla="*/ 670786 w 3272760"/>
                <a:gd name="connsiteY242" fmla="*/ 528470 h 3695700"/>
                <a:gd name="connsiteX243" fmla="*/ 659075 w 3272760"/>
                <a:gd name="connsiteY243" fmla="*/ 484765 h 3695700"/>
                <a:gd name="connsiteX244" fmla="*/ 702780 w 3272760"/>
                <a:gd name="connsiteY244" fmla="*/ 473055 h 3695700"/>
                <a:gd name="connsiteX245" fmla="*/ 1543840 w 3272760"/>
                <a:gd name="connsiteY245" fmla="*/ 958641 h 3695700"/>
                <a:gd name="connsiteX246" fmla="*/ 1543840 w 3272760"/>
                <a:gd name="connsiteY246" fmla="*/ 846652 h 3695700"/>
                <a:gd name="connsiteX247" fmla="*/ 834587 w 3272760"/>
                <a:gd name="connsiteY247" fmla="*/ 437165 h 3695700"/>
                <a:gd name="connsiteX248" fmla="*/ 822876 w 3272760"/>
                <a:gd name="connsiteY248" fmla="*/ 393460 h 3695700"/>
                <a:gd name="connsiteX249" fmla="*/ 866581 w 3272760"/>
                <a:gd name="connsiteY249" fmla="*/ 381749 h 3695700"/>
                <a:gd name="connsiteX250" fmla="*/ 1543840 w 3272760"/>
                <a:gd name="connsiteY250" fmla="*/ 772765 h 3695700"/>
                <a:gd name="connsiteX251" fmla="*/ 1543840 w 3272760"/>
                <a:gd name="connsiteY251" fmla="*/ 660777 h 3695700"/>
                <a:gd name="connsiteX252" fmla="*/ 998387 w 3272760"/>
                <a:gd name="connsiteY252" fmla="*/ 345859 h 3695700"/>
                <a:gd name="connsiteX253" fmla="*/ 986677 w 3272760"/>
                <a:gd name="connsiteY253" fmla="*/ 302155 h 3695700"/>
                <a:gd name="connsiteX254" fmla="*/ 1030381 w 3272760"/>
                <a:gd name="connsiteY254" fmla="*/ 290444 h 3695700"/>
                <a:gd name="connsiteX255" fmla="*/ 1543840 w 3272760"/>
                <a:gd name="connsiteY255" fmla="*/ 586890 h 3695700"/>
                <a:gd name="connsiteX256" fmla="*/ 1543840 w 3272760"/>
                <a:gd name="connsiteY256" fmla="*/ 474901 h 3695700"/>
                <a:gd name="connsiteX257" fmla="*/ 1162188 w 3272760"/>
                <a:gd name="connsiteY257" fmla="*/ 254554 h 3695700"/>
                <a:gd name="connsiteX258" fmla="*/ 1150477 w 3272760"/>
                <a:gd name="connsiteY258" fmla="*/ 210850 h 3695700"/>
                <a:gd name="connsiteX259" fmla="*/ 1194182 w 3272760"/>
                <a:gd name="connsiteY259" fmla="*/ 199139 h 3695700"/>
                <a:gd name="connsiteX260" fmla="*/ 1543840 w 3272760"/>
                <a:gd name="connsiteY260" fmla="*/ 401014 h 3695700"/>
                <a:gd name="connsiteX261" fmla="*/ 1543840 w 3272760"/>
                <a:gd name="connsiteY261" fmla="*/ 289027 h 3695700"/>
                <a:gd name="connsiteX262" fmla="*/ 1325987 w 3272760"/>
                <a:gd name="connsiteY262" fmla="*/ 163249 h 3695700"/>
                <a:gd name="connsiteX263" fmla="*/ 1314277 w 3272760"/>
                <a:gd name="connsiteY263" fmla="*/ 119545 h 3695700"/>
                <a:gd name="connsiteX264" fmla="*/ 1357981 w 3272760"/>
                <a:gd name="connsiteY264" fmla="*/ 107834 h 3695700"/>
                <a:gd name="connsiteX265" fmla="*/ 1543840 w 3272760"/>
                <a:gd name="connsiteY265" fmla="*/ 215140 h 3695700"/>
                <a:gd name="connsiteX266" fmla="*/ 1543840 w 3272760"/>
                <a:gd name="connsiteY266" fmla="*/ 92954 h 3695700"/>
                <a:gd name="connsiteX267" fmla="*/ 1636794 w 3272760"/>
                <a:gd name="connsiteY267" fmla="*/ 0 h 3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3272760" h="3695700">
                  <a:moveTo>
                    <a:pt x="1636794" y="0"/>
                  </a:moveTo>
                  <a:cubicBezTo>
                    <a:pt x="1688131" y="0"/>
                    <a:pt x="1729748" y="41617"/>
                    <a:pt x="1729748" y="92954"/>
                  </a:cubicBezTo>
                  <a:lnTo>
                    <a:pt x="1729748" y="214662"/>
                  </a:lnTo>
                  <a:lnTo>
                    <a:pt x="1914779" y="107834"/>
                  </a:lnTo>
                  <a:cubicBezTo>
                    <a:pt x="1930081" y="98999"/>
                    <a:pt x="1949648" y="104242"/>
                    <a:pt x="1958483" y="119545"/>
                  </a:cubicBezTo>
                  <a:cubicBezTo>
                    <a:pt x="1967318" y="134848"/>
                    <a:pt x="1962075" y="154415"/>
                    <a:pt x="1946773" y="163249"/>
                  </a:cubicBezTo>
                  <a:lnTo>
                    <a:pt x="1729748" y="288549"/>
                  </a:lnTo>
                  <a:lnTo>
                    <a:pt x="1729748" y="400536"/>
                  </a:lnTo>
                  <a:lnTo>
                    <a:pt x="2078578" y="199139"/>
                  </a:lnTo>
                  <a:cubicBezTo>
                    <a:pt x="2093881" y="190304"/>
                    <a:pt x="2113448" y="195547"/>
                    <a:pt x="2122283" y="210850"/>
                  </a:cubicBezTo>
                  <a:cubicBezTo>
                    <a:pt x="2131118" y="226152"/>
                    <a:pt x="2125875" y="245719"/>
                    <a:pt x="2110572" y="254554"/>
                  </a:cubicBezTo>
                  <a:lnTo>
                    <a:pt x="1729748" y="474423"/>
                  </a:lnTo>
                  <a:lnTo>
                    <a:pt x="1729748" y="586412"/>
                  </a:lnTo>
                  <a:lnTo>
                    <a:pt x="2242379" y="290444"/>
                  </a:lnTo>
                  <a:cubicBezTo>
                    <a:pt x="2257681" y="281609"/>
                    <a:pt x="2277248" y="286852"/>
                    <a:pt x="2286083" y="302155"/>
                  </a:cubicBezTo>
                  <a:cubicBezTo>
                    <a:pt x="2294918" y="317458"/>
                    <a:pt x="2289675" y="337024"/>
                    <a:pt x="2274373" y="345859"/>
                  </a:cubicBezTo>
                  <a:lnTo>
                    <a:pt x="1729748" y="660299"/>
                  </a:lnTo>
                  <a:lnTo>
                    <a:pt x="1729748" y="772287"/>
                  </a:lnTo>
                  <a:lnTo>
                    <a:pt x="2406179" y="381749"/>
                  </a:lnTo>
                  <a:cubicBezTo>
                    <a:pt x="2421482" y="372914"/>
                    <a:pt x="2441049" y="378157"/>
                    <a:pt x="2449884" y="393460"/>
                  </a:cubicBezTo>
                  <a:cubicBezTo>
                    <a:pt x="2458719" y="408763"/>
                    <a:pt x="2453476" y="428330"/>
                    <a:pt x="2438173" y="437165"/>
                  </a:cubicBezTo>
                  <a:lnTo>
                    <a:pt x="1729748" y="846174"/>
                  </a:lnTo>
                  <a:lnTo>
                    <a:pt x="1729748" y="958163"/>
                  </a:lnTo>
                  <a:lnTo>
                    <a:pt x="2569980" y="473055"/>
                  </a:lnTo>
                  <a:cubicBezTo>
                    <a:pt x="2585283" y="464220"/>
                    <a:pt x="2604850" y="469463"/>
                    <a:pt x="2613685" y="484765"/>
                  </a:cubicBezTo>
                  <a:cubicBezTo>
                    <a:pt x="2622520" y="500068"/>
                    <a:pt x="2617277" y="519635"/>
                    <a:pt x="2601974" y="528470"/>
                  </a:cubicBezTo>
                  <a:lnTo>
                    <a:pt x="1729748" y="1032050"/>
                  </a:lnTo>
                  <a:lnTo>
                    <a:pt x="1729748" y="1144039"/>
                  </a:lnTo>
                  <a:lnTo>
                    <a:pt x="2733781" y="564360"/>
                  </a:lnTo>
                  <a:cubicBezTo>
                    <a:pt x="2749084" y="555525"/>
                    <a:pt x="2768651" y="560768"/>
                    <a:pt x="2777486" y="576071"/>
                  </a:cubicBezTo>
                  <a:cubicBezTo>
                    <a:pt x="2786321" y="591373"/>
                    <a:pt x="2781078" y="610940"/>
                    <a:pt x="2765775" y="619775"/>
                  </a:cubicBezTo>
                  <a:lnTo>
                    <a:pt x="1729748" y="1217926"/>
                  </a:lnTo>
                  <a:lnTo>
                    <a:pt x="1729748" y="1329915"/>
                  </a:lnTo>
                  <a:lnTo>
                    <a:pt x="2897582" y="655665"/>
                  </a:lnTo>
                  <a:cubicBezTo>
                    <a:pt x="2912884" y="646830"/>
                    <a:pt x="2932451" y="652073"/>
                    <a:pt x="2941286" y="667376"/>
                  </a:cubicBezTo>
                  <a:cubicBezTo>
                    <a:pt x="2950121" y="682678"/>
                    <a:pt x="2944878" y="702245"/>
                    <a:pt x="2929576" y="711080"/>
                  </a:cubicBezTo>
                  <a:lnTo>
                    <a:pt x="1729747" y="1403802"/>
                  </a:lnTo>
                  <a:lnTo>
                    <a:pt x="1729747" y="1515790"/>
                  </a:lnTo>
                  <a:lnTo>
                    <a:pt x="3061382" y="746970"/>
                  </a:lnTo>
                  <a:cubicBezTo>
                    <a:pt x="3076685" y="738135"/>
                    <a:pt x="3096252" y="743378"/>
                    <a:pt x="3105087" y="758681"/>
                  </a:cubicBezTo>
                  <a:cubicBezTo>
                    <a:pt x="3113922" y="773984"/>
                    <a:pt x="3108679" y="793551"/>
                    <a:pt x="3093376" y="802386"/>
                  </a:cubicBezTo>
                  <a:lnTo>
                    <a:pt x="1729747" y="1589677"/>
                  </a:lnTo>
                  <a:lnTo>
                    <a:pt x="1729747" y="1700704"/>
                  </a:lnTo>
                  <a:lnTo>
                    <a:pt x="3224764" y="837556"/>
                  </a:lnTo>
                  <a:cubicBezTo>
                    <a:pt x="3240067" y="828721"/>
                    <a:pt x="3259634" y="833964"/>
                    <a:pt x="3268469" y="849266"/>
                  </a:cubicBezTo>
                  <a:cubicBezTo>
                    <a:pt x="3277304" y="864569"/>
                    <a:pt x="3272061" y="884136"/>
                    <a:pt x="3256758" y="892971"/>
                  </a:cubicBezTo>
                  <a:lnTo>
                    <a:pt x="1729747" y="1774591"/>
                  </a:lnTo>
                  <a:lnTo>
                    <a:pt x="1729747" y="1774798"/>
                  </a:lnTo>
                  <a:lnTo>
                    <a:pt x="1826550" y="1830687"/>
                  </a:lnTo>
                  <a:lnTo>
                    <a:pt x="3221937" y="1025060"/>
                  </a:lnTo>
                  <a:cubicBezTo>
                    <a:pt x="3237240" y="1016225"/>
                    <a:pt x="3256807" y="1021468"/>
                    <a:pt x="3265642" y="1036770"/>
                  </a:cubicBezTo>
                  <a:cubicBezTo>
                    <a:pt x="3274477" y="1052073"/>
                    <a:pt x="3269234" y="1071640"/>
                    <a:pt x="3253931" y="1080475"/>
                  </a:cubicBezTo>
                  <a:lnTo>
                    <a:pt x="1890538" y="1867630"/>
                  </a:lnTo>
                  <a:lnTo>
                    <a:pt x="1987523" y="1923625"/>
                  </a:lnTo>
                  <a:lnTo>
                    <a:pt x="3219110" y="1212568"/>
                  </a:lnTo>
                  <a:cubicBezTo>
                    <a:pt x="3234412" y="1203733"/>
                    <a:pt x="3253979" y="1208976"/>
                    <a:pt x="3262814" y="1224279"/>
                  </a:cubicBezTo>
                  <a:cubicBezTo>
                    <a:pt x="3271649" y="1239581"/>
                    <a:pt x="3266406" y="1259148"/>
                    <a:pt x="3251104" y="1267983"/>
                  </a:cubicBezTo>
                  <a:lnTo>
                    <a:pt x="2051511" y="1960568"/>
                  </a:lnTo>
                  <a:lnTo>
                    <a:pt x="2148496" y="2016563"/>
                  </a:lnTo>
                  <a:lnTo>
                    <a:pt x="3216282" y="1400076"/>
                  </a:lnTo>
                  <a:cubicBezTo>
                    <a:pt x="3231585" y="1391241"/>
                    <a:pt x="3251152" y="1396484"/>
                    <a:pt x="3259987" y="1411787"/>
                  </a:cubicBezTo>
                  <a:cubicBezTo>
                    <a:pt x="3268822" y="1427089"/>
                    <a:pt x="3263579" y="1446656"/>
                    <a:pt x="3248276" y="1455491"/>
                  </a:cubicBezTo>
                  <a:lnTo>
                    <a:pt x="2212484" y="2053506"/>
                  </a:lnTo>
                  <a:lnTo>
                    <a:pt x="2309469" y="2109500"/>
                  </a:lnTo>
                  <a:lnTo>
                    <a:pt x="3213454" y="1587584"/>
                  </a:lnTo>
                  <a:cubicBezTo>
                    <a:pt x="3228757" y="1578749"/>
                    <a:pt x="3248324" y="1583992"/>
                    <a:pt x="3257159" y="1599295"/>
                  </a:cubicBezTo>
                  <a:cubicBezTo>
                    <a:pt x="3265994" y="1614598"/>
                    <a:pt x="3260751" y="1634165"/>
                    <a:pt x="3245448" y="1643000"/>
                  </a:cubicBezTo>
                  <a:lnTo>
                    <a:pt x="2373457" y="2146444"/>
                  </a:lnTo>
                  <a:lnTo>
                    <a:pt x="2470442" y="2202438"/>
                  </a:lnTo>
                  <a:lnTo>
                    <a:pt x="3210626" y="1775093"/>
                  </a:lnTo>
                  <a:cubicBezTo>
                    <a:pt x="3225929" y="1766258"/>
                    <a:pt x="3245496" y="1771500"/>
                    <a:pt x="3254331" y="1786803"/>
                  </a:cubicBezTo>
                  <a:cubicBezTo>
                    <a:pt x="3263166" y="1802106"/>
                    <a:pt x="3257923" y="1821673"/>
                    <a:pt x="3242620" y="1830508"/>
                  </a:cubicBezTo>
                  <a:lnTo>
                    <a:pt x="2534430" y="2239382"/>
                  </a:lnTo>
                  <a:lnTo>
                    <a:pt x="2631415" y="2295376"/>
                  </a:lnTo>
                  <a:lnTo>
                    <a:pt x="3207799" y="1962601"/>
                  </a:lnTo>
                  <a:cubicBezTo>
                    <a:pt x="3223101" y="1953766"/>
                    <a:pt x="3242668" y="1959009"/>
                    <a:pt x="3251503" y="1974311"/>
                  </a:cubicBezTo>
                  <a:cubicBezTo>
                    <a:pt x="3260338" y="1989614"/>
                    <a:pt x="3255095" y="2009181"/>
                    <a:pt x="3239793" y="2018016"/>
                  </a:cubicBezTo>
                  <a:lnTo>
                    <a:pt x="2695403" y="2332320"/>
                  </a:lnTo>
                  <a:lnTo>
                    <a:pt x="2792388" y="2388314"/>
                  </a:lnTo>
                  <a:lnTo>
                    <a:pt x="3204971" y="2150109"/>
                  </a:lnTo>
                  <a:cubicBezTo>
                    <a:pt x="3220274" y="2141274"/>
                    <a:pt x="3239841" y="2146517"/>
                    <a:pt x="3248676" y="2161820"/>
                  </a:cubicBezTo>
                  <a:cubicBezTo>
                    <a:pt x="3257511" y="2177122"/>
                    <a:pt x="3252268" y="2196689"/>
                    <a:pt x="3236965" y="2205524"/>
                  </a:cubicBezTo>
                  <a:lnTo>
                    <a:pt x="2856376" y="2425257"/>
                  </a:lnTo>
                  <a:lnTo>
                    <a:pt x="2953360" y="2481251"/>
                  </a:lnTo>
                  <a:lnTo>
                    <a:pt x="3202144" y="2337616"/>
                  </a:lnTo>
                  <a:cubicBezTo>
                    <a:pt x="3217446" y="2328781"/>
                    <a:pt x="3237013" y="2334024"/>
                    <a:pt x="3245848" y="2349326"/>
                  </a:cubicBezTo>
                  <a:cubicBezTo>
                    <a:pt x="3254683" y="2364629"/>
                    <a:pt x="3249440" y="2384196"/>
                    <a:pt x="3234138" y="2393031"/>
                  </a:cubicBezTo>
                  <a:lnTo>
                    <a:pt x="3017348" y="2518195"/>
                  </a:lnTo>
                  <a:lnTo>
                    <a:pt x="3177957" y="2610922"/>
                  </a:lnTo>
                  <a:cubicBezTo>
                    <a:pt x="3222416" y="2636591"/>
                    <a:pt x="3237649" y="2693441"/>
                    <a:pt x="3211980" y="2737900"/>
                  </a:cubicBezTo>
                  <a:lnTo>
                    <a:pt x="3211982" y="2737899"/>
                  </a:lnTo>
                  <a:cubicBezTo>
                    <a:pt x="3186313" y="2782358"/>
                    <a:pt x="3129463" y="2797591"/>
                    <a:pt x="3085004" y="2771923"/>
                  </a:cubicBezTo>
                  <a:lnTo>
                    <a:pt x="2955738" y="2697291"/>
                  </a:lnTo>
                  <a:lnTo>
                    <a:pt x="2955738" y="2894086"/>
                  </a:lnTo>
                  <a:cubicBezTo>
                    <a:pt x="2955738" y="2911756"/>
                    <a:pt x="2941414" y="2926080"/>
                    <a:pt x="2923744" y="2926080"/>
                  </a:cubicBezTo>
                  <a:cubicBezTo>
                    <a:pt x="2906074" y="2926080"/>
                    <a:pt x="2891750" y="2911756"/>
                    <a:pt x="2891750" y="2894086"/>
                  </a:cubicBezTo>
                  <a:lnTo>
                    <a:pt x="2891750" y="2660348"/>
                  </a:lnTo>
                  <a:lnTo>
                    <a:pt x="2794766" y="2604354"/>
                  </a:lnTo>
                  <a:lnTo>
                    <a:pt x="2794766" y="2990288"/>
                  </a:lnTo>
                  <a:cubicBezTo>
                    <a:pt x="2794766" y="3007958"/>
                    <a:pt x="2780442" y="3022282"/>
                    <a:pt x="2762772" y="3022282"/>
                  </a:cubicBezTo>
                  <a:cubicBezTo>
                    <a:pt x="2745102" y="3022282"/>
                    <a:pt x="2730778" y="3007958"/>
                    <a:pt x="2730778" y="2990288"/>
                  </a:cubicBezTo>
                  <a:lnTo>
                    <a:pt x="2730778" y="2567411"/>
                  </a:lnTo>
                  <a:lnTo>
                    <a:pt x="2633793" y="2511416"/>
                  </a:lnTo>
                  <a:lnTo>
                    <a:pt x="2633793" y="3086491"/>
                  </a:lnTo>
                  <a:cubicBezTo>
                    <a:pt x="2633793" y="3104161"/>
                    <a:pt x="2619469" y="3118485"/>
                    <a:pt x="2601799" y="3118485"/>
                  </a:cubicBezTo>
                  <a:cubicBezTo>
                    <a:pt x="2584129" y="3118485"/>
                    <a:pt x="2569805" y="3104161"/>
                    <a:pt x="2569805" y="3086491"/>
                  </a:cubicBezTo>
                  <a:lnTo>
                    <a:pt x="2569805" y="2474473"/>
                  </a:lnTo>
                  <a:lnTo>
                    <a:pt x="2472820" y="2418479"/>
                  </a:lnTo>
                  <a:lnTo>
                    <a:pt x="2472820" y="3182694"/>
                  </a:lnTo>
                  <a:cubicBezTo>
                    <a:pt x="2472820" y="3200364"/>
                    <a:pt x="2458496" y="3214688"/>
                    <a:pt x="2440826" y="3214688"/>
                  </a:cubicBezTo>
                  <a:cubicBezTo>
                    <a:pt x="2423156" y="3214688"/>
                    <a:pt x="2408832" y="3200364"/>
                    <a:pt x="2408832" y="3182694"/>
                  </a:cubicBezTo>
                  <a:lnTo>
                    <a:pt x="2408832" y="2381535"/>
                  </a:lnTo>
                  <a:lnTo>
                    <a:pt x="2311847" y="2325541"/>
                  </a:lnTo>
                  <a:lnTo>
                    <a:pt x="2311847" y="3278897"/>
                  </a:lnTo>
                  <a:cubicBezTo>
                    <a:pt x="2311847" y="3296567"/>
                    <a:pt x="2297523" y="3310891"/>
                    <a:pt x="2279853" y="3310891"/>
                  </a:cubicBezTo>
                  <a:cubicBezTo>
                    <a:pt x="2262183" y="3310891"/>
                    <a:pt x="2247859" y="3296567"/>
                    <a:pt x="2247859" y="3278897"/>
                  </a:cubicBezTo>
                  <a:lnTo>
                    <a:pt x="2247859" y="2288597"/>
                  </a:lnTo>
                  <a:lnTo>
                    <a:pt x="2150874" y="2232603"/>
                  </a:lnTo>
                  <a:lnTo>
                    <a:pt x="2150874" y="3375100"/>
                  </a:lnTo>
                  <a:cubicBezTo>
                    <a:pt x="2150874" y="3392770"/>
                    <a:pt x="2136550" y="3407094"/>
                    <a:pt x="2118880" y="3407094"/>
                  </a:cubicBezTo>
                  <a:cubicBezTo>
                    <a:pt x="2101210" y="3407094"/>
                    <a:pt x="2086886" y="3392770"/>
                    <a:pt x="2086886" y="3375100"/>
                  </a:cubicBezTo>
                  <a:lnTo>
                    <a:pt x="2086886" y="2195660"/>
                  </a:lnTo>
                  <a:lnTo>
                    <a:pt x="1989901" y="2139666"/>
                  </a:lnTo>
                  <a:lnTo>
                    <a:pt x="1989901" y="3471303"/>
                  </a:lnTo>
                  <a:cubicBezTo>
                    <a:pt x="1989901" y="3488973"/>
                    <a:pt x="1975577" y="3503297"/>
                    <a:pt x="1957907" y="3503297"/>
                  </a:cubicBezTo>
                  <a:cubicBezTo>
                    <a:pt x="1940237" y="3503297"/>
                    <a:pt x="1925913" y="3488973"/>
                    <a:pt x="1925913" y="3471303"/>
                  </a:cubicBezTo>
                  <a:lnTo>
                    <a:pt x="1925913" y="2102722"/>
                  </a:lnTo>
                  <a:lnTo>
                    <a:pt x="1828928" y="2046728"/>
                  </a:lnTo>
                  <a:lnTo>
                    <a:pt x="1828928" y="3567506"/>
                  </a:lnTo>
                  <a:cubicBezTo>
                    <a:pt x="1828928" y="3585176"/>
                    <a:pt x="1814604" y="3599500"/>
                    <a:pt x="1796934" y="3599500"/>
                  </a:cubicBezTo>
                  <a:cubicBezTo>
                    <a:pt x="1779264" y="3599500"/>
                    <a:pt x="1764940" y="3585176"/>
                    <a:pt x="1764940" y="3567506"/>
                  </a:cubicBezTo>
                  <a:lnTo>
                    <a:pt x="1764940" y="2009784"/>
                  </a:lnTo>
                  <a:lnTo>
                    <a:pt x="1668788" y="1954271"/>
                  </a:lnTo>
                  <a:lnTo>
                    <a:pt x="1668788" y="3663706"/>
                  </a:lnTo>
                  <a:cubicBezTo>
                    <a:pt x="1668788" y="3681376"/>
                    <a:pt x="1654464" y="3695700"/>
                    <a:pt x="1636794" y="3695700"/>
                  </a:cubicBezTo>
                  <a:cubicBezTo>
                    <a:pt x="1619124" y="3695700"/>
                    <a:pt x="1604800" y="3681376"/>
                    <a:pt x="1604800" y="3663706"/>
                  </a:cubicBezTo>
                  <a:lnTo>
                    <a:pt x="1604800" y="1949871"/>
                  </a:lnTo>
                  <a:lnTo>
                    <a:pt x="1507818" y="2005863"/>
                  </a:lnTo>
                  <a:lnTo>
                    <a:pt x="1507818" y="3567506"/>
                  </a:lnTo>
                  <a:cubicBezTo>
                    <a:pt x="1507818" y="3585176"/>
                    <a:pt x="1493494" y="3599500"/>
                    <a:pt x="1475824" y="3599500"/>
                  </a:cubicBezTo>
                  <a:cubicBezTo>
                    <a:pt x="1458154" y="3599500"/>
                    <a:pt x="1443830" y="3585176"/>
                    <a:pt x="1443830" y="3567506"/>
                  </a:cubicBezTo>
                  <a:lnTo>
                    <a:pt x="1443830" y="2042806"/>
                  </a:lnTo>
                  <a:lnTo>
                    <a:pt x="1346845" y="2098801"/>
                  </a:lnTo>
                  <a:lnTo>
                    <a:pt x="1346845" y="3471303"/>
                  </a:lnTo>
                  <a:cubicBezTo>
                    <a:pt x="1346845" y="3488973"/>
                    <a:pt x="1332521" y="3503297"/>
                    <a:pt x="1314851" y="3503297"/>
                  </a:cubicBezTo>
                  <a:cubicBezTo>
                    <a:pt x="1297181" y="3503297"/>
                    <a:pt x="1282857" y="3488973"/>
                    <a:pt x="1282857" y="3471303"/>
                  </a:cubicBezTo>
                  <a:lnTo>
                    <a:pt x="1282857" y="2135744"/>
                  </a:lnTo>
                  <a:lnTo>
                    <a:pt x="1185872" y="2191738"/>
                  </a:lnTo>
                  <a:lnTo>
                    <a:pt x="1185872" y="3375100"/>
                  </a:lnTo>
                  <a:cubicBezTo>
                    <a:pt x="1185872" y="3392770"/>
                    <a:pt x="1171548" y="3407094"/>
                    <a:pt x="1153878" y="3407094"/>
                  </a:cubicBezTo>
                  <a:cubicBezTo>
                    <a:pt x="1136208" y="3407094"/>
                    <a:pt x="1121884" y="3392770"/>
                    <a:pt x="1121884" y="3375100"/>
                  </a:cubicBezTo>
                  <a:lnTo>
                    <a:pt x="1121884" y="2228682"/>
                  </a:lnTo>
                  <a:lnTo>
                    <a:pt x="1024899" y="2284676"/>
                  </a:lnTo>
                  <a:lnTo>
                    <a:pt x="1024899" y="3278897"/>
                  </a:lnTo>
                  <a:cubicBezTo>
                    <a:pt x="1024899" y="3296567"/>
                    <a:pt x="1010575" y="3310891"/>
                    <a:pt x="992905" y="3310891"/>
                  </a:cubicBezTo>
                  <a:cubicBezTo>
                    <a:pt x="975235" y="3310891"/>
                    <a:pt x="960911" y="3296567"/>
                    <a:pt x="960911" y="3278897"/>
                  </a:cubicBezTo>
                  <a:lnTo>
                    <a:pt x="960911" y="2321620"/>
                  </a:lnTo>
                  <a:lnTo>
                    <a:pt x="863926" y="2377614"/>
                  </a:lnTo>
                  <a:lnTo>
                    <a:pt x="863926" y="3182694"/>
                  </a:lnTo>
                  <a:cubicBezTo>
                    <a:pt x="863926" y="3200364"/>
                    <a:pt x="849602" y="3214688"/>
                    <a:pt x="831932" y="3214688"/>
                  </a:cubicBezTo>
                  <a:cubicBezTo>
                    <a:pt x="814262" y="3214688"/>
                    <a:pt x="799938" y="3200364"/>
                    <a:pt x="799938" y="3182694"/>
                  </a:cubicBezTo>
                  <a:lnTo>
                    <a:pt x="799938" y="2414557"/>
                  </a:lnTo>
                  <a:lnTo>
                    <a:pt x="702953" y="2470552"/>
                  </a:lnTo>
                  <a:lnTo>
                    <a:pt x="702953" y="3086491"/>
                  </a:lnTo>
                  <a:cubicBezTo>
                    <a:pt x="702953" y="3104161"/>
                    <a:pt x="688629" y="3118485"/>
                    <a:pt x="670959" y="3118485"/>
                  </a:cubicBezTo>
                  <a:cubicBezTo>
                    <a:pt x="653289" y="3118485"/>
                    <a:pt x="638965" y="3104161"/>
                    <a:pt x="638965" y="3086491"/>
                  </a:cubicBezTo>
                  <a:lnTo>
                    <a:pt x="638965" y="2507495"/>
                  </a:lnTo>
                  <a:lnTo>
                    <a:pt x="541980" y="2563489"/>
                  </a:lnTo>
                  <a:lnTo>
                    <a:pt x="541980" y="2990288"/>
                  </a:lnTo>
                  <a:cubicBezTo>
                    <a:pt x="541980" y="3007958"/>
                    <a:pt x="527656" y="3022282"/>
                    <a:pt x="509986" y="3022282"/>
                  </a:cubicBezTo>
                  <a:cubicBezTo>
                    <a:pt x="492316" y="3022282"/>
                    <a:pt x="477992" y="3007958"/>
                    <a:pt x="477992" y="2990288"/>
                  </a:cubicBezTo>
                  <a:lnTo>
                    <a:pt x="477992" y="2600433"/>
                  </a:lnTo>
                  <a:lnTo>
                    <a:pt x="381008" y="2656426"/>
                  </a:lnTo>
                  <a:lnTo>
                    <a:pt x="381008" y="2894086"/>
                  </a:lnTo>
                  <a:cubicBezTo>
                    <a:pt x="381008" y="2911756"/>
                    <a:pt x="366684" y="2926080"/>
                    <a:pt x="349014" y="2926080"/>
                  </a:cubicBezTo>
                  <a:cubicBezTo>
                    <a:pt x="331344" y="2926080"/>
                    <a:pt x="317020" y="2911756"/>
                    <a:pt x="317020" y="2894086"/>
                  </a:cubicBezTo>
                  <a:lnTo>
                    <a:pt x="317020" y="2693370"/>
                  </a:lnTo>
                  <a:lnTo>
                    <a:pt x="180962" y="2771923"/>
                  </a:lnTo>
                  <a:cubicBezTo>
                    <a:pt x="136503" y="2797591"/>
                    <a:pt x="79653" y="2782358"/>
                    <a:pt x="53984" y="2737899"/>
                  </a:cubicBezTo>
                  <a:lnTo>
                    <a:pt x="53986" y="2737900"/>
                  </a:lnTo>
                  <a:cubicBezTo>
                    <a:pt x="28317" y="2693441"/>
                    <a:pt x="43550" y="2636591"/>
                    <a:pt x="88009" y="2610922"/>
                  </a:cubicBezTo>
                  <a:lnTo>
                    <a:pt x="252015" y="2516234"/>
                  </a:lnTo>
                  <a:lnTo>
                    <a:pt x="38623" y="2393031"/>
                  </a:lnTo>
                  <a:cubicBezTo>
                    <a:pt x="23320" y="2384196"/>
                    <a:pt x="18077" y="2364629"/>
                    <a:pt x="26912" y="2349326"/>
                  </a:cubicBezTo>
                  <a:cubicBezTo>
                    <a:pt x="35747" y="2334024"/>
                    <a:pt x="55314" y="2328781"/>
                    <a:pt x="70617" y="2337616"/>
                  </a:cubicBezTo>
                  <a:lnTo>
                    <a:pt x="316003" y="2479290"/>
                  </a:lnTo>
                  <a:lnTo>
                    <a:pt x="412987" y="2423296"/>
                  </a:lnTo>
                  <a:lnTo>
                    <a:pt x="35795" y="2205524"/>
                  </a:lnTo>
                  <a:cubicBezTo>
                    <a:pt x="20492" y="2196689"/>
                    <a:pt x="15250" y="2177122"/>
                    <a:pt x="24085" y="2161820"/>
                  </a:cubicBezTo>
                  <a:cubicBezTo>
                    <a:pt x="32920" y="2146517"/>
                    <a:pt x="52486" y="2141274"/>
                    <a:pt x="67789" y="2150109"/>
                  </a:cubicBezTo>
                  <a:lnTo>
                    <a:pt x="476975" y="2386353"/>
                  </a:lnTo>
                  <a:lnTo>
                    <a:pt x="573960" y="2330358"/>
                  </a:lnTo>
                  <a:lnTo>
                    <a:pt x="32967" y="2018016"/>
                  </a:lnTo>
                  <a:cubicBezTo>
                    <a:pt x="17665" y="2009181"/>
                    <a:pt x="12422" y="1989614"/>
                    <a:pt x="21257" y="1974311"/>
                  </a:cubicBezTo>
                  <a:cubicBezTo>
                    <a:pt x="30092" y="1959009"/>
                    <a:pt x="49659" y="1953766"/>
                    <a:pt x="64961" y="1962601"/>
                  </a:cubicBezTo>
                  <a:lnTo>
                    <a:pt x="637948" y="2293415"/>
                  </a:lnTo>
                  <a:lnTo>
                    <a:pt x="734933" y="2237421"/>
                  </a:lnTo>
                  <a:lnTo>
                    <a:pt x="30140" y="1830508"/>
                  </a:lnTo>
                  <a:cubicBezTo>
                    <a:pt x="14837" y="1821673"/>
                    <a:pt x="9594" y="1802106"/>
                    <a:pt x="18429" y="1786803"/>
                  </a:cubicBezTo>
                  <a:cubicBezTo>
                    <a:pt x="27264" y="1771500"/>
                    <a:pt x="46831" y="1766258"/>
                    <a:pt x="62134" y="1775093"/>
                  </a:cubicBezTo>
                  <a:lnTo>
                    <a:pt x="798921" y="2200477"/>
                  </a:lnTo>
                  <a:lnTo>
                    <a:pt x="895906" y="2144483"/>
                  </a:lnTo>
                  <a:lnTo>
                    <a:pt x="27312" y="1643000"/>
                  </a:lnTo>
                  <a:cubicBezTo>
                    <a:pt x="12009" y="1634165"/>
                    <a:pt x="6766" y="1614598"/>
                    <a:pt x="15601" y="1599295"/>
                  </a:cubicBezTo>
                  <a:cubicBezTo>
                    <a:pt x="24436" y="1583992"/>
                    <a:pt x="44003" y="1578749"/>
                    <a:pt x="59306" y="1587584"/>
                  </a:cubicBezTo>
                  <a:lnTo>
                    <a:pt x="959894" y="2107539"/>
                  </a:lnTo>
                  <a:lnTo>
                    <a:pt x="1056879" y="2051545"/>
                  </a:lnTo>
                  <a:lnTo>
                    <a:pt x="24484" y="1455491"/>
                  </a:lnTo>
                  <a:cubicBezTo>
                    <a:pt x="9182" y="1446656"/>
                    <a:pt x="3939" y="1427089"/>
                    <a:pt x="12774" y="1411787"/>
                  </a:cubicBezTo>
                  <a:cubicBezTo>
                    <a:pt x="21609" y="1396484"/>
                    <a:pt x="41176" y="1391241"/>
                    <a:pt x="56478" y="1400076"/>
                  </a:cubicBezTo>
                  <a:lnTo>
                    <a:pt x="1120867" y="2014601"/>
                  </a:lnTo>
                  <a:lnTo>
                    <a:pt x="1217852" y="1958607"/>
                  </a:lnTo>
                  <a:lnTo>
                    <a:pt x="21656" y="1267983"/>
                  </a:lnTo>
                  <a:cubicBezTo>
                    <a:pt x="6354" y="1259148"/>
                    <a:pt x="1111" y="1239581"/>
                    <a:pt x="9946" y="1224279"/>
                  </a:cubicBezTo>
                  <a:cubicBezTo>
                    <a:pt x="18781" y="1208976"/>
                    <a:pt x="38348" y="1203733"/>
                    <a:pt x="53650" y="1212568"/>
                  </a:cubicBezTo>
                  <a:lnTo>
                    <a:pt x="1281840" y="1921664"/>
                  </a:lnTo>
                  <a:lnTo>
                    <a:pt x="1378825" y="1865669"/>
                  </a:lnTo>
                  <a:lnTo>
                    <a:pt x="18829" y="1080475"/>
                  </a:lnTo>
                  <a:cubicBezTo>
                    <a:pt x="3526" y="1071640"/>
                    <a:pt x="-1717" y="1052073"/>
                    <a:pt x="7118" y="1036770"/>
                  </a:cubicBezTo>
                  <a:cubicBezTo>
                    <a:pt x="15953" y="1021468"/>
                    <a:pt x="35520" y="1016225"/>
                    <a:pt x="50823" y="1025060"/>
                  </a:cubicBezTo>
                  <a:lnTo>
                    <a:pt x="1442813" y="1828726"/>
                  </a:lnTo>
                  <a:lnTo>
                    <a:pt x="1539795" y="1772733"/>
                  </a:lnTo>
                  <a:lnTo>
                    <a:pt x="16002" y="892971"/>
                  </a:lnTo>
                  <a:cubicBezTo>
                    <a:pt x="699" y="884136"/>
                    <a:pt x="-4544" y="864569"/>
                    <a:pt x="4291" y="849266"/>
                  </a:cubicBezTo>
                  <a:cubicBezTo>
                    <a:pt x="13126" y="833964"/>
                    <a:pt x="32693" y="828721"/>
                    <a:pt x="47996" y="837556"/>
                  </a:cubicBezTo>
                  <a:lnTo>
                    <a:pt x="1543840" y="1701181"/>
                  </a:lnTo>
                  <a:lnTo>
                    <a:pt x="1543840" y="1590155"/>
                  </a:lnTo>
                  <a:lnTo>
                    <a:pt x="179384" y="802386"/>
                  </a:lnTo>
                  <a:cubicBezTo>
                    <a:pt x="164081" y="793551"/>
                    <a:pt x="158838" y="773984"/>
                    <a:pt x="167673" y="758681"/>
                  </a:cubicBezTo>
                  <a:cubicBezTo>
                    <a:pt x="176508" y="743378"/>
                    <a:pt x="196075" y="738135"/>
                    <a:pt x="211378" y="746970"/>
                  </a:cubicBezTo>
                  <a:lnTo>
                    <a:pt x="1543840" y="1516268"/>
                  </a:lnTo>
                  <a:lnTo>
                    <a:pt x="1543840" y="1404279"/>
                  </a:lnTo>
                  <a:lnTo>
                    <a:pt x="343184" y="711080"/>
                  </a:lnTo>
                  <a:cubicBezTo>
                    <a:pt x="327882" y="702245"/>
                    <a:pt x="322639" y="682678"/>
                    <a:pt x="331474" y="667376"/>
                  </a:cubicBezTo>
                  <a:cubicBezTo>
                    <a:pt x="340309" y="652073"/>
                    <a:pt x="359876" y="646830"/>
                    <a:pt x="375178" y="655665"/>
                  </a:cubicBezTo>
                  <a:lnTo>
                    <a:pt x="1543840" y="1330392"/>
                  </a:lnTo>
                  <a:lnTo>
                    <a:pt x="1543840" y="1218404"/>
                  </a:lnTo>
                  <a:lnTo>
                    <a:pt x="506985" y="619775"/>
                  </a:lnTo>
                  <a:cubicBezTo>
                    <a:pt x="491683" y="610940"/>
                    <a:pt x="486440" y="591373"/>
                    <a:pt x="495275" y="576071"/>
                  </a:cubicBezTo>
                  <a:cubicBezTo>
                    <a:pt x="504110" y="560768"/>
                    <a:pt x="523677" y="555525"/>
                    <a:pt x="538979" y="564360"/>
                  </a:cubicBezTo>
                  <a:lnTo>
                    <a:pt x="1543840" y="1144517"/>
                  </a:lnTo>
                  <a:lnTo>
                    <a:pt x="1543840" y="1032528"/>
                  </a:lnTo>
                  <a:lnTo>
                    <a:pt x="670786" y="528470"/>
                  </a:lnTo>
                  <a:cubicBezTo>
                    <a:pt x="655483" y="519635"/>
                    <a:pt x="650240" y="500068"/>
                    <a:pt x="659075" y="484765"/>
                  </a:cubicBezTo>
                  <a:cubicBezTo>
                    <a:pt x="667910" y="469463"/>
                    <a:pt x="687477" y="464220"/>
                    <a:pt x="702780" y="473055"/>
                  </a:cubicBezTo>
                  <a:lnTo>
                    <a:pt x="1543840" y="958641"/>
                  </a:lnTo>
                  <a:lnTo>
                    <a:pt x="1543840" y="846652"/>
                  </a:lnTo>
                  <a:lnTo>
                    <a:pt x="834587" y="437165"/>
                  </a:lnTo>
                  <a:cubicBezTo>
                    <a:pt x="819284" y="428330"/>
                    <a:pt x="814041" y="408763"/>
                    <a:pt x="822876" y="393460"/>
                  </a:cubicBezTo>
                  <a:cubicBezTo>
                    <a:pt x="831711" y="378157"/>
                    <a:pt x="851278" y="372914"/>
                    <a:pt x="866581" y="381749"/>
                  </a:cubicBezTo>
                  <a:lnTo>
                    <a:pt x="1543840" y="772765"/>
                  </a:lnTo>
                  <a:lnTo>
                    <a:pt x="1543840" y="660777"/>
                  </a:lnTo>
                  <a:lnTo>
                    <a:pt x="998387" y="345859"/>
                  </a:lnTo>
                  <a:cubicBezTo>
                    <a:pt x="983085" y="337024"/>
                    <a:pt x="977842" y="317458"/>
                    <a:pt x="986677" y="302155"/>
                  </a:cubicBezTo>
                  <a:cubicBezTo>
                    <a:pt x="995512" y="286852"/>
                    <a:pt x="1015079" y="281609"/>
                    <a:pt x="1030381" y="290444"/>
                  </a:cubicBezTo>
                  <a:lnTo>
                    <a:pt x="1543840" y="586890"/>
                  </a:lnTo>
                  <a:lnTo>
                    <a:pt x="1543840" y="474901"/>
                  </a:lnTo>
                  <a:lnTo>
                    <a:pt x="1162188" y="254554"/>
                  </a:lnTo>
                  <a:cubicBezTo>
                    <a:pt x="1146885" y="245719"/>
                    <a:pt x="1141642" y="226152"/>
                    <a:pt x="1150477" y="210850"/>
                  </a:cubicBezTo>
                  <a:cubicBezTo>
                    <a:pt x="1159312" y="195547"/>
                    <a:pt x="1178879" y="190304"/>
                    <a:pt x="1194182" y="199139"/>
                  </a:cubicBezTo>
                  <a:lnTo>
                    <a:pt x="1543840" y="401014"/>
                  </a:lnTo>
                  <a:lnTo>
                    <a:pt x="1543840" y="289027"/>
                  </a:lnTo>
                  <a:lnTo>
                    <a:pt x="1325987" y="163249"/>
                  </a:lnTo>
                  <a:cubicBezTo>
                    <a:pt x="1310685" y="154415"/>
                    <a:pt x="1305442" y="134848"/>
                    <a:pt x="1314277" y="119545"/>
                  </a:cubicBezTo>
                  <a:cubicBezTo>
                    <a:pt x="1323112" y="104242"/>
                    <a:pt x="1342679" y="98999"/>
                    <a:pt x="1357981" y="107834"/>
                  </a:cubicBezTo>
                  <a:lnTo>
                    <a:pt x="1543840" y="215140"/>
                  </a:lnTo>
                  <a:lnTo>
                    <a:pt x="1543840" y="92954"/>
                  </a:lnTo>
                  <a:cubicBezTo>
                    <a:pt x="1543840" y="41617"/>
                    <a:pt x="1585457" y="0"/>
                    <a:pt x="163679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6F97AD89-D7C1-4D9C-A6EE-FB3EABAB50ED}"/>
                </a:ext>
              </a:extLst>
            </p:cNvPr>
            <p:cNvSpPr/>
            <p:nvPr/>
          </p:nvSpPr>
          <p:spPr>
            <a:xfrm>
              <a:off x="4159779" y="5617715"/>
              <a:ext cx="626737" cy="707731"/>
            </a:xfrm>
            <a:custGeom>
              <a:avLst/>
              <a:gdLst>
                <a:gd name="connsiteX0" fmla="*/ 1636794 w 3272760"/>
                <a:gd name="connsiteY0" fmla="*/ 0 h 3695700"/>
                <a:gd name="connsiteX1" fmla="*/ 1729748 w 3272760"/>
                <a:gd name="connsiteY1" fmla="*/ 92954 h 3695700"/>
                <a:gd name="connsiteX2" fmla="*/ 1729748 w 3272760"/>
                <a:gd name="connsiteY2" fmla="*/ 214662 h 3695700"/>
                <a:gd name="connsiteX3" fmla="*/ 1914779 w 3272760"/>
                <a:gd name="connsiteY3" fmla="*/ 107834 h 3695700"/>
                <a:gd name="connsiteX4" fmla="*/ 1958483 w 3272760"/>
                <a:gd name="connsiteY4" fmla="*/ 119545 h 3695700"/>
                <a:gd name="connsiteX5" fmla="*/ 1946773 w 3272760"/>
                <a:gd name="connsiteY5" fmla="*/ 163249 h 3695700"/>
                <a:gd name="connsiteX6" fmla="*/ 1729748 w 3272760"/>
                <a:gd name="connsiteY6" fmla="*/ 288549 h 3695700"/>
                <a:gd name="connsiteX7" fmla="*/ 1729748 w 3272760"/>
                <a:gd name="connsiteY7" fmla="*/ 400536 h 3695700"/>
                <a:gd name="connsiteX8" fmla="*/ 2078578 w 3272760"/>
                <a:gd name="connsiteY8" fmla="*/ 199139 h 3695700"/>
                <a:gd name="connsiteX9" fmla="*/ 2122283 w 3272760"/>
                <a:gd name="connsiteY9" fmla="*/ 210850 h 3695700"/>
                <a:gd name="connsiteX10" fmla="*/ 2110572 w 3272760"/>
                <a:gd name="connsiteY10" fmla="*/ 254554 h 3695700"/>
                <a:gd name="connsiteX11" fmla="*/ 1729748 w 3272760"/>
                <a:gd name="connsiteY11" fmla="*/ 474423 h 3695700"/>
                <a:gd name="connsiteX12" fmla="*/ 1729748 w 3272760"/>
                <a:gd name="connsiteY12" fmla="*/ 586412 h 3695700"/>
                <a:gd name="connsiteX13" fmla="*/ 2242379 w 3272760"/>
                <a:gd name="connsiteY13" fmla="*/ 290444 h 3695700"/>
                <a:gd name="connsiteX14" fmla="*/ 2286083 w 3272760"/>
                <a:gd name="connsiteY14" fmla="*/ 302155 h 3695700"/>
                <a:gd name="connsiteX15" fmla="*/ 2274373 w 3272760"/>
                <a:gd name="connsiteY15" fmla="*/ 345859 h 3695700"/>
                <a:gd name="connsiteX16" fmla="*/ 1729748 w 3272760"/>
                <a:gd name="connsiteY16" fmla="*/ 660299 h 3695700"/>
                <a:gd name="connsiteX17" fmla="*/ 1729748 w 3272760"/>
                <a:gd name="connsiteY17" fmla="*/ 772287 h 3695700"/>
                <a:gd name="connsiteX18" fmla="*/ 2406179 w 3272760"/>
                <a:gd name="connsiteY18" fmla="*/ 381749 h 3695700"/>
                <a:gd name="connsiteX19" fmla="*/ 2449884 w 3272760"/>
                <a:gd name="connsiteY19" fmla="*/ 393460 h 3695700"/>
                <a:gd name="connsiteX20" fmla="*/ 2438173 w 3272760"/>
                <a:gd name="connsiteY20" fmla="*/ 437165 h 3695700"/>
                <a:gd name="connsiteX21" fmla="*/ 1729748 w 3272760"/>
                <a:gd name="connsiteY21" fmla="*/ 846174 h 3695700"/>
                <a:gd name="connsiteX22" fmla="*/ 1729748 w 3272760"/>
                <a:gd name="connsiteY22" fmla="*/ 958163 h 3695700"/>
                <a:gd name="connsiteX23" fmla="*/ 2569980 w 3272760"/>
                <a:gd name="connsiteY23" fmla="*/ 473055 h 3695700"/>
                <a:gd name="connsiteX24" fmla="*/ 2613685 w 3272760"/>
                <a:gd name="connsiteY24" fmla="*/ 484765 h 3695700"/>
                <a:gd name="connsiteX25" fmla="*/ 2601974 w 3272760"/>
                <a:gd name="connsiteY25" fmla="*/ 528470 h 3695700"/>
                <a:gd name="connsiteX26" fmla="*/ 1729748 w 3272760"/>
                <a:gd name="connsiteY26" fmla="*/ 1032050 h 3695700"/>
                <a:gd name="connsiteX27" fmla="*/ 1729748 w 3272760"/>
                <a:gd name="connsiteY27" fmla="*/ 1144039 h 3695700"/>
                <a:gd name="connsiteX28" fmla="*/ 2733781 w 3272760"/>
                <a:gd name="connsiteY28" fmla="*/ 564360 h 3695700"/>
                <a:gd name="connsiteX29" fmla="*/ 2777486 w 3272760"/>
                <a:gd name="connsiteY29" fmla="*/ 576071 h 3695700"/>
                <a:gd name="connsiteX30" fmla="*/ 2765775 w 3272760"/>
                <a:gd name="connsiteY30" fmla="*/ 619775 h 3695700"/>
                <a:gd name="connsiteX31" fmla="*/ 1729748 w 3272760"/>
                <a:gd name="connsiteY31" fmla="*/ 1217926 h 3695700"/>
                <a:gd name="connsiteX32" fmla="*/ 1729748 w 3272760"/>
                <a:gd name="connsiteY32" fmla="*/ 1329915 h 3695700"/>
                <a:gd name="connsiteX33" fmla="*/ 2897582 w 3272760"/>
                <a:gd name="connsiteY33" fmla="*/ 655665 h 3695700"/>
                <a:gd name="connsiteX34" fmla="*/ 2941286 w 3272760"/>
                <a:gd name="connsiteY34" fmla="*/ 667376 h 3695700"/>
                <a:gd name="connsiteX35" fmla="*/ 2929576 w 3272760"/>
                <a:gd name="connsiteY35" fmla="*/ 711080 h 3695700"/>
                <a:gd name="connsiteX36" fmla="*/ 1729747 w 3272760"/>
                <a:gd name="connsiteY36" fmla="*/ 1403802 h 3695700"/>
                <a:gd name="connsiteX37" fmla="*/ 1729747 w 3272760"/>
                <a:gd name="connsiteY37" fmla="*/ 1515790 h 3695700"/>
                <a:gd name="connsiteX38" fmla="*/ 3061382 w 3272760"/>
                <a:gd name="connsiteY38" fmla="*/ 746970 h 3695700"/>
                <a:gd name="connsiteX39" fmla="*/ 3105087 w 3272760"/>
                <a:gd name="connsiteY39" fmla="*/ 758681 h 3695700"/>
                <a:gd name="connsiteX40" fmla="*/ 3093376 w 3272760"/>
                <a:gd name="connsiteY40" fmla="*/ 802386 h 3695700"/>
                <a:gd name="connsiteX41" fmla="*/ 1729747 w 3272760"/>
                <a:gd name="connsiteY41" fmla="*/ 1589677 h 3695700"/>
                <a:gd name="connsiteX42" fmla="*/ 1729747 w 3272760"/>
                <a:gd name="connsiteY42" fmla="*/ 1700704 h 3695700"/>
                <a:gd name="connsiteX43" fmla="*/ 3224764 w 3272760"/>
                <a:gd name="connsiteY43" fmla="*/ 837556 h 3695700"/>
                <a:gd name="connsiteX44" fmla="*/ 3268469 w 3272760"/>
                <a:gd name="connsiteY44" fmla="*/ 849266 h 3695700"/>
                <a:gd name="connsiteX45" fmla="*/ 3256758 w 3272760"/>
                <a:gd name="connsiteY45" fmla="*/ 892971 h 3695700"/>
                <a:gd name="connsiteX46" fmla="*/ 1729747 w 3272760"/>
                <a:gd name="connsiteY46" fmla="*/ 1774591 h 3695700"/>
                <a:gd name="connsiteX47" fmla="*/ 1729747 w 3272760"/>
                <a:gd name="connsiteY47" fmla="*/ 1774798 h 3695700"/>
                <a:gd name="connsiteX48" fmla="*/ 1826550 w 3272760"/>
                <a:gd name="connsiteY48" fmla="*/ 1830687 h 3695700"/>
                <a:gd name="connsiteX49" fmla="*/ 3221937 w 3272760"/>
                <a:gd name="connsiteY49" fmla="*/ 1025060 h 3695700"/>
                <a:gd name="connsiteX50" fmla="*/ 3265642 w 3272760"/>
                <a:gd name="connsiteY50" fmla="*/ 1036770 h 3695700"/>
                <a:gd name="connsiteX51" fmla="*/ 3253931 w 3272760"/>
                <a:gd name="connsiteY51" fmla="*/ 1080475 h 3695700"/>
                <a:gd name="connsiteX52" fmla="*/ 1890538 w 3272760"/>
                <a:gd name="connsiteY52" fmla="*/ 1867630 h 3695700"/>
                <a:gd name="connsiteX53" fmla="*/ 1987523 w 3272760"/>
                <a:gd name="connsiteY53" fmla="*/ 1923625 h 3695700"/>
                <a:gd name="connsiteX54" fmla="*/ 3219110 w 3272760"/>
                <a:gd name="connsiteY54" fmla="*/ 1212568 h 3695700"/>
                <a:gd name="connsiteX55" fmla="*/ 3262814 w 3272760"/>
                <a:gd name="connsiteY55" fmla="*/ 1224279 h 3695700"/>
                <a:gd name="connsiteX56" fmla="*/ 3251104 w 3272760"/>
                <a:gd name="connsiteY56" fmla="*/ 1267983 h 3695700"/>
                <a:gd name="connsiteX57" fmla="*/ 2051511 w 3272760"/>
                <a:gd name="connsiteY57" fmla="*/ 1960568 h 3695700"/>
                <a:gd name="connsiteX58" fmla="*/ 2148496 w 3272760"/>
                <a:gd name="connsiteY58" fmla="*/ 2016563 h 3695700"/>
                <a:gd name="connsiteX59" fmla="*/ 3216282 w 3272760"/>
                <a:gd name="connsiteY59" fmla="*/ 1400076 h 3695700"/>
                <a:gd name="connsiteX60" fmla="*/ 3259987 w 3272760"/>
                <a:gd name="connsiteY60" fmla="*/ 1411787 h 3695700"/>
                <a:gd name="connsiteX61" fmla="*/ 3248276 w 3272760"/>
                <a:gd name="connsiteY61" fmla="*/ 1455491 h 3695700"/>
                <a:gd name="connsiteX62" fmla="*/ 2212484 w 3272760"/>
                <a:gd name="connsiteY62" fmla="*/ 2053506 h 3695700"/>
                <a:gd name="connsiteX63" fmla="*/ 2309469 w 3272760"/>
                <a:gd name="connsiteY63" fmla="*/ 2109500 h 3695700"/>
                <a:gd name="connsiteX64" fmla="*/ 3213454 w 3272760"/>
                <a:gd name="connsiteY64" fmla="*/ 1587584 h 3695700"/>
                <a:gd name="connsiteX65" fmla="*/ 3257159 w 3272760"/>
                <a:gd name="connsiteY65" fmla="*/ 1599295 h 3695700"/>
                <a:gd name="connsiteX66" fmla="*/ 3245448 w 3272760"/>
                <a:gd name="connsiteY66" fmla="*/ 1643000 h 3695700"/>
                <a:gd name="connsiteX67" fmla="*/ 2373457 w 3272760"/>
                <a:gd name="connsiteY67" fmla="*/ 2146444 h 3695700"/>
                <a:gd name="connsiteX68" fmla="*/ 2470442 w 3272760"/>
                <a:gd name="connsiteY68" fmla="*/ 2202438 h 3695700"/>
                <a:gd name="connsiteX69" fmla="*/ 3210626 w 3272760"/>
                <a:gd name="connsiteY69" fmla="*/ 1775093 h 3695700"/>
                <a:gd name="connsiteX70" fmla="*/ 3254331 w 3272760"/>
                <a:gd name="connsiteY70" fmla="*/ 1786803 h 3695700"/>
                <a:gd name="connsiteX71" fmla="*/ 3242620 w 3272760"/>
                <a:gd name="connsiteY71" fmla="*/ 1830508 h 3695700"/>
                <a:gd name="connsiteX72" fmla="*/ 2534430 w 3272760"/>
                <a:gd name="connsiteY72" fmla="*/ 2239382 h 3695700"/>
                <a:gd name="connsiteX73" fmla="*/ 2631415 w 3272760"/>
                <a:gd name="connsiteY73" fmla="*/ 2295376 h 3695700"/>
                <a:gd name="connsiteX74" fmla="*/ 3207799 w 3272760"/>
                <a:gd name="connsiteY74" fmla="*/ 1962601 h 3695700"/>
                <a:gd name="connsiteX75" fmla="*/ 3251503 w 3272760"/>
                <a:gd name="connsiteY75" fmla="*/ 1974311 h 3695700"/>
                <a:gd name="connsiteX76" fmla="*/ 3239793 w 3272760"/>
                <a:gd name="connsiteY76" fmla="*/ 2018016 h 3695700"/>
                <a:gd name="connsiteX77" fmla="*/ 2695403 w 3272760"/>
                <a:gd name="connsiteY77" fmla="*/ 2332320 h 3695700"/>
                <a:gd name="connsiteX78" fmla="*/ 2792388 w 3272760"/>
                <a:gd name="connsiteY78" fmla="*/ 2388314 h 3695700"/>
                <a:gd name="connsiteX79" fmla="*/ 3204971 w 3272760"/>
                <a:gd name="connsiteY79" fmla="*/ 2150109 h 3695700"/>
                <a:gd name="connsiteX80" fmla="*/ 3248676 w 3272760"/>
                <a:gd name="connsiteY80" fmla="*/ 2161820 h 3695700"/>
                <a:gd name="connsiteX81" fmla="*/ 3236965 w 3272760"/>
                <a:gd name="connsiteY81" fmla="*/ 2205524 h 3695700"/>
                <a:gd name="connsiteX82" fmla="*/ 2856376 w 3272760"/>
                <a:gd name="connsiteY82" fmla="*/ 2425257 h 3695700"/>
                <a:gd name="connsiteX83" fmla="*/ 2953360 w 3272760"/>
                <a:gd name="connsiteY83" fmla="*/ 2481251 h 3695700"/>
                <a:gd name="connsiteX84" fmla="*/ 3202144 w 3272760"/>
                <a:gd name="connsiteY84" fmla="*/ 2337616 h 3695700"/>
                <a:gd name="connsiteX85" fmla="*/ 3245848 w 3272760"/>
                <a:gd name="connsiteY85" fmla="*/ 2349326 h 3695700"/>
                <a:gd name="connsiteX86" fmla="*/ 3234138 w 3272760"/>
                <a:gd name="connsiteY86" fmla="*/ 2393031 h 3695700"/>
                <a:gd name="connsiteX87" fmla="*/ 3017348 w 3272760"/>
                <a:gd name="connsiteY87" fmla="*/ 2518195 h 3695700"/>
                <a:gd name="connsiteX88" fmla="*/ 3177957 w 3272760"/>
                <a:gd name="connsiteY88" fmla="*/ 2610922 h 3695700"/>
                <a:gd name="connsiteX89" fmla="*/ 3211980 w 3272760"/>
                <a:gd name="connsiteY89" fmla="*/ 2737900 h 3695700"/>
                <a:gd name="connsiteX90" fmla="*/ 3211982 w 3272760"/>
                <a:gd name="connsiteY90" fmla="*/ 2737899 h 3695700"/>
                <a:gd name="connsiteX91" fmla="*/ 3085004 w 3272760"/>
                <a:gd name="connsiteY91" fmla="*/ 2771923 h 3695700"/>
                <a:gd name="connsiteX92" fmla="*/ 2955738 w 3272760"/>
                <a:gd name="connsiteY92" fmla="*/ 2697291 h 3695700"/>
                <a:gd name="connsiteX93" fmla="*/ 2955738 w 3272760"/>
                <a:gd name="connsiteY93" fmla="*/ 2894086 h 3695700"/>
                <a:gd name="connsiteX94" fmla="*/ 2923744 w 3272760"/>
                <a:gd name="connsiteY94" fmla="*/ 2926080 h 3695700"/>
                <a:gd name="connsiteX95" fmla="*/ 2891750 w 3272760"/>
                <a:gd name="connsiteY95" fmla="*/ 2894086 h 3695700"/>
                <a:gd name="connsiteX96" fmla="*/ 2891750 w 3272760"/>
                <a:gd name="connsiteY96" fmla="*/ 2660348 h 3695700"/>
                <a:gd name="connsiteX97" fmla="*/ 2794766 w 3272760"/>
                <a:gd name="connsiteY97" fmla="*/ 2604354 h 3695700"/>
                <a:gd name="connsiteX98" fmla="*/ 2794766 w 3272760"/>
                <a:gd name="connsiteY98" fmla="*/ 2990288 h 3695700"/>
                <a:gd name="connsiteX99" fmla="*/ 2762772 w 3272760"/>
                <a:gd name="connsiteY99" fmla="*/ 3022282 h 3695700"/>
                <a:gd name="connsiteX100" fmla="*/ 2730778 w 3272760"/>
                <a:gd name="connsiteY100" fmla="*/ 2990288 h 3695700"/>
                <a:gd name="connsiteX101" fmla="*/ 2730778 w 3272760"/>
                <a:gd name="connsiteY101" fmla="*/ 2567411 h 3695700"/>
                <a:gd name="connsiteX102" fmla="*/ 2633793 w 3272760"/>
                <a:gd name="connsiteY102" fmla="*/ 2511416 h 3695700"/>
                <a:gd name="connsiteX103" fmla="*/ 2633793 w 3272760"/>
                <a:gd name="connsiteY103" fmla="*/ 3086491 h 3695700"/>
                <a:gd name="connsiteX104" fmla="*/ 2601799 w 3272760"/>
                <a:gd name="connsiteY104" fmla="*/ 3118485 h 3695700"/>
                <a:gd name="connsiteX105" fmla="*/ 2569805 w 3272760"/>
                <a:gd name="connsiteY105" fmla="*/ 3086491 h 3695700"/>
                <a:gd name="connsiteX106" fmla="*/ 2569805 w 3272760"/>
                <a:gd name="connsiteY106" fmla="*/ 2474473 h 3695700"/>
                <a:gd name="connsiteX107" fmla="*/ 2472820 w 3272760"/>
                <a:gd name="connsiteY107" fmla="*/ 2418479 h 3695700"/>
                <a:gd name="connsiteX108" fmla="*/ 2472820 w 3272760"/>
                <a:gd name="connsiteY108" fmla="*/ 3182694 h 3695700"/>
                <a:gd name="connsiteX109" fmla="*/ 2440826 w 3272760"/>
                <a:gd name="connsiteY109" fmla="*/ 3214688 h 3695700"/>
                <a:gd name="connsiteX110" fmla="*/ 2408832 w 3272760"/>
                <a:gd name="connsiteY110" fmla="*/ 3182694 h 3695700"/>
                <a:gd name="connsiteX111" fmla="*/ 2408832 w 3272760"/>
                <a:gd name="connsiteY111" fmla="*/ 2381535 h 3695700"/>
                <a:gd name="connsiteX112" fmla="*/ 2311847 w 3272760"/>
                <a:gd name="connsiteY112" fmla="*/ 2325541 h 3695700"/>
                <a:gd name="connsiteX113" fmla="*/ 2311847 w 3272760"/>
                <a:gd name="connsiteY113" fmla="*/ 3278897 h 3695700"/>
                <a:gd name="connsiteX114" fmla="*/ 2279853 w 3272760"/>
                <a:gd name="connsiteY114" fmla="*/ 3310891 h 3695700"/>
                <a:gd name="connsiteX115" fmla="*/ 2247859 w 3272760"/>
                <a:gd name="connsiteY115" fmla="*/ 3278897 h 3695700"/>
                <a:gd name="connsiteX116" fmla="*/ 2247859 w 3272760"/>
                <a:gd name="connsiteY116" fmla="*/ 2288597 h 3695700"/>
                <a:gd name="connsiteX117" fmla="*/ 2150874 w 3272760"/>
                <a:gd name="connsiteY117" fmla="*/ 2232603 h 3695700"/>
                <a:gd name="connsiteX118" fmla="*/ 2150874 w 3272760"/>
                <a:gd name="connsiteY118" fmla="*/ 3375100 h 3695700"/>
                <a:gd name="connsiteX119" fmla="*/ 2118880 w 3272760"/>
                <a:gd name="connsiteY119" fmla="*/ 3407094 h 3695700"/>
                <a:gd name="connsiteX120" fmla="*/ 2086886 w 3272760"/>
                <a:gd name="connsiteY120" fmla="*/ 3375100 h 3695700"/>
                <a:gd name="connsiteX121" fmla="*/ 2086886 w 3272760"/>
                <a:gd name="connsiteY121" fmla="*/ 2195660 h 3695700"/>
                <a:gd name="connsiteX122" fmla="*/ 1989901 w 3272760"/>
                <a:gd name="connsiteY122" fmla="*/ 2139666 h 3695700"/>
                <a:gd name="connsiteX123" fmla="*/ 1989901 w 3272760"/>
                <a:gd name="connsiteY123" fmla="*/ 3471303 h 3695700"/>
                <a:gd name="connsiteX124" fmla="*/ 1957907 w 3272760"/>
                <a:gd name="connsiteY124" fmla="*/ 3503297 h 3695700"/>
                <a:gd name="connsiteX125" fmla="*/ 1925913 w 3272760"/>
                <a:gd name="connsiteY125" fmla="*/ 3471303 h 3695700"/>
                <a:gd name="connsiteX126" fmla="*/ 1925913 w 3272760"/>
                <a:gd name="connsiteY126" fmla="*/ 2102722 h 3695700"/>
                <a:gd name="connsiteX127" fmla="*/ 1828928 w 3272760"/>
                <a:gd name="connsiteY127" fmla="*/ 2046728 h 3695700"/>
                <a:gd name="connsiteX128" fmla="*/ 1828928 w 3272760"/>
                <a:gd name="connsiteY128" fmla="*/ 3567506 h 3695700"/>
                <a:gd name="connsiteX129" fmla="*/ 1796934 w 3272760"/>
                <a:gd name="connsiteY129" fmla="*/ 3599500 h 3695700"/>
                <a:gd name="connsiteX130" fmla="*/ 1764940 w 3272760"/>
                <a:gd name="connsiteY130" fmla="*/ 3567506 h 3695700"/>
                <a:gd name="connsiteX131" fmla="*/ 1764940 w 3272760"/>
                <a:gd name="connsiteY131" fmla="*/ 2009784 h 3695700"/>
                <a:gd name="connsiteX132" fmla="*/ 1668788 w 3272760"/>
                <a:gd name="connsiteY132" fmla="*/ 1954271 h 3695700"/>
                <a:gd name="connsiteX133" fmla="*/ 1668788 w 3272760"/>
                <a:gd name="connsiteY133" fmla="*/ 3663706 h 3695700"/>
                <a:gd name="connsiteX134" fmla="*/ 1636794 w 3272760"/>
                <a:gd name="connsiteY134" fmla="*/ 3695700 h 3695700"/>
                <a:gd name="connsiteX135" fmla="*/ 1604800 w 3272760"/>
                <a:gd name="connsiteY135" fmla="*/ 3663706 h 3695700"/>
                <a:gd name="connsiteX136" fmla="*/ 1604800 w 3272760"/>
                <a:gd name="connsiteY136" fmla="*/ 1949871 h 3695700"/>
                <a:gd name="connsiteX137" fmla="*/ 1507818 w 3272760"/>
                <a:gd name="connsiteY137" fmla="*/ 2005863 h 3695700"/>
                <a:gd name="connsiteX138" fmla="*/ 1507818 w 3272760"/>
                <a:gd name="connsiteY138" fmla="*/ 3567506 h 3695700"/>
                <a:gd name="connsiteX139" fmla="*/ 1475824 w 3272760"/>
                <a:gd name="connsiteY139" fmla="*/ 3599500 h 3695700"/>
                <a:gd name="connsiteX140" fmla="*/ 1443830 w 3272760"/>
                <a:gd name="connsiteY140" fmla="*/ 3567506 h 3695700"/>
                <a:gd name="connsiteX141" fmla="*/ 1443830 w 3272760"/>
                <a:gd name="connsiteY141" fmla="*/ 2042806 h 3695700"/>
                <a:gd name="connsiteX142" fmla="*/ 1346845 w 3272760"/>
                <a:gd name="connsiteY142" fmla="*/ 2098801 h 3695700"/>
                <a:gd name="connsiteX143" fmla="*/ 1346845 w 3272760"/>
                <a:gd name="connsiteY143" fmla="*/ 3471303 h 3695700"/>
                <a:gd name="connsiteX144" fmla="*/ 1314851 w 3272760"/>
                <a:gd name="connsiteY144" fmla="*/ 3503297 h 3695700"/>
                <a:gd name="connsiteX145" fmla="*/ 1282857 w 3272760"/>
                <a:gd name="connsiteY145" fmla="*/ 3471303 h 3695700"/>
                <a:gd name="connsiteX146" fmla="*/ 1282857 w 3272760"/>
                <a:gd name="connsiteY146" fmla="*/ 2135744 h 3695700"/>
                <a:gd name="connsiteX147" fmla="*/ 1185872 w 3272760"/>
                <a:gd name="connsiteY147" fmla="*/ 2191738 h 3695700"/>
                <a:gd name="connsiteX148" fmla="*/ 1185872 w 3272760"/>
                <a:gd name="connsiteY148" fmla="*/ 3375100 h 3695700"/>
                <a:gd name="connsiteX149" fmla="*/ 1153878 w 3272760"/>
                <a:gd name="connsiteY149" fmla="*/ 3407094 h 3695700"/>
                <a:gd name="connsiteX150" fmla="*/ 1121884 w 3272760"/>
                <a:gd name="connsiteY150" fmla="*/ 3375100 h 3695700"/>
                <a:gd name="connsiteX151" fmla="*/ 1121884 w 3272760"/>
                <a:gd name="connsiteY151" fmla="*/ 2228682 h 3695700"/>
                <a:gd name="connsiteX152" fmla="*/ 1024899 w 3272760"/>
                <a:gd name="connsiteY152" fmla="*/ 2284676 h 3695700"/>
                <a:gd name="connsiteX153" fmla="*/ 1024899 w 3272760"/>
                <a:gd name="connsiteY153" fmla="*/ 3278897 h 3695700"/>
                <a:gd name="connsiteX154" fmla="*/ 992905 w 3272760"/>
                <a:gd name="connsiteY154" fmla="*/ 3310891 h 3695700"/>
                <a:gd name="connsiteX155" fmla="*/ 960911 w 3272760"/>
                <a:gd name="connsiteY155" fmla="*/ 3278897 h 3695700"/>
                <a:gd name="connsiteX156" fmla="*/ 960911 w 3272760"/>
                <a:gd name="connsiteY156" fmla="*/ 2321620 h 3695700"/>
                <a:gd name="connsiteX157" fmla="*/ 863926 w 3272760"/>
                <a:gd name="connsiteY157" fmla="*/ 2377614 h 3695700"/>
                <a:gd name="connsiteX158" fmla="*/ 863926 w 3272760"/>
                <a:gd name="connsiteY158" fmla="*/ 3182694 h 3695700"/>
                <a:gd name="connsiteX159" fmla="*/ 831932 w 3272760"/>
                <a:gd name="connsiteY159" fmla="*/ 3214688 h 3695700"/>
                <a:gd name="connsiteX160" fmla="*/ 799938 w 3272760"/>
                <a:gd name="connsiteY160" fmla="*/ 3182694 h 3695700"/>
                <a:gd name="connsiteX161" fmla="*/ 799938 w 3272760"/>
                <a:gd name="connsiteY161" fmla="*/ 2414557 h 3695700"/>
                <a:gd name="connsiteX162" fmla="*/ 702953 w 3272760"/>
                <a:gd name="connsiteY162" fmla="*/ 2470552 h 3695700"/>
                <a:gd name="connsiteX163" fmla="*/ 702953 w 3272760"/>
                <a:gd name="connsiteY163" fmla="*/ 3086491 h 3695700"/>
                <a:gd name="connsiteX164" fmla="*/ 670959 w 3272760"/>
                <a:gd name="connsiteY164" fmla="*/ 3118485 h 3695700"/>
                <a:gd name="connsiteX165" fmla="*/ 638965 w 3272760"/>
                <a:gd name="connsiteY165" fmla="*/ 3086491 h 3695700"/>
                <a:gd name="connsiteX166" fmla="*/ 638965 w 3272760"/>
                <a:gd name="connsiteY166" fmla="*/ 2507495 h 3695700"/>
                <a:gd name="connsiteX167" fmla="*/ 541980 w 3272760"/>
                <a:gd name="connsiteY167" fmla="*/ 2563489 h 3695700"/>
                <a:gd name="connsiteX168" fmla="*/ 541980 w 3272760"/>
                <a:gd name="connsiteY168" fmla="*/ 2990288 h 3695700"/>
                <a:gd name="connsiteX169" fmla="*/ 509986 w 3272760"/>
                <a:gd name="connsiteY169" fmla="*/ 3022282 h 3695700"/>
                <a:gd name="connsiteX170" fmla="*/ 477992 w 3272760"/>
                <a:gd name="connsiteY170" fmla="*/ 2990288 h 3695700"/>
                <a:gd name="connsiteX171" fmla="*/ 477992 w 3272760"/>
                <a:gd name="connsiteY171" fmla="*/ 2600433 h 3695700"/>
                <a:gd name="connsiteX172" fmla="*/ 381008 w 3272760"/>
                <a:gd name="connsiteY172" fmla="*/ 2656426 h 3695700"/>
                <a:gd name="connsiteX173" fmla="*/ 381008 w 3272760"/>
                <a:gd name="connsiteY173" fmla="*/ 2894086 h 3695700"/>
                <a:gd name="connsiteX174" fmla="*/ 349014 w 3272760"/>
                <a:gd name="connsiteY174" fmla="*/ 2926080 h 3695700"/>
                <a:gd name="connsiteX175" fmla="*/ 317020 w 3272760"/>
                <a:gd name="connsiteY175" fmla="*/ 2894086 h 3695700"/>
                <a:gd name="connsiteX176" fmla="*/ 317020 w 3272760"/>
                <a:gd name="connsiteY176" fmla="*/ 2693370 h 3695700"/>
                <a:gd name="connsiteX177" fmla="*/ 180962 w 3272760"/>
                <a:gd name="connsiteY177" fmla="*/ 2771923 h 3695700"/>
                <a:gd name="connsiteX178" fmla="*/ 53984 w 3272760"/>
                <a:gd name="connsiteY178" fmla="*/ 2737899 h 3695700"/>
                <a:gd name="connsiteX179" fmla="*/ 53986 w 3272760"/>
                <a:gd name="connsiteY179" fmla="*/ 2737900 h 3695700"/>
                <a:gd name="connsiteX180" fmla="*/ 88009 w 3272760"/>
                <a:gd name="connsiteY180" fmla="*/ 2610922 h 3695700"/>
                <a:gd name="connsiteX181" fmla="*/ 252015 w 3272760"/>
                <a:gd name="connsiteY181" fmla="*/ 2516234 h 3695700"/>
                <a:gd name="connsiteX182" fmla="*/ 38623 w 3272760"/>
                <a:gd name="connsiteY182" fmla="*/ 2393031 h 3695700"/>
                <a:gd name="connsiteX183" fmla="*/ 26912 w 3272760"/>
                <a:gd name="connsiteY183" fmla="*/ 2349326 h 3695700"/>
                <a:gd name="connsiteX184" fmla="*/ 70617 w 3272760"/>
                <a:gd name="connsiteY184" fmla="*/ 2337616 h 3695700"/>
                <a:gd name="connsiteX185" fmla="*/ 316003 w 3272760"/>
                <a:gd name="connsiteY185" fmla="*/ 2479290 h 3695700"/>
                <a:gd name="connsiteX186" fmla="*/ 412987 w 3272760"/>
                <a:gd name="connsiteY186" fmla="*/ 2423296 h 3695700"/>
                <a:gd name="connsiteX187" fmla="*/ 35795 w 3272760"/>
                <a:gd name="connsiteY187" fmla="*/ 2205524 h 3695700"/>
                <a:gd name="connsiteX188" fmla="*/ 24085 w 3272760"/>
                <a:gd name="connsiteY188" fmla="*/ 2161820 h 3695700"/>
                <a:gd name="connsiteX189" fmla="*/ 67789 w 3272760"/>
                <a:gd name="connsiteY189" fmla="*/ 2150109 h 3695700"/>
                <a:gd name="connsiteX190" fmla="*/ 476975 w 3272760"/>
                <a:gd name="connsiteY190" fmla="*/ 2386353 h 3695700"/>
                <a:gd name="connsiteX191" fmla="*/ 573960 w 3272760"/>
                <a:gd name="connsiteY191" fmla="*/ 2330358 h 3695700"/>
                <a:gd name="connsiteX192" fmla="*/ 32967 w 3272760"/>
                <a:gd name="connsiteY192" fmla="*/ 2018016 h 3695700"/>
                <a:gd name="connsiteX193" fmla="*/ 21257 w 3272760"/>
                <a:gd name="connsiteY193" fmla="*/ 1974311 h 3695700"/>
                <a:gd name="connsiteX194" fmla="*/ 64961 w 3272760"/>
                <a:gd name="connsiteY194" fmla="*/ 1962601 h 3695700"/>
                <a:gd name="connsiteX195" fmla="*/ 637948 w 3272760"/>
                <a:gd name="connsiteY195" fmla="*/ 2293415 h 3695700"/>
                <a:gd name="connsiteX196" fmla="*/ 734933 w 3272760"/>
                <a:gd name="connsiteY196" fmla="*/ 2237421 h 3695700"/>
                <a:gd name="connsiteX197" fmla="*/ 30140 w 3272760"/>
                <a:gd name="connsiteY197" fmla="*/ 1830508 h 3695700"/>
                <a:gd name="connsiteX198" fmla="*/ 18429 w 3272760"/>
                <a:gd name="connsiteY198" fmla="*/ 1786803 h 3695700"/>
                <a:gd name="connsiteX199" fmla="*/ 62134 w 3272760"/>
                <a:gd name="connsiteY199" fmla="*/ 1775093 h 3695700"/>
                <a:gd name="connsiteX200" fmla="*/ 798921 w 3272760"/>
                <a:gd name="connsiteY200" fmla="*/ 2200477 h 3695700"/>
                <a:gd name="connsiteX201" fmla="*/ 895906 w 3272760"/>
                <a:gd name="connsiteY201" fmla="*/ 2144483 h 3695700"/>
                <a:gd name="connsiteX202" fmla="*/ 27312 w 3272760"/>
                <a:gd name="connsiteY202" fmla="*/ 1643000 h 3695700"/>
                <a:gd name="connsiteX203" fmla="*/ 15601 w 3272760"/>
                <a:gd name="connsiteY203" fmla="*/ 1599295 h 3695700"/>
                <a:gd name="connsiteX204" fmla="*/ 59306 w 3272760"/>
                <a:gd name="connsiteY204" fmla="*/ 1587584 h 3695700"/>
                <a:gd name="connsiteX205" fmla="*/ 959894 w 3272760"/>
                <a:gd name="connsiteY205" fmla="*/ 2107539 h 3695700"/>
                <a:gd name="connsiteX206" fmla="*/ 1056879 w 3272760"/>
                <a:gd name="connsiteY206" fmla="*/ 2051545 h 3695700"/>
                <a:gd name="connsiteX207" fmla="*/ 24484 w 3272760"/>
                <a:gd name="connsiteY207" fmla="*/ 1455491 h 3695700"/>
                <a:gd name="connsiteX208" fmla="*/ 12774 w 3272760"/>
                <a:gd name="connsiteY208" fmla="*/ 1411787 h 3695700"/>
                <a:gd name="connsiteX209" fmla="*/ 56478 w 3272760"/>
                <a:gd name="connsiteY209" fmla="*/ 1400076 h 3695700"/>
                <a:gd name="connsiteX210" fmla="*/ 1120867 w 3272760"/>
                <a:gd name="connsiteY210" fmla="*/ 2014601 h 3695700"/>
                <a:gd name="connsiteX211" fmla="*/ 1217852 w 3272760"/>
                <a:gd name="connsiteY211" fmla="*/ 1958607 h 3695700"/>
                <a:gd name="connsiteX212" fmla="*/ 21656 w 3272760"/>
                <a:gd name="connsiteY212" fmla="*/ 1267983 h 3695700"/>
                <a:gd name="connsiteX213" fmla="*/ 9946 w 3272760"/>
                <a:gd name="connsiteY213" fmla="*/ 1224279 h 3695700"/>
                <a:gd name="connsiteX214" fmla="*/ 53650 w 3272760"/>
                <a:gd name="connsiteY214" fmla="*/ 1212568 h 3695700"/>
                <a:gd name="connsiteX215" fmla="*/ 1281840 w 3272760"/>
                <a:gd name="connsiteY215" fmla="*/ 1921664 h 3695700"/>
                <a:gd name="connsiteX216" fmla="*/ 1378825 w 3272760"/>
                <a:gd name="connsiteY216" fmla="*/ 1865669 h 3695700"/>
                <a:gd name="connsiteX217" fmla="*/ 18829 w 3272760"/>
                <a:gd name="connsiteY217" fmla="*/ 1080475 h 3695700"/>
                <a:gd name="connsiteX218" fmla="*/ 7118 w 3272760"/>
                <a:gd name="connsiteY218" fmla="*/ 1036770 h 3695700"/>
                <a:gd name="connsiteX219" fmla="*/ 50823 w 3272760"/>
                <a:gd name="connsiteY219" fmla="*/ 1025060 h 3695700"/>
                <a:gd name="connsiteX220" fmla="*/ 1442813 w 3272760"/>
                <a:gd name="connsiteY220" fmla="*/ 1828726 h 3695700"/>
                <a:gd name="connsiteX221" fmla="*/ 1539795 w 3272760"/>
                <a:gd name="connsiteY221" fmla="*/ 1772733 h 3695700"/>
                <a:gd name="connsiteX222" fmla="*/ 16002 w 3272760"/>
                <a:gd name="connsiteY222" fmla="*/ 892971 h 3695700"/>
                <a:gd name="connsiteX223" fmla="*/ 4291 w 3272760"/>
                <a:gd name="connsiteY223" fmla="*/ 849266 h 3695700"/>
                <a:gd name="connsiteX224" fmla="*/ 47996 w 3272760"/>
                <a:gd name="connsiteY224" fmla="*/ 837556 h 3695700"/>
                <a:gd name="connsiteX225" fmla="*/ 1543840 w 3272760"/>
                <a:gd name="connsiteY225" fmla="*/ 1701181 h 3695700"/>
                <a:gd name="connsiteX226" fmla="*/ 1543840 w 3272760"/>
                <a:gd name="connsiteY226" fmla="*/ 1590155 h 3695700"/>
                <a:gd name="connsiteX227" fmla="*/ 179384 w 3272760"/>
                <a:gd name="connsiteY227" fmla="*/ 802386 h 3695700"/>
                <a:gd name="connsiteX228" fmla="*/ 167673 w 3272760"/>
                <a:gd name="connsiteY228" fmla="*/ 758681 h 3695700"/>
                <a:gd name="connsiteX229" fmla="*/ 211378 w 3272760"/>
                <a:gd name="connsiteY229" fmla="*/ 746970 h 3695700"/>
                <a:gd name="connsiteX230" fmla="*/ 1543840 w 3272760"/>
                <a:gd name="connsiteY230" fmla="*/ 1516268 h 3695700"/>
                <a:gd name="connsiteX231" fmla="*/ 1543840 w 3272760"/>
                <a:gd name="connsiteY231" fmla="*/ 1404279 h 3695700"/>
                <a:gd name="connsiteX232" fmla="*/ 343184 w 3272760"/>
                <a:gd name="connsiteY232" fmla="*/ 711080 h 3695700"/>
                <a:gd name="connsiteX233" fmla="*/ 331474 w 3272760"/>
                <a:gd name="connsiteY233" fmla="*/ 667376 h 3695700"/>
                <a:gd name="connsiteX234" fmla="*/ 375178 w 3272760"/>
                <a:gd name="connsiteY234" fmla="*/ 655665 h 3695700"/>
                <a:gd name="connsiteX235" fmla="*/ 1543840 w 3272760"/>
                <a:gd name="connsiteY235" fmla="*/ 1330392 h 3695700"/>
                <a:gd name="connsiteX236" fmla="*/ 1543840 w 3272760"/>
                <a:gd name="connsiteY236" fmla="*/ 1218404 h 3695700"/>
                <a:gd name="connsiteX237" fmla="*/ 506985 w 3272760"/>
                <a:gd name="connsiteY237" fmla="*/ 619775 h 3695700"/>
                <a:gd name="connsiteX238" fmla="*/ 495275 w 3272760"/>
                <a:gd name="connsiteY238" fmla="*/ 576071 h 3695700"/>
                <a:gd name="connsiteX239" fmla="*/ 538979 w 3272760"/>
                <a:gd name="connsiteY239" fmla="*/ 564360 h 3695700"/>
                <a:gd name="connsiteX240" fmla="*/ 1543840 w 3272760"/>
                <a:gd name="connsiteY240" fmla="*/ 1144517 h 3695700"/>
                <a:gd name="connsiteX241" fmla="*/ 1543840 w 3272760"/>
                <a:gd name="connsiteY241" fmla="*/ 1032528 h 3695700"/>
                <a:gd name="connsiteX242" fmla="*/ 670786 w 3272760"/>
                <a:gd name="connsiteY242" fmla="*/ 528470 h 3695700"/>
                <a:gd name="connsiteX243" fmla="*/ 659075 w 3272760"/>
                <a:gd name="connsiteY243" fmla="*/ 484765 h 3695700"/>
                <a:gd name="connsiteX244" fmla="*/ 702780 w 3272760"/>
                <a:gd name="connsiteY244" fmla="*/ 473055 h 3695700"/>
                <a:gd name="connsiteX245" fmla="*/ 1543840 w 3272760"/>
                <a:gd name="connsiteY245" fmla="*/ 958641 h 3695700"/>
                <a:gd name="connsiteX246" fmla="*/ 1543840 w 3272760"/>
                <a:gd name="connsiteY246" fmla="*/ 846652 h 3695700"/>
                <a:gd name="connsiteX247" fmla="*/ 834587 w 3272760"/>
                <a:gd name="connsiteY247" fmla="*/ 437165 h 3695700"/>
                <a:gd name="connsiteX248" fmla="*/ 822876 w 3272760"/>
                <a:gd name="connsiteY248" fmla="*/ 393460 h 3695700"/>
                <a:gd name="connsiteX249" fmla="*/ 866581 w 3272760"/>
                <a:gd name="connsiteY249" fmla="*/ 381749 h 3695700"/>
                <a:gd name="connsiteX250" fmla="*/ 1543840 w 3272760"/>
                <a:gd name="connsiteY250" fmla="*/ 772765 h 3695700"/>
                <a:gd name="connsiteX251" fmla="*/ 1543840 w 3272760"/>
                <a:gd name="connsiteY251" fmla="*/ 660777 h 3695700"/>
                <a:gd name="connsiteX252" fmla="*/ 998387 w 3272760"/>
                <a:gd name="connsiteY252" fmla="*/ 345859 h 3695700"/>
                <a:gd name="connsiteX253" fmla="*/ 986677 w 3272760"/>
                <a:gd name="connsiteY253" fmla="*/ 302155 h 3695700"/>
                <a:gd name="connsiteX254" fmla="*/ 1030381 w 3272760"/>
                <a:gd name="connsiteY254" fmla="*/ 290444 h 3695700"/>
                <a:gd name="connsiteX255" fmla="*/ 1543840 w 3272760"/>
                <a:gd name="connsiteY255" fmla="*/ 586890 h 3695700"/>
                <a:gd name="connsiteX256" fmla="*/ 1543840 w 3272760"/>
                <a:gd name="connsiteY256" fmla="*/ 474901 h 3695700"/>
                <a:gd name="connsiteX257" fmla="*/ 1162188 w 3272760"/>
                <a:gd name="connsiteY257" fmla="*/ 254554 h 3695700"/>
                <a:gd name="connsiteX258" fmla="*/ 1150477 w 3272760"/>
                <a:gd name="connsiteY258" fmla="*/ 210850 h 3695700"/>
                <a:gd name="connsiteX259" fmla="*/ 1194182 w 3272760"/>
                <a:gd name="connsiteY259" fmla="*/ 199139 h 3695700"/>
                <a:gd name="connsiteX260" fmla="*/ 1543840 w 3272760"/>
                <a:gd name="connsiteY260" fmla="*/ 401014 h 3695700"/>
                <a:gd name="connsiteX261" fmla="*/ 1543840 w 3272760"/>
                <a:gd name="connsiteY261" fmla="*/ 289027 h 3695700"/>
                <a:gd name="connsiteX262" fmla="*/ 1325987 w 3272760"/>
                <a:gd name="connsiteY262" fmla="*/ 163249 h 3695700"/>
                <a:gd name="connsiteX263" fmla="*/ 1314277 w 3272760"/>
                <a:gd name="connsiteY263" fmla="*/ 119545 h 3695700"/>
                <a:gd name="connsiteX264" fmla="*/ 1357981 w 3272760"/>
                <a:gd name="connsiteY264" fmla="*/ 107834 h 3695700"/>
                <a:gd name="connsiteX265" fmla="*/ 1543840 w 3272760"/>
                <a:gd name="connsiteY265" fmla="*/ 215140 h 3695700"/>
                <a:gd name="connsiteX266" fmla="*/ 1543840 w 3272760"/>
                <a:gd name="connsiteY266" fmla="*/ 92954 h 3695700"/>
                <a:gd name="connsiteX267" fmla="*/ 1636794 w 3272760"/>
                <a:gd name="connsiteY267" fmla="*/ 0 h 3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3272760" h="3695700">
                  <a:moveTo>
                    <a:pt x="1636794" y="0"/>
                  </a:moveTo>
                  <a:cubicBezTo>
                    <a:pt x="1688131" y="0"/>
                    <a:pt x="1729748" y="41617"/>
                    <a:pt x="1729748" y="92954"/>
                  </a:cubicBezTo>
                  <a:lnTo>
                    <a:pt x="1729748" y="214662"/>
                  </a:lnTo>
                  <a:lnTo>
                    <a:pt x="1914779" y="107834"/>
                  </a:lnTo>
                  <a:cubicBezTo>
                    <a:pt x="1930081" y="98999"/>
                    <a:pt x="1949648" y="104242"/>
                    <a:pt x="1958483" y="119545"/>
                  </a:cubicBezTo>
                  <a:cubicBezTo>
                    <a:pt x="1967318" y="134848"/>
                    <a:pt x="1962075" y="154415"/>
                    <a:pt x="1946773" y="163249"/>
                  </a:cubicBezTo>
                  <a:lnTo>
                    <a:pt x="1729748" y="288549"/>
                  </a:lnTo>
                  <a:lnTo>
                    <a:pt x="1729748" y="400536"/>
                  </a:lnTo>
                  <a:lnTo>
                    <a:pt x="2078578" y="199139"/>
                  </a:lnTo>
                  <a:cubicBezTo>
                    <a:pt x="2093881" y="190304"/>
                    <a:pt x="2113448" y="195547"/>
                    <a:pt x="2122283" y="210850"/>
                  </a:cubicBezTo>
                  <a:cubicBezTo>
                    <a:pt x="2131118" y="226152"/>
                    <a:pt x="2125875" y="245719"/>
                    <a:pt x="2110572" y="254554"/>
                  </a:cubicBezTo>
                  <a:lnTo>
                    <a:pt x="1729748" y="474423"/>
                  </a:lnTo>
                  <a:lnTo>
                    <a:pt x="1729748" y="586412"/>
                  </a:lnTo>
                  <a:lnTo>
                    <a:pt x="2242379" y="290444"/>
                  </a:lnTo>
                  <a:cubicBezTo>
                    <a:pt x="2257681" y="281609"/>
                    <a:pt x="2277248" y="286852"/>
                    <a:pt x="2286083" y="302155"/>
                  </a:cubicBezTo>
                  <a:cubicBezTo>
                    <a:pt x="2294918" y="317458"/>
                    <a:pt x="2289675" y="337024"/>
                    <a:pt x="2274373" y="345859"/>
                  </a:cubicBezTo>
                  <a:lnTo>
                    <a:pt x="1729748" y="660299"/>
                  </a:lnTo>
                  <a:lnTo>
                    <a:pt x="1729748" y="772287"/>
                  </a:lnTo>
                  <a:lnTo>
                    <a:pt x="2406179" y="381749"/>
                  </a:lnTo>
                  <a:cubicBezTo>
                    <a:pt x="2421482" y="372914"/>
                    <a:pt x="2441049" y="378157"/>
                    <a:pt x="2449884" y="393460"/>
                  </a:cubicBezTo>
                  <a:cubicBezTo>
                    <a:pt x="2458719" y="408763"/>
                    <a:pt x="2453476" y="428330"/>
                    <a:pt x="2438173" y="437165"/>
                  </a:cubicBezTo>
                  <a:lnTo>
                    <a:pt x="1729748" y="846174"/>
                  </a:lnTo>
                  <a:lnTo>
                    <a:pt x="1729748" y="958163"/>
                  </a:lnTo>
                  <a:lnTo>
                    <a:pt x="2569980" y="473055"/>
                  </a:lnTo>
                  <a:cubicBezTo>
                    <a:pt x="2585283" y="464220"/>
                    <a:pt x="2604850" y="469463"/>
                    <a:pt x="2613685" y="484765"/>
                  </a:cubicBezTo>
                  <a:cubicBezTo>
                    <a:pt x="2622520" y="500068"/>
                    <a:pt x="2617277" y="519635"/>
                    <a:pt x="2601974" y="528470"/>
                  </a:cubicBezTo>
                  <a:lnTo>
                    <a:pt x="1729748" y="1032050"/>
                  </a:lnTo>
                  <a:lnTo>
                    <a:pt x="1729748" y="1144039"/>
                  </a:lnTo>
                  <a:lnTo>
                    <a:pt x="2733781" y="564360"/>
                  </a:lnTo>
                  <a:cubicBezTo>
                    <a:pt x="2749084" y="555525"/>
                    <a:pt x="2768651" y="560768"/>
                    <a:pt x="2777486" y="576071"/>
                  </a:cubicBezTo>
                  <a:cubicBezTo>
                    <a:pt x="2786321" y="591373"/>
                    <a:pt x="2781078" y="610940"/>
                    <a:pt x="2765775" y="619775"/>
                  </a:cubicBezTo>
                  <a:lnTo>
                    <a:pt x="1729748" y="1217926"/>
                  </a:lnTo>
                  <a:lnTo>
                    <a:pt x="1729748" y="1329915"/>
                  </a:lnTo>
                  <a:lnTo>
                    <a:pt x="2897582" y="655665"/>
                  </a:lnTo>
                  <a:cubicBezTo>
                    <a:pt x="2912884" y="646830"/>
                    <a:pt x="2932451" y="652073"/>
                    <a:pt x="2941286" y="667376"/>
                  </a:cubicBezTo>
                  <a:cubicBezTo>
                    <a:pt x="2950121" y="682678"/>
                    <a:pt x="2944878" y="702245"/>
                    <a:pt x="2929576" y="711080"/>
                  </a:cubicBezTo>
                  <a:lnTo>
                    <a:pt x="1729747" y="1403802"/>
                  </a:lnTo>
                  <a:lnTo>
                    <a:pt x="1729747" y="1515790"/>
                  </a:lnTo>
                  <a:lnTo>
                    <a:pt x="3061382" y="746970"/>
                  </a:lnTo>
                  <a:cubicBezTo>
                    <a:pt x="3076685" y="738135"/>
                    <a:pt x="3096252" y="743378"/>
                    <a:pt x="3105087" y="758681"/>
                  </a:cubicBezTo>
                  <a:cubicBezTo>
                    <a:pt x="3113922" y="773984"/>
                    <a:pt x="3108679" y="793551"/>
                    <a:pt x="3093376" y="802386"/>
                  </a:cubicBezTo>
                  <a:lnTo>
                    <a:pt x="1729747" y="1589677"/>
                  </a:lnTo>
                  <a:lnTo>
                    <a:pt x="1729747" y="1700704"/>
                  </a:lnTo>
                  <a:lnTo>
                    <a:pt x="3224764" y="837556"/>
                  </a:lnTo>
                  <a:cubicBezTo>
                    <a:pt x="3240067" y="828721"/>
                    <a:pt x="3259634" y="833964"/>
                    <a:pt x="3268469" y="849266"/>
                  </a:cubicBezTo>
                  <a:cubicBezTo>
                    <a:pt x="3277304" y="864569"/>
                    <a:pt x="3272061" y="884136"/>
                    <a:pt x="3256758" y="892971"/>
                  </a:cubicBezTo>
                  <a:lnTo>
                    <a:pt x="1729747" y="1774591"/>
                  </a:lnTo>
                  <a:lnTo>
                    <a:pt x="1729747" y="1774798"/>
                  </a:lnTo>
                  <a:lnTo>
                    <a:pt x="1826550" y="1830687"/>
                  </a:lnTo>
                  <a:lnTo>
                    <a:pt x="3221937" y="1025060"/>
                  </a:lnTo>
                  <a:cubicBezTo>
                    <a:pt x="3237240" y="1016225"/>
                    <a:pt x="3256807" y="1021468"/>
                    <a:pt x="3265642" y="1036770"/>
                  </a:cubicBezTo>
                  <a:cubicBezTo>
                    <a:pt x="3274477" y="1052073"/>
                    <a:pt x="3269234" y="1071640"/>
                    <a:pt x="3253931" y="1080475"/>
                  </a:cubicBezTo>
                  <a:lnTo>
                    <a:pt x="1890538" y="1867630"/>
                  </a:lnTo>
                  <a:lnTo>
                    <a:pt x="1987523" y="1923625"/>
                  </a:lnTo>
                  <a:lnTo>
                    <a:pt x="3219110" y="1212568"/>
                  </a:lnTo>
                  <a:cubicBezTo>
                    <a:pt x="3234412" y="1203733"/>
                    <a:pt x="3253979" y="1208976"/>
                    <a:pt x="3262814" y="1224279"/>
                  </a:cubicBezTo>
                  <a:cubicBezTo>
                    <a:pt x="3271649" y="1239581"/>
                    <a:pt x="3266406" y="1259148"/>
                    <a:pt x="3251104" y="1267983"/>
                  </a:cubicBezTo>
                  <a:lnTo>
                    <a:pt x="2051511" y="1960568"/>
                  </a:lnTo>
                  <a:lnTo>
                    <a:pt x="2148496" y="2016563"/>
                  </a:lnTo>
                  <a:lnTo>
                    <a:pt x="3216282" y="1400076"/>
                  </a:lnTo>
                  <a:cubicBezTo>
                    <a:pt x="3231585" y="1391241"/>
                    <a:pt x="3251152" y="1396484"/>
                    <a:pt x="3259987" y="1411787"/>
                  </a:cubicBezTo>
                  <a:cubicBezTo>
                    <a:pt x="3268822" y="1427089"/>
                    <a:pt x="3263579" y="1446656"/>
                    <a:pt x="3248276" y="1455491"/>
                  </a:cubicBezTo>
                  <a:lnTo>
                    <a:pt x="2212484" y="2053506"/>
                  </a:lnTo>
                  <a:lnTo>
                    <a:pt x="2309469" y="2109500"/>
                  </a:lnTo>
                  <a:lnTo>
                    <a:pt x="3213454" y="1587584"/>
                  </a:lnTo>
                  <a:cubicBezTo>
                    <a:pt x="3228757" y="1578749"/>
                    <a:pt x="3248324" y="1583992"/>
                    <a:pt x="3257159" y="1599295"/>
                  </a:cubicBezTo>
                  <a:cubicBezTo>
                    <a:pt x="3265994" y="1614598"/>
                    <a:pt x="3260751" y="1634165"/>
                    <a:pt x="3245448" y="1643000"/>
                  </a:cubicBezTo>
                  <a:lnTo>
                    <a:pt x="2373457" y="2146444"/>
                  </a:lnTo>
                  <a:lnTo>
                    <a:pt x="2470442" y="2202438"/>
                  </a:lnTo>
                  <a:lnTo>
                    <a:pt x="3210626" y="1775093"/>
                  </a:lnTo>
                  <a:cubicBezTo>
                    <a:pt x="3225929" y="1766258"/>
                    <a:pt x="3245496" y="1771500"/>
                    <a:pt x="3254331" y="1786803"/>
                  </a:cubicBezTo>
                  <a:cubicBezTo>
                    <a:pt x="3263166" y="1802106"/>
                    <a:pt x="3257923" y="1821673"/>
                    <a:pt x="3242620" y="1830508"/>
                  </a:cubicBezTo>
                  <a:lnTo>
                    <a:pt x="2534430" y="2239382"/>
                  </a:lnTo>
                  <a:lnTo>
                    <a:pt x="2631415" y="2295376"/>
                  </a:lnTo>
                  <a:lnTo>
                    <a:pt x="3207799" y="1962601"/>
                  </a:lnTo>
                  <a:cubicBezTo>
                    <a:pt x="3223101" y="1953766"/>
                    <a:pt x="3242668" y="1959009"/>
                    <a:pt x="3251503" y="1974311"/>
                  </a:cubicBezTo>
                  <a:cubicBezTo>
                    <a:pt x="3260338" y="1989614"/>
                    <a:pt x="3255095" y="2009181"/>
                    <a:pt x="3239793" y="2018016"/>
                  </a:cubicBezTo>
                  <a:lnTo>
                    <a:pt x="2695403" y="2332320"/>
                  </a:lnTo>
                  <a:lnTo>
                    <a:pt x="2792388" y="2388314"/>
                  </a:lnTo>
                  <a:lnTo>
                    <a:pt x="3204971" y="2150109"/>
                  </a:lnTo>
                  <a:cubicBezTo>
                    <a:pt x="3220274" y="2141274"/>
                    <a:pt x="3239841" y="2146517"/>
                    <a:pt x="3248676" y="2161820"/>
                  </a:cubicBezTo>
                  <a:cubicBezTo>
                    <a:pt x="3257511" y="2177122"/>
                    <a:pt x="3252268" y="2196689"/>
                    <a:pt x="3236965" y="2205524"/>
                  </a:cubicBezTo>
                  <a:lnTo>
                    <a:pt x="2856376" y="2425257"/>
                  </a:lnTo>
                  <a:lnTo>
                    <a:pt x="2953360" y="2481251"/>
                  </a:lnTo>
                  <a:lnTo>
                    <a:pt x="3202144" y="2337616"/>
                  </a:lnTo>
                  <a:cubicBezTo>
                    <a:pt x="3217446" y="2328781"/>
                    <a:pt x="3237013" y="2334024"/>
                    <a:pt x="3245848" y="2349326"/>
                  </a:cubicBezTo>
                  <a:cubicBezTo>
                    <a:pt x="3254683" y="2364629"/>
                    <a:pt x="3249440" y="2384196"/>
                    <a:pt x="3234138" y="2393031"/>
                  </a:cubicBezTo>
                  <a:lnTo>
                    <a:pt x="3017348" y="2518195"/>
                  </a:lnTo>
                  <a:lnTo>
                    <a:pt x="3177957" y="2610922"/>
                  </a:lnTo>
                  <a:cubicBezTo>
                    <a:pt x="3222416" y="2636591"/>
                    <a:pt x="3237649" y="2693441"/>
                    <a:pt x="3211980" y="2737900"/>
                  </a:cubicBezTo>
                  <a:lnTo>
                    <a:pt x="3211982" y="2737899"/>
                  </a:lnTo>
                  <a:cubicBezTo>
                    <a:pt x="3186313" y="2782358"/>
                    <a:pt x="3129463" y="2797591"/>
                    <a:pt x="3085004" y="2771923"/>
                  </a:cubicBezTo>
                  <a:lnTo>
                    <a:pt x="2955738" y="2697291"/>
                  </a:lnTo>
                  <a:lnTo>
                    <a:pt x="2955738" y="2894086"/>
                  </a:lnTo>
                  <a:cubicBezTo>
                    <a:pt x="2955738" y="2911756"/>
                    <a:pt x="2941414" y="2926080"/>
                    <a:pt x="2923744" y="2926080"/>
                  </a:cubicBezTo>
                  <a:cubicBezTo>
                    <a:pt x="2906074" y="2926080"/>
                    <a:pt x="2891750" y="2911756"/>
                    <a:pt x="2891750" y="2894086"/>
                  </a:cubicBezTo>
                  <a:lnTo>
                    <a:pt x="2891750" y="2660348"/>
                  </a:lnTo>
                  <a:lnTo>
                    <a:pt x="2794766" y="2604354"/>
                  </a:lnTo>
                  <a:lnTo>
                    <a:pt x="2794766" y="2990288"/>
                  </a:lnTo>
                  <a:cubicBezTo>
                    <a:pt x="2794766" y="3007958"/>
                    <a:pt x="2780442" y="3022282"/>
                    <a:pt x="2762772" y="3022282"/>
                  </a:cubicBezTo>
                  <a:cubicBezTo>
                    <a:pt x="2745102" y="3022282"/>
                    <a:pt x="2730778" y="3007958"/>
                    <a:pt x="2730778" y="2990288"/>
                  </a:cubicBezTo>
                  <a:lnTo>
                    <a:pt x="2730778" y="2567411"/>
                  </a:lnTo>
                  <a:lnTo>
                    <a:pt x="2633793" y="2511416"/>
                  </a:lnTo>
                  <a:lnTo>
                    <a:pt x="2633793" y="3086491"/>
                  </a:lnTo>
                  <a:cubicBezTo>
                    <a:pt x="2633793" y="3104161"/>
                    <a:pt x="2619469" y="3118485"/>
                    <a:pt x="2601799" y="3118485"/>
                  </a:cubicBezTo>
                  <a:cubicBezTo>
                    <a:pt x="2584129" y="3118485"/>
                    <a:pt x="2569805" y="3104161"/>
                    <a:pt x="2569805" y="3086491"/>
                  </a:cubicBezTo>
                  <a:lnTo>
                    <a:pt x="2569805" y="2474473"/>
                  </a:lnTo>
                  <a:lnTo>
                    <a:pt x="2472820" y="2418479"/>
                  </a:lnTo>
                  <a:lnTo>
                    <a:pt x="2472820" y="3182694"/>
                  </a:lnTo>
                  <a:cubicBezTo>
                    <a:pt x="2472820" y="3200364"/>
                    <a:pt x="2458496" y="3214688"/>
                    <a:pt x="2440826" y="3214688"/>
                  </a:cubicBezTo>
                  <a:cubicBezTo>
                    <a:pt x="2423156" y="3214688"/>
                    <a:pt x="2408832" y="3200364"/>
                    <a:pt x="2408832" y="3182694"/>
                  </a:cubicBezTo>
                  <a:lnTo>
                    <a:pt x="2408832" y="2381535"/>
                  </a:lnTo>
                  <a:lnTo>
                    <a:pt x="2311847" y="2325541"/>
                  </a:lnTo>
                  <a:lnTo>
                    <a:pt x="2311847" y="3278897"/>
                  </a:lnTo>
                  <a:cubicBezTo>
                    <a:pt x="2311847" y="3296567"/>
                    <a:pt x="2297523" y="3310891"/>
                    <a:pt x="2279853" y="3310891"/>
                  </a:cubicBezTo>
                  <a:cubicBezTo>
                    <a:pt x="2262183" y="3310891"/>
                    <a:pt x="2247859" y="3296567"/>
                    <a:pt x="2247859" y="3278897"/>
                  </a:cubicBezTo>
                  <a:lnTo>
                    <a:pt x="2247859" y="2288597"/>
                  </a:lnTo>
                  <a:lnTo>
                    <a:pt x="2150874" y="2232603"/>
                  </a:lnTo>
                  <a:lnTo>
                    <a:pt x="2150874" y="3375100"/>
                  </a:lnTo>
                  <a:cubicBezTo>
                    <a:pt x="2150874" y="3392770"/>
                    <a:pt x="2136550" y="3407094"/>
                    <a:pt x="2118880" y="3407094"/>
                  </a:cubicBezTo>
                  <a:cubicBezTo>
                    <a:pt x="2101210" y="3407094"/>
                    <a:pt x="2086886" y="3392770"/>
                    <a:pt x="2086886" y="3375100"/>
                  </a:cubicBezTo>
                  <a:lnTo>
                    <a:pt x="2086886" y="2195660"/>
                  </a:lnTo>
                  <a:lnTo>
                    <a:pt x="1989901" y="2139666"/>
                  </a:lnTo>
                  <a:lnTo>
                    <a:pt x="1989901" y="3471303"/>
                  </a:lnTo>
                  <a:cubicBezTo>
                    <a:pt x="1989901" y="3488973"/>
                    <a:pt x="1975577" y="3503297"/>
                    <a:pt x="1957907" y="3503297"/>
                  </a:cubicBezTo>
                  <a:cubicBezTo>
                    <a:pt x="1940237" y="3503297"/>
                    <a:pt x="1925913" y="3488973"/>
                    <a:pt x="1925913" y="3471303"/>
                  </a:cubicBezTo>
                  <a:lnTo>
                    <a:pt x="1925913" y="2102722"/>
                  </a:lnTo>
                  <a:lnTo>
                    <a:pt x="1828928" y="2046728"/>
                  </a:lnTo>
                  <a:lnTo>
                    <a:pt x="1828928" y="3567506"/>
                  </a:lnTo>
                  <a:cubicBezTo>
                    <a:pt x="1828928" y="3585176"/>
                    <a:pt x="1814604" y="3599500"/>
                    <a:pt x="1796934" y="3599500"/>
                  </a:cubicBezTo>
                  <a:cubicBezTo>
                    <a:pt x="1779264" y="3599500"/>
                    <a:pt x="1764940" y="3585176"/>
                    <a:pt x="1764940" y="3567506"/>
                  </a:cubicBezTo>
                  <a:lnTo>
                    <a:pt x="1764940" y="2009784"/>
                  </a:lnTo>
                  <a:lnTo>
                    <a:pt x="1668788" y="1954271"/>
                  </a:lnTo>
                  <a:lnTo>
                    <a:pt x="1668788" y="3663706"/>
                  </a:lnTo>
                  <a:cubicBezTo>
                    <a:pt x="1668788" y="3681376"/>
                    <a:pt x="1654464" y="3695700"/>
                    <a:pt x="1636794" y="3695700"/>
                  </a:cubicBezTo>
                  <a:cubicBezTo>
                    <a:pt x="1619124" y="3695700"/>
                    <a:pt x="1604800" y="3681376"/>
                    <a:pt x="1604800" y="3663706"/>
                  </a:cubicBezTo>
                  <a:lnTo>
                    <a:pt x="1604800" y="1949871"/>
                  </a:lnTo>
                  <a:lnTo>
                    <a:pt x="1507818" y="2005863"/>
                  </a:lnTo>
                  <a:lnTo>
                    <a:pt x="1507818" y="3567506"/>
                  </a:lnTo>
                  <a:cubicBezTo>
                    <a:pt x="1507818" y="3585176"/>
                    <a:pt x="1493494" y="3599500"/>
                    <a:pt x="1475824" y="3599500"/>
                  </a:cubicBezTo>
                  <a:cubicBezTo>
                    <a:pt x="1458154" y="3599500"/>
                    <a:pt x="1443830" y="3585176"/>
                    <a:pt x="1443830" y="3567506"/>
                  </a:cubicBezTo>
                  <a:lnTo>
                    <a:pt x="1443830" y="2042806"/>
                  </a:lnTo>
                  <a:lnTo>
                    <a:pt x="1346845" y="2098801"/>
                  </a:lnTo>
                  <a:lnTo>
                    <a:pt x="1346845" y="3471303"/>
                  </a:lnTo>
                  <a:cubicBezTo>
                    <a:pt x="1346845" y="3488973"/>
                    <a:pt x="1332521" y="3503297"/>
                    <a:pt x="1314851" y="3503297"/>
                  </a:cubicBezTo>
                  <a:cubicBezTo>
                    <a:pt x="1297181" y="3503297"/>
                    <a:pt x="1282857" y="3488973"/>
                    <a:pt x="1282857" y="3471303"/>
                  </a:cubicBezTo>
                  <a:lnTo>
                    <a:pt x="1282857" y="2135744"/>
                  </a:lnTo>
                  <a:lnTo>
                    <a:pt x="1185872" y="2191738"/>
                  </a:lnTo>
                  <a:lnTo>
                    <a:pt x="1185872" y="3375100"/>
                  </a:lnTo>
                  <a:cubicBezTo>
                    <a:pt x="1185872" y="3392770"/>
                    <a:pt x="1171548" y="3407094"/>
                    <a:pt x="1153878" y="3407094"/>
                  </a:cubicBezTo>
                  <a:cubicBezTo>
                    <a:pt x="1136208" y="3407094"/>
                    <a:pt x="1121884" y="3392770"/>
                    <a:pt x="1121884" y="3375100"/>
                  </a:cubicBezTo>
                  <a:lnTo>
                    <a:pt x="1121884" y="2228682"/>
                  </a:lnTo>
                  <a:lnTo>
                    <a:pt x="1024899" y="2284676"/>
                  </a:lnTo>
                  <a:lnTo>
                    <a:pt x="1024899" y="3278897"/>
                  </a:lnTo>
                  <a:cubicBezTo>
                    <a:pt x="1024899" y="3296567"/>
                    <a:pt x="1010575" y="3310891"/>
                    <a:pt x="992905" y="3310891"/>
                  </a:cubicBezTo>
                  <a:cubicBezTo>
                    <a:pt x="975235" y="3310891"/>
                    <a:pt x="960911" y="3296567"/>
                    <a:pt x="960911" y="3278897"/>
                  </a:cubicBezTo>
                  <a:lnTo>
                    <a:pt x="960911" y="2321620"/>
                  </a:lnTo>
                  <a:lnTo>
                    <a:pt x="863926" y="2377614"/>
                  </a:lnTo>
                  <a:lnTo>
                    <a:pt x="863926" y="3182694"/>
                  </a:lnTo>
                  <a:cubicBezTo>
                    <a:pt x="863926" y="3200364"/>
                    <a:pt x="849602" y="3214688"/>
                    <a:pt x="831932" y="3214688"/>
                  </a:cubicBezTo>
                  <a:cubicBezTo>
                    <a:pt x="814262" y="3214688"/>
                    <a:pt x="799938" y="3200364"/>
                    <a:pt x="799938" y="3182694"/>
                  </a:cubicBezTo>
                  <a:lnTo>
                    <a:pt x="799938" y="2414557"/>
                  </a:lnTo>
                  <a:lnTo>
                    <a:pt x="702953" y="2470552"/>
                  </a:lnTo>
                  <a:lnTo>
                    <a:pt x="702953" y="3086491"/>
                  </a:lnTo>
                  <a:cubicBezTo>
                    <a:pt x="702953" y="3104161"/>
                    <a:pt x="688629" y="3118485"/>
                    <a:pt x="670959" y="3118485"/>
                  </a:cubicBezTo>
                  <a:cubicBezTo>
                    <a:pt x="653289" y="3118485"/>
                    <a:pt x="638965" y="3104161"/>
                    <a:pt x="638965" y="3086491"/>
                  </a:cubicBezTo>
                  <a:lnTo>
                    <a:pt x="638965" y="2507495"/>
                  </a:lnTo>
                  <a:lnTo>
                    <a:pt x="541980" y="2563489"/>
                  </a:lnTo>
                  <a:lnTo>
                    <a:pt x="541980" y="2990288"/>
                  </a:lnTo>
                  <a:cubicBezTo>
                    <a:pt x="541980" y="3007958"/>
                    <a:pt x="527656" y="3022282"/>
                    <a:pt x="509986" y="3022282"/>
                  </a:cubicBezTo>
                  <a:cubicBezTo>
                    <a:pt x="492316" y="3022282"/>
                    <a:pt x="477992" y="3007958"/>
                    <a:pt x="477992" y="2990288"/>
                  </a:cubicBezTo>
                  <a:lnTo>
                    <a:pt x="477992" y="2600433"/>
                  </a:lnTo>
                  <a:lnTo>
                    <a:pt x="381008" y="2656426"/>
                  </a:lnTo>
                  <a:lnTo>
                    <a:pt x="381008" y="2894086"/>
                  </a:lnTo>
                  <a:cubicBezTo>
                    <a:pt x="381008" y="2911756"/>
                    <a:pt x="366684" y="2926080"/>
                    <a:pt x="349014" y="2926080"/>
                  </a:cubicBezTo>
                  <a:cubicBezTo>
                    <a:pt x="331344" y="2926080"/>
                    <a:pt x="317020" y="2911756"/>
                    <a:pt x="317020" y="2894086"/>
                  </a:cubicBezTo>
                  <a:lnTo>
                    <a:pt x="317020" y="2693370"/>
                  </a:lnTo>
                  <a:lnTo>
                    <a:pt x="180962" y="2771923"/>
                  </a:lnTo>
                  <a:cubicBezTo>
                    <a:pt x="136503" y="2797591"/>
                    <a:pt x="79653" y="2782358"/>
                    <a:pt x="53984" y="2737899"/>
                  </a:cubicBezTo>
                  <a:lnTo>
                    <a:pt x="53986" y="2737900"/>
                  </a:lnTo>
                  <a:cubicBezTo>
                    <a:pt x="28317" y="2693441"/>
                    <a:pt x="43550" y="2636591"/>
                    <a:pt x="88009" y="2610922"/>
                  </a:cubicBezTo>
                  <a:lnTo>
                    <a:pt x="252015" y="2516234"/>
                  </a:lnTo>
                  <a:lnTo>
                    <a:pt x="38623" y="2393031"/>
                  </a:lnTo>
                  <a:cubicBezTo>
                    <a:pt x="23320" y="2384196"/>
                    <a:pt x="18077" y="2364629"/>
                    <a:pt x="26912" y="2349326"/>
                  </a:cubicBezTo>
                  <a:cubicBezTo>
                    <a:pt x="35747" y="2334024"/>
                    <a:pt x="55314" y="2328781"/>
                    <a:pt x="70617" y="2337616"/>
                  </a:cubicBezTo>
                  <a:lnTo>
                    <a:pt x="316003" y="2479290"/>
                  </a:lnTo>
                  <a:lnTo>
                    <a:pt x="412987" y="2423296"/>
                  </a:lnTo>
                  <a:lnTo>
                    <a:pt x="35795" y="2205524"/>
                  </a:lnTo>
                  <a:cubicBezTo>
                    <a:pt x="20492" y="2196689"/>
                    <a:pt x="15250" y="2177122"/>
                    <a:pt x="24085" y="2161820"/>
                  </a:cubicBezTo>
                  <a:cubicBezTo>
                    <a:pt x="32920" y="2146517"/>
                    <a:pt x="52486" y="2141274"/>
                    <a:pt x="67789" y="2150109"/>
                  </a:cubicBezTo>
                  <a:lnTo>
                    <a:pt x="476975" y="2386353"/>
                  </a:lnTo>
                  <a:lnTo>
                    <a:pt x="573960" y="2330358"/>
                  </a:lnTo>
                  <a:lnTo>
                    <a:pt x="32967" y="2018016"/>
                  </a:lnTo>
                  <a:cubicBezTo>
                    <a:pt x="17665" y="2009181"/>
                    <a:pt x="12422" y="1989614"/>
                    <a:pt x="21257" y="1974311"/>
                  </a:cubicBezTo>
                  <a:cubicBezTo>
                    <a:pt x="30092" y="1959009"/>
                    <a:pt x="49659" y="1953766"/>
                    <a:pt x="64961" y="1962601"/>
                  </a:cubicBezTo>
                  <a:lnTo>
                    <a:pt x="637948" y="2293415"/>
                  </a:lnTo>
                  <a:lnTo>
                    <a:pt x="734933" y="2237421"/>
                  </a:lnTo>
                  <a:lnTo>
                    <a:pt x="30140" y="1830508"/>
                  </a:lnTo>
                  <a:cubicBezTo>
                    <a:pt x="14837" y="1821673"/>
                    <a:pt x="9594" y="1802106"/>
                    <a:pt x="18429" y="1786803"/>
                  </a:cubicBezTo>
                  <a:cubicBezTo>
                    <a:pt x="27264" y="1771500"/>
                    <a:pt x="46831" y="1766258"/>
                    <a:pt x="62134" y="1775093"/>
                  </a:cubicBezTo>
                  <a:lnTo>
                    <a:pt x="798921" y="2200477"/>
                  </a:lnTo>
                  <a:lnTo>
                    <a:pt x="895906" y="2144483"/>
                  </a:lnTo>
                  <a:lnTo>
                    <a:pt x="27312" y="1643000"/>
                  </a:lnTo>
                  <a:cubicBezTo>
                    <a:pt x="12009" y="1634165"/>
                    <a:pt x="6766" y="1614598"/>
                    <a:pt x="15601" y="1599295"/>
                  </a:cubicBezTo>
                  <a:cubicBezTo>
                    <a:pt x="24436" y="1583992"/>
                    <a:pt x="44003" y="1578749"/>
                    <a:pt x="59306" y="1587584"/>
                  </a:cubicBezTo>
                  <a:lnTo>
                    <a:pt x="959894" y="2107539"/>
                  </a:lnTo>
                  <a:lnTo>
                    <a:pt x="1056879" y="2051545"/>
                  </a:lnTo>
                  <a:lnTo>
                    <a:pt x="24484" y="1455491"/>
                  </a:lnTo>
                  <a:cubicBezTo>
                    <a:pt x="9182" y="1446656"/>
                    <a:pt x="3939" y="1427089"/>
                    <a:pt x="12774" y="1411787"/>
                  </a:cubicBezTo>
                  <a:cubicBezTo>
                    <a:pt x="21609" y="1396484"/>
                    <a:pt x="41176" y="1391241"/>
                    <a:pt x="56478" y="1400076"/>
                  </a:cubicBezTo>
                  <a:lnTo>
                    <a:pt x="1120867" y="2014601"/>
                  </a:lnTo>
                  <a:lnTo>
                    <a:pt x="1217852" y="1958607"/>
                  </a:lnTo>
                  <a:lnTo>
                    <a:pt x="21656" y="1267983"/>
                  </a:lnTo>
                  <a:cubicBezTo>
                    <a:pt x="6354" y="1259148"/>
                    <a:pt x="1111" y="1239581"/>
                    <a:pt x="9946" y="1224279"/>
                  </a:cubicBezTo>
                  <a:cubicBezTo>
                    <a:pt x="18781" y="1208976"/>
                    <a:pt x="38348" y="1203733"/>
                    <a:pt x="53650" y="1212568"/>
                  </a:cubicBezTo>
                  <a:lnTo>
                    <a:pt x="1281840" y="1921664"/>
                  </a:lnTo>
                  <a:lnTo>
                    <a:pt x="1378825" y="1865669"/>
                  </a:lnTo>
                  <a:lnTo>
                    <a:pt x="18829" y="1080475"/>
                  </a:lnTo>
                  <a:cubicBezTo>
                    <a:pt x="3526" y="1071640"/>
                    <a:pt x="-1717" y="1052073"/>
                    <a:pt x="7118" y="1036770"/>
                  </a:cubicBezTo>
                  <a:cubicBezTo>
                    <a:pt x="15953" y="1021468"/>
                    <a:pt x="35520" y="1016225"/>
                    <a:pt x="50823" y="1025060"/>
                  </a:cubicBezTo>
                  <a:lnTo>
                    <a:pt x="1442813" y="1828726"/>
                  </a:lnTo>
                  <a:lnTo>
                    <a:pt x="1539795" y="1772733"/>
                  </a:lnTo>
                  <a:lnTo>
                    <a:pt x="16002" y="892971"/>
                  </a:lnTo>
                  <a:cubicBezTo>
                    <a:pt x="699" y="884136"/>
                    <a:pt x="-4544" y="864569"/>
                    <a:pt x="4291" y="849266"/>
                  </a:cubicBezTo>
                  <a:cubicBezTo>
                    <a:pt x="13126" y="833964"/>
                    <a:pt x="32693" y="828721"/>
                    <a:pt x="47996" y="837556"/>
                  </a:cubicBezTo>
                  <a:lnTo>
                    <a:pt x="1543840" y="1701181"/>
                  </a:lnTo>
                  <a:lnTo>
                    <a:pt x="1543840" y="1590155"/>
                  </a:lnTo>
                  <a:lnTo>
                    <a:pt x="179384" y="802386"/>
                  </a:lnTo>
                  <a:cubicBezTo>
                    <a:pt x="164081" y="793551"/>
                    <a:pt x="158838" y="773984"/>
                    <a:pt x="167673" y="758681"/>
                  </a:cubicBezTo>
                  <a:cubicBezTo>
                    <a:pt x="176508" y="743378"/>
                    <a:pt x="196075" y="738135"/>
                    <a:pt x="211378" y="746970"/>
                  </a:cubicBezTo>
                  <a:lnTo>
                    <a:pt x="1543840" y="1516268"/>
                  </a:lnTo>
                  <a:lnTo>
                    <a:pt x="1543840" y="1404279"/>
                  </a:lnTo>
                  <a:lnTo>
                    <a:pt x="343184" y="711080"/>
                  </a:lnTo>
                  <a:cubicBezTo>
                    <a:pt x="327882" y="702245"/>
                    <a:pt x="322639" y="682678"/>
                    <a:pt x="331474" y="667376"/>
                  </a:cubicBezTo>
                  <a:cubicBezTo>
                    <a:pt x="340309" y="652073"/>
                    <a:pt x="359876" y="646830"/>
                    <a:pt x="375178" y="655665"/>
                  </a:cubicBezTo>
                  <a:lnTo>
                    <a:pt x="1543840" y="1330392"/>
                  </a:lnTo>
                  <a:lnTo>
                    <a:pt x="1543840" y="1218404"/>
                  </a:lnTo>
                  <a:lnTo>
                    <a:pt x="506985" y="619775"/>
                  </a:lnTo>
                  <a:cubicBezTo>
                    <a:pt x="491683" y="610940"/>
                    <a:pt x="486440" y="591373"/>
                    <a:pt x="495275" y="576071"/>
                  </a:cubicBezTo>
                  <a:cubicBezTo>
                    <a:pt x="504110" y="560768"/>
                    <a:pt x="523677" y="555525"/>
                    <a:pt x="538979" y="564360"/>
                  </a:cubicBezTo>
                  <a:lnTo>
                    <a:pt x="1543840" y="1144517"/>
                  </a:lnTo>
                  <a:lnTo>
                    <a:pt x="1543840" y="1032528"/>
                  </a:lnTo>
                  <a:lnTo>
                    <a:pt x="670786" y="528470"/>
                  </a:lnTo>
                  <a:cubicBezTo>
                    <a:pt x="655483" y="519635"/>
                    <a:pt x="650240" y="500068"/>
                    <a:pt x="659075" y="484765"/>
                  </a:cubicBezTo>
                  <a:cubicBezTo>
                    <a:pt x="667910" y="469463"/>
                    <a:pt x="687477" y="464220"/>
                    <a:pt x="702780" y="473055"/>
                  </a:cubicBezTo>
                  <a:lnTo>
                    <a:pt x="1543840" y="958641"/>
                  </a:lnTo>
                  <a:lnTo>
                    <a:pt x="1543840" y="846652"/>
                  </a:lnTo>
                  <a:lnTo>
                    <a:pt x="834587" y="437165"/>
                  </a:lnTo>
                  <a:cubicBezTo>
                    <a:pt x="819284" y="428330"/>
                    <a:pt x="814041" y="408763"/>
                    <a:pt x="822876" y="393460"/>
                  </a:cubicBezTo>
                  <a:cubicBezTo>
                    <a:pt x="831711" y="378157"/>
                    <a:pt x="851278" y="372914"/>
                    <a:pt x="866581" y="381749"/>
                  </a:cubicBezTo>
                  <a:lnTo>
                    <a:pt x="1543840" y="772765"/>
                  </a:lnTo>
                  <a:lnTo>
                    <a:pt x="1543840" y="660777"/>
                  </a:lnTo>
                  <a:lnTo>
                    <a:pt x="998387" y="345859"/>
                  </a:lnTo>
                  <a:cubicBezTo>
                    <a:pt x="983085" y="337024"/>
                    <a:pt x="977842" y="317458"/>
                    <a:pt x="986677" y="302155"/>
                  </a:cubicBezTo>
                  <a:cubicBezTo>
                    <a:pt x="995512" y="286852"/>
                    <a:pt x="1015079" y="281609"/>
                    <a:pt x="1030381" y="290444"/>
                  </a:cubicBezTo>
                  <a:lnTo>
                    <a:pt x="1543840" y="586890"/>
                  </a:lnTo>
                  <a:lnTo>
                    <a:pt x="1543840" y="474901"/>
                  </a:lnTo>
                  <a:lnTo>
                    <a:pt x="1162188" y="254554"/>
                  </a:lnTo>
                  <a:cubicBezTo>
                    <a:pt x="1146885" y="245719"/>
                    <a:pt x="1141642" y="226152"/>
                    <a:pt x="1150477" y="210850"/>
                  </a:cubicBezTo>
                  <a:cubicBezTo>
                    <a:pt x="1159312" y="195547"/>
                    <a:pt x="1178879" y="190304"/>
                    <a:pt x="1194182" y="199139"/>
                  </a:cubicBezTo>
                  <a:lnTo>
                    <a:pt x="1543840" y="401014"/>
                  </a:lnTo>
                  <a:lnTo>
                    <a:pt x="1543840" y="289027"/>
                  </a:lnTo>
                  <a:lnTo>
                    <a:pt x="1325987" y="163249"/>
                  </a:lnTo>
                  <a:cubicBezTo>
                    <a:pt x="1310685" y="154415"/>
                    <a:pt x="1305442" y="134848"/>
                    <a:pt x="1314277" y="119545"/>
                  </a:cubicBezTo>
                  <a:cubicBezTo>
                    <a:pt x="1323112" y="104242"/>
                    <a:pt x="1342679" y="98999"/>
                    <a:pt x="1357981" y="107834"/>
                  </a:cubicBezTo>
                  <a:lnTo>
                    <a:pt x="1543840" y="215140"/>
                  </a:lnTo>
                  <a:lnTo>
                    <a:pt x="1543840" y="92954"/>
                  </a:lnTo>
                  <a:cubicBezTo>
                    <a:pt x="1543840" y="41617"/>
                    <a:pt x="1585457" y="0"/>
                    <a:pt x="163679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1B2DE004-3D38-49D1-BE6B-18D800B8C381}"/>
                </a:ext>
              </a:extLst>
            </p:cNvPr>
            <p:cNvSpPr/>
            <p:nvPr/>
          </p:nvSpPr>
          <p:spPr>
            <a:xfrm>
              <a:off x="5500676" y="5514857"/>
              <a:ext cx="717825" cy="810590"/>
            </a:xfrm>
            <a:custGeom>
              <a:avLst/>
              <a:gdLst>
                <a:gd name="connsiteX0" fmla="*/ 1636794 w 3272760"/>
                <a:gd name="connsiteY0" fmla="*/ 0 h 3695700"/>
                <a:gd name="connsiteX1" fmla="*/ 1729748 w 3272760"/>
                <a:gd name="connsiteY1" fmla="*/ 92954 h 3695700"/>
                <a:gd name="connsiteX2" fmla="*/ 1729748 w 3272760"/>
                <a:gd name="connsiteY2" fmla="*/ 214662 h 3695700"/>
                <a:gd name="connsiteX3" fmla="*/ 1914779 w 3272760"/>
                <a:gd name="connsiteY3" fmla="*/ 107834 h 3695700"/>
                <a:gd name="connsiteX4" fmla="*/ 1958483 w 3272760"/>
                <a:gd name="connsiteY4" fmla="*/ 119545 h 3695700"/>
                <a:gd name="connsiteX5" fmla="*/ 1946773 w 3272760"/>
                <a:gd name="connsiteY5" fmla="*/ 163249 h 3695700"/>
                <a:gd name="connsiteX6" fmla="*/ 1729748 w 3272760"/>
                <a:gd name="connsiteY6" fmla="*/ 288549 h 3695700"/>
                <a:gd name="connsiteX7" fmla="*/ 1729748 w 3272760"/>
                <a:gd name="connsiteY7" fmla="*/ 400536 h 3695700"/>
                <a:gd name="connsiteX8" fmla="*/ 2078578 w 3272760"/>
                <a:gd name="connsiteY8" fmla="*/ 199139 h 3695700"/>
                <a:gd name="connsiteX9" fmla="*/ 2122283 w 3272760"/>
                <a:gd name="connsiteY9" fmla="*/ 210850 h 3695700"/>
                <a:gd name="connsiteX10" fmla="*/ 2110572 w 3272760"/>
                <a:gd name="connsiteY10" fmla="*/ 254554 h 3695700"/>
                <a:gd name="connsiteX11" fmla="*/ 1729748 w 3272760"/>
                <a:gd name="connsiteY11" fmla="*/ 474423 h 3695700"/>
                <a:gd name="connsiteX12" fmla="*/ 1729748 w 3272760"/>
                <a:gd name="connsiteY12" fmla="*/ 586412 h 3695700"/>
                <a:gd name="connsiteX13" fmla="*/ 2242379 w 3272760"/>
                <a:gd name="connsiteY13" fmla="*/ 290444 h 3695700"/>
                <a:gd name="connsiteX14" fmla="*/ 2286083 w 3272760"/>
                <a:gd name="connsiteY14" fmla="*/ 302155 h 3695700"/>
                <a:gd name="connsiteX15" fmla="*/ 2274373 w 3272760"/>
                <a:gd name="connsiteY15" fmla="*/ 345859 h 3695700"/>
                <a:gd name="connsiteX16" fmla="*/ 1729748 w 3272760"/>
                <a:gd name="connsiteY16" fmla="*/ 660299 h 3695700"/>
                <a:gd name="connsiteX17" fmla="*/ 1729748 w 3272760"/>
                <a:gd name="connsiteY17" fmla="*/ 772287 h 3695700"/>
                <a:gd name="connsiteX18" fmla="*/ 2406179 w 3272760"/>
                <a:gd name="connsiteY18" fmla="*/ 381749 h 3695700"/>
                <a:gd name="connsiteX19" fmla="*/ 2449884 w 3272760"/>
                <a:gd name="connsiteY19" fmla="*/ 393460 h 3695700"/>
                <a:gd name="connsiteX20" fmla="*/ 2438173 w 3272760"/>
                <a:gd name="connsiteY20" fmla="*/ 437165 h 3695700"/>
                <a:gd name="connsiteX21" fmla="*/ 1729748 w 3272760"/>
                <a:gd name="connsiteY21" fmla="*/ 846174 h 3695700"/>
                <a:gd name="connsiteX22" fmla="*/ 1729748 w 3272760"/>
                <a:gd name="connsiteY22" fmla="*/ 958163 h 3695700"/>
                <a:gd name="connsiteX23" fmla="*/ 2569980 w 3272760"/>
                <a:gd name="connsiteY23" fmla="*/ 473055 h 3695700"/>
                <a:gd name="connsiteX24" fmla="*/ 2613685 w 3272760"/>
                <a:gd name="connsiteY24" fmla="*/ 484765 h 3695700"/>
                <a:gd name="connsiteX25" fmla="*/ 2601974 w 3272760"/>
                <a:gd name="connsiteY25" fmla="*/ 528470 h 3695700"/>
                <a:gd name="connsiteX26" fmla="*/ 1729748 w 3272760"/>
                <a:gd name="connsiteY26" fmla="*/ 1032050 h 3695700"/>
                <a:gd name="connsiteX27" fmla="*/ 1729748 w 3272760"/>
                <a:gd name="connsiteY27" fmla="*/ 1144039 h 3695700"/>
                <a:gd name="connsiteX28" fmla="*/ 2733781 w 3272760"/>
                <a:gd name="connsiteY28" fmla="*/ 564360 h 3695700"/>
                <a:gd name="connsiteX29" fmla="*/ 2777486 w 3272760"/>
                <a:gd name="connsiteY29" fmla="*/ 576071 h 3695700"/>
                <a:gd name="connsiteX30" fmla="*/ 2765775 w 3272760"/>
                <a:gd name="connsiteY30" fmla="*/ 619775 h 3695700"/>
                <a:gd name="connsiteX31" fmla="*/ 1729748 w 3272760"/>
                <a:gd name="connsiteY31" fmla="*/ 1217926 h 3695700"/>
                <a:gd name="connsiteX32" fmla="*/ 1729748 w 3272760"/>
                <a:gd name="connsiteY32" fmla="*/ 1329915 h 3695700"/>
                <a:gd name="connsiteX33" fmla="*/ 2897582 w 3272760"/>
                <a:gd name="connsiteY33" fmla="*/ 655665 h 3695700"/>
                <a:gd name="connsiteX34" fmla="*/ 2941286 w 3272760"/>
                <a:gd name="connsiteY34" fmla="*/ 667376 h 3695700"/>
                <a:gd name="connsiteX35" fmla="*/ 2929576 w 3272760"/>
                <a:gd name="connsiteY35" fmla="*/ 711080 h 3695700"/>
                <a:gd name="connsiteX36" fmla="*/ 1729747 w 3272760"/>
                <a:gd name="connsiteY36" fmla="*/ 1403802 h 3695700"/>
                <a:gd name="connsiteX37" fmla="*/ 1729747 w 3272760"/>
                <a:gd name="connsiteY37" fmla="*/ 1515790 h 3695700"/>
                <a:gd name="connsiteX38" fmla="*/ 3061382 w 3272760"/>
                <a:gd name="connsiteY38" fmla="*/ 746970 h 3695700"/>
                <a:gd name="connsiteX39" fmla="*/ 3105087 w 3272760"/>
                <a:gd name="connsiteY39" fmla="*/ 758681 h 3695700"/>
                <a:gd name="connsiteX40" fmla="*/ 3093376 w 3272760"/>
                <a:gd name="connsiteY40" fmla="*/ 802386 h 3695700"/>
                <a:gd name="connsiteX41" fmla="*/ 1729747 w 3272760"/>
                <a:gd name="connsiteY41" fmla="*/ 1589677 h 3695700"/>
                <a:gd name="connsiteX42" fmla="*/ 1729747 w 3272760"/>
                <a:gd name="connsiteY42" fmla="*/ 1700704 h 3695700"/>
                <a:gd name="connsiteX43" fmla="*/ 3224764 w 3272760"/>
                <a:gd name="connsiteY43" fmla="*/ 837556 h 3695700"/>
                <a:gd name="connsiteX44" fmla="*/ 3268469 w 3272760"/>
                <a:gd name="connsiteY44" fmla="*/ 849266 h 3695700"/>
                <a:gd name="connsiteX45" fmla="*/ 3256758 w 3272760"/>
                <a:gd name="connsiteY45" fmla="*/ 892971 h 3695700"/>
                <a:gd name="connsiteX46" fmla="*/ 1729747 w 3272760"/>
                <a:gd name="connsiteY46" fmla="*/ 1774591 h 3695700"/>
                <a:gd name="connsiteX47" fmla="*/ 1729747 w 3272760"/>
                <a:gd name="connsiteY47" fmla="*/ 1774798 h 3695700"/>
                <a:gd name="connsiteX48" fmla="*/ 1826550 w 3272760"/>
                <a:gd name="connsiteY48" fmla="*/ 1830687 h 3695700"/>
                <a:gd name="connsiteX49" fmla="*/ 3221937 w 3272760"/>
                <a:gd name="connsiteY49" fmla="*/ 1025060 h 3695700"/>
                <a:gd name="connsiteX50" fmla="*/ 3265642 w 3272760"/>
                <a:gd name="connsiteY50" fmla="*/ 1036770 h 3695700"/>
                <a:gd name="connsiteX51" fmla="*/ 3253931 w 3272760"/>
                <a:gd name="connsiteY51" fmla="*/ 1080475 h 3695700"/>
                <a:gd name="connsiteX52" fmla="*/ 1890538 w 3272760"/>
                <a:gd name="connsiteY52" fmla="*/ 1867630 h 3695700"/>
                <a:gd name="connsiteX53" fmla="*/ 1987523 w 3272760"/>
                <a:gd name="connsiteY53" fmla="*/ 1923625 h 3695700"/>
                <a:gd name="connsiteX54" fmla="*/ 3219110 w 3272760"/>
                <a:gd name="connsiteY54" fmla="*/ 1212568 h 3695700"/>
                <a:gd name="connsiteX55" fmla="*/ 3262814 w 3272760"/>
                <a:gd name="connsiteY55" fmla="*/ 1224279 h 3695700"/>
                <a:gd name="connsiteX56" fmla="*/ 3251104 w 3272760"/>
                <a:gd name="connsiteY56" fmla="*/ 1267983 h 3695700"/>
                <a:gd name="connsiteX57" fmla="*/ 2051511 w 3272760"/>
                <a:gd name="connsiteY57" fmla="*/ 1960568 h 3695700"/>
                <a:gd name="connsiteX58" fmla="*/ 2148496 w 3272760"/>
                <a:gd name="connsiteY58" fmla="*/ 2016563 h 3695700"/>
                <a:gd name="connsiteX59" fmla="*/ 3216282 w 3272760"/>
                <a:gd name="connsiteY59" fmla="*/ 1400076 h 3695700"/>
                <a:gd name="connsiteX60" fmla="*/ 3259987 w 3272760"/>
                <a:gd name="connsiteY60" fmla="*/ 1411787 h 3695700"/>
                <a:gd name="connsiteX61" fmla="*/ 3248276 w 3272760"/>
                <a:gd name="connsiteY61" fmla="*/ 1455491 h 3695700"/>
                <a:gd name="connsiteX62" fmla="*/ 2212484 w 3272760"/>
                <a:gd name="connsiteY62" fmla="*/ 2053506 h 3695700"/>
                <a:gd name="connsiteX63" fmla="*/ 2309469 w 3272760"/>
                <a:gd name="connsiteY63" fmla="*/ 2109500 h 3695700"/>
                <a:gd name="connsiteX64" fmla="*/ 3213454 w 3272760"/>
                <a:gd name="connsiteY64" fmla="*/ 1587584 h 3695700"/>
                <a:gd name="connsiteX65" fmla="*/ 3257159 w 3272760"/>
                <a:gd name="connsiteY65" fmla="*/ 1599295 h 3695700"/>
                <a:gd name="connsiteX66" fmla="*/ 3245448 w 3272760"/>
                <a:gd name="connsiteY66" fmla="*/ 1643000 h 3695700"/>
                <a:gd name="connsiteX67" fmla="*/ 2373457 w 3272760"/>
                <a:gd name="connsiteY67" fmla="*/ 2146444 h 3695700"/>
                <a:gd name="connsiteX68" fmla="*/ 2470442 w 3272760"/>
                <a:gd name="connsiteY68" fmla="*/ 2202438 h 3695700"/>
                <a:gd name="connsiteX69" fmla="*/ 3210626 w 3272760"/>
                <a:gd name="connsiteY69" fmla="*/ 1775093 h 3695700"/>
                <a:gd name="connsiteX70" fmla="*/ 3254331 w 3272760"/>
                <a:gd name="connsiteY70" fmla="*/ 1786803 h 3695700"/>
                <a:gd name="connsiteX71" fmla="*/ 3242620 w 3272760"/>
                <a:gd name="connsiteY71" fmla="*/ 1830508 h 3695700"/>
                <a:gd name="connsiteX72" fmla="*/ 2534430 w 3272760"/>
                <a:gd name="connsiteY72" fmla="*/ 2239382 h 3695700"/>
                <a:gd name="connsiteX73" fmla="*/ 2631415 w 3272760"/>
                <a:gd name="connsiteY73" fmla="*/ 2295376 h 3695700"/>
                <a:gd name="connsiteX74" fmla="*/ 3207799 w 3272760"/>
                <a:gd name="connsiteY74" fmla="*/ 1962601 h 3695700"/>
                <a:gd name="connsiteX75" fmla="*/ 3251503 w 3272760"/>
                <a:gd name="connsiteY75" fmla="*/ 1974311 h 3695700"/>
                <a:gd name="connsiteX76" fmla="*/ 3239793 w 3272760"/>
                <a:gd name="connsiteY76" fmla="*/ 2018016 h 3695700"/>
                <a:gd name="connsiteX77" fmla="*/ 2695403 w 3272760"/>
                <a:gd name="connsiteY77" fmla="*/ 2332320 h 3695700"/>
                <a:gd name="connsiteX78" fmla="*/ 2792388 w 3272760"/>
                <a:gd name="connsiteY78" fmla="*/ 2388314 h 3695700"/>
                <a:gd name="connsiteX79" fmla="*/ 3204971 w 3272760"/>
                <a:gd name="connsiteY79" fmla="*/ 2150109 h 3695700"/>
                <a:gd name="connsiteX80" fmla="*/ 3248676 w 3272760"/>
                <a:gd name="connsiteY80" fmla="*/ 2161820 h 3695700"/>
                <a:gd name="connsiteX81" fmla="*/ 3236965 w 3272760"/>
                <a:gd name="connsiteY81" fmla="*/ 2205524 h 3695700"/>
                <a:gd name="connsiteX82" fmla="*/ 2856376 w 3272760"/>
                <a:gd name="connsiteY82" fmla="*/ 2425257 h 3695700"/>
                <a:gd name="connsiteX83" fmla="*/ 2953360 w 3272760"/>
                <a:gd name="connsiteY83" fmla="*/ 2481251 h 3695700"/>
                <a:gd name="connsiteX84" fmla="*/ 3202144 w 3272760"/>
                <a:gd name="connsiteY84" fmla="*/ 2337616 h 3695700"/>
                <a:gd name="connsiteX85" fmla="*/ 3245848 w 3272760"/>
                <a:gd name="connsiteY85" fmla="*/ 2349326 h 3695700"/>
                <a:gd name="connsiteX86" fmla="*/ 3234138 w 3272760"/>
                <a:gd name="connsiteY86" fmla="*/ 2393031 h 3695700"/>
                <a:gd name="connsiteX87" fmla="*/ 3017348 w 3272760"/>
                <a:gd name="connsiteY87" fmla="*/ 2518195 h 3695700"/>
                <a:gd name="connsiteX88" fmla="*/ 3177957 w 3272760"/>
                <a:gd name="connsiteY88" fmla="*/ 2610922 h 3695700"/>
                <a:gd name="connsiteX89" fmla="*/ 3211980 w 3272760"/>
                <a:gd name="connsiteY89" fmla="*/ 2737900 h 3695700"/>
                <a:gd name="connsiteX90" fmla="*/ 3211982 w 3272760"/>
                <a:gd name="connsiteY90" fmla="*/ 2737899 h 3695700"/>
                <a:gd name="connsiteX91" fmla="*/ 3085004 w 3272760"/>
                <a:gd name="connsiteY91" fmla="*/ 2771923 h 3695700"/>
                <a:gd name="connsiteX92" fmla="*/ 2955738 w 3272760"/>
                <a:gd name="connsiteY92" fmla="*/ 2697291 h 3695700"/>
                <a:gd name="connsiteX93" fmla="*/ 2955738 w 3272760"/>
                <a:gd name="connsiteY93" fmla="*/ 2894086 h 3695700"/>
                <a:gd name="connsiteX94" fmla="*/ 2923744 w 3272760"/>
                <a:gd name="connsiteY94" fmla="*/ 2926080 h 3695700"/>
                <a:gd name="connsiteX95" fmla="*/ 2891750 w 3272760"/>
                <a:gd name="connsiteY95" fmla="*/ 2894086 h 3695700"/>
                <a:gd name="connsiteX96" fmla="*/ 2891750 w 3272760"/>
                <a:gd name="connsiteY96" fmla="*/ 2660348 h 3695700"/>
                <a:gd name="connsiteX97" fmla="*/ 2794766 w 3272760"/>
                <a:gd name="connsiteY97" fmla="*/ 2604354 h 3695700"/>
                <a:gd name="connsiteX98" fmla="*/ 2794766 w 3272760"/>
                <a:gd name="connsiteY98" fmla="*/ 2990288 h 3695700"/>
                <a:gd name="connsiteX99" fmla="*/ 2762772 w 3272760"/>
                <a:gd name="connsiteY99" fmla="*/ 3022282 h 3695700"/>
                <a:gd name="connsiteX100" fmla="*/ 2730778 w 3272760"/>
                <a:gd name="connsiteY100" fmla="*/ 2990288 h 3695700"/>
                <a:gd name="connsiteX101" fmla="*/ 2730778 w 3272760"/>
                <a:gd name="connsiteY101" fmla="*/ 2567411 h 3695700"/>
                <a:gd name="connsiteX102" fmla="*/ 2633793 w 3272760"/>
                <a:gd name="connsiteY102" fmla="*/ 2511416 h 3695700"/>
                <a:gd name="connsiteX103" fmla="*/ 2633793 w 3272760"/>
                <a:gd name="connsiteY103" fmla="*/ 3086491 h 3695700"/>
                <a:gd name="connsiteX104" fmla="*/ 2601799 w 3272760"/>
                <a:gd name="connsiteY104" fmla="*/ 3118485 h 3695700"/>
                <a:gd name="connsiteX105" fmla="*/ 2569805 w 3272760"/>
                <a:gd name="connsiteY105" fmla="*/ 3086491 h 3695700"/>
                <a:gd name="connsiteX106" fmla="*/ 2569805 w 3272760"/>
                <a:gd name="connsiteY106" fmla="*/ 2474473 h 3695700"/>
                <a:gd name="connsiteX107" fmla="*/ 2472820 w 3272760"/>
                <a:gd name="connsiteY107" fmla="*/ 2418479 h 3695700"/>
                <a:gd name="connsiteX108" fmla="*/ 2472820 w 3272760"/>
                <a:gd name="connsiteY108" fmla="*/ 3182694 h 3695700"/>
                <a:gd name="connsiteX109" fmla="*/ 2440826 w 3272760"/>
                <a:gd name="connsiteY109" fmla="*/ 3214688 h 3695700"/>
                <a:gd name="connsiteX110" fmla="*/ 2408832 w 3272760"/>
                <a:gd name="connsiteY110" fmla="*/ 3182694 h 3695700"/>
                <a:gd name="connsiteX111" fmla="*/ 2408832 w 3272760"/>
                <a:gd name="connsiteY111" fmla="*/ 2381535 h 3695700"/>
                <a:gd name="connsiteX112" fmla="*/ 2311847 w 3272760"/>
                <a:gd name="connsiteY112" fmla="*/ 2325541 h 3695700"/>
                <a:gd name="connsiteX113" fmla="*/ 2311847 w 3272760"/>
                <a:gd name="connsiteY113" fmla="*/ 3278897 h 3695700"/>
                <a:gd name="connsiteX114" fmla="*/ 2279853 w 3272760"/>
                <a:gd name="connsiteY114" fmla="*/ 3310891 h 3695700"/>
                <a:gd name="connsiteX115" fmla="*/ 2247859 w 3272760"/>
                <a:gd name="connsiteY115" fmla="*/ 3278897 h 3695700"/>
                <a:gd name="connsiteX116" fmla="*/ 2247859 w 3272760"/>
                <a:gd name="connsiteY116" fmla="*/ 2288597 h 3695700"/>
                <a:gd name="connsiteX117" fmla="*/ 2150874 w 3272760"/>
                <a:gd name="connsiteY117" fmla="*/ 2232603 h 3695700"/>
                <a:gd name="connsiteX118" fmla="*/ 2150874 w 3272760"/>
                <a:gd name="connsiteY118" fmla="*/ 3375100 h 3695700"/>
                <a:gd name="connsiteX119" fmla="*/ 2118880 w 3272760"/>
                <a:gd name="connsiteY119" fmla="*/ 3407094 h 3695700"/>
                <a:gd name="connsiteX120" fmla="*/ 2086886 w 3272760"/>
                <a:gd name="connsiteY120" fmla="*/ 3375100 h 3695700"/>
                <a:gd name="connsiteX121" fmla="*/ 2086886 w 3272760"/>
                <a:gd name="connsiteY121" fmla="*/ 2195660 h 3695700"/>
                <a:gd name="connsiteX122" fmla="*/ 1989901 w 3272760"/>
                <a:gd name="connsiteY122" fmla="*/ 2139666 h 3695700"/>
                <a:gd name="connsiteX123" fmla="*/ 1989901 w 3272760"/>
                <a:gd name="connsiteY123" fmla="*/ 3471303 h 3695700"/>
                <a:gd name="connsiteX124" fmla="*/ 1957907 w 3272760"/>
                <a:gd name="connsiteY124" fmla="*/ 3503297 h 3695700"/>
                <a:gd name="connsiteX125" fmla="*/ 1925913 w 3272760"/>
                <a:gd name="connsiteY125" fmla="*/ 3471303 h 3695700"/>
                <a:gd name="connsiteX126" fmla="*/ 1925913 w 3272760"/>
                <a:gd name="connsiteY126" fmla="*/ 2102722 h 3695700"/>
                <a:gd name="connsiteX127" fmla="*/ 1828928 w 3272760"/>
                <a:gd name="connsiteY127" fmla="*/ 2046728 h 3695700"/>
                <a:gd name="connsiteX128" fmla="*/ 1828928 w 3272760"/>
                <a:gd name="connsiteY128" fmla="*/ 3567506 h 3695700"/>
                <a:gd name="connsiteX129" fmla="*/ 1796934 w 3272760"/>
                <a:gd name="connsiteY129" fmla="*/ 3599500 h 3695700"/>
                <a:gd name="connsiteX130" fmla="*/ 1764940 w 3272760"/>
                <a:gd name="connsiteY130" fmla="*/ 3567506 h 3695700"/>
                <a:gd name="connsiteX131" fmla="*/ 1764940 w 3272760"/>
                <a:gd name="connsiteY131" fmla="*/ 2009784 h 3695700"/>
                <a:gd name="connsiteX132" fmla="*/ 1668788 w 3272760"/>
                <a:gd name="connsiteY132" fmla="*/ 1954271 h 3695700"/>
                <a:gd name="connsiteX133" fmla="*/ 1668788 w 3272760"/>
                <a:gd name="connsiteY133" fmla="*/ 3663706 h 3695700"/>
                <a:gd name="connsiteX134" fmla="*/ 1636794 w 3272760"/>
                <a:gd name="connsiteY134" fmla="*/ 3695700 h 3695700"/>
                <a:gd name="connsiteX135" fmla="*/ 1604800 w 3272760"/>
                <a:gd name="connsiteY135" fmla="*/ 3663706 h 3695700"/>
                <a:gd name="connsiteX136" fmla="*/ 1604800 w 3272760"/>
                <a:gd name="connsiteY136" fmla="*/ 1949871 h 3695700"/>
                <a:gd name="connsiteX137" fmla="*/ 1507818 w 3272760"/>
                <a:gd name="connsiteY137" fmla="*/ 2005863 h 3695700"/>
                <a:gd name="connsiteX138" fmla="*/ 1507818 w 3272760"/>
                <a:gd name="connsiteY138" fmla="*/ 3567506 h 3695700"/>
                <a:gd name="connsiteX139" fmla="*/ 1475824 w 3272760"/>
                <a:gd name="connsiteY139" fmla="*/ 3599500 h 3695700"/>
                <a:gd name="connsiteX140" fmla="*/ 1443830 w 3272760"/>
                <a:gd name="connsiteY140" fmla="*/ 3567506 h 3695700"/>
                <a:gd name="connsiteX141" fmla="*/ 1443830 w 3272760"/>
                <a:gd name="connsiteY141" fmla="*/ 2042806 h 3695700"/>
                <a:gd name="connsiteX142" fmla="*/ 1346845 w 3272760"/>
                <a:gd name="connsiteY142" fmla="*/ 2098801 h 3695700"/>
                <a:gd name="connsiteX143" fmla="*/ 1346845 w 3272760"/>
                <a:gd name="connsiteY143" fmla="*/ 3471303 h 3695700"/>
                <a:gd name="connsiteX144" fmla="*/ 1314851 w 3272760"/>
                <a:gd name="connsiteY144" fmla="*/ 3503297 h 3695700"/>
                <a:gd name="connsiteX145" fmla="*/ 1282857 w 3272760"/>
                <a:gd name="connsiteY145" fmla="*/ 3471303 h 3695700"/>
                <a:gd name="connsiteX146" fmla="*/ 1282857 w 3272760"/>
                <a:gd name="connsiteY146" fmla="*/ 2135744 h 3695700"/>
                <a:gd name="connsiteX147" fmla="*/ 1185872 w 3272760"/>
                <a:gd name="connsiteY147" fmla="*/ 2191738 h 3695700"/>
                <a:gd name="connsiteX148" fmla="*/ 1185872 w 3272760"/>
                <a:gd name="connsiteY148" fmla="*/ 3375100 h 3695700"/>
                <a:gd name="connsiteX149" fmla="*/ 1153878 w 3272760"/>
                <a:gd name="connsiteY149" fmla="*/ 3407094 h 3695700"/>
                <a:gd name="connsiteX150" fmla="*/ 1121884 w 3272760"/>
                <a:gd name="connsiteY150" fmla="*/ 3375100 h 3695700"/>
                <a:gd name="connsiteX151" fmla="*/ 1121884 w 3272760"/>
                <a:gd name="connsiteY151" fmla="*/ 2228682 h 3695700"/>
                <a:gd name="connsiteX152" fmla="*/ 1024899 w 3272760"/>
                <a:gd name="connsiteY152" fmla="*/ 2284676 h 3695700"/>
                <a:gd name="connsiteX153" fmla="*/ 1024899 w 3272760"/>
                <a:gd name="connsiteY153" fmla="*/ 3278897 h 3695700"/>
                <a:gd name="connsiteX154" fmla="*/ 992905 w 3272760"/>
                <a:gd name="connsiteY154" fmla="*/ 3310891 h 3695700"/>
                <a:gd name="connsiteX155" fmla="*/ 960911 w 3272760"/>
                <a:gd name="connsiteY155" fmla="*/ 3278897 h 3695700"/>
                <a:gd name="connsiteX156" fmla="*/ 960911 w 3272760"/>
                <a:gd name="connsiteY156" fmla="*/ 2321620 h 3695700"/>
                <a:gd name="connsiteX157" fmla="*/ 863926 w 3272760"/>
                <a:gd name="connsiteY157" fmla="*/ 2377614 h 3695700"/>
                <a:gd name="connsiteX158" fmla="*/ 863926 w 3272760"/>
                <a:gd name="connsiteY158" fmla="*/ 3182694 h 3695700"/>
                <a:gd name="connsiteX159" fmla="*/ 831932 w 3272760"/>
                <a:gd name="connsiteY159" fmla="*/ 3214688 h 3695700"/>
                <a:gd name="connsiteX160" fmla="*/ 799938 w 3272760"/>
                <a:gd name="connsiteY160" fmla="*/ 3182694 h 3695700"/>
                <a:gd name="connsiteX161" fmla="*/ 799938 w 3272760"/>
                <a:gd name="connsiteY161" fmla="*/ 2414557 h 3695700"/>
                <a:gd name="connsiteX162" fmla="*/ 702953 w 3272760"/>
                <a:gd name="connsiteY162" fmla="*/ 2470552 h 3695700"/>
                <a:gd name="connsiteX163" fmla="*/ 702953 w 3272760"/>
                <a:gd name="connsiteY163" fmla="*/ 3086491 h 3695700"/>
                <a:gd name="connsiteX164" fmla="*/ 670959 w 3272760"/>
                <a:gd name="connsiteY164" fmla="*/ 3118485 h 3695700"/>
                <a:gd name="connsiteX165" fmla="*/ 638965 w 3272760"/>
                <a:gd name="connsiteY165" fmla="*/ 3086491 h 3695700"/>
                <a:gd name="connsiteX166" fmla="*/ 638965 w 3272760"/>
                <a:gd name="connsiteY166" fmla="*/ 2507495 h 3695700"/>
                <a:gd name="connsiteX167" fmla="*/ 541980 w 3272760"/>
                <a:gd name="connsiteY167" fmla="*/ 2563489 h 3695700"/>
                <a:gd name="connsiteX168" fmla="*/ 541980 w 3272760"/>
                <a:gd name="connsiteY168" fmla="*/ 2990288 h 3695700"/>
                <a:gd name="connsiteX169" fmla="*/ 509986 w 3272760"/>
                <a:gd name="connsiteY169" fmla="*/ 3022282 h 3695700"/>
                <a:gd name="connsiteX170" fmla="*/ 477992 w 3272760"/>
                <a:gd name="connsiteY170" fmla="*/ 2990288 h 3695700"/>
                <a:gd name="connsiteX171" fmla="*/ 477992 w 3272760"/>
                <a:gd name="connsiteY171" fmla="*/ 2600433 h 3695700"/>
                <a:gd name="connsiteX172" fmla="*/ 381008 w 3272760"/>
                <a:gd name="connsiteY172" fmla="*/ 2656426 h 3695700"/>
                <a:gd name="connsiteX173" fmla="*/ 381008 w 3272760"/>
                <a:gd name="connsiteY173" fmla="*/ 2894086 h 3695700"/>
                <a:gd name="connsiteX174" fmla="*/ 349014 w 3272760"/>
                <a:gd name="connsiteY174" fmla="*/ 2926080 h 3695700"/>
                <a:gd name="connsiteX175" fmla="*/ 317020 w 3272760"/>
                <a:gd name="connsiteY175" fmla="*/ 2894086 h 3695700"/>
                <a:gd name="connsiteX176" fmla="*/ 317020 w 3272760"/>
                <a:gd name="connsiteY176" fmla="*/ 2693370 h 3695700"/>
                <a:gd name="connsiteX177" fmla="*/ 180962 w 3272760"/>
                <a:gd name="connsiteY177" fmla="*/ 2771923 h 3695700"/>
                <a:gd name="connsiteX178" fmla="*/ 53984 w 3272760"/>
                <a:gd name="connsiteY178" fmla="*/ 2737899 h 3695700"/>
                <a:gd name="connsiteX179" fmla="*/ 53986 w 3272760"/>
                <a:gd name="connsiteY179" fmla="*/ 2737900 h 3695700"/>
                <a:gd name="connsiteX180" fmla="*/ 88009 w 3272760"/>
                <a:gd name="connsiteY180" fmla="*/ 2610922 h 3695700"/>
                <a:gd name="connsiteX181" fmla="*/ 252015 w 3272760"/>
                <a:gd name="connsiteY181" fmla="*/ 2516234 h 3695700"/>
                <a:gd name="connsiteX182" fmla="*/ 38623 w 3272760"/>
                <a:gd name="connsiteY182" fmla="*/ 2393031 h 3695700"/>
                <a:gd name="connsiteX183" fmla="*/ 26912 w 3272760"/>
                <a:gd name="connsiteY183" fmla="*/ 2349326 h 3695700"/>
                <a:gd name="connsiteX184" fmla="*/ 70617 w 3272760"/>
                <a:gd name="connsiteY184" fmla="*/ 2337616 h 3695700"/>
                <a:gd name="connsiteX185" fmla="*/ 316003 w 3272760"/>
                <a:gd name="connsiteY185" fmla="*/ 2479290 h 3695700"/>
                <a:gd name="connsiteX186" fmla="*/ 412987 w 3272760"/>
                <a:gd name="connsiteY186" fmla="*/ 2423296 h 3695700"/>
                <a:gd name="connsiteX187" fmla="*/ 35795 w 3272760"/>
                <a:gd name="connsiteY187" fmla="*/ 2205524 h 3695700"/>
                <a:gd name="connsiteX188" fmla="*/ 24085 w 3272760"/>
                <a:gd name="connsiteY188" fmla="*/ 2161820 h 3695700"/>
                <a:gd name="connsiteX189" fmla="*/ 67789 w 3272760"/>
                <a:gd name="connsiteY189" fmla="*/ 2150109 h 3695700"/>
                <a:gd name="connsiteX190" fmla="*/ 476975 w 3272760"/>
                <a:gd name="connsiteY190" fmla="*/ 2386353 h 3695700"/>
                <a:gd name="connsiteX191" fmla="*/ 573960 w 3272760"/>
                <a:gd name="connsiteY191" fmla="*/ 2330358 h 3695700"/>
                <a:gd name="connsiteX192" fmla="*/ 32967 w 3272760"/>
                <a:gd name="connsiteY192" fmla="*/ 2018016 h 3695700"/>
                <a:gd name="connsiteX193" fmla="*/ 21257 w 3272760"/>
                <a:gd name="connsiteY193" fmla="*/ 1974311 h 3695700"/>
                <a:gd name="connsiteX194" fmla="*/ 64961 w 3272760"/>
                <a:gd name="connsiteY194" fmla="*/ 1962601 h 3695700"/>
                <a:gd name="connsiteX195" fmla="*/ 637948 w 3272760"/>
                <a:gd name="connsiteY195" fmla="*/ 2293415 h 3695700"/>
                <a:gd name="connsiteX196" fmla="*/ 734933 w 3272760"/>
                <a:gd name="connsiteY196" fmla="*/ 2237421 h 3695700"/>
                <a:gd name="connsiteX197" fmla="*/ 30140 w 3272760"/>
                <a:gd name="connsiteY197" fmla="*/ 1830508 h 3695700"/>
                <a:gd name="connsiteX198" fmla="*/ 18429 w 3272760"/>
                <a:gd name="connsiteY198" fmla="*/ 1786803 h 3695700"/>
                <a:gd name="connsiteX199" fmla="*/ 62134 w 3272760"/>
                <a:gd name="connsiteY199" fmla="*/ 1775093 h 3695700"/>
                <a:gd name="connsiteX200" fmla="*/ 798921 w 3272760"/>
                <a:gd name="connsiteY200" fmla="*/ 2200477 h 3695700"/>
                <a:gd name="connsiteX201" fmla="*/ 895906 w 3272760"/>
                <a:gd name="connsiteY201" fmla="*/ 2144483 h 3695700"/>
                <a:gd name="connsiteX202" fmla="*/ 27312 w 3272760"/>
                <a:gd name="connsiteY202" fmla="*/ 1643000 h 3695700"/>
                <a:gd name="connsiteX203" fmla="*/ 15601 w 3272760"/>
                <a:gd name="connsiteY203" fmla="*/ 1599295 h 3695700"/>
                <a:gd name="connsiteX204" fmla="*/ 59306 w 3272760"/>
                <a:gd name="connsiteY204" fmla="*/ 1587584 h 3695700"/>
                <a:gd name="connsiteX205" fmla="*/ 959894 w 3272760"/>
                <a:gd name="connsiteY205" fmla="*/ 2107539 h 3695700"/>
                <a:gd name="connsiteX206" fmla="*/ 1056879 w 3272760"/>
                <a:gd name="connsiteY206" fmla="*/ 2051545 h 3695700"/>
                <a:gd name="connsiteX207" fmla="*/ 24484 w 3272760"/>
                <a:gd name="connsiteY207" fmla="*/ 1455491 h 3695700"/>
                <a:gd name="connsiteX208" fmla="*/ 12774 w 3272760"/>
                <a:gd name="connsiteY208" fmla="*/ 1411787 h 3695700"/>
                <a:gd name="connsiteX209" fmla="*/ 56478 w 3272760"/>
                <a:gd name="connsiteY209" fmla="*/ 1400076 h 3695700"/>
                <a:gd name="connsiteX210" fmla="*/ 1120867 w 3272760"/>
                <a:gd name="connsiteY210" fmla="*/ 2014601 h 3695700"/>
                <a:gd name="connsiteX211" fmla="*/ 1217852 w 3272760"/>
                <a:gd name="connsiteY211" fmla="*/ 1958607 h 3695700"/>
                <a:gd name="connsiteX212" fmla="*/ 21656 w 3272760"/>
                <a:gd name="connsiteY212" fmla="*/ 1267983 h 3695700"/>
                <a:gd name="connsiteX213" fmla="*/ 9946 w 3272760"/>
                <a:gd name="connsiteY213" fmla="*/ 1224279 h 3695700"/>
                <a:gd name="connsiteX214" fmla="*/ 53650 w 3272760"/>
                <a:gd name="connsiteY214" fmla="*/ 1212568 h 3695700"/>
                <a:gd name="connsiteX215" fmla="*/ 1281840 w 3272760"/>
                <a:gd name="connsiteY215" fmla="*/ 1921664 h 3695700"/>
                <a:gd name="connsiteX216" fmla="*/ 1378825 w 3272760"/>
                <a:gd name="connsiteY216" fmla="*/ 1865669 h 3695700"/>
                <a:gd name="connsiteX217" fmla="*/ 18829 w 3272760"/>
                <a:gd name="connsiteY217" fmla="*/ 1080475 h 3695700"/>
                <a:gd name="connsiteX218" fmla="*/ 7118 w 3272760"/>
                <a:gd name="connsiteY218" fmla="*/ 1036770 h 3695700"/>
                <a:gd name="connsiteX219" fmla="*/ 50823 w 3272760"/>
                <a:gd name="connsiteY219" fmla="*/ 1025060 h 3695700"/>
                <a:gd name="connsiteX220" fmla="*/ 1442813 w 3272760"/>
                <a:gd name="connsiteY220" fmla="*/ 1828726 h 3695700"/>
                <a:gd name="connsiteX221" fmla="*/ 1539795 w 3272760"/>
                <a:gd name="connsiteY221" fmla="*/ 1772733 h 3695700"/>
                <a:gd name="connsiteX222" fmla="*/ 16002 w 3272760"/>
                <a:gd name="connsiteY222" fmla="*/ 892971 h 3695700"/>
                <a:gd name="connsiteX223" fmla="*/ 4291 w 3272760"/>
                <a:gd name="connsiteY223" fmla="*/ 849266 h 3695700"/>
                <a:gd name="connsiteX224" fmla="*/ 47996 w 3272760"/>
                <a:gd name="connsiteY224" fmla="*/ 837556 h 3695700"/>
                <a:gd name="connsiteX225" fmla="*/ 1543840 w 3272760"/>
                <a:gd name="connsiteY225" fmla="*/ 1701181 h 3695700"/>
                <a:gd name="connsiteX226" fmla="*/ 1543840 w 3272760"/>
                <a:gd name="connsiteY226" fmla="*/ 1590155 h 3695700"/>
                <a:gd name="connsiteX227" fmla="*/ 179384 w 3272760"/>
                <a:gd name="connsiteY227" fmla="*/ 802386 h 3695700"/>
                <a:gd name="connsiteX228" fmla="*/ 167673 w 3272760"/>
                <a:gd name="connsiteY228" fmla="*/ 758681 h 3695700"/>
                <a:gd name="connsiteX229" fmla="*/ 211378 w 3272760"/>
                <a:gd name="connsiteY229" fmla="*/ 746970 h 3695700"/>
                <a:gd name="connsiteX230" fmla="*/ 1543840 w 3272760"/>
                <a:gd name="connsiteY230" fmla="*/ 1516268 h 3695700"/>
                <a:gd name="connsiteX231" fmla="*/ 1543840 w 3272760"/>
                <a:gd name="connsiteY231" fmla="*/ 1404279 h 3695700"/>
                <a:gd name="connsiteX232" fmla="*/ 343184 w 3272760"/>
                <a:gd name="connsiteY232" fmla="*/ 711080 h 3695700"/>
                <a:gd name="connsiteX233" fmla="*/ 331474 w 3272760"/>
                <a:gd name="connsiteY233" fmla="*/ 667376 h 3695700"/>
                <a:gd name="connsiteX234" fmla="*/ 375178 w 3272760"/>
                <a:gd name="connsiteY234" fmla="*/ 655665 h 3695700"/>
                <a:gd name="connsiteX235" fmla="*/ 1543840 w 3272760"/>
                <a:gd name="connsiteY235" fmla="*/ 1330392 h 3695700"/>
                <a:gd name="connsiteX236" fmla="*/ 1543840 w 3272760"/>
                <a:gd name="connsiteY236" fmla="*/ 1218404 h 3695700"/>
                <a:gd name="connsiteX237" fmla="*/ 506985 w 3272760"/>
                <a:gd name="connsiteY237" fmla="*/ 619775 h 3695700"/>
                <a:gd name="connsiteX238" fmla="*/ 495275 w 3272760"/>
                <a:gd name="connsiteY238" fmla="*/ 576071 h 3695700"/>
                <a:gd name="connsiteX239" fmla="*/ 538979 w 3272760"/>
                <a:gd name="connsiteY239" fmla="*/ 564360 h 3695700"/>
                <a:gd name="connsiteX240" fmla="*/ 1543840 w 3272760"/>
                <a:gd name="connsiteY240" fmla="*/ 1144517 h 3695700"/>
                <a:gd name="connsiteX241" fmla="*/ 1543840 w 3272760"/>
                <a:gd name="connsiteY241" fmla="*/ 1032528 h 3695700"/>
                <a:gd name="connsiteX242" fmla="*/ 670786 w 3272760"/>
                <a:gd name="connsiteY242" fmla="*/ 528470 h 3695700"/>
                <a:gd name="connsiteX243" fmla="*/ 659075 w 3272760"/>
                <a:gd name="connsiteY243" fmla="*/ 484765 h 3695700"/>
                <a:gd name="connsiteX244" fmla="*/ 702780 w 3272760"/>
                <a:gd name="connsiteY244" fmla="*/ 473055 h 3695700"/>
                <a:gd name="connsiteX245" fmla="*/ 1543840 w 3272760"/>
                <a:gd name="connsiteY245" fmla="*/ 958641 h 3695700"/>
                <a:gd name="connsiteX246" fmla="*/ 1543840 w 3272760"/>
                <a:gd name="connsiteY246" fmla="*/ 846652 h 3695700"/>
                <a:gd name="connsiteX247" fmla="*/ 834587 w 3272760"/>
                <a:gd name="connsiteY247" fmla="*/ 437165 h 3695700"/>
                <a:gd name="connsiteX248" fmla="*/ 822876 w 3272760"/>
                <a:gd name="connsiteY248" fmla="*/ 393460 h 3695700"/>
                <a:gd name="connsiteX249" fmla="*/ 866581 w 3272760"/>
                <a:gd name="connsiteY249" fmla="*/ 381749 h 3695700"/>
                <a:gd name="connsiteX250" fmla="*/ 1543840 w 3272760"/>
                <a:gd name="connsiteY250" fmla="*/ 772765 h 3695700"/>
                <a:gd name="connsiteX251" fmla="*/ 1543840 w 3272760"/>
                <a:gd name="connsiteY251" fmla="*/ 660777 h 3695700"/>
                <a:gd name="connsiteX252" fmla="*/ 998387 w 3272760"/>
                <a:gd name="connsiteY252" fmla="*/ 345859 h 3695700"/>
                <a:gd name="connsiteX253" fmla="*/ 986677 w 3272760"/>
                <a:gd name="connsiteY253" fmla="*/ 302155 h 3695700"/>
                <a:gd name="connsiteX254" fmla="*/ 1030381 w 3272760"/>
                <a:gd name="connsiteY254" fmla="*/ 290444 h 3695700"/>
                <a:gd name="connsiteX255" fmla="*/ 1543840 w 3272760"/>
                <a:gd name="connsiteY255" fmla="*/ 586890 h 3695700"/>
                <a:gd name="connsiteX256" fmla="*/ 1543840 w 3272760"/>
                <a:gd name="connsiteY256" fmla="*/ 474901 h 3695700"/>
                <a:gd name="connsiteX257" fmla="*/ 1162188 w 3272760"/>
                <a:gd name="connsiteY257" fmla="*/ 254554 h 3695700"/>
                <a:gd name="connsiteX258" fmla="*/ 1150477 w 3272760"/>
                <a:gd name="connsiteY258" fmla="*/ 210850 h 3695700"/>
                <a:gd name="connsiteX259" fmla="*/ 1194182 w 3272760"/>
                <a:gd name="connsiteY259" fmla="*/ 199139 h 3695700"/>
                <a:gd name="connsiteX260" fmla="*/ 1543840 w 3272760"/>
                <a:gd name="connsiteY260" fmla="*/ 401014 h 3695700"/>
                <a:gd name="connsiteX261" fmla="*/ 1543840 w 3272760"/>
                <a:gd name="connsiteY261" fmla="*/ 289027 h 3695700"/>
                <a:gd name="connsiteX262" fmla="*/ 1325987 w 3272760"/>
                <a:gd name="connsiteY262" fmla="*/ 163249 h 3695700"/>
                <a:gd name="connsiteX263" fmla="*/ 1314277 w 3272760"/>
                <a:gd name="connsiteY263" fmla="*/ 119545 h 3695700"/>
                <a:gd name="connsiteX264" fmla="*/ 1357981 w 3272760"/>
                <a:gd name="connsiteY264" fmla="*/ 107834 h 3695700"/>
                <a:gd name="connsiteX265" fmla="*/ 1543840 w 3272760"/>
                <a:gd name="connsiteY265" fmla="*/ 215140 h 3695700"/>
                <a:gd name="connsiteX266" fmla="*/ 1543840 w 3272760"/>
                <a:gd name="connsiteY266" fmla="*/ 92954 h 3695700"/>
                <a:gd name="connsiteX267" fmla="*/ 1636794 w 3272760"/>
                <a:gd name="connsiteY267" fmla="*/ 0 h 369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3272760" h="3695700">
                  <a:moveTo>
                    <a:pt x="1636794" y="0"/>
                  </a:moveTo>
                  <a:cubicBezTo>
                    <a:pt x="1688131" y="0"/>
                    <a:pt x="1729748" y="41617"/>
                    <a:pt x="1729748" y="92954"/>
                  </a:cubicBezTo>
                  <a:lnTo>
                    <a:pt x="1729748" y="214662"/>
                  </a:lnTo>
                  <a:lnTo>
                    <a:pt x="1914779" y="107834"/>
                  </a:lnTo>
                  <a:cubicBezTo>
                    <a:pt x="1930081" y="98999"/>
                    <a:pt x="1949648" y="104242"/>
                    <a:pt x="1958483" y="119545"/>
                  </a:cubicBezTo>
                  <a:cubicBezTo>
                    <a:pt x="1967318" y="134848"/>
                    <a:pt x="1962075" y="154415"/>
                    <a:pt x="1946773" y="163249"/>
                  </a:cubicBezTo>
                  <a:lnTo>
                    <a:pt x="1729748" y="288549"/>
                  </a:lnTo>
                  <a:lnTo>
                    <a:pt x="1729748" y="400536"/>
                  </a:lnTo>
                  <a:lnTo>
                    <a:pt x="2078578" y="199139"/>
                  </a:lnTo>
                  <a:cubicBezTo>
                    <a:pt x="2093881" y="190304"/>
                    <a:pt x="2113448" y="195547"/>
                    <a:pt x="2122283" y="210850"/>
                  </a:cubicBezTo>
                  <a:cubicBezTo>
                    <a:pt x="2131118" y="226152"/>
                    <a:pt x="2125875" y="245719"/>
                    <a:pt x="2110572" y="254554"/>
                  </a:cubicBezTo>
                  <a:lnTo>
                    <a:pt x="1729748" y="474423"/>
                  </a:lnTo>
                  <a:lnTo>
                    <a:pt x="1729748" y="586412"/>
                  </a:lnTo>
                  <a:lnTo>
                    <a:pt x="2242379" y="290444"/>
                  </a:lnTo>
                  <a:cubicBezTo>
                    <a:pt x="2257681" y="281609"/>
                    <a:pt x="2277248" y="286852"/>
                    <a:pt x="2286083" y="302155"/>
                  </a:cubicBezTo>
                  <a:cubicBezTo>
                    <a:pt x="2294918" y="317458"/>
                    <a:pt x="2289675" y="337024"/>
                    <a:pt x="2274373" y="345859"/>
                  </a:cubicBezTo>
                  <a:lnTo>
                    <a:pt x="1729748" y="660299"/>
                  </a:lnTo>
                  <a:lnTo>
                    <a:pt x="1729748" y="772287"/>
                  </a:lnTo>
                  <a:lnTo>
                    <a:pt x="2406179" y="381749"/>
                  </a:lnTo>
                  <a:cubicBezTo>
                    <a:pt x="2421482" y="372914"/>
                    <a:pt x="2441049" y="378157"/>
                    <a:pt x="2449884" y="393460"/>
                  </a:cubicBezTo>
                  <a:cubicBezTo>
                    <a:pt x="2458719" y="408763"/>
                    <a:pt x="2453476" y="428330"/>
                    <a:pt x="2438173" y="437165"/>
                  </a:cubicBezTo>
                  <a:lnTo>
                    <a:pt x="1729748" y="846174"/>
                  </a:lnTo>
                  <a:lnTo>
                    <a:pt x="1729748" y="958163"/>
                  </a:lnTo>
                  <a:lnTo>
                    <a:pt x="2569980" y="473055"/>
                  </a:lnTo>
                  <a:cubicBezTo>
                    <a:pt x="2585283" y="464220"/>
                    <a:pt x="2604850" y="469463"/>
                    <a:pt x="2613685" y="484765"/>
                  </a:cubicBezTo>
                  <a:cubicBezTo>
                    <a:pt x="2622520" y="500068"/>
                    <a:pt x="2617277" y="519635"/>
                    <a:pt x="2601974" y="528470"/>
                  </a:cubicBezTo>
                  <a:lnTo>
                    <a:pt x="1729748" y="1032050"/>
                  </a:lnTo>
                  <a:lnTo>
                    <a:pt x="1729748" y="1144039"/>
                  </a:lnTo>
                  <a:lnTo>
                    <a:pt x="2733781" y="564360"/>
                  </a:lnTo>
                  <a:cubicBezTo>
                    <a:pt x="2749084" y="555525"/>
                    <a:pt x="2768651" y="560768"/>
                    <a:pt x="2777486" y="576071"/>
                  </a:cubicBezTo>
                  <a:cubicBezTo>
                    <a:pt x="2786321" y="591373"/>
                    <a:pt x="2781078" y="610940"/>
                    <a:pt x="2765775" y="619775"/>
                  </a:cubicBezTo>
                  <a:lnTo>
                    <a:pt x="1729748" y="1217926"/>
                  </a:lnTo>
                  <a:lnTo>
                    <a:pt x="1729748" y="1329915"/>
                  </a:lnTo>
                  <a:lnTo>
                    <a:pt x="2897582" y="655665"/>
                  </a:lnTo>
                  <a:cubicBezTo>
                    <a:pt x="2912884" y="646830"/>
                    <a:pt x="2932451" y="652073"/>
                    <a:pt x="2941286" y="667376"/>
                  </a:cubicBezTo>
                  <a:cubicBezTo>
                    <a:pt x="2950121" y="682678"/>
                    <a:pt x="2944878" y="702245"/>
                    <a:pt x="2929576" y="711080"/>
                  </a:cubicBezTo>
                  <a:lnTo>
                    <a:pt x="1729747" y="1403802"/>
                  </a:lnTo>
                  <a:lnTo>
                    <a:pt x="1729747" y="1515790"/>
                  </a:lnTo>
                  <a:lnTo>
                    <a:pt x="3061382" y="746970"/>
                  </a:lnTo>
                  <a:cubicBezTo>
                    <a:pt x="3076685" y="738135"/>
                    <a:pt x="3096252" y="743378"/>
                    <a:pt x="3105087" y="758681"/>
                  </a:cubicBezTo>
                  <a:cubicBezTo>
                    <a:pt x="3113922" y="773984"/>
                    <a:pt x="3108679" y="793551"/>
                    <a:pt x="3093376" y="802386"/>
                  </a:cubicBezTo>
                  <a:lnTo>
                    <a:pt x="1729747" y="1589677"/>
                  </a:lnTo>
                  <a:lnTo>
                    <a:pt x="1729747" y="1700704"/>
                  </a:lnTo>
                  <a:lnTo>
                    <a:pt x="3224764" y="837556"/>
                  </a:lnTo>
                  <a:cubicBezTo>
                    <a:pt x="3240067" y="828721"/>
                    <a:pt x="3259634" y="833964"/>
                    <a:pt x="3268469" y="849266"/>
                  </a:cubicBezTo>
                  <a:cubicBezTo>
                    <a:pt x="3277304" y="864569"/>
                    <a:pt x="3272061" y="884136"/>
                    <a:pt x="3256758" y="892971"/>
                  </a:cubicBezTo>
                  <a:lnTo>
                    <a:pt x="1729747" y="1774591"/>
                  </a:lnTo>
                  <a:lnTo>
                    <a:pt x="1729747" y="1774798"/>
                  </a:lnTo>
                  <a:lnTo>
                    <a:pt x="1826550" y="1830687"/>
                  </a:lnTo>
                  <a:lnTo>
                    <a:pt x="3221937" y="1025060"/>
                  </a:lnTo>
                  <a:cubicBezTo>
                    <a:pt x="3237240" y="1016225"/>
                    <a:pt x="3256807" y="1021468"/>
                    <a:pt x="3265642" y="1036770"/>
                  </a:cubicBezTo>
                  <a:cubicBezTo>
                    <a:pt x="3274477" y="1052073"/>
                    <a:pt x="3269234" y="1071640"/>
                    <a:pt x="3253931" y="1080475"/>
                  </a:cubicBezTo>
                  <a:lnTo>
                    <a:pt x="1890538" y="1867630"/>
                  </a:lnTo>
                  <a:lnTo>
                    <a:pt x="1987523" y="1923625"/>
                  </a:lnTo>
                  <a:lnTo>
                    <a:pt x="3219110" y="1212568"/>
                  </a:lnTo>
                  <a:cubicBezTo>
                    <a:pt x="3234412" y="1203733"/>
                    <a:pt x="3253979" y="1208976"/>
                    <a:pt x="3262814" y="1224279"/>
                  </a:cubicBezTo>
                  <a:cubicBezTo>
                    <a:pt x="3271649" y="1239581"/>
                    <a:pt x="3266406" y="1259148"/>
                    <a:pt x="3251104" y="1267983"/>
                  </a:cubicBezTo>
                  <a:lnTo>
                    <a:pt x="2051511" y="1960568"/>
                  </a:lnTo>
                  <a:lnTo>
                    <a:pt x="2148496" y="2016563"/>
                  </a:lnTo>
                  <a:lnTo>
                    <a:pt x="3216282" y="1400076"/>
                  </a:lnTo>
                  <a:cubicBezTo>
                    <a:pt x="3231585" y="1391241"/>
                    <a:pt x="3251152" y="1396484"/>
                    <a:pt x="3259987" y="1411787"/>
                  </a:cubicBezTo>
                  <a:cubicBezTo>
                    <a:pt x="3268822" y="1427089"/>
                    <a:pt x="3263579" y="1446656"/>
                    <a:pt x="3248276" y="1455491"/>
                  </a:cubicBezTo>
                  <a:lnTo>
                    <a:pt x="2212484" y="2053506"/>
                  </a:lnTo>
                  <a:lnTo>
                    <a:pt x="2309469" y="2109500"/>
                  </a:lnTo>
                  <a:lnTo>
                    <a:pt x="3213454" y="1587584"/>
                  </a:lnTo>
                  <a:cubicBezTo>
                    <a:pt x="3228757" y="1578749"/>
                    <a:pt x="3248324" y="1583992"/>
                    <a:pt x="3257159" y="1599295"/>
                  </a:cubicBezTo>
                  <a:cubicBezTo>
                    <a:pt x="3265994" y="1614598"/>
                    <a:pt x="3260751" y="1634165"/>
                    <a:pt x="3245448" y="1643000"/>
                  </a:cubicBezTo>
                  <a:lnTo>
                    <a:pt x="2373457" y="2146444"/>
                  </a:lnTo>
                  <a:lnTo>
                    <a:pt x="2470442" y="2202438"/>
                  </a:lnTo>
                  <a:lnTo>
                    <a:pt x="3210626" y="1775093"/>
                  </a:lnTo>
                  <a:cubicBezTo>
                    <a:pt x="3225929" y="1766258"/>
                    <a:pt x="3245496" y="1771500"/>
                    <a:pt x="3254331" y="1786803"/>
                  </a:cubicBezTo>
                  <a:cubicBezTo>
                    <a:pt x="3263166" y="1802106"/>
                    <a:pt x="3257923" y="1821673"/>
                    <a:pt x="3242620" y="1830508"/>
                  </a:cubicBezTo>
                  <a:lnTo>
                    <a:pt x="2534430" y="2239382"/>
                  </a:lnTo>
                  <a:lnTo>
                    <a:pt x="2631415" y="2295376"/>
                  </a:lnTo>
                  <a:lnTo>
                    <a:pt x="3207799" y="1962601"/>
                  </a:lnTo>
                  <a:cubicBezTo>
                    <a:pt x="3223101" y="1953766"/>
                    <a:pt x="3242668" y="1959009"/>
                    <a:pt x="3251503" y="1974311"/>
                  </a:cubicBezTo>
                  <a:cubicBezTo>
                    <a:pt x="3260338" y="1989614"/>
                    <a:pt x="3255095" y="2009181"/>
                    <a:pt x="3239793" y="2018016"/>
                  </a:cubicBezTo>
                  <a:lnTo>
                    <a:pt x="2695403" y="2332320"/>
                  </a:lnTo>
                  <a:lnTo>
                    <a:pt x="2792388" y="2388314"/>
                  </a:lnTo>
                  <a:lnTo>
                    <a:pt x="3204971" y="2150109"/>
                  </a:lnTo>
                  <a:cubicBezTo>
                    <a:pt x="3220274" y="2141274"/>
                    <a:pt x="3239841" y="2146517"/>
                    <a:pt x="3248676" y="2161820"/>
                  </a:cubicBezTo>
                  <a:cubicBezTo>
                    <a:pt x="3257511" y="2177122"/>
                    <a:pt x="3252268" y="2196689"/>
                    <a:pt x="3236965" y="2205524"/>
                  </a:cubicBezTo>
                  <a:lnTo>
                    <a:pt x="2856376" y="2425257"/>
                  </a:lnTo>
                  <a:lnTo>
                    <a:pt x="2953360" y="2481251"/>
                  </a:lnTo>
                  <a:lnTo>
                    <a:pt x="3202144" y="2337616"/>
                  </a:lnTo>
                  <a:cubicBezTo>
                    <a:pt x="3217446" y="2328781"/>
                    <a:pt x="3237013" y="2334024"/>
                    <a:pt x="3245848" y="2349326"/>
                  </a:cubicBezTo>
                  <a:cubicBezTo>
                    <a:pt x="3254683" y="2364629"/>
                    <a:pt x="3249440" y="2384196"/>
                    <a:pt x="3234138" y="2393031"/>
                  </a:cubicBezTo>
                  <a:lnTo>
                    <a:pt x="3017348" y="2518195"/>
                  </a:lnTo>
                  <a:lnTo>
                    <a:pt x="3177957" y="2610922"/>
                  </a:lnTo>
                  <a:cubicBezTo>
                    <a:pt x="3222416" y="2636591"/>
                    <a:pt x="3237649" y="2693441"/>
                    <a:pt x="3211980" y="2737900"/>
                  </a:cubicBezTo>
                  <a:lnTo>
                    <a:pt x="3211982" y="2737899"/>
                  </a:lnTo>
                  <a:cubicBezTo>
                    <a:pt x="3186313" y="2782358"/>
                    <a:pt x="3129463" y="2797591"/>
                    <a:pt x="3085004" y="2771923"/>
                  </a:cubicBezTo>
                  <a:lnTo>
                    <a:pt x="2955738" y="2697291"/>
                  </a:lnTo>
                  <a:lnTo>
                    <a:pt x="2955738" y="2894086"/>
                  </a:lnTo>
                  <a:cubicBezTo>
                    <a:pt x="2955738" y="2911756"/>
                    <a:pt x="2941414" y="2926080"/>
                    <a:pt x="2923744" y="2926080"/>
                  </a:cubicBezTo>
                  <a:cubicBezTo>
                    <a:pt x="2906074" y="2926080"/>
                    <a:pt x="2891750" y="2911756"/>
                    <a:pt x="2891750" y="2894086"/>
                  </a:cubicBezTo>
                  <a:lnTo>
                    <a:pt x="2891750" y="2660348"/>
                  </a:lnTo>
                  <a:lnTo>
                    <a:pt x="2794766" y="2604354"/>
                  </a:lnTo>
                  <a:lnTo>
                    <a:pt x="2794766" y="2990288"/>
                  </a:lnTo>
                  <a:cubicBezTo>
                    <a:pt x="2794766" y="3007958"/>
                    <a:pt x="2780442" y="3022282"/>
                    <a:pt x="2762772" y="3022282"/>
                  </a:cubicBezTo>
                  <a:cubicBezTo>
                    <a:pt x="2745102" y="3022282"/>
                    <a:pt x="2730778" y="3007958"/>
                    <a:pt x="2730778" y="2990288"/>
                  </a:cubicBezTo>
                  <a:lnTo>
                    <a:pt x="2730778" y="2567411"/>
                  </a:lnTo>
                  <a:lnTo>
                    <a:pt x="2633793" y="2511416"/>
                  </a:lnTo>
                  <a:lnTo>
                    <a:pt x="2633793" y="3086491"/>
                  </a:lnTo>
                  <a:cubicBezTo>
                    <a:pt x="2633793" y="3104161"/>
                    <a:pt x="2619469" y="3118485"/>
                    <a:pt x="2601799" y="3118485"/>
                  </a:cubicBezTo>
                  <a:cubicBezTo>
                    <a:pt x="2584129" y="3118485"/>
                    <a:pt x="2569805" y="3104161"/>
                    <a:pt x="2569805" y="3086491"/>
                  </a:cubicBezTo>
                  <a:lnTo>
                    <a:pt x="2569805" y="2474473"/>
                  </a:lnTo>
                  <a:lnTo>
                    <a:pt x="2472820" y="2418479"/>
                  </a:lnTo>
                  <a:lnTo>
                    <a:pt x="2472820" y="3182694"/>
                  </a:lnTo>
                  <a:cubicBezTo>
                    <a:pt x="2472820" y="3200364"/>
                    <a:pt x="2458496" y="3214688"/>
                    <a:pt x="2440826" y="3214688"/>
                  </a:cubicBezTo>
                  <a:cubicBezTo>
                    <a:pt x="2423156" y="3214688"/>
                    <a:pt x="2408832" y="3200364"/>
                    <a:pt x="2408832" y="3182694"/>
                  </a:cubicBezTo>
                  <a:lnTo>
                    <a:pt x="2408832" y="2381535"/>
                  </a:lnTo>
                  <a:lnTo>
                    <a:pt x="2311847" y="2325541"/>
                  </a:lnTo>
                  <a:lnTo>
                    <a:pt x="2311847" y="3278897"/>
                  </a:lnTo>
                  <a:cubicBezTo>
                    <a:pt x="2311847" y="3296567"/>
                    <a:pt x="2297523" y="3310891"/>
                    <a:pt x="2279853" y="3310891"/>
                  </a:cubicBezTo>
                  <a:cubicBezTo>
                    <a:pt x="2262183" y="3310891"/>
                    <a:pt x="2247859" y="3296567"/>
                    <a:pt x="2247859" y="3278897"/>
                  </a:cubicBezTo>
                  <a:lnTo>
                    <a:pt x="2247859" y="2288597"/>
                  </a:lnTo>
                  <a:lnTo>
                    <a:pt x="2150874" y="2232603"/>
                  </a:lnTo>
                  <a:lnTo>
                    <a:pt x="2150874" y="3375100"/>
                  </a:lnTo>
                  <a:cubicBezTo>
                    <a:pt x="2150874" y="3392770"/>
                    <a:pt x="2136550" y="3407094"/>
                    <a:pt x="2118880" y="3407094"/>
                  </a:cubicBezTo>
                  <a:cubicBezTo>
                    <a:pt x="2101210" y="3407094"/>
                    <a:pt x="2086886" y="3392770"/>
                    <a:pt x="2086886" y="3375100"/>
                  </a:cubicBezTo>
                  <a:lnTo>
                    <a:pt x="2086886" y="2195660"/>
                  </a:lnTo>
                  <a:lnTo>
                    <a:pt x="1989901" y="2139666"/>
                  </a:lnTo>
                  <a:lnTo>
                    <a:pt x="1989901" y="3471303"/>
                  </a:lnTo>
                  <a:cubicBezTo>
                    <a:pt x="1989901" y="3488973"/>
                    <a:pt x="1975577" y="3503297"/>
                    <a:pt x="1957907" y="3503297"/>
                  </a:cubicBezTo>
                  <a:cubicBezTo>
                    <a:pt x="1940237" y="3503297"/>
                    <a:pt x="1925913" y="3488973"/>
                    <a:pt x="1925913" y="3471303"/>
                  </a:cubicBezTo>
                  <a:lnTo>
                    <a:pt x="1925913" y="2102722"/>
                  </a:lnTo>
                  <a:lnTo>
                    <a:pt x="1828928" y="2046728"/>
                  </a:lnTo>
                  <a:lnTo>
                    <a:pt x="1828928" y="3567506"/>
                  </a:lnTo>
                  <a:cubicBezTo>
                    <a:pt x="1828928" y="3585176"/>
                    <a:pt x="1814604" y="3599500"/>
                    <a:pt x="1796934" y="3599500"/>
                  </a:cubicBezTo>
                  <a:cubicBezTo>
                    <a:pt x="1779264" y="3599500"/>
                    <a:pt x="1764940" y="3585176"/>
                    <a:pt x="1764940" y="3567506"/>
                  </a:cubicBezTo>
                  <a:lnTo>
                    <a:pt x="1764940" y="2009784"/>
                  </a:lnTo>
                  <a:lnTo>
                    <a:pt x="1668788" y="1954271"/>
                  </a:lnTo>
                  <a:lnTo>
                    <a:pt x="1668788" y="3663706"/>
                  </a:lnTo>
                  <a:cubicBezTo>
                    <a:pt x="1668788" y="3681376"/>
                    <a:pt x="1654464" y="3695700"/>
                    <a:pt x="1636794" y="3695700"/>
                  </a:cubicBezTo>
                  <a:cubicBezTo>
                    <a:pt x="1619124" y="3695700"/>
                    <a:pt x="1604800" y="3681376"/>
                    <a:pt x="1604800" y="3663706"/>
                  </a:cubicBezTo>
                  <a:lnTo>
                    <a:pt x="1604800" y="1949871"/>
                  </a:lnTo>
                  <a:lnTo>
                    <a:pt x="1507818" y="2005863"/>
                  </a:lnTo>
                  <a:lnTo>
                    <a:pt x="1507818" y="3567506"/>
                  </a:lnTo>
                  <a:cubicBezTo>
                    <a:pt x="1507818" y="3585176"/>
                    <a:pt x="1493494" y="3599500"/>
                    <a:pt x="1475824" y="3599500"/>
                  </a:cubicBezTo>
                  <a:cubicBezTo>
                    <a:pt x="1458154" y="3599500"/>
                    <a:pt x="1443830" y="3585176"/>
                    <a:pt x="1443830" y="3567506"/>
                  </a:cubicBezTo>
                  <a:lnTo>
                    <a:pt x="1443830" y="2042806"/>
                  </a:lnTo>
                  <a:lnTo>
                    <a:pt x="1346845" y="2098801"/>
                  </a:lnTo>
                  <a:lnTo>
                    <a:pt x="1346845" y="3471303"/>
                  </a:lnTo>
                  <a:cubicBezTo>
                    <a:pt x="1346845" y="3488973"/>
                    <a:pt x="1332521" y="3503297"/>
                    <a:pt x="1314851" y="3503297"/>
                  </a:cubicBezTo>
                  <a:cubicBezTo>
                    <a:pt x="1297181" y="3503297"/>
                    <a:pt x="1282857" y="3488973"/>
                    <a:pt x="1282857" y="3471303"/>
                  </a:cubicBezTo>
                  <a:lnTo>
                    <a:pt x="1282857" y="2135744"/>
                  </a:lnTo>
                  <a:lnTo>
                    <a:pt x="1185872" y="2191738"/>
                  </a:lnTo>
                  <a:lnTo>
                    <a:pt x="1185872" y="3375100"/>
                  </a:lnTo>
                  <a:cubicBezTo>
                    <a:pt x="1185872" y="3392770"/>
                    <a:pt x="1171548" y="3407094"/>
                    <a:pt x="1153878" y="3407094"/>
                  </a:cubicBezTo>
                  <a:cubicBezTo>
                    <a:pt x="1136208" y="3407094"/>
                    <a:pt x="1121884" y="3392770"/>
                    <a:pt x="1121884" y="3375100"/>
                  </a:cubicBezTo>
                  <a:lnTo>
                    <a:pt x="1121884" y="2228682"/>
                  </a:lnTo>
                  <a:lnTo>
                    <a:pt x="1024899" y="2284676"/>
                  </a:lnTo>
                  <a:lnTo>
                    <a:pt x="1024899" y="3278897"/>
                  </a:lnTo>
                  <a:cubicBezTo>
                    <a:pt x="1024899" y="3296567"/>
                    <a:pt x="1010575" y="3310891"/>
                    <a:pt x="992905" y="3310891"/>
                  </a:cubicBezTo>
                  <a:cubicBezTo>
                    <a:pt x="975235" y="3310891"/>
                    <a:pt x="960911" y="3296567"/>
                    <a:pt x="960911" y="3278897"/>
                  </a:cubicBezTo>
                  <a:lnTo>
                    <a:pt x="960911" y="2321620"/>
                  </a:lnTo>
                  <a:lnTo>
                    <a:pt x="863926" y="2377614"/>
                  </a:lnTo>
                  <a:lnTo>
                    <a:pt x="863926" y="3182694"/>
                  </a:lnTo>
                  <a:cubicBezTo>
                    <a:pt x="863926" y="3200364"/>
                    <a:pt x="849602" y="3214688"/>
                    <a:pt x="831932" y="3214688"/>
                  </a:cubicBezTo>
                  <a:cubicBezTo>
                    <a:pt x="814262" y="3214688"/>
                    <a:pt x="799938" y="3200364"/>
                    <a:pt x="799938" y="3182694"/>
                  </a:cubicBezTo>
                  <a:lnTo>
                    <a:pt x="799938" y="2414557"/>
                  </a:lnTo>
                  <a:lnTo>
                    <a:pt x="702953" y="2470552"/>
                  </a:lnTo>
                  <a:lnTo>
                    <a:pt x="702953" y="3086491"/>
                  </a:lnTo>
                  <a:cubicBezTo>
                    <a:pt x="702953" y="3104161"/>
                    <a:pt x="688629" y="3118485"/>
                    <a:pt x="670959" y="3118485"/>
                  </a:cubicBezTo>
                  <a:cubicBezTo>
                    <a:pt x="653289" y="3118485"/>
                    <a:pt x="638965" y="3104161"/>
                    <a:pt x="638965" y="3086491"/>
                  </a:cubicBezTo>
                  <a:lnTo>
                    <a:pt x="638965" y="2507495"/>
                  </a:lnTo>
                  <a:lnTo>
                    <a:pt x="541980" y="2563489"/>
                  </a:lnTo>
                  <a:lnTo>
                    <a:pt x="541980" y="2990288"/>
                  </a:lnTo>
                  <a:cubicBezTo>
                    <a:pt x="541980" y="3007958"/>
                    <a:pt x="527656" y="3022282"/>
                    <a:pt x="509986" y="3022282"/>
                  </a:cubicBezTo>
                  <a:cubicBezTo>
                    <a:pt x="492316" y="3022282"/>
                    <a:pt x="477992" y="3007958"/>
                    <a:pt x="477992" y="2990288"/>
                  </a:cubicBezTo>
                  <a:lnTo>
                    <a:pt x="477992" y="2600433"/>
                  </a:lnTo>
                  <a:lnTo>
                    <a:pt x="381008" y="2656426"/>
                  </a:lnTo>
                  <a:lnTo>
                    <a:pt x="381008" y="2894086"/>
                  </a:lnTo>
                  <a:cubicBezTo>
                    <a:pt x="381008" y="2911756"/>
                    <a:pt x="366684" y="2926080"/>
                    <a:pt x="349014" y="2926080"/>
                  </a:cubicBezTo>
                  <a:cubicBezTo>
                    <a:pt x="331344" y="2926080"/>
                    <a:pt x="317020" y="2911756"/>
                    <a:pt x="317020" y="2894086"/>
                  </a:cubicBezTo>
                  <a:lnTo>
                    <a:pt x="317020" y="2693370"/>
                  </a:lnTo>
                  <a:lnTo>
                    <a:pt x="180962" y="2771923"/>
                  </a:lnTo>
                  <a:cubicBezTo>
                    <a:pt x="136503" y="2797591"/>
                    <a:pt x="79653" y="2782358"/>
                    <a:pt x="53984" y="2737899"/>
                  </a:cubicBezTo>
                  <a:lnTo>
                    <a:pt x="53986" y="2737900"/>
                  </a:lnTo>
                  <a:cubicBezTo>
                    <a:pt x="28317" y="2693441"/>
                    <a:pt x="43550" y="2636591"/>
                    <a:pt x="88009" y="2610922"/>
                  </a:cubicBezTo>
                  <a:lnTo>
                    <a:pt x="252015" y="2516234"/>
                  </a:lnTo>
                  <a:lnTo>
                    <a:pt x="38623" y="2393031"/>
                  </a:lnTo>
                  <a:cubicBezTo>
                    <a:pt x="23320" y="2384196"/>
                    <a:pt x="18077" y="2364629"/>
                    <a:pt x="26912" y="2349326"/>
                  </a:cubicBezTo>
                  <a:cubicBezTo>
                    <a:pt x="35747" y="2334024"/>
                    <a:pt x="55314" y="2328781"/>
                    <a:pt x="70617" y="2337616"/>
                  </a:cubicBezTo>
                  <a:lnTo>
                    <a:pt x="316003" y="2479290"/>
                  </a:lnTo>
                  <a:lnTo>
                    <a:pt x="412987" y="2423296"/>
                  </a:lnTo>
                  <a:lnTo>
                    <a:pt x="35795" y="2205524"/>
                  </a:lnTo>
                  <a:cubicBezTo>
                    <a:pt x="20492" y="2196689"/>
                    <a:pt x="15250" y="2177122"/>
                    <a:pt x="24085" y="2161820"/>
                  </a:cubicBezTo>
                  <a:cubicBezTo>
                    <a:pt x="32920" y="2146517"/>
                    <a:pt x="52486" y="2141274"/>
                    <a:pt x="67789" y="2150109"/>
                  </a:cubicBezTo>
                  <a:lnTo>
                    <a:pt x="476975" y="2386353"/>
                  </a:lnTo>
                  <a:lnTo>
                    <a:pt x="573960" y="2330358"/>
                  </a:lnTo>
                  <a:lnTo>
                    <a:pt x="32967" y="2018016"/>
                  </a:lnTo>
                  <a:cubicBezTo>
                    <a:pt x="17665" y="2009181"/>
                    <a:pt x="12422" y="1989614"/>
                    <a:pt x="21257" y="1974311"/>
                  </a:cubicBezTo>
                  <a:cubicBezTo>
                    <a:pt x="30092" y="1959009"/>
                    <a:pt x="49659" y="1953766"/>
                    <a:pt x="64961" y="1962601"/>
                  </a:cubicBezTo>
                  <a:lnTo>
                    <a:pt x="637948" y="2293415"/>
                  </a:lnTo>
                  <a:lnTo>
                    <a:pt x="734933" y="2237421"/>
                  </a:lnTo>
                  <a:lnTo>
                    <a:pt x="30140" y="1830508"/>
                  </a:lnTo>
                  <a:cubicBezTo>
                    <a:pt x="14837" y="1821673"/>
                    <a:pt x="9594" y="1802106"/>
                    <a:pt x="18429" y="1786803"/>
                  </a:cubicBezTo>
                  <a:cubicBezTo>
                    <a:pt x="27264" y="1771500"/>
                    <a:pt x="46831" y="1766258"/>
                    <a:pt x="62134" y="1775093"/>
                  </a:cubicBezTo>
                  <a:lnTo>
                    <a:pt x="798921" y="2200477"/>
                  </a:lnTo>
                  <a:lnTo>
                    <a:pt x="895906" y="2144483"/>
                  </a:lnTo>
                  <a:lnTo>
                    <a:pt x="27312" y="1643000"/>
                  </a:lnTo>
                  <a:cubicBezTo>
                    <a:pt x="12009" y="1634165"/>
                    <a:pt x="6766" y="1614598"/>
                    <a:pt x="15601" y="1599295"/>
                  </a:cubicBezTo>
                  <a:cubicBezTo>
                    <a:pt x="24436" y="1583992"/>
                    <a:pt x="44003" y="1578749"/>
                    <a:pt x="59306" y="1587584"/>
                  </a:cubicBezTo>
                  <a:lnTo>
                    <a:pt x="959894" y="2107539"/>
                  </a:lnTo>
                  <a:lnTo>
                    <a:pt x="1056879" y="2051545"/>
                  </a:lnTo>
                  <a:lnTo>
                    <a:pt x="24484" y="1455491"/>
                  </a:lnTo>
                  <a:cubicBezTo>
                    <a:pt x="9182" y="1446656"/>
                    <a:pt x="3939" y="1427089"/>
                    <a:pt x="12774" y="1411787"/>
                  </a:cubicBezTo>
                  <a:cubicBezTo>
                    <a:pt x="21609" y="1396484"/>
                    <a:pt x="41176" y="1391241"/>
                    <a:pt x="56478" y="1400076"/>
                  </a:cubicBezTo>
                  <a:lnTo>
                    <a:pt x="1120867" y="2014601"/>
                  </a:lnTo>
                  <a:lnTo>
                    <a:pt x="1217852" y="1958607"/>
                  </a:lnTo>
                  <a:lnTo>
                    <a:pt x="21656" y="1267983"/>
                  </a:lnTo>
                  <a:cubicBezTo>
                    <a:pt x="6354" y="1259148"/>
                    <a:pt x="1111" y="1239581"/>
                    <a:pt x="9946" y="1224279"/>
                  </a:cubicBezTo>
                  <a:cubicBezTo>
                    <a:pt x="18781" y="1208976"/>
                    <a:pt x="38348" y="1203733"/>
                    <a:pt x="53650" y="1212568"/>
                  </a:cubicBezTo>
                  <a:lnTo>
                    <a:pt x="1281840" y="1921664"/>
                  </a:lnTo>
                  <a:lnTo>
                    <a:pt x="1378825" y="1865669"/>
                  </a:lnTo>
                  <a:lnTo>
                    <a:pt x="18829" y="1080475"/>
                  </a:lnTo>
                  <a:cubicBezTo>
                    <a:pt x="3526" y="1071640"/>
                    <a:pt x="-1717" y="1052073"/>
                    <a:pt x="7118" y="1036770"/>
                  </a:cubicBezTo>
                  <a:cubicBezTo>
                    <a:pt x="15953" y="1021468"/>
                    <a:pt x="35520" y="1016225"/>
                    <a:pt x="50823" y="1025060"/>
                  </a:cubicBezTo>
                  <a:lnTo>
                    <a:pt x="1442813" y="1828726"/>
                  </a:lnTo>
                  <a:lnTo>
                    <a:pt x="1539795" y="1772733"/>
                  </a:lnTo>
                  <a:lnTo>
                    <a:pt x="16002" y="892971"/>
                  </a:lnTo>
                  <a:cubicBezTo>
                    <a:pt x="699" y="884136"/>
                    <a:pt x="-4544" y="864569"/>
                    <a:pt x="4291" y="849266"/>
                  </a:cubicBezTo>
                  <a:cubicBezTo>
                    <a:pt x="13126" y="833964"/>
                    <a:pt x="32693" y="828721"/>
                    <a:pt x="47996" y="837556"/>
                  </a:cubicBezTo>
                  <a:lnTo>
                    <a:pt x="1543840" y="1701181"/>
                  </a:lnTo>
                  <a:lnTo>
                    <a:pt x="1543840" y="1590155"/>
                  </a:lnTo>
                  <a:lnTo>
                    <a:pt x="179384" y="802386"/>
                  </a:lnTo>
                  <a:cubicBezTo>
                    <a:pt x="164081" y="793551"/>
                    <a:pt x="158838" y="773984"/>
                    <a:pt x="167673" y="758681"/>
                  </a:cubicBezTo>
                  <a:cubicBezTo>
                    <a:pt x="176508" y="743378"/>
                    <a:pt x="196075" y="738135"/>
                    <a:pt x="211378" y="746970"/>
                  </a:cubicBezTo>
                  <a:lnTo>
                    <a:pt x="1543840" y="1516268"/>
                  </a:lnTo>
                  <a:lnTo>
                    <a:pt x="1543840" y="1404279"/>
                  </a:lnTo>
                  <a:lnTo>
                    <a:pt x="343184" y="711080"/>
                  </a:lnTo>
                  <a:cubicBezTo>
                    <a:pt x="327882" y="702245"/>
                    <a:pt x="322639" y="682678"/>
                    <a:pt x="331474" y="667376"/>
                  </a:cubicBezTo>
                  <a:cubicBezTo>
                    <a:pt x="340309" y="652073"/>
                    <a:pt x="359876" y="646830"/>
                    <a:pt x="375178" y="655665"/>
                  </a:cubicBezTo>
                  <a:lnTo>
                    <a:pt x="1543840" y="1330392"/>
                  </a:lnTo>
                  <a:lnTo>
                    <a:pt x="1543840" y="1218404"/>
                  </a:lnTo>
                  <a:lnTo>
                    <a:pt x="506985" y="619775"/>
                  </a:lnTo>
                  <a:cubicBezTo>
                    <a:pt x="491683" y="610940"/>
                    <a:pt x="486440" y="591373"/>
                    <a:pt x="495275" y="576071"/>
                  </a:cubicBezTo>
                  <a:cubicBezTo>
                    <a:pt x="504110" y="560768"/>
                    <a:pt x="523677" y="555525"/>
                    <a:pt x="538979" y="564360"/>
                  </a:cubicBezTo>
                  <a:lnTo>
                    <a:pt x="1543840" y="1144517"/>
                  </a:lnTo>
                  <a:lnTo>
                    <a:pt x="1543840" y="1032528"/>
                  </a:lnTo>
                  <a:lnTo>
                    <a:pt x="670786" y="528470"/>
                  </a:lnTo>
                  <a:cubicBezTo>
                    <a:pt x="655483" y="519635"/>
                    <a:pt x="650240" y="500068"/>
                    <a:pt x="659075" y="484765"/>
                  </a:cubicBezTo>
                  <a:cubicBezTo>
                    <a:pt x="667910" y="469463"/>
                    <a:pt x="687477" y="464220"/>
                    <a:pt x="702780" y="473055"/>
                  </a:cubicBezTo>
                  <a:lnTo>
                    <a:pt x="1543840" y="958641"/>
                  </a:lnTo>
                  <a:lnTo>
                    <a:pt x="1543840" y="846652"/>
                  </a:lnTo>
                  <a:lnTo>
                    <a:pt x="834587" y="437165"/>
                  </a:lnTo>
                  <a:cubicBezTo>
                    <a:pt x="819284" y="428330"/>
                    <a:pt x="814041" y="408763"/>
                    <a:pt x="822876" y="393460"/>
                  </a:cubicBezTo>
                  <a:cubicBezTo>
                    <a:pt x="831711" y="378157"/>
                    <a:pt x="851278" y="372914"/>
                    <a:pt x="866581" y="381749"/>
                  </a:cubicBezTo>
                  <a:lnTo>
                    <a:pt x="1543840" y="772765"/>
                  </a:lnTo>
                  <a:lnTo>
                    <a:pt x="1543840" y="660777"/>
                  </a:lnTo>
                  <a:lnTo>
                    <a:pt x="998387" y="345859"/>
                  </a:lnTo>
                  <a:cubicBezTo>
                    <a:pt x="983085" y="337024"/>
                    <a:pt x="977842" y="317458"/>
                    <a:pt x="986677" y="302155"/>
                  </a:cubicBezTo>
                  <a:cubicBezTo>
                    <a:pt x="995512" y="286852"/>
                    <a:pt x="1015079" y="281609"/>
                    <a:pt x="1030381" y="290444"/>
                  </a:cubicBezTo>
                  <a:lnTo>
                    <a:pt x="1543840" y="586890"/>
                  </a:lnTo>
                  <a:lnTo>
                    <a:pt x="1543840" y="474901"/>
                  </a:lnTo>
                  <a:lnTo>
                    <a:pt x="1162188" y="254554"/>
                  </a:lnTo>
                  <a:cubicBezTo>
                    <a:pt x="1146885" y="245719"/>
                    <a:pt x="1141642" y="226152"/>
                    <a:pt x="1150477" y="210850"/>
                  </a:cubicBezTo>
                  <a:cubicBezTo>
                    <a:pt x="1159312" y="195547"/>
                    <a:pt x="1178879" y="190304"/>
                    <a:pt x="1194182" y="199139"/>
                  </a:cubicBezTo>
                  <a:lnTo>
                    <a:pt x="1543840" y="401014"/>
                  </a:lnTo>
                  <a:lnTo>
                    <a:pt x="1543840" y="289027"/>
                  </a:lnTo>
                  <a:lnTo>
                    <a:pt x="1325987" y="163249"/>
                  </a:lnTo>
                  <a:cubicBezTo>
                    <a:pt x="1310685" y="154415"/>
                    <a:pt x="1305442" y="134848"/>
                    <a:pt x="1314277" y="119545"/>
                  </a:cubicBezTo>
                  <a:cubicBezTo>
                    <a:pt x="1323112" y="104242"/>
                    <a:pt x="1342679" y="98999"/>
                    <a:pt x="1357981" y="107834"/>
                  </a:cubicBezTo>
                  <a:lnTo>
                    <a:pt x="1543840" y="215140"/>
                  </a:lnTo>
                  <a:lnTo>
                    <a:pt x="1543840" y="92954"/>
                  </a:lnTo>
                  <a:cubicBezTo>
                    <a:pt x="1543840" y="41617"/>
                    <a:pt x="1585457" y="0"/>
                    <a:pt x="1636794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A194CD5-F0D8-4F6C-A537-5F88AE3D7BEF}"/>
              </a:ext>
            </a:extLst>
          </p:cNvPr>
          <p:cNvGrpSpPr/>
          <p:nvPr/>
        </p:nvGrpSpPr>
        <p:grpSpPr>
          <a:xfrm>
            <a:off x="6675419" y="3794764"/>
            <a:ext cx="2458872" cy="2493125"/>
            <a:chOff x="6675419" y="3794764"/>
            <a:chExt cx="2458872" cy="2493125"/>
          </a:xfrm>
        </p:grpSpPr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46B2D95B-8228-4917-BFAB-E852508B6B5A}"/>
                </a:ext>
              </a:extLst>
            </p:cNvPr>
            <p:cNvSpPr/>
            <p:nvPr/>
          </p:nvSpPr>
          <p:spPr>
            <a:xfrm>
              <a:off x="7329053" y="4382219"/>
              <a:ext cx="1275160" cy="1465616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3D7F6FA6-FB35-4874-942F-DA24B655FB20}"/>
                </a:ext>
              </a:extLst>
            </p:cNvPr>
            <p:cNvSpPr/>
            <p:nvPr/>
          </p:nvSpPr>
          <p:spPr>
            <a:xfrm>
              <a:off x="6675419" y="3827227"/>
              <a:ext cx="943078" cy="1083934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9CC14E1F-91AB-484E-88C3-AD7976ECEA3C}"/>
                </a:ext>
              </a:extLst>
            </p:cNvPr>
            <p:cNvSpPr/>
            <p:nvPr/>
          </p:nvSpPr>
          <p:spPr>
            <a:xfrm>
              <a:off x="6820537" y="5427182"/>
              <a:ext cx="726046" cy="834487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AEF4E0C5-BE3B-41BC-847E-8E8AED82E122}"/>
                </a:ext>
              </a:extLst>
            </p:cNvPr>
            <p:cNvSpPr/>
            <p:nvPr/>
          </p:nvSpPr>
          <p:spPr>
            <a:xfrm>
              <a:off x="8200217" y="5214303"/>
              <a:ext cx="934074" cy="1073586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E7F032E9-DB0F-4458-A2ED-D7F3C80E3467}"/>
                </a:ext>
              </a:extLst>
            </p:cNvPr>
            <p:cNvSpPr/>
            <p:nvPr/>
          </p:nvSpPr>
          <p:spPr>
            <a:xfrm>
              <a:off x="8348077" y="3794764"/>
              <a:ext cx="786214" cy="903642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BFB7C179-E92D-41D7-827F-5BC0940A9718}"/>
                </a:ext>
              </a:extLst>
            </p:cNvPr>
            <p:cNvSpPr/>
            <p:nvPr/>
          </p:nvSpPr>
          <p:spPr>
            <a:xfrm>
              <a:off x="8056743" y="4313208"/>
              <a:ext cx="454482" cy="522362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87FC2715-78DC-4ED8-B1D0-8E0AF8CA5742}"/>
                </a:ext>
              </a:extLst>
            </p:cNvPr>
            <p:cNvSpPr/>
            <p:nvPr/>
          </p:nvSpPr>
          <p:spPr>
            <a:xfrm>
              <a:off x="6711023" y="4925683"/>
              <a:ext cx="454482" cy="522362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5C8DF5D6-31C5-4B68-9E8B-6FE64B4C5A81}"/>
                </a:ext>
              </a:extLst>
            </p:cNvPr>
            <p:cNvSpPr/>
            <p:nvPr/>
          </p:nvSpPr>
          <p:spPr>
            <a:xfrm>
              <a:off x="7565038" y="5667554"/>
              <a:ext cx="454482" cy="522362"/>
            </a:xfrm>
            <a:custGeom>
              <a:avLst/>
              <a:gdLst>
                <a:gd name="connsiteX0" fmla="*/ 424329 w 1382135"/>
                <a:gd name="connsiteY0" fmla="*/ 792084 h 1588570"/>
                <a:gd name="connsiteX1" fmla="*/ 411458 w 1382135"/>
                <a:gd name="connsiteY1" fmla="*/ 666959 h 1588570"/>
                <a:gd name="connsiteX2" fmla="*/ 405409 w 1382135"/>
                <a:gd name="connsiteY2" fmla="*/ 649349 h 1588570"/>
                <a:gd name="connsiteX3" fmla="*/ 337516 w 1382135"/>
                <a:gd name="connsiteY3" fmla="*/ 610151 h 1588570"/>
                <a:gd name="connsiteX4" fmla="*/ 347477 w 1382135"/>
                <a:gd name="connsiteY4" fmla="*/ 639154 h 1588570"/>
                <a:gd name="connsiteX5" fmla="*/ 363218 w 1382135"/>
                <a:gd name="connsiteY5" fmla="*/ 792172 h 1588570"/>
                <a:gd name="connsiteX6" fmla="*/ 347479 w 1382135"/>
                <a:gd name="connsiteY6" fmla="*/ 945188 h 1588570"/>
                <a:gd name="connsiteX7" fmla="*/ 337248 w 1382135"/>
                <a:gd name="connsiteY7" fmla="*/ 974970 h 1588570"/>
                <a:gd name="connsiteX8" fmla="*/ 405065 w 1382135"/>
                <a:gd name="connsiteY8" fmla="*/ 935816 h 1588570"/>
                <a:gd name="connsiteX9" fmla="*/ 411459 w 1382135"/>
                <a:gd name="connsiteY9" fmla="*/ 917206 h 1588570"/>
                <a:gd name="connsiteX10" fmla="*/ 424329 w 1382135"/>
                <a:gd name="connsiteY10" fmla="*/ 792084 h 1588570"/>
                <a:gd name="connsiteX11" fmla="*/ 521265 w 1382135"/>
                <a:gd name="connsiteY11" fmla="*/ 791941 h 1588570"/>
                <a:gd name="connsiteX12" fmla="*/ 513023 w 1382135"/>
                <a:gd name="connsiteY12" fmla="*/ 711813 h 1588570"/>
                <a:gd name="connsiteX13" fmla="*/ 512046 w 1382135"/>
                <a:gd name="connsiteY13" fmla="*/ 708970 h 1588570"/>
                <a:gd name="connsiteX14" fmla="*/ 507679 w 1382135"/>
                <a:gd name="connsiteY14" fmla="*/ 708395 h 1588570"/>
                <a:gd name="connsiteX15" fmla="*/ 443388 w 1382135"/>
                <a:gd name="connsiteY15" fmla="*/ 671277 h 1588570"/>
                <a:gd name="connsiteX16" fmla="*/ 447532 w 1382135"/>
                <a:gd name="connsiteY16" fmla="*/ 683340 h 1588570"/>
                <a:gd name="connsiteX17" fmla="*/ 458712 w 1382135"/>
                <a:gd name="connsiteY17" fmla="*/ 792031 h 1588570"/>
                <a:gd name="connsiteX18" fmla="*/ 447533 w 1382135"/>
                <a:gd name="connsiteY18" fmla="*/ 900721 h 1588570"/>
                <a:gd name="connsiteX19" fmla="*/ 443000 w 1382135"/>
                <a:gd name="connsiteY19" fmla="*/ 913915 h 1588570"/>
                <a:gd name="connsiteX20" fmla="*/ 506299 w 1382135"/>
                <a:gd name="connsiteY20" fmla="*/ 877370 h 1588570"/>
                <a:gd name="connsiteX21" fmla="*/ 511434 w 1382135"/>
                <a:gd name="connsiteY21" fmla="*/ 876694 h 1588570"/>
                <a:gd name="connsiteX22" fmla="*/ 513024 w 1382135"/>
                <a:gd name="connsiteY22" fmla="*/ 872068 h 1588570"/>
                <a:gd name="connsiteX23" fmla="*/ 521265 w 1382135"/>
                <a:gd name="connsiteY23" fmla="*/ 791941 h 1588570"/>
                <a:gd name="connsiteX24" fmla="*/ 670997 w 1382135"/>
                <a:gd name="connsiteY24" fmla="*/ 1111516 h 1588570"/>
                <a:gd name="connsiteX25" fmla="*/ 649856 w 1382135"/>
                <a:gd name="connsiteY25" fmla="*/ 1089398 h 1588570"/>
                <a:gd name="connsiteX26" fmla="*/ 559107 w 1382135"/>
                <a:gd name="connsiteY26" fmla="*/ 1025529 h 1588570"/>
                <a:gd name="connsiteX27" fmla="*/ 444311 w 1382135"/>
                <a:gd name="connsiteY27" fmla="*/ 974112 h 1588570"/>
                <a:gd name="connsiteX28" fmla="*/ 421283 w 1382135"/>
                <a:gd name="connsiteY28" fmla="*/ 969619 h 1588570"/>
                <a:gd name="connsiteX29" fmla="*/ 354326 w 1382135"/>
                <a:gd name="connsiteY29" fmla="*/ 1008276 h 1588570"/>
                <a:gd name="connsiteX30" fmla="*/ 387656 w 1382135"/>
                <a:gd name="connsiteY30" fmla="*/ 1014780 h 1588570"/>
                <a:gd name="connsiteX31" fmla="*/ 528042 w 1382135"/>
                <a:gd name="connsiteY31" fmla="*/ 1077659 h 1588570"/>
                <a:gd name="connsiteX32" fmla="*/ 639022 w 1382135"/>
                <a:gd name="connsiteY32" fmla="*/ 1155766 h 1588570"/>
                <a:gd name="connsiteX33" fmla="*/ 670997 w 1382135"/>
                <a:gd name="connsiteY33" fmla="*/ 1189219 h 1588570"/>
                <a:gd name="connsiteX34" fmla="*/ 673356 w 1382135"/>
                <a:gd name="connsiteY34" fmla="*/ 990356 h 1588570"/>
                <a:gd name="connsiteX35" fmla="*/ 665690 w 1382135"/>
                <a:gd name="connsiteY35" fmla="*/ 982337 h 1588570"/>
                <a:gd name="connsiteX36" fmla="*/ 607575 w 1382135"/>
                <a:gd name="connsiteY36" fmla="*/ 941436 h 1588570"/>
                <a:gd name="connsiteX37" fmla="*/ 534063 w 1382135"/>
                <a:gd name="connsiteY37" fmla="*/ 908509 h 1588570"/>
                <a:gd name="connsiteX38" fmla="*/ 526996 w 1382135"/>
                <a:gd name="connsiteY38" fmla="*/ 907130 h 1588570"/>
                <a:gd name="connsiteX39" fmla="*/ 524990 w 1382135"/>
                <a:gd name="connsiteY39" fmla="*/ 909744 h 1588570"/>
                <a:gd name="connsiteX40" fmla="*/ 460321 w 1382135"/>
                <a:gd name="connsiteY40" fmla="*/ 947080 h 1588570"/>
                <a:gd name="connsiteX41" fmla="*/ 476070 w 1382135"/>
                <a:gd name="connsiteY41" fmla="*/ 950154 h 1588570"/>
                <a:gd name="connsiteX42" fmla="*/ 575789 w 1382135"/>
                <a:gd name="connsiteY42" fmla="*/ 994818 h 1588570"/>
                <a:gd name="connsiteX43" fmla="*/ 654620 w 1382135"/>
                <a:gd name="connsiteY43" fmla="*/ 1050298 h 1588570"/>
                <a:gd name="connsiteX44" fmla="*/ 670998 w 1382135"/>
                <a:gd name="connsiteY44" fmla="*/ 1067432 h 1588570"/>
                <a:gd name="connsiteX45" fmla="*/ 670998 w 1382135"/>
                <a:gd name="connsiteY45" fmla="*/ 996049 h 1588570"/>
                <a:gd name="connsiteX46" fmla="*/ 673757 w 1382135"/>
                <a:gd name="connsiteY46" fmla="*/ 392344 h 1588570"/>
                <a:gd name="connsiteX47" fmla="*/ 652689 w 1382135"/>
                <a:gd name="connsiteY47" fmla="*/ 416545 h 1588570"/>
                <a:gd name="connsiteX48" fmla="*/ 528044 w 1382135"/>
                <a:gd name="connsiteY48" fmla="*/ 506684 h 1588570"/>
                <a:gd name="connsiteX49" fmla="*/ 387656 w 1382135"/>
                <a:gd name="connsiteY49" fmla="*/ 569561 h 1588570"/>
                <a:gd name="connsiteX50" fmla="*/ 353516 w 1382135"/>
                <a:gd name="connsiteY50" fmla="*/ 576223 h 1588570"/>
                <a:gd name="connsiteX51" fmla="*/ 420244 w 1382135"/>
                <a:gd name="connsiteY51" fmla="*/ 614749 h 1588570"/>
                <a:gd name="connsiteX52" fmla="*/ 444312 w 1382135"/>
                <a:gd name="connsiteY52" fmla="*/ 610052 h 1588570"/>
                <a:gd name="connsiteX53" fmla="*/ 559109 w 1382135"/>
                <a:gd name="connsiteY53" fmla="*/ 558637 h 1588570"/>
                <a:gd name="connsiteX54" fmla="*/ 661032 w 1382135"/>
                <a:gd name="connsiteY54" fmla="*/ 484929 h 1588570"/>
                <a:gd name="connsiteX55" fmla="*/ 673757 w 1382135"/>
                <a:gd name="connsiteY55" fmla="*/ 470312 h 1588570"/>
                <a:gd name="connsiteX56" fmla="*/ 674228 w 1382135"/>
                <a:gd name="connsiteY56" fmla="*/ 593657 h 1588570"/>
                <a:gd name="connsiteX57" fmla="*/ 673757 w 1382135"/>
                <a:gd name="connsiteY57" fmla="*/ 592520 h 1588570"/>
                <a:gd name="connsiteX58" fmla="*/ 673757 w 1382135"/>
                <a:gd name="connsiteY58" fmla="*/ 514386 h 1588570"/>
                <a:gd name="connsiteX59" fmla="*/ 664329 w 1382135"/>
                <a:gd name="connsiteY59" fmla="*/ 525217 h 1588570"/>
                <a:gd name="connsiteX60" fmla="*/ 575792 w 1382135"/>
                <a:gd name="connsiteY60" fmla="*/ 589244 h 1588570"/>
                <a:gd name="connsiteX61" fmla="*/ 476071 w 1382135"/>
                <a:gd name="connsiteY61" fmla="*/ 633907 h 1588570"/>
                <a:gd name="connsiteX62" fmla="*/ 459147 w 1382135"/>
                <a:gd name="connsiteY62" fmla="*/ 637209 h 1588570"/>
                <a:gd name="connsiteX63" fmla="*/ 526370 w 1382135"/>
                <a:gd name="connsiteY63" fmla="*/ 676021 h 1588570"/>
                <a:gd name="connsiteX64" fmla="*/ 526937 w 1382135"/>
                <a:gd name="connsiteY64" fmla="*/ 676760 h 1588570"/>
                <a:gd name="connsiteX65" fmla="*/ 534063 w 1382135"/>
                <a:gd name="connsiteY65" fmla="*/ 675370 h 1588570"/>
                <a:gd name="connsiteX66" fmla="*/ 607577 w 1382135"/>
                <a:gd name="connsiteY66" fmla="*/ 642445 h 1588570"/>
                <a:gd name="connsiteX67" fmla="*/ 672848 w 1382135"/>
                <a:gd name="connsiteY67" fmla="*/ 595243 h 1588570"/>
                <a:gd name="connsiteX68" fmla="*/ 754194 w 1382135"/>
                <a:gd name="connsiteY68" fmla="*/ 756361 h 1588570"/>
                <a:gd name="connsiteX69" fmla="*/ 744110 w 1382135"/>
                <a:gd name="connsiteY69" fmla="*/ 754394 h 1588570"/>
                <a:gd name="connsiteX70" fmla="*/ 720541 w 1382135"/>
                <a:gd name="connsiteY70" fmla="*/ 743837 h 1588570"/>
                <a:gd name="connsiteX71" fmla="*/ 699615 w 1382135"/>
                <a:gd name="connsiteY71" fmla="*/ 728704 h 1588570"/>
                <a:gd name="connsiteX72" fmla="*/ 692869 w 1382135"/>
                <a:gd name="connsiteY72" fmla="*/ 720955 h 1588570"/>
                <a:gd name="connsiteX73" fmla="*/ 686123 w 1382135"/>
                <a:gd name="connsiteY73" fmla="*/ 728704 h 1588570"/>
                <a:gd name="connsiteX74" fmla="*/ 665197 w 1382135"/>
                <a:gd name="connsiteY74" fmla="*/ 743837 h 1588570"/>
                <a:gd name="connsiteX75" fmla="*/ 641627 w 1382135"/>
                <a:gd name="connsiteY75" fmla="*/ 754394 h 1588570"/>
                <a:gd name="connsiteX76" fmla="*/ 631544 w 1382135"/>
                <a:gd name="connsiteY76" fmla="*/ 756361 h 1588570"/>
                <a:gd name="connsiteX77" fmla="*/ 634881 w 1382135"/>
                <a:gd name="connsiteY77" fmla="*/ 766078 h 1588570"/>
                <a:gd name="connsiteX78" fmla="*/ 637524 w 1382135"/>
                <a:gd name="connsiteY78" fmla="*/ 791768 h 1588570"/>
                <a:gd name="connsiteX79" fmla="*/ 634882 w 1382135"/>
                <a:gd name="connsiteY79" fmla="*/ 817457 h 1588570"/>
                <a:gd name="connsiteX80" fmla="*/ 631544 w 1382135"/>
                <a:gd name="connsiteY80" fmla="*/ 827174 h 1588570"/>
                <a:gd name="connsiteX81" fmla="*/ 641627 w 1382135"/>
                <a:gd name="connsiteY81" fmla="*/ 829141 h 1588570"/>
                <a:gd name="connsiteX82" fmla="*/ 665196 w 1382135"/>
                <a:gd name="connsiteY82" fmla="*/ 839698 h 1588570"/>
                <a:gd name="connsiteX83" fmla="*/ 683829 w 1382135"/>
                <a:gd name="connsiteY83" fmla="*/ 852811 h 1588570"/>
                <a:gd name="connsiteX84" fmla="*/ 693010 w 1382135"/>
                <a:gd name="connsiteY84" fmla="*/ 862417 h 1588570"/>
                <a:gd name="connsiteX85" fmla="*/ 699615 w 1382135"/>
                <a:gd name="connsiteY85" fmla="*/ 854831 h 1588570"/>
                <a:gd name="connsiteX86" fmla="*/ 720541 w 1382135"/>
                <a:gd name="connsiteY86" fmla="*/ 839698 h 1588570"/>
                <a:gd name="connsiteX87" fmla="*/ 744110 w 1382135"/>
                <a:gd name="connsiteY87" fmla="*/ 829141 h 1588570"/>
                <a:gd name="connsiteX88" fmla="*/ 754194 w 1382135"/>
                <a:gd name="connsiteY88" fmla="*/ 827174 h 1588570"/>
                <a:gd name="connsiteX89" fmla="*/ 750856 w 1382135"/>
                <a:gd name="connsiteY89" fmla="*/ 817457 h 1588570"/>
                <a:gd name="connsiteX90" fmla="*/ 748214 w 1382135"/>
                <a:gd name="connsiteY90" fmla="*/ 791767 h 1588570"/>
                <a:gd name="connsiteX91" fmla="*/ 750856 w 1382135"/>
                <a:gd name="connsiteY91" fmla="*/ 766078 h 1588570"/>
                <a:gd name="connsiteX92" fmla="*/ 787532 w 1382135"/>
                <a:gd name="connsiteY92" fmla="*/ 845876 h 1588570"/>
                <a:gd name="connsiteX93" fmla="*/ 772134 w 1382135"/>
                <a:gd name="connsiteY93" fmla="*/ 848881 h 1588570"/>
                <a:gd name="connsiteX94" fmla="*/ 736144 w 1382135"/>
                <a:gd name="connsiteY94" fmla="*/ 865000 h 1588570"/>
                <a:gd name="connsiteX95" fmla="*/ 704189 w 1382135"/>
                <a:gd name="connsiteY95" fmla="*/ 888109 h 1588570"/>
                <a:gd name="connsiteX96" fmla="*/ 694104 w 1382135"/>
                <a:gd name="connsiteY96" fmla="*/ 899693 h 1588570"/>
                <a:gd name="connsiteX97" fmla="*/ 680083 w 1382135"/>
                <a:gd name="connsiteY97" fmla="*/ 885025 h 1588570"/>
                <a:gd name="connsiteX98" fmla="*/ 651632 w 1382135"/>
                <a:gd name="connsiteY98" fmla="*/ 865000 h 1588570"/>
                <a:gd name="connsiteX99" fmla="*/ 615641 w 1382135"/>
                <a:gd name="connsiteY99" fmla="*/ 848880 h 1588570"/>
                <a:gd name="connsiteX100" fmla="*/ 600244 w 1382135"/>
                <a:gd name="connsiteY100" fmla="*/ 845876 h 1588570"/>
                <a:gd name="connsiteX101" fmla="*/ 605341 w 1382135"/>
                <a:gd name="connsiteY101" fmla="*/ 831039 h 1588570"/>
                <a:gd name="connsiteX102" fmla="*/ 609376 w 1382135"/>
                <a:gd name="connsiteY102" fmla="*/ 791811 h 1588570"/>
                <a:gd name="connsiteX103" fmla="*/ 605340 w 1382135"/>
                <a:gd name="connsiteY103" fmla="*/ 752582 h 1588570"/>
                <a:gd name="connsiteX104" fmla="*/ 600244 w 1382135"/>
                <a:gd name="connsiteY104" fmla="*/ 737745 h 1588570"/>
                <a:gd name="connsiteX105" fmla="*/ 615641 w 1382135"/>
                <a:gd name="connsiteY105" fmla="*/ 734740 h 1588570"/>
                <a:gd name="connsiteX106" fmla="*/ 651632 w 1382135"/>
                <a:gd name="connsiteY106" fmla="*/ 718621 h 1588570"/>
                <a:gd name="connsiteX107" fmla="*/ 683587 w 1382135"/>
                <a:gd name="connsiteY107" fmla="*/ 695512 h 1588570"/>
                <a:gd name="connsiteX108" fmla="*/ 693888 w 1382135"/>
                <a:gd name="connsiteY108" fmla="*/ 683679 h 1588570"/>
                <a:gd name="connsiteX109" fmla="*/ 704189 w 1382135"/>
                <a:gd name="connsiteY109" fmla="*/ 695512 h 1588570"/>
                <a:gd name="connsiteX110" fmla="*/ 736144 w 1382135"/>
                <a:gd name="connsiteY110" fmla="*/ 718621 h 1588570"/>
                <a:gd name="connsiteX111" fmla="*/ 772134 w 1382135"/>
                <a:gd name="connsiteY111" fmla="*/ 734741 h 1588570"/>
                <a:gd name="connsiteX112" fmla="*/ 787531 w 1382135"/>
                <a:gd name="connsiteY112" fmla="*/ 737744 h 1588570"/>
                <a:gd name="connsiteX113" fmla="*/ 782435 w 1382135"/>
                <a:gd name="connsiteY113" fmla="*/ 752582 h 1588570"/>
                <a:gd name="connsiteX114" fmla="*/ 778400 w 1382135"/>
                <a:gd name="connsiteY114" fmla="*/ 791810 h 1588570"/>
                <a:gd name="connsiteX115" fmla="*/ 782435 w 1382135"/>
                <a:gd name="connsiteY115" fmla="*/ 831039 h 1588570"/>
                <a:gd name="connsiteX116" fmla="*/ 847063 w 1382135"/>
                <a:gd name="connsiteY116" fmla="*/ 880916 h 1588570"/>
                <a:gd name="connsiteX117" fmla="*/ 838671 w 1382135"/>
                <a:gd name="connsiteY117" fmla="*/ 856485 h 1588570"/>
                <a:gd name="connsiteX118" fmla="*/ 832026 w 1382135"/>
                <a:gd name="connsiteY118" fmla="*/ 791891 h 1588570"/>
                <a:gd name="connsiteX119" fmla="*/ 838670 w 1382135"/>
                <a:gd name="connsiteY119" fmla="*/ 727297 h 1588570"/>
                <a:gd name="connsiteX120" fmla="*/ 847062 w 1382135"/>
                <a:gd name="connsiteY120" fmla="*/ 702865 h 1588570"/>
                <a:gd name="connsiteX121" fmla="*/ 821709 w 1382135"/>
                <a:gd name="connsiteY121" fmla="*/ 697919 h 1588570"/>
                <a:gd name="connsiteX122" fmla="*/ 762448 w 1382135"/>
                <a:gd name="connsiteY122" fmla="*/ 671376 h 1588570"/>
                <a:gd name="connsiteX123" fmla="*/ 709830 w 1382135"/>
                <a:gd name="connsiteY123" fmla="*/ 633325 h 1588570"/>
                <a:gd name="connsiteX124" fmla="*/ 692869 w 1382135"/>
                <a:gd name="connsiteY124" fmla="*/ 613841 h 1588570"/>
                <a:gd name="connsiteX125" fmla="*/ 675908 w 1382135"/>
                <a:gd name="connsiteY125" fmla="*/ 633325 h 1588570"/>
                <a:gd name="connsiteX126" fmla="*/ 623291 w 1382135"/>
                <a:gd name="connsiteY126" fmla="*/ 671376 h 1588570"/>
                <a:gd name="connsiteX127" fmla="*/ 564028 w 1382135"/>
                <a:gd name="connsiteY127" fmla="*/ 697919 h 1588570"/>
                <a:gd name="connsiteX128" fmla="*/ 538676 w 1382135"/>
                <a:gd name="connsiteY128" fmla="*/ 702866 h 1588570"/>
                <a:gd name="connsiteX129" fmla="*/ 547067 w 1382135"/>
                <a:gd name="connsiteY129" fmla="*/ 727297 h 1588570"/>
                <a:gd name="connsiteX130" fmla="*/ 553711 w 1382135"/>
                <a:gd name="connsiteY130" fmla="*/ 791891 h 1588570"/>
                <a:gd name="connsiteX131" fmla="*/ 547068 w 1382135"/>
                <a:gd name="connsiteY131" fmla="*/ 856485 h 1588570"/>
                <a:gd name="connsiteX132" fmla="*/ 538675 w 1382135"/>
                <a:gd name="connsiteY132" fmla="*/ 880916 h 1588570"/>
                <a:gd name="connsiteX133" fmla="*/ 564028 w 1382135"/>
                <a:gd name="connsiteY133" fmla="*/ 885862 h 1588570"/>
                <a:gd name="connsiteX134" fmla="*/ 623290 w 1382135"/>
                <a:gd name="connsiteY134" fmla="*/ 912406 h 1588570"/>
                <a:gd name="connsiteX135" fmla="*/ 670137 w 1382135"/>
                <a:gd name="connsiteY135" fmla="*/ 945378 h 1588570"/>
                <a:gd name="connsiteX136" fmla="*/ 693223 w 1382135"/>
                <a:gd name="connsiteY136" fmla="*/ 969531 h 1588570"/>
                <a:gd name="connsiteX137" fmla="*/ 709829 w 1382135"/>
                <a:gd name="connsiteY137" fmla="*/ 950457 h 1588570"/>
                <a:gd name="connsiteX138" fmla="*/ 762447 w 1382135"/>
                <a:gd name="connsiteY138" fmla="*/ 912406 h 1588570"/>
                <a:gd name="connsiteX139" fmla="*/ 821709 w 1382135"/>
                <a:gd name="connsiteY139" fmla="*/ 885863 h 1588570"/>
                <a:gd name="connsiteX140" fmla="*/ 918062 w 1382135"/>
                <a:gd name="connsiteY140" fmla="*/ 948516 h 1588570"/>
                <a:gd name="connsiteX141" fmla="*/ 855766 w 1382135"/>
                <a:gd name="connsiteY141" fmla="*/ 912549 h 1588570"/>
                <a:gd name="connsiteX142" fmla="*/ 852934 w 1382135"/>
                <a:gd name="connsiteY142" fmla="*/ 908858 h 1588570"/>
                <a:gd name="connsiteX143" fmla="*/ 780197 w 1382135"/>
                <a:gd name="connsiteY143" fmla="*/ 941436 h 1588570"/>
                <a:gd name="connsiteX144" fmla="*/ 714927 w 1382135"/>
                <a:gd name="connsiteY144" fmla="*/ 988637 h 1588570"/>
                <a:gd name="connsiteX145" fmla="*/ 708381 w 1382135"/>
                <a:gd name="connsiteY145" fmla="*/ 996156 h 1588570"/>
                <a:gd name="connsiteX146" fmla="*/ 708380 w 1382135"/>
                <a:gd name="connsiteY146" fmla="*/ 1073809 h 1588570"/>
                <a:gd name="connsiteX147" fmla="*/ 721408 w 1382135"/>
                <a:gd name="connsiteY147" fmla="*/ 1058845 h 1588570"/>
                <a:gd name="connsiteX148" fmla="*/ 809945 w 1382135"/>
                <a:gd name="connsiteY148" fmla="*/ 994818 h 1588570"/>
                <a:gd name="connsiteX149" fmla="*/ 909664 w 1382135"/>
                <a:gd name="connsiteY149" fmla="*/ 950155 h 1588570"/>
                <a:gd name="connsiteX150" fmla="*/ 927485 w 1382135"/>
                <a:gd name="connsiteY150" fmla="*/ 637384 h 1588570"/>
                <a:gd name="connsiteX151" fmla="*/ 909665 w 1382135"/>
                <a:gd name="connsiteY151" fmla="*/ 633908 h 1588570"/>
                <a:gd name="connsiteX152" fmla="*/ 809947 w 1382135"/>
                <a:gd name="connsiteY152" fmla="*/ 589244 h 1588570"/>
                <a:gd name="connsiteX153" fmla="*/ 721409 w 1382135"/>
                <a:gd name="connsiteY153" fmla="*/ 525217 h 1588570"/>
                <a:gd name="connsiteX154" fmla="*/ 711139 w 1382135"/>
                <a:gd name="connsiteY154" fmla="*/ 513420 h 1588570"/>
                <a:gd name="connsiteX155" fmla="*/ 711139 w 1382135"/>
                <a:gd name="connsiteY155" fmla="*/ 590891 h 1588570"/>
                <a:gd name="connsiteX156" fmla="*/ 714928 w 1382135"/>
                <a:gd name="connsiteY156" fmla="*/ 595243 h 1588570"/>
                <a:gd name="connsiteX157" fmla="*/ 780199 w 1382135"/>
                <a:gd name="connsiteY157" fmla="*/ 642445 h 1588570"/>
                <a:gd name="connsiteX158" fmla="*/ 853712 w 1382135"/>
                <a:gd name="connsiteY158" fmla="*/ 675371 h 1588570"/>
                <a:gd name="connsiteX159" fmla="*/ 859674 w 1382135"/>
                <a:gd name="connsiteY159" fmla="*/ 676534 h 1588570"/>
                <a:gd name="connsiteX160" fmla="*/ 945172 w 1382135"/>
                <a:gd name="connsiteY160" fmla="*/ 921002 h 1588570"/>
                <a:gd name="connsiteX161" fmla="*/ 938206 w 1382135"/>
                <a:gd name="connsiteY161" fmla="*/ 900721 h 1588570"/>
                <a:gd name="connsiteX162" fmla="*/ 927025 w 1382135"/>
                <a:gd name="connsiteY162" fmla="*/ 792030 h 1588570"/>
                <a:gd name="connsiteX163" fmla="*/ 938205 w 1382135"/>
                <a:gd name="connsiteY163" fmla="*/ 683340 h 1588570"/>
                <a:gd name="connsiteX164" fmla="*/ 942052 w 1382135"/>
                <a:gd name="connsiteY164" fmla="*/ 672139 h 1588570"/>
                <a:gd name="connsiteX165" fmla="*/ 875836 w 1382135"/>
                <a:gd name="connsiteY165" fmla="*/ 710369 h 1588570"/>
                <a:gd name="connsiteX166" fmla="*/ 875220 w 1382135"/>
                <a:gd name="connsiteY166" fmla="*/ 710450 h 1588570"/>
                <a:gd name="connsiteX167" fmla="*/ 874752 w 1382135"/>
                <a:gd name="connsiteY167" fmla="*/ 711813 h 1588570"/>
                <a:gd name="connsiteX168" fmla="*/ 866510 w 1382135"/>
                <a:gd name="connsiteY168" fmla="*/ 791940 h 1588570"/>
                <a:gd name="connsiteX169" fmla="*/ 874753 w 1382135"/>
                <a:gd name="connsiteY169" fmla="*/ 872068 h 1588570"/>
                <a:gd name="connsiteX170" fmla="*/ 878299 w 1382135"/>
                <a:gd name="connsiteY170" fmla="*/ 882393 h 1588570"/>
                <a:gd name="connsiteX171" fmla="*/ 1024057 w 1382135"/>
                <a:gd name="connsiteY171" fmla="*/ 1009712 h 1588570"/>
                <a:gd name="connsiteX172" fmla="*/ 957615 w 1382135"/>
                <a:gd name="connsiteY172" fmla="*/ 971352 h 1588570"/>
                <a:gd name="connsiteX173" fmla="*/ 943461 w 1382135"/>
                <a:gd name="connsiteY173" fmla="*/ 974114 h 1588570"/>
                <a:gd name="connsiteX174" fmla="*/ 828665 w 1382135"/>
                <a:gd name="connsiteY174" fmla="*/ 1025529 h 1588570"/>
                <a:gd name="connsiteX175" fmla="*/ 726742 w 1382135"/>
                <a:gd name="connsiteY175" fmla="*/ 1099236 h 1588570"/>
                <a:gd name="connsiteX176" fmla="*/ 708380 w 1382135"/>
                <a:gd name="connsiteY176" fmla="*/ 1120327 h 1588570"/>
                <a:gd name="connsiteX177" fmla="*/ 708380 w 1382135"/>
                <a:gd name="connsiteY177" fmla="*/ 1196131 h 1588570"/>
                <a:gd name="connsiteX178" fmla="*/ 733047 w 1382135"/>
                <a:gd name="connsiteY178" fmla="*/ 1167798 h 1588570"/>
                <a:gd name="connsiteX179" fmla="*/ 857691 w 1382135"/>
                <a:gd name="connsiteY179" fmla="*/ 1077659 h 1588570"/>
                <a:gd name="connsiteX180" fmla="*/ 998078 w 1382135"/>
                <a:gd name="connsiteY180" fmla="*/ 1014782 h 1588570"/>
                <a:gd name="connsiteX181" fmla="*/ 1033116 w 1382135"/>
                <a:gd name="connsiteY181" fmla="*/ 576398 h 1588570"/>
                <a:gd name="connsiteX182" fmla="*/ 998079 w 1382135"/>
                <a:gd name="connsiteY182" fmla="*/ 569563 h 1588570"/>
                <a:gd name="connsiteX183" fmla="*/ 857694 w 1382135"/>
                <a:gd name="connsiteY183" fmla="*/ 506684 h 1588570"/>
                <a:gd name="connsiteX184" fmla="*/ 733048 w 1382135"/>
                <a:gd name="connsiteY184" fmla="*/ 416545 h 1588570"/>
                <a:gd name="connsiteX185" fmla="*/ 711140 w 1382135"/>
                <a:gd name="connsiteY185" fmla="*/ 391378 h 1588570"/>
                <a:gd name="connsiteX186" fmla="*/ 711140 w 1382135"/>
                <a:gd name="connsiteY186" fmla="*/ 467005 h 1588570"/>
                <a:gd name="connsiteX187" fmla="*/ 726743 w 1382135"/>
                <a:gd name="connsiteY187" fmla="*/ 484929 h 1588570"/>
                <a:gd name="connsiteX188" fmla="*/ 828668 w 1382135"/>
                <a:gd name="connsiteY188" fmla="*/ 558637 h 1588570"/>
                <a:gd name="connsiteX189" fmla="*/ 943462 w 1382135"/>
                <a:gd name="connsiteY189" fmla="*/ 610054 h 1588570"/>
                <a:gd name="connsiteX190" fmla="*/ 966902 w 1382135"/>
                <a:gd name="connsiteY190" fmla="*/ 614626 h 1588570"/>
                <a:gd name="connsiteX191" fmla="*/ 1050923 w 1382135"/>
                <a:gd name="connsiteY191" fmla="*/ 982058 h 1588570"/>
                <a:gd name="connsiteX192" fmla="*/ 1038258 w 1382135"/>
                <a:gd name="connsiteY192" fmla="*/ 945188 h 1588570"/>
                <a:gd name="connsiteX193" fmla="*/ 1022519 w 1382135"/>
                <a:gd name="connsiteY193" fmla="*/ 792170 h 1588570"/>
                <a:gd name="connsiteX194" fmla="*/ 1038257 w 1382135"/>
                <a:gd name="connsiteY194" fmla="*/ 639154 h 1588570"/>
                <a:gd name="connsiteX195" fmla="*/ 1047922 w 1382135"/>
                <a:gd name="connsiteY195" fmla="*/ 611015 h 1588570"/>
                <a:gd name="connsiteX196" fmla="*/ 982573 w 1382135"/>
                <a:gd name="connsiteY196" fmla="*/ 648745 h 1588570"/>
                <a:gd name="connsiteX197" fmla="*/ 976317 w 1382135"/>
                <a:gd name="connsiteY197" fmla="*/ 666959 h 1588570"/>
                <a:gd name="connsiteX198" fmla="*/ 963447 w 1382135"/>
                <a:gd name="connsiteY198" fmla="*/ 792082 h 1588570"/>
                <a:gd name="connsiteX199" fmla="*/ 976318 w 1382135"/>
                <a:gd name="connsiteY199" fmla="*/ 917206 h 1588570"/>
                <a:gd name="connsiteX200" fmla="*/ 985649 w 1382135"/>
                <a:gd name="connsiteY200" fmla="*/ 944372 h 1588570"/>
                <a:gd name="connsiteX201" fmla="*/ 1381495 w 1382135"/>
                <a:gd name="connsiteY201" fmla="*/ 412105 h 1588570"/>
                <a:gd name="connsiteX202" fmla="*/ 1372787 w 1382135"/>
                <a:gd name="connsiteY202" fmla="*/ 423455 h 1588570"/>
                <a:gd name="connsiteX203" fmla="*/ 1313813 w 1382135"/>
                <a:gd name="connsiteY203" fmla="*/ 457504 h 1588570"/>
                <a:gd name="connsiteX204" fmla="*/ 1360304 w 1382135"/>
                <a:gd name="connsiteY204" fmla="*/ 469960 h 1588570"/>
                <a:gd name="connsiteX205" fmla="*/ 1371654 w 1382135"/>
                <a:gd name="connsiteY205" fmla="*/ 478669 h 1588570"/>
                <a:gd name="connsiteX206" fmla="*/ 1373521 w 1382135"/>
                <a:gd name="connsiteY206" fmla="*/ 492853 h 1588570"/>
                <a:gd name="connsiteX207" fmla="*/ 1350628 w 1382135"/>
                <a:gd name="connsiteY207" fmla="*/ 506070 h 1588570"/>
                <a:gd name="connsiteX208" fmla="*/ 1269769 w 1382135"/>
                <a:gd name="connsiteY208" fmla="*/ 484403 h 1588570"/>
                <a:gd name="connsiteX209" fmla="*/ 1268676 w 1382135"/>
                <a:gd name="connsiteY209" fmla="*/ 483564 h 1588570"/>
                <a:gd name="connsiteX210" fmla="*/ 1236249 w 1382135"/>
                <a:gd name="connsiteY210" fmla="*/ 502285 h 1588570"/>
                <a:gd name="connsiteX211" fmla="*/ 1282740 w 1382135"/>
                <a:gd name="connsiteY211" fmla="*/ 514741 h 1588570"/>
                <a:gd name="connsiteX212" fmla="*/ 1294090 w 1382135"/>
                <a:gd name="connsiteY212" fmla="*/ 523450 h 1588570"/>
                <a:gd name="connsiteX213" fmla="*/ 1295957 w 1382135"/>
                <a:gd name="connsiteY213" fmla="*/ 537634 h 1588570"/>
                <a:gd name="connsiteX214" fmla="*/ 1273064 w 1382135"/>
                <a:gd name="connsiteY214" fmla="*/ 550851 h 1588570"/>
                <a:gd name="connsiteX215" fmla="*/ 1192204 w 1382135"/>
                <a:gd name="connsiteY215" fmla="*/ 529185 h 1588570"/>
                <a:gd name="connsiteX216" fmla="*/ 1191111 w 1382135"/>
                <a:gd name="connsiteY216" fmla="*/ 528346 h 1588570"/>
                <a:gd name="connsiteX217" fmla="*/ 1158684 w 1382135"/>
                <a:gd name="connsiteY217" fmla="*/ 547067 h 1588570"/>
                <a:gd name="connsiteX218" fmla="*/ 1205175 w 1382135"/>
                <a:gd name="connsiteY218" fmla="*/ 559523 h 1588570"/>
                <a:gd name="connsiteX219" fmla="*/ 1216525 w 1382135"/>
                <a:gd name="connsiteY219" fmla="*/ 568232 h 1588570"/>
                <a:gd name="connsiteX220" fmla="*/ 1218392 w 1382135"/>
                <a:gd name="connsiteY220" fmla="*/ 582416 h 1588570"/>
                <a:gd name="connsiteX221" fmla="*/ 1195500 w 1382135"/>
                <a:gd name="connsiteY221" fmla="*/ 595633 h 1588570"/>
                <a:gd name="connsiteX222" fmla="*/ 1114640 w 1382135"/>
                <a:gd name="connsiteY222" fmla="*/ 573966 h 1588570"/>
                <a:gd name="connsiteX223" fmla="*/ 1113547 w 1382135"/>
                <a:gd name="connsiteY223" fmla="*/ 573127 h 1588570"/>
                <a:gd name="connsiteX224" fmla="*/ 1087926 w 1382135"/>
                <a:gd name="connsiteY224" fmla="*/ 587919 h 1588570"/>
                <a:gd name="connsiteX225" fmla="*/ 1075880 w 1382135"/>
                <a:gd name="connsiteY225" fmla="*/ 622990 h 1588570"/>
                <a:gd name="connsiteX226" fmla="*/ 1058473 w 1382135"/>
                <a:gd name="connsiteY226" fmla="*/ 792222 h 1588570"/>
                <a:gd name="connsiteX227" fmla="*/ 1075881 w 1382135"/>
                <a:gd name="connsiteY227" fmla="*/ 961455 h 1588570"/>
                <a:gd name="connsiteX228" fmla="*/ 1090883 w 1382135"/>
                <a:gd name="connsiteY228" fmla="*/ 1005129 h 1588570"/>
                <a:gd name="connsiteX229" fmla="*/ 1111946 w 1382135"/>
                <a:gd name="connsiteY229" fmla="*/ 1017289 h 1588570"/>
                <a:gd name="connsiteX230" fmla="*/ 1113567 w 1382135"/>
                <a:gd name="connsiteY230" fmla="*/ 1016046 h 1588570"/>
                <a:gd name="connsiteX231" fmla="*/ 1194427 w 1382135"/>
                <a:gd name="connsiteY231" fmla="*/ 994379 h 1588570"/>
                <a:gd name="connsiteX232" fmla="*/ 1217319 w 1382135"/>
                <a:gd name="connsiteY232" fmla="*/ 1007596 h 1588570"/>
                <a:gd name="connsiteX233" fmla="*/ 1204102 w 1382135"/>
                <a:gd name="connsiteY233" fmla="*/ 1030489 h 1588570"/>
                <a:gd name="connsiteX234" fmla="*/ 1156775 w 1382135"/>
                <a:gd name="connsiteY234" fmla="*/ 1043170 h 1588570"/>
                <a:gd name="connsiteX235" fmla="*/ 1189511 w 1382135"/>
                <a:gd name="connsiteY235" fmla="*/ 1062071 h 1588570"/>
                <a:gd name="connsiteX236" fmla="*/ 1191132 w 1382135"/>
                <a:gd name="connsiteY236" fmla="*/ 1060828 h 1588570"/>
                <a:gd name="connsiteX237" fmla="*/ 1271991 w 1382135"/>
                <a:gd name="connsiteY237" fmla="*/ 1039161 h 1588570"/>
                <a:gd name="connsiteX238" fmla="*/ 1294884 w 1382135"/>
                <a:gd name="connsiteY238" fmla="*/ 1052378 h 1588570"/>
                <a:gd name="connsiteX239" fmla="*/ 1281667 w 1382135"/>
                <a:gd name="connsiteY239" fmla="*/ 1075271 h 1588570"/>
                <a:gd name="connsiteX240" fmla="*/ 1234339 w 1382135"/>
                <a:gd name="connsiteY240" fmla="*/ 1087952 h 1588570"/>
                <a:gd name="connsiteX241" fmla="*/ 1267075 w 1382135"/>
                <a:gd name="connsiteY241" fmla="*/ 1106853 h 1588570"/>
                <a:gd name="connsiteX242" fmla="*/ 1268695 w 1382135"/>
                <a:gd name="connsiteY242" fmla="*/ 1105610 h 1588570"/>
                <a:gd name="connsiteX243" fmla="*/ 1349555 w 1382135"/>
                <a:gd name="connsiteY243" fmla="*/ 1083943 h 1588570"/>
                <a:gd name="connsiteX244" fmla="*/ 1372448 w 1382135"/>
                <a:gd name="connsiteY244" fmla="*/ 1097160 h 1588570"/>
                <a:gd name="connsiteX245" fmla="*/ 1359231 w 1382135"/>
                <a:gd name="connsiteY245" fmla="*/ 1120052 h 1588570"/>
                <a:gd name="connsiteX246" fmla="*/ 1311903 w 1382135"/>
                <a:gd name="connsiteY246" fmla="*/ 1132734 h 1588570"/>
                <a:gd name="connsiteX247" fmla="*/ 1371407 w 1382135"/>
                <a:gd name="connsiteY247" fmla="*/ 1167089 h 1588570"/>
                <a:gd name="connsiteX248" fmla="*/ 1380117 w 1382135"/>
                <a:gd name="connsiteY248" fmla="*/ 1178439 h 1588570"/>
                <a:gd name="connsiteX249" fmla="*/ 1378250 w 1382135"/>
                <a:gd name="connsiteY249" fmla="*/ 1192622 h 1588570"/>
                <a:gd name="connsiteX250" fmla="*/ 1352716 w 1382135"/>
                <a:gd name="connsiteY250" fmla="*/ 1199464 h 1588570"/>
                <a:gd name="connsiteX251" fmla="*/ 1293742 w 1382135"/>
                <a:gd name="connsiteY251" fmla="*/ 1165416 h 1588570"/>
                <a:gd name="connsiteX252" fmla="*/ 1306200 w 1382135"/>
                <a:gd name="connsiteY252" fmla="*/ 1211906 h 1588570"/>
                <a:gd name="connsiteX253" fmla="*/ 1304333 w 1382135"/>
                <a:gd name="connsiteY253" fmla="*/ 1226090 h 1588570"/>
                <a:gd name="connsiteX254" fmla="*/ 1292983 w 1382135"/>
                <a:gd name="connsiteY254" fmla="*/ 1234799 h 1588570"/>
                <a:gd name="connsiteX255" fmla="*/ 1270090 w 1382135"/>
                <a:gd name="connsiteY255" fmla="*/ 1221582 h 1588570"/>
                <a:gd name="connsiteX256" fmla="*/ 1248425 w 1382135"/>
                <a:gd name="connsiteY256" fmla="*/ 1140722 h 1588570"/>
                <a:gd name="connsiteX257" fmla="*/ 1248605 w 1382135"/>
                <a:gd name="connsiteY257" fmla="*/ 1139356 h 1588570"/>
                <a:gd name="connsiteX258" fmla="*/ 1216178 w 1382135"/>
                <a:gd name="connsiteY258" fmla="*/ 1120634 h 1588570"/>
                <a:gd name="connsiteX259" fmla="*/ 1228636 w 1382135"/>
                <a:gd name="connsiteY259" fmla="*/ 1167124 h 1588570"/>
                <a:gd name="connsiteX260" fmla="*/ 1226769 w 1382135"/>
                <a:gd name="connsiteY260" fmla="*/ 1181308 h 1588570"/>
                <a:gd name="connsiteX261" fmla="*/ 1215419 w 1382135"/>
                <a:gd name="connsiteY261" fmla="*/ 1190017 h 1588570"/>
                <a:gd name="connsiteX262" fmla="*/ 1192527 w 1382135"/>
                <a:gd name="connsiteY262" fmla="*/ 1176800 h 1588570"/>
                <a:gd name="connsiteX263" fmla="*/ 1170860 w 1382135"/>
                <a:gd name="connsiteY263" fmla="*/ 1095940 h 1588570"/>
                <a:gd name="connsiteX264" fmla="*/ 1171040 w 1382135"/>
                <a:gd name="connsiteY264" fmla="*/ 1094574 h 1588570"/>
                <a:gd name="connsiteX265" fmla="*/ 1138614 w 1382135"/>
                <a:gd name="connsiteY265" fmla="*/ 1075852 h 1588570"/>
                <a:gd name="connsiteX266" fmla="*/ 1151071 w 1382135"/>
                <a:gd name="connsiteY266" fmla="*/ 1122342 h 1588570"/>
                <a:gd name="connsiteX267" fmla="*/ 1149204 w 1382135"/>
                <a:gd name="connsiteY267" fmla="*/ 1136526 h 1588570"/>
                <a:gd name="connsiteX268" fmla="*/ 1137854 w 1382135"/>
                <a:gd name="connsiteY268" fmla="*/ 1145235 h 1588570"/>
                <a:gd name="connsiteX269" fmla="*/ 1114962 w 1382135"/>
                <a:gd name="connsiteY269" fmla="*/ 1132018 h 1588570"/>
                <a:gd name="connsiteX270" fmla="*/ 1093296 w 1382135"/>
                <a:gd name="connsiteY270" fmla="*/ 1051158 h 1588570"/>
                <a:gd name="connsiteX271" fmla="*/ 1093476 w 1382135"/>
                <a:gd name="connsiteY271" fmla="*/ 1049792 h 1588570"/>
                <a:gd name="connsiteX272" fmla="*/ 1063089 w 1382135"/>
                <a:gd name="connsiteY272" fmla="*/ 1032248 h 1588570"/>
                <a:gd name="connsiteX273" fmla="*/ 1031442 w 1382135"/>
                <a:gd name="connsiteY273" fmla="*/ 1038424 h 1588570"/>
                <a:gd name="connsiteX274" fmla="*/ 876178 w 1382135"/>
                <a:gd name="connsiteY274" fmla="*/ 1107964 h 1588570"/>
                <a:gd name="connsiteX275" fmla="*/ 738325 w 1382135"/>
                <a:gd name="connsiteY275" fmla="*/ 1207655 h 1588570"/>
                <a:gd name="connsiteX276" fmla="*/ 708380 w 1382135"/>
                <a:gd name="connsiteY276" fmla="*/ 1242050 h 1588570"/>
                <a:gd name="connsiteX277" fmla="*/ 708380 w 1382135"/>
                <a:gd name="connsiteY277" fmla="*/ 1270278 h 1588570"/>
                <a:gd name="connsiteX278" fmla="*/ 710267 w 1382135"/>
                <a:gd name="connsiteY278" fmla="*/ 1271060 h 1588570"/>
                <a:gd name="connsiteX279" fmla="*/ 769461 w 1382135"/>
                <a:gd name="connsiteY279" fmla="*/ 1330253 h 1588570"/>
                <a:gd name="connsiteX280" fmla="*/ 774935 w 1382135"/>
                <a:gd name="connsiteY280" fmla="*/ 1343470 h 1588570"/>
                <a:gd name="connsiteX281" fmla="*/ 769461 w 1382135"/>
                <a:gd name="connsiteY281" fmla="*/ 1356687 h 1588570"/>
                <a:gd name="connsiteX282" fmla="*/ 743027 w 1382135"/>
                <a:gd name="connsiteY282" fmla="*/ 1356687 h 1588570"/>
                <a:gd name="connsiteX283" fmla="*/ 708381 w 1382135"/>
                <a:gd name="connsiteY283" fmla="*/ 1322041 h 1588570"/>
                <a:gd name="connsiteX284" fmla="*/ 708380 w 1382135"/>
                <a:gd name="connsiteY284" fmla="*/ 1359842 h 1588570"/>
                <a:gd name="connsiteX285" fmla="*/ 710267 w 1382135"/>
                <a:gd name="connsiteY285" fmla="*/ 1360624 h 1588570"/>
                <a:gd name="connsiteX286" fmla="*/ 769461 w 1382135"/>
                <a:gd name="connsiteY286" fmla="*/ 1419817 h 1588570"/>
                <a:gd name="connsiteX287" fmla="*/ 769461 w 1382135"/>
                <a:gd name="connsiteY287" fmla="*/ 1446251 h 1588570"/>
                <a:gd name="connsiteX288" fmla="*/ 743027 w 1382135"/>
                <a:gd name="connsiteY288" fmla="*/ 1446251 h 1588570"/>
                <a:gd name="connsiteX289" fmla="*/ 708381 w 1382135"/>
                <a:gd name="connsiteY289" fmla="*/ 1411604 h 1588570"/>
                <a:gd name="connsiteX290" fmla="*/ 708380 w 1382135"/>
                <a:gd name="connsiteY290" fmla="*/ 1449405 h 1588570"/>
                <a:gd name="connsiteX291" fmla="*/ 710267 w 1382135"/>
                <a:gd name="connsiteY291" fmla="*/ 1450187 h 1588570"/>
                <a:gd name="connsiteX292" fmla="*/ 769461 w 1382135"/>
                <a:gd name="connsiteY292" fmla="*/ 1509380 h 1588570"/>
                <a:gd name="connsiteX293" fmla="*/ 769461 w 1382135"/>
                <a:gd name="connsiteY293" fmla="*/ 1535814 h 1588570"/>
                <a:gd name="connsiteX294" fmla="*/ 743027 w 1382135"/>
                <a:gd name="connsiteY294" fmla="*/ 1535814 h 1588570"/>
                <a:gd name="connsiteX295" fmla="*/ 708381 w 1382135"/>
                <a:gd name="connsiteY295" fmla="*/ 1501168 h 1588570"/>
                <a:gd name="connsiteX296" fmla="*/ 708380 w 1382135"/>
                <a:gd name="connsiteY296" fmla="*/ 1569878 h 1588570"/>
                <a:gd name="connsiteX297" fmla="*/ 702906 w 1382135"/>
                <a:gd name="connsiteY297" fmla="*/ 1583095 h 1588570"/>
                <a:gd name="connsiteX298" fmla="*/ 689689 w 1382135"/>
                <a:gd name="connsiteY298" fmla="*/ 1588570 h 1588570"/>
                <a:gd name="connsiteX299" fmla="*/ 670997 w 1382135"/>
                <a:gd name="connsiteY299" fmla="*/ 1569878 h 1588570"/>
                <a:gd name="connsiteX300" fmla="*/ 670997 w 1382135"/>
                <a:gd name="connsiteY300" fmla="*/ 1501781 h 1588570"/>
                <a:gd name="connsiteX301" fmla="*/ 636964 w 1382135"/>
                <a:gd name="connsiteY301" fmla="*/ 1535815 h 1588570"/>
                <a:gd name="connsiteX302" fmla="*/ 623747 w 1382135"/>
                <a:gd name="connsiteY302" fmla="*/ 1541290 h 1588570"/>
                <a:gd name="connsiteX303" fmla="*/ 610530 w 1382135"/>
                <a:gd name="connsiteY303" fmla="*/ 1535815 h 1588570"/>
                <a:gd name="connsiteX304" fmla="*/ 610530 w 1382135"/>
                <a:gd name="connsiteY304" fmla="*/ 1509381 h 1588570"/>
                <a:gd name="connsiteX305" fmla="*/ 669724 w 1382135"/>
                <a:gd name="connsiteY305" fmla="*/ 1450188 h 1588570"/>
                <a:gd name="connsiteX306" fmla="*/ 670997 w 1382135"/>
                <a:gd name="connsiteY306" fmla="*/ 1449661 h 1588570"/>
                <a:gd name="connsiteX307" fmla="*/ 670997 w 1382135"/>
                <a:gd name="connsiteY307" fmla="*/ 1412218 h 1588570"/>
                <a:gd name="connsiteX308" fmla="*/ 636964 w 1382135"/>
                <a:gd name="connsiteY308" fmla="*/ 1446252 h 1588570"/>
                <a:gd name="connsiteX309" fmla="*/ 623747 w 1382135"/>
                <a:gd name="connsiteY309" fmla="*/ 1451727 h 1588570"/>
                <a:gd name="connsiteX310" fmla="*/ 610530 w 1382135"/>
                <a:gd name="connsiteY310" fmla="*/ 1446252 h 1588570"/>
                <a:gd name="connsiteX311" fmla="*/ 610530 w 1382135"/>
                <a:gd name="connsiteY311" fmla="*/ 1419818 h 1588570"/>
                <a:gd name="connsiteX312" fmla="*/ 669724 w 1382135"/>
                <a:gd name="connsiteY312" fmla="*/ 1360624 h 1588570"/>
                <a:gd name="connsiteX313" fmla="*/ 670997 w 1382135"/>
                <a:gd name="connsiteY313" fmla="*/ 1360097 h 1588570"/>
                <a:gd name="connsiteX314" fmla="*/ 670997 w 1382135"/>
                <a:gd name="connsiteY314" fmla="*/ 1322654 h 1588570"/>
                <a:gd name="connsiteX315" fmla="*/ 636964 w 1382135"/>
                <a:gd name="connsiteY315" fmla="*/ 1356688 h 1588570"/>
                <a:gd name="connsiteX316" fmla="*/ 623747 w 1382135"/>
                <a:gd name="connsiteY316" fmla="*/ 1362163 h 1588570"/>
                <a:gd name="connsiteX317" fmla="*/ 610530 w 1382135"/>
                <a:gd name="connsiteY317" fmla="*/ 1356688 h 1588570"/>
                <a:gd name="connsiteX318" fmla="*/ 610530 w 1382135"/>
                <a:gd name="connsiteY318" fmla="*/ 1330254 h 1588570"/>
                <a:gd name="connsiteX319" fmla="*/ 669724 w 1382135"/>
                <a:gd name="connsiteY319" fmla="*/ 1271061 h 1588570"/>
                <a:gd name="connsiteX320" fmla="*/ 670997 w 1382135"/>
                <a:gd name="connsiteY320" fmla="*/ 1270534 h 1588570"/>
                <a:gd name="connsiteX321" fmla="*/ 670997 w 1382135"/>
                <a:gd name="connsiteY321" fmla="*/ 1232705 h 1588570"/>
                <a:gd name="connsiteX322" fmla="*/ 634334 w 1382135"/>
                <a:gd name="connsiteY322" fmla="*/ 1194348 h 1588570"/>
                <a:gd name="connsiteX323" fmla="*/ 511594 w 1382135"/>
                <a:gd name="connsiteY323" fmla="*/ 1107964 h 1588570"/>
                <a:gd name="connsiteX324" fmla="*/ 356330 w 1382135"/>
                <a:gd name="connsiteY324" fmla="*/ 1038422 h 1588570"/>
                <a:gd name="connsiteX325" fmla="*/ 315808 w 1382135"/>
                <a:gd name="connsiteY325" fmla="*/ 1030515 h 1588570"/>
                <a:gd name="connsiteX326" fmla="*/ 287500 w 1382135"/>
                <a:gd name="connsiteY326" fmla="*/ 1046858 h 1588570"/>
                <a:gd name="connsiteX327" fmla="*/ 287766 w 1382135"/>
                <a:gd name="connsiteY327" fmla="*/ 1048884 h 1588570"/>
                <a:gd name="connsiteX328" fmla="*/ 266101 w 1382135"/>
                <a:gd name="connsiteY328" fmla="*/ 1129744 h 1588570"/>
                <a:gd name="connsiteX329" fmla="*/ 243208 w 1382135"/>
                <a:gd name="connsiteY329" fmla="*/ 1142961 h 1588570"/>
                <a:gd name="connsiteX330" fmla="*/ 229991 w 1382135"/>
                <a:gd name="connsiteY330" fmla="*/ 1120068 h 1588570"/>
                <a:gd name="connsiteX331" fmla="*/ 242673 w 1382135"/>
                <a:gd name="connsiteY331" fmla="*/ 1072739 h 1588570"/>
                <a:gd name="connsiteX332" fmla="*/ 209936 w 1382135"/>
                <a:gd name="connsiteY332" fmla="*/ 1091640 h 1588570"/>
                <a:gd name="connsiteX333" fmla="*/ 210203 w 1382135"/>
                <a:gd name="connsiteY333" fmla="*/ 1093665 h 1588570"/>
                <a:gd name="connsiteX334" fmla="*/ 188537 w 1382135"/>
                <a:gd name="connsiteY334" fmla="*/ 1174525 h 1588570"/>
                <a:gd name="connsiteX335" fmla="*/ 165645 w 1382135"/>
                <a:gd name="connsiteY335" fmla="*/ 1187742 h 1588570"/>
                <a:gd name="connsiteX336" fmla="*/ 152428 w 1382135"/>
                <a:gd name="connsiteY336" fmla="*/ 1164850 h 1588570"/>
                <a:gd name="connsiteX337" fmla="*/ 165108 w 1382135"/>
                <a:gd name="connsiteY337" fmla="*/ 1117521 h 1588570"/>
                <a:gd name="connsiteX338" fmla="*/ 132372 w 1382135"/>
                <a:gd name="connsiteY338" fmla="*/ 1136422 h 1588570"/>
                <a:gd name="connsiteX339" fmla="*/ 132638 w 1382135"/>
                <a:gd name="connsiteY339" fmla="*/ 1138447 h 1588570"/>
                <a:gd name="connsiteX340" fmla="*/ 110972 w 1382135"/>
                <a:gd name="connsiteY340" fmla="*/ 1219307 h 1588570"/>
                <a:gd name="connsiteX341" fmla="*/ 88080 w 1382135"/>
                <a:gd name="connsiteY341" fmla="*/ 1232524 h 1588570"/>
                <a:gd name="connsiteX342" fmla="*/ 74863 w 1382135"/>
                <a:gd name="connsiteY342" fmla="*/ 1209631 h 1588570"/>
                <a:gd name="connsiteX343" fmla="*/ 87544 w 1382135"/>
                <a:gd name="connsiteY343" fmla="*/ 1162303 h 1588570"/>
                <a:gd name="connsiteX344" fmla="*/ 28040 w 1382135"/>
                <a:gd name="connsiteY344" fmla="*/ 1196658 h 1588570"/>
                <a:gd name="connsiteX345" fmla="*/ 2507 w 1382135"/>
                <a:gd name="connsiteY345" fmla="*/ 1189817 h 1588570"/>
                <a:gd name="connsiteX346" fmla="*/ 9348 w 1382135"/>
                <a:gd name="connsiteY346" fmla="*/ 1164283 h 1588570"/>
                <a:gd name="connsiteX347" fmla="*/ 68321 w 1382135"/>
                <a:gd name="connsiteY347" fmla="*/ 1130235 h 1588570"/>
                <a:gd name="connsiteX348" fmla="*/ 21830 w 1382135"/>
                <a:gd name="connsiteY348" fmla="*/ 1117779 h 1588570"/>
                <a:gd name="connsiteX349" fmla="*/ 10480 w 1382135"/>
                <a:gd name="connsiteY349" fmla="*/ 1109069 h 1588570"/>
                <a:gd name="connsiteX350" fmla="*/ 8613 w 1382135"/>
                <a:gd name="connsiteY350" fmla="*/ 1094886 h 1588570"/>
                <a:gd name="connsiteX351" fmla="*/ 31506 w 1382135"/>
                <a:gd name="connsiteY351" fmla="*/ 1081669 h 1588570"/>
                <a:gd name="connsiteX352" fmla="*/ 112366 w 1382135"/>
                <a:gd name="connsiteY352" fmla="*/ 1103335 h 1588570"/>
                <a:gd name="connsiteX353" fmla="*/ 113459 w 1382135"/>
                <a:gd name="connsiteY353" fmla="*/ 1104174 h 1588570"/>
                <a:gd name="connsiteX354" fmla="*/ 145886 w 1382135"/>
                <a:gd name="connsiteY354" fmla="*/ 1085453 h 1588570"/>
                <a:gd name="connsiteX355" fmla="*/ 99395 w 1382135"/>
                <a:gd name="connsiteY355" fmla="*/ 1072997 h 1588570"/>
                <a:gd name="connsiteX356" fmla="*/ 88045 w 1382135"/>
                <a:gd name="connsiteY356" fmla="*/ 1064288 h 1588570"/>
                <a:gd name="connsiteX357" fmla="*/ 86178 w 1382135"/>
                <a:gd name="connsiteY357" fmla="*/ 1050104 h 1588570"/>
                <a:gd name="connsiteX358" fmla="*/ 109071 w 1382135"/>
                <a:gd name="connsiteY358" fmla="*/ 1036887 h 1588570"/>
                <a:gd name="connsiteX359" fmla="*/ 189930 w 1382135"/>
                <a:gd name="connsiteY359" fmla="*/ 1058554 h 1588570"/>
                <a:gd name="connsiteX360" fmla="*/ 191023 w 1382135"/>
                <a:gd name="connsiteY360" fmla="*/ 1059393 h 1588570"/>
                <a:gd name="connsiteX361" fmla="*/ 223450 w 1382135"/>
                <a:gd name="connsiteY361" fmla="*/ 1040672 h 1588570"/>
                <a:gd name="connsiteX362" fmla="*/ 176959 w 1382135"/>
                <a:gd name="connsiteY362" fmla="*/ 1028215 h 1588570"/>
                <a:gd name="connsiteX363" fmla="*/ 165609 w 1382135"/>
                <a:gd name="connsiteY363" fmla="*/ 1019506 h 1588570"/>
                <a:gd name="connsiteX364" fmla="*/ 163742 w 1382135"/>
                <a:gd name="connsiteY364" fmla="*/ 1005323 h 1588570"/>
                <a:gd name="connsiteX365" fmla="*/ 186634 w 1382135"/>
                <a:gd name="connsiteY365" fmla="*/ 992106 h 1588570"/>
                <a:gd name="connsiteX366" fmla="*/ 267495 w 1382135"/>
                <a:gd name="connsiteY366" fmla="*/ 1013772 h 1588570"/>
                <a:gd name="connsiteX367" fmla="*/ 268588 w 1382135"/>
                <a:gd name="connsiteY367" fmla="*/ 1014611 h 1588570"/>
                <a:gd name="connsiteX368" fmla="*/ 299831 w 1382135"/>
                <a:gd name="connsiteY368" fmla="*/ 996573 h 1588570"/>
                <a:gd name="connsiteX369" fmla="*/ 311895 w 1382135"/>
                <a:gd name="connsiteY369" fmla="*/ 961455 h 1588570"/>
                <a:gd name="connsiteX370" fmla="*/ 329302 w 1382135"/>
                <a:gd name="connsiteY370" fmla="*/ 792224 h 1588570"/>
                <a:gd name="connsiteX371" fmla="*/ 311893 w 1382135"/>
                <a:gd name="connsiteY371" fmla="*/ 622990 h 1588570"/>
                <a:gd name="connsiteX372" fmla="*/ 300055 w 1382135"/>
                <a:gd name="connsiteY372" fmla="*/ 588523 h 1588570"/>
                <a:gd name="connsiteX373" fmla="*/ 270190 w 1382135"/>
                <a:gd name="connsiteY373" fmla="*/ 571280 h 1588570"/>
                <a:gd name="connsiteX374" fmla="*/ 268569 w 1382135"/>
                <a:gd name="connsiteY374" fmla="*/ 572524 h 1588570"/>
                <a:gd name="connsiteX375" fmla="*/ 187709 w 1382135"/>
                <a:gd name="connsiteY375" fmla="*/ 594191 h 1588570"/>
                <a:gd name="connsiteX376" fmla="*/ 164817 w 1382135"/>
                <a:gd name="connsiteY376" fmla="*/ 580974 h 1588570"/>
                <a:gd name="connsiteX377" fmla="*/ 178034 w 1382135"/>
                <a:gd name="connsiteY377" fmla="*/ 558081 h 1588570"/>
                <a:gd name="connsiteX378" fmla="*/ 225363 w 1382135"/>
                <a:gd name="connsiteY378" fmla="*/ 545399 h 1588570"/>
                <a:gd name="connsiteX379" fmla="*/ 192626 w 1382135"/>
                <a:gd name="connsiteY379" fmla="*/ 526499 h 1588570"/>
                <a:gd name="connsiteX380" fmla="*/ 191005 w 1382135"/>
                <a:gd name="connsiteY380" fmla="*/ 527742 h 1588570"/>
                <a:gd name="connsiteX381" fmla="*/ 110146 w 1382135"/>
                <a:gd name="connsiteY381" fmla="*/ 549409 h 1588570"/>
                <a:gd name="connsiteX382" fmla="*/ 87253 w 1382135"/>
                <a:gd name="connsiteY382" fmla="*/ 536192 h 1588570"/>
                <a:gd name="connsiteX383" fmla="*/ 100470 w 1382135"/>
                <a:gd name="connsiteY383" fmla="*/ 513299 h 1588570"/>
                <a:gd name="connsiteX384" fmla="*/ 147798 w 1382135"/>
                <a:gd name="connsiteY384" fmla="*/ 500617 h 1588570"/>
                <a:gd name="connsiteX385" fmla="*/ 115061 w 1382135"/>
                <a:gd name="connsiteY385" fmla="*/ 481717 h 1588570"/>
                <a:gd name="connsiteX386" fmla="*/ 113440 w 1382135"/>
                <a:gd name="connsiteY386" fmla="*/ 482960 h 1588570"/>
                <a:gd name="connsiteX387" fmla="*/ 32581 w 1382135"/>
                <a:gd name="connsiteY387" fmla="*/ 504627 h 1588570"/>
                <a:gd name="connsiteX388" fmla="*/ 9688 w 1382135"/>
                <a:gd name="connsiteY388" fmla="*/ 491410 h 1588570"/>
                <a:gd name="connsiteX389" fmla="*/ 22905 w 1382135"/>
                <a:gd name="connsiteY389" fmla="*/ 468517 h 1588570"/>
                <a:gd name="connsiteX390" fmla="*/ 70234 w 1382135"/>
                <a:gd name="connsiteY390" fmla="*/ 455836 h 1588570"/>
                <a:gd name="connsiteX391" fmla="*/ 10729 w 1382135"/>
                <a:gd name="connsiteY391" fmla="*/ 421481 h 1588570"/>
                <a:gd name="connsiteX392" fmla="*/ 3887 w 1382135"/>
                <a:gd name="connsiteY392" fmla="*/ 395948 h 1588570"/>
                <a:gd name="connsiteX393" fmla="*/ 29421 w 1382135"/>
                <a:gd name="connsiteY393" fmla="*/ 389106 h 1588570"/>
                <a:gd name="connsiteX394" fmla="*/ 88394 w 1382135"/>
                <a:gd name="connsiteY394" fmla="*/ 423154 h 1588570"/>
                <a:gd name="connsiteX395" fmla="*/ 75936 w 1382135"/>
                <a:gd name="connsiteY395" fmla="*/ 376664 h 1588570"/>
                <a:gd name="connsiteX396" fmla="*/ 77803 w 1382135"/>
                <a:gd name="connsiteY396" fmla="*/ 362479 h 1588570"/>
                <a:gd name="connsiteX397" fmla="*/ 89153 w 1382135"/>
                <a:gd name="connsiteY397" fmla="*/ 353771 h 1588570"/>
                <a:gd name="connsiteX398" fmla="*/ 112045 w 1382135"/>
                <a:gd name="connsiteY398" fmla="*/ 366988 h 1588570"/>
                <a:gd name="connsiteX399" fmla="*/ 133712 w 1382135"/>
                <a:gd name="connsiteY399" fmla="*/ 447848 h 1588570"/>
                <a:gd name="connsiteX400" fmla="*/ 133532 w 1382135"/>
                <a:gd name="connsiteY400" fmla="*/ 449214 h 1588570"/>
                <a:gd name="connsiteX401" fmla="*/ 165958 w 1382135"/>
                <a:gd name="connsiteY401" fmla="*/ 467936 h 1588570"/>
                <a:gd name="connsiteX402" fmla="*/ 153501 w 1382135"/>
                <a:gd name="connsiteY402" fmla="*/ 421446 h 1588570"/>
                <a:gd name="connsiteX403" fmla="*/ 155368 w 1382135"/>
                <a:gd name="connsiteY403" fmla="*/ 407262 h 1588570"/>
                <a:gd name="connsiteX404" fmla="*/ 166718 w 1382135"/>
                <a:gd name="connsiteY404" fmla="*/ 398553 h 1588570"/>
                <a:gd name="connsiteX405" fmla="*/ 189610 w 1382135"/>
                <a:gd name="connsiteY405" fmla="*/ 411770 h 1588570"/>
                <a:gd name="connsiteX406" fmla="*/ 211276 w 1382135"/>
                <a:gd name="connsiteY406" fmla="*/ 492630 h 1588570"/>
                <a:gd name="connsiteX407" fmla="*/ 211096 w 1382135"/>
                <a:gd name="connsiteY407" fmla="*/ 493996 h 1588570"/>
                <a:gd name="connsiteX408" fmla="*/ 243522 w 1382135"/>
                <a:gd name="connsiteY408" fmla="*/ 512718 h 1588570"/>
                <a:gd name="connsiteX409" fmla="*/ 231064 w 1382135"/>
                <a:gd name="connsiteY409" fmla="*/ 466227 h 1588570"/>
                <a:gd name="connsiteX410" fmla="*/ 232931 w 1382135"/>
                <a:gd name="connsiteY410" fmla="*/ 452043 h 1588570"/>
                <a:gd name="connsiteX411" fmla="*/ 244281 w 1382135"/>
                <a:gd name="connsiteY411" fmla="*/ 443335 h 1588570"/>
                <a:gd name="connsiteX412" fmla="*/ 267174 w 1382135"/>
                <a:gd name="connsiteY412" fmla="*/ 456552 h 1588570"/>
                <a:gd name="connsiteX413" fmla="*/ 288840 w 1382135"/>
                <a:gd name="connsiteY413" fmla="*/ 537412 h 1588570"/>
                <a:gd name="connsiteX414" fmla="*/ 288660 w 1382135"/>
                <a:gd name="connsiteY414" fmla="*/ 538778 h 1588570"/>
                <a:gd name="connsiteX415" fmla="*/ 315132 w 1382135"/>
                <a:gd name="connsiteY415" fmla="*/ 554062 h 1588570"/>
                <a:gd name="connsiteX416" fmla="*/ 356330 w 1382135"/>
                <a:gd name="connsiteY416" fmla="*/ 546022 h 1588570"/>
                <a:gd name="connsiteX417" fmla="*/ 511596 w 1382135"/>
                <a:gd name="connsiteY417" fmla="*/ 476481 h 1588570"/>
                <a:gd name="connsiteX418" fmla="*/ 649450 w 1382135"/>
                <a:gd name="connsiteY418" fmla="*/ 376790 h 1588570"/>
                <a:gd name="connsiteX419" fmla="*/ 673757 w 1382135"/>
                <a:gd name="connsiteY419" fmla="*/ 348868 h 1588570"/>
                <a:gd name="connsiteX420" fmla="*/ 673757 w 1382135"/>
                <a:gd name="connsiteY420" fmla="*/ 318291 h 1588570"/>
                <a:gd name="connsiteX421" fmla="*/ 671870 w 1382135"/>
                <a:gd name="connsiteY421" fmla="*/ 317509 h 1588570"/>
                <a:gd name="connsiteX422" fmla="*/ 612676 w 1382135"/>
                <a:gd name="connsiteY422" fmla="*/ 258316 h 1588570"/>
                <a:gd name="connsiteX423" fmla="*/ 612676 w 1382135"/>
                <a:gd name="connsiteY423" fmla="*/ 231882 h 1588570"/>
                <a:gd name="connsiteX424" fmla="*/ 639110 w 1382135"/>
                <a:gd name="connsiteY424" fmla="*/ 231882 h 1588570"/>
                <a:gd name="connsiteX425" fmla="*/ 673757 w 1382135"/>
                <a:gd name="connsiteY425" fmla="*/ 266529 h 1588570"/>
                <a:gd name="connsiteX426" fmla="*/ 673757 w 1382135"/>
                <a:gd name="connsiteY426" fmla="*/ 228728 h 1588570"/>
                <a:gd name="connsiteX427" fmla="*/ 671870 w 1382135"/>
                <a:gd name="connsiteY427" fmla="*/ 227946 h 1588570"/>
                <a:gd name="connsiteX428" fmla="*/ 612676 w 1382135"/>
                <a:gd name="connsiteY428" fmla="*/ 168753 h 1588570"/>
                <a:gd name="connsiteX429" fmla="*/ 612676 w 1382135"/>
                <a:gd name="connsiteY429" fmla="*/ 142319 h 1588570"/>
                <a:gd name="connsiteX430" fmla="*/ 639110 w 1382135"/>
                <a:gd name="connsiteY430" fmla="*/ 142319 h 1588570"/>
                <a:gd name="connsiteX431" fmla="*/ 673757 w 1382135"/>
                <a:gd name="connsiteY431" fmla="*/ 176965 h 1588570"/>
                <a:gd name="connsiteX432" fmla="*/ 673757 w 1382135"/>
                <a:gd name="connsiteY432" fmla="*/ 139164 h 1588570"/>
                <a:gd name="connsiteX433" fmla="*/ 671870 w 1382135"/>
                <a:gd name="connsiteY433" fmla="*/ 138382 h 1588570"/>
                <a:gd name="connsiteX434" fmla="*/ 612676 w 1382135"/>
                <a:gd name="connsiteY434" fmla="*/ 79189 h 1588570"/>
                <a:gd name="connsiteX435" fmla="*/ 612676 w 1382135"/>
                <a:gd name="connsiteY435" fmla="*/ 52755 h 1588570"/>
                <a:gd name="connsiteX436" fmla="*/ 639110 w 1382135"/>
                <a:gd name="connsiteY436" fmla="*/ 52755 h 1588570"/>
                <a:gd name="connsiteX437" fmla="*/ 673757 w 1382135"/>
                <a:gd name="connsiteY437" fmla="*/ 87402 h 1588570"/>
                <a:gd name="connsiteX438" fmla="*/ 673757 w 1382135"/>
                <a:gd name="connsiteY438" fmla="*/ 18692 h 1588570"/>
                <a:gd name="connsiteX439" fmla="*/ 692448 w 1382135"/>
                <a:gd name="connsiteY439" fmla="*/ 0 h 1588570"/>
                <a:gd name="connsiteX440" fmla="*/ 711140 w 1382135"/>
                <a:gd name="connsiteY440" fmla="*/ 18692 h 1588570"/>
                <a:gd name="connsiteX441" fmla="*/ 711140 w 1382135"/>
                <a:gd name="connsiteY441" fmla="*/ 86788 h 1588570"/>
                <a:gd name="connsiteX442" fmla="*/ 745173 w 1382135"/>
                <a:gd name="connsiteY442" fmla="*/ 52754 h 1588570"/>
                <a:gd name="connsiteX443" fmla="*/ 758391 w 1382135"/>
                <a:gd name="connsiteY443" fmla="*/ 47279 h 1588570"/>
                <a:gd name="connsiteX444" fmla="*/ 771607 w 1382135"/>
                <a:gd name="connsiteY444" fmla="*/ 52754 h 1588570"/>
                <a:gd name="connsiteX445" fmla="*/ 777082 w 1382135"/>
                <a:gd name="connsiteY445" fmla="*/ 65971 h 1588570"/>
                <a:gd name="connsiteX446" fmla="*/ 771607 w 1382135"/>
                <a:gd name="connsiteY446" fmla="*/ 79188 h 1588570"/>
                <a:gd name="connsiteX447" fmla="*/ 712413 w 1382135"/>
                <a:gd name="connsiteY447" fmla="*/ 138382 h 1588570"/>
                <a:gd name="connsiteX448" fmla="*/ 711140 w 1382135"/>
                <a:gd name="connsiteY448" fmla="*/ 138909 h 1588570"/>
                <a:gd name="connsiteX449" fmla="*/ 711140 w 1382135"/>
                <a:gd name="connsiteY449" fmla="*/ 176352 h 1588570"/>
                <a:gd name="connsiteX450" fmla="*/ 745173 w 1382135"/>
                <a:gd name="connsiteY450" fmla="*/ 142318 h 1588570"/>
                <a:gd name="connsiteX451" fmla="*/ 758390 w 1382135"/>
                <a:gd name="connsiteY451" fmla="*/ 136843 h 1588570"/>
                <a:gd name="connsiteX452" fmla="*/ 771607 w 1382135"/>
                <a:gd name="connsiteY452" fmla="*/ 142318 h 1588570"/>
                <a:gd name="connsiteX453" fmla="*/ 771607 w 1382135"/>
                <a:gd name="connsiteY453" fmla="*/ 168752 h 1588570"/>
                <a:gd name="connsiteX454" fmla="*/ 712413 w 1382135"/>
                <a:gd name="connsiteY454" fmla="*/ 227945 h 1588570"/>
                <a:gd name="connsiteX455" fmla="*/ 711140 w 1382135"/>
                <a:gd name="connsiteY455" fmla="*/ 228472 h 1588570"/>
                <a:gd name="connsiteX456" fmla="*/ 711140 w 1382135"/>
                <a:gd name="connsiteY456" fmla="*/ 265915 h 1588570"/>
                <a:gd name="connsiteX457" fmla="*/ 745173 w 1382135"/>
                <a:gd name="connsiteY457" fmla="*/ 231881 h 1588570"/>
                <a:gd name="connsiteX458" fmla="*/ 758390 w 1382135"/>
                <a:gd name="connsiteY458" fmla="*/ 226406 h 1588570"/>
                <a:gd name="connsiteX459" fmla="*/ 771607 w 1382135"/>
                <a:gd name="connsiteY459" fmla="*/ 231881 h 1588570"/>
                <a:gd name="connsiteX460" fmla="*/ 771607 w 1382135"/>
                <a:gd name="connsiteY460" fmla="*/ 258315 h 1588570"/>
                <a:gd name="connsiteX461" fmla="*/ 712413 w 1382135"/>
                <a:gd name="connsiteY461" fmla="*/ 317509 h 1588570"/>
                <a:gd name="connsiteX462" fmla="*/ 711140 w 1382135"/>
                <a:gd name="connsiteY462" fmla="*/ 318036 h 1588570"/>
                <a:gd name="connsiteX463" fmla="*/ 711140 w 1382135"/>
                <a:gd name="connsiteY463" fmla="*/ 345561 h 1588570"/>
                <a:gd name="connsiteX464" fmla="*/ 738326 w 1382135"/>
                <a:gd name="connsiteY464" fmla="*/ 376790 h 1588570"/>
                <a:gd name="connsiteX465" fmla="*/ 876181 w 1382135"/>
                <a:gd name="connsiteY465" fmla="*/ 476481 h 1588570"/>
                <a:gd name="connsiteX466" fmla="*/ 1031443 w 1382135"/>
                <a:gd name="connsiteY466" fmla="*/ 546024 h 1588570"/>
                <a:gd name="connsiteX467" fmla="*/ 1072016 w 1382135"/>
                <a:gd name="connsiteY467" fmla="*/ 553939 h 1588570"/>
                <a:gd name="connsiteX468" fmla="*/ 1094634 w 1382135"/>
                <a:gd name="connsiteY468" fmla="*/ 540880 h 1588570"/>
                <a:gd name="connsiteX469" fmla="*/ 1094368 w 1382135"/>
                <a:gd name="connsiteY469" fmla="*/ 538855 h 1588570"/>
                <a:gd name="connsiteX470" fmla="*/ 1116033 w 1382135"/>
                <a:gd name="connsiteY470" fmla="*/ 457995 h 1588570"/>
                <a:gd name="connsiteX471" fmla="*/ 1138926 w 1382135"/>
                <a:gd name="connsiteY471" fmla="*/ 444778 h 1588570"/>
                <a:gd name="connsiteX472" fmla="*/ 1152143 w 1382135"/>
                <a:gd name="connsiteY472" fmla="*/ 467671 h 1588570"/>
                <a:gd name="connsiteX473" fmla="*/ 1139461 w 1382135"/>
                <a:gd name="connsiteY473" fmla="*/ 514998 h 1588570"/>
                <a:gd name="connsiteX474" fmla="*/ 1172199 w 1382135"/>
                <a:gd name="connsiteY474" fmla="*/ 496098 h 1588570"/>
                <a:gd name="connsiteX475" fmla="*/ 1171932 w 1382135"/>
                <a:gd name="connsiteY475" fmla="*/ 494073 h 1588570"/>
                <a:gd name="connsiteX476" fmla="*/ 1193598 w 1382135"/>
                <a:gd name="connsiteY476" fmla="*/ 413213 h 1588570"/>
                <a:gd name="connsiteX477" fmla="*/ 1216490 w 1382135"/>
                <a:gd name="connsiteY477" fmla="*/ 399996 h 1588570"/>
                <a:gd name="connsiteX478" fmla="*/ 1229707 w 1382135"/>
                <a:gd name="connsiteY478" fmla="*/ 422889 h 1588570"/>
                <a:gd name="connsiteX479" fmla="*/ 1217025 w 1382135"/>
                <a:gd name="connsiteY479" fmla="*/ 470217 h 1588570"/>
                <a:gd name="connsiteX480" fmla="*/ 1249762 w 1382135"/>
                <a:gd name="connsiteY480" fmla="*/ 451317 h 1588570"/>
                <a:gd name="connsiteX481" fmla="*/ 1249496 w 1382135"/>
                <a:gd name="connsiteY481" fmla="*/ 449292 h 1588570"/>
                <a:gd name="connsiteX482" fmla="*/ 1271162 w 1382135"/>
                <a:gd name="connsiteY482" fmla="*/ 368432 h 1588570"/>
                <a:gd name="connsiteX483" fmla="*/ 1294054 w 1382135"/>
                <a:gd name="connsiteY483" fmla="*/ 355215 h 1588570"/>
                <a:gd name="connsiteX484" fmla="*/ 1307271 w 1382135"/>
                <a:gd name="connsiteY484" fmla="*/ 378107 h 1588570"/>
                <a:gd name="connsiteX485" fmla="*/ 1294590 w 1382135"/>
                <a:gd name="connsiteY485" fmla="*/ 425435 h 1588570"/>
                <a:gd name="connsiteX486" fmla="*/ 1354095 w 1382135"/>
                <a:gd name="connsiteY486" fmla="*/ 391080 h 1588570"/>
                <a:gd name="connsiteX487" fmla="*/ 1368278 w 1382135"/>
                <a:gd name="connsiteY487" fmla="*/ 389213 h 1588570"/>
                <a:gd name="connsiteX488" fmla="*/ 1379628 w 1382135"/>
                <a:gd name="connsiteY488" fmla="*/ 397921 h 1588570"/>
                <a:gd name="connsiteX489" fmla="*/ 1381495 w 1382135"/>
                <a:gd name="connsiteY489" fmla="*/ 412105 h 1588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</a:cxnLst>
              <a:rect l="l" t="t" r="r" b="b"/>
              <a:pathLst>
                <a:path w="1382135" h="1588570">
                  <a:moveTo>
                    <a:pt x="424329" y="792084"/>
                  </a:moveTo>
                  <a:cubicBezTo>
                    <a:pt x="424327" y="747700"/>
                    <a:pt x="419747" y="705418"/>
                    <a:pt x="411458" y="666959"/>
                  </a:cubicBezTo>
                  <a:lnTo>
                    <a:pt x="405409" y="649349"/>
                  </a:lnTo>
                  <a:lnTo>
                    <a:pt x="337516" y="610151"/>
                  </a:lnTo>
                  <a:lnTo>
                    <a:pt x="347477" y="639154"/>
                  </a:lnTo>
                  <a:cubicBezTo>
                    <a:pt x="357614" y="686187"/>
                    <a:pt x="363216" y="737894"/>
                    <a:pt x="363218" y="792172"/>
                  </a:cubicBezTo>
                  <a:cubicBezTo>
                    <a:pt x="363218" y="846448"/>
                    <a:pt x="357614" y="898158"/>
                    <a:pt x="347479" y="945188"/>
                  </a:cubicBezTo>
                  <a:lnTo>
                    <a:pt x="337248" y="974970"/>
                  </a:lnTo>
                  <a:lnTo>
                    <a:pt x="405065" y="935816"/>
                  </a:lnTo>
                  <a:lnTo>
                    <a:pt x="411459" y="917206"/>
                  </a:lnTo>
                  <a:cubicBezTo>
                    <a:pt x="419747" y="878749"/>
                    <a:pt x="424329" y="836466"/>
                    <a:pt x="424329" y="792084"/>
                  </a:cubicBezTo>
                  <a:close/>
                  <a:moveTo>
                    <a:pt x="521265" y="791941"/>
                  </a:moveTo>
                  <a:cubicBezTo>
                    <a:pt x="521265" y="763518"/>
                    <a:pt x="518331" y="736441"/>
                    <a:pt x="513023" y="711813"/>
                  </a:cubicBezTo>
                  <a:lnTo>
                    <a:pt x="512046" y="708970"/>
                  </a:lnTo>
                  <a:lnTo>
                    <a:pt x="507679" y="708395"/>
                  </a:lnTo>
                  <a:lnTo>
                    <a:pt x="443388" y="671277"/>
                  </a:lnTo>
                  <a:lnTo>
                    <a:pt x="447532" y="683340"/>
                  </a:lnTo>
                  <a:cubicBezTo>
                    <a:pt x="454732" y="716748"/>
                    <a:pt x="458711" y="753477"/>
                    <a:pt x="458712" y="792031"/>
                  </a:cubicBezTo>
                  <a:cubicBezTo>
                    <a:pt x="458712" y="830585"/>
                    <a:pt x="454732" y="867315"/>
                    <a:pt x="447533" y="900721"/>
                  </a:cubicBezTo>
                  <a:lnTo>
                    <a:pt x="443000" y="913915"/>
                  </a:lnTo>
                  <a:lnTo>
                    <a:pt x="506299" y="877370"/>
                  </a:lnTo>
                  <a:lnTo>
                    <a:pt x="511434" y="876694"/>
                  </a:lnTo>
                  <a:lnTo>
                    <a:pt x="513024" y="872068"/>
                  </a:lnTo>
                  <a:cubicBezTo>
                    <a:pt x="518331" y="847440"/>
                    <a:pt x="521265" y="820362"/>
                    <a:pt x="521265" y="791941"/>
                  </a:cubicBezTo>
                  <a:close/>
                  <a:moveTo>
                    <a:pt x="670997" y="1111516"/>
                  </a:moveTo>
                  <a:lnTo>
                    <a:pt x="649856" y="1089398"/>
                  </a:lnTo>
                  <a:cubicBezTo>
                    <a:pt x="623225" y="1066598"/>
                    <a:pt x="592740" y="1044947"/>
                    <a:pt x="559107" y="1025529"/>
                  </a:cubicBezTo>
                  <a:cubicBezTo>
                    <a:pt x="520671" y="1003336"/>
                    <a:pt x="481762" y="986165"/>
                    <a:pt x="444311" y="974112"/>
                  </a:cubicBezTo>
                  <a:lnTo>
                    <a:pt x="421283" y="969619"/>
                  </a:lnTo>
                  <a:lnTo>
                    <a:pt x="354326" y="1008276"/>
                  </a:lnTo>
                  <a:lnTo>
                    <a:pt x="387656" y="1014780"/>
                  </a:lnTo>
                  <a:cubicBezTo>
                    <a:pt x="433455" y="1029519"/>
                    <a:pt x="481038" y="1050519"/>
                    <a:pt x="528042" y="1077659"/>
                  </a:cubicBezTo>
                  <a:cubicBezTo>
                    <a:pt x="569173" y="1101406"/>
                    <a:pt x="606453" y="1127883"/>
                    <a:pt x="639022" y="1155766"/>
                  </a:cubicBezTo>
                  <a:lnTo>
                    <a:pt x="670997" y="1189219"/>
                  </a:lnTo>
                  <a:close/>
                  <a:moveTo>
                    <a:pt x="673356" y="990356"/>
                  </a:moveTo>
                  <a:lnTo>
                    <a:pt x="665690" y="982337"/>
                  </a:lnTo>
                  <a:cubicBezTo>
                    <a:pt x="648636" y="967736"/>
                    <a:pt x="629114" y="953871"/>
                    <a:pt x="607575" y="941436"/>
                  </a:cubicBezTo>
                  <a:cubicBezTo>
                    <a:pt x="582962" y="927224"/>
                    <a:pt x="558045" y="916228"/>
                    <a:pt x="534063" y="908509"/>
                  </a:cubicBezTo>
                  <a:lnTo>
                    <a:pt x="526996" y="907130"/>
                  </a:lnTo>
                  <a:lnTo>
                    <a:pt x="524990" y="909744"/>
                  </a:lnTo>
                  <a:lnTo>
                    <a:pt x="460321" y="947080"/>
                  </a:lnTo>
                  <a:lnTo>
                    <a:pt x="476070" y="950154"/>
                  </a:lnTo>
                  <a:cubicBezTo>
                    <a:pt x="508602" y="960623"/>
                    <a:pt x="542401" y="975540"/>
                    <a:pt x="575789" y="994818"/>
                  </a:cubicBezTo>
                  <a:cubicBezTo>
                    <a:pt x="605005" y="1011685"/>
                    <a:pt x="631486" y="1030493"/>
                    <a:pt x="654620" y="1050298"/>
                  </a:cubicBezTo>
                  <a:lnTo>
                    <a:pt x="670998" y="1067432"/>
                  </a:lnTo>
                  <a:lnTo>
                    <a:pt x="670998" y="996049"/>
                  </a:lnTo>
                  <a:close/>
                  <a:moveTo>
                    <a:pt x="673757" y="392344"/>
                  </a:moveTo>
                  <a:lnTo>
                    <a:pt x="652689" y="416545"/>
                  </a:lnTo>
                  <a:cubicBezTo>
                    <a:pt x="617027" y="448836"/>
                    <a:pt x="575047" y="479544"/>
                    <a:pt x="528044" y="506684"/>
                  </a:cubicBezTo>
                  <a:cubicBezTo>
                    <a:pt x="481036" y="533822"/>
                    <a:pt x="433455" y="554822"/>
                    <a:pt x="387656" y="569561"/>
                  </a:cubicBezTo>
                  <a:lnTo>
                    <a:pt x="353516" y="576223"/>
                  </a:lnTo>
                  <a:lnTo>
                    <a:pt x="420244" y="614749"/>
                  </a:lnTo>
                  <a:lnTo>
                    <a:pt x="444312" y="610052"/>
                  </a:lnTo>
                  <a:cubicBezTo>
                    <a:pt x="481763" y="598000"/>
                    <a:pt x="520670" y="580828"/>
                    <a:pt x="559109" y="558637"/>
                  </a:cubicBezTo>
                  <a:cubicBezTo>
                    <a:pt x="597544" y="536445"/>
                    <a:pt x="631871" y="511334"/>
                    <a:pt x="661032" y="484929"/>
                  </a:cubicBezTo>
                  <a:lnTo>
                    <a:pt x="673757" y="470312"/>
                  </a:lnTo>
                  <a:close/>
                  <a:moveTo>
                    <a:pt x="674228" y="593657"/>
                  </a:moveTo>
                  <a:lnTo>
                    <a:pt x="673757" y="592520"/>
                  </a:lnTo>
                  <a:lnTo>
                    <a:pt x="673757" y="514386"/>
                  </a:lnTo>
                  <a:lnTo>
                    <a:pt x="664329" y="525217"/>
                  </a:lnTo>
                  <a:cubicBezTo>
                    <a:pt x="638997" y="548154"/>
                    <a:pt x="609179" y="569966"/>
                    <a:pt x="575792" y="589244"/>
                  </a:cubicBezTo>
                  <a:cubicBezTo>
                    <a:pt x="542401" y="608521"/>
                    <a:pt x="508603" y="623437"/>
                    <a:pt x="476071" y="633907"/>
                  </a:cubicBezTo>
                  <a:lnTo>
                    <a:pt x="459147" y="637209"/>
                  </a:lnTo>
                  <a:lnTo>
                    <a:pt x="526370" y="676021"/>
                  </a:lnTo>
                  <a:lnTo>
                    <a:pt x="526937" y="676760"/>
                  </a:lnTo>
                  <a:lnTo>
                    <a:pt x="534063" y="675370"/>
                  </a:lnTo>
                  <a:cubicBezTo>
                    <a:pt x="558045" y="667652"/>
                    <a:pt x="582961" y="656655"/>
                    <a:pt x="607577" y="642445"/>
                  </a:cubicBezTo>
                  <a:cubicBezTo>
                    <a:pt x="632191" y="628233"/>
                    <a:pt x="654173" y="612153"/>
                    <a:pt x="672848" y="595243"/>
                  </a:cubicBezTo>
                  <a:close/>
                  <a:moveTo>
                    <a:pt x="754194" y="756361"/>
                  </a:moveTo>
                  <a:lnTo>
                    <a:pt x="744110" y="754394"/>
                  </a:lnTo>
                  <a:cubicBezTo>
                    <a:pt x="736422" y="751919"/>
                    <a:pt x="728433" y="748394"/>
                    <a:pt x="720541" y="743837"/>
                  </a:cubicBezTo>
                  <a:cubicBezTo>
                    <a:pt x="712649" y="739281"/>
                    <a:pt x="705602" y="734126"/>
                    <a:pt x="699615" y="728704"/>
                  </a:cubicBezTo>
                  <a:lnTo>
                    <a:pt x="692869" y="720955"/>
                  </a:lnTo>
                  <a:lnTo>
                    <a:pt x="686123" y="728704"/>
                  </a:lnTo>
                  <a:cubicBezTo>
                    <a:pt x="680136" y="734125"/>
                    <a:pt x="673088" y="739281"/>
                    <a:pt x="665197" y="743837"/>
                  </a:cubicBezTo>
                  <a:cubicBezTo>
                    <a:pt x="657305" y="748394"/>
                    <a:pt x="649316" y="751919"/>
                    <a:pt x="641627" y="754394"/>
                  </a:cubicBezTo>
                  <a:lnTo>
                    <a:pt x="631544" y="756361"/>
                  </a:lnTo>
                  <a:lnTo>
                    <a:pt x="634881" y="766078"/>
                  </a:lnTo>
                  <a:cubicBezTo>
                    <a:pt x="636583" y="773974"/>
                    <a:pt x="637524" y="782655"/>
                    <a:pt x="637524" y="791768"/>
                  </a:cubicBezTo>
                  <a:cubicBezTo>
                    <a:pt x="637524" y="800880"/>
                    <a:pt x="636583" y="809562"/>
                    <a:pt x="634882" y="817457"/>
                  </a:cubicBezTo>
                  <a:lnTo>
                    <a:pt x="631544" y="827174"/>
                  </a:lnTo>
                  <a:lnTo>
                    <a:pt x="641627" y="829141"/>
                  </a:lnTo>
                  <a:cubicBezTo>
                    <a:pt x="649316" y="831616"/>
                    <a:pt x="657305" y="835141"/>
                    <a:pt x="665196" y="839698"/>
                  </a:cubicBezTo>
                  <a:cubicBezTo>
                    <a:pt x="672102" y="843685"/>
                    <a:pt x="678361" y="848130"/>
                    <a:pt x="683829" y="852811"/>
                  </a:cubicBezTo>
                  <a:lnTo>
                    <a:pt x="693010" y="862417"/>
                  </a:lnTo>
                  <a:lnTo>
                    <a:pt x="699615" y="854831"/>
                  </a:lnTo>
                  <a:cubicBezTo>
                    <a:pt x="705602" y="849409"/>
                    <a:pt x="712649" y="844254"/>
                    <a:pt x="720541" y="839698"/>
                  </a:cubicBezTo>
                  <a:cubicBezTo>
                    <a:pt x="728433" y="835141"/>
                    <a:pt x="736422" y="831616"/>
                    <a:pt x="744110" y="829141"/>
                  </a:cubicBezTo>
                  <a:lnTo>
                    <a:pt x="754194" y="827174"/>
                  </a:lnTo>
                  <a:lnTo>
                    <a:pt x="750856" y="817457"/>
                  </a:lnTo>
                  <a:cubicBezTo>
                    <a:pt x="749154" y="809561"/>
                    <a:pt x="748214" y="800880"/>
                    <a:pt x="748214" y="791767"/>
                  </a:cubicBezTo>
                  <a:cubicBezTo>
                    <a:pt x="748214" y="782655"/>
                    <a:pt x="749154" y="773974"/>
                    <a:pt x="750856" y="766078"/>
                  </a:cubicBezTo>
                  <a:close/>
                  <a:moveTo>
                    <a:pt x="787532" y="845876"/>
                  </a:moveTo>
                  <a:lnTo>
                    <a:pt x="772134" y="848881"/>
                  </a:lnTo>
                  <a:cubicBezTo>
                    <a:pt x="760393" y="852659"/>
                    <a:pt x="748195" y="858043"/>
                    <a:pt x="736144" y="865000"/>
                  </a:cubicBezTo>
                  <a:cubicBezTo>
                    <a:pt x="724093" y="871958"/>
                    <a:pt x="713331" y="879830"/>
                    <a:pt x="704189" y="888109"/>
                  </a:cubicBezTo>
                  <a:lnTo>
                    <a:pt x="694104" y="899693"/>
                  </a:lnTo>
                  <a:lnTo>
                    <a:pt x="680083" y="885025"/>
                  </a:lnTo>
                  <a:cubicBezTo>
                    <a:pt x="671734" y="877876"/>
                    <a:pt x="662176" y="871088"/>
                    <a:pt x="651632" y="865000"/>
                  </a:cubicBezTo>
                  <a:cubicBezTo>
                    <a:pt x="639581" y="858043"/>
                    <a:pt x="627382" y="852659"/>
                    <a:pt x="615641" y="848880"/>
                  </a:cubicBezTo>
                  <a:lnTo>
                    <a:pt x="600244" y="845876"/>
                  </a:lnTo>
                  <a:lnTo>
                    <a:pt x="605341" y="831039"/>
                  </a:lnTo>
                  <a:cubicBezTo>
                    <a:pt x="607939" y="818982"/>
                    <a:pt x="609376" y="805725"/>
                    <a:pt x="609376" y="791811"/>
                  </a:cubicBezTo>
                  <a:cubicBezTo>
                    <a:pt x="609375" y="777896"/>
                    <a:pt x="607939" y="764639"/>
                    <a:pt x="605340" y="752582"/>
                  </a:cubicBezTo>
                  <a:lnTo>
                    <a:pt x="600244" y="737745"/>
                  </a:lnTo>
                  <a:lnTo>
                    <a:pt x="615641" y="734740"/>
                  </a:lnTo>
                  <a:cubicBezTo>
                    <a:pt x="627382" y="730962"/>
                    <a:pt x="639581" y="725578"/>
                    <a:pt x="651632" y="718621"/>
                  </a:cubicBezTo>
                  <a:cubicBezTo>
                    <a:pt x="663682" y="711663"/>
                    <a:pt x="674444" y="703790"/>
                    <a:pt x="683587" y="695512"/>
                  </a:cubicBezTo>
                  <a:lnTo>
                    <a:pt x="693888" y="683679"/>
                  </a:lnTo>
                  <a:lnTo>
                    <a:pt x="704189" y="695512"/>
                  </a:lnTo>
                  <a:cubicBezTo>
                    <a:pt x="713331" y="703791"/>
                    <a:pt x="724093" y="711663"/>
                    <a:pt x="736144" y="718621"/>
                  </a:cubicBezTo>
                  <a:cubicBezTo>
                    <a:pt x="748195" y="725578"/>
                    <a:pt x="760393" y="730962"/>
                    <a:pt x="772134" y="734741"/>
                  </a:cubicBezTo>
                  <a:lnTo>
                    <a:pt x="787531" y="737744"/>
                  </a:lnTo>
                  <a:lnTo>
                    <a:pt x="782435" y="752582"/>
                  </a:lnTo>
                  <a:cubicBezTo>
                    <a:pt x="779837" y="764639"/>
                    <a:pt x="778400" y="777896"/>
                    <a:pt x="778400" y="791810"/>
                  </a:cubicBezTo>
                  <a:cubicBezTo>
                    <a:pt x="778400" y="805725"/>
                    <a:pt x="779837" y="818982"/>
                    <a:pt x="782435" y="831039"/>
                  </a:cubicBezTo>
                  <a:close/>
                  <a:moveTo>
                    <a:pt x="847063" y="880916"/>
                  </a:moveTo>
                  <a:lnTo>
                    <a:pt x="838671" y="856485"/>
                  </a:lnTo>
                  <a:cubicBezTo>
                    <a:pt x="834392" y="836631"/>
                    <a:pt x="832026" y="814803"/>
                    <a:pt x="832026" y="791891"/>
                  </a:cubicBezTo>
                  <a:cubicBezTo>
                    <a:pt x="832026" y="768979"/>
                    <a:pt x="834392" y="747150"/>
                    <a:pt x="838670" y="727297"/>
                  </a:cubicBezTo>
                  <a:lnTo>
                    <a:pt x="847062" y="702865"/>
                  </a:lnTo>
                  <a:lnTo>
                    <a:pt x="821709" y="697919"/>
                  </a:lnTo>
                  <a:cubicBezTo>
                    <a:pt x="802377" y="691697"/>
                    <a:pt x="782290" y="682832"/>
                    <a:pt x="762448" y="671376"/>
                  </a:cubicBezTo>
                  <a:cubicBezTo>
                    <a:pt x="742605" y="659919"/>
                    <a:pt x="724884" y="646957"/>
                    <a:pt x="709830" y="633325"/>
                  </a:cubicBezTo>
                  <a:lnTo>
                    <a:pt x="692869" y="613841"/>
                  </a:lnTo>
                  <a:lnTo>
                    <a:pt x="675908" y="633325"/>
                  </a:lnTo>
                  <a:cubicBezTo>
                    <a:pt x="660853" y="646956"/>
                    <a:pt x="643132" y="659919"/>
                    <a:pt x="623291" y="671376"/>
                  </a:cubicBezTo>
                  <a:cubicBezTo>
                    <a:pt x="603447" y="682832"/>
                    <a:pt x="583361" y="691697"/>
                    <a:pt x="564028" y="697919"/>
                  </a:cubicBezTo>
                  <a:lnTo>
                    <a:pt x="538676" y="702866"/>
                  </a:lnTo>
                  <a:lnTo>
                    <a:pt x="547067" y="727297"/>
                  </a:lnTo>
                  <a:cubicBezTo>
                    <a:pt x="551346" y="747151"/>
                    <a:pt x="553711" y="768979"/>
                    <a:pt x="553711" y="791891"/>
                  </a:cubicBezTo>
                  <a:cubicBezTo>
                    <a:pt x="553711" y="814803"/>
                    <a:pt x="551346" y="836632"/>
                    <a:pt x="547068" y="856485"/>
                  </a:cubicBezTo>
                  <a:lnTo>
                    <a:pt x="538675" y="880916"/>
                  </a:lnTo>
                  <a:lnTo>
                    <a:pt x="564028" y="885862"/>
                  </a:lnTo>
                  <a:cubicBezTo>
                    <a:pt x="583361" y="892084"/>
                    <a:pt x="603448" y="900949"/>
                    <a:pt x="623290" y="912406"/>
                  </a:cubicBezTo>
                  <a:cubicBezTo>
                    <a:pt x="640653" y="922430"/>
                    <a:pt x="656389" y="933608"/>
                    <a:pt x="670137" y="945378"/>
                  </a:cubicBezTo>
                  <a:lnTo>
                    <a:pt x="693223" y="969531"/>
                  </a:lnTo>
                  <a:lnTo>
                    <a:pt x="709829" y="950457"/>
                  </a:lnTo>
                  <a:cubicBezTo>
                    <a:pt x="724883" y="936825"/>
                    <a:pt x="742605" y="923862"/>
                    <a:pt x="762447" y="912406"/>
                  </a:cubicBezTo>
                  <a:cubicBezTo>
                    <a:pt x="782290" y="900949"/>
                    <a:pt x="802377" y="892084"/>
                    <a:pt x="821709" y="885863"/>
                  </a:cubicBezTo>
                  <a:close/>
                  <a:moveTo>
                    <a:pt x="918062" y="948516"/>
                  </a:moveTo>
                  <a:lnTo>
                    <a:pt x="855766" y="912549"/>
                  </a:lnTo>
                  <a:lnTo>
                    <a:pt x="852934" y="908858"/>
                  </a:lnTo>
                  <a:lnTo>
                    <a:pt x="780197" y="941436"/>
                  </a:lnTo>
                  <a:cubicBezTo>
                    <a:pt x="755583" y="955647"/>
                    <a:pt x="733602" y="971727"/>
                    <a:pt x="714927" y="988637"/>
                  </a:cubicBezTo>
                  <a:lnTo>
                    <a:pt x="708381" y="996156"/>
                  </a:lnTo>
                  <a:lnTo>
                    <a:pt x="708380" y="1073809"/>
                  </a:lnTo>
                  <a:lnTo>
                    <a:pt x="721408" y="1058845"/>
                  </a:lnTo>
                  <a:cubicBezTo>
                    <a:pt x="746740" y="1035907"/>
                    <a:pt x="776557" y="1014094"/>
                    <a:pt x="809945" y="994818"/>
                  </a:cubicBezTo>
                  <a:cubicBezTo>
                    <a:pt x="843335" y="975540"/>
                    <a:pt x="877134" y="960623"/>
                    <a:pt x="909664" y="950155"/>
                  </a:cubicBezTo>
                  <a:close/>
                  <a:moveTo>
                    <a:pt x="927485" y="637384"/>
                  </a:moveTo>
                  <a:lnTo>
                    <a:pt x="909665" y="633908"/>
                  </a:lnTo>
                  <a:cubicBezTo>
                    <a:pt x="877135" y="623438"/>
                    <a:pt x="843336" y="608521"/>
                    <a:pt x="809947" y="589244"/>
                  </a:cubicBezTo>
                  <a:cubicBezTo>
                    <a:pt x="776558" y="569966"/>
                    <a:pt x="746741" y="548155"/>
                    <a:pt x="721409" y="525217"/>
                  </a:cubicBezTo>
                  <a:lnTo>
                    <a:pt x="711139" y="513420"/>
                  </a:lnTo>
                  <a:lnTo>
                    <a:pt x="711139" y="590891"/>
                  </a:lnTo>
                  <a:lnTo>
                    <a:pt x="714928" y="595243"/>
                  </a:lnTo>
                  <a:cubicBezTo>
                    <a:pt x="733603" y="612153"/>
                    <a:pt x="755584" y="628233"/>
                    <a:pt x="780199" y="642445"/>
                  </a:cubicBezTo>
                  <a:cubicBezTo>
                    <a:pt x="804813" y="656655"/>
                    <a:pt x="829730" y="667653"/>
                    <a:pt x="853712" y="675371"/>
                  </a:cubicBezTo>
                  <a:lnTo>
                    <a:pt x="859674" y="676534"/>
                  </a:lnTo>
                  <a:close/>
                  <a:moveTo>
                    <a:pt x="945172" y="921002"/>
                  </a:moveTo>
                  <a:lnTo>
                    <a:pt x="938206" y="900721"/>
                  </a:lnTo>
                  <a:cubicBezTo>
                    <a:pt x="931006" y="867314"/>
                    <a:pt x="927025" y="830585"/>
                    <a:pt x="927025" y="792030"/>
                  </a:cubicBezTo>
                  <a:cubicBezTo>
                    <a:pt x="927025" y="753477"/>
                    <a:pt x="931006" y="716747"/>
                    <a:pt x="938205" y="683340"/>
                  </a:cubicBezTo>
                  <a:lnTo>
                    <a:pt x="942052" y="672139"/>
                  </a:lnTo>
                  <a:lnTo>
                    <a:pt x="875836" y="710369"/>
                  </a:lnTo>
                  <a:lnTo>
                    <a:pt x="875220" y="710450"/>
                  </a:lnTo>
                  <a:lnTo>
                    <a:pt x="874752" y="711813"/>
                  </a:lnTo>
                  <a:cubicBezTo>
                    <a:pt x="869445" y="736440"/>
                    <a:pt x="866510" y="763518"/>
                    <a:pt x="866510" y="791940"/>
                  </a:cubicBezTo>
                  <a:cubicBezTo>
                    <a:pt x="866510" y="820362"/>
                    <a:pt x="869445" y="847439"/>
                    <a:pt x="874753" y="872068"/>
                  </a:cubicBezTo>
                  <a:lnTo>
                    <a:pt x="878299" y="882393"/>
                  </a:lnTo>
                  <a:close/>
                  <a:moveTo>
                    <a:pt x="1024057" y="1009712"/>
                  </a:moveTo>
                  <a:lnTo>
                    <a:pt x="957615" y="971352"/>
                  </a:lnTo>
                  <a:lnTo>
                    <a:pt x="943461" y="974114"/>
                  </a:lnTo>
                  <a:cubicBezTo>
                    <a:pt x="906012" y="986165"/>
                    <a:pt x="867103" y="1003336"/>
                    <a:pt x="828665" y="1025529"/>
                  </a:cubicBezTo>
                  <a:cubicBezTo>
                    <a:pt x="790229" y="1047720"/>
                    <a:pt x="755904" y="1072830"/>
                    <a:pt x="726742" y="1099236"/>
                  </a:cubicBezTo>
                  <a:lnTo>
                    <a:pt x="708380" y="1120327"/>
                  </a:lnTo>
                  <a:lnTo>
                    <a:pt x="708380" y="1196131"/>
                  </a:lnTo>
                  <a:lnTo>
                    <a:pt x="733047" y="1167798"/>
                  </a:lnTo>
                  <a:cubicBezTo>
                    <a:pt x="768710" y="1135505"/>
                    <a:pt x="810687" y="1104797"/>
                    <a:pt x="857691" y="1077659"/>
                  </a:cubicBezTo>
                  <a:cubicBezTo>
                    <a:pt x="904698" y="1050519"/>
                    <a:pt x="952281" y="1029519"/>
                    <a:pt x="998078" y="1014782"/>
                  </a:cubicBezTo>
                  <a:close/>
                  <a:moveTo>
                    <a:pt x="1033116" y="576398"/>
                  </a:moveTo>
                  <a:lnTo>
                    <a:pt x="998079" y="569563"/>
                  </a:lnTo>
                  <a:cubicBezTo>
                    <a:pt x="952282" y="554824"/>
                    <a:pt x="904699" y="533822"/>
                    <a:pt x="857694" y="506684"/>
                  </a:cubicBezTo>
                  <a:cubicBezTo>
                    <a:pt x="810688" y="479544"/>
                    <a:pt x="768711" y="448838"/>
                    <a:pt x="733048" y="416545"/>
                  </a:cubicBezTo>
                  <a:lnTo>
                    <a:pt x="711140" y="391378"/>
                  </a:lnTo>
                  <a:lnTo>
                    <a:pt x="711140" y="467005"/>
                  </a:lnTo>
                  <a:lnTo>
                    <a:pt x="726743" y="484929"/>
                  </a:lnTo>
                  <a:cubicBezTo>
                    <a:pt x="755905" y="511336"/>
                    <a:pt x="790230" y="536445"/>
                    <a:pt x="828668" y="558637"/>
                  </a:cubicBezTo>
                  <a:cubicBezTo>
                    <a:pt x="867104" y="580828"/>
                    <a:pt x="906013" y="598001"/>
                    <a:pt x="943462" y="610054"/>
                  </a:cubicBezTo>
                  <a:lnTo>
                    <a:pt x="966902" y="614626"/>
                  </a:lnTo>
                  <a:close/>
                  <a:moveTo>
                    <a:pt x="1050923" y="982058"/>
                  </a:moveTo>
                  <a:lnTo>
                    <a:pt x="1038258" y="945188"/>
                  </a:lnTo>
                  <a:cubicBezTo>
                    <a:pt x="1028123" y="898156"/>
                    <a:pt x="1022519" y="846448"/>
                    <a:pt x="1022519" y="792170"/>
                  </a:cubicBezTo>
                  <a:cubicBezTo>
                    <a:pt x="1022519" y="737894"/>
                    <a:pt x="1028123" y="686185"/>
                    <a:pt x="1038257" y="639154"/>
                  </a:cubicBezTo>
                  <a:lnTo>
                    <a:pt x="1047922" y="611015"/>
                  </a:lnTo>
                  <a:lnTo>
                    <a:pt x="982573" y="648745"/>
                  </a:lnTo>
                  <a:lnTo>
                    <a:pt x="976317" y="666959"/>
                  </a:lnTo>
                  <a:cubicBezTo>
                    <a:pt x="968029" y="705417"/>
                    <a:pt x="963447" y="747700"/>
                    <a:pt x="963447" y="792082"/>
                  </a:cubicBezTo>
                  <a:cubicBezTo>
                    <a:pt x="963447" y="836466"/>
                    <a:pt x="968029" y="878748"/>
                    <a:pt x="976318" y="917206"/>
                  </a:cubicBezTo>
                  <a:lnTo>
                    <a:pt x="985649" y="944372"/>
                  </a:lnTo>
                  <a:close/>
                  <a:moveTo>
                    <a:pt x="1381495" y="412105"/>
                  </a:moveTo>
                  <a:cubicBezTo>
                    <a:pt x="1380257" y="416726"/>
                    <a:pt x="1377257" y="420874"/>
                    <a:pt x="1372787" y="423455"/>
                  </a:cubicBezTo>
                  <a:lnTo>
                    <a:pt x="1313813" y="457504"/>
                  </a:lnTo>
                  <a:lnTo>
                    <a:pt x="1360304" y="469960"/>
                  </a:lnTo>
                  <a:cubicBezTo>
                    <a:pt x="1365290" y="471296"/>
                    <a:pt x="1369262" y="474527"/>
                    <a:pt x="1371654" y="478669"/>
                  </a:cubicBezTo>
                  <a:cubicBezTo>
                    <a:pt x="1374045" y="482811"/>
                    <a:pt x="1374857" y="487867"/>
                    <a:pt x="1373521" y="492853"/>
                  </a:cubicBezTo>
                  <a:cubicBezTo>
                    <a:pt x="1370850" y="502824"/>
                    <a:pt x="1360599" y="508742"/>
                    <a:pt x="1350628" y="506070"/>
                  </a:cubicBezTo>
                  <a:cubicBezTo>
                    <a:pt x="1323675" y="498847"/>
                    <a:pt x="1296722" y="491624"/>
                    <a:pt x="1269769" y="484403"/>
                  </a:cubicBezTo>
                  <a:lnTo>
                    <a:pt x="1268676" y="483564"/>
                  </a:lnTo>
                  <a:lnTo>
                    <a:pt x="1236249" y="502285"/>
                  </a:lnTo>
                  <a:lnTo>
                    <a:pt x="1282740" y="514741"/>
                  </a:lnTo>
                  <a:cubicBezTo>
                    <a:pt x="1287726" y="516077"/>
                    <a:pt x="1291698" y="519308"/>
                    <a:pt x="1294090" y="523450"/>
                  </a:cubicBezTo>
                  <a:cubicBezTo>
                    <a:pt x="1296481" y="527592"/>
                    <a:pt x="1297293" y="532649"/>
                    <a:pt x="1295957" y="537634"/>
                  </a:cubicBezTo>
                  <a:cubicBezTo>
                    <a:pt x="1293286" y="547605"/>
                    <a:pt x="1283035" y="553523"/>
                    <a:pt x="1273064" y="550851"/>
                  </a:cubicBezTo>
                  <a:cubicBezTo>
                    <a:pt x="1246111" y="543629"/>
                    <a:pt x="1219158" y="536406"/>
                    <a:pt x="1192204" y="529185"/>
                  </a:cubicBezTo>
                  <a:lnTo>
                    <a:pt x="1191111" y="528346"/>
                  </a:lnTo>
                  <a:lnTo>
                    <a:pt x="1158684" y="547067"/>
                  </a:lnTo>
                  <a:lnTo>
                    <a:pt x="1205175" y="559523"/>
                  </a:lnTo>
                  <a:cubicBezTo>
                    <a:pt x="1210161" y="560859"/>
                    <a:pt x="1214134" y="564090"/>
                    <a:pt x="1216525" y="568232"/>
                  </a:cubicBezTo>
                  <a:cubicBezTo>
                    <a:pt x="1218917" y="572375"/>
                    <a:pt x="1219729" y="577431"/>
                    <a:pt x="1218392" y="582416"/>
                  </a:cubicBezTo>
                  <a:cubicBezTo>
                    <a:pt x="1215721" y="592387"/>
                    <a:pt x="1205471" y="598305"/>
                    <a:pt x="1195500" y="595633"/>
                  </a:cubicBezTo>
                  <a:cubicBezTo>
                    <a:pt x="1168547" y="588411"/>
                    <a:pt x="1141594" y="581188"/>
                    <a:pt x="1114640" y="573966"/>
                  </a:cubicBezTo>
                  <a:lnTo>
                    <a:pt x="1113547" y="573127"/>
                  </a:lnTo>
                  <a:lnTo>
                    <a:pt x="1087926" y="587919"/>
                  </a:lnTo>
                  <a:lnTo>
                    <a:pt x="1075880" y="622990"/>
                  </a:lnTo>
                  <a:cubicBezTo>
                    <a:pt x="1064671" y="675005"/>
                    <a:pt x="1058473" y="732194"/>
                    <a:pt x="1058473" y="792222"/>
                  </a:cubicBezTo>
                  <a:cubicBezTo>
                    <a:pt x="1058473" y="852252"/>
                    <a:pt x="1064671" y="909439"/>
                    <a:pt x="1075881" y="961455"/>
                  </a:cubicBezTo>
                  <a:lnTo>
                    <a:pt x="1090883" y="1005129"/>
                  </a:lnTo>
                  <a:lnTo>
                    <a:pt x="1111946" y="1017289"/>
                  </a:lnTo>
                  <a:lnTo>
                    <a:pt x="1113567" y="1016046"/>
                  </a:lnTo>
                  <a:cubicBezTo>
                    <a:pt x="1140521" y="1008825"/>
                    <a:pt x="1167473" y="1001601"/>
                    <a:pt x="1194427" y="994379"/>
                  </a:cubicBezTo>
                  <a:cubicBezTo>
                    <a:pt x="1204398" y="991708"/>
                    <a:pt x="1214647" y="997626"/>
                    <a:pt x="1217319" y="1007596"/>
                  </a:cubicBezTo>
                  <a:cubicBezTo>
                    <a:pt x="1219992" y="1017567"/>
                    <a:pt x="1214074" y="1027817"/>
                    <a:pt x="1204102" y="1030489"/>
                  </a:cubicBezTo>
                  <a:lnTo>
                    <a:pt x="1156775" y="1043170"/>
                  </a:lnTo>
                  <a:lnTo>
                    <a:pt x="1189511" y="1062071"/>
                  </a:lnTo>
                  <a:lnTo>
                    <a:pt x="1191132" y="1060828"/>
                  </a:lnTo>
                  <a:cubicBezTo>
                    <a:pt x="1218085" y="1053606"/>
                    <a:pt x="1245038" y="1046383"/>
                    <a:pt x="1271991" y="1039161"/>
                  </a:cubicBezTo>
                  <a:cubicBezTo>
                    <a:pt x="1281962" y="1036490"/>
                    <a:pt x="1292212" y="1042408"/>
                    <a:pt x="1294884" y="1052378"/>
                  </a:cubicBezTo>
                  <a:cubicBezTo>
                    <a:pt x="1297555" y="1062349"/>
                    <a:pt x="1291638" y="1072598"/>
                    <a:pt x="1281667" y="1075271"/>
                  </a:cubicBezTo>
                  <a:lnTo>
                    <a:pt x="1234339" y="1087952"/>
                  </a:lnTo>
                  <a:lnTo>
                    <a:pt x="1267075" y="1106853"/>
                  </a:lnTo>
                  <a:lnTo>
                    <a:pt x="1268695" y="1105610"/>
                  </a:lnTo>
                  <a:cubicBezTo>
                    <a:pt x="1295649" y="1098388"/>
                    <a:pt x="1322603" y="1091165"/>
                    <a:pt x="1349555" y="1083943"/>
                  </a:cubicBezTo>
                  <a:cubicBezTo>
                    <a:pt x="1359526" y="1081271"/>
                    <a:pt x="1369776" y="1087189"/>
                    <a:pt x="1372448" y="1097160"/>
                  </a:cubicBezTo>
                  <a:cubicBezTo>
                    <a:pt x="1375120" y="1107131"/>
                    <a:pt x="1369203" y="1117380"/>
                    <a:pt x="1359231" y="1120052"/>
                  </a:cubicBezTo>
                  <a:lnTo>
                    <a:pt x="1311903" y="1132734"/>
                  </a:lnTo>
                  <a:lnTo>
                    <a:pt x="1371407" y="1167089"/>
                  </a:lnTo>
                  <a:cubicBezTo>
                    <a:pt x="1375877" y="1169670"/>
                    <a:pt x="1378878" y="1173818"/>
                    <a:pt x="1380117" y="1178439"/>
                  </a:cubicBezTo>
                  <a:cubicBezTo>
                    <a:pt x="1381354" y="1183059"/>
                    <a:pt x="1380830" y="1188153"/>
                    <a:pt x="1378250" y="1192622"/>
                  </a:cubicBezTo>
                  <a:cubicBezTo>
                    <a:pt x="1373087" y="1201562"/>
                    <a:pt x="1361656" y="1204626"/>
                    <a:pt x="1352716" y="1199464"/>
                  </a:cubicBezTo>
                  <a:lnTo>
                    <a:pt x="1293742" y="1165416"/>
                  </a:lnTo>
                  <a:lnTo>
                    <a:pt x="1306200" y="1211906"/>
                  </a:lnTo>
                  <a:cubicBezTo>
                    <a:pt x="1307536" y="1216892"/>
                    <a:pt x="1306724" y="1221948"/>
                    <a:pt x="1304333" y="1226090"/>
                  </a:cubicBezTo>
                  <a:cubicBezTo>
                    <a:pt x="1301941" y="1230232"/>
                    <a:pt x="1297968" y="1233463"/>
                    <a:pt x="1292983" y="1234799"/>
                  </a:cubicBezTo>
                  <a:cubicBezTo>
                    <a:pt x="1283012" y="1237471"/>
                    <a:pt x="1272762" y="1231553"/>
                    <a:pt x="1270090" y="1221582"/>
                  </a:cubicBezTo>
                  <a:cubicBezTo>
                    <a:pt x="1262868" y="1194628"/>
                    <a:pt x="1255648" y="1167675"/>
                    <a:pt x="1248425" y="1140722"/>
                  </a:cubicBezTo>
                  <a:lnTo>
                    <a:pt x="1248605" y="1139356"/>
                  </a:lnTo>
                  <a:lnTo>
                    <a:pt x="1216178" y="1120634"/>
                  </a:lnTo>
                  <a:lnTo>
                    <a:pt x="1228636" y="1167124"/>
                  </a:lnTo>
                  <a:cubicBezTo>
                    <a:pt x="1229972" y="1172110"/>
                    <a:pt x="1229161" y="1177166"/>
                    <a:pt x="1226769" y="1181308"/>
                  </a:cubicBezTo>
                  <a:cubicBezTo>
                    <a:pt x="1224378" y="1185450"/>
                    <a:pt x="1220405" y="1188682"/>
                    <a:pt x="1215419" y="1190017"/>
                  </a:cubicBezTo>
                  <a:cubicBezTo>
                    <a:pt x="1205448" y="1192689"/>
                    <a:pt x="1195198" y="1186771"/>
                    <a:pt x="1192527" y="1176800"/>
                  </a:cubicBezTo>
                  <a:cubicBezTo>
                    <a:pt x="1185305" y="1149847"/>
                    <a:pt x="1178083" y="1122893"/>
                    <a:pt x="1170860" y="1095940"/>
                  </a:cubicBezTo>
                  <a:lnTo>
                    <a:pt x="1171040" y="1094574"/>
                  </a:lnTo>
                  <a:lnTo>
                    <a:pt x="1138614" y="1075852"/>
                  </a:lnTo>
                  <a:lnTo>
                    <a:pt x="1151071" y="1122342"/>
                  </a:lnTo>
                  <a:cubicBezTo>
                    <a:pt x="1152407" y="1127328"/>
                    <a:pt x="1151596" y="1132384"/>
                    <a:pt x="1149204" y="1136526"/>
                  </a:cubicBezTo>
                  <a:cubicBezTo>
                    <a:pt x="1146812" y="1140669"/>
                    <a:pt x="1142840" y="1143900"/>
                    <a:pt x="1137854" y="1145235"/>
                  </a:cubicBezTo>
                  <a:cubicBezTo>
                    <a:pt x="1127883" y="1147907"/>
                    <a:pt x="1117633" y="1141989"/>
                    <a:pt x="1114962" y="1132018"/>
                  </a:cubicBezTo>
                  <a:cubicBezTo>
                    <a:pt x="1107740" y="1105065"/>
                    <a:pt x="1100519" y="1078112"/>
                    <a:pt x="1093296" y="1051158"/>
                  </a:cubicBezTo>
                  <a:lnTo>
                    <a:pt x="1093476" y="1049792"/>
                  </a:lnTo>
                  <a:lnTo>
                    <a:pt x="1063089" y="1032248"/>
                  </a:lnTo>
                  <a:lnTo>
                    <a:pt x="1031442" y="1038424"/>
                  </a:lnTo>
                  <a:cubicBezTo>
                    <a:pt x="980791" y="1054723"/>
                    <a:pt x="928166" y="1077948"/>
                    <a:pt x="876178" y="1107964"/>
                  </a:cubicBezTo>
                  <a:cubicBezTo>
                    <a:pt x="824192" y="1137978"/>
                    <a:pt x="777766" y="1171940"/>
                    <a:pt x="738325" y="1207655"/>
                  </a:cubicBezTo>
                  <a:lnTo>
                    <a:pt x="708380" y="1242050"/>
                  </a:lnTo>
                  <a:lnTo>
                    <a:pt x="708380" y="1270278"/>
                  </a:lnTo>
                  <a:lnTo>
                    <a:pt x="710267" y="1271060"/>
                  </a:lnTo>
                  <a:cubicBezTo>
                    <a:pt x="729998" y="1290792"/>
                    <a:pt x="749730" y="1310522"/>
                    <a:pt x="769461" y="1330253"/>
                  </a:cubicBezTo>
                  <a:cubicBezTo>
                    <a:pt x="773110" y="1333903"/>
                    <a:pt x="774935" y="1338686"/>
                    <a:pt x="774935" y="1343470"/>
                  </a:cubicBezTo>
                  <a:cubicBezTo>
                    <a:pt x="774935" y="1348254"/>
                    <a:pt x="773110" y="1353037"/>
                    <a:pt x="769461" y="1356687"/>
                  </a:cubicBezTo>
                  <a:cubicBezTo>
                    <a:pt x="762162" y="1363987"/>
                    <a:pt x="750327" y="1363987"/>
                    <a:pt x="743027" y="1356687"/>
                  </a:cubicBezTo>
                  <a:lnTo>
                    <a:pt x="708381" y="1322041"/>
                  </a:lnTo>
                  <a:lnTo>
                    <a:pt x="708380" y="1359842"/>
                  </a:lnTo>
                  <a:lnTo>
                    <a:pt x="710267" y="1360624"/>
                  </a:lnTo>
                  <a:cubicBezTo>
                    <a:pt x="729998" y="1380355"/>
                    <a:pt x="749730" y="1400086"/>
                    <a:pt x="769461" y="1419817"/>
                  </a:cubicBezTo>
                  <a:cubicBezTo>
                    <a:pt x="776760" y="1427116"/>
                    <a:pt x="776760" y="1438952"/>
                    <a:pt x="769461" y="1446251"/>
                  </a:cubicBezTo>
                  <a:cubicBezTo>
                    <a:pt x="762162" y="1453550"/>
                    <a:pt x="750327" y="1453550"/>
                    <a:pt x="743027" y="1446251"/>
                  </a:cubicBezTo>
                  <a:lnTo>
                    <a:pt x="708381" y="1411604"/>
                  </a:lnTo>
                  <a:lnTo>
                    <a:pt x="708380" y="1449405"/>
                  </a:lnTo>
                  <a:lnTo>
                    <a:pt x="710267" y="1450187"/>
                  </a:lnTo>
                  <a:cubicBezTo>
                    <a:pt x="729998" y="1469919"/>
                    <a:pt x="749730" y="1489650"/>
                    <a:pt x="769461" y="1509380"/>
                  </a:cubicBezTo>
                  <a:cubicBezTo>
                    <a:pt x="776760" y="1516679"/>
                    <a:pt x="776760" y="1528515"/>
                    <a:pt x="769461" y="1535814"/>
                  </a:cubicBezTo>
                  <a:cubicBezTo>
                    <a:pt x="762162" y="1543114"/>
                    <a:pt x="750327" y="1543114"/>
                    <a:pt x="743027" y="1535814"/>
                  </a:cubicBezTo>
                  <a:lnTo>
                    <a:pt x="708381" y="1501168"/>
                  </a:lnTo>
                  <a:lnTo>
                    <a:pt x="708380" y="1569878"/>
                  </a:lnTo>
                  <a:cubicBezTo>
                    <a:pt x="708380" y="1575039"/>
                    <a:pt x="706288" y="1579712"/>
                    <a:pt x="702906" y="1583095"/>
                  </a:cubicBezTo>
                  <a:cubicBezTo>
                    <a:pt x="699523" y="1586477"/>
                    <a:pt x="694850" y="1588570"/>
                    <a:pt x="689689" y="1588570"/>
                  </a:cubicBezTo>
                  <a:cubicBezTo>
                    <a:pt x="679366" y="1588569"/>
                    <a:pt x="670997" y="1580201"/>
                    <a:pt x="670997" y="1569878"/>
                  </a:cubicBezTo>
                  <a:lnTo>
                    <a:pt x="670997" y="1501781"/>
                  </a:lnTo>
                  <a:lnTo>
                    <a:pt x="636964" y="1535815"/>
                  </a:lnTo>
                  <a:cubicBezTo>
                    <a:pt x="633314" y="1539465"/>
                    <a:pt x="628530" y="1541290"/>
                    <a:pt x="623747" y="1541290"/>
                  </a:cubicBezTo>
                  <a:cubicBezTo>
                    <a:pt x="618964" y="1541290"/>
                    <a:pt x="614179" y="1539465"/>
                    <a:pt x="610530" y="1535815"/>
                  </a:cubicBezTo>
                  <a:cubicBezTo>
                    <a:pt x="603230" y="1528516"/>
                    <a:pt x="603230" y="1516680"/>
                    <a:pt x="610530" y="1509381"/>
                  </a:cubicBezTo>
                  <a:cubicBezTo>
                    <a:pt x="630261" y="1489650"/>
                    <a:pt x="649993" y="1469920"/>
                    <a:pt x="669724" y="1450188"/>
                  </a:cubicBezTo>
                  <a:lnTo>
                    <a:pt x="670997" y="1449661"/>
                  </a:lnTo>
                  <a:lnTo>
                    <a:pt x="670997" y="1412218"/>
                  </a:lnTo>
                  <a:lnTo>
                    <a:pt x="636964" y="1446252"/>
                  </a:lnTo>
                  <a:cubicBezTo>
                    <a:pt x="633314" y="1449902"/>
                    <a:pt x="628530" y="1451727"/>
                    <a:pt x="623747" y="1451727"/>
                  </a:cubicBezTo>
                  <a:cubicBezTo>
                    <a:pt x="618964" y="1451727"/>
                    <a:pt x="614179" y="1449902"/>
                    <a:pt x="610530" y="1446252"/>
                  </a:cubicBezTo>
                  <a:cubicBezTo>
                    <a:pt x="603230" y="1438953"/>
                    <a:pt x="603230" y="1427117"/>
                    <a:pt x="610530" y="1419818"/>
                  </a:cubicBezTo>
                  <a:cubicBezTo>
                    <a:pt x="630261" y="1400087"/>
                    <a:pt x="649993" y="1380356"/>
                    <a:pt x="669724" y="1360624"/>
                  </a:cubicBezTo>
                  <a:lnTo>
                    <a:pt x="670997" y="1360097"/>
                  </a:lnTo>
                  <a:lnTo>
                    <a:pt x="670997" y="1322654"/>
                  </a:lnTo>
                  <a:lnTo>
                    <a:pt x="636964" y="1356688"/>
                  </a:lnTo>
                  <a:cubicBezTo>
                    <a:pt x="633314" y="1360338"/>
                    <a:pt x="628530" y="1362163"/>
                    <a:pt x="623747" y="1362163"/>
                  </a:cubicBezTo>
                  <a:cubicBezTo>
                    <a:pt x="618963" y="1362163"/>
                    <a:pt x="614179" y="1360338"/>
                    <a:pt x="610530" y="1356688"/>
                  </a:cubicBezTo>
                  <a:cubicBezTo>
                    <a:pt x="603230" y="1349389"/>
                    <a:pt x="603230" y="1337553"/>
                    <a:pt x="610530" y="1330254"/>
                  </a:cubicBezTo>
                  <a:cubicBezTo>
                    <a:pt x="630261" y="1310523"/>
                    <a:pt x="649993" y="1290793"/>
                    <a:pt x="669724" y="1271061"/>
                  </a:cubicBezTo>
                  <a:lnTo>
                    <a:pt x="670997" y="1270534"/>
                  </a:lnTo>
                  <a:lnTo>
                    <a:pt x="670997" y="1232705"/>
                  </a:lnTo>
                  <a:lnTo>
                    <a:pt x="634334" y="1194348"/>
                  </a:lnTo>
                  <a:cubicBezTo>
                    <a:pt x="598315" y="1163511"/>
                    <a:pt x="557084" y="1134228"/>
                    <a:pt x="511594" y="1107964"/>
                  </a:cubicBezTo>
                  <a:cubicBezTo>
                    <a:pt x="459608" y="1077948"/>
                    <a:pt x="406982" y="1054723"/>
                    <a:pt x="356330" y="1038422"/>
                  </a:cubicBezTo>
                  <a:lnTo>
                    <a:pt x="315808" y="1030515"/>
                  </a:lnTo>
                  <a:lnTo>
                    <a:pt x="287500" y="1046858"/>
                  </a:lnTo>
                  <a:lnTo>
                    <a:pt x="287766" y="1048884"/>
                  </a:lnTo>
                  <a:cubicBezTo>
                    <a:pt x="280544" y="1075837"/>
                    <a:pt x="273323" y="1102790"/>
                    <a:pt x="266101" y="1129744"/>
                  </a:cubicBezTo>
                  <a:cubicBezTo>
                    <a:pt x="263429" y="1139714"/>
                    <a:pt x="253179" y="1145632"/>
                    <a:pt x="243208" y="1142961"/>
                  </a:cubicBezTo>
                  <a:cubicBezTo>
                    <a:pt x="233237" y="1140288"/>
                    <a:pt x="227320" y="1130039"/>
                    <a:pt x="229991" y="1120068"/>
                  </a:cubicBezTo>
                  <a:lnTo>
                    <a:pt x="242673" y="1072739"/>
                  </a:lnTo>
                  <a:lnTo>
                    <a:pt x="209936" y="1091640"/>
                  </a:lnTo>
                  <a:lnTo>
                    <a:pt x="210203" y="1093665"/>
                  </a:lnTo>
                  <a:cubicBezTo>
                    <a:pt x="202980" y="1120619"/>
                    <a:pt x="195759" y="1147572"/>
                    <a:pt x="188537" y="1174525"/>
                  </a:cubicBezTo>
                  <a:cubicBezTo>
                    <a:pt x="185865" y="1184496"/>
                    <a:pt x="175615" y="1190414"/>
                    <a:pt x="165645" y="1187742"/>
                  </a:cubicBezTo>
                  <a:cubicBezTo>
                    <a:pt x="155673" y="1185070"/>
                    <a:pt x="149756" y="1174821"/>
                    <a:pt x="152428" y="1164850"/>
                  </a:cubicBezTo>
                  <a:lnTo>
                    <a:pt x="165108" y="1117521"/>
                  </a:lnTo>
                  <a:lnTo>
                    <a:pt x="132372" y="1136422"/>
                  </a:lnTo>
                  <a:lnTo>
                    <a:pt x="132638" y="1138447"/>
                  </a:lnTo>
                  <a:cubicBezTo>
                    <a:pt x="125416" y="1165400"/>
                    <a:pt x="118194" y="1192354"/>
                    <a:pt x="110972" y="1219307"/>
                  </a:cubicBezTo>
                  <a:cubicBezTo>
                    <a:pt x="108301" y="1229277"/>
                    <a:pt x="98050" y="1235195"/>
                    <a:pt x="88080" y="1232524"/>
                  </a:cubicBezTo>
                  <a:cubicBezTo>
                    <a:pt x="78109" y="1229852"/>
                    <a:pt x="72192" y="1219603"/>
                    <a:pt x="74863" y="1209631"/>
                  </a:cubicBezTo>
                  <a:lnTo>
                    <a:pt x="87544" y="1162303"/>
                  </a:lnTo>
                  <a:lnTo>
                    <a:pt x="28040" y="1196658"/>
                  </a:lnTo>
                  <a:cubicBezTo>
                    <a:pt x="19100" y="1201819"/>
                    <a:pt x="7668" y="1198757"/>
                    <a:pt x="2507" y="1189817"/>
                  </a:cubicBezTo>
                  <a:cubicBezTo>
                    <a:pt x="-2655" y="1180877"/>
                    <a:pt x="408" y="1169444"/>
                    <a:pt x="9348" y="1164283"/>
                  </a:cubicBezTo>
                  <a:lnTo>
                    <a:pt x="68321" y="1130235"/>
                  </a:lnTo>
                  <a:lnTo>
                    <a:pt x="21830" y="1117779"/>
                  </a:lnTo>
                  <a:cubicBezTo>
                    <a:pt x="16844" y="1116443"/>
                    <a:pt x="12872" y="1113212"/>
                    <a:pt x="10480" y="1109069"/>
                  </a:cubicBezTo>
                  <a:cubicBezTo>
                    <a:pt x="8088" y="1104927"/>
                    <a:pt x="7277" y="1099871"/>
                    <a:pt x="8613" y="1094886"/>
                  </a:cubicBezTo>
                  <a:cubicBezTo>
                    <a:pt x="11285" y="1084915"/>
                    <a:pt x="21535" y="1078997"/>
                    <a:pt x="31506" y="1081669"/>
                  </a:cubicBezTo>
                  <a:cubicBezTo>
                    <a:pt x="58459" y="1088891"/>
                    <a:pt x="85412" y="1096113"/>
                    <a:pt x="112366" y="1103335"/>
                  </a:cubicBezTo>
                  <a:lnTo>
                    <a:pt x="113459" y="1104174"/>
                  </a:lnTo>
                  <a:lnTo>
                    <a:pt x="145886" y="1085453"/>
                  </a:lnTo>
                  <a:lnTo>
                    <a:pt x="99395" y="1072997"/>
                  </a:lnTo>
                  <a:cubicBezTo>
                    <a:pt x="94409" y="1071661"/>
                    <a:pt x="90437" y="1068430"/>
                    <a:pt x="88045" y="1064288"/>
                  </a:cubicBezTo>
                  <a:cubicBezTo>
                    <a:pt x="85653" y="1060145"/>
                    <a:pt x="84842" y="1055089"/>
                    <a:pt x="86178" y="1050104"/>
                  </a:cubicBezTo>
                  <a:cubicBezTo>
                    <a:pt x="88849" y="1040133"/>
                    <a:pt x="99100" y="1034215"/>
                    <a:pt x="109071" y="1036887"/>
                  </a:cubicBezTo>
                  <a:cubicBezTo>
                    <a:pt x="136024" y="1044109"/>
                    <a:pt x="162976" y="1051333"/>
                    <a:pt x="189930" y="1058554"/>
                  </a:cubicBezTo>
                  <a:lnTo>
                    <a:pt x="191023" y="1059393"/>
                  </a:lnTo>
                  <a:lnTo>
                    <a:pt x="223450" y="1040672"/>
                  </a:lnTo>
                  <a:lnTo>
                    <a:pt x="176959" y="1028215"/>
                  </a:lnTo>
                  <a:cubicBezTo>
                    <a:pt x="171973" y="1026879"/>
                    <a:pt x="168000" y="1023649"/>
                    <a:pt x="165609" y="1019506"/>
                  </a:cubicBezTo>
                  <a:cubicBezTo>
                    <a:pt x="163217" y="1015363"/>
                    <a:pt x="162405" y="1010308"/>
                    <a:pt x="163742" y="1005323"/>
                  </a:cubicBezTo>
                  <a:cubicBezTo>
                    <a:pt x="166413" y="995351"/>
                    <a:pt x="176663" y="989433"/>
                    <a:pt x="186634" y="992106"/>
                  </a:cubicBezTo>
                  <a:cubicBezTo>
                    <a:pt x="213588" y="999328"/>
                    <a:pt x="240541" y="1006551"/>
                    <a:pt x="267495" y="1013772"/>
                  </a:cubicBezTo>
                  <a:lnTo>
                    <a:pt x="268588" y="1014611"/>
                  </a:lnTo>
                  <a:lnTo>
                    <a:pt x="299831" y="996573"/>
                  </a:lnTo>
                  <a:lnTo>
                    <a:pt x="311895" y="961455"/>
                  </a:lnTo>
                  <a:cubicBezTo>
                    <a:pt x="323104" y="909441"/>
                    <a:pt x="329302" y="852252"/>
                    <a:pt x="329302" y="792224"/>
                  </a:cubicBezTo>
                  <a:cubicBezTo>
                    <a:pt x="329300" y="732194"/>
                    <a:pt x="323104" y="675007"/>
                    <a:pt x="311893" y="622990"/>
                  </a:cubicBezTo>
                  <a:lnTo>
                    <a:pt x="300055" y="588523"/>
                  </a:lnTo>
                  <a:lnTo>
                    <a:pt x="270190" y="571280"/>
                  </a:lnTo>
                  <a:lnTo>
                    <a:pt x="268569" y="572524"/>
                  </a:lnTo>
                  <a:cubicBezTo>
                    <a:pt x="241616" y="579746"/>
                    <a:pt x="214662" y="586968"/>
                    <a:pt x="187709" y="594191"/>
                  </a:cubicBezTo>
                  <a:cubicBezTo>
                    <a:pt x="177739" y="596862"/>
                    <a:pt x="167488" y="590944"/>
                    <a:pt x="164817" y="580974"/>
                  </a:cubicBezTo>
                  <a:cubicBezTo>
                    <a:pt x="162146" y="571002"/>
                    <a:pt x="168063" y="560753"/>
                    <a:pt x="178034" y="558081"/>
                  </a:cubicBezTo>
                  <a:lnTo>
                    <a:pt x="225363" y="545399"/>
                  </a:lnTo>
                  <a:lnTo>
                    <a:pt x="192626" y="526499"/>
                  </a:lnTo>
                  <a:lnTo>
                    <a:pt x="191005" y="527742"/>
                  </a:lnTo>
                  <a:cubicBezTo>
                    <a:pt x="164051" y="534964"/>
                    <a:pt x="137099" y="542187"/>
                    <a:pt x="110146" y="549409"/>
                  </a:cubicBezTo>
                  <a:cubicBezTo>
                    <a:pt x="100175" y="552080"/>
                    <a:pt x="89925" y="546162"/>
                    <a:pt x="87253" y="536192"/>
                  </a:cubicBezTo>
                  <a:cubicBezTo>
                    <a:pt x="84581" y="526220"/>
                    <a:pt x="90498" y="515971"/>
                    <a:pt x="100470" y="513299"/>
                  </a:cubicBezTo>
                  <a:lnTo>
                    <a:pt x="147798" y="500617"/>
                  </a:lnTo>
                  <a:lnTo>
                    <a:pt x="115061" y="481717"/>
                  </a:lnTo>
                  <a:lnTo>
                    <a:pt x="113440" y="482960"/>
                  </a:lnTo>
                  <a:cubicBezTo>
                    <a:pt x="86487" y="490182"/>
                    <a:pt x="59534" y="497405"/>
                    <a:pt x="32581" y="504627"/>
                  </a:cubicBezTo>
                  <a:cubicBezTo>
                    <a:pt x="22610" y="507298"/>
                    <a:pt x="12360" y="501380"/>
                    <a:pt x="9688" y="491410"/>
                  </a:cubicBezTo>
                  <a:cubicBezTo>
                    <a:pt x="7017" y="481439"/>
                    <a:pt x="12934" y="471190"/>
                    <a:pt x="22905" y="468517"/>
                  </a:cubicBezTo>
                  <a:lnTo>
                    <a:pt x="70234" y="455836"/>
                  </a:lnTo>
                  <a:lnTo>
                    <a:pt x="10729" y="421481"/>
                  </a:lnTo>
                  <a:cubicBezTo>
                    <a:pt x="1789" y="416319"/>
                    <a:pt x="-1274" y="404888"/>
                    <a:pt x="3887" y="395948"/>
                  </a:cubicBezTo>
                  <a:cubicBezTo>
                    <a:pt x="9049" y="387008"/>
                    <a:pt x="20481" y="383944"/>
                    <a:pt x="29421" y="389106"/>
                  </a:cubicBezTo>
                  <a:lnTo>
                    <a:pt x="88394" y="423154"/>
                  </a:lnTo>
                  <a:lnTo>
                    <a:pt x="75936" y="376664"/>
                  </a:lnTo>
                  <a:cubicBezTo>
                    <a:pt x="74600" y="371678"/>
                    <a:pt x="75411" y="366622"/>
                    <a:pt x="77803" y="362479"/>
                  </a:cubicBezTo>
                  <a:cubicBezTo>
                    <a:pt x="80195" y="358337"/>
                    <a:pt x="84167" y="355106"/>
                    <a:pt x="89153" y="353771"/>
                  </a:cubicBezTo>
                  <a:cubicBezTo>
                    <a:pt x="99124" y="351099"/>
                    <a:pt x="109374" y="357017"/>
                    <a:pt x="112045" y="366988"/>
                  </a:cubicBezTo>
                  <a:cubicBezTo>
                    <a:pt x="119268" y="393941"/>
                    <a:pt x="126490" y="420894"/>
                    <a:pt x="133712" y="447848"/>
                  </a:cubicBezTo>
                  <a:lnTo>
                    <a:pt x="133532" y="449214"/>
                  </a:lnTo>
                  <a:lnTo>
                    <a:pt x="165958" y="467936"/>
                  </a:lnTo>
                  <a:lnTo>
                    <a:pt x="153501" y="421446"/>
                  </a:lnTo>
                  <a:cubicBezTo>
                    <a:pt x="152165" y="416460"/>
                    <a:pt x="152976" y="411404"/>
                    <a:pt x="155368" y="407262"/>
                  </a:cubicBezTo>
                  <a:cubicBezTo>
                    <a:pt x="157760" y="403119"/>
                    <a:pt x="161732" y="399888"/>
                    <a:pt x="166718" y="398553"/>
                  </a:cubicBezTo>
                  <a:cubicBezTo>
                    <a:pt x="176689" y="395881"/>
                    <a:pt x="186939" y="401799"/>
                    <a:pt x="189610" y="411770"/>
                  </a:cubicBezTo>
                  <a:cubicBezTo>
                    <a:pt x="196832" y="438723"/>
                    <a:pt x="204053" y="465677"/>
                    <a:pt x="211276" y="492630"/>
                  </a:cubicBezTo>
                  <a:lnTo>
                    <a:pt x="211096" y="493996"/>
                  </a:lnTo>
                  <a:lnTo>
                    <a:pt x="243522" y="512718"/>
                  </a:lnTo>
                  <a:lnTo>
                    <a:pt x="231064" y="466227"/>
                  </a:lnTo>
                  <a:cubicBezTo>
                    <a:pt x="229728" y="461241"/>
                    <a:pt x="230540" y="456186"/>
                    <a:pt x="232931" y="452043"/>
                  </a:cubicBezTo>
                  <a:cubicBezTo>
                    <a:pt x="235323" y="447900"/>
                    <a:pt x="239296" y="444670"/>
                    <a:pt x="244281" y="443335"/>
                  </a:cubicBezTo>
                  <a:cubicBezTo>
                    <a:pt x="254253" y="440662"/>
                    <a:pt x="264503" y="446580"/>
                    <a:pt x="267174" y="456552"/>
                  </a:cubicBezTo>
                  <a:cubicBezTo>
                    <a:pt x="274396" y="483505"/>
                    <a:pt x="281618" y="510459"/>
                    <a:pt x="288840" y="537412"/>
                  </a:cubicBezTo>
                  <a:lnTo>
                    <a:pt x="288660" y="538778"/>
                  </a:lnTo>
                  <a:lnTo>
                    <a:pt x="315132" y="554062"/>
                  </a:lnTo>
                  <a:lnTo>
                    <a:pt x="356330" y="546022"/>
                  </a:lnTo>
                  <a:cubicBezTo>
                    <a:pt x="406982" y="529721"/>
                    <a:pt x="459606" y="506495"/>
                    <a:pt x="511596" y="476481"/>
                  </a:cubicBezTo>
                  <a:cubicBezTo>
                    <a:pt x="563580" y="446466"/>
                    <a:pt x="610009" y="412503"/>
                    <a:pt x="649450" y="376790"/>
                  </a:cubicBezTo>
                  <a:lnTo>
                    <a:pt x="673757" y="348868"/>
                  </a:lnTo>
                  <a:lnTo>
                    <a:pt x="673757" y="318291"/>
                  </a:lnTo>
                  <a:lnTo>
                    <a:pt x="671870" y="317509"/>
                  </a:lnTo>
                  <a:cubicBezTo>
                    <a:pt x="652139" y="297778"/>
                    <a:pt x="632407" y="278047"/>
                    <a:pt x="612676" y="258316"/>
                  </a:cubicBezTo>
                  <a:cubicBezTo>
                    <a:pt x="605377" y="251017"/>
                    <a:pt x="605377" y="239181"/>
                    <a:pt x="612676" y="231882"/>
                  </a:cubicBezTo>
                  <a:cubicBezTo>
                    <a:pt x="619976" y="224583"/>
                    <a:pt x="631810" y="224583"/>
                    <a:pt x="639110" y="231882"/>
                  </a:cubicBezTo>
                  <a:lnTo>
                    <a:pt x="673757" y="266529"/>
                  </a:lnTo>
                  <a:lnTo>
                    <a:pt x="673757" y="228728"/>
                  </a:lnTo>
                  <a:lnTo>
                    <a:pt x="671870" y="227946"/>
                  </a:lnTo>
                  <a:cubicBezTo>
                    <a:pt x="652139" y="208214"/>
                    <a:pt x="632407" y="188484"/>
                    <a:pt x="612676" y="168753"/>
                  </a:cubicBezTo>
                  <a:cubicBezTo>
                    <a:pt x="605377" y="161454"/>
                    <a:pt x="605377" y="149618"/>
                    <a:pt x="612676" y="142319"/>
                  </a:cubicBezTo>
                  <a:cubicBezTo>
                    <a:pt x="619976" y="135019"/>
                    <a:pt x="631810" y="135019"/>
                    <a:pt x="639110" y="142319"/>
                  </a:cubicBezTo>
                  <a:lnTo>
                    <a:pt x="673757" y="176965"/>
                  </a:lnTo>
                  <a:lnTo>
                    <a:pt x="673757" y="139164"/>
                  </a:lnTo>
                  <a:lnTo>
                    <a:pt x="671870" y="138382"/>
                  </a:lnTo>
                  <a:cubicBezTo>
                    <a:pt x="652139" y="118651"/>
                    <a:pt x="632407" y="98920"/>
                    <a:pt x="612676" y="79189"/>
                  </a:cubicBezTo>
                  <a:cubicBezTo>
                    <a:pt x="605377" y="71890"/>
                    <a:pt x="605377" y="60054"/>
                    <a:pt x="612676" y="52755"/>
                  </a:cubicBezTo>
                  <a:cubicBezTo>
                    <a:pt x="619975" y="45456"/>
                    <a:pt x="631810" y="45456"/>
                    <a:pt x="639110" y="52755"/>
                  </a:cubicBezTo>
                  <a:lnTo>
                    <a:pt x="673757" y="87402"/>
                  </a:lnTo>
                  <a:lnTo>
                    <a:pt x="673757" y="18692"/>
                  </a:lnTo>
                  <a:cubicBezTo>
                    <a:pt x="673757" y="8369"/>
                    <a:pt x="682125" y="0"/>
                    <a:pt x="692448" y="0"/>
                  </a:cubicBezTo>
                  <a:cubicBezTo>
                    <a:pt x="702771" y="0"/>
                    <a:pt x="711140" y="8369"/>
                    <a:pt x="711140" y="18692"/>
                  </a:cubicBezTo>
                  <a:lnTo>
                    <a:pt x="711140" y="86788"/>
                  </a:lnTo>
                  <a:lnTo>
                    <a:pt x="745173" y="52754"/>
                  </a:lnTo>
                  <a:cubicBezTo>
                    <a:pt x="748823" y="49104"/>
                    <a:pt x="753607" y="47279"/>
                    <a:pt x="758391" y="47279"/>
                  </a:cubicBezTo>
                  <a:cubicBezTo>
                    <a:pt x="763174" y="47279"/>
                    <a:pt x="767958" y="49104"/>
                    <a:pt x="771607" y="52754"/>
                  </a:cubicBezTo>
                  <a:cubicBezTo>
                    <a:pt x="775257" y="56404"/>
                    <a:pt x="777082" y="61187"/>
                    <a:pt x="777082" y="65971"/>
                  </a:cubicBezTo>
                  <a:cubicBezTo>
                    <a:pt x="777082" y="70755"/>
                    <a:pt x="775257" y="75539"/>
                    <a:pt x="771607" y="79188"/>
                  </a:cubicBezTo>
                  <a:cubicBezTo>
                    <a:pt x="751876" y="98919"/>
                    <a:pt x="732145" y="118650"/>
                    <a:pt x="712413" y="138382"/>
                  </a:cubicBezTo>
                  <a:lnTo>
                    <a:pt x="711140" y="138909"/>
                  </a:lnTo>
                  <a:lnTo>
                    <a:pt x="711140" y="176352"/>
                  </a:lnTo>
                  <a:lnTo>
                    <a:pt x="745173" y="142318"/>
                  </a:lnTo>
                  <a:cubicBezTo>
                    <a:pt x="748823" y="138668"/>
                    <a:pt x="753607" y="136843"/>
                    <a:pt x="758390" y="136843"/>
                  </a:cubicBezTo>
                  <a:cubicBezTo>
                    <a:pt x="763174" y="136843"/>
                    <a:pt x="767958" y="138668"/>
                    <a:pt x="771607" y="142318"/>
                  </a:cubicBezTo>
                  <a:cubicBezTo>
                    <a:pt x="778907" y="149617"/>
                    <a:pt x="778907" y="161453"/>
                    <a:pt x="771607" y="168752"/>
                  </a:cubicBezTo>
                  <a:cubicBezTo>
                    <a:pt x="751876" y="188483"/>
                    <a:pt x="732144" y="208213"/>
                    <a:pt x="712413" y="227945"/>
                  </a:cubicBezTo>
                  <a:lnTo>
                    <a:pt x="711140" y="228472"/>
                  </a:lnTo>
                  <a:lnTo>
                    <a:pt x="711140" y="265915"/>
                  </a:lnTo>
                  <a:lnTo>
                    <a:pt x="745173" y="231881"/>
                  </a:lnTo>
                  <a:cubicBezTo>
                    <a:pt x="748823" y="228231"/>
                    <a:pt x="753607" y="226406"/>
                    <a:pt x="758390" y="226406"/>
                  </a:cubicBezTo>
                  <a:cubicBezTo>
                    <a:pt x="763174" y="226406"/>
                    <a:pt x="767958" y="228231"/>
                    <a:pt x="771607" y="231881"/>
                  </a:cubicBezTo>
                  <a:cubicBezTo>
                    <a:pt x="778907" y="239180"/>
                    <a:pt x="778907" y="251016"/>
                    <a:pt x="771607" y="258315"/>
                  </a:cubicBezTo>
                  <a:cubicBezTo>
                    <a:pt x="751876" y="278046"/>
                    <a:pt x="732144" y="297777"/>
                    <a:pt x="712413" y="317509"/>
                  </a:cubicBezTo>
                  <a:lnTo>
                    <a:pt x="711140" y="318036"/>
                  </a:lnTo>
                  <a:lnTo>
                    <a:pt x="711140" y="345561"/>
                  </a:lnTo>
                  <a:lnTo>
                    <a:pt x="738326" y="376790"/>
                  </a:lnTo>
                  <a:cubicBezTo>
                    <a:pt x="777767" y="412505"/>
                    <a:pt x="824193" y="446466"/>
                    <a:pt x="876181" y="476481"/>
                  </a:cubicBezTo>
                  <a:cubicBezTo>
                    <a:pt x="928167" y="506495"/>
                    <a:pt x="980792" y="529723"/>
                    <a:pt x="1031443" y="546024"/>
                  </a:cubicBezTo>
                  <a:lnTo>
                    <a:pt x="1072016" y="553939"/>
                  </a:lnTo>
                  <a:lnTo>
                    <a:pt x="1094634" y="540880"/>
                  </a:lnTo>
                  <a:lnTo>
                    <a:pt x="1094368" y="538855"/>
                  </a:lnTo>
                  <a:cubicBezTo>
                    <a:pt x="1101591" y="511902"/>
                    <a:pt x="1108811" y="484948"/>
                    <a:pt x="1116033" y="457995"/>
                  </a:cubicBezTo>
                  <a:cubicBezTo>
                    <a:pt x="1118706" y="448024"/>
                    <a:pt x="1128955" y="442107"/>
                    <a:pt x="1138926" y="444778"/>
                  </a:cubicBezTo>
                  <a:cubicBezTo>
                    <a:pt x="1148897" y="447449"/>
                    <a:pt x="1154815" y="457699"/>
                    <a:pt x="1152143" y="467671"/>
                  </a:cubicBezTo>
                  <a:lnTo>
                    <a:pt x="1139461" y="514998"/>
                  </a:lnTo>
                  <a:lnTo>
                    <a:pt x="1172199" y="496098"/>
                  </a:lnTo>
                  <a:lnTo>
                    <a:pt x="1171932" y="494073"/>
                  </a:lnTo>
                  <a:cubicBezTo>
                    <a:pt x="1179154" y="467120"/>
                    <a:pt x="1186376" y="440166"/>
                    <a:pt x="1193598" y="413213"/>
                  </a:cubicBezTo>
                  <a:cubicBezTo>
                    <a:pt x="1196270" y="403243"/>
                    <a:pt x="1206520" y="397325"/>
                    <a:pt x="1216490" y="399996"/>
                  </a:cubicBezTo>
                  <a:cubicBezTo>
                    <a:pt x="1226461" y="402668"/>
                    <a:pt x="1232379" y="412917"/>
                    <a:pt x="1229707" y="422889"/>
                  </a:cubicBezTo>
                  <a:lnTo>
                    <a:pt x="1217025" y="470217"/>
                  </a:lnTo>
                  <a:lnTo>
                    <a:pt x="1249762" y="451317"/>
                  </a:lnTo>
                  <a:lnTo>
                    <a:pt x="1249496" y="449292"/>
                  </a:lnTo>
                  <a:cubicBezTo>
                    <a:pt x="1256719" y="422338"/>
                    <a:pt x="1263941" y="395384"/>
                    <a:pt x="1271162" y="368432"/>
                  </a:cubicBezTo>
                  <a:cubicBezTo>
                    <a:pt x="1273833" y="358461"/>
                    <a:pt x="1284084" y="352543"/>
                    <a:pt x="1294054" y="355215"/>
                  </a:cubicBezTo>
                  <a:cubicBezTo>
                    <a:pt x="1304026" y="357886"/>
                    <a:pt x="1309943" y="368135"/>
                    <a:pt x="1307271" y="378107"/>
                  </a:cubicBezTo>
                  <a:lnTo>
                    <a:pt x="1294590" y="425435"/>
                  </a:lnTo>
                  <a:lnTo>
                    <a:pt x="1354095" y="391080"/>
                  </a:lnTo>
                  <a:cubicBezTo>
                    <a:pt x="1358565" y="388500"/>
                    <a:pt x="1363658" y="387975"/>
                    <a:pt x="1368278" y="389213"/>
                  </a:cubicBezTo>
                  <a:cubicBezTo>
                    <a:pt x="1372899" y="390451"/>
                    <a:pt x="1377048" y="393452"/>
                    <a:pt x="1379628" y="397921"/>
                  </a:cubicBezTo>
                  <a:cubicBezTo>
                    <a:pt x="1382209" y="402392"/>
                    <a:pt x="1382733" y="407485"/>
                    <a:pt x="1381495" y="412105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8135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雪の結晶のイラスト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AF019FE-F611-4E0E-AAA8-92D3027761CC}"/>
              </a:ext>
            </a:extLst>
          </p:cNvPr>
          <p:cNvGrpSpPr/>
          <p:nvPr/>
        </p:nvGrpSpPr>
        <p:grpSpPr>
          <a:xfrm>
            <a:off x="718468" y="947920"/>
            <a:ext cx="2547777" cy="2564794"/>
            <a:chOff x="718468" y="947920"/>
            <a:chExt cx="2547777" cy="2564794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3F919F7-2A07-4644-B7BE-E4D29D75E6CA}"/>
                </a:ext>
              </a:extLst>
            </p:cNvPr>
            <p:cNvSpPr/>
            <p:nvPr/>
          </p:nvSpPr>
          <p:spPr>
            <a:xfrm rot="20760458">
              <a:off x="775897" y="947920"/>
              <a:ext cx="1681627" cy="1752148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A33D95F-D4FC-4AD5-9C13-EAEB540AFD8F}"/>
                </a:ext>
              </a:extLst>
            </p:cNvPr>
            <p:cNvSpPr/>
            <p:nvPr/>
          </p:nvSpPr>
          <p:spPr>
            <a:xfrm rot="1364487">
              <a:off x="2149497" y="2303104"/>
              <a:ext cx="1116748" cy="1163580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97279A7-46CD-45F0-8B0F-6980E6E0C653}"/>
                </a:ext>
              </a:extLst>
            </p:cNvPr>
            <p:cNvSpPr/>
            <p:nvPr/>
          </p:nvSpPr>
          <p:spPr>
            <a:xfrm rot="3246374">
              <a:off x="732780" y="2517513"/>
              <a:ext cx="682583" cy="711208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7053A42-A8A0-4E59-B9E8-DEEF02BA6202}"/>
                </a:ext>
              </a:extLst>
            </p:cNvPr>
            <p:cNvSpPr/>
            <p:nvPr/>
          </p:nvSpPr>
          <p:spPr>
            <a:xfrm rot="3246374">
              <a:off x="2615249" y="1011180"/>
              <a:ext cx="545320" cy="568189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6AC8E3A-5F1D-421C-A17C-0046358A8262}"/>
                </a:ext>
              </a:extLst>
            </p:cNvPr>
            <p:cNvSpPr/>
            <p:nvPr/>
          </p:nvSpPr>
          <p:spPr>
            <a:xfrm>
              <a:off x="1454173" y="2777705"/>
              <a:ext cx="705427" cy="735009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9FCE0C1-99EA-4C4C-94A1-2ABA1710AFAC}"/>
                </a:ext>
              </a:extLst>
            </p:cNvPr>
            <p:cNvSpPr/>
            <p:nvPr/>
          </p:nvSpPr>
          <p:spPr>
            <a:xfrm rot="2700000">
              <a:off x="2521843" y="1789176"/>
              <a:ext cx="412547" cy="429848"/>
            </a:xfrm>
            <a:custGeom>
              <a:avLst/>
              <a:gdLst>
                <a:gd name="connsiteX0" fmla="*/ 1165794 w 2566672"/>
                <a:gd name="connsiteY0" fmla="*/ 1439420 h 2674308"/>
                <a:gd name="connsiteX1" fmla="*/ 1107069 w 2566672"/>
                <a:gd name="connsiteY1" fmla="*/ 1473325 h 2674308"/>
                <a:gd name="connsiteX2" fmla="*/ 1066123 w 2566672"/>
                <a:gd name="connsiteY2" fmla="*/ 1496965 h 2674308"/>
                <a:gd name="connsiteX3" fmla="*/ 1022592 w 2566672"/>
                <a:gd name="connsiteY3" fmla="*/ 1787588 h 2674308"/>
                <a:gd name="connsiteX4" fmla="*/ 1247089 w 2566672"/>
                <a:gd name="connsiteY4" fmla="*/ 1608896 h 2674308"/>
                <a:gd name="connsiteX5" fmla="*/ 1247089 w 2566672"/>
                <a:gd name="connsiteY5" fmla="*/ 1482130 h 2674308"/>
                <a:gd name="connsiteX6" fmla="*/ 1219322 w 2566672"/>
                <a:gd name="connsiteY6" fmla="*/ 1476524 h 2674308"/>
                <a:gd name="connsiteX7" fmla="*/ 1167048 w 2566672"/>
                <a:gd name="connsiteY7" fmla="*/ 1441280 h 2674308"/>
                <a:gd name="connsiteX8" fmla="*/ 1400878 w 2566672"/>
                <a:gd name="connsiteY8" fmla="*/ 1439420 h 2674308"/>
                <a:gd name="connsiteX9" fmla="*/ 1399624 w 2566672"/>
                <a:gd name="connsiteY9" fmla="*/ 1441280 h 2674308"/>
                <a:gd name="connsiteX10" fmla="*/ 1347350 w 2566672"/>
                <a:gd name="connsiteY10" fmla="*/ 1476524 h 2674308"/>
                <a:gd name="connsiteX11" fmla="*/ 1319581 w 2566672"/>
                <a:gd name="connsiteY11" fmla="*/ 1482131 h 2674308"/>
                <a:gd name="connsiteX12" fmla="*/ 1319581 w 2566672"/>
                <a:gd name="connsiteY12" fmla="*/ 1561615 h 2674308"/>
                <a:gd name="connsiteX13" fmla="*/ 1319580 w 2566672"/>
                <a:gd name="connsiteY13" fmla="*/ 1561615 h 2674308"/>
                <a:gd name="connsiteX14" fmla="*/ 1319580 w 2566672"/>
                <a:gd name="connsiteY14" fmla="*/ 1608895 h 2674308"/>
                <a:gd name="connsiteX15" fmla="*/ 1544078 w 2566672"/>
                <a:gd name="connsiteY15" fmla="*/ 1787590 h 2674308"/>
                <a:gd name="connsiteX16" fmla="*/ 1500548 w 2566672"/>
                <a:gd name="connsiteY16" fmla="*/ 1496964 h 2674308"/>
                <a:gd name="connsiteX17" fmla="*/ 1536795 w 2566672"/>
                <a:gd name="connsiteY17" fmla="*/ 1225223 h 2674308"/>
                <a:gd name="connsiteX18" fmla="*/ 1439044 w 2566672"/>
                <a:gd name="connsiteY18" fmla="*/ 1281660 h 2674308"/>
                <a:gd name="connsiteX19" fmla="*/ 1447792 w 2566672"/>
                <a:gd name="connsiteY19" fmla="*/ 1324992 h 2674308"/>
                <a:gd name="connsiteX20" fmla="*/ 1437339 w 2566672"/>
                <a:gd name="connsiteY20" fmla="*/ 1376766 h 2674308"/>
                <a:gd name="connsiteX21" fmla="*/ 1495847 w 2566672"/>
                <a:gd name="connsiteY21" fmla="*/ 1410545 h 2674308"/>
                <a:gd name="connsiteX22" fmla="*/ 1495847 w 2566672"/>
                <a:gd name="connsiteY22" fmla="*/ 1410546 h 2674308"/>
                <a:gd name="connsiteX23" fmla="*/ 1536792 w 2566672"/>
                <a:gd name="connsiteY23" fmla="*/ 1434186 h 2674308"/>
                <a:gd name="connsiteX24" fmla="*/ 1802288 w 2566672"/>
                <a:gd name="connsiteY24" fmla="*/ 1329705 h 2674308"/>
                <a:gd name="connsiteX25" fmla="*/ 1029878 w 2566672"/>
                <a:gd name="connsiteY25" fmla="*/ 1225222 h 2674308"/>
                <a:gd name="connsiteX26" fmla="*/ 764381 w 2566672"/>
                <a:gd name="connsiteY26" fmla="*/ 1329704 h 2674308"/>
                <a:gd name="connsiteX27" fmla="*/ 1029877 w 2566672"/>
                <a:gd name="connsiteY27" fmla="*/ 1434186 h 2674308"/>
                <a:gd name="connsiteX28" fmla="*/ 1129333 w 2566672"/>
                <a:gd name="connsiteY28" fmla="*/ 1376766 h 2674308"/>
                <a:gd name="connsiteX29" fmla="*/ 1118880 w 2566672"/>
                <a:gd name="connsiteY29" fmla="*/ 1324992 h 2674308"/>
                <a:gd name="connsiteX30" fmla="*/ 1127628 w 2566672"/>
                <a:gd name="connsiteY30" fmla="*/ 1281660 h 2674308"/>
                <a:gd name="connsiteX31" fmla="*/ 1070823 w 2566672"/>
                <a:gd name="connsiteY31" fmla="*/ 1248863 h 2674308"/>
                <a:gd name="connsiteX32" fmla="*/ 1070823 w 2566672"/>
                <a:gd name="connsiteY32" fmla="*/ 1248862 h 2674308"/>
                <a:gd name="connsiteX33" fmla="*/ 1025125 w 2566672"/>
                <a:gd name="connsiteY33" fmla="*/ 888735 h 2674308"/>
                <a:gd name="connsiteX34" fmla="*/ 1066122 w 2566672"/>
                <a:gd name="connsiteY34" fmla="*/ 1162443 h 2674308"/>
                <a:gd name="connsiteX35" fmla="*/ 1161220 w 2566672"/>
                <a:gd name="connsiteY35" fmla="*/ 1217348 h 2674308"/>
                <a:gd name="connsiteX36" fmla="*/ 1167048 w 2566672"/>
                <a:gd name="connsiteY36" fmla="*/ 1208704 h 2674308"/>
                <a:gd name="connsiteX37" fmla="*/ 1219322 w 2566672"/>
                <a:gd name="connsiteY37" fmla="*/ 1173460 h 2674308"/>
                <a:gd name="connsiteX38" fmla="*/ 1247089 w 2566672"/>
                <a:gd name="connsiteY38" fmla="*/ 1167854 h 2674308"/>
                <a:gd name="connsiteX39" fmla="*/ 1247089 w 2566672"/>
                <a:gd name="connsiteY39" fmla="*/ 1112692 h 2674308"/>
                <a:gd name="connsiteX40" fmla="*/ 1247090 w 2566672"/>
                <a:gd name="connsiteY40" fmla="*/ 1112692 h 2674308"/>
                <a:gd name="connsiteX41" fmla="*/ 1247090 w 2566672"/>
                <a:gd name="connsiteY41" fmla="*/ 1065413 h 2674308"/>
                <a:gd name="connsiteX42" fmla="*/ 1541547 w 2566672"/>
                <a:gd name="connsiteY42" fmla="*/ 888734 h 2674308"/>
                <a:gd name="connsiteX43" fmla="*/ 1319581 w 2566672"/>
                <a:gd name="connsiteY43" fmla="*/ 1065412 h 2674308"/>
                <a:gd name="connsiteX44" fmla="*/ 1319581 w 2566672"/>
                <a:gd name="connsiteY44" fmla="*/ 1167854 h 2674308"/>
                <a:gd name="connsiteX45" fmla="*/ 1347350 w 2566672"/>
                <a:gd name="connsiteY45" fmla="*/ 1173460 h 2674308"/>
                <a:gd name="connsiteX46" fmla="*/ 1399624 w 2566672"/>
                <a:gd name="connsiteY46" fmla="*/ 1208704 h 2674308"/>
                <a:gd name="connsiteX47" fmla="*/ 1405452 w 2566672"/>
                <a:gd name="connsiteY47" fmla="*/ 1217348 h 2674308"/>
                <a:gd name="connsiteX48" fmla="*/ 1459603 w 2566672"/>
                <a:gd name="connsiteY48" fmla="*/ 1186084 h 2674308"/>
                <a:gd name="connsiteX49" fmla="*/ 1459603 w 2566672"/>
                <a:gd name="connsiteY49" fmla="*/ 1186085 h 2674308"/>
                <a:gd name="connsiteX50" fmla="*/ 1500549 w 2566672"/>
                <a:gd name="connsiteY50" fmla="*/ 1162445 h 2674308"/>
                <a:gd name="connsiteX51" fmla="*/ 1247090 w 2566672"/>
                <a:gd name="connsiteY51" fmla="*/ 0 h 2674308"/>
                <a:gd name="connsiteX52" fmla="*/ 1319581 w 2566672"/>
                <a:gd name="connsiteY52" fmla="*/ 0 h 2674308"/>
                <a:gd name="connsiteX53" fmla="*/ 1319581 w 2566672"/>
                <a:gd name="connsiteY53" fmla="*/ 197299 h 2674308"/>
                <a:gd name="connsiteX54" fmla="*/ 1553383 w 2566672"/>
                <a:gd name="connsiteY54" fmla="*/ 11199 h 2674308"/>
                <a:gd name="connsiteX55" fmla="*/ 1553383 w 2566672"/>
                <a:gd name="connsiteY55" fmla="*/ 226150 h 2674308"/>
                <a:gd name="connsiteX56" fmla="*/ 1319581 w 2566672"/>
                <a:gd name="connsiteY56" fmla="*/ 412248 h 2674308"/>
                <a:gd name="connsiteX57" fmla="*/ 1319581 w 2566672"/>
                <a:gd name="connsiteY57" fmla="*/ 534646 h 2674308"/>
                <a:gd name="connsiteX58" fmla="*/ 1553384 w 2566672"/>
                <a:gd name="connsiteY58" fmla="*/ 348547 h 2674308"/>
                <a:gd name="connsiteX59" fmla="*/ 1553384 w 2566672"/>
                <a:gd name="connsiteY59" fmla="*/ 563497 h 2674308"/>
                <a:gd name="connsiteX60" fmla="*/ 1319581 w 2566672"/>
                <a:gd name="connsiteY60" fmla="*/ 749596 h 2674308"/>
                <a:gd name="connsiteX61" fmla="*/ 1319581 w 2566672"/>
                <a:gd name="connsiteY61" fmla="*/ 850462 h 2674308"/>
                <a:gd name="connsiteX62" fmla="*/ 1553384 w 2566672"/>
                <a:gd name="connsiteY62" fmla="*/ 664362 h 2674308"/>
                <a:gd name="connsiteX63" fmla="*/ 1553384 w 2566672"/>
                <a:gd name="connsiteY63" fmla="*/ 861968 h 2674308"/>
                <a:gd name="connsiteX64" fmla="*/ 1730967 w 2566672"/>
                <a:gd name="connsiteY64" fmla="*/ 759440 h 2674308"/>
                <a:gd name="connsiteX65" fmla="*/ 1686700 w 2566672"/>
                <a:gd name="connsiteY65" fmla="*/ 1054970 h 2674308"/>
                <a:gd name="connsiteX66" fmla="*/ 1774053 w 2566672"/>
                <a:gd name="connsiteY66" fmla="*/ 1004537 h 2674308"/>
                <a:gd name="connsiteX67" fmla="*/ 1818319 w 2566672"/>
                <a:gd name="connsiteY67" fmla="*/ 709007 h 2674308"/>
                <a:gd name="connsiteX68" fmla="*/ 2004471 w 2566672"/>
                <a:gd name="connsiteY68" fmla="*/ 601532 h 2674308"/>
                <a:gd name="connsiteX69" fmla="*/ 1960205 w 2566672"/>
                <a:gd name="connsiteY69" fmla="*/ 897063 h 2674308"/>
                <a:gd name="connsiteX70" fmla="*/ 2066205 w 2566672"/>
                <a:gd name="connsiteY70" fmla="*/ 835864 h 2674308"/>
                <a:gd name="connsiteX71" fmla="*/ 2110470 w 2566672"/>
                <a:gd name="connsiteY71" fmla="*/ 540332 h 2674308"/>
                <a:gd name="connsiteX72" fmla="*/ 2296622 w 2566672"/>
                <a:gd name="connsiteY72" fmla="*/ 432857 h 2674308"/>
                <a:gd name="connsiteX73" fmla="*/ 2252356 w 2566672"/>
                <a:gd name="connsiteY73" fmla="*/ 728389 h 2674308"/>
                <a:gd name="connsiteX74" fmla="*/ 2423224 w 2566672"/>
                <a:gd name="connsiteY74" fmla="*/ 629739 h 2674308"/>
                <a:gd name="connsiteX75" fmla="*/ 2459469 w 2566672"/>
                <a:gd name="connsiteY75" fmla="*/ 692517 h 2674308"/>
                <a:gd name="connsiteX76" fmla="*/ 2288603 w 2566672"/>
                <a:gd name="connsiteY76" fmla="*/ 791167 h 2674308"/>
                <a:gd name="connsiteX77" fmla="*/ 2566672 w 2566672"/>
                <a:gd name="connsiteY77" fmla="*/ 900597 h 2674308"/>
                <a:gd name="connsiteX78" fmla="*/ 2380519 w 2566672"/>
                <a:gd name="connsiteY78" fmla="*/ 1008072 h 2674308"/>
                <a:gd name="connsiteX79" fmla="*/ 2102451 w 2566672"/>
                <a:gd name="connsiteY79" fmla="*/ 898641 h 2674308"/>
                <a:gd name="connsiteX80" fmla="*/ 1996451 w 2566672"/>
                <a:gd name="connsiteY80" fmla="*/ 959840 h 2674308"/>
                <a:gd name="connsiteX81" fmla="*/ 2274521 w 2566672"/>
                <a:gd name="connsiteY81" fmla="*/ 1069271 h 2674308"/>
                <a:gd name="connsiteX82" fmla="*/ 2088368 w 2566672"/>
                <a:gd name="connsiteY82" fmla="*/ 1176746 h 2674308"/>
                <a:gd name="connsiteX83" fmla="*/ 1810300 w 2566672"/>
                <a:gd name="connsiteY83" fmla="*/ 1067315 h 2674308"/>
                <a:gd name="connsiteX84" fmla="*/ 1722947 w 2566672"/>
                <a:gd name="connsiteY84" fmla="*/ 1117748 h 2674308"/>
                <a:gd name="connsiteX85" fmla="*/ 2001016 w 2566672"/>
                <a:gd name="connsiteY85" fmla="*/ 1227179 h 2674308"/>
                <a:gd name="connsiteX86" fmla="*/ 1823434 w 2566672"/>
                <a:gd name="connsiteY86" fmla="*/ 1329706 h 2674308"/>
                <a:gd name="connsiteX87" fmla="*/ 2001013 w 2566672"/>
                <a:gd name="connsiteY87" fmla="*/ 1432232 h 2674308"/>
                <a:gd name="connsiteX88" fmla="*/ 1722944 w 2566672"/>
                <a:gd name="connsiteY88" fmla="*/ 1541660 h 2674308"/>
                <a:gd name="connsiteX89" fmla="*/ 1810296 w 2566672"/>
                <a:gd name="connsiteY89" fmla="*/ 1592093 h 2674308"/>
                <a:gd name="connsiteX90" fmla="*/ 2088365 w 2566672"/>
                <a:gd name="connsiteY90" fmla="*/ 1482664 h 2674308"/>
                <a:gd name="connsiteX91" fmla="*/ 2274518 w 2566672"/>
                <a:gd name="connsiteY91" fmla="*/ 1590140 h 2674308"/>
                <a:gd name="connsiteX92" fmla="*/ 1996448 w 2566672"/>
                <a:gd name="connsiteY92" fmla="*/ 1699568 h 2674308"/>
                <a:gd name="connsiteX93" fmla="*/ 2102448 w 2566672"/>
                <a:gd name="connsiteY93" fmla="*/ 1760767 h 2674308"/>
                <a:gd name="connsiteX94" fmla="*/ 2380517 w 2566672"/>
                <a:gd name="connsiteY94" fmla="*/ 1651337 h 2674308"/>
                <a:gd name="connsiteX95" fmla="*/ 2566670 w 2566672"/>
                <a:gd name="connsiteY95" fmla="*/ 1758812 h 2674308"/>
                <a:gd name="connsiteX96" fmla="*/ 2288599 w 2566672"/>
                <a:gd name="connsiteY96" fmla="*/ 1868242 h 2674308"/>
                <a:gd name="connsiteX97" fmla="*/ 2459467 w 2566672"/>
                <a:gd name="connsiteY97" fmla="*/ 1966892 h 2674308"/>
                <a:gd name="connsiteX98" fmla="*/ 2423222 w 2566672"/>
                <a:gd name="connsiteY98" fmla="*/ 2029670 h 2674308"/>
                <a:gd name="connsiteX99" fmla="*/ 2252356 w 2566672"/>
                <a:gd name="connsiteY99" fmla="*/ 1931021 h 2674308"/>
                <a:gd name="connsiteX100" fmla="*/ 2296621 w 2566672"/>
                <a:gd name="connsiteY100" fmla="*/ 2226550 h 2674308"/>
                <a:gd name="connsiteX101" fmla="*/ 2110469 w 2566672"/>
                <a:gd name="connsiteY101" fmla="*/ 2119074 h 2674308"/>
                <a:gd name="connsiteX102" fmla="*/ 2066204 w 2566672"/>
                <a:gd name="connsiteY102" fmla="*/ 1823546 h 2674308"/>
                <a:gd name="connsiteX103" fmla="*/ 1960204 w 2566672"/>
                <a:gd name="connsiteY103" fmla="*/ 1762347 h 2674308"/>
                <a:gd name="connsiteX104" fmla="*/ 2004469 w 2566672"/>
                <a:gd name="connsiteY104" fmla="*/ 2057877 h 2674308"/>
                <a:gd name="connsiteX105" fmla="*/ 1818317 w 2566672"/>
                <a:gd name="connsiteY105" fmla="*/ 1950402 h 2674308"/>
                <a:gd name="connsiteX106" fmla="*/ 1774053 w 2566672"/>
                <a:gd name="connsiteY106" fmla="*/ 1654873 h 2674308"/>
                <a:gd name="connsiteX107" fmla="*/ 1686700 w 2566672"/>
                <a:gd name="connsiteY107" fmla="*/ 1604440 h 2674308"/>
                <a:gd name="connsiteX108" fmla="*/ 1730965 w 2566672"/>
                <a:gd name="connsiteY108" fmla="*/ 1899969 h 2674308"/>
                <a:gd name="connsiteX109" fmla="*/ 1553382 w 2566672"/>
                <a:gd name="connsiteY109" fmla="*/ 1797441 h 2674308"/>
                <a:gd name="connsiteX110" fmla="*/ 1553382 w 2566672"/>
                <a:gd name="connsiteY110" fmla="*/ 2009946 h 2674308"/>
                <a:gd name="connsiteX111" fmla="*/ 1319580 w 2566672"/>
                <a:gd name="connsiteY111" fmla="*/ 1823845 h 2674308"/>
                <a:gd name="connsiteX112" fmla="*/ 1319580 w 2566672"/>
                <a:gd name="connsiteY112" fmla="*/ 1924710 h 2674308"/>
                <a:gd name="connsiteX113" fmla="*/ 1553382 w 2566672"/>
                <a:gd name="connsiteY113" fmla="*/ 2110811 h 2674308"/>
                <a:gd name="connsiteX114" fmla="*/ 1553382 w 2566672"/>
                <a:gd name="connsiteY114" fmla="*/ 2325761 h 2674308"/>
                <a:gd name="connsiteX115" fmla="*/ 1319580 w 2566672"/>
                <a:gd name="connsiteY115" fmla="*/ 2139660 h 2674308"/>
                <a:gd name="connsiteX116" fmla="*/ 1319580 w 2566672"/>
                <a:gd name="connsiteY116" fmla="*/ 2262058 h 2674308"/>
                <a:gd name="connsiteX117" fmla="*/ 1553384 w 2566672"/>
                <a:gd name="connsiteY117" fmla="*/ 2448158 h 2674308"/>
                <a:gd name="connsiteX118" fmla="*/ 1553384 w 2566672"/>
                <a:gd name="connsiteY118" fmla="*/ 2663108 h 2674308"/>
                <a:gd name="connsiteX119" fmla="*/ 1319580 w 2566672"/>
                <a:gd name="connsiteY119" fmla="*/ 2477007 h 2674308"/>
                <a:gd name="connsiteX120" fmla="*/ 1319580 w 2566672"/>
                <a:gd name="connsiteY120" fmla="*/ 2674308 h 2674308"/>
                <a:gd name="connsiteX121" fmla="*/ 1247089 w 2566672"/>
                <a:gd name="connsiteY121" fmla="*/ 2674308 h 2674308"/>
                <a:gd name="connsiteX122" fmla="*/ 1247089 w 2566672"/>
                <a:gd name="connsiteY122" fmla="*/ 2477009 h 2674308"/>
                <a:gd name="connsiteX123" fmla="*/ 1013287 w 2566672"/>
                <a:gd name="connsiteY123" fmla="*/ 2663108 h 2674308"/>
                <a:gd name="connsiteX124" fmla="*/ 1013287 w 2566672"/>
                <a:gd name="connsiteY124" fmla="*/ 2448158 h 2674308"/>
                <a:gd name="connsiteX125" fmla="*/ 1247089 w 2566672"/>
                <a:gd name="connsiteY125" fmla="*/ 2262059 h 2674308"/>
                <a:gd name="connsiteX126" fmla="*/ 1247089 w 2566672"/>
                <a:gd name="connsiteY126" fmla="*/ 2139661 h 2674308"/>
                <a:gd name="connsiteX127" fmla="*/ 1013286 w 2566672"/>
                <a:gd name="connsiteY127" fmla="*/ 2325761 h 2674308"/>
                <a:gd name="connsiteX128" fmla="*/ 1013286 w 2566672"/>
                <a:gd name="connsiteY128" fmla="*/ 2110811 h 2674308"/>
                <a:gd name="connsiteX129" fmla="*/ 1247089 w 2566672"/>
                <a:gd name="connsiteY129" fmla="*/ 1924712 h 2674308"/>
                <a:gd name="connsiteX130" fmla="*/ 1247089 w 2566672"/>
                <a:gd name="connsiteY130" fmla="*/ 1823846 h 2674308"/>
                <a:gd name="connsiteX131" fmla="*/ 1013286 w 2566672"/>
                <a:gd name="connsiteY131" fmla="*/ 2009946 h 2674308"/>
                <a:gd name="connsiteX132" fmla="*/ 1013286 w 2566672"/>
                <a:gd name="connsiteY132" fmla="*/ 1797443 h 2674308"/>
                <a:gd name="connsiteX133" fmla="*/ 835705 w 2566672"/>
                <a:gd name="connsiteY133" fmla="*/ 1899970 h 2674308"/>
                <a:gd name="connsiteX134" fmla="*/ 879971 w 2566672"/>
                <a:gd name="connsiteY134" fmla="*/ 1604439 h 2674308"/>
                <a:gd name="connsiteX135" fmla="*/ 792619 w 2566672"/>
                <a:gd name="connsiteY135" fmla="*/ 1654872 h 2674308"/>
                <a:gd name="connsiteX136" fmla="*/ 748353 w 2566672"/>
                <a:gd name="connsiteY136" fmla="*/ 1950402 h 2674308"/>
                <a:gd name="connsiteX137" fmla="*/ 562201 w 2566672"/>
                <a:gd name="connsiteY137" fmla="*/ 2057877 h 2674308"/>
                <a:gd name="connsiteX138" fmla="*/ 606467 w 2566672"/>
                <a:gd name="connsiteY138" fmla="*/ 1762347 h 2674308"/>
                <a:gd name="connsiteX139" fmla="*/ 500467 w 2566672"/>
                <a:gd name="connsiteY139" fmla="*/ 1823546 h 2674308"/>
                <a:gd name="connsiteX140" fmla="*/ 456202 w 2566672"/>
                <a:gd name="connsiteY140" fmla="*/ 2119077 h 2674308"/>
                <a:gd name="connsiteX141" fmla="*/ 270050 w 2566672"/>
                <a:gd name="connsiteY141" fmla="*/ 2226553 h 2674308"/>
                <a:gd name="connsiteX142" fmla="*/ 314315 w 2566672"/>
                <a:gd name="connsiteY142" fmla="*/ 1931021 h 2674308"/>
                <a:gd name="connsiteX143" fmla="*/ 143448 w 2566672"/>
                <a:gd name="connsiteY143" fmla="*/ 2029671 h 2674308"/>
                <a:gd name="connsiteX144" fmla="*/ 107203 w 2566672"/>
                <a:gd name="connsiteY144" fmla="*/ 1966893 h 2674308"/>
                <a:gd name="connsiteX145" fmla="*/ 278069 w 2566672"/>
                <a:gd name="connsiteY145" fmla="*/ 1868243 h 2674308"/>
                <a:gd name="connsiteX146" fmla="*/ 0 w 2566672"/>
                <a:gd name="connsiteY146" fmla="*/ 1758813 h 2674308"/>
                <a:gd name="connsiteX147" fmla="*/ 186153 w 2566672"/>
                <a:gd name="connsiteY147" fmla="*/ 1651338 h 2674308"/>
                <a:gd name="connsiteX148" fmla="*/ 464221 w 2566672"/>
                <a:gd name="connsiteY148" fmla="*/ 1760768 h 2674308"/>
                <a:gd name="connsiteX149" fmla="*/ 570220 w 2566672"/>
                <a:gd name="connsiteY149" fmla="*/ 1699569 h 2674308"/>
                <a:gd name="connsiteX150" fmla="*/ 292151 w 2566672"/>
                <a:gd name="connsiteY150" fmla="*/ 1590139 h 2674308"/>
                <a:gd name="connsiteX151" fmla="*/ 478304 w 2566672"/>
                <a:gd name="connsiteY151" fmla="*/ 1482663 h 2674308"/>
                <a:gd name="connsiteX152" fmla="*/ 756372 w 2566672"/>
                <a:gd name="connsiteY152" fmla="*/ 1592095 h 2674308"/>
                <a:gd name="connsiteX153" fmla="*/ 843725 w 2566672"/>
                <a:gd name="connsiteY153" fmla="*/ 1541662 h 2674308"/>
                <a:gd name="connsiteX154" fmla="*/ 565655 w 2566672"/>
                <a:gd name="connsiteY154" fmla="*/ 1432231 h 2674308"/>
                <a:gd name="connsiteX155" fmla="*/ 743239 w 2566672"/>
                <a:gd name="connsiteY155" fmla="*/ 1329703 h 2674308"/>
                <a:gd name="connsiteX156" fmla="*/ 565656 w 2566672"/>
                <a:gd name="connsiteY156" fmla="*/ 1227176 h 2674308"/>
                <a:gd name="connsiteX157" fmla="*/ 843726 w 2566672"/>
                <a:gd name="connsiteY157" fmla="*/ 1117747 h 2674308"/>
                <a:gd name="connsiteX158" fmla="*/ 756373 w 2566672"/>
                <a:gd name="connsiteY158" fmla="*/ 1067314 h 2674308"/>
                <a:gd name="connsiteX159" fmla="*/ 478304 w 2566672"/>
                <a:gd name="connsiteY159" fmla="*/ 1176743 h 2674308"/>
                <a:gd name="connsiteX160" fmla="*/ 292152 w 2566672"/>
                <a:gd name="connsiteY160" fmla="*/ 1069268 h 2674308"/>
                <a:gd name="connsiteX161" fmla="*/ 570222 w 2566672"/>
                <a:gd name="connsiteY161" fmla="*/ 959840 h 2674308"/>
                <a:gd name="connsiteX162" fmla="*/ 464222 w 2566672"/>
                <a:gd name="connsiteY162" fmla="*/ 898641 h 2674308"/>
                <a:gd name="connsiteX163" fmla="*/ 186152 w 2566672"/>
                <a:gd name="connsiteY163" fmla="*/ 1008071 h 2674308"/>
                <a:gd name="connsiteX164" fmla="*/ 0 w 2566672"/>
                <a:gd name="connsiteY164" fmla="*/ 900596 h 2674308"/>
                <a:gd name="connsiteX165" fmla="*/ 278071 w 2566672"/>
                <a:gd name="connsiteY165" fmla="*/ 791166 h 2674308"/>
                <a:gd name="connsiteX166" fmla="*/ 107203 w 2566672"/>
                <a:gd name="connsiteY166" fmla="*/ 692516 h 2674308"/>
                <a:gd name="connsiteX167" fmla="*/ 143448 w 2566672"/>
                <a:gd name="connsiteY167" fmla="*/ 629737 h 2674308"/>
                <a:gd name="connsiteX168" fmla="*/ 314314 w 2566672"/>
                <a:gd name="connsiteY168" fmla="*/ 728387 h 2674308"/>
                <a:gd name="connsiteX169" fmla="*/ 270049 w 2566672"/>
                <a:gd name="connsiteY169" fmla="*/ 432858 h 2674308"/>
                <a:gd name="connsiteX170" fmla="*/ 456201 w 2566672"/>
                <a:gd name="connsiteY170" fmla="*/ 540333 h 2674308"/>
                <a:gd name="connsiteX171" fmla="*/ 500466 w 2566672"/>
                <a:gd name="connsiteY171" fmla="*/ 835862 h 2674308"/>
                <a:gd name="connsiteX172" fmla="*/ 606466 w 2566672"/>
                <a:gd name="connsiteY172" fmla="*/ 897061 h 2674308"/>
                <a:gd name="connsiteX173" fmla="*/ 562200 w 2566672"/>
                <a:gd name="connsiteY173" fmla="*/ 601531 h 2674308"/>
                <a:gd name="connsiteX174" fmla="*/ 748353 w 2566672"/>
                <a:gd name="connsiteY174" fmla="*/ 709006 h 2674308"/>
                <a:gd name="connsiteX175" fmla="*/ 792617 w 2566672"/>
                <a:gd name="connsiteY175" fmla="*/ 1004535 h 2674308"/>
                <a:gd name="connsiteX176" fmla="*/ 879970 w 2566672"/>
                <a:gd name="connsiteY176" fmla="*/ 1054968 h 2674308"/>
                <a:gd name="connsiteX177" fmla="*/ 835704 w 2566672"/>
                <a:gd name="connsiteY177" fmla="*/ 759439 h 2674308"/>
                <a:gd name="connsiteX178" fmla="*/ 1013287 w 2566672"/>
                <a:gd name="connsiteY178" fmla="*/ 861966 h 2674308"/>
                <a:gd name="connsiteX179" fmla="*/ 1013287 w 2566672"/>
                <a:gd name="connsiteY179" fmla="*/ 664362 h 2674308"/>
                <a:gd name="connsiteX180" fmla="*/ 1247090 w 2566672"/>
                <a:gd name="connsiteY180" fmla="*/ 850463 h 2674308"/>
                <a:gd name="connsiteX181" fmla="*/ 1247090 w 2566672"/>
                <a:gd name="connsiteY181" fmla="*/ 749597 h 2674308"/>
                <a:gd name="connsiteX182" fmla="*/ 1013287 w 2566672"/>
                <a:gd name="connsiteY182" fmla="*/ 563497 h 2674308"/>
                <a:gd name="connsiteX183" fmla="*/ 1013287 w 2566672"/>
                <a:gd name="connsiteY183" fmla="*/ 348547 h 2674308"/>
                <a:gd name="connsiteX184" fmla="*/ 1247090 w 2566672"/>
                <a:gd name="connsiteY184" fmla="*/ 534648 h 2674308"/>
                <a:gd name="connsiteX185" fmla="*/ 1247090 w 2566672"/>
                <a:gd name="connsiteY185" fmla="*/ 412250 h 2674308"/>
                <a:gd name="connsiteX186" fmla="*/ 1013286 w 2566672"/>
                <a:gd name="connsiteY186" fmla="*/ 226150 h 2674308"/>
                <a:gd name="connsiteX187" fmla="*/ 1013286 w 2566672"/>
                <a:gd name="connsiteY187" fmla="*/ 11199 h 2674308"/>
                <a:gd name="connsiteX188" fmla="*/ 1247090 w 2566672"/>
                <a:gd name="connsiteY188" fmla="*/ 197301 h 267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66672" h="2674308">
                  <a:moveTo>
                    <a:pt x="1165794" y="1439420"/>
                  </a:moveTo>
                  <a:lnTo>
                    <a:pt x="1107069" y="1473325"/>
                  </a:lnTo>
                  <a:lnTo>
                    <a:pt x="1066123" y="1496965"/>
                  </a:lnTo>
                  <a:lnTo>
                    <a:pt x="1022592" y="1787588"/>
                  </a:lnTo>
                  <a:lnTo>
                    <a:pt x="1247089" y="1608896"/>
                  </a:lnTo>
                  <a:lnTo>
                    <a:pt x="1247089" y="1482130"/>
                  </a:lnTo>
                  <a:lnTo>
                    <a:pt x="1219322" y="1476524"/>
                  </a:lnTo>
                  <a:cubicBezTo>
                    <a:pt x="1199647" y="1468203"/>
                    <a:pt x="1181928" y="1456161"/>
                    <a:pt x="1167048" y="1441280"/>
                  </a:cubicBezTo>
                  <a:close/>
                  <a:moveTo>
                    <a:pt x="1400878" y="1439420"/>
                  </a:moveTo>
                  <a:lnTo>
                    <a:pt x="1399624" y="1441280"/>
                  </a:lnTo>
                  <a:cubicBezTo>
                    <a:pt x="1384744" y="1456161"/>
                    <a:pt x="1367025" y="1468203"/>
                    <a:pt x="1347350" y="1476524"/>
                  </a:cubicBezTo>
                  <a:lnTo>
                    <a:pt x="1319581" y="1482131"/>
                  </a:lnTo>
                  <a:lnTo>
                    <a:pt x="1319581" y="1561615"/>
                  </a:lnTo>
                  <a:lnTo>
                    <a:pt x="1319580" y="1561615"/>
                  </a:lnTo>
                  <a:lnTo>
                    <a:pt x="1319580" y="1608895"/>
                  </a:lnTo>
                  <a:lnTo>
                    <a:pt x="1544078" y="1787590"/>
                  </a:lnTo>
                  <a:lnTo>
                    <a:pt x="1500548" y="1496964"/>
                  </a:lnTo>
                  <a:close/>
                  <a:moveTo>
                    <a:pt x="1536795" y="1225223"/>
                  </a:moveTo>
                  <a:lnTo>
                    <a:pt x="1439044" y="1281660"/>
                  </a:lnTo>
                  <a:lnTo>
                    <a:pt x="1447792" y="1324992"/>
                  </a:lnTo>
                  <a:lnTo>
                    <a:pt x="1437339" y="1376766"/>
                  </a:lnTo>
                  <a:lnTo>
                    <a:pt x="1495847" y="1410545"/>
                  </a:lnTo>
                  <a:lnTo>
                    <a:pt x="1495847" y="1410546"/>
                  </a:lnTo>
                  <a:lnTo>
                    <a:pt x="1536792" y="1434186"/>
                  </a:lnTo>
                  <a:lnTo>
                    <a:pt x="1802288" y="1329705"/>
                  </a:lnTo>
                  <a:close/>
                  <a:moveTo>
                    <a:pt x="1029878" y="1225222"/>
                  </a:moveTo>
                  <a:lnTo>
                    <a:pt x="764381" y="1329704"/>
                  </a:lnTo>
                  <a:lnTo>
                    <a:pt x="1029877" y="1434186"/>
                  </a:lnTo>
                  <a:lnTo>
                    <a:pt x="1129333" y="1376766"/>
                  </a:lnTo>
                  <a:lnTo>
                    <a:pt x="1118880" y="1324992"/>
                  </a:lnTo>
                  <a:lnTo>
                    <a:pt x="1127628" y="1281660"/>
                  </a:lnTo>
                  <a:lnTo>
                    <a:pt x="1070823" y="1248863"/>
                  </a:lnTo>
                  <a:lnTo>
                    <a:pt x="1070823" y="1248862"/>
                  </a:lnTo>
                  <a:close/>
                  <a:moveTo>
                    <a:pt x="1025125" y="888735"/>
                  </a:moveTo>
                  <a:lnTo>
                    <a:pt x="1066122" y="1162443"/>
                  </a:lnTo>
                  <a:lnTo>
                    <a:pt x="1161220" y="1217348"/>
                  </a:lnTo>
                  <a:lnTo>
                    <a:pt x="1167048" y="1208704"/>
                  </a:lnTo>
                  <a:cubicBezTo>
                    <a:pt x="1181928" y="1193824"/>
                    <a:pt x="1199647" y="1181782"/>
                    <a:pt x="1219322" y="1173460"/>
                  </a:cubicBezTo>
                  <a:lnTo>
                    <a:pt x="1247089" y="1167854"/>
                  </a:lnTo>
                  <a:lnTo>
                    <a:pt x="1247089" y="1112692"/>
                  </a:lnTo>
                  <a:lnTo>
                    <a:pt x="1247090" y="1112692"/>
                  </a:lnTo>
                  <a:lnTo>
                    <a:pt x="1247090" y="1065413"/>
                  </a:lnTo>
                  <a:close/>
                  <a:moveTo>
                    <a:pt x="1541547" y="888734"/>
                  </a:moveTo>
                  <a:lnTo>
                    <a:pt x="1319581" y="1065412"/>
                  </a:lnTo>
                  <a:lnTo>
                    <a:pt x="1319581" y="1167854"/>
                  </a:lnTo>
                  <a:lnTo>
                    <a:pt x="1347350" y="1173460"/>
                  </a:lnTo>
                  <a:cubicBezTo>
                    <a:pt x="1367025" y="1181782"/>
                    <a:pt x="1384744" y="1193824"/>
                    <a:pt x="1399624" y="1208704"/>
                  </a:cubicBezTo>
                  <a:lnTo>
                    <a:pt x="1405452" y="1217348"/>
                  </a:lnTo>
                  <a:lnTo>
                    <a:pt x="1459603" y="1186084"/>
                  </a:lnTo>
                  <a:lnTo>
                    <a:pt x="1459603" y="1186085"/>
                  </a:lnTo>
                  <a:lnTo>
                    <a:pt x="1500549" y="1162445"/>
                  </a:lnTo>
                  <a:close/>
                  <a:moveTo>
                    <a:pt x="1247090" y="0"/>
                  </a:moveTo>
                  <a:lnTo>
                    <a:pt x="1319581" y="0"/>
                  </a:lnTo>
                  <a:lnTo>
                    <a:pt x="1319581" y="197299"/>
                  </a:lnTo>
                  <a:lnTo>
                    <a:pt x="1553383" y="11199"/>
                  </a:lnTo>
                  <a:lnTo>
                    <a:pt x="1553383" y="226150"/>
                  </a:lnTo>
                  <a:lnTo>
                    <a:pt x="1319581" y="412248"/>
                  </a:lnTo>
                  <a:lnTo>
                    <a:pt x="1319581" y="534646"/>
                  </a:lnTo>
                  <a:lnTo>
                    <a:pt x="1553384" y="348547"/>
                  </a:lnTo>
                  <a:lnTo>
                    <a:pt x="1553384" y="563497"/>
                  </a:lnTo>
                  <a:lnTo>
                    <a:pt x="1319581" y="749596"/>
                  </a:lnTo>
                  <a:lnTo>
                    <a:pt x="1319581" y="850462"/>
                  </a:lnTo>
                  <a:lnTo>
                    <a:pt x="1553384" y="664362"/>
                  </a:lnTo>
                  <a:lnTo>
                    <a:pt x="1553384" y="861968"/>
                  </a:lnTo>
                  <a:lnTo>
                    <a:pt x="1730967" y="759440"/>
                  </a:lnTo>
                  <a:lnTo>
                    <a:pt x="1686700" y="1054970"/>
                  </a:lnTo>
                  <a:lnTo>
                    <a:pt x="1774053" y="1004537"/>
                  </a:lnTo>
                  <a:lnTo>
                    <a:pt x="1818319" y="709007"/>
                  </a:lnTo>
                  <a:lnTo>
                    <a:pt x="2004471" y="601532"/>
                  </a:lnTo>
                  <a:lnTo>
                    <a:pt x="1960205" y="897063"/>
                  </a:lnTo>
                  <a:lnTo>
                    <a:pt x="2066205" y="835864"/>
                  </a:lnTo>
                  <a:lnTo>
                    <a:pt x="2110470" y="540332"/>
                  </a:lnTo>
                  <a:lnTo>
                    <a:pt x="2296622" y="432857"/>
                  </a:lnTo>
                  <a:lnTo>
                    <a:pt x="2252356" y="728389"/>
                  </a:lnTo>
                  <a:lnTo>
                    <a:pt x="2423224" y="629739"/>
                  </a:lnTo>
                  <a:lnTo>
                    <a:pt x="2459469" y="692517"/>
                  </a:lnTo>
                  <a:lnTo>
                    <a:pt x="2288603" y="791167"/>
                  </a:lnTo>
                  <a:lnTo>
                    <a:pt x="2566672" y="900597"/>
                  </a:lnTo>
                  <a:lnTo>
                    <a:pt x="2380519" y="1008072"/>
                  </a:lnTo>
                  <a:lnTo>
                    <a:pt x="2102451" y="898641"/>
                  </a:lnTo>
                  <a:lnTo>
                    <a:pt x="1996451" y="959840"/>
                  </a:lnTo>
                  <a:lnTo>
                    <a:pt x="2274521" y="1069271"/>
                  </a:lnTo>
                  <a:lnTo>
                    <a:pt x="2088368" y="1176746"/>
                  </a:lnTo>
                  <a:lnTo>
                    <a:pt x="1810300" y="1067315"/>
                  </a:lnTo>
                  <a:lnTo>
                    <a:pt x="1722947" y="1117748"/>
                  </a:lnTo>
                  <a:lnTo>
                    <a:pt x="2001016" y="1227179"/>
                  </a:lnTo>
                  <a:lnTo>
                    <a:pt x="1823434" y="1329706"/>
                  </a:lnTo>
                  <a:lnTo>
                    <a:pt x="2001013" y="1432232"/>
                  </a:lnTo>
                  <a:lnTo>
                    <a:pt x="1722944" y="1541660"/>
                  </a:lnTo>
                  <a:lnTo>
                    <a:pt x="1810296" y="1592093"/>
                  </a:lnTo>
                  <a:lnTo>
                    <a:pt x="2088365" y="1482664"/>
                  </a:lnTo>
                  <a:lnTo>
                    <a:pt x="2274518" y="1590140"/>
                  </a:lnTo>
                  <a:lnTo>
                    <a:pt x="1996448" y="1699568"/>
                  </a:lnTo>
                  <a:lnTo>
                    <a:pt x="2102448" y="1760767"/>
                  </a:lnTo>
                  <a:lnTo>
                    <a:pt x="2380517" y="1651337"/>
                  </a:lnTo>
                  <a:lnTo>
                    <a:pt x="2566670" y="1758812"/>
                  </a:lnTo>
                  <a:lnTo>
                    <a:pt x="2288599" y="1868242"/>
                  </a:lnTo>
                  <a:lnTo>
                    <a:pt x="2459467" y="1966892"/>
                  </a:lnTo>
                  <a:lnTo>
                    <a:pt x="2423222" y="2029670"/>
                  </a:lnTo>
                  <a:lnTo>
                    <a:pt x="2252356" y="1931021"/>
                  </a:lnTo>
                  <a:lnTo>
                    <a:pt x="2296621" y="2226550"/>
                  </a:lnTo>
                  <a:lnTo>
                    <a:pt x="2110469" y="2119074"/>
                  </a:lnTo>
                  <a:lnTo>
                    <a:pt x="2066204" y="1823546"/>
                  </a:lnTo>
                  <a:lnTo>
                    <a:pt x="1960204" y="1762347"/>
                  </a:lnTo>
                  <a:lnTo>
                    <a:pt x="2004469" y="2057877"/>
                  </a:lnTo>
                  <a:lnTo>
                    <a:pt x="1818317" y="1950402"/>
                  </a:lnTo>
                  <a:lnTo>
                    <a:pt x="1774053" y="1654873"/>
                  </a:lnTo>
                  <a:lnTo>
                    <a:pt x="1686700" y="1604440"/>
                  </a:lnTo>
                  <a:lnTo>
                    <a:pt x="1730965" y="1899969"/>
                  </a:lnTo>
                  <a:lnTo>
                    <a:pt x="1553382" y="1797441"/>
                  </a:lnTo>
                  <a:lnTo>
                    <a:pt x="1553382" y="2009946"/>
                  </a:lnTo>
                  <a:lnTo>
                    <a:pt x="1319580" y="1823845"/>
                  </a:lnTo>
                  <a:lnTo>
                    <a:pt x="1319580" y="1924710"/>
                  </a:lnTo>
                  <a:lnTo>
                    <a:pt x="1553382" y="2110811"/>
                  </a:lnTo>
                  <a:lnTo>
                    <a:pt x="1553382" y="2325761"/>
                  </a:lnTo>
                  <a:lnTo>
                    <a:pt x="1319580" y="2139660"/>
                  </a:lnTo>
                  <a:lnTo>
                    <a:pt x="1319580" y="2262058"/>
                  </a:lnTo>
                  <a:lnTo>
                    <a:pt x="1553384" y="2448158"/>
                  </a:lnTo>
                  <a:lnTo>
                    <a:pt x="1553384" y="2663108"/>
                  </a:lnTo>
                  <a:lnTo>
                    <a:pt x="1319580" y="2477007"/>
                  </a:lnTo>
                  <a:lnTo>
                    <a:pt x="1319580" y="2674308"/>
                  </a:lnTo>
                  <a:lnTo>
                    <a:pt x="1247089" y="2674308"/>
                  </a:lnTo>
                  <a:lnTo>
                    <a:pt x="1247089" y="2477009"/>
                  </a:lnTo>
                  <a:lnTo>
                    <a:pt x="1013287" y="2663108"/>
                  </a:lnTo>
                  <a:lnTo>
                    <a:pt x="1013287" y="2448158"/>
                  </a:lnTo>
                  <a:lnTo>
                    <a:pt x="1247089" y="2262059"/>
                  </a:lnTo>
                  <a:lnTo>
                    <a:pt x="1247089" y="2139661"/>
                  </a:lnTo>
                  <a:lnTo>
                    <a:pt x="1013286" y="2325761"/>
                  </a:lnTo>
                  <a:lnTo>
                    <a:pt x="1013286" y="2110811"/>
                  </a:lnTo>
                  <a:lnTo>
                    <a:pt x="1247089" y="1924712"/>
                  </a:lnTo>
                  <a:lnTo>
                    <a:pt x="1247089" y="1823846"/>
                  </a:lnTo>
                  <a:lnTo>
                    <a:pt x="1013286" y="2009946"/>
                  </a:lnTo>
                  <a:lnTo>
                    <a:pt x="1013286" y="1797443"/>
                  </a:lnTo>
                  <a:lnTo>
                    <a:pt x="835705" y="1899970"/>
                  </a:lnTo>
                  <a:lnTo>
                    <a:pt x="879971" y="1604439"/>
                  </a:lnTo>
                  <a:lnTo>
                    <a:pt x="792619" y="1654872"/>
                  </a:lnTo>
                  <a:lnTo>
                    <a:pt x="748353" y="1950402"/>
                  </a:lnTo>
                  <a:lnTo>
                    <a:pt x="562201" y="2057877"/>
                  </a:lnTo>
                  <a:lnTo>
                    <a:pt x="606467" y="1762347"/>
                  </a:lnTo>
                  <a:lnTo>
                    <a:pt x="500467" y="1823546"/>
                  </a:lnTo>
                  <a:lnTo>
                    <a:pt x="456202" y="2119077"/>
                  </a:lnTo>
                  <a:lnTo>
                    <a:pt x="270050" y="2226553"/>
                  </a:lnTo>
                  <a:lnTo>
                    <a:pt x="314315" y="1931021"/>
                  </a:lnTo>
                  <a:lnTo>
                    <a:pt x="143448" y="2029671"/>
                  </a:lnTo>
                  <a:lnTo>
                    <a:pt x="107203" y="1966893"/>
                  </a:lnTo>
                  <a:lnTo>
                    <a:pt x="278069" y="1868243"/>
                  </a:lnTo>
                  <a:lnTo>
                    <a:pt x="0" y="1758813"/>
                  </a:lnTo>
                  <a:lnTo>
                    <a:pt x="186153" y="1651338"/>
                  </a:lnTo>
                  <a:lnTo>
                    <a:pt x="464221" y="1760768"/>
                  </a:lnTo>
                  <a:lnTo>
                    <a:pt x="570220" y="1699569"/>
                  </a:lnTo>
                  <a:lnTo>
                    <a:pt x="292151" y="1590139"/>
                  </a:lnTo>
                  <a:lnTo>
                    <a:pt x="478304" y="1482663"/>
                  </a:lnTo>
                  <a:lnTo>
                    <a:pt x="756372" y="1592095"/>
                  </a:lnTo>
                  <a:lnTo>
                    <a:pt x="843725" y="1541662"/>
                  </a:lnTo>
                  <a:lnTo>
                    <a:pt x="565655" y="1432231"/>
                  </a:lnTo>
                  <a:lnTo>
                    <a:pt x="743239" y="1329703"/>
                  </a:lnTo>
                  <a:lnTo>
                    <a:pt x="565656" y="1227176"/>
                  </a:lnTo>
                  <a:lnTo>
                    <a:pt x="843726" y="1117747"/>
                  </a:lnTo>
                  <a:lnTo>
                    <a:pt x="756373" y="1067314"/>
                  </a:lnTo>
                  <a:lnTo>
                    <a:pt x="478304" y="1176743"/>
                  </a:lnTo>
                  <a:lnTo>
                    <a:pt x="292152" y="1069268"/>
                  </a:lnTo>
                  <a:lnTo>
                    <a:pt x="570222" y="959840"/>
                  </a:lnTo>
                  <a:lnTo>
                    <a:pt x="464222" y="898641"/>
                  </a:lnTo>
                  <a:lnTo>
                    <a:pt x="186152" y="1008071"/>
                  </a:lnTo>
                  <a:lnTo>
                    <a:pt x="0" y="900596"/>
                  </a:lnTo>
                  <a:lnTo>
                    <a:pt x="278071" y="791166"/>
                  </a:lnTo>
                  <a:lnTo>
                    <a:pt x="107203" y="692516"/>
                  </a:lnTo>
                  <a:lnTo>
                    <a:pt x="143448" y="629737"/>
                  </a:lnTo>
                  <a:lnTo>
                    <a:pt x="314314" y="728387"/>
                  </a:lnTo>
                  <a:lnTo>
                    <a:pt x="270049" y="432858"/>
                  </a:lnTo>
                  <a:lnTo>
                    <a:pt x="456201" y="540333"/>
                  </a:lnTo>
                  <a:lnTo>
                    <a:pt x="500466" y="835862"/>
                  </a:lnTo>
                  <a:lnTo>
                    <a:pt x="606466" y="897061"/>
                  </a:lnTo>
                  <a:lnTo>
                    <a:pt x="562200" y="601531"/>
                  </a:lnTo>
                  <a:lnTo>
                    <a:pt x="748353" y="709006"/>
                  </a:lnTo>
                  <a:lnTo>
                    <a:pt x="792617" y="1004535"/>
                  </a:lnTo>
                  <a:lnTo>
                    <a:pt x="879970" y="1054968"/>
                  </a:lnTo>
                  <a:lnTo>
                    <a:pt x="835704" y="759439"/>
                  </a:lnTo>
                  <a:lnTo>
                    <a:pt x="1013287" y="861966"/>
                  </a:lnTo>
                  <a:lnTo>
                    <a:pt x="1013287" y="664362"/>
                  </a:lnTo>
                  <a:lnTo>
                    <a:pt x="1247090" y="850463"/>
                  </a:lnTo>
                  <a:lnTo>
                    <a:pt x="1247090" y="749597"/>
                  </a:lnTo>
                  <a:lnTo>
                    <a:pt x="1013287" y="563497"/>
                  </a:lnTo>
                  <a:lnTo>
                    <a:pt x="1013287" y="348547"/>
                  </a:lnTo>
                  <a:lnTo>
                    <a:pt x="1247090" y="534648"/>
                  </a:lnTo>
                  <a:lnTo>
                    <a:pt x="1247090" y="412250"/>
                  </a:lnTo>
                  <a:lnTo>
                    <a:pt x="1013286" y="226150"/>
                  </a:lnTo>
                  <a:lnTo>
                    <a:pt x="1013286" y="11199"/>
                  </a:lnTo>
                  <a:lnTo>
                    <a:pt x="1247090" y="197301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20D02D27-2FC1-48C3-9382-D14A9DAADA13}"/>
              </a:ext>
            </a:extLst>
          </p:cNvPr>
          <p:cNvGrpSpPr/>
          <p:nvPr/>
        </p:nvGrpSpPr>
        <p:grpSpPr>
          <a:xfrm>
            <a:off x="3745798" y="1087301"/>
            <a:ext cx="2414404" cy="2270784"/>
            <a:chOff x="3658966" y="1052424"/>
            <a:chExt cx="2568932" cy="241612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80318CC-B28B-4CA3-95FB-C49F1ED68A1A}"/>
                </a:ext>
              </a:extLst>
            </p:cNvPr>
            <p:cNvGrpSpPr/>
            <p:nvPr/>
          </p:nvGrpSpPr>
          <p:grpSpPr>
            <a:xfrm>
              <a:off x="4529093" y="1792681"/>
              <a:ext cx="827537" cy="935605"/>
              <a:chOff x="729226" y="4145665"/>
              <a:chExt cx="1565068" cy="1769453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9270FDD-DADB-475E-967D-9605DAFB8691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7B7858B-37EB-4C13-B032-706B2606B9A5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18CAE24-DBBB-49A9-B73A-3546137B9142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六角形 23">
                <a:extLst>
                  <a:ext uri="{FF2B5EF4-FFF2-40B4-BE49-F238E27FC236}">
                    <a16:creationId xmlns:a16="http://schemas.microsoft.com/office/drawing/2014/main" id="{6BDEA971-2411-4996-96AF-B70205DDD74F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六角形 24">
                <a:extLst>
                  <a:ext uri="{FF2B5EF4-FFF2-40B4-BE49-F238E27FC236}">
                    <a16:creationId xmlns:a16="http://schemas.microsoft.com/office/drawing/2014/main" id="{EDB1174F-9EE5-43D1-A7ED-B84ABF4151D4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六角形 25">
                <a:extLst>
                  <a:ext uri="{FF2B5EF4-FFF2-40B4-BE49-F238E27FC236}">
                    <a16:creationId xmlns:a16="http://schemas.microsoft.com/office/drawing/2014/main" id="{E552BA30-9EEA-4519-ACFE-2F7E97265237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六角形 26">
                <a:extLst>
                  <a:ext uri="{FF2B5EF4-FFF2-40B4-BE49-F238E27FC236}">
                    <a16:creationId xmlns:a16="http://schemas.microsoft.com/office/drawing/2014/main" id="{4B9D2E17-6712-468A-B5DC-7C1772B216EB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六角形 27">
                <a:extLst>
                  <a:ext uri="{FF2B5EF4-FFF2-40B4-BE49-F238E27FC236}">
                    <a16:creationId xmlns:a16="http://schemas.microsoft.com/office/drawing/2014/main" id="{FEE021FB-C819-4731-95C6-8ED94002FB8C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六角形 28">
                <a:extLst>
                  <a:ext uri="{FF2B5EF4-FFF2-40B4-BE49-F238E27FC236}">
                    <a16:creationId xmlns:a16="http://schemas.microsoft.com/office/drawing/2014/main" id="{63086010-AEE7-4DDC-867C-AB16C8CAB565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BA2D0E88-E280-4CBE-A206-F489A78C349F}"/>
                </a:ext>
              </a:extLst>
            </p:cNvPr>
            <p:cNvGrpSpPr/>
            <p:nvPr/>
          </p:nvGrpSpPr>
          <p:grpSpPr>
            <a:xfrm>
              <a:off x="3658966" y="1792681"/>
              <a:ext cx="827537" cy="935605"/>
              <a:chOff x="729226" y="4145665"/>
              <a:chExt cx="1565068" cy="1769453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C53E1C9-9EC7-4154-8D0D-34DB4B89D9C0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49AF9C44-ED96-49BF-8C37-92C4ED79656E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4A067F5-248F-4400-8A07-C9268C75C3D8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六角形 33">
                <a:extLst>
                  <a:ext uri="{FF2B5EF4-FFF2-40B4-BE49-F238E27FC236}">
                    <a16:creationId xmlns:a16="http://schemas.microsoft.com/office/drawing/2014/main" id="{211D00AE-00A9-4F07-9E7E-B8C0B3104E3E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六角形 34">
                <a:extLst>
                  <a:ext uri="{FF2B5EF4-FFF2-40B4-BE49-F238E27FC236}">
                    <a16:creationId xmlns:a16="http://schemas.microsoft.com/office/drawing/2014/main" id="{8E11592B-19F8-49E2-8D33-23D6B1160CF6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六角形 35">
                <a:extLst>
                  <a:ext uri="{FF2B5EF4-FFF2-40B4-BE49-F238E27FC236}">
                    <a16:creationId xmlns:a16="http://schemas.microsoft.com/office/drawing/2014/main" id="{ACF00894-DD20-4438-B70F-8A021C556C27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六角形 36">
                <a:extLst>
                  <a:ext uri="{FF2B5EF4-FFF2-40B4-BE49-F238E27FC236}">
                    <a16:creationId xmlns:a16="http://schemas.microsoft.com/office/drawing/2014/main" id="{334EC921-53F2-4F59-A5A7-3F81D103DE0F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六角形 37">
                <a:extLst>
                  <a:ext uri="{FF2B5EF4-FFF2-40B4-BE49-F238E27FC236}">
                    <a16:creationId xmlns:a16="http://schemas.microsoft.com/office/drawing/2014/main" id="{A66E7169-8D42-4051-869E-521F082D99E9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六角形 38">
                <a:extLst>
                  <a:ext uri="{FF2B5EF4-FFF2-40B4-BE49-F238E27FC236}">
                    <a16:creationId xmlns:a16="http://schemas.microsoft.com/office/drawing/2014/main" id="{26C72140-C0C9-49E8-90EF-2BF05F8CC20D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14D62755-D819-4C96-B798-CE14EACBA092}"/>
                </a:ext>
              </a:extLst>
            </p:cNvPr>
            <p:cNvGrpSpPr/>
            <p:nvPr/>
          </p:nvGrpSpPr>
          <p:grpSpPr>
            <a:xfrm>
              <a:off x="4094030" y="1052424"/>
              <a:ext cx="827537" cy="935605"/>
              <a:chOff x="729226" y="4145665"/>
              <a:chExt cx="1565068" cy="1769453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9ECB812-0B8B-46BA-815F-C05D65AA1AD2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E5BE6BED-CBD8-40AE-8171-9E3808003F7A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191D88A-FCE8-4C2F-939E-6694D3390512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六角形 43">
                <a:extLst>
                  <a:ext uri="{FF2B5EF4-FFF2-40B4-BE49-F238E27FC236}">
                    <a16:creationId xmlns:a16="http://schemas.microsoft.com/office/drawing/2014/main" id="{631E6DEB-D96B-4A33-948D-4A546FC6CF72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六角形 44">
                <a:extLst>
                  <a:ext uri="{FF2B5EF4-FFF2-40B4-BE49-F238E27FC236}">
                    <a16:creationId xmlns:a16="http://schemas.microsoft.com/office/drawing/2014/main" id="{5D469AA7-93EB-4B53-A7E3-F5F3DC807E1D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六角形 45">
                <a:extLst>
                  <a:ext uri="{FF2B5EF4-FFF2-40B4-BE49-F238E27FC236}">
                    <a16:creationId xmlns:a16="http://schemas.microsoft.com/office/drawing/2014/main" id="{17C8AD61-5728-4DD6-A3D0-F975CBAEB785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六角形 46">
                <a:extLst>
                  <a:ext uri="{FF2B5EF4-FFF2-40B4-BE49-F238E27FC236}">
                    <a16:creationId xmlns:a16="http://schemas.microsoft.com/office/drawing/2014/main" id="{74F33AB2-5C17-4B80-9A28-E17DC02CC443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六角形 47">
                <a:extLst>
                  <a:ext uri="{FF2B5EF4-FFF2-40B4-BE49-F238E27FC236}">
                    <a16:creationId xmlns:a16="http://schemas.microsoft.com/office/drawing/2014/main" id="{27CF7C19-7A00-456B-BA7B-409292E91DB4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六角形 48">
                <a:extLst>
                  <a:ext uri="{FF2B5EF4-FFF2-40B4-BE49-F238E27FC236}">
                    <a16:creationId xmlns:a16="http://schemas.microsoft.com/office/drawing/2014/main" id="{4E4940ED-3019-4871-939A-0A10EA9DFA61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872066E9-7BF4-41F8-9C53-31E39917EEF9}"/>
                </a:ext>
              </a:extLst>
            </p:cNvPr>
            <p:cNvGrpSpPr/>
            <p:nvPr/>
          </p:nvGrpSpPr>
          <p:grpSpPr>
            <a:xfrm>
              <a:off x="4094030" y="2532939"/>
              <a:ext cx="827537" cy="935605"/>
              <a:chOff x="729226" y="4145665"/>
              <a:chExt cx="1565068" cy="1769453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03127D8-2BB6-4E6A-B3E5-A1E669C2E126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82C79DFB-04D2-4396-96D2-19717ACB7AB7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52D6958-747A-4A0A-9A78-0FF634A6560C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六角形 53">
                <a:extLst>
                  <a:ext uri="{FF2B5EF4-FFF2-40B4-BE49-F238E27FC236}">
                    <a16:creationId xmlns:a16="http://schemas.microsoft.com/office/drawing/2014/main" id="{04D5A6BC-E0BB-47EE-A6AE-85BA1EA793E5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六角形 54">
                <a:extLst>
                  <a:ext uri="{FF2B5EF4-FFF2-40B4-BE49-F238E27FC236}">
                    <a16:creationId xmlns:a16="http://schemas.microsoft.com/office/drawing/2014/main" id="{6F3B225E-A3FA-4B51-B642-8F39F9C372F6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六角形 55">
                <a:extLst>
                  <a:ext uri="{FF2B5EF4-FFF2-40B4-BE49-F238E27FC236}">
                    <a16:creationId xmlns:a16="http://schemas.microsoft.com/office/drawing/2014/main" id="{BC2EFB67-9765-4E90-94E9-DCBEBD66F827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六角形 56">
                <a:extLst>
                  <a:ext uri="{FF2B5EF4-FFF2-40B4-BE49-F238E27FC236}">
                    <a16:creationId xmlns:a16="http://schemas.microsoft.com/office/drawing/2014/main" id="{99F1C3AE-630D-4D15-B932-0D355E31C381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六角形 57">
                <a:extLst>
                  <a:ext uri="{FF2B5EF4-FFF2-40B4-BE49-F238E27FC236}">
                    <a16:creationId xmlns:a16="http://schemas.microsoft.com/office/drawing/2014/main" id="{551B84BB-5110-442F-9F9A-F00EF7D26A65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六角形 58">
                <a:extLst>
                  <a:ext uri="{FF2B5EF4-FFF2-40B4-BE49-F238E27FC236}">
                    <a16:creationId xmlns:a16="http://schemas.microsoft.com/office/drawing/2014/main" id="{6B949678-A920-4BD1-8CF9-E1C73E5468C8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BB4F1C4-220B-48DE-AFE9-21E20F6A0363}"/>
                </a:ext>
              </a:extLst>
            </p:cNvPr>
            <p:cNvGrpSpPr/>
            <p:nvPr/>
          </p:nvGrpSpPr>
          <p:grpSpPr>
            <a:xfrm>
              <a:off x="4965298" y="1052424"/>
              <a:ext cx="827537" cy="935605"/>
              <a:chOff x="729226" y="4145665"/>
              <a:chExt cx="1565068" cy="1769453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BCBC4BE-051D-4A31-96DC-0D22C4CFB83F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78DE460-49C3-4900-BEA9-40942A0F9EDD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13F9CA9-247E-42FD-88FF-71A69FDA1314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六角形 66">
                <a:extLst>
                  <a:ext uri="{FF2B5EF4-FFF2-40B4-BE49-F238E27FC236}">
                    <a16:creationId xmlns:a16="http://schemas.microsoft.com/office/drawing/2014/main" id="{892C8BA2-267C-4A1B-BF27-2B30306E3BD6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六角形 67">
                <a:extLst>
                  <a:ext uri="{FF2B5EF4-FFF2-40B4-BE49-F238E27FC236}">
                    <a16:creationId xmlns:a16="http://schemas.microsoft.com/office/drawing/2014/main" id="{0E251662-A78D-4AF2-8F0A-B169D813B961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六角形 68">
                <a:extLst>
                  <a:ext uri="{FF2B5EF4-FFF2-40B4-BE49-F238E27FC236}">
                    <a16:creationId xmlns:a16="http://schemas.microsoft.com/office/drawing/2014/main" id="{9B330791-3FD7-4993-B602-64D961E43671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六角形 69">
                <a:extLst>
                  <a:ext uri="{FF2B5EF4-FFF2-40B4-BE49-F238E27FC236}">
                    <a16:creationId xmlns:a16="http://schemas.microsoft.com/office/drawing/2014/main" id="{57A5219A-58D0-4EEB-B87D-AD6EED0272F0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六角形 70">
                <a:extLst>
                  <a:ext uri="{FF2B5EF4-FFF2-40B4-BE49-F238E27FC236}">
                    <a16:creationId xmlns:a16="http://schemas.microsoft.com/office/drawing/2014/main" id="{AFCEA173-F35E-4C11-8B90-FFB8CB369FB5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六角形 71">
                <a:extLst>
                  <a:ext uri="{FF2B5EF4-FFF2-40B4-BE49-F238E27FC236}">
                    <a16:creationId xmlns:a16="http://schemas.microsoft.com/office/drawing/2014/main" id="{EDCD1277-AAF9-4BF2-B69B-91765E6276D3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3DBA58FA-EBD0-4F48-9D1F-E04FDB7232FD}"/>
                </a:ext>
              </a:extLst>
            </p:cNvPr>
            <p:cNvGrpSpPr/>
            <p:nvPr/>
          </p:nvGrpSpPr>
          <p:grpSpPr>
            <a:xfrm>
              <a:off x="4965298" y="2532939"/>
              <a:ext cx="827537" cy="935605"/>
              <a:chOff x="729226" y="4145665"/>
              <a:chExt cx="1565068" cy="1769453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DFCD1B7-911D-4C35-B569-DAB9F6556425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D456C221-09CD-4DF8-8FEA-7F30FCD7AA82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1760FAD-A469-4498-A694-EB316D063768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六角形 76">
                <a:extLst>
                  <a:ext uri="{FF2B5EF4-FFF2-40B4-BE49-F238E27FC236}">
                    <a16:creationId xmlns:a16="http://schemas.microsoft.com/office/drawing/2014/main" id="{5E8773F3-7D95-430A-B480-03A92195BE52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六角形 77">
                <a:extLst>
                  <a:ext uri="{FF2B5EF4-FFF2-40B4-BE49-F238E27FC236}">
                    <a16:creationId xmlns:a16="http://schemas.microsoft.com/office/drawing/2014/main" id="{2C9E2152-5284-49B3-874F-A237DE681ADF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六角形 78">
                <a:extLst>
                  <a:ext uri="{FF2B5EF4-FFF2-40B4-BE49-F238E27FC236}">
                    <a16:creationId xmlns:a16="http://schemas.microsoft.com/office/drawing/2014/main" id="{452D71D3-9D2D-495E-A150-1B5B97D919ED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六角形 79">
                <a:extLst>
                  <a:ext uri="{FF2B5EF4-FFF2-40B4-BE49-F238E27FC236}">
                    <a16:creationId xmlns:a16="http://schemas.microsoft.com/office/drawing/2014/main" id="{DA691227-A557-4320-BB93-C7CE637F097E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六角形 80">
                <a:extLst>
                  <a:ext uri="{FF2B5EF4-FFF2-40B4-BE49-F238E27FC236}">
                    <a16:creationId xmlns:a16="http://schemas.microsoft.com/office/drawing/2014/main" id="{E82F7A64-2987-44AE-90C0-62B116395050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六角形 81">
                <a:extLst>
                  <a:ext uri="{FF2B5EF4-FFF2-40B4-BE49-F238E27FC236}">
                    <a16:creationId xmlns:a16="http://schemas.microsoft.com/office/drawing/2014/main" id="{7A13A43E-E33A-489C-BFEB-D06EE263D56B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0F0CBF9E-16C7-42E7-A8B7-2BE538CB206B}"/>
                </a:ext>
              </a:extLst>
            </p:cNvPr>
            <p:cNvGrpSpPr/>
            <p:nvPr/>
          </p:nvGrpSpPr>
          <p:grpSpPr>
            <a:xfrm>
              <a:off x="5400361" y="1792681"/>
              <a:ext cx="827537" cy="935605"/>
              <a:chOff x="729226" y="4145665"/>
              <a:chExt cx="1565068" cy="1769453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82087AF0-DDEC-4A6C-85EC-A712F1451F9F}"/>
                  </a:ext>
                </a:extLst>
              </p:cNvPr>
              <p:cNvSpPr/>
              <p:nvPr/>
            </p:nvSpPr>
            <p:spPr>
              <a:xfrm>
                <a:off x="729226" y="4145665"/>
                <a:ext cx="1565068" cy="1769453"/>
              </a:xfrm>
              <a:custGeom>
                <a:avLst/>
                <a:gdLst>
                  <a:gd name="connsiteX0" fmla="*/ 782534 w 1565068"/>
                  <a:gd name="connsiteY0" fmla="*/ 0 h 1769453"/>
                  <a:gd name="connsiteX1" fmla="*/ 1026429 w 1565068"/>
                  <a:gd name="connsiteY1" fmla="*/ 121947 h 1769453"/>
                  <a:gd name="connsiteX2" fmla="*/ 1026429 w 1565068"/>
                  <a:gd name="connsiteY2" fmla="*/ 431182 h 1769453"/>
                  <a:gd name="connsiteX3" fmla="*/ 928275 w 1565068"/>
                  <a:gd name="connsiteY3" fmla="*/ 480259 h 1769453"/>
                  <a:gd name="connsiteX4" fmla="*/ 1016552 w 1565068"/>
                  <a:gd name="connsiteY4" fmla="*/ 480259 h 1769453"/>
                  <a:gd name="connsiteX5" fmla="*/ 1060203 w 1565068"/>
                  <a:gd name="connsiteY5" fmla="*/ 560619 h 1769453"/>
                  <a:gd name="connsiteX6" fmla="*/ 1053368 w 1565068"/>
                  <a:gd name="connsiteY6" fmla="*/ 446735 h 1769453"/>
                  <a:gd name="connsiteX7" fmla="*/ 1321173 w 1565068"/>
                  <a:gd name="connsiteY7" fmla="*/ 292118 h 1769453"/>
                  <a:gd name="connsiteX8" fmla="*/ 1548729 w 1565068"/>
                  <a:gd name="connsiteY8" fmla="*/ 442363 h 1769453"/>
                  <a:gd name="connsiteX9" fmla="*/ 1565068 w 1565068"/>
                  <a:gd name="connsiteY9" fmla="*/ 714556 h 1769453"/>
                  <a:gd name="connsiteX10" fmla="*/ 1297262 w 1565068"/>
                  <a:gd name="connsiteY10" fmla="*/ 869173 h 1769453"/>
                  <a:gd name="connsiteX11" fmla="*/ 1188972 w 1565068"/>
                  <a:gd name="connsiteY11" fmla="*/ 797674 h 1769453"/>
                  <a:gd name="connsiteX12" fmla="*/ 1233464 w 1565068"/>
                  <a:gd name="connsiteY12" fmla="*/ 879581 h 1769453"/>
                  <a:gd name="connsiteX13" fmla="*/ 1180256 w 1565068"/>
                  <a:gd name="connsiteY13" fmla="*/ 977534 h 1769453"/>
                  <a:gd name="connsiteX14" fmla="*/ 1297262 w 1565068"/>
                  <a:gd name="connsiteY14" fmla="*/ 900280 h 1769453"/>
                  <a:gd name="connsiteX15" fmla="*/ 1565068 w 1565068"/>
                  <a:gd name="connsiteY15" fmla="*/ 1054898 h 1769453"/>
                  <a:gd name="connsiteX16" fmla="*/ 1548729 w 1565068"/>
                  <a:gd name="connsiteY16" fmla="*/ 1327090 h 1769453"/>
                  <a:gd name="connsiteX17" fmla="*/ 1321173 w 1565068"/>
                  <a:gd name="connsiteY17" fmla="*/ 1477335 h 1769453"/>
                  <a:gd name="connsiteX18" fmla="*/ 1053368 w 1565068"/>
                  <a:gd name="connsiteY18" fmla="*/ 1322718 h 1769453"/>
                  <a:gd name="connsiteX19" fmla="*/ 1060898 w 1565068"/>
                  <a:gd name="connsiteY19" fmla="*/ 1197266 h 1769453"/>
                  <a:gd name="connsiteX20" fmla="*/ 1016552 w 1565068"/>
                  <a:gd name="connsiteY20" fmla="*/ 1278903 h 1769453"/>
                  <a:gd name="connsiteX21" fmla="*/ 907693 w 1565068"/>
                  <a:gd name="connsiteY21" fmla="*/ 1278903 h 1769453"/>
                  <a:gd name="connsiteX22" fmla="*/ 1026429 w 1565068"/>
                  <a:gd name="connsiteY22" fmla="*/ 1338271 h 1769453"/>
                  <a:gd name="connsiteX23" fmla="*/ 1026429 w 1565068"/>
                  <a:gd name="connsiteY23" fmla="*/ 1647506 h 1769453"/>
                  <a:gd name="connsiteX24" fmla="*/ 782534 w 1565068"/>
                  <a:gd name="connsiteY24" fmla="*/ 1769453 h 1769453"/>
                  <a:gd name="connsiteX25" fmla="*/ 538640 w 1565068"/>
                  <a:gd name="connsiteY25" fmla="*/ 1647506 h 1769453"/>
                  <a:gd name="connsiteX26" fmla="*/ 538640 w 1565068"/>
                  <a:gd name="connsiteY26" fmla="*/ 1338271 h 1769453"/>
                  <a:gd name="connsiteX27" fmla="*/ 657376 w 1565068"/>
                  <a:gd name="connsiteY27" fmla="*/ 1278903 h 1769453"/>
                  <a:gd name="connsiteX28" fmla="*/ 544748 w 1565068"/>
                  <a:gd name="connsiteY28" fmla="*/ 1278903 h 1769453"/>
                  <a:gd name="connsiteX29" fmla="*/ 504637 w 1565068"/>
                  <a:gd name="connsiteY29" fmla="*/ 1205062 h 1769453"/>
                  <a:gd name="connsiteX30" fmla="*/ 511699 w 1565068"/>
                  <a:gd name="connsiteY30" fmla="*/ 1322718 h 1769453"/>
                  <a:gd name="connsiteX31" fmla="*/ 243894 w 1565068"/>
                  <a:gd name="connsiteY31" fmla="*/ 1477335 h 1769453"/>
                  <a:gd name="connsiteX32" fmla="*/ 16337 w 1565068"/>
                  <a:gd name="connsiteY32" fmla="*/ 1327090 h 1769453"/>
                  <a:gd name="connsiteX33" fmla="*/ 0 w 1565068"/>
                  <a:gd name="connsiteY33" fmla="*/ 1054898 h 1769453"/>
                  <a:gd name="connsiteX34" fmla="*/ 267805 w 1565068"/>
                  <a:gd name="connsiteY34" fmla="*/ 900280 h 1769453"/>
                  <a:gd name="connsiteX35" fmla="*/ 378938 w 1565068"/>
                  <a:gd name="connsiteY35" fmla="*/ 973656 h 1769453"/>
                  <a:gd name="connsiteX36" fmla="*/ 327836 w 1565068"/>
                  <a:gd name="connsiteY36" fmla="*/ 879581 h 1769453"/>
                  <a:gd name="connsiteX37" fmla="*/ 370221 w 1565068"/>
                  <a:gd name="connsiteY37" fmla="*/ 801552 h 1769453"/>
                  <a:gd name="connsiteX38" fmla="*/ 267805 w 1565068"/>
                  <a:gd name="connsiteY38" fmla="*/ 869173 h 1769453"/>
                  <a:gd name="connsiteX39" fmla="*/ 0 w 1565068"/>
                  <a:gd name="connsiteY39" fmla="*/ 714556 h 1769453"/>
                  <a:gd name="connsiteX40" fmla="*/ 16337 w 1565068"/>
                  <a:gd name="connsiteY40" fmla="*/ 442363 h 1769453"/>
                  <a:gd name="connsiteX41" fmla="*/ 243894 w 1565068"/>
                  <a:gd name="connsiteY41" fmla="*/ 292118 h 1769453"/>
                  <a:gd name="connsiteX42" fmla="*/ 511699 w 1565068"/>
                  <a:gd name="connsiteY42" fmla="*/ 446735 h 1769453"/>
                  <a:gd name="connsiteX43" fmla="*/ 505332 w 1565068"/>
                  <a:gd name="connsiteY43" fmla="*/ 552823 h 1769453"/>
                  <a:gd name="connsiteX44" fmla="*/ 544748 w 1565068"/>
                  <a:gd name="connsiteY44" fmla="*/ 480259 h 1769453"/>
                  <a:gd name="connsiteX45" fmla="*/ 636794 w 1565068"/>
                  <a:gd name="connsiteY45" fmla="*/ 480259 h 1769453"/>
                  <a:gd name="connsiteX46" fmla="*/ 538640 w 1565068"/>
                  <a:gd name="connsiteY46" fmla="*/ 431182 h 1769453"/>
                  <a:gd name="connsiteX47" fmla="*/ 538640 w 1565068"/>
                  <a:gd name="connsiteY47" fmla="*/ 121947 h 1769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65068" h="1769453">
                    <a:moveTo>
                      <a:pt x="782534" y="0"/>
                    </a:moveTo>
                    <a:lnTo>
                      <a:pt x="1026429" y="121947"/>
                    </a:lnTo>
                    <a:lnTo>
                      <a:pt x="1026429" y="431182"/>
                    </a:lnTo>
                    <a:lnTo>
                      <a:pt x="928275" y="480259"/>
                    </a:lnTo>
                    <a:lnTo>
                      <a:pt x="1016552" y="480259"/>
                    </a:lnTo>
                    <a:lnTo>
                      <a:pt x="1060203" y="560619"/>
                    </a:lnTo>
                    <a:lnTo>
                      <a:pt x="1053368" y="446735"/>
                    </a:lnTo>
                    <a:lnTo>
                      <a:pt x="1321173" y="292118"/>
                    </a:lnTo>
                    <a:lnTo>
                      <a:pt x="1548729" y="442363"/>
                    </a:lnTo>
                    <a:lnTo>
                      <a:pt x="1565068" y="714556"/>
                    </a:lnTo>
                    <a:lnTo>
                      <a:pt x="1297262" y="869173"/>
                    </a:lnTo>
                    <a:lnTo>
                      <a:pt x="1188972" y="797674"/>
                    </a:lnTo>
                    <a:lnTo>
                      <a:pt x="1233464" y="879581"/>
                    </a:lnTo>
                    <a:lnTo>
                      <a:pt x="1180256" y="977534"/>
                    </a:lnTo>
                    <a:lnTo>
                      <a:pt x="1297262" y="900280"/>
                    </a:lnTo>
                    <a:lnTo>
                      <a:pt x="1565068" y="1054898"/>
                    </a:lnTo>
                    <a:lnTo>
                      <a:pt x="1548729" y="1327090"/>
                    </a:lnTo>
                    <a:lnTo>
                      <a:pt x="1321173" y="1477335"/>
                    </a:lnTo>
                    <a:lnTo>
                      <a:pt x="1053368" y="1322718"/>
                    </a:lnTo>
                    <a:lnTo>
                      <a:pt x="1060898" y="1197266"/>
                    </a:lnTo>
                    <a:lnTo>
                      <a:pt x="1016552" y="1278903"/>
                    </a:lnTo>
                    <a:lnTo>
                      <a:pt x="907693" y="1278903"/>
                    </a:lnTo>
                    <a:lnTo>
                      <a:pt x="1026429" y="1338271"/>
                    </a:lnTo>
                    <a:lnTo>
                      <a:pt x="1026429" y="1647506"/>
                    </a:lnTo>
                    <a:lnTo>
                      <a:pt x="782534" y="1769453"/>
                    </a:lnTo>
                    <a:lnTo>
                      <a:pt x="538640" y="1647506"/>
                    </a:lnTo>
                    <a:lnTo>
                      <a:pt x="538640" y="1338271"/>
                    </a:lnTo>
                    <a:lnTo>
                      <a:pt x="657376" y="1278903"/>
                    </a:lnTo>
                    <a:lnTo>
                      <a:pt x="544748" y="1278903"/>
                    </a:lnTo>
                    <a:lnTo>
                      <a:pt x="504637" y="1205062"/>
                    </a:lnTo>
                    <a:lnTo>
                      <a:pt x="511699" y="1322718"/>
                    </a:lnTo>
                    <a:lnTo>
                      <a:pt x="243894" y="1477335"/>
                    </a:lnTo>
                    <a:lnTo>
                      <a:pt x="16337" y="1327090"/>
                    </a:lnTo>
                    <a:lnTo>
                      <a:pt x="0" y="1054898"/>
                    </a:lnTo>
                    <a:lnTo>
                      <a:pt x="267805" y="900280"/>
                    </a:lnTo>
                    <a:lnTo>
                      <a:pt x="378938" y="973656"/>
                    </a:lnTo>
                    <a:lnTo>
                      <a:pt x="327836" y="879581"/>
                    </a:lnTo>
                    <a:lnTo>
                      <a:pt x="370221" y="801552"/>
                    </a:lnTo>
                    <a:lnTo>
                      <a:pt x="267805" y="869173"/>
                    </a:lnTo>
                    <a:lnTo>
                      <a:pt x="0" y="714556"/>
                    </a:lnTo>
                    <a:lnTo>
                      <a:pt x="16337" y="442363"/>
                    </a:lnTo>
                    <a:lnTo>
                      <a:pt x="243894" y="292118"/>
                    </a:lnTo>
                    <a:lnTo>
                      <a:pt x="511699" y="446735"/>
                    </a:lnTo>
                    <a:lnTo>
                      <a:pt x="505332" y="552823"/>
                    </a:lnTo>
                    <a:lnTo>
                      <a:pt x="544748" y="480259"/>
                    </a:lnTo>
                    <a:lnTo>
                      <a:pt x="636794" y="480259"/>
                    </a:lnTo>
                    <a:lnTo>
                      <a:pt x="538640" y="431182"/>
                    </a:lnTo>
                    <a:lnTo>
                      <a:pt x="538640" y="121947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DCCACD68-B99D-4E97-BD5D-5F7AE0CF2452}"/>
                  </a:ext>
                </a:extLst>
              </p:cNvPr>
              <p:cNvSpPr/>
              <p:nvPr/>
            </p:nvSpPr>
            <p:spPr>
              <a:xfrm>
                <a:off x="1352171" y="4865657"/>
                <a:ext cx="319178" cy="319178"/>
              </a:xfrm>
              <a:prstGeom prst="ellipse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4123946-B5C2-48E5-9CB1-82900DD7C3CE}"/>
                  </a:ext>
                </a:extLst>
              </p:cNvPr>
              <p:cNvSpPr/>
              <p:nvPr/>
            </p:nvSpPr>
            <p:spPr>
              <a:xfrm>
                <a:off x="1216151" y="4617312"/>
                <a:ext cx="591218" cy="815868"/>
              </a:xfrm>
              <a:custGeom>
                <a:avLst/>
                <a:gdLst>
                  <a:gd name="connsiteX0" fmla="*/ 295609 w 591218"/>
                  <a:gd name="connsiteY0" fmla="*/ 0 h 815868"/>
                  <a:gd name="connsiteX1" fmla="*/ 315953 w 591218"/>
                  <a:gd name="connsiteY1" fmla="*/ 358820 h 815868"/>
                  <a:gd name="connsiteX2" fmla="*/ 584062 w 591218"/>
                  <a:gd name="connsiteY2" fmla="*/ 119481 h 815868"/>
                  <a:gd name="connsiteX3" fmla="*/ 349829 w 591218"/>
                  <a:gd name="connsiteY3" fmla="*/ 381871 h 815868"/>
                  <a:gd name="connsiteX4" fmla="*/ 591218 w 591218"/>
                  <a:gd name="connsiteY4" fmla="*/ 407934 h 815868"/>
                  <a:gd name="connsiteX5" fmla="*/ 356731 w 591218"/>
                  <a:gd name="connsiteY5" fmla="*/ 433252 h 815868"/>
                  <a:gd name="connsiteX6" fmla="*/ 504636 w 591218"/>
                  <a:gd name="connsiteY6" fmla="*/ 616961 h 815868"/>
                  <a:gd name="connsiteX7" fmla="*/ 315519 w 591218"/>
                  <a:gd name="connsiteY7" fmla="*/ 464702 h 815868"/>
                  <a:gd name="connsiteX8" fmla="*/ 295609 w 591218"/>
                  <a:gd name="connsiteY8" fmla="*/ 815868 h 815868"/>
                  <a:gd name="connsiteX9" fmla="*/ 275265 w 591218"/>
                  <a:gd name="connsiteY9" fmla="*/ 457048 h 815868"/>
                  <a:gd name="connsiteX10" fmla="*/ 7156 w 591218"/>
                  <a:gd name="connsiteY10" fmla="*/ 696387 h 815868"/>
                  <a:gd name="connsiteX11" fmla="*/ 241390 w 591218"/>
                  <a:gd name="connsiteY11" fmla="*/ 433997 h 815868"/>
                  <a:gd name="connsiteX12" fmla="*/ 0 w 591218"/>
                  <a:gd name="connsiteY12" fmla="*/ 407934 h 815868"/>
                  <a:gd name="connsiteX13" fmla="*/ 234487 w 591218"/>
                  <a:gd name="connsiteY13" fmla="*/ 382617 h 815868"/>
                  <a:gd name="connsiteX14" fmla="*/ 86582 w 591218"/>
                  <a:gd name="connsiteY14" fmla="*/ 198907 h 815868"/>
                  <a:gd name="connsiteX15" fmla="*/ 275699 w 591218"/>
                  <a:gd name="connsiteY15" fmla="*/ 351166 h 81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1218" h="815868">
                    <a:moveTo>
                      <a:pt x="295609" y="0"/>
                    </a:moveTo>
                    <a:lnTo>
                      <a:pt x="315953" y="358820"/>
                    </a:lnTo>
                    <a:lnTo>
                      <a:pt x="584062" y="119481"/>
                    </a:lnTo>
                    <a:lnTo>
                      <a:pt x="349829" y="381871"/>
                    </a:lnTo>
                    <a:lnTo>
                      <a:pt x="591218" y="407934"/>
                    </a:lnTo>
                    <a:lnTo>
                      <a:pt x="356731" y="433252"/>
                    </a:lnTo>
                    <a:lnTo>
                      <a:pt x="504636" y="616961"/>
                    </a:lnTo>
                    <a:lnTo>
                      <a:pt x="315519" y="464702"/>
                    </a:lnTo>
                    <a:lnTo>
                      <a:pt x="295609" y="815868"/>
                    </a:lnTo>
                    <a:lnTo>
                      <a:pt x="275265" y="457048"/>
                    </a:lnTo>
                    <a:lnTo>
                      <a:pt x="7156" y="696387"/>
                    </a:lnTo>
                    <a:lnTo>
                      <a:pt x="241390" y="433997"/>
                    </a:lnTo>
                    <a:lnTo>
                      <a:pt x="0" y="407934"/>
                    </a:lnTo>
                    <a:lnTo>
                      <a:pt x="234487" y="382617"/>
                    </a:lnTo>
                    <a:lnTo>
                      <a:pt x="86582" y="198907"/>
                    </a:lnTo>
                    <a:lnTo>
                      <a:pt x="275699" y="351166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六角形 86">
                <a:extLst>
                  <a:ext uri="{FF2B5EF4-FFF2-40B4-BE49-F238E27FC236}">
                    <a16:creationId xmlns:a16="http://schemas.microsoft.com/office/drawing/2014/main" id="{D4AD4A7B-A213-4B99-A8FB-0F279E720B73}"/>
                  </a:ext>
                </a:extLst>
              </p:cNvPr>
              <p:cNvSpPr/>
              <p:nvPr/>
            </p:nvSpPr>
            <p:spPr>
              <a:xfrm rot="5400000">
                <a:off x="1335889" y="426713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六角形 87">
                <a:extLst>
                  <a:ext uri="{FF2B5EF4-FFF2-40B4-BE49-F238E27FC236}">
                    <a16:creationId xmlns:a16="http://schemas.microsoft.com/office/drawing/2014/main" id="{7ED93F10-9BC1-4087-A34C-DCA390434CEE}"/>
                  </a:ext>
                </a:extLst>
              </p:cNvPr>
              <p:cNvSpPr/>
              <p:nvPr/>
            </p:nvSpPr>
            <p:spPr>
              <a:xfrm rot="5400000">
                <a:off x="1335889" y="5483456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六角形 88">
                <a:extLst>
                  <a:ext uri="{FF2B5EF4-FFF2-40B4-BE49-F238E27FC236}">
                    <a16:creationId xmlns:a16="http://schemas.microsoft.com/office/drawing/2014/main" id="{3CC86A10-65C1-4150-8AA5-51999730CD7E}"/>
                  </a:ext>
                </a:extLst>
              </p:cNvPr>
              <p:cNvSpPr/>
              <p:nvPr/>
            </p:nvSpPr>
            <p:spPr>
              <a:xfrm rot="9000000">
                <a:off x="1862572" y="4571212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六角形 89">
                <a:extLst>
                  <a:ext uri="{FF2B5EF4-FFF2-40B4-BE49-F238E27FC236}">
                    <a16:creationId xmlns:a16="http://schemas.microsoft.com/office/drawing/2014/main" id="{58EBD23F-91E4-4BF7-BB76-5F00066688F1}"/>
                  </a:ext>
                </a:extLst>
              </p:cNvPr>
              <p:cNvSpPr/>
              <p:nvPr/>
            </p:nvSpPr>
            <p:spPr>
              <a:xfrm rot="9000000">
                <a:off x="809204" y="5179374"/>
                <a:ext cx="351746" cy="310196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六角形 90">
                <a:extLst>
                  <a:ext uri="{FF2B5EF4-FFF2-40B4-BE49-F238E27FC236}">
                    <a16:creationId xmlns:a16="http://schemas.microsoft.com/office/drawing/2014/main" id="{0ED70B25-4EA6-435A-8E77-F2AA2D755692}"/>
                  </a:ext>
                </a:extLst>
              </p:cNvPr>
              <p:cNvSpPr/>
              <p:nvPr/>
            </p:nvSpPr>
            <p:spPr>
              <a:xfrm rot="1800000">
                <a:off x="809205" y="4571214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六角形 91">
                <a:extLst>
                  <a:ext uri="{FF2B5EF4-FFF2-40B4-BE49-F238E27FC236}">
                    <a16:creationId xmlns:a16="http://schemas.microsoft.com/office/drawing/2014/main" id="{EDC040D6-A673-4B6F-968B-978BD518163D}"/>
                  </a:ext>
                </a:extLst>
              </p:cNvPr>
              <p:cNvSpPr/>
              <p:nvPr/>
            </p:nvSpPr>
            <p:spPr>
              <a:xfrm rot="1800000">
                <a:off x="1862573" y="5179376"/>
                <a:ext cx="351746" cy="310194"/>
              </a:xfrm>
              <a:prstGeom prst="hexagon">
                <a:avLst/>
              </a:pr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C4B49E77-5D5E-4026-BAD5-4FCE6ACCDFB6}"/>
              </a:ext>
            </a:extLst>
          </p:cNvPr>
          <p:cNvGrpSpPr/>
          <p:nvPr/>
        </p:nvGrpSpPr>
        <p:grpSpPr>
          <a:xfrm>
            <a:off x="6682639" y="960862"/>
            <a:ext cx="2499651" cy="2476981"/>
            <a:chOff x="6682639" y="960862"/>
            <a:chExt cx="2499651" cy="2476981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1F5E771-390B-4709-A925-EB3CD985AE7E}"/>
                </a:ext>
              </a:extLst>
            </p:cNvPr>
            <p:cNvGrpSpPr/>
            <p:nvPr/>
          </p:nvGrpSpPr>
          <p:grpSpPr>
            <a:xfrm rot="1221893">
              <a:off x="7258963" y="1473747"/>
              <a:ext cx="1309122" cy="1423504"/>
              <a:chOff x="4838153" y="336668"/>
              <a:chExt cx="981622" cy="1067391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0BFAAC6-5030-49B6-8110-2D63B82C7D92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9E8B461A-E402-450D-819D-95066BD602D8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C6EAD0A-9120-4388-A8B0-57A5FBED7CD2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3606454-8B44-49D7-B867-BA3B89558691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0AAF389-1FD5-4659-9360-3FCE6D709B32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5495CEE-90A1-4972-9CB1-BEC41E9C9413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8FAFCCDC-1111-44BE-9F87-423FC6A6B30A}"/>
                </a:ext>
              </a:extLst>
            </p:cNvPr>
            <p:cNvGrpSpPr/>
            <p:nvPr/>
          </p:nvGrpSpPr>
          <p:grpSpPr>
            <a:xfrm rot="20067536">
              <a:off x="6718300" y="967101"/>
              <a:ext cx="985266" cy="1071352"/>
              <a:chOff x="4838153" y="336668"/>
              <a:chExt cx="981622" cy="1067391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3DC8AED2-35EA-4563-9243-02B973B97EAE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687AAF4-556F-4DF9-9387-1586F07E0452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EDC371C-532F-4CA4-B1EF-CF814A565420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DD5EAE7-BD58-4429-A1A7-9F830A0B8FBE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36EAFAD-A472-41A3-AFB1-9263037844E1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6EF4C053-7293-48E8-8C44-3A4285EE603F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B18732A-FA4B-4604-826D-C43F21BBB2EA}"/>
                </a:ext>
              </a:extLst>
            </p:cNvPr>
            <p:cNvGrpSpPr/>
            <p:nvPr/>
          </p:nvGrpSpPr>
          <p:grpSpPr>
            <a:xfrm rot="1800000">
              <a:off x="8302407" y="982502"/>
              <a:ext cx="755013" cy="820981"/>
              <a:chOff x="4838153" y="336668"/>
              <a:chExt cx="981622" cy="1067391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D3AD029-9299-40E0-AE3F-40D31CB745E2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9A9BB09-3383-4AA3-82FB-C307947FABC6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AE1CF00-7BA5-4752-8F2B-A32304FB45C7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73C4A86-B3CC-4449-82C4-64AE96C49E74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49EC1A3-01DA-4B80-AAFF-05315C04FE5C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27045F8-E787-48BF-9B73-EA7C27414296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28748CF-38F4-4FB0-96E0-388843769BCC}"/>
                </a:ext>
              </a:extLst>
            </p:cNvPr>
            <p:cNvGrpSpPr/>
            <p:nvPr/>
          </p:nvGrpSpPr>
          <p:grpSpPr>
            <a:xfrm rot="20700000">
              <a:off x="6682639" y="2571169"/>
              <a:ext cx="797034" cy="866674"/>
              <a:chOff x="4838153" y="336668"/>
              <a:chExt cx="981622" cy="1067391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835C9EBF-9A01-45A1-AB2F-D6B4EC89F9D6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7FA3DA1-122F-43EE-914A-504010D215F5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DB83CBE-3362-4375-BBC8-61176A92B984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A978CD9-A02A-4848-BA14-756ECEFC8B99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EF1005BB-3CD5-4878-B5EB-A6ACB5C5ECFC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D7E4EE5-8FD2-4604-BE78-6BBCDB6EAE84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49781319-FCE8-4775-A5AD-A95708956934}"/>
                </a:ext>
              </a:extLst>
            </p:cNvPr>
            <p:cNvGrpSpPr/>
            <p:nvPr/>
          </p:nvGrpSpPr>
          <p:grpSpPr>
            <a:xfrm rot="2700000">
              <a:off x="8514487" y="2737627"/>
              <a:ext cx="639850" cy="695756"/>
              <a:chOff x="4838153" y="336668"/>
              <a:chExt cx="981622" cy="1067391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5BF1B84-D258-4E9D-90CA-550909B9EF3B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6D05DDF-C0D7-4DF8-B86E-35C4FD3CE3FF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B86F523-4962-4A47-B85D-7013DB4833BF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53FD470-454F-445A-9C6D-9553633FDC82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86814CC-2016-4995-9E61-54C903964B98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8E683B-D6FD-4C54-8E59-91ADCD1B4315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C60E692-1C01-42B1-9F61-45C7A73181CA}"/>
                </a:ext>
              </a:extLst>
            </p:cNvPr>
            <p:cNvGrpSpPr/>
            <p:nvPr/>
          </p:nvGrpSpPr>
          <p:grpSpPr>
            <a:xfrm rot="2700000">
              <a:off x="8680837" y="2073658"/>
              <a:ext cx="458031" cy="498051"/>
              <a:chOff x="4838153" y="336668"/>
              <a:chExt cx="981622" cy="1067391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8ACE536-05D2-40FD-A614-26C4A6783880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EE9B077-3454-440E-A74D-6FDEDD71356D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1EAB591F-F191-47FE-868C-EB41FBD3434C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FDC465C-ECB8-4EAD-B2F9-7C0970C3B844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DCF1F50-EAEE-4616-B0FA-3A07E46B054D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AC57113-AF28-4FA5-9E62-39DCEC80EB15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0BD11650-E6EF-43EA-A2D1-69319B6D1455}"/>
                </a:ext>
              </a:extLst>
            </p:cNvPr>
            <p:cNvGrpSpPr/>
            <p:nvPr/>
          </p:nvGrpSpPr>
          <p:grpSpPr>
            <a:xfrm rot="2700000">
              <a:off x="6752664" y="2039867"/>
              <a:ext cx="366707" cy="398748"/>
              <a:chOff x="4838153" y="336668"/>
              <a:chExt cx="981622" cy="1067391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831D6BA5-D6AE-454C-AF95-D47B725D2651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BEB8532-A9E7-4B28-BAD7-54A955FAC3E9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626607E5-54FD-43F2-ABD0-1CA794F3FED6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D7C01CE7-530E-4B30-9545-A85BFFA2EE18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28CA19D-428E-4F48-A32C-07ADB1B9BE68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2E423A9-52EA-4F89-82F4-BC3462217450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79FF6F2-364D-4A1A-A2FD-0257CDC90C51}"/>
                </a:ext>
              </a:extLst>
            </p:cNvPr>
            <p:cNvGrpSpPr/>
            <p:nvPr/>
          </p:nvGrpSpPr>
          <p:grpSpPr>
            <a:xfrm rot="2700000">
              <a:off x="7848840" y="2892945"/>
              <a:ext cx="515678" cy="560735"/>
              <a:chOff x="4838153" y="336668"/>
              <a:chExt cx="981622" cy="1067391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1242A625-2BF8-4B08-87D1-D1EFBD216A38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059FD44-53D0-4EDC-8EF2-8E91141F2F07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532C9E1-D222-4D9E-948D-69BA7C49CBB9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C7B346B-E91D-4943-A370-3316F0A409E1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61262E3-4A7C-4004-8DCC-18CEB8267740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FCE80E5-4502-4985-B08F-68EDA5E6EE97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B326451D-517F-4C9A-B0B4-30CC5C6B82C7}"/>
                </a:ext>
              </a:extLst>
            </p:cNvPr>
            <p:cNvGrpSpPr/>
            <p:nvPr/>
          </p:nvGrpSpPr>
          <p:grpSpPr>
            <a:xfrm rot="19800000">
              <a:off x="7783941" y="960862"/>
              <a:ext cx="356571" cy="387726"/>
              <a:chOff x="4838153" y="336668"/>
              <a:chExt cx="981622" cy="1067391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EE9EBE82-5072-4CF3-8C9B-670928409973}"/>
                  </a:ext>
                </a:extLst>
              </p:cNvPr>
              <p:cNvSpPr/>
              <p:nvPr/>
            </p:nvSpPr>
            <p:spPr>
              <a:xfrm>
                <a:off x="4870004" y="336668"/>
                <a:ext cx="924394" cy="1067391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9B3474D-A6C0-4941-B024-77D666C8F1BB}"/>
                  </a:ext>
                </a:extLst>
              </p:cNvPr>
              <p:cNvSpPr/>
              <p:nvPr/>
            </p:nvSpPr>
            <p:spPr>
              <a:xfrm>
                <a:off x="4838153" y="454104"/>
                <a:ext cx="981622" cy="85108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C6C3AF34-CC28-45B0-A3A9-C08013B86DFA}"/>
                  </a:ext>
                </a:extLst>
              </p:cNvPr>
              <p:cNvSpPr/>
              <p:nvPr/>
            </p:nvSpPr>
            <p:spPr>
              <a:xfrm>
                <a:off x="4975588" y="454466"/>
                <a:ext cx="720362" cy="831796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B9501E1-2D3D-43F5-8B59-D4172C5455A6}"/>
                  </a:ext>
                </a:extLst>
              </p:cNvPr>
              <p:cNvSpPr/>
              <p:nvPr/>
            </p:nvSpPr>
            <p:spPr>
              <a:xfrm>
                <a:off x="4950053" y="548029"/>
                <a:ext cx="764958" cy="66323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54B71C1-7093-4352-A1A3-8D5D071FC10C}"/>
                  </a:ext>
                </a:extLst>
              </p:cNvPr>
              <p:cNvSpPr/>
              <p:nvPr/>
            </p:nvSpPr>
            <p:spPr>
              <a:xfrm>
                <a:off x="5054963" y="546120"/>
                <a:ext cx="561612" cy="648488"/>
              </a:xfrm>
              <a:custGeom>
                <a:avLst/>
                <a:gdLst>
                  <a:gd name="connsiteX0" fmla="*/ 462193 w 924394"/>
                  <a:gd name="connsiteY0" fmla="*/ 0 h 1067391"/>
                  <a:gd name="connsiteX1" fmla="*/ 513037 w 924394"/>
                  <a:gd name="connsiteY1" fmla="*/ 58401 h 1067391"/>
                  <a:gd name="connsiteX2" fmla="*/ 670758 w 924394"/>
                  <a:gd name="connsiteY2" fmla="*/ 172457 h 1067391"/>
                  <a:gd name="connsiteX3" fmla="*/ 848397 w 924394"/>
                  <a:gd name="connsiteY3" fmla="*/ 252018 h 1067391"/>
                  <a:gd name="connsiteX4" fmla="*/ 924394 w 924394"/>
                  <a:gd name="connsiteY4" fmla="*/ 266849 h 1067391"/>
                  <a:gd name="connsiteX5" fmla="*/ 899238 w 924394"/>
                  <a:gd name="connsiteY5" fmla="*/ 340079 h 1067391"/>
                  <a:gd name="connsiteX6" fmla="*/ 879322 w 924394"/>
                  <a:gd name="connsiteY6" fmla="*/ 533698 h 1067391"/>
                  <a:gd name="connsiteX7" fmla="*/ 899240 w 924394"/>
                  <a:gd name="connsiteY7" fmla="*/ 727315 h 1067391"/>
                  <a:gd name="connsiteX8" fmla="*/ 923866 w 924394"/>
                  <a:gd name="connsiteY8" fmla="*/ 799009 h 1067391"/>
                  <a:gd name="connsiteX9" fmla="*/ 826567 w 924394"/>
                  <a:gd name="connsiteY9" fmla="*/ 822738 h 1067391"/>
                  <a:gd name="connsiteX10" fmla="*/ 670762 w 924394"/>
                  <a:gd name="connsiteY10" fmla="*/ 894935 h 1067391"/>
                  <a:gd name="connsiteX11" fmla="*/ 513039 w 924394"/>
                  <a:gd name="connsiteY11" fmla="*/ 1008992 h 1067391"/>
                  <a:gd name="connsiteX12" fmla="*/ 462201 w 924394"/>
                  <a:gd name="connsiteY12" fmla="*/ 1067391 h 1067391"/>
                  <a:gd name="connsiteX13" fmla="*/ 411360 w 924394"/>
                  <a:gd name="connsiteY13" fmla="*/ 1008989 h 1067391"/>
                  <a:gd name="connsiteX14" fmla="*/ 253639 w 924394"/>
                  <a:gd name="connsiteY14" fmla="*/ 894933 h 1067391"/>
                  <a:gd name="connsiteX15" fmla="*/ 75999 w 924394"/>
                  <a:gd name="connsiteY15" fmla="*/ 815372 h 1067391"/>
                  <a:gd name="connsiteX16" fmla="*/ 4 w 924394"/>
                  <a:gd name="connsiteY16" fmla="*/ 800539 h 1067391"/>
                  <a:gd name="connsiteX17" fmla="*/ 25157 w 924394"/>
                  <a:gd name="connsiteY17" fmla="*/ 727313 h 1067391"/>
                  <a:gd name="connsiteX18" fmla="*/ 45075 w 924394"/>
                  <a:gd name="connsiteY18" fmla="*/ 533692 h 1067391"/>
                  <a:gd name="connsiteX19" fmla="*/ 25157 w 924394"/>
                  <a:gd name="connsiteY19" fmla="*/ 340075 h 1067391"/>
                  <a:gd name="connsiteX20" fmla="*/ 0 w 924394"/>
                  <a:gd name="connsiteY20" fmla="*/ 266844 h 1067391"/>
                  <a:gd name="connsiteX21" fmla="*/ 75998 w 924394"/>
                  <a:gd name="connsiteY21" fmla="*/ 252016 h 1067391"/>
                  <a:gd name="connsiteX22" fmla="*/ 253635 w 924394"/>
                  <a:gd name="connsiteY22" fmla="*/ 172455 h 1067391"/>
                  <a:gd name="connsiteX23" fmla="*/ 411357 w 924394"/>
                  <a:gd name="connsiteY23" fmla="*/ 58400 h 106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24394" h="1067391">
                    <a:moveTo>
                      <a:pt x="462193" y="0"/>
                    </a:moveTo>
                    <a:lnTo>
                      <a:pt x="513037" y="58401"/>
                    </a:lnTo>
                    <a:cubicBezTo>
                      <a:pt x="558162" y="99262"/>
                      <a:pt x="611281" y="138118"/>
                      <a:pt x="670758" y="172457"/>
                    </a:cubicBezTo>
                    <a:cubicBezTo>
                      <a:pt x="730237" y="206797"/>
                      <a:pt x="790445" y="233370"/>
                      <a:pt x="848397" y="252018"/>
                    </a:cubicBezTo>
                    <a:lnTo>
                      <a:pt x="924394" y="266849"/>
                    </a:lnTo>
                    <a:lnTo>
                      <a:pt x="899238" y="340079"/>
                    </a:lnTo>
                    <a:cubicBezTo>
                      <a:pt x="886414" y="399589"/>
                      <a:pt x="879321" y="465017"/>
                      <a:pt x="879322" y="533698"/>
                    </a:cubicBezTo>
                    <a:cubicBezTo>
                      <a:pt x="879322" y="602377"/>
                      <a:pt x="886414" y="667804"/>
                      <a:pt x="899240" y="727315"/>
                    </a:cubicBezTo>
                    <a:lnTo>
                      <a:pt x="923866" y="799009"/>
                    </a:lnTo>
                    <a:lnTo>
                      <a:pt x="826567" y="822738"/>
                    </a:lnTo>
                    <a:cubicBezTo>
                      <a:pt x="775408" y="840786"/>
                      <a:pt x="722807" y="864887"/>
                      <a:pt x="670762" y="894935"/>
                    </a:cubicBezTo>
                    <a:cubicBezTo>
                      <a:pt x="611283" y="929273"/>
                      <a:pt x="558166" y="968129"/>
                      <a:pt x="513039" y="1008992"/>
                    </a:cubicBezTo>
                    <a:lnTo>
                      <a:pt x="462201" y="1067391"/>
                    </a:lnTo>
                    <a:lnTo>
                      <a:pt x="411360" y="1008989"/>
                    </a:lnTo>
                    <a:cubicBezTo>
                      <a:pt x="366235" y="968128"/>
                      <a:pt x="313116" y="929272"/>
                      <a:pt x="253639" y="894933"/>
                    </a:cubicBezTo>
                    <a:cubicBezTo>
                      <a:pt x="194159" y="860595"/>
                      <a:pt x="133952" y="834020"/>
                      <a:pt x="75999" y="815372"/>
                    </a:cubicBezTo>
                    <a:lnTo>
                      <a:pt x="4" y="800539"/>
                    </a:lnTo>
                    <a:lnTo>
                      <a:pt x="25157" y="727313"/>
                    </a:lnTo>
                    <a:cubicBezTo>
                      <a:pt x="37981" y="667800"/>
                      <a:pt x="45072" y="602374"/>
                      <a:pt x="45075" y="533692"/>
                    </a:cubicBezTo>
                    <a:cubicBezTo>
                      <a:pt x="45071" y="465014"/>
                      <a:pt x="37980" y="399585"/>
                      <a:pt x="25157" y="340075"/>
                    </a:cubicBezTo>
                    <a:lnTo>
                      <a:pt x="0" y="266844"/>
                    </a:lnTo>
                    <a:lnTo>
                      <a:pt x="75998" y="252016"/>
                    </a:lnTo>
                    <a:cubicBezTo>
                      <a:pt x="133948" y="233368"/>
                      <a:pt x="194155" y="206795"/>
                      <a:pt x="253635" y="172455"/>
                    </a:cubicBezTo>
                    <a:cubicBezTo>
                      <a:pt x="313112" y="138116"/>
                      <a:pt x="366231" y="99261"/>
                      <a:pt x="411357" y="584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95DEE1D-68A5-495A-A352-B8A38986DBA3}"/>
                  </a:ext>
                </a:extLst>
              </p:cNvPr>
              <p:cNvSpPr/>
              <p:nvPr/>
            </p:nvSpPr>
            <p:spPr>
              <a:xfrm>
                <a:off x="5034342" y="621109"/>
                <a:ext cx="596380" cy="517070"/>
              </a:xfrm>
              <a:custGeom>
                <a:avLst/>
                <a:gdLst>
                  <a:gd name="connsiteX0" fmla="*/ 346829 w 461907"/>
                  <a:gd name="connsiteY0" fmla="*/ 0 h 400483"/>
                  <a:gd name="connsiteX1" fmla="*/ 353254 w 461907"/>
                  <a:gd name="connsiteY1" fmla="*/ 32925 h 400483"/>
                  <a:gd name="connsiteX2" fmla="*/ 387723 w 461907"/>
                  <a:gd name="connsiteY2" fmla="*/ 109885 h 400483"/>
                  <a:gd name="connsiteX3" fmla="*/ 437137 w 461907"/>
                  <a:gd name="connsiteY3" fmla="*/ 178215 h 400483"/>
                  <a:gd name="connsiteX4" fmla="*/ 461907 w 461907"/>
                  <a:gd name="connsiteY4" fmla="*/ 199780 h 400483"/>
                  <a:gd name="connsiteX5" fmla="*/ 430541 w 461907"/>
                  <a:gd name="connsiteY5" fmla="*/ 229760 h 400483"/>
                  <a:gd name="connsiteX6" fmla="*/ 387723 w 461907"/>
                  <a:gd name="connsiteY6" fmla="*/ 290599 h 400483"/>
                  <a:gd name="connsiteX7" fmla="*/ 353253 w 461907"/>
                  <a:gd name="connsiteY7" fmla="*/ 367559 h 400483"/>
                  <a:gd name="connsiteX8" fmla="*/ 346829 w 461907"/>
                  <a:gd name="connsiteY8" fmla="*/ 400483 h 400483"/>
                  <a:gd name="connsiteX9" fmla="*/ 315103 w 461907"/>
                  <a:gd name="connsiteY9" fmla="*/ 389584 h 400483"/>
                  <a:gd name="connsiteX10" fmla="*/ 231220 w 461907"/>
                  <a:gd name="connsiteY10" fmla="*/ 380956 h 400483"/>
                  <a:gd name="connsiteX11" fmla="*/ 147336 w 461907"/>
                  <a:gd name="connsiteY11" fmla="*/ 389585 h 400483"/>
                  <a:gd name="connsiteX12" fmla="*/ 115610 w 461907"/>
                  <a:gd name="connsiteY12" fmla="*/ 400482 h 400483"/>
                  <a:gd name="connsiteX13" fmla="*/ 109185 w 461907"/>
                  <a:gd name="connsiteY13" fmla="*/ 367559 h 400483"/>
                  <a:gd name="connsiteX14" fmla="*/ 74716 w 461907"/>
                  <a:gd name="connsiteY14" fmla="*/ 290598 h 400483"/>
                  <a:gd name="connsiteX15" fmla="*/ 25302 w 461907"/>
                  <a:gd name="connsiteY15" fmla="*/ 222268 h 400483"/>
                  <a:gd name="connsiteX16" fmla="*/ 0 w 461907"/>
                  <a:gd name="connsiteY16" fmla="*/ 200241 h 400483"/>
                  <a:gd name="connsiteX17" fmla="*/ 25302 w 461907"/>
                  <a:gd name="connsiteY17" fmla="*/ 178215 h 400483"/>
                  <a:gd name="connsiteX18" fmla="*/ 74716 w 461907"/>
                  <a:gd name="connsiteY18" fmla="*/ 109884 h 400483"/>
                  <a:gd name="connsiteX19" fmla="*/ 109186 w 461907"/>
                  <a:gd name="connsiteY19" fmla="*/ 32925 h 400483"/>
                  <a:gd name="connsiteX20" fmla="*/ 115609 w 461907"/>
                  <a:gd name="connsiteY20" fmla="*/ 1 h 400483"/>
                  <a:gd name="connsiteX21" fmla="*/ 147336 w 461907"/>
                  <a:gd name="connsiteY21" fmla="*/ 10899 h 400483"/>
                  <a:gd name="connsiteX22" fmla="*/ 231219 w 461907"/>
                  <a:gd name="connsiteY22" fmla="*/ 19527 h 400483"/>
                  <a:gd name="connsiteX23" fmla="*/ 315103 w 461907"/>
                  <a:gd name="connsiteY23" fmla="*/ 10898 h 400483"/>
                  <a:gd name="connsiteX24" fmla="*/ 346829 w 461907"/>
                  <a:gd name="connsiteY24" fmla="*/ 0 h 40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61907" h="400483">
                    <a:moveTo>
                      <a:pt x="346829" y="0"/>
                    </a:moveTo>
                    <a:lnTo>
                      <a:pt x="353254" y="32925"/>
                    </a:lnTo>
                    <a:cubicBezTo>
                      <a:pt x="361333" y="58031"/>
                      <a:pt x="372845" y="84116"/>
                      <a:pt x="387723" y="109885"/>
                    </a:cubicBezTo>
                    <a:cubicBezTo>
                      <a:pt x="402600" y="135653"/>
                      <a:pt x="419434" y="158665"/>
                      <a:pt x="437137" y="178215"/>
                    </a:cubicBezTo>
                    <a:lnTo>
                      <a:pt x="461907" y="199780"/>
                    </a:lnTo>
                    <a:lnTo>
                      <a:pt x="430541" y="229760"/>
                    </a:lnTo>
                    <a:cubicBezTo>
                      <a:pt x="415256" y="247614"/>
                      <a:pt x="400741" y="268051"/>
                      <a:pt x="387723" y="290599"/>
                    </a:cubicBezTo>
                    <a:cubicBezTo>
                      <a:pt x="372845" y="316367"/>
                      <a:pt x="361333" y="342452"/>
                      <a:pt x="353253" y="367559"/>
                    </a:cubicBezTo>
                    <a:lnTo>
                      <a:pt x="346829" y="400483"/>
                    </a:lnTo>
                    <a:lnTo>
                      <a:pt x="315103" y="389584"/>
                    </a:lnTo>
                    <a:cubicBezTo>
                      <a:pt x="289321" y="384028"/>
                      <a:pt x="260974" y="380956"/>
                      <a:pt x="231220" y="380956"/>
                    </a:cubicBezTo>
                    <a:cubicBezTo>
                      <a:pt x="201465" y="380957"/>
                      <a:pt x="173119" y="384028"/>
                      <a:pt x="147336" y="389585"/>
                    </a:cubicBezTo>
                    <a:lnTo>
                      <a:pt x="115610" y="400482"/>
                    </a:lnTo>
                    <a:lnTo>
                      <a:pt x="109185" y="367559"/>
                    </a:lnTo>
                    <a:cubicBezTo>
                      <a:pt x="101105" y="342452"/>
                      <a:pt x="89593" y="316368"/>
                      <a:pt x="74716" y="290598"/>
                    </a:cubicBezTo>
                    <a:cubicBezTo>
                      <a:pt x="59838" y="264831"/>
                      <a:pt x="43004" y="241818"/>
                      <a:pt x="25302" y="222268"/>
                    </a:cubicBezTo>
                    <a:lnTo>
                      <a:pt x="0" y="200241"/>
                    </a:lnTo>
                    <a:lnTo>
                      <a:pt x="25302" y="178215"/>
                    </a:lnTo>
                    <a:cubicBezTo>
                      <a:pt x="43005" y="158665"/>
                      <a:pt x="59838" y="135653"/>
                      <a:pt x="74716" y="109884"/>
                    </a:cubicBezTo>
                    <a:cubicBezTo>
                      <a:pt x="89593" y="84116"/>
                      <a:pt x="101106" y="58031"/>
                      <a:pt x="109186" y="32925"/>
                    </a:cubicBezTo>
                    <a:lnTo>
                      <a:pt x="115609" y="1"/>
                    </a:lnTo>
                    <a:lnTo>
                      <a:pt x="147336" y="10899"/>
                    </a:lnTo>
                    <a:cubicBezTo>
                      <a:pt x="173118" y="16455"/>
                      <a:pt x="201465" y="19527"/>
                      <a:pt x="231219" y="19527"/>
                    </a:cubicBezTo>
                    <a:cubicBezTo>
                      <a:pt x="260974" y="19527"/>
                      <a:pt x="289320" y="16455"/>
                      <a:pt x="315103" y="10898"/>
                    </a:cubicBezTo>
                    <a:lnTo>
                      <a:pt x="346829" y="0"/>
                    </a:lnTo>
                    <a:close/>
                  </a:path>
                </a:pathLst>
              </a:custGeom>
              <a:gradFill>
                <a:gsLst>
                  <a:gs pos="0">
                    <a:srgbClr val="CCECFF">
                      <a:alpha val="0"/>
                    </a:srgbClr>
                  </a:gs>
                  <a:gs pos="100000">
                    <a:srgbClr val="66FFFF">
                      <a:alpha val="8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6350">
                <a:solidFill>
                  <a:schemeClr val="tx1">
                    <a:lumMod val="75000"/>
                    <a:lumOff val="25000"/>
                    <a:alpha val="7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2A927FF8-93BF-46A4-A72C-4DD07DD3884D}"/>
              </a:ext>
            </a:extLst>
          </p:cNvPr>
          <p:cNvGrpSpPr/>
          <p:nvPr/>
        </p:nvGrpSpPr>
        <p:grpSpPr>
          <a:xfrm>
            <a:off x="757761" y="3846018"/>
            <a:ext cx="2494398" cy="2503112"/>
            <a:chOff x="823654" y="3902270"/>
            <a:chExt cx="2468735" cy="2477361"/>
          </a:xfrm>
        </p:grpSpPr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4CC6AF8-1002-4D4F-BD9B-8E303793714E}"/>
                </a:ext>
              </a:extLst>
            </p:cNvPr>
            <p:cNvSpPr/>
            <p:nvPr/>
          </p:nvSpPr>
          <p:spPr>
            <a:xfrm>
              <a:off x="823654" y="3902270"/>
              <a:ext cx="1261037" cy="1261037"/>
            </a:xfrm>
            <a:custGeom>
              <a:avLst/>
              <a:gdLst>
                <a:gd name="connsiteX0" fmla="*/ 931904 w 2380486"/>
                <a:gd name="connsiteY0" fmla="*/ 0 h 2380486"/>
                <a:gd name="connsiteX1" fmla="*/ 1189778 w 2380486"/>
                <a:gd name="connsiteY1" fmla="*/ 187701 h 2380486"/>
                <a:gd name="connsiteX2" fmla="*/ 1447652 w 2380486"/>
                <a:gd name="connsiteY2" fmla="*/ 0 h 2380486"/>
                <a:gd name="connsiteX3" fmla="*/ 1251337 w 2380486"/>
                <a:gd name="connsiteY3" fmla="*/ 304460 h 2380486"/>
                <a:gd name="connsiteX4" fmla="*/ 1447652 w 2380486"/>
                <a:gd name="connsiteY4" fmla="*/ 161567 h 2380486"/>
                <a:gd name="connsiteX5" fmla="*/ 1260685 w 2380486"/>
                <a:gd name="connsiteY5" fmla="*/ 451529 h 2380486"/>
                <a:gd name="connsiteX6" fmla="*/ 1447652 w 2380486"/>
                <a:gd name="connsiteY6" fmla="*/ 315440 h 2380486"/>
                <a:gd name="connsiteX7" fmla="*/ 1251337 w 2380486"/>
                <a:gd name="connsiteY7" fmla="*/ 619901 h 2380486"/>
                <a:gd name="connsiteX8" fmla="*/ 1447652 w 2380486"/>
                <a:gd name="connsiteY8" fmla="*/ 477007 h 2380486"/>
                <a:gd name="connsiteX9" fmla="*/ 1210575 w 2380486"/>
                <a:gd name="connsiteY9" fmla="*/ 844686 h 2380486"/>
                <a:gd name="connsiteX10" fmla="*/ 1234836 w 2380486"/>
                <a:gd name="connsiteY10" fmla="*/ 1097213 h 2380486"/>
                <a:gd name="connsiteX11" fmla="*/ 1373826 w 2380486"/>
                <a:gd name="connsiteY11" fmla="*/ 982587 h 2380486"/>
                <a:gd name="connsiteX12" fmla="*/ 1447760 w 2380486"/>
                <a:gd name="connsiteY12" fmla="*/ 640235 h 2380486"/>
                <a:gd name="connsiteX13" fmla="*/ 1478001 w 2380486"/>
                <a:gd name="connsiteY13" fmla="*/ 832260 h 2380486"/>
                <a:gd name="connsiteX14" fmla="*/ 1539223 w 2380486"/>
                <a:gd name="connsiteY14" fmla="*/ 548772 h 2380486"/>
                <a:gd name="connsiteX15" fmla="*/ 1568025 w 2380486"/>
                <a:gd name="connsiteY15" fmla="*/ 731653 h 2380486"/>
                <a:gd name="connsiteX16" fmla="*/ 1626331 w 2380486"/>
                <a:gd name="connsiteY16" fmla="*/ 461664 h 2380486"/>
                <a:gd name="connsiteX17" fmla="*/ 1656572 w 2380486"/>
                <a:gd name="connsiteY17" fmla="*/ 653689 h 2380486"/>
                <a:gd name="connsiteX18" fmla="*/ 1717794 w 2380486"/>
                <a:gd name="connsiteY18" fmla="*/ 370201 h 2380486"/>
                <a:gd name="connsiteX19" fmla="*/ 1757519 w 2380486"/>
                <a:gd name="connsiteY19" fmla="*/ 622441 h 2380486"/>
                <a:gd name="connsiteX20" fmla="*/ 2009759 w 2380486"/>
                <a:gd name="connsiteY20" fmla="*/ 662166 h 2380486"/>
                <a:gd name="connsiteX21" fmla="*/ 1726270 w 2380486"/>
                <a:gd name="connsiteY21" fmla="*/ 723387 h 2380486"/>
                <a:gd name="connsiteX22" fmla="*/ 1918296 w 2380486"/>
                <a:gd name="connsiteY22" fmla="*/ 753629 h 2380486"/>
                <a:gd name="connsiteX23" fmla="*/ 1648306 w 2380486"/>
                <a:gd name="connsiteY23" fmla="*/ 811935 h 2380486"/>
                <a:gd name="connsiteX24" fmla="*/ 1831188 w 2380486"/>
                <a:gd name="connsiteY24" fmla="*/ 840737 h 2380486"/>
                <a:gd name="connsiteX25" fmla="*/ 1547699 w 2380486"/>
                <a:gd name="connsiteY25" fmla="*/ 901958 h 2380486"/>
                <a:gd name="connsiteX26" fmla="*/ 1739725 w 2380486"/>
                <a:gd name="connsiteY26" fmla="*/ 932200 h 2380486"/>
                <a:gd name="connsiteX27" fmla="*/ 1397373 w 2380486"/>
                <a:gd name="connsiteY27" fmla="*/ 1006133 h 2380486"/>
                <a:gd name="connsiteX28" fmla="*/ 1283093 w 2380486"/>
                <a:gd name="connsiteY28" fmla="*/ 1144704 h 2380486"/>
                <a:gd name="connsiteX29" fmla="*/ 1535800 w 2380486"/>
                <a:gd name="connsiteY29" fmla="*/ 1168981 h 2380486"/>
                <a:gd name="connsiteX30" fmla="*/ 1903479 w 2380486"/>
                <a:gd name="connsiteY30" fmla="*/ 931904 h 2380486"/>
                <a:gd name="connsiteX31" fmla="*/ 1760585 w 2380486"/>
                <a:gd name="connsiteY31" fmla="*/ 1128219 h 2380486"/>
                <a:gd name="connsiteX32" fmla="*/ 2065046 w 2380486"/>
                <a:gd name="connsiteY32" fmla="*/ 931904 h 2380486"/>
                <a:gd name="connsiteX33" fmla="*/ 1928957 w 2380486"/>
                <a:gd name="connsiteY33" fmla="*/ 1118870 h 2380486"/>
                <a:gd name="connsiteX34" fmla="*/ 2218919 w 2380486"/>
                <a:gd name="connsiteY34" fmla="*/ 931904 h 2380486"/>
                <a:gd name="connsiteX35" fmla="*/ 2076026 w 2380486"/>
                <a:gd name="connsiteY35" fmla="*/ 1128219 h 2380486"/>
                <a:gd name="connsiteX36" fmla="*/ 2380486 w 2380486"/>
                <a:gd name="connsiteY36" fmla="*/ 931904 h 2380486"/>
                <a:gd name="connsiteX37" fmla="*/ 2192785 w 2380486"/>
                <a:gd name="connsiteY37" fmla="*/ 1189778 h 2380486"/>
                <a:gd name="connsiteX38" fmla="*/ 2380486 w 2380486"/>
                <a:gd name="connsiteY38" fmla="*/ 1447652 h 2380486"/>
                <a:gd name="connsiteX39" fmla="*/ 2076026 w 2380486"/>
                <a:gd name="connsiteY39" fmla="*/ 1251337 h 2380486"/>
                <a:gd name="connsiteX40" fmla="*/ 2218919 w 2380486"/>
                <a:gd name="connsiteY40" fmla="*/ 1447652 h 2380486"/>
                <a:gd name="connsiteX41" fmla="*/ 1928957 w 2380486"/>
                <a:gd name="connsiteY41" fmla="*/ 1260685 h 2380486"/>
                <a:gd name="connsiteX42" fmla="*/ 2065046 w 2380486"/>
                <a:gd name="connsiteY42" fmla="*/ 1447652 h 2380486"/>
                <a:gd name="connsiteX43" fmla="*/ 1760585 w 2380486"/>
                <a:gd name="connsiteY43" fmla="*/ 1251337 h 2380486"/>
                <a:gd name="connsiteX44" fmla="*/ 1903479 w 2380486"/>
                <a:gd name="connsiteY44" fmla="*/ 1447652 h 2380486"/>
                <a:gd name="connsiteX45" fmla="*/ 1535800 w 2380486"/>
                <a:gd name="connsiteY45" fmla="*/ 1210575 h 2380486"/>
                <a:gd name="connsiteX46" fmla="*/ 1283272 w 2380486"/>
                <a:gd name="connsiteY46" fmla="*/ 1234835 h 2380486"/>
                <a:gd name="connsiteX47" fmla="*/ 1397899 w 2380486"/>
                <a:gd name="connsiteY47" fmla="*/ 1373827 h 2380486"/>
                <a:gd name="connsiteX48" fmla="*/ 1740252 w 2380486"/>
                <a:gd name="connsiteY48" fmla="*/ 1447760 h 2380486"/>
                <a:gd name="connsiteX49" fmla="*/ 1548225 w 2380486"/>
                <a:gd name="connsiteY49" fmla="*/ 1478002 h 2380486"/>
                <a:gd name="connsiteX50" fmla="*/ 1831715 w 2380486"/>
                <a:gd name="connsiteY50" fmla="*/ 1539223 h 2380486"/>
                <a:gd name="connsiteX51" fmla="*/ 1648833 w 2380486"/>
                <a:gd name="connsiteY51" fmla="*/ 1568025 h 2380486"/>
                <a:gd name="connsiteX52" fmla="*/ 1918822 w 2380486"/>
                <a:gd name="connsiteY52" fmla="*/ 1626331 h 2380486"/>
                <a:gd name="connsiteX53" fmla="*/ 1726796 w 2380486"/>
                <a:gd name="connsiteY53" fmla="*/ 1656573 h 2380486"/>
                <a:gd name="connsiteX54" fmla="*/ 2010285 w 2380486"/>
                <a:gd name="connsiteY54" fmla="*/ 1717794 h 2380486"/>
                <a:gd name="connsiteX55" fmla="*/ 1758045 w 2380486"/>
                <a:gd name="connsiteY55" fmla="*/ 1757519 h 2380486"/>
                <a:gd name="connsiteX56" fmla="*/ 1718320 w 2380486"/>
                <a:gd name="connsiteY56" fmla="*/ 2009759 h 2380486"/>
                <a:gd name="connsiteX57" fmla="*/ 1657099 w 2380486"/>
                <a:gd name="connsiteY57" fmla="*/ 1726270 h 2380486"/>
                <a:gd name="connsiteX58" fmla="*/ 1626857 w 2380486"/>
                <a:gd name="connsiteY58" fmla="*/ 1918296 h 2380486"/>
                <a:gd name="connsiteX59" fmla="*/ 1568552 w 2380486"/>
                <a:gd name="connsiteY59" fmla="*/ 1648306 h 2380486"/>
                <a:gd name="connsiteX60" fmla="*/ 1539750 w 2380486"/>
                <a:gd name="connsiteY60" fmla="*/ 1831188 h 2380486"/>
                <a:gd name="connsiteX61" fmla="*/ 1478528 w 2380486"/>
                <a:gd name="connsiteY61" fmla="*/ 1547699 h 2380486"/>
                <a:gd name="connsiteX62" fmla="*/ 1448287 w 2380486"/>
                <a:gd name="connsiteY62" fmla="*/ 1739725 h 2380486"/>
                <a:gd name="connsiteX63" fmla="*/ 1374353 w 2380486"/>
                <a:gd name="connsiteY63" fmla="*/ 1397373 h 2380486"/>
                <a:gd name="connsiteX64" fmla="*/ 1235668 w 2380486"/>
                <a:gd name="connsiteY64" fmla="*/ 1282999 h 2380486"/>
                <a:gd name="connsiteX65" fmla="*/ 1210720 w 2380486"/>
                <a:gd name="connsiteY65" fmla="*/ 1542682 h 2380486"/>
                <a:gd name="connsiteX66" fmla="*/ 1448582 w 2380486"/>
                <a:gd name="connsiteY66" fmla="*/ 1908046 h 2380486"/>
                <a:gd name="connsiteX67" fmla="*/ 1252268 w 2380486"/>
                <a:gd name="connsiteY67" fmla="*/ 1766520 h 2380486"/>
                <a:gd name="connsiteX68" fmla="*/ 1448582 w 2380486"/>
                <a:gd name="connsiteY68" fmla="*/ 2068066 h 2380486"/>
                <a:gd name="connsiteX69" fmla="*/ 1261616 w 2380486"/>
                <a:gd name="connsiteY69" fmla="*/ 1933280 h 2380486"/>
                <a:gd name="connsiteX70" fmla="*/ 1448582 w 2380486"/>
                <a:gd name="connsiteY70" fmla="*/ 2220466 h 2380486"/>
                <a:gd name="connsiteX71" fmla="*/ 1252268 w 2380486"/>
                <a:gd name="connsiteY71" fmla="*/ 2078941 h 2380486"/>
                <a:gd name="connsiteX72" fmla="*/ 1448582 w 2380486"/>
                <a:gd name="connsiteY72" fmla="*/ 2380486 h 2380486"/>
                <a:gd name="connsiteX73" fmla="*/ 1190708 w 2380486"/>
                <a:gd name="connsiteY73" fmla="*/ 2194582 h 2380486"/>
                <a:gd name="connsiteX74" fmla="*/ 932834 w 2380486"/>
                <a:gd name="connsiteY74" fmla="*/ 2380486 h 2380486"/>
                <a:gd name="connsiteX75" fmla="*/ 1129149 w 2380486"/>
                <a:gd name="connsiteY75" fmla="*/ 2078941 h 2380486"/>
                <a:gd name="connsiteX76" fmla="*/ 932834 w 2380486"/>
                <a:gd name="connsiteY76" fmla="*/ 2220466 h 2380486"/>
                <a:gd name="connsiteX77" fmla="*/ 1119801 w 2380486"/>
                <a:gd name="connsiteY77" fmla="*/ 1933280 h 2380486"/>
                <a:gd name="connsiteX78" fmla="*/ 932834 w 2380486"/>
                <a:gd name="connsiteY78" fmla="*/ 2068066 h 2380486"/>
                <a:gd name="connsiteX79" fmla="*/ 1129149 w 2380486"/>
                <a:gd name="connsiteY79" fmla="*/ 1766520 h 2380486"/>
                <a:gd name="connsiteX80" fmla="*/ 932834 w 2380486"/>
                <a:gd name="connsiteY80" fmla="*/ 1908046 h 2380486"/>
                <a:gd name="connsiteX81" fmla="*/ 1169075 w 2380486"/>
                <a:gd name="connsiteY81" fmla="*/ 1545173 h 2380486"/>
                <a:gd name="connsiteX82" fmla="*/ 1144031 w 2380486"/>
                <a:gd name="connsiteY82" fmla="*/ 1284482 h 2380486"/>
                <a:gd name="connsiteX83" fmla="*/ 1002319 w 2380486"/>
                <a:gd name="connsiteY83" fmla="*/ 1401351 h 2380486"/>
                <a:gd name="connsiteX84" fmla="*/ 930140 w 2380486"/>
                <a:gd name="connsiteY84" fmla="*/ 1742837 h 2380486"/>
                <a:gd name="connsiteX85" fmla="*/ 899125 w 2380486"/>
                <a:gd name="connsiteY85" fmla="*/ 1551586 h 2380486"/>
                <a:gd name="connsiteX86" fmla="*/ 839553 w 2380486"/>
                <a:gd name="connsiteY86" fmla="*/ 1833424 h 2380486"/>
                <a:gd name="connsiteX87" fmla="*/ 810014 w 2380486"/>
                <a:gd name="connsiteY87" fmla="*/ 1651281 h 2380486"/>
                <a:gd name="connsiteX88" fmla="*/ 753280 w 2380486"/>
                <a:gd name="connsiteY88" fmla="*/ 1919698 h 2380486"/>
                <a:gd name="connsiteX89" fmla="*/ 722264 w 2380486"/>
                <a:gd name="connsiteY89" fmla="*/ 1728447 h 2380486"/>
                <a:gd name="connsiteX90" fmla="*/ 662692 w 2380486"/>
                <a:gd name="connsiteY90" fmla="*/ 2010285 h 2380486"/>
                <a:gd name="connsiteX91" fmla="*/ 621950 w 2380486"/>
                <a:gd name="connsiteY91" fmla="*/ 1759063 h 2380486"/>
                <a:gd name="connsiteX92" fmla="*/ 370727 w 2380486"/>
                <a:gd name="connsiteY92" fmla="*/ 1718320 h 2380486"/>
                <a:gd name="connsiteX93" fmla="*/ 652566 w 2380486"/>
                <a:gd name="connsiteY93" fmla="*/ 1658750 h 2380486"/>
                <a:gd name="connsiteX94" fmla="*/ 461315 w 2380486"/>
                <a:gd name="connsiteY94" fmla="*/ 1627733 h 2380486"/>
                <a:gd name="connsiteX95" fmla="*/ 729733 w 2380486"/>
                <a:gd name="connsiteY95" fmla="*/ 1570999 h 2380486"/>
                <a:gd name="connsiteX96" fmla="*/ 547588 w 2380486"/>
                <a:gd name="connsiteY96" fmla="*/ 1541460 h 2380486"/>
                <a:gd name="connsiteX97" fmla="*/ 829427 w 2380486"/>
                <a:gd name="connsiteY97" fmla="*/ 1481888 h 2380486"/>
                <a:gd name="connsiteX98" fmla="*/ 638176 w 2380486"/>
                <a:gd name="connsiteY98" fmla="*/ 1450872 h 2380486"/>
                <a:gd name="connsiteX99" fmla="*/ 977334 w 2380486"/>
                <a:gd name="connsiteY99" fmla="*/ 1379186 h 2380486"/>
                <a:gd name="connsiteX100" fmla="*/ 1095825 w 2380486"/>
                <a:gd name="connsiteY100" fmla="*/ 1235508 h 2380486"/>
                <a:gd name="connsiteX101" fmla="*/ 837804 w 2380486"/>
                <a:gd name="connsiteY101" fmla="*/ 1210720 h 2380486"/>
                <a:gd name="connsiteX102" fmla="*/ 472440 w 2380486"/>
                <a:gd name="connsiteY102" fmla="*/ 1448582 h 2380486"/>
                <a:gd name="connsiteX103" fmla="*/ 613966 w 2380486"/>
                <a:gd name="connsiteY103" fmla="*/ 1252268 h 2380486"/>
                <a:gd name="connsiteX104" fmla="*/ 312420 w 2380486"/>
                <a:gd name="connsiteY104" fmla="*/ 1448582 h 2380486"/>
                <a:gd name="connsiteX105" fmla="*/ 447206 w 2380486"/>
                <a:gd name="connsiteY105" fmla="*/ 1261617 h 2380486"/>
                <a:gd name="connsiteX106" fmla="*/ 160020 w 2380486"/>
                <a:gd name="connsiteY106" fmla="*/ 1448582 h 2380486"/>
                <a:gd name="connsiteX107" fmla="*/ 301545 w 2380486"/>
                <a:gd name="connsiteY107" fmla="*/ 1252268 h 2380486"/>
                <a:gd name="connsiteX108" fmla="*/ 0 w 2380486"/>
                <a:gd name="connsiteY108" fmla="*/ 1448582 h 2380486"/>
                <a:gd name="connsiteX109" fmla="*/ 185904 w 2380486"/>
                <a:gd name="connsiteY109" fmla="*/ 1190708 h 2380486"/>
                <a:gd name="connsiteX110" fmla="*/ 0 w 2380486"/>
                <a:gd name="connsiteY110" fmla="*/ 932835 h 2380486"/>
                <a:gd name="connsiteX111" fmla="*/ 301545 w 2380486"/>
                <a:gd name="connsiteY111" fmla="*/ 1129149 h 2380486"/>
                <a:gd name="connsiteX112" fmla="*/ 160020 w 2380486"/>
                <a:gd name="connsiteY112" fmla="*/ 932835 h 2380486"/>
                <a:gd name="connsiteX113" fmla="*/ 447206 w 2380486"/>
                <a:gd name="connsiteY113" fmla="*/ 1119801 h 2380486"/>
                <a:gd name="connsiteX114" fmla="*/ 312420 w 2380486"/>
                <a:gd name="connsiteY114" fmla="*/ 932835 h 2380486"/>
                <a:gd name="connsiteX115" fmla="*/ 613966 w 2380486"/>
                <a:gd name="connsiteY115" fmla="*/ 1129149 h 2380486"/>
                <a:gd name="connsiteX116" fmla="*/ 472440 w 2380486"/>
                <a:gd name="connsiteY116" fmla="*/ 932835 h 2380486"/>
                <a:gd name="connsiteX117" fmla="*/ 835313 w 2380486"/>
                <a:gd name="connsiteY117" fmla="*/ 1169075 h 2380486"/>
                <a:gd name="connsiteX118" fmla="*/ 1096005 w 2380486"/>
                <a:gd name="connsiteY118" fmla="*/ 1144031 h 2380486"/>
                <a:gd name="connsiteX119" fmla="*/ 979135 w 2380486"/>
                <a:gd name="connsiteY119" fmla="*/ 1002320 h 2380486"/>
                <a:gd name="connsiteX120" fmla="*/ 637649 w 2380486"/>
                <a:gd name="connsiteY120" fmla="*/ 930141 h 2380486"/>
                <a:gd name="connsiteX121" fmla="*/ 828900 w 2380486"/>
                <a:gd name="connsiteY121" fmla="*/ 899125 h 2380486"/>
                <a:gd name="connsiteX122" fmla="*/ 547062 w 2380486"/>
                <a:gd name="connsiteY122" fmla="*/ 839553 h 2380486"/>
                <a:gd name="connsiteX123" fmla="*/ 729205 w 2380486"/>
                <a:gd name="connsiteY123" fmla="*/ 810015 h 2380486"/>
                <a:gd name="connsiteX124" fmla="*/ 460788 w 2380486"/>
                <a:gd name="connsiteY124" fmla="*/ 753280 h 2380486"/>
                <a:gd name="connsiteX125" fmla="*/ 652039 w 2380486"/>
                <a:gd name="connsiteY125" fmla="*/ 722264 h 2380486"/>
                <a:gd name="connsiteX126" fmla="*/ 370201 w 2380486"/>
                <a:gd name="connsiteY126" fmla="*/ 662693 h 2380486"/>
                <a:gd name="connsiteX127" fmla="*/ 621424 w 2380486"/>
                <a:gd name="connsiteY127" fmla="*/ 621950 h 2380486"/>
                <a:gd name="connsiteX128" fmla="*/ 662165 w 2380486"/>
                <a:gd name="connsiteY128" fmla="*/ 370728 h 2380486"/>
                <a:gd name="connsiteX129" fmla="*/ 721736 w 2380486"/>
                <a:gd name="connsiteY129" fmla="*/ 652566 h 2380486"/>
                <a:gd name="connsiteX130" fmla="*/ 752753 w 2380486"/>
                <a:gd name="connsiteY130" fmla="*/ 461316 h 2380486"/>
                <a:gd name="connsiteX131" fmla="*/ 809487 w 2380486"/>
                <a:gd name="connsiteY131" fmla="*/ 729733 h 2380486"/>
                <a:gd name="connsiteX132" fmla="*/ 839026 w 2380486"/>
                <a:gd name="connsiteY132" fmla="*/ 547589 h 2380486"/>
                <a:gd name="connsiteX133" fmla="*/ 898598 w 2380486"/>
                <a:gd name="connsiteY133" fmla="*/ 829428 h 2380486"/>
                <a:gd name="connsiteX134" fmla="*/ 929613 w 2380486"/>
                <a:gd name="connsiteY134" fmla="*/ 638176 h 2380486"/>
                <a:gd name="connsiteX135" fmla="*/ 1001300 w 2380486"/>
                <a:gd name="connsiteY135" fmla="*/ 977334 h 2380486"/>
                <a:gd name="connsiteX136" fmla="*/ 1144863 w 2380486"/>
                <a:gd name="connsiteY136" fmla="*/ 1095731 h 2380486"/>
                <a:gd name="connsiteX137" fmla="*/ 1168981 w 2380486"/>
                <a:gd name="connsiteY137" fmla="*/ 844686 h 2380486"/>
                <a:gd name="connsiteX138" fmla="*/ 931904 w 2380486"/>
                <a:gd name="connsiteY138" fmla="*/ 477007 h 2380486"/>
                <a:gd name="connsiteX139" fmla="*/ 1128218 w 2380486"/>
                <a:gd name="connsiteY139" fmla="*/ 619901 h 2380486"/>
                <a:gd name="connsiteX140" fmla="*/ 931904 w 2380486"/>
                <a:gd name="connsiteY140" fmla="*/ 315440 h 2380486"/>
                <a:gd name="connsiteX141" fmla="*/ 1118870 w 2380486"/>
                <a:gd name="connsiteY141" fmla="*/ 451529 h 2380486"/>
                <a:gd name="connsiteX142" fmla="*/ 931904 w 2380486"/>
                <a:gd name="connsiteY142" fmla="*/ 161567 h 2380486"/>
                <a:gd name="connsiteX143" fmla="*/ 1128218 w 2380486"/>
                <a:gd name="connsiteY143" fmla="*/ 304460 h 23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380486" h="2380486">
                  <a:moveTo>
                    <a:pt x="931904" y="0"/>
                  </a:moveTo>
                  <a:lnTo>
                    <a:pt x="1189778" y="187701"/>
                  </a:lnTo>
                  <a:lnTo>
                    <a:pt x="1447652" y="0"/>
                  </a:lnTo>
                  <a:lnTo>
                    <a:pt x="1251337" y="304460"/>
                  </a:lnTo>
                  <a:lnTo>
                    <a:pt x="1447652" y="161567"/>
                  </a:lnTo>
                  <a:lnTo>
                    <a:pt x="1260685" y="451529"/>
                  </a:lnTo>
                  <a:lnTo>
                    <a:pt x="1447652" y="315440"/>
                  </a:lnTo>
                  <a:lnTo>
                    <a:pt x="1251337" y="619901"/>
                  </a:lnTo>
                  <a:lnTo>
                    <a:pt x="1447652" y="477007"/>
                  </a:lnTo>
                  <a:lnTo>
                    <a:pt x="1210575" y="844686"/>
                  </a:lnTo>
                  <a:lnTo>
                    <a:pt x="1234836" y="1097213"/>
                  </a:lnTo>
                  <a:lnTo>
                    <a:pt x="1373826" y="982587"/>
                  </a:lnTo>
                  <a:lnTo>
                    <a:pt x="1447760" y="640235"/>
                  </a:lnTo>
                  <a:lnTo>
                    <a:pt x="1478001" y="832260"/>
                  </a:lnTo>
                  <a:lnTo>
                    <a:pt x="1539223" y="548772"/>
                  </a:lnTo>
                  <a:lnTo>
                    <a:pt x="1568025" y="731653"/>
                  </a:lnTo>
                  <a:lnTo>
                    <a:pt x="1626331" y="461664"/>
                  </a:lnTo>
                  <a:lnTo>
                    <a:pt x="1656572" y="653689"/>
                  </a:lnTo>
                  <a:lnTo>
                    <a:pt x="1717794" y="370201"/>
                  </a:lnTo>
                  <a:lnTo>
                    <a:pt x="1757519" y="622441"/>
                  </a:lnTo>
                  <a:lnTo>
                    <a:pt x="2009759" y="662166"/>
                  </a:lnTo>
                  <a:lnTo>
                    <a:pt x="1726270" y="723387"/>
                  </a:lnTo>
                  <a:lnTo>
                    <a:pt x="1918296" y="753629"/>
                  </a:lnTo>
                  <a:lnTo>
                    <a:pt x="1648306" y="811935"/>
                  </a:lnTo>
                  <a:lnTo>
                    <a:pt x="1831188" y="840737"/>
                  </a:lnTo>
                  <a:lnTo>
                    <a:pt x="1547699" y="901958"/>
                  </a:lnTo>
                  <a:lnTo>
                    <a:pt x="1739725" y="932200"/>
                  </a:lnTo>
                  <a:lnTo>
                    <a:pt x="1397373" y="1006133"/>
                  </a:lnTo>
                  <a:lnTo>
                    <a:pt x="1283093" y="1144704"/>
                  </a:lnTo>
                  <a:lnTo>
                    <a:pt x="1535800" y="1168981"/>
                  </a:lnTo>
                  <a:lnTo>
                    <a:pt x="1903479" y="931904"/>
                  </a:lnTo>
                  <a:lnTo>
                    <a:pt x="1760585" y="1128219"/>
                  </a:lnTo>
                  <a:lnTo>
                    <a:pt x="2065046" y="931904"/>
                  </a:lnTo>
                  <a:lnTo>
                    <a:pt x="1928957" y="1118870"/>
                  </a:lnTo>
                  <a:lnTo>
                    <a:pt x="2218919" y="931904"/>
                  </a:lnTo>
                  <a:lnTo>
                    <a:pt x="2076026" y="1128219"/>
                  </a:lnTo>
                  <a:lnTo>
                    <a:pt x="2380486" y="931904"/>
                  </a:lnTo>
                  <a:lnTo>
                    <a:pt x="2192785" y="1189778"/>
                  </a:lnTo>
                  <a:lnTo>
                    <a:pt x="2380486" y="1447652"/>
                  </a:lnTo>
                  <a:lnTo>
                    <a:pt x="2076026" y="1251337"/>
                  </a:lnTo>
                  <a:lnTo>
                    <a:pt x="2218919" y="1447652"/>
                  </a:lnTo>
                  <a:lnTo>
                    <a:pt x="1928957" y="1260685"/>
                  </a:lnTo>
                  <a:lnTo>
                    <a:pt x="2065046" y="1447652"/>
                  </a:lnTo>
                  <a:lnTo>
                    <a:pt x="1760585" y="1251337"/>
                  </a:lnTo>
                  <a:lnTo>
                    <a:pt x="1903479" y="1447652"/>
                  </a:lnTo>
                  <a:lnTo>
                    <a:pt x="1535800" y="1210575"/>
                  </a:lnTo>
                  <a:lnTo>
                    <a:pt x="1283272" y="1234835"/>
                  </a:lnTo>
                  <a:lnTo>
                    <a:pt x="1397899" y="1373827"/>
                  </a:lnTo>
                  <a:lnTo>
                    <a:pt x="1740252" y="1447760"/>
                  </a:lnTo>
                  <a:lnTo>
                    <a:pt x="1548225" y="1478002"/>
                  </a:lnTo>
                  <a:lnTo>
                    <a:pt x="1831715" y="1539223"/>
                  </a:lnTo>
                  <a:lnTo>
                    <a:pt x="1648833" y="1568025"/>
                  </a:lnTo>
                  <a:lnTo>
                    <a:pt x="1918822" y="1626331"/>
                  </a:lnTo>
                  <a:lnTo>
                    <a:pt x="1726796" y="1656573"/>
                  </a:lnTo>
                  <a:lnTo>
                    <a:pt x="2010285" y="1717794"/>
                  </a:lnTo>
                  <a:lnTo>
                    <a:pt x="1758045" y="1757519"/>
                  </a:lnTo>
                  <a:lnTo>
                    <a:pt x="1718320" y="2009759"/>
                  </a:lnTo>
                  <a:lnTo>
                    <a:pt x="1657099" y="1726270"/>
                  </a:lnTo>
                  <a:lnTo>
                    <a:pt x="1626857" y="1918296"/>
                  </a:lnTo>
                  <a:lnTo>
                    <a:pt x="1568552" y="1648306"/>
                  </a:lnTo>
                  <a:lnTo>
                    <a:pt x="1539750" y="1831188"/>
                  </a:lnTo>
                  <a:lnTo>
                    <a:pt x="1478528" y="1547699"/>
                  </a:lnTo>
                  <a:lnTo>
                    <a:pt x="1448287" y="1739725"/>
                  </a:lnTo>
                  <a:lnTo>
                    <a:pt x="1374353" y="1397373"/>
                  </a:lnTo>
                  <a:lnTo>
                    <a:pt x="1235668" y="1282999"/>
                  </a:lnTo>
                  <a:lnTo>
                    <a:pt x="1210720" y="1542682"/>
                  </a:lnTo>
                  <a:lnTo>
                    <a:pt x="1448582" y="1908046"/>
                  </a:lnTo>
                  <a:lnTo>
                    <a:pt x="1252268" y="1766520"/>
                  </a:lnTo>
                  <a:lnTo>
                    <a:pt x="1448582" y="2068066"/>
                  </a:lnTo>
                  <a:lnTo>
                    <a:pt x="1261616" y="1933280"/>
                  </a:lnTo>
                  <a:lnTo>
                    <a:pt x="1448582" y="2220466"/>
                  </a:lnTo>
                  <a:lnTo>
                    <a:pt x="1252268" y="2078941"/>
                  </a:lnTo>
                  <a:lnTo>
                    <a:pt x="1448582" y="2380486"/>
                  </a:lnTo>
                  <a:lnTo>
                    <a:pt x="1190708" y="2194582"/>
                  </a:lnTo>
                  <a:lnTo>
                    <a:pt x="932834" y="2380486"/>
                  </a:lnTo>
                  <a:lnTo>
                    <a:pt x="1129149" y="2078941"/>
                  </a:lnTo>
                  <a:lnTo>
                    <a:pt x="932834" y="2220466"/>
                  </a:lnTo>
                  <a:lnTo>
                    <a:pt x="1119801" y="1933280"/>
                  </a:lnTo>
                  <a:lnTo>
                    <a:pt x="932834" y="2068066"/>
                  </a:lnTo>
                  <a:lnTo>
                    <a:pt x="1129149" y="1766520"/>
                  </a:lnTo>
                  <a:lnTo>
                    <a:pt x="932834" y="1908046"/>
                  </a:lnTo>
                  <a:lnTo>
                    <a:pt x="1169075" y="1545173"/>
                  </a:lnTo>
                  <a:lnTo>
                    <a:pt x="1144031" y="1284482"/>
                  </a:lnTo>
                  <a:lnTo>
                    <a:pt x="1002319" y="1401351"/>
                  </a:lnTo>
                  <a:lnTo>
                    <a:pt x="930140" y="1742837"/>
                  </a:lnTo>
                  <a:lnTo>
                    <a:pt x="899125" y="1551586"/>
                  </a:lnTo>
                  <a:lnTo>
                    <a:pt x="839553" y="1833424"/>
                  </a:lnTo>
                  <a:lnTo>
                    <a:pt x="810014" y="1651281"/>
                  </a:lnTo>
                  <a:lnTo>
                    <a:pt x="753280" y="1919698"/>
                  </a:lnTo>
                  <a:lnTo>
                    <a:pt x="722264" y="1728447"/>
                  </a:lnTo>
                  <a:lnTo>
                    <a:pt x="662692" y="2010285"/>
                  </a:lnTo>
                  <a:lnTo>
                    <a:pt x="621950" y="1759063"/>
                  </a:lnTo>
                  <a:lnTo>
                    <a:pt x="370727" y="1718320"/>
                  </a:lnTo>
                  <a:lnTo>
                    <a:pt x="652566" y="1658750"/>
                  </a:lnTo>
                  <a:lnTo>
                    <a:pt x="461315" y="1627733"/>
                  </a:lnTo>
                  <a:lnTo>
                    <a:pt x="729733" y="1570999"/>
                  </a:lnTo>
                  <a:lnTo>
                    <a:pt x="547588" y="1541460"/>
                  </a:lnTo>
                  <a:lnTo>
                    <a:pt x="829427" y="1481888"/>
                  </a:lnTo>
                  <a:lnTo>
                    <a:pt x="638176" y="1450872"/>
                  </a:lnTo>
                  <a:lnTo>
                    <a:pt x="977334" y="1379186"/>
                  </a:lnTo>
                  <a:lnTo>
                    <a:pt x="1095825" y="1235508"/>
                  </a:lnTo>
                  <a:lnTo>
                    <a:pt x="837804" y="1210720"/>
                  </a:lnTo>
                  <a:lnTo>
                    <a:pt x="472440" y="1448582"/>
                  </a:lnTo>
                  <a:lnTo>
                    <a:pt x="613966" y="1252268"/>
                  </a:lnTo>
                  <a:lnTo>
                    <a:pt x="312420" y="1448582"/>
                  </a:lnTo>
                  <a:lnTo>
                    <a:pt x="447206" y="1261617"/>
                  </a:lnTo>
                  <a:lnTo>
                    <a:pt x="160020" y="1448582"/>
                  </a:lnTo>
                  <a:lnTo>
                    <a:pt x="301545" y="1252268"/>
                  </a:lnTo>
                  <a:lnTo>
                    <a:pt x="0" y="1448582"/>
                  </a:lnTo>
                  <a:lnTo>
                    <a:pt x="185904" y="1190708"/>
                  </a:lnTo>
                  <a:lnTo>
                    <a:pt x="0" y="932835"/>
                  </a:lnTo>
                  <a:lnTo>
                    <a:pt x="301545" y="1129149"/>
                  </a:lnTo>
                  <a:lnTo>
                    <a:pt x="160020" y="932835"/>
                  </a:lnTo>
                  <a:lnTo>
                    <a:pt x="447206" y="1119801"/>
                  </a:lnTo>
                  <a:lnTo>
                    <a:pt x="312420" y="932835"/>
                  </a:lnTo>
                  <a:lnTo>
                    <a:pt x="613966" y="1129149"/>
                  </a:lnTo>
                  <a:lnTo>
                    <a:pt x="472440" y="932835"/>
                  </a:lnTo>
                  <a:lnTo>
                    <a:pt x="835313" y="1169075"/>
                  </a:lnTo>
                  <a:lnTo>
                    <a:pt x="1096005" y="1144031"/>
                  </a:lnTo>
                  <a:lnTo>
                    <a:pt x="979135" y="1002320"/>
                  </a:lnTo>
                  <a:lnTo>
                    <a:pt x="637649" y="930141"/>
                  </a:lnTo>
                  <a:lnTo>
                    <a:pt x="828900" y="899125"/>
                  </a:lnTo>
                  <a:lnTo>
                    <a:pt x="547062" y="839553"/>
                  </a:lnTo>
                  <a:lnTo>
                    <a:pt x="729205" y="810015"/>
                  </a:lnTo>
                  <a:lnTo>
                    <a:pt x="460788" y="753280"/>
                  </a:lnTo>
                  <a:lnTo>
                    <a:pt x="652039" y="722264"/>
                  </a:lnTo>
                  <a:lnTo>
                    <a:pt x="370201" y="662693"/>
                  </a:lnTo>
                  <a:lnTo>
                    <a:pt x="621424" y="621950"/>
                  </a:lnTo>
                  <a:lnTo>
                    <a:pt x="662165" y="370728"/>
                  </a:lnTo>
                  <a:lnTo>
                    <a:pt x="721736" y="652566"/>
                  </a:lnTo>
                  <a:lnTo>
                    <a:pt x="752753" y="461316"/>
                  </a:lnTo>
                  <a:lnTo>
                    <a:pt x="809487" y="729733"/>
                  </a:lnTo>
                  <a:lnTo>
                    <a:pt x="839026" y="547589"/>
                  </a:lnTo>
                  <a:lnTo>
                    <a:pt x="898598" y="829428"/>
                  </a:lnTo>
                  <a:lnTo>
                    <a:pt x="929613" y="638176"/>
                  </a:lnTo>
                  <a:lnTo>
                    <a:pt x="1001300" y="977334"/>
                  </a:lnTo>
                  <a:lnTo>
                    <a:pt x="1144863" y="1095731"/>
                  </a:lnTo>
                  <a:lnTo>
                    <a:pt x="1168981" y="844686"/>
                  </a:lnTo>
                  <a:lnTo>
                    <a:pt x="931904" y="477007"/>
                  </a:lnTo>
                  <a:lnTo>
                    <a:pt x="1128218" y="619901"/>
                  </a:lnTo>
                  <a:lnTo>
                    <a:pt x="931904" y="315440"/>
                  </a:lnTo>
                  <a:lnTo>
                    <a:pt x="1118870" y="451529"/>
                  </a:lnTo>
                  <a:lnTo>
                    <a:pt x="931904" y="161567"/>
                  </a:lnTo>
                  <a:lnTo>
                    <a:pt x="1128218" y="304460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EACB202D-6181-4C69-BD9A-F0F4082F4132}"/>
                </a:ext>
              </a:extLst>
            </p:cNvPr>
            <p:cNvSpPr/>
            <p:nvPr/>
          </p:nvSpPr>
          <p:spPr>
            <a:xfrm>
              <a:off x="2031352" y="3902270"/>
              <a:ext cx="1261037" cy="1261037"/>
            </a:xfrm>
            <a:custGeom>
              <a:avLst/>
              <a:gdLst>
                <a:gd name="connsiteX0" fmla="*/ 931904 w 2380486"/>
                <a:gd name="connsiteY0" fmla="*/ 0 h 2380486"/>
                <a:gd name="connsiteX1" fmla="*/ 1189778 w 2380486"/>
                <a:gd name="connsiteY1" fmla="*/ 187701 h 2380486"/>
                <a:gd name="connsiteX2" fmla="*/ 1447652 w 2380486"/>
                <a:gd name="connsiteY2" fmla="*/ 0 h 2380486"/>
                <a:gd name="connsiteX3" fmla="*/ 1251337 w 2380486"/>
                <a:gd name="connsiteY3" fmla="*/ 304460 h 2380486"/>
                <a:gd name="connsiteX4" fmla="*/ 1447652 w 2380486"/>
                <a:gd name="connsiteY4" fmla="*/ 161567 h 2380486"/>
                <a:gd name="connsiteX5" fmla="*/ 1260685 w 2380486"/>
                <a:gd name="connsiteY5" fmla="*/ 451529 h 2380486"/>
                <a:gd name="connsiteX6" fmla="*/ 1447652 w 2380486"/>
                <a:gd name="connsiteY6" fmla="*/ 315440 h 2380486"/>
                <a:gd name="connsiteX7" fmla="*/ 1251337 w 2380486"/>
                <a:gd name="connsiteY7" fmla="*/ 619901 h 2380486"/>
                <a:gd name="connsiteX8" fmla="*/ 1447652 w 2380486"/>
                <a:gd name="connsiteY8" fmla="*/ 477007 h 2380486"/>
                <a:gd name="connsiteX9" fmla="*/ 1210575 w 2380486"/>
                <a:gd name="connsiteY9" fmla="*/ 844686 h 2380486"/>
                <a:gd name="connsiteX10" fmla="*/ 1234836 w 2380486"/>
                <a:gd name="connsiteY10" fmla="*/ 1097213 h 2380486"/>
                <a:gd name="connsiteX11" fmla="*/ 1373826 w 2380486"/>
                <a:gd name="connsiteY11" fmla="*/ 982587 h 2380486"/>
                <a:gd name="connsiteX12" fmla="*/ 1447760 w 2380486"/>
                <a:gd name="connsiteY12" fmla="*/ 640235 h 2380486"/>
                <a:gd name="connsiteX13" fmla="*/ 1478001 w 2380486"/>
                <a:gd name="connsiteY13" fmla="*/ 832260 h 2380486"/>
                <a:gd name="connsiteX14" fmla="*/ 1539223 w 2380486"/>
                <a:gd name="connsiteY14" fmla="*/ 548772 h 2380486"/>
                <a:gd name="connsiteX15" fmla="*/ 1568025 w 2380486"/>
                <a:gd name="connsiteY15" fmla="*/ 731653 h 2380486"/>
                <a:gd name="connsiteX16" fmla="*/ 1626331 w 2380486"/>
                <a:gd name="connsiteY16" fmla="*/ 461664 h 2380486"/>
                <a:gd name="connsiteX17" fmla="*/ 1656572 w 2380486"/>
                <a:gd name="connsiteY17" fmla="*/ 653689 h 2380486"/>
                <a:gd name="connsiteX18" fmla="*/ 1717794 w 2380486"/>
                <a:gd name="connsiteY18" fmla="*/ 370201 h 2380486"/>
                <a:gd name="connsiteX19" fmla="*/ 1757519 w 2380486"/>
                <a:gd name="connsiteY19" fmla="*/ 622441 h 2380486"/>
                <a:gd name="connsiteX20" fmla="*/ 2009759 w 2380486"/>
                <a:gd name="connsiteY20" fmla="*/ 662166 h 2380486"/>
                <a:gd name="connsiteX21" fmla="*/ 1726270 w 2380486"/>
                <a:gd name="connsiteY21" fmla="*/ 723387 h 2380486"/>
                <a:gd name="connsiteX22" fmla="*/ 1918296 w 2380486"/>
                <a:gd name="connsiteY22" fmla="*/ 753629 h 2380486"/>
                <a:gd name="connsiteX23" fmla="*/ 1648306 w 2380486"/>
                <a:gd name="connsiteY23" fmla="*/ 811935 h 2380486"/>
                <a:gd name="connsiteX24" fmla="*/ 1831188 w 2380486"/>
                <a:gd name="connsiteY24" fmla="*/ 840737 h 2380486"/>
                <a:gd name="connsiteX25" fmla="*/ 1547699 w 2380486"/>
                <a:gd name="connsiteY25" fmla="*/ 901958 h 2380486"/>
                <a:gd name="connsiteX26" fmla="*/ 1739725 w 2380486"/>
                <a:gd name="connsiteY26" fmla="*/ 932200 h 2380486"/>
                <a:gd name="connsiteX27" fmla="*/ 1397373 w 2380486"/>
                <a:gd name="connsiteY27" fmla="*/ 1006133 h 2380486"/>
                <a:gd name="connsiteX28" fmla="*/ 1283093 w 2380486"/>
                <a:gd name="connsiteY28" fmla="*/ 1144704 h 2380486"/>
                <a:gd name="connsiteX29" fmla="*/ 1535800 w 2380486"/>
                <a:gd name="connsiteY29" fmla="*/ 1168981 h 2380486"/>
                <a:gd name="connsiteX30" fmla="*/ 1903479 w 2380486"/>
                <a:gd name="connsiteY30" fmla="*/ 931904 h 2380486"/>
                <a:gd name="connsiteX31" fmla="*/ 1760585 w 2380486"/>
                <a:gd name="connsiteY31" fmla="*/ 1128219 h 2380486"/>
                <a:gd name="connsiteX32" fmla="*/ 2065046 w 2380486"/>
                <a:gd name="connsiteY32" fmla="*/ 931904 h 2380486"/>
                <a:gd name="connsiteX33" fmla="*/ 1928957 w 2380486"/>
                <a:gd name="connsiteY33" fmla="*/ 1118870 h 2380486"/>
                <a:gd name="connsiteX34" fmla="*/ 2218919 w 2380486"/>
                <a:gd name="connsiteY34" fmla="*/ 931904 h 2380486"/>
                <a:gd name="connsiteX35" fmla="*/ 2076026 w 2380486"/>
                <a:gd name="connsiteY35" fmla="*/ 1128219 h 2380486"/>
                <a:gd name="connsiteX36" fmla="*/ 2380486 w 2380486"/>
                <a:gd name="connsiteY36" fmla="*/ 931904 h 2380486"/>
                <a:gd name="connsiteX37" fmla="*/ 2192785 w 2380486"/>
                <a:gd name="connsiteY37" fmla="*/ 1189778 h 2380486"/>
                <a:gd name="connsiteX38" fmla="*/ 2380486 w 2380486"/>
                <a:gd name="connsiteY38" fmla="*/ 1447652 h 2380486"/>
                <a:gd name="connsiteX39" fmla="*/ 2076026 w 2380486"/>
                <a:gd name="connsiteY39" fmla="*/ 1251337 h 2380486"/>
                <a:gd name="connsiteX40" fmla="*/ 2218919 w 2380486"/>
                <a:gd name="connsiteY40" fmla="*/ 1447652 h 2380486"/>
                <a:gd name="connsiteX41" fmla="*/ 1928957 w 2380486"/>
                <a:gd name="connsiteY41" fmla="*/ 1260685 h 2380486"/>
                <a:gd name="connsiteX42" fmla="*/ 2065046 w 2380486"/>
                <a:gd name="connsiteY42" fmla="*/ 1447652 h 2380486"/>
                <a:gd name="connsiteX43" fmla="*/ 1760585 w 2380486"/>
                <a:gd name="connsiteY43" fmla="*/ 1251337 h 2380486"/>
                <a:gd name="connsiteX44" fmla="*/ 1903479 w 2380486"/>
                <a:gd name="connsiteY44" fmla="*/ 1447652 h 2380486"/>
                <a:gd name="connsiteX45" fmla="*/ 1535800 w 2380486"/>
                <a:gd name="connsiteY45" fmla="*/ 1210575 h 2380486"/>
                <a:gd name="connsiteX46" fmla="*/ 1283272 w 2380486"/>
                <a:gd name="connsiteY46" fmla="*/ 1234835 h 2380486"/>
                <a:gd name="connsiteX47" fmla="*/ 1397899 w 2380486"/>
                <a:gd name="connsiteY47" fmla="*/ 1373827 h 2380486"/>
                <a:gd name="connsiteX48" fmla="*/ 1740252 w 2380486"/>
                <a:gd name="connsiteY48" fmla="*/ 1447760 h 2380486"/>
                <a:gd name="connsiteX49" fmla="*/ 1548225 w 2380486"/>
                <a:gd name="connsiteY49" fmla="*/ 1478002 h 2380486"/>
                <a:gd name="connsiteX50" fmla="*/ 1831715 w 2380486"/>
                <a:gd name="connsiteY50" fmla="*/ 1539223 h 2380486"/>
                <a:gd name="connsiteX51" fmla="*/ 1648833 w 2380486"/>
                <a:gd name="connsiteY51" fmla="*/ 1568025 h 2380486"/>
                <a:gd name="connsiteX52" fmla="*/ 1918822 w 2380486"/>
                <a:gd name="connsiteY52" fmla="*/ 1626331 h 2380486"/>
                <a:gd name="connsiteX53" fmla="*/ 1726796 w 2380486"/>
                <a:gd name="connsiteY53" fmla="*/ 1656573 h 2380486"/>
                <a:gd name="connsiteX54" fmla="*/ 2010285 w 2380486"/>
                <a:gd name="connsiteY54" fmla="*/ 1717794 h 2380486"/>
                <a:gd name="connsiteX55" fmla="*/ 1758045 w 2380486"/>
                <a:gd name="connsiteY55" fmla="*/ 1757519 h 2380486"/>
                <a:gd name="connsiteX56" fmla="*/ 1718320 w 2380486"/>
                <a:gd name="connsiteY56" fmla="*/ 2009759 h 2380486"/>
                <a:gd name="connsiteX57" fmla="*/ 1657099 w 2380486"/>
                <a:gd name="connsiteY57" fmla="*/ 1726270 h 2380486"/>
                <a:gd name="connsiteX58" fmla="*/ 1626857 w 2380486"/>
                <a:gd name="connsiteY58" fmla="*/ 1918296 h 2380486"/>
                <a:gd name="connsiteX59" fmla="*/ 1568552 w 2380486"/>
                <a:gd name="connsiteY59" fmla="*/ 1648306 h 2380486"/>
                <a:gd name="connsiteX60" fmla="*/ 1539750 w 2380486"/>
                <a:gd name="connsiteY60" fmla="*/ 1831188 h 2380486"/>
                <a:gd name="connsiteX61" fmla="*/ 1478528 w 2380486"/>
                <a:gd name="connsiteY61" fmla="*/ 1547699 h 2380486"/>
                <a:gd name="connsiteX62" fmla="*/ 1448287 w 2380486"/>
                <a:gd name="connsiteY62" fmla="*/ 1739725 h 2380486"/>
                <a:gd name="connsiteX63" fmla="*/ 1374353 w 2380486"/>
                <a:gd name="connsiteY63" fmla="*/ 1397373 h 2380486"/>
                <a:gd name="connsiteX64" fmla="*/ 1235668 w 2380486"/>
                <a:gd name="connsiteY64" fmla="*/ 1282999 h 2380486"/>
                <a:gd name="connsiteX65" fmla="*/ 1210720 w 2380486"/>
                <a:gd name="connsiteY65" fmla="*/ 1542682 h 2380486"/>
                <a:gd name="connsiteX66" fmla="*/ 1448582 w 2380486"/>
                <a:gd name="connsiteY66" fmla="*/ 1908046 h 2380486"/>
                <a:gd name="connsiteX67" fmla="*/ 1252268 w 2380486"/>
                <a:gd name="connsiteY67" fmla="*/ 1766520 h 2380486"/>
                <a:gd name="connsiteX68" fmla="*/ 1448582 w 2380486"/>
                <a:gd name="connsiteY68" fmla="*/ 2068066 h 2380486"/>
                <a:gd name="connsiteX69" fmla="*/ 1261616 w 2380486"/>
                <a:gd name="connsiteY69" fmla="*/ 1933280 h 2380486"/>
                <a:gd name="connsiteX70" fmla="*/ 1448582 w 2380486"/>
                <a:gd name="connsiteY70" fmla="*/ 2220466 h 2380486"/>
                <a:gd name="connsiteX71" fmla="*/ 1252268 w 2380486"/>
                <a:gd name="connsiteY71" fmla="*/ 2078941 h 2380486"/>
                <a:gd name="connsiteX72" fmla="*/ 1448582 w 2380486"/>
                <a:gd name="connsiteY72" fmla="*/ 2380486 h 2380486"/>
                <a:gd name="connsiteX73" fmla="*/ 1190708 w 2380486"/>
                <a:gd name="connsiteY73" fmla="*/ 2194582 h 2380486"/>
                <a:gd name="connsiteX74" fmla="*/ 932834 w 2380486"/>
                <a:gd name="connsiteY74" fmla="*/ 2380486 h 2380486"/>
                <a:gd name="connsiteX75" fmla="*/ 1129149 w 2380486"/>
                <a:gd name="connsiteY75" fmla="*/ 2078941 h 2380486"/>
                <a:gd name="connsiteX76" fmla="*/ 932834 w 2380486"/>
                <a:gd name="connsiteY76" fmla="*/ 2220466 h 2380486"/>
                <a:gd name="connsiteX77" fmla="*/ 1119801 w 2380486"/>
                <a:gd name="connsiteY77" fmla="*/ 1933280 h 2380486"/>
                <a:gd name="connsiteX78" fmla="*/ 932834 w 2380486"/>
                <a:gd name="connsiteY78" fmla="*/ 2068066 h 2380486"/>
                <a:gd name="connsiteX79" fmla="*/ 1129149 w 2380486"/>
                <a:gd name="connsiteY79" fmla="*/ 1766520 h 2380486"/>
                <a:gd name="connsiteX80" fmla="*/ 932834 w 2380486"/>
                <a:gd name="connsiteY80" fmla="*/ 1908046 h 2380486"/>
                <a:gd name="connsiteX81" fmla="*/ 1169075 w 2380486"/>
                <a:gd name="connsiteY81" fmla="*/ 1545173 h 2380486"/>
                <a:gd name="connsiteX82" fmla="*/ 1144031 w 2380486"/>
                <a:gd name="connsiteY82" fmla="*/ 1284482 h 2380486"/>
                <a:gd name="connsiteX83" fmla="*/ 1002319 w 2380486"/>
                <a:gd name="connsiteY83" fmla="*/ 1401351 h 2380486"/>
                <a:gd name="connsiteX84" fmla="*/ 930140 w 2380486"/>
                <a:gd name="connsiteY84" fmla="*/ 1742837 h 2380486"/>
                <a:gd name="connsiteX85" fmla="*/ 899125 w 2380486"/>
                <a:gd name="connsiteY85" fmla="*/ 1551586 h 2380486"/>
                <a:gd name="connsiteX86" fmla="*/ 839553 w 2380486"/>
                <a:gd name="connsiteY86" fmla="*/ 1833424 h 2380486"/>
                <a:gd name="connsiteX87" fmla="*/ 810014 w 2380486"/>
                <a:gd name="connsiteY87" fmla="*/ 1651281 h 2380486"/>
                <a:gd name="connsiteX88" fmla="*/ 753280 w 2380486"/>
                <a:gd name="connsiteY88" fmla="*/ 1919698 h 2380486"/>
                <a:gd name="connsiteX89" fmla="*/ 722264 w 2380486"/>
                <a:gd name="connsiteY89" fmla="*/ 1728447 h 2380486"/>
                <a:gd name="connsiteX90" fmla="*/ 662692 w 2380486"/>
                <a:gd name="connsiteY90" fmla="*/ 2010285 h 2380486"/>
                <a:gd name="connsiteX91" fmla="*/ 621950 w 2380486"/>
                <a:gd name="connsiteY91" fmla="*/ 1759063 h 2380486"/>
                <a:gd name="connsiteX92" fmla="*/ 370727 w 2380486"/>
                <a:gd name="connsiteY92" fmla="*/ 1718320 h 2380486"/>
                <a:gd name="connsiteX93" fmla="*/ 652566 w 2380486"/>
                <a:gd name="connsiteY93" fmla="*/ 1658750 h 2380486"/>
                <a:gd name="connsiteX94" fmla="*/ 461315 w 2380486"/>
                <a:gd name="connsiteY94" fmla="*/ 1627733 h 2380486"/>
                <a:gd name="connsiteX95" fmla="*/ 729733 w 2380486"/>
                <a:gd name="connsiteY95" fmla="*/ 1570999 h 2380486"/>
                <a:gd name="connsiteX96" fmla="*/ 547588 w 2380486"/>
                <a:gd name="connsiteY96" fmla="*/ 1541460 h 2380486"/>
                <a:gd name="connsiteX97" fmla="*/ 829427 w 2380486"/>
                <a:gd name="connsiteY97" fmla="*/ 1481888 h 2380486"/>
                <a:gd name="connsiteX98" fmla="*/ 638176 w 2380486"/>
                <a:gd name="connsiteY98" fmla="*/ 1450872 h 2380486"/>
                <a:gd name="connsiteX99" fmla="*/ 977334 w 2380486"/>
                <a:gd name="connsiteY99" fmla="*/ 1379186 h 2380486"/>
                <a:gd name="connsiteX100" fmla="*/ 1095825 w 2380486"/>
                <a:gd name="connsiteY100" fmla="*/ 1235508 h 2380486"/>
                <a:gd name="connsiteX101" fmla="*/ 837804 w 2380486"/>
                <a:gd name="connsiteY101" fmla="*/ 1210720 h 2380486"/>
                <a:gd name="connsiteX102" fmla="*/ 472440 w 2380486"/>
                <a:gd name="connsiteY102" fmla="*/ 1448582 h 2380486"/>
                <a:gd name="connsiteX103" fmla="*/ 613966 w 2380486"/>
                <a:gd name="connsiteY103" fmla="*/ 1252268 h 2380486"/>
                <a:gd name="connsiteX104" fmla="*/ 312420 w 2380486"/>
                <a:gd name="connsiteY104" fmla="*/ 1448582 h 2380486"/>
                <a:gd name="connsiteX105" fmla="*/ 447206 w 2380486"/>
                <a:gd name="connsiteY105" fmla="*/ 1261617 h 2380486"/>
                <a:gd name="connsiteX106" fmla="*/ 160020 w 2380486"/>
                <a:gd name="connsiteY106" fmla="*/ 1448582 h 2380486"/>
                <a:gd name="connsiteX107" fmla="*/ 301545 w 2380486"/>
                <a:gd name="connsiteY107" fmla="*/ 1252268 h 2380486"/>
                <a:gd name="connsiteX108" fmla="*/ 0 w 2380486"/>
                <a:gd name="connsiteY108" fmla="*/ 1448582 h 2380486"/>
                <a:gd name="connsiteX109" fmla="*/ 185904 w 2380486"/>
                <a:gd name="connsiteY109" fmla="*/ 1190708 h 2380486"/>
                <a:gd name="connsiteX110" fmla="*/ 0 w 2380486"/>
                <a:gd name="connsiteY110" fmla="*/ 932835 h 2380486"/>
                <a:gd name="connsiteX111" fmla="*/ 301545 w 2380486"/>
                <a:gd name="connsiteY111" fmla="*/ 1129149 h 2380486"/>
                <a:gd name="connsiteX112" fmla="*/ 160020 w 2380486"/>
                <a:gd name="connsiteY112" fmla="*/ 932835 h 2380486"/>
                <a:gd name="connsiteX113" fmla="*/ 447206 w 2380486"/>
                <a:gd name="connsiteY113" fmla="*/ 1119801 h 2380486"/>
                <a:gd name="connsiteX114" fmla="*/ 312420 w 2380486"/>
                <a:gd name="connsiteY114" fmla="*/ 932835 h 2380486"/>
                <a:gd name="connsiteX115" fmla="*/ 613966 w 2380486"/>
                <a:gd name="connsiteY115" fmla="*/ 1129149 h 2380486"/>
                <a:gd name="connsiteX116" fmla="*/ 472440 w 2380486"/>
                <a:gd name="connsiteY116" fmla="*/ 932835 h 2380486"/>
                <a:gd name="connsiteX117" fmla="*/ 835313 w 2380486"/>
                <a:gd name="connsiteY117" fmla="*/ 1169075 h 2380486"/>
                <a:gd name="connsiteX118" fmla="*/ 1096005 w 2380486"/>
                <a:gd name="connsiteY118" fmla="*/ 1144031 h 2380486"/>
                <a:gd name="connsiteX119" fmla="*/ 979135 w 2380486"/>
                <a:gd name="connsiteY119" fmla="*/ 1002320 h 2380486"/>
                <a:gd name="connsiteX120" fmla="*/ 637649 w 2380486"/>
                <a:gd name="connsiteY120" fmla="*/ 930141 h 2380486"/>
                <a:gd name="connsiteX121" fmla="*/ 828900 w 2380486"/>
                <a:gd name="connsiteY121" fmla="*/ 899125 h 2380486"/>
                <a:gd name="connsiteX122" fmla="*/ 547062 w 2380486"/>
                <a:gd name="connsiteY122" fmla="*/ 839553 h 2380486"/>
                <a:gd name="connsiteX123" fmla="*/ 729205 w 2380486"/>
                <a:gd name="connsiteY123" fmla="*/ 810015 h 2380486"/>
                <a:gd name="connsiteX124" fmla="*/ 460788 w 2380486"/>
                <a:gd name="connsiteY124" fmla="*/ 753280 h 2380486"/>
                <a:gd name="connsiteX125" fmla="*/ 652039 w 2380486"/>
                <a:gd name="connsiteY125" fmla="*/ 722264 h 2380486"/>
                <a:gd name="connsiteX126" fmla="*/ 370201 w 2380486"/>
                <a:gd name="connsiteY126" fmla="*/ 662693 h 2380486"/>
                <a:gd name="connsiteX127" fmla="*/ 621424 w 2380486"/>
                <a:gd name="connsiteY127" fmla="*/ 621950 h 2380486"/>
                <a:gd name="connsiteX128" fmla="*/ 662165 w 2380486"/>
                <a:gd name="connsiteY128" fmla="*/ 370728 h 2380486"/>
                <a:gd name="connsiteX129" fmla="*/ 721736 w 2380486"/>
                <a:gd name="connsiteY129" fmla="*/ 652566 h 2380486"/>
                <a:gd name="connsiteX130" fmla="*/ 752753 w 2380486"/>
                <a:gd name="connsiteY130" fmla="*/ 461316 h 2380486"/>
                <a:gd name="connsiteX131" fmla="*/ 809487 w 2380486"/>
                <a:gd name="connsiteY131" fmla="*/ 729733 h 2380486"/>
                <a:gd name="connsiteX132" fmla="*/ 839026 w 2380486"/>
                <a:gd name="connsiteY132" fmla="*/ 547589 h 2380486"/>
                <a:gd name="connsiteX133" fmla="*/ 898598 w 2380486"/>
                <a:gd name="connsiteY133" fmla="*/ 829428 h 2380486"/>
                <a:gd name="connsiteX134" fmla="*/ 929613 w 2380486"/>
                <a:gd name="connsiteY134" fmla="*/ 638176 h 2380486"/>
                <a:gd name="connsiteX135" fmla="*/ 1001300 w 2380486"/>
                <a:gd name="connsiteY135" fmla="*/ 977334 h 2380486"/>
                <a:gd name="connsiteX136" fmla="*/ 1144863 w 2380486"/>
                <a:gd name="connsiteY136" fmla="*/ 1095731 h 2380486"/>
                <a:gd name="connsiteX137" fmla="*/ 1168981 w 2380486"/>
                <a:gd name="connsiteY137" fmla="*/ 844686 h 2380486"/>
                <a:gd name="connsiteX138" fmla="*/ 931904 w 2380486"/>
                <a:gd name="connsiteY138" fmla="*/ 477007 h 2380486"/>
                <a:gd name="connsiteX139" fmla="*/ 1128218 w 2380486"/>
                <a:gd name="connsiteY139" fmla="*/ 619901 h 2380486"/>
                <a:gd name="connsiteX140" fmla="*/ 931904 w 2380486"/>
                <a:gd name="connsiteY140" fmla="*/ 315440 h 2380486"/>
                <a:gd name="connsiteX141" fmla="*/ 1118870 w 2380486"/>
                <a:gd name="connsiteY141" fmla="*/ 451529 h 2380486"/>
                <a:gd name="connsiteX142" fmla="*/ 931904 w 2380486"/>
                <a:gd name="connsiteY142" fmla="*/ 161567 h 2380486"/>
                <a:gd name="connsiteX143" fmla="*/ 1128218 w 2380486"/>
                <a:gd name="connsiteY143" fmla="*/ 304460 h 23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380486" h="2380486">
                  <a:moveTo>
                    <a:pt x="931904" y="0"/>
                  </a:moveTo>
                  <a:lnTo>
                    <a:pt x="1189778" y="187701"/>
                  </a:lnTo>
                  <a:lnTo>
                    <a:pt x="1447652" y="0"/>
                  </a:lnTo>
                  <a:lnTo>
                    <a:pt x="1251337" y="304460"/>
                  </a:lnTo>
                  <a:lnTo>
                    <a:pt x="1447652" y="161567"/>
                  </a:lnTo>
                  <a:lnTo>
                    <a:pt x="1260685" y="451529"/>
                  </a:lnTo>
                  <a:lnTo>
                    <a:pt x="1447652" y="315440"/>
                  </a:lnTo>
                  <a:lnTo>
                    <a:pt x="1251337" y="619901"/>
                  </a:lnTo>
                  <a:lnTo>
                    <a:pt x="1447652" y="477007"/>
                  </a:lnTo>
                  <a:lnTo>
                    <a:pt x="1210575" y="844686"/>
                  </a:lnTo>
                  <a:lnTo>
                    <a:pt x="1234836" y="1097213"/>
                  </a:lnTo>
                  <a:lnTo>
                    <a:pt x="1373826" y="982587"/>
                  </a:lnTo>
                  <a:lnTo>
                    <a:pt x="1447760" y="640235"/>
                  </a:lnTo>
                  <a:lnTo>
                    <a:pt x="1478001" y="832260"/>
                  </a:lnTo>
                  <a:lnTo>
                    <a:pt x="1539223" y="548772"/>
                  </a:lnTo>
                  <a:lnTo>
                    <a:pt x="1568025" y="731653"/>
                  </a:lnTo>
                  <a:lnTo>
                    <a:pt x="1626331" y="461664"/>
                  </a:lnTo>
                  <a:lnTo>
                    <a:pt x="1656572" y="653689"/>
                  </a:lnTo>
                  <a:lnTo>
                    <a:pt x="1717794" y="370201"/>
                  </a:lnTo>
                  <a:lnTo>
                    <a:pt x="1757519" y="622441"/>
                  </a:lnTo>
                  <a:lnTo>
                    <a:pt x="2009759" y="662166"/>
                  </a:lnTo>
                  <a:lnTo>
                    <a:pt x="1726270" y="723387"/>
                  </a:lnTo>
                  <a:lnTo>
                    <a:pt x="1918296" y="753629"/>
                  </a:lnTo>
                  <a:lnTo>
                    <a:pt x="1648306" y="811935"/>
                  </a:lnTo>
                  <a:lnTo>
                    <a:pt x="1831188" y="840737"/>
                  </a:lnTo>
                  <a:lnTo>
                    <a:pt x="1547699" y="901958"/>
                  </a:lnTo>
                  <a:lnTo>
                    <a:pt x="1739725" y="932200"/>
                  </a:lnTo>
                  <a:lnTo>
                    <a:pt x="1397373" y="1006133"/>
                  </a:lnTo>
                  <a:lnTo>
                    <a:pt x="1283093" y="1144704"/>
                  </a:lnTo>
                  <a:lnTo>
                    <a:pt x="1535800" y="1168981"/>
                  </a:lnTo>
                  <a:lnTo>
                    <a:pt x="1903479" y="931904"/>
                  </a:lnTo>
                  <a:lnTo>
                    <a:pt x="1760585" y="1128219"/>
                  </a:lnTo>
                  <a:lnTo>
                    <a:pt x="2065046" y="931904"/>
                  </a:lnTo>
                  <a:lnTo>
                    <a:pt x="1928957" y="1118870"/>
                  </a:lnTo>
                  <a:lnTo>
                    <a:pt x="2218919" y="931904"/>
                  </a:lnTo>
                  <a:lnTo>
                    <a:pt x="2076026" y="1128219"/>
                  </a:lnTo>
                  <a:lnTo>
                    <a:pt x="2380486" y="931904"/>
                  </a:lnTo>
                  <a:lnTo>
                    <a:pt x="2192785" y="1189778"/>
                  </a:lnTo>
                  <a:lnTo>
                    <a:pt x="2380486" y="1447652"/>
                  </a:lnTo>
                  <a:lnTo>
                    <a:pt x="2076026" y="1251337"/>
                  </a:lnTo>
                  <a:lnTo>
                    <a:pt x="2218919" y="1447652"/>
                  </a:lnTo>
                  <a:lnTo>
                    <a:pt x="1928957" y="1260685"/>
                  </a:lnTo>
                  <a:lnTo>
                    <a:pt x="2065046" y="1447652"/>
                  </a:lnTo>
                  <a:lnTo>
                    <a:pt x="1760585" y="1251337"/>
                  </a:lnTo>
                  <a:lnTo>
                    <a:pt x="1903479" y="1447652"/>
                  </a:lnTo>
                  <a:lnTo>
                    <a:pt x="1535800" y="1210575"/>
                  </a:lnTo>
                  <a:lnTo>
                    <a:pt x="1283272" y="1234835"/>
                  </a:lnTo>
                  <a:lnTo>
                    <a:pt x="1397899" y="1373827"/>
                  </a:lnTo>
                  <a:lnTo>
                    <a:pt x="1740252" y="1447760"/>
                  </a:lnTo>
                  <a:lnTo>
                    <a:pt x="1548225" y="1478002"/>
                  </a:lnTo>
                  <a:lnTo>
                    <a:pt x="1831715" y="1539223"/>
                  </a:lnTo>
                  <a:lnTo>
                    <a:pt x="1648833" y="1568025"/>
                  </a:lnTo>
                  <a:lnTo>
                    <a:pt x="1918822" y="1626331"/>
                  </a:lnTo>
                  <a:lnTo>
                    <a:pt x="1726796" y="1656573"/>
                  </a:lnTo>
                  <a:lnTo>
                    <a:pt x="2010285" y="1717794"/>
                  </a:lnTo>
                  <a:lnTo>
                    <a:pt x="1758045" y="1757519"/>
                  </a:lnTo>
                  <a:lnTo>
                    <a:pt x="1718320" y="2009759"/>
                  </a:lnTo>
                  <a:lnTo>
                    <a:pt x="1657099" y="1726270"/>
                  </a:lnTo>
                  <a:lnTo>
                    <a:pt x="1626857" y="1918296"/>
                  </a:lnTo>
                  <a:lnTo>
                    <a:pt x="1568552" y="1648306"/>
                  </a:lnTo>
                  <a:lnTo>
                    <a:pt x="1539750" y="1831188"/>
                  </a:lnTo>
                  <a:lnTo>
                    <a:pt x="1478528" y="1547699"/>
                  </a:lnTo>
                  <a:lnTo>
                    <a:pt x="1448287" y="1739725"/>
                  </a:lnTo>
                  <a:lnTo>
                    <a:pt x="1374353" y="1397373"/>
                  </a:lnTo>
                  <a:lnTo>
                    <a:pt x="1235668" y="1282999"/>
                  </a:lnTo>
                  <a:lnTo>
                    <a:pt x="1210720" y="1542682"/>
                  </a:lnTo>
                  <a:lnTo>
                    <a:pt x="1448582" y="1908046"/>
                  </a:lnTo>
                  <a:lnTo>
                    <a:pt x="1252268" y="1766520"/>
                  </a:lnTo>
                  <a:lnTo>
                    <a:pt x="1448582" y="2068066"/>
                  </a:lnTo>
                  <a:lnTo>
                    <a:pt x="1261616" y="1933280"/>
                  </a:lnTo>
                  <a:lnTo>
                    <a:pt x="1448582" y="2220466"/>
                  </a:lnTo>
                  <a:lnTo>
                    <a:pt x="1252268" y="2078941"/>
                  </a:lnTo>
                  <a:lnTo>
                    <a:pt x="1448582" y="2380486"/>
                  </a:lnTo>
                  <a:lnTo>
                    <a:pt x="1190708" y="2194582"/>
                  </a:lnTo>
                  <a:lnTo>
                    <a:pt x="932834" y="2380486"/>
                  </a:lnTo>
                  <a:lnTo>
                    <a:pt x="1129149" y="2078941"/>
                  </a:lnTo>
                  <a:lnTo>
                    <a:pt x="932834" y="2220466"/>
                  </a:lnTo>
                  <a:lnTo>
                    <a:pt x="1119801" y="1933280"/>
                  </a:lnTo>
                  <a:lnTo>
                    <a:pt x="932834" y="2068066"/>
                  </a:lnTo>
                  <a:lnTo>
                    <a:pt x="1129149" y="1766520"/>
                  </a:lnTo>
                  <a:lnTo>
                    <a:pt x="932834" y="1908046"/>
                  </a:lnTo>
                  <a:lnTo>
                    <a:pt x="1169075" y="1545173"/>
                  </a:lnTo>
                  <a:lnTo>
                    <a:pt x="1144031" y="1284482"/>
                  </a:lnTo>
                  <a:lnTo>
                    <a:pt x="1002319" y="1401351"/>
                  </a:lnTo>
                  <a:lnTo>
                    <a:pt x="930140" y="1742837"/>
                  </a:lnTo>
                  <a:lnTo>
                    <a:pt x="899125" y="1551586"/>
                  </a:lnTo>
                  <a:lnTo>
                    <a:pt x="839553" y="1833424"/>
                  </a:lnTo>
                  <a:lnTo>
                    <a:pt x="810014" y="1651281"/>
                  </a:lnTo>
                  <a:lnTo>
                    <a:pt x="753280" y="1919698"/>
                  </a:lnTo>
                  <a:lnTo>
                    <a:pt x="722264" y="1728447"/>
                  </a:lnTo>
                  <a:lnTo>
                    <a:pt x="662692" y="2010285"/>
                  </a:lnTo>
                  <a:lnTo>
                    <a:pt x="621950" y="1759063"/>
                  </a:lnTo>
                  <a:lnTo>
                    <a:pt x="370727" y="1718320"/>
                  </a:lnTo>
                  <a:lnTo>
                    <a:pt x="652566" y="1658750"/>
                  </a:lnTo>
                  <a:lnTo>
                    <a:pt x="461315" y="1627733"/>
                  </a:lnTo>
                  <a:lnTo>
                    <a:pt x="729733" y="1570999"/>
                  </a:lnTo>
                  <a:lnTo>
                    <a:pt x="547588" y="1541460"/>
                  </a:lnTo>
                  <a:lnTo>
                    <a:pt x="829427" y="1481888"/>
                  </a:lnTo>
                  <a:lnTo>
                    <a:pt x="638176" y="1450872"/>
                  </a:lnTo>
                  <a:lnTo>
                    <a:pt x="977334" y="1379186"/>
                  </a:lnTo>
                  <a:lnTo>
                    <a:pt x="1095825" y="1235508"/>
                  </a:lnTo>
                  <a:lnTo>
                    <a:pt x="837804" y="1210720"/>
                  </a:lnTo>
                  <a:lnTo>
                    <a:pt x="472440" y="1448582"/>
                  </a:lnTo>
                  <a:lnTo>
                    <a:pt x="613966" y="1252268"/>
                  </a:lnTo>
                  <a:lnTo>
                    <a:pt x="312420" y="1448582"/>
                  </a:lnTo>
                  <a:lnTo>
                    <a:pt x="447206" y="1261617"/>
                  </a:lnTo>
                  <a:lnTo>
                    <a:pt x="160020" y="1448582"/>
                  </a:lnTo>
                  <a:lnTo>
                    <a:pt x="301545" y="1252268"/>
                  </a:lnTo>
                  <a:lnTo>
                    <a:pt x="0" y="1448582"/>
                  </a:lnTo>
                  <a:lnTo>
                    <a:pt x="185904" y="1190708"/>
                  </a:lnTo>
                  <a:lnTo>
                    <a:pt x="0" y="932835"/>
                  </a:lnTo>
                  <a:lnTo>
                    <a:pt x="301545" y="1129149"/>
                  </a:lnTo>
                  <a:lnTo>
                    <a:pt x="160020" y="932835"/>
                  </a:lnTo>
                  <a:lnTo>
                    <a:pt x="447206" y="1119801"/>
                  </a:lnTo>
                  <a:lnTo>
                    <a:pt x="312420" y="932835"/>
                  </a:lnTo>
                  <a:lnTo>
                    <a:pt x="613966" y="1129149"/>
                  </a:lnTo>
                  <a:lnTo>
                    <a:pt x="472440" y="932835"/>
                  </a:lnTo>
                  <a:lnTo>
                    <a:pt x="835313" y="1169075"/>
                  </a:lnTo>
                  <a:lnTo>
                    <a:pt x="1096005" y="1144031"/>
                  </a:lnTo>
                  <a:lnTo>
                    <a:pt x="979135" y="1002320"/>
                  </a:lnTo>
                  <a:lnTo>
                    <a:pt x="637649" y="930141"/>
                  </a:lnTo>
                  <a:lnTo>
                    <a:pt x="828900" y="899125"/>
                  </a:lnTo>
                  <a:lnTo>
                    <a:pt x="547062" y="839553"/>
                  </a:lnTo>
                  <a:lnTo>
                    <a:pt x="729205" y="810015"/>
                  </a:lnTo>
                  <a:lnTo>
                    <a:pt x="460788" y="753280"/>
                  </a:lnTo>
                  <a:lnTo>
                    <a:pt x="652039" y="722264"/>
                  </a:lnTo>
                  <a:lnTo>
                    <a:pt x="370201" y="662693"/>
                  </a:lnTo>
                  <a:lnTo>
                    <a:pt x="621424" y="621950"/>
                  </a:lnTo>
                  <a:lnTo>
                    <a:pt x="662165" y="370728"/>
                  </a:lnTo>
                  <a:lnTo>
                    <a:pt x="721736" y="652566"/>
                  </a:lnTo>
                  <a:lnTo>
                    <a:pt x="752753" y="461316"/>
                  </a:lnTo>
                  <a:lnTo>
                    <a:pt x="809487" y="729733"/>
                  </a:lnTo>
                  <a:lnTo>
                    <a:pt x="839026" y="547589"/>
                  </a:lnTo>
                  <a:lnTo>
                    <a:pt x="898598" y="829428"/>
                  </a:lnTo>
                  <a:lnTo>
                    <a:pt x="929613" y="638176"/>
                  </a:lnTo>
                  <a:lnTo>
                    <a:pt x="1001300" y="977334"/>
                  </a:lnTo>
                  <a:lnTo>
                    <a:pt x="1144863" y="1095731"/>
                  </a:lnTo>
                  <a:lnTo>
                    <a:pt x="1168981" y="844686"/>
                  </a:lnTo>
                  <a:lnTo>
                    <a:pt x="931904" y="477007"/>
                  </a:lnTo>
                  <a:lnTo>
                    <a:pt x="1128218" y="619901"/>
                  </a:lnTo>
                  <a:lnTo>
                    <a:pt x="931904" y="315440"/>
                  </a:lnTo>
                  <a:lnTo>
                    <a:pt x="1118870" y="451529"/>
                  </a:lnTo>
                  <a:lnTo>
                    <a:pt x="931904" y="161567"/>
                  </a:lnTo>
                  <a:lnTo>
                    <a:pt x="1128218" y="304460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67B283BF-40E0-4D01-9D87-B542FBC66841}"/>
                </a:ext>
              </a:extLst>
            </p:cNvPr>
            <p:cNvSpPr/>
            <p:nvPr/>
          </p:nvSpPr>
          <p:spPr>
            <a:xfrm>
              <a:off x="823654" y="5118594"/>
              <a:ext cx="1261037" cy="1261037"/>
            </a:xfrm>
            <a:custGeom>
              <a:avLst/>
              <a:gdLst>
                <a:gd name="connsiteX0" fmla="*/ 931904 w 2380486"/>
                <a:gd name="connsiteY0" fmla="*/ 0 h 2380486"/>
                <a:gd name="connsiteX1" fmla="*/ 1189778 w 2380486"/>
                <a:gd name="connsiteY1" fmla="*/ 187701 h 2380486"/>
                <a:gd name="connsiteX2" fmla="*/ 1447652 w 2380486"/>
                <a:gd name="connsiteY2" fmla="*/ 0 h 2380486"/>
                <a:gd name="connsiteX3" fmla="*/ 1251337 w 2380486"/>
                <a:gd name="connsiteY3" fmla="*/ 304460 h 2380486"/>
                <a:gd name="connsiteX4" fmla="*/ 1447652 w 2380486"/>
                <a:gd name="connsiteY4" fmla="*/ 161567 h 2380486"/>
                <a:gd name="connsiteX5" fmla="*/ 1260685 w 2380486"/>
                <a:gd name="connsiteY5" fmla="*/ 451529 h 2380486"/>
                <a:gd name="connsiteX6" fmla="*/ 1447652 w 2380486"/>
                <a:gd name="connsiteY6" fmla="*/ 315440 h 2380486"/>
                <a:gd name="connsiteX7" fmla="*/ 1251337 w 2380486"/>
                <a:gd name="connsiteY7" fmla="*/ 619901 h 2380486"/>
                <a:gd name="connsiteX8" fmla="*/ 1447652 w 2380486"/>
                <a:gd name="connsiteY8" fmla="*/ 477007 h 2380486"/>
                <a:gd name="connsiteX9" fmla="*/ 1210575 w 2380486"/>
                <a:gd name="connsiteY9" fmla="*/ 844686 h 2380486"/>
                <a:gd name="connsiteX10" fmla="*/ 1234836 w 2380486"/>
                <a:gd name="connsiteY10" fmla="*/ 1097213 h 2380486"/>
                <a:gd name="connsiteX11" fmla="*/ 1373826 w 2380486"/>
                <a:gd name="connsiteY11" fmla="*/ 982587 h 2380486"/>
                <a:gd name="connsiteX12" fmla="*/ 1447760 w 2380486"/>
                <a:gd name="connsiteY12" fmla="*/ 640235 h 2380486"/>
                <a:gd name="connsiteX13" fmla="*/ 1478001 w 2380486"/>
                <a:gd name="connsiteY13" fmla="*/ 832260 h 2380486"/>
                <a:gd name="connsiteX14" fmla="*/ 1539223 w 2380486"/>
                <a:gd name="connsiteY14" fmla="*/ 548772 h 2380486"/>
                <a:gd name="connsiteX15" fmla="*/ 1568025 w 2380486"/>
                <a:gd name="connsiteY15" fmla="*/ 731653 h 2380486"/>
                <a:gd name="connsiteX16" fmla="*/ 1626331 w 2380486"/>
                <a:gd name="connsiteY16" fmla="*/ 461664 h 2380486"/>
                <a:gd name="connsiteX17" fmla="*/ 1656572 w 2380486"/>
                <a:gd name="connsiteY17" fmla="*/ 653689 h 2380486"/>
                <a:gd name="connsiteX18" fmla="*/ 1717794 w 2380486"/>
                <a:gd name="connsiteY18" fmla="*/ 370201 h 2380486"/>
                <a:gd name="connsiteX19" fmla="*/ 1757519 w 2380486"/>
                <a:gd name="connsiteY19" fmla="*/ 622441 h 2380486"/>
                <a:gd name="connsiteX20" fmla="*/ 2009759 w 2380486"/>
                <a:gd name="connsiteY20" fmla="*/ 662166 h 2380486"/>
                <a:gd name="connsiteX21" fmla="*/ 1726270 w 2380486"/>
                <a:gd name="connsiteY21" fmla="*/ 723387 h 2380486"/>
                <a:gd name="connsiteX22" fmla="*/ 1918296 w 2380486"/>
                <a:gd name="connsiteY22" fmla="*/ 753629 h 2380486"/>
                <a:gd name="connsiteX23" fmla="*/ 1648306 w 2380486"/>
                <a:gd name="connsiteY23" fmla="*/ 811935 h 2380486"/>
                <a:gd name="connsiteX24" fmla="*/ 1831188 w 2380486"/>
                <a:gd name="connsiteY24" fmla="*/ 840737 h 2380486"/>
                <a:gd name="connsiteX25" fmla="*/ 1547699 w 2380486"/>
                <a:gd name="connsiteY25" fmla="*/ 901958 h 2380486"/>
                <a:gd name="connsiteX26" fmla="*/ 1739725 w 2380486"/>
                <a:gd name="connsiteY26" fmla="*/ 932200 h 2380486"/>
                <a:gd name="connsiteX27" fmla="*/ 1397373 w 2380486"/>
                <a:gd name="connsiteY27" fmla="*/ 1006133 h 2380486"/>
                <a:gd name="connsiteX28" fmla="*/ 1283093 w 2380486"/>
                <a:gd name="connsiteY28" fmla="*/ 1144704 h 2380486"/>
                <a:gd name="connsiteX29" fmla="*/ 1535800 w 2380486"/>
                <a:gd name="connsiteY29" fmla="*/ 1168981 h 2380486"/>
                <a:gd name="connsiteX30" fmla="*/ 1903479 w 2380486"/>
                <a:gd name="connsiteY30" fmla="*/ 931904 h 2380486"/>
                <a:gd name="connsiteX31" fmla="*/ 1760585 w 2380486"/>
                <a:gd name="connsiteY31" fmla="*/ 1128219 h 2380486"/>
                <a:gd name="connsiteX32" fmla="*/ 2065046 w 2380486"/>
                <a:gd name="connsiteY32" fmla="*/ 931904 h 2380486"/>
                <a:gd name="connsiteX33" fmla="*/ 1928957 w 2380486"/>
                <a:gd name="connsiteY33" fmla="*/ 1118870 h 2380486"/>
                <a:gd name="connsiteX34" fmla="*/ 2218919 w 2380486"/>
                <a:gd name="connsiteY34" fmla="*/ 931904 h 2380486"/>
                <a:gd name="connsiteX35" fmla="*/ 2076026 w 2380486"/>
                <a:gd name="connsiteY35" fmla="*/ 1128219 h 2380486"/>
                <a:gd name="connsiteX36" fmla="*/ 2380486 w 2380486"/>
                <a:gd name="connsiteY36" fmla="*/ 931904 h 2380486"/>
                <a:gd name="connsiteX37" fmla="*/ 2192785 w 2380486"/>
                <a:gd name="connsiteY37" fmla="*/ 1189778 h 2380486"/>
                <a:gd name="connsiteX38" fmla="*/ 2380486 w 2380486"/>
                <a:gd name="connsiteY38" fmla="*/ 1447652 h 2380486"/>
                <a:gd name="connsiteX39" fmla="*/ 2076026 w 2380486"/>
                <a:gd name="connsiteY39" fmla="*/ 1251337 h 2380486"/>
                <a:gd name="connsiteX40" fmla="*/ 2218919 w 2380486"/>
                <a:gd name="connsiteY40" fmla="*/ 1447652 h 2380486"/>
                <a:gd name="connsiteX41" fmla="*/ 1928957 w 2380486"/>
                <a:gd name="connsiteY41" fmla="*/ 1260685 h 2380486"/>
                <a:gd name="connsiteX42" fmla="*/ 2065046 w 2380486"/>
                <a:gd name="connsiteY42" fmla="*/ 1447652 h 2380486"/>
                <a:gd name="connsiteX43" fmla="*/ 1760585 w 2380486"/>
                <a:gd name="connsiteY43" fmla="*/ 1251337 h 2380486"/>
                <a:gd name="connsiteX44" fmla="*/ 1903479 w 2380486"/>
                <a:gd name="connsiteY44" fmla="*/ 1447652 h 2380486"/>
                <a:gd name="connsiteX45" fmla="*/ 1535800 w 2380486"/>
                <a:gd name="connsiteY45" fmla="*/ 1210575 h 2380486"/>
                <a:gd name="connsiteX46" fmla="*/ 1283272 w 2380486"/>
                <a:gd name="connsiteY46" fmla="*/ 1234835 h 2380486"/>
                <a:gd name="connsiteX47" fmla="*/ 1397899 w 2380486"/>
                <a:gd name="connsiteY47" fmla="*/ 1373827 h 2380486"/>
                <a:gd name="connsiteX48" fmla="*/ 1740252 w 2380486"/>
                <a:gd name="connsiteY48" fmla="*/ 1447760 h 2380486"/>
                <a:gd name="connsiteX49" fmla="*/ 1548225 w 2380486"/>
                <a:gd name="connsiteY49" fmla="*/ 1478002 h 2380486"/>
                <a:gd name="connsiteX50" fmla="*/ 1831715 w 2380486"/>
                <a:gd name="connsiteY50" fmla="*/ 1539223 h 2380486"/>
                <a:gd name="connsiteX51" fmla="*/ 1648833 w 2380486"/>
                <a:gd name="connsiteY51" fmla="*/ 1568025 h 2380486"/>
                <a:gd name="connsiteX52" fmla="*/ 1918822 w 2380486"/>
                <a:gd name="connsiteY52" fmla="*/ 1626331 h 2380486"/>
                <a:gd name="connsiteX53" fmla="*/ 1726796 w 2380486"/>
                <a:gd name="connsiteY53" fmla="*/ 1656573 h 2380486"/>
                <a:gd name="connsiteX54" fmla="*/ 2010285 w 2380486"/>
                <a:gd name="connsiteY54" fmla="*/ 1717794 h 2380486"/>
                <a:gd name="connsiteX55" fmla="*/ 1758045 w 2380486"/>
                <a:gd name="connsiteY55" fmla="*/ 1757519 h 2380486"/>
                <a:gd name="connsiteX56" fmla="*/ 1718320 w 2380486"/>
                <a:gd name="connsiteY56" fmla="*/ 2009759 h 2380486"/>
                <a:gd name="connsiteX57" fmla="*/ 1657099 w 2380486"/>
                <a:gd name="connsiteY57" fmla="*/ 1726270 h 2380486"/>
                <a:gd name="connsiteX58" fmla="*/ 1626857 w 2380486"/>
                <a:gd name="connsiteY58" fmla="*/ 1918296 h 2380486"/>
                <a:gd name="connsiteX59" fmla="*/ 1568552 w 2380486"/>
                <a:gd name="connsiteY59" fmla="*/ 1648306 h 2380486"/>
                <a:gd name="connsiteX60" fmla="*/ 1539750 w 2380486"/>
                <a:gd name="connsiteY60" fmla="*/ 1831188 h 2380486"/>
                <a:gd name="connsiteX61" fmla="*/ 1478528 w 2380486"/>
                <a:gd name="connsiteY61" fmla="*/ 1547699 h 2380486"/>
                <a:gd name="connsiteX62" fmla="*/ 1448287 w 2380486"/>
                <a:gd name="connsiteY62" fmla="*/ 1739725 h 2380486"/>
                <a:gd name="connsiteX63" fmla="*/ 1374353 w 2380486"/>
                <a:gd name="connsiteY63" fmla="*/ 1397373 h 2380486"/>
                <a:gd name="connsiteX64" fmla="*/ 1235668 w 2380486"/>
                <a:gd name="connsiteY64" fmla="*/ 1282999 h 2380486"/>
                <a:gd name="connsiteX65" fmla="*/ 1210720 w 2380486"/>
                <a:gd name="connsiteY65" fmla="*/ 1542682 h 2380486"/>
                <a:gd name="connsiteX66" fmla="*/ 1448582 w 2380486"/>
                <a:gd name="connsiteY66" fmla="*/ 1908046 h 2380486"/>
                <a:gd name="connsiteX67" fmla="*/ 1252268 w 2380486"/>
                <a:gd name="connsiteY67" fmla="*/ 1766520 h 2380486"/>
                <a:gd name="connsiteX68" fmla="*/ 1448582 w 2380486"/>
                <a:gd name="connsiteY68" fmla="*/ 2068066 h 2380486"/>
                <a:gd name="connsiteX69" fmla="*/ 1261616 w 2380486"/>
                <a:gd name="connsiteY69" fmla="*/ 1933280 h 2380486"/>
                <a:gd name="connsiteX70" fmla="*/ 1448582 w 2380486"/>
                <a:gd name="connsiteY70" fmla="*/ 2220466 h 2380486"/>
                <a:gd name="connsiteX71" fmla="*/ 1252268 w 2380486"/>
                <a:gd name="connsiteY71" fmla="*/ 2078941 h 2380486"/>
                <a:gd name="connsiteX72" fmla="*/ 1448582 w 2380486"/>
                <a:gd name="connsiteY72" fmla="*/ 2380486 h 2380486"/>
                <a:gd name="connsiteX73" fmla="*/ 1190708 w 2380486"/>
                <a:gd name="connsiteY73" fmla="*/ 2194582 h 2380486"/>
                <a:gd name="connsiteX74" fmla="*/ 932834 w 2380486"/>
                <a:gd name="connsiteY74" fmla="*/ 2380486 h 2380486"/>
                <a:gd name="connsiteX75" fmla="*/ 1129149 w 2380486"/>
                <a:gd name="connsiteY75" fmla="*/ 2078941 h 2380486"/>
                <a:gd name="connsiteX76" fmla="*/ 932834 w 2380486"/>
                <a:gd name="connsiteY76" fmla="*/ 2220466 h 2380486"/>
                <a:gd name="connsiteX77" fmla="*/ 1119801 w 2380486"/>
                <a:gd name="connsiteY77" fmla="*/ 1933280 h 2380486"/>
                <a:gd name="connsiteX78" fmla="*/ 932834 w 2380486"/>
                <a:gd name="connsiteY78" fmla="*/ 2068066 h 2380486"/>
                <a:gd name="connsiteX79" fmla="*/ 1129149 w 2380486"/>
                <a:gd name="connsiteY79" fmla="*/ 1766520 h 2380486"/>
                <a:gd name="connsiteX80" fmla="*/ 932834 w 2380486"/>
                <a:gd name="connsiteY80" fmla="*/ 1908046 h 2380486"/>
                <a:gd name="connsiteX81" fmla="*/ 1169075 w 2380486"/>
                <a:gd name="connsiteY81" fmla="*/ 1545173 h 2380486"/>
                <a:gd name="connsiteX82" fmla="*/ 1144031 w 2380486"/>
                <a:gd name="connsiteY82" fmla="*/ 1284482 h 2380486"/>
                <a:gd name="connsiteX83" fmla="*/ 1002319 w 2380486"/>
                <a:gd name="connsiteY83" fmla="*/ 1401351 h 2380486"/>
                <a:gd name="connsiteX84" fmla="*/ 930140 w 2380486"/>
                <a:gd name="connsiteY84" fmla="*/ 1742837 h 2380486"/>
                <a:gd name="connsiteX85" fmla="*/ 899125 w 2380486"/>
                <a:gd name="connsiteY85" fmla="*/ 1551586 h 2380486"/>
                <a:gd name="connsiteX86" fmla="*/ 839553 w 2380486"/>
                <a:gd name="connsiteY86" fmla="*/ 1833424 h 2380486"/>
                <a:gd name="connsiteX87" fmla="*/ 810014 w 2380486"/>
                <a:gd name="connsiteY87" fmla="*/ 1651281 h 2380486"/>
                <a:gd name="connsiteX88" fmla="*/ 753280 w 2380486"/>
                <a:gd name="connsiteY88" fmla="*/ 1919698 h 2380486"/>
                <a:gd name="connsiteX89" fmla="*/ 722264 w 2380486"/>
                <a:gd name="connsiteY89" fmla="*/ 1728447 h 2380486"/>
                <a:gd name="connsiteX90" fmla="*/ 662692 w 2380486"/>
                <a:gd name="connsiteY90" fmla="*/ 2010285 h 2380486"/>
                <a:gd name="connsiteX91" fmla="*/ 621950 w 2380486"/>
                <a:gd name="connsiteY91" fmla="*/ 1759063 h 2380486"/>
                <a:gd name="connsiteX92" fmla="*/ 370727 w 2380486"/>
                <a:gd name="connsiteY92" fmla="*/ 1718320 h 2380486"/>
                <a:gd name="connsiteX93" fmla="*/ 652566 w 2380486"/>
                <a:gd name="connsiteY93" fmla="*/ 1658750 h 2380486"/>
                <a:gd name="connsiteX94" fmla="*/ 461315 w 2380486"/>
                <a:gd name="connsiteY94" fmla="*/ 1627733 h 2380486"/>
                <a:gd name="connsiteX95" fmla="*/ 729733 w 2380486"/>
                <a:gd name="connsiteY95" fmla="*/ 1570999 h 2380486"/>
                <a:gd name="connsiteX96" fmla="*/ 547588 w 2380486"/>
                <a:gd name="connsiteY96" fmla="*/ 1541460 h 2380486"/>
                <a:gd name="connsiteX97" fmla="*/ 829427 w 2380486"/>
                <a:gd name="connsiteY97" fmla="*/ 1481888 h 2380486"/>
                <a:gd name="connsiteX98" fmla="*/ 638176 w 2380486"/>
                <a:gd name="connsiteY98" fmla="*/ 1450872 h 2380486"/>
                <a:gd name="connsiteX99" fmla="*/ 977334 w 2380486"/>
                <a:gd name="connsiteY99" fmla="*/ 1379186 h 2380486"/>
                <a:gd name="connsiteX100" fmla="*/ 1095825 w 2380486"/>
                <a:gd name="connsiteY100" fmla="*/ 1235508 h 2380486"/>
                <a:gd name="connsiteX101" fmla="*/ 837804 w 2380486"/>
                <a:gd name="connsiteY101" fmla="*/ 1210720 h 2380486"/>
                <a:gd name="connsiteX102" fmla="*/ 472440 w 2380486"/>
                <a:gd name="connsiteY102" fmla="*/ 1448582 h 2380486"/>
                <a:gd name="connsiteX103" fmla="*/ 613966 w 2380486"/>
                <a:gd name="connsiteY103" fmla="*/ 1252268 h 2380486"/>
                <a:gd name="connsiteX104" fmla="*/ 312420 w 2380486"/>
                <a:gd name="connsiteY104" fmla="*/ 1448582 h 2380486"/>
                <a:gd name="connsiteX105" fmla="*/ 447206 w 2380486"/>
                <a:gd name="connsiteY105" fmla="*/ 1261617 h 2380486"/>
                <a:gd name="connsiteX106" fmla="*/ 160020 w 2380486"/>
                <a:gd name="connsiteY106" fmla="*/ 1448582 h 2380486"/>
                <a:gd name="connsiteX107" fmla="*/ 301545 w 2380486"/>
                <a:gd name="connsiteY107" fmla="*/ 1252268 h 2380486"/>
                <a:gd name="connsiteX108" fmla="*/ 0 w 2380486"/>
                <a:gd name="connsiteY108" fmla="*/ 1448582 h 2380486"/>
                <a:gd name="connsiteX109" fmla="*/ 185904 w 2380486"/>
                <a:gd name="connsiteY109" fmla="*/ 1190708 h 2380486"/>
                <a:gd name="connsiteX110" fmla="*/ 0 w 2380486"/>
                <a:gd name="connsiteY110" fmla="*/ 932835 h 2380486"/>
                <a:gd name="connsiteX111" fmla="*/ 301545 w 2380486"/>
                <a:gd name="connsiteY111" fmla="*/ 1129149 h 2380486"/>
                <a:gd name="connsiteX112" fmla="*/ 160020 w 2380486"/>
                <a:gd name="connsiteY112" fmla="*/ 932835 h 2380486"/>
                <a:gd name="connsiteX113" fmla="*/ 447206 w 2380486"/>
                <a:gd name="connsiteY113" fmla="*/ 1119801 h 2380486"/>
                <a:gd name="connsiteX114" fmla="*/ 312420 w 2380486"/>
                <a:gd name="connsiteY114" fmla="*/ 932835 h 2380486"/>
                <a:gd name="connsiteX115" fmla="*/ 613966 w 2380486"/>
                <a:gd name="connsiteY115" fmla="*/ 1129149 h 2380486"/>
                <a:gd name="connsiteX116" fmla="*/ 472440 w 2380486"/>
                <a:gd name="connsiteY116" fmla="*/ 932835 h 2380486"/>
                <a:gd name="connsiteX117" fmla="*/ 835313 w 2380486"/>
                <a:gd name="connsiteY117" fmla="*/ 1169075 h 2380486"/>
                <a:gd name="connsiteX118" fmla="*/ 1096005 w 2380486"/>
                <a:gd name="connsiteY118" fmla="*/ 1144031 h 2380486"/>
                <a:gd name="connsiteX119" fmla="*/ 979135 w 2380486"/>
                <a:gd name="connsiteY119" fmla="*/ 1002320 h 2380486"/>
                <a:gd name="connsiteX120" fmla="*/ 637649 w 2380486"/>
                <a:gd name="connsiteY120" fmla="*/ 930141 h 2380486"/>
                <a:gd name="connsiteX121" fmla="*/ 828900 w 2380486"/>
                <a:gd name="connsiteY121" fmla="*/ 899125 h 2380486"/>
                <a:gd name="connsiteX122" fmla="*/ 547062 w 2380486"/>
                <a:gd name="connsiteY122" fmla="*/ 839553 h 2380486"/>
                <a:gd name="connsiteX123" fmla="*/ 729205 w 2380486"/>
                <a:gd name="connsiteY123" fmla="*/ 810015 h 2380486"/>
                <a:gd name="connsiteX124" fmla="*/ 460788 w 2380486"/>
                <a:gd name="connsiteY124" fmla="*/ 753280 h 2380486"/>
                <a:gd name="connsiteX125" fmla="*/ 652039 w 2380486"/>
                <a:gd name="connsiteY125" fmla="*/ 722264 h 2380486"/>
                <a:gd name="connsiteX126" fmla="*/ 370201 w 2380486"/>
                <a:gd name="connsiteY126" fmla="*/ 662693 h 2380486"/>
                <a:gd name="connsiteX127" fmla="*/ 621424 w 2380486"/>
                <a:gd name="connsiteY127" fmla="*/ 621950 h 2380486"/>
                <a:gd name="connsiteX128" fmla="*/ 662165 w 2380486"/>
                <a:gd name="connsiteY128" fmla="*/ 370728 h 2380486"/>
                <a:gd name="connsiteX129" fmla="*/ 721736 w 2380486"/>
                <a:gd name="connsiteY129" fmla="*/ 652566 h 2380486"/>
                <a:gd name="connsiteX130" fmla="*/ 752753 w 2380486"/>
                <a:gd name="connsiteY130" fmla="*/ 461316 h 2380486"/>
                <a:gd name="connsiteX131" fmla="*/ 809487 w 2380486"/>
                <a:gd name="connsiteY131" fmla="*/ 729733 h 2380486"/>
                <a:gd name="connsiteX132" fmla="*/ 839026 w 2380486"/>
                <a:gd name="connsiteY132" fmla="*/ 547589 h 2380486"/>
                <a:gd name="connsiteX133" fmla="*/ 898598 w 2380486"/>
                <a:gd name="connsiteY133" fmla="*/ 829428 h 2380486"/>
                <a:gd name="connsiteX134" fmla="*/ 929613 w 2380486"/>
                <a:gd name="connsiteY134" fmla="*/ 638176 h 2380486"/>
                <a:gd name="connsiteX135" fmla="*/ 1001300 w 2380486"/>
                <a:gd name="connsiteY135" fmla="*/ 977334 h 2380486"/>
                <a:gd name="connsiteX136" fmla="*/ 1144863 w 2380486"/>
                <a:gd name="connsiteY136" fmla="*/ 1095731 h 2380486"/>
                <a:gd name="connsiteX137" fmla="*/ 1168981 w 2380486"/>
                <a:gd name="connsiteY137" fmla="*/ 844686 h 2380486"/>
                <a:gd name="connsiteX138" fmla="*/ 931904 w 2380486"/>
                <a:gd name="connsiteY138" fmla="*/ 477007 h 2380486"/>
                <a:gd name="connsiteX139" fmla="*/ 1128218 w 2380486"/>
                <a:gd name="connsiteY139" fmla="*/ 619901 h 2380486"/>
                <a:gd name="connsiteX140" fmla="*/ 931904 w 2380486"/>
                <a:gd name="connsiteY140" fmla="*/ 315440 h 2380486"/>
                <a:gd name="connsiteX141" fmla="*/ 1118870 w 2380486"/>
                <a:gd name="connsiteY141" fmla="*/ 451529 h 2380486"/>
                <a:gd name="connsiteX142" fmla="*/ 931904 w 2380486"/>
                <a:gd name="connsiteY142" fmla="*/ 161567 h 2380486"/>
                <a:gd name="connsiteX143" fmla="*/ 1128218 w 2380486"/>
                <a:gd name="connsiteY143" fmla="*/ 304460 h 23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380486" h="2380486">
                  <a:moveTo>
                    <a:pt x="931904" y="0"/>
                  </a:moveTo>
                  <a:lnTo>
                    <a:pt x="1189778" y="187701"/>
                  </a:lnTo>
                  <a:lnTo>
                    <a:pt x="1447652" y="0"/>
                  </a:lnTo>
                  <a:lnTo>
                    <a:pt x="1251337" y="304460"/>
                  </a:lnTo>
                  <a:lnTo>
                    <a:pt x="1447652" y="161567"/>
                  </a:lnTo>
                  <a:lnTo>
                    <a:pt x="1260685" y="451529"/>
                  </a:lnTo>
                  <a:lnTo>
                    <a:pt x="1447652" y="315440"/>
                  </a:lnTo>
                  <a:lnTo>
                    <a:pt x="1251337" y="619901"/>
                  </a:lnTo>
                  <a:lnTo>
                    <a:pt x="1447652" y="477007"/>
                  </a:lnTo>
                  <a:lnTo>
                    <a:pt x="1210575" y="844686"/>
                  </a:lnTo>
                  <a:lnTo>
                    <a:pt x="1234836" y="1097213"/>
                  </a:lnTo>
                  <a:lnTo>
                    <a:pt x="1373826" y="982587"/>
                  </a:lnTo>
                  <a:lnTo>
                    <a:pt x="1447760" y="640235"/>
                  </a:lnTo>
                  <a:lnTo>
                    <a:pt x="1478001" y="832260"/>
                  </a:lnTo>
                  <a:lnTo>
                    <a:pt x="1539223" y="548772"/>
                  </a:lnTo>
                  <a:lnTo>
                    <a:pt x="1568025" y="731653"/>
                  </a:lnTo>
                  <a:lnTo>
                    <a:pt x="1626331" y="461664"/>
                  </a:lnTo>
                  <a:lnTo>
                    <a:pt x="1656572" y="653689"/>
                  </a:lnTo>
                  <a:lnTo>
                    <a:pt x="1717794" y="370201"/>
                  </a:lnTo>
                  <a:lnTo>
                    <a:pt x="1757519" y="622441"/>
                  </a:lnTo>
                  <a:lnTo>
                    <a:pt x="2009759" y="662166"/>
                  </a:lnTo>
                  <a:lnTo>
                    <a:pt x="1726270" y="723387"/>
                  </a:lnTo>
                  <a:lnTo>
                    <a:pt x="1918296" y="753629"/>
                  </a:lnTo>
                  <a:lnTo>
                    <a:pt x="1648306" y="811935"/>
                  </a:lnTo>
                  <a:lnTo>
                    <a:pt x="1831188" y="840737"/>
                  </a:lnTo>
                  <a:lnTo>
                    <a:pt x="1547699" y="901958"/>
                  </a:lnTo>
                  <a:lnTo>
                    <a:pt x="1739725" y="932200"/>
                  </a:lnTo>
                  <a:lnTo>
                    <a:pt x="1397373" y="1006133"/>
                  </a:lnTo>
                  <a:lnTo>
                    <a:pt x="1283093" y="1144704"/>
                  </a:lnTo>
                  <a:lnTo>
                    <a:pt x="1535800" y="1168981"/>
                  </a:lnTo>
                  <a:lnTo>
                    <a:pt x="1903479" y="931904"/>
                  </a:lnTo>
                  <a:lnTo>
                    <a:pt x="1760585" y="1128219"/>
                  </a:lnTo>
                  <a:lnTo>
                    <a:pt x="2065046" y="931904"/>
                  </a:lnTo>
                  <a:lnTo>
                    <a:pt x="1928957" y="1118870"/>
                  </a:lnTo>
                  <a:lnTo>
                    <a:pt x="2218919" y="931904"/>
                  </a:lnTo>
                  <a:lnTo>
                    <a:pt x="2076026" y="1128219"/>
                  </a:lnTo>
                  <a:lnTo>
                    <a:pt x="2380486" y="931904"/>
                  </a:lnTo>
                  <a:lnTo>
                    <a:pt x="2192785" y="1189778"/>
                  </a:lnTo>
                  <a:lnTo>
                    <a:pt x="2380486" y="1447652"/>
                  </a:lnTo>
                  <a:lnTo>
                    <a:pt x="2076026" y="1251337"/>
                  </a:lnTo>
                  <a:lnTo>
                    <a:pt x="2218919" y="1447652"/>
                  </a:lnTo>
                  <a:lnTo>
                    <a:pt x="1928957" y="1260685"/>
                  </a:lnTo>
                  <a:lnTo>
                    <a:pt x="2065046" y="1447652"/>
                  </a:lnTo>
                  <a:lnTo>
                    <a:pt x="1760585" y="1251337"/>
                  </a:lnTo>
                  <a:lnTo>
                    <a:pt x="1903479" y="1447652"/>
                  </a:lnTo>
                  <a:lnTo>
                    <a:pt x="1535800" y="1210575"/>
                  </a:lnTo>
                  <a:lnTo>
                    <a:pt x="1283272" y="1234835"/>
                  </a:lnTo>
                  <a:lnTo>
                    <a:pt x="1397899" y="1373827"/>
                  </a:lnTo>
                  <a:lnTo>
                    <a:pt x="1740252" y="1447760"/>
                  </a:lnTo>
                  <a:lnTo>
                    <a:pt x="1548225" y="1478002"/>
                  </a:lnTo>
                  <a:lnTo>
                    <a:pt x="1831715" y="1539223"/>
                  </a:lnTo>
                  <a:lnTo>
                    <a:pt x="1648833" y="1568025"/>
                  </a:lnTo>
                  <a:lnTo>
                    <a:pt x="1918822" y="1626331"/>
                  </a:lnTo>
                  <a:lnTo>
                    <a:pt x="1726796" y="1656573"/>
                  </a:lnTo>
                  <a:lnTo>
                    <a:pt x="2010285" y="1717794"/>
                  </a:lnTo>
                  <a:lnTo>
                    <a:pt x="1758045" y="1757519"/>
                  </a:lnTo>
                  <a:lnTo>
                    <a:pt x="1718320" y="2009759"/>
                  </a:lnTo>
                  <a:lnTo>
                    <a:pt x="1657099" y="1726270"/>
                  </a:lnTo>
                  <a:lnTo>
                    <a:pt x="1626857" y="1918296"/>
                  </a:lnTo>
                  <a:lnTo>
                    <a:pt x="1568552" y="1648306"/>
                  </a:lnTo>
                  <a:lnTo>
                    <a:pt x="1539750" y="1831188"/>
                  </a:lnTo>
                  <a:lnTo>
                    <a:pt x="1478528" y="1547699"/>
                  </a:lnTo>
                  <a:lnTo>
                    <a:pt x="1448287" y="1739725"/>
                  </a:lnTo>
                  <a:lnTo>
                    <a:pt x="1374353" y="1397373"/>
                  </a:lnTo>
                  <a:lnTo>
                    <a:pt x="1235668" y="1282999"/>
                  </a:lnTo>
                  <a:lnTo>
                    <a:pt x="1210720" y="1542682"/>
                  </a:lnTo>
                  <a:lnTo>
                    <a:pt x="1448582" y="1908046"/>
                  </a:lnTo>
                  <a:lnTo>
                    <a:pt x="1252268" y="1766520"/>
                  </a:lnTo>
                  <a:lnTo>
                    <a:pt x="1448582" y="2068066"/>
                  </a:lnTo>
                  <a:lnTo>
                    <a:pt x="1261616" y="1933280"/>
                  </a:lnTo>
                  <a:lnTo>
                    <a:pt x="1448582" y="2220466"/>
                  </a:lnTo>
                  <a:lnTo>
                    <a:pt x="1252268" y="2078941"/>
                  </a:lnTo>
                  <a:lnTo>
                    <a:pt x="1448582" y="2380486"/>
                  </a:lnTo>
                  <a:lnTo>
                    <a:pt x="1190708" y="2194582"/>
                  </a:lnTo>
                  <a:lnTo>
                    <a:pt x="932834" y="2380486"/>
                  </a:lnTo>
                  <a:lnTo>
                    <a:pt x="1129149" y="2078941"/>
                  </a:lnTo>
                  <a:lnTo>
                    <a:pt x="932834" y="2220466"/>
                  </a:lnTo>
                  <a:lnTo>
                    <a:pt x="1119801" y="1933280"/>
                  </a:lnTo>
                  <a:lnTo>
                    <a:pt x="932834" y="2068066"/>
                  </a:lnTo>
                  <a:lnTo>
                    <a:pt x="1129149" y="1766520"/>
                  </a:lnTo>
                  <a:lnTo>
                    <a:pt x="932834" y="1908046"/>
                  </a:lnTo>
                  <a:lnTo>
                    <a:pt x="1169075" y="1545173"/>
                  </a:lnTo>
                  <a:lnTo>
                    <a:pt x="1144031" y="1284482"/>
                  </a:lnTo>
                  <a:lnTo>
                    <a:pt x="1002319" y="1401351"/>
                  </a:lnTo>
                  <a:lnTo>
                    <a:pt x="930140" y="1742837"/>
                  </a:lnTo>
                  <a:lnTo>
                    <a:pt x="899125" y="1551586"/>
                  </a:lnTo>
                  <a:lnTo>
                    <a:pt x="839553" y="1833424"/>
                  </a:lnTo>
                  <a:lnTo>
                    <a:pt x="810014" y="1651281"/>
                  </a:lnTo>
                  <a:lnTo>
                    <a:pt x="753280" y="1919698"/>
                  </a:lnTo>
                  <a:lnTo>
                    <a:pt x="722264" y="1728447"/>
                  </a:lnTo>
                  <a:lnTo>
                    <a:pt x="662692" y="2010285"/>
                  </a:lnTo>
                  <a:lnTo>
                    <a:pt x="621950" y="1759063"/>
                  </a:lnTo>
                  <a:lnTo>
                    <a:pt x="370727" y="1718320"/>
                  </a:lnTo>
                  <a:lnTo>
                    <a:pt x="652566" y="1658750"/>
                  </a:lnTo>
                  <a:lnTo>
                    <a:pt x="461315" y="1627733"/>
                  </a:lnTo>
                  <a:lnTo>
                    <a:pt x="729733" y="1570999"/>
                  </a:lnTo>
                  <a:lnTo>
                    <a:pt x="547588" y="1541460"/>
                  </a:lnTo>
                  <a:lnTo>
                    <a:pt x="829427" y="1481888"/>
                  </a:lnTo>
                  <a:lnTo>
                    <a:pt x="638176" y="1450872"/>
                  </a:lnTo>
                  <a:lnTo>
                    <a:pt x="977334" y="1379186"/>
                  </a:lnTo>
                  <a:lnTo>
                    <a:pt x="1095825" y="1235508"/>
                  </a:lnTo>
                  <a:lnTo>
                    <a:pt x="837804" y="1210720"/>
                  </a:lnTo>
                  <a:lnTo>
                    <a:pt x="472440" y="1448582"/>
                  </a:lnTo>
                  <a:lnTo>
                    <a:pt x="613966" y="1252268"/>
                  </a:lnTo>
                  <a:lnTo>
                    <a:pt x="312420" y="1448582"/>
                  </a:lnTo>
                  <a:lnTo>
                    <a:pt x="447206" y="1261617"/>
                  </a:lnTo>
                  <a:lnTo>
                    <a:pt x="160020" y="1448582"/>
                  </a:lnTo>
                  <a:lnTo>
                    <a:pt x="301545" y="1252268"/>
                  </a:lnTo>
                  <a:lnTo>
                    <a:pt x="0" y="1448582"/>
                  </a:lnTo>
                  <a:lnTo>
                    <a:pt x="185904" y="1190708"/>
                  </a:lnTo>
                  <a:lnTo>
                    <a:pt x="0" y="932835"/>
                  </a:lnTo>
                  <a:lnTo>
                    <a:pt x="301545" y="1129149"/>
                  </a:lnTo>
                  <a:lnTo>
                    <a:pt x="160020" y="932835"/>
                  </a:lnTo>
                  <a:lnTo>
                    <a:pt x="447206" y="1119801"/>
                  </a:lnTo>
                  <a:lnTo>
                    <a:pt x="312420" y="932835"/>
                  </a:lnTo>
                  <a:lnTo>
                    <a:pt x="613966" y="1129149"/>
                  </a:lnTo>
                  <a:lnTo>
                    <a:pt x="472440" y="932835"/>
                  </a:lnTo>
                  <a:lnTo>
                    <a:pt x="835313" y="1169075"/>
                  </a:lnTo>
                  <a:lnTo>
                    <a:pt x="1096005" y="1144031"/>
                  </a:lnTo>
                  <a:lnTo>
                    <a:pt x="979135" y="1002320"/>
                  </a:lnTo>
                  <a:lnTo>
                    <a:pt x="637649" y="930141"/>
                  </a:lnTo>
                  <a:lnTo>
                    <a:pt x="828900" y="899125"/>
                  </a:lnTo>
                  <a:lnTo>
                    <a:pt x="547062" y="839553"/>
                  </a:lnTo>
                  <a:lnTo>
                    <a:pt x="729205" y="810015"/>
                  </a:lnTo>
                  <a:lnTo>
                    <a:pt x="460788" y="753280"/>
                  </a:lnTo>
                  <a:lnTo>
                    <a:pt x="652039" y="722264"/>
                  </a:lnTo>
                  <a:lnTo>
                    <a:pt x="370201" y="662693"/>
                  </a:lnTo>
                  <a:lnTo>
                    <a:pt x="621424" y="621950"/>
                  </a:lnTo>
                  <a:lnTo>
                    <a:pt x="662165" y="370728"/>
                  </a:lnTo>
                  <a:lnTo>
                    <a:pt x="721736" y="652566"/>
                  </a:lnTo>
                  <a:lnTo>
                    <a:pt x="752753" y="461316"/>
                  </a:lnTo>
                  <a:lnTo>
                    <a:pt x="809487" y="729733"/>
                  </a:lnTo>
                  <a:lnTo>
                    <a:pt x="839026" y="547589"/>
                  </a:lnTo>
                  <a:lnTo>
                    <a:pt x="898598" y="829428"/>
                  </a:lnTo>
                  <a:lnTo>
                    <a:pt x="929613" y="638176"/>
                  </a:lnTo>
                  <a:lnTo>
                    <a:pt x="1001300" y="977334"/>
                  </a:lnTo>
                  <a:lnTo>
                    <a:pt x="1144863" y="1095731"/>
                  </a:lnTo>
                  <a:lnTo>
                    <a:pt x="1168981" y="844686"/>
                  </a:lnTo>
                  <a:lnTo>
                    <a:pt x="931904" y="477007"/>
                  </a:lnTo>
                  <a:lnTo>
                    <a:pt x="1128218" y="619901"/>
                  </a:lnTo>
                  <a:lnTo>
                    <a:pt x="931904" y="315440"/>
                  </a:lnTo>
                  <a:lnTo>
                    <a:pt x="1118870" y="451529"/>
                  </a:lnTo>
                  <a:lnTo>
                    <a:pt x="931904" y="161567"/>
                  </a:lnTo>
                  <a:lnTo>
                    <a:pt x="1128218" y="304460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45439E30-5A14-435F-A900-8823A91BBB94}"/>
                </a:ext>
              </a:extLst>
            </p:cNvPr>
            <p:cNvSpPr/>
            <p:nvPr/>
          </p:nvSpPr>
          <p:spPr>
            <a:xfrm>
              <a:off x="2031352" y="5118594"/>
              <a:ext cx="1261037" cy="1261037"/>
            </a:xfrm>
            <a:custGeom>
              <a:avLst/>
              <a:gdLst>
                <a:gd name="connsiteX0" fmla="*/ 931904 w 2380486"/>
                <a:gd name="connsiteY0" fmla="*/ 0 h 2380486"/>
                <a:gd name="connsiteX1" fmla="*/ 1189778 w 2380486"/>
                <a:gd name="connsiteY1" fmla="*/ 187701 h 2380486"/>
                <a:gd name="connsiteX2" fmla="*/ 1447652 w 2380486"/>
                <a:gd name="connsiteY2" fmla="*/ 0 h 2380486"/>
                <a:gd name="connsiteX3" fmla="*/ 1251337 w 2380486"/>
                <a:gd name="connsiteY3" fmla="*/ 304460 h 2380486"/>
                <a:gd name="connsiteX4" fmla="*/ 1447652 w 2380486"/>
                <a:gd name="connsiteY4" fmla="*/ 161567 h 2380486"/>
                <a:gd name="connsiteX5" fmla="*/ 1260685 w 2380486"/>
                <a:gd name="connsiteY5" fmla="*/ 451529 h 2380486"/>
                <a:gd name="connsiteX6" fmla="*/ 1447652 w 2380486"/>
                <a:gd name="connsiteY6" fmla="*/ 315440 h 2380486"/>
                <a:gd name="connsiteX7" fmla="*/ 1251337 w 2380486"/>
                <a:gd name="connsiteY7" fmla="*/ 619901 h 2380486"/>
                <a:gd name="connsiteX8" fmla="*/ 1447652 w 2380486"/>
                <a:gd name="connsiteY8" fmla="*/ 477007 h 2380486"/>
                <a:gd name="connsiteX9" fmla="*/ 1210575 w 2380486"/>
                <a:gd name="connsiteY9" fmla="*/ 844686 h 2380486"/>
                <a:gd name="connsiteX10" fmla="*/ 1234836 w 2380486"/>
                <a:gd name="connsiteY10" fmla="*/ 1097213 h 2380486"/>
                <a:gd name="connsiteX11" fmla="*/ 1373826 w 2380486"/>
                <a:gd name="connsiteY11" fmla="*/ 982587 h 2380486"/>
                <a:gd name="connsiteX12" fmla="*/ 1447760 w 2380486"/>
                <a:gd name="connsiteY12" fmla="*/ 640235 h 2380486"/>
                <a:gd name="connsiteX13" fmla="*/ 1478001 w 2380486"/>
                <a:gd name="connsiteY13" fmla="*/ 832260 h 2380486"/>
                <a:gd name="connsiteX14" fmla="*/ 1539223 w 2380486"/>
                <a:gd name="connsiteY14" fmla="*/ 548772 h 2380486"/>
                <a:gd name="connsiteX15" fmla="*/ 1568025 w 2380486"/>
                <a:gd name="connsiteY15" fmla="*/ 731653 h 2380486"/>
                <a:gd name="connsiteX16" fmla="*/ 1626331 w 2380486"/>
                <a:gd name="connsiteY16" fmla="*/ 461664 h 2380486"/>
                <a:gd name="connsiteX17" fmla="*/ 1656572 w 2380486"/>
                <a:gd name="connsiteY17" fmla="*/ 653689 h 2380486"/>
                <a:gd name="connsiteX18" fmla="*/ 1717794 w 2380486"/>
                <a:gd name="connsiteY18" fmla="*/ 370201 h 2380486"/>
                <a:gd name="connsiteX19" fmla="*/ 1757519 w 2380486"/>
                <a:gd name="connsiteY19" fmla="*/ 622441 h 2380486"/>
                <a:gd name="connsiteX20" fmla="*/ 2009759 w 2380486"/>
                <a:gd name="connsiteY20" fmla="*/ 662166 h 2380486"/>
                <a:gd name="connsiteX21" fmla="*/ 1726270 w 2380486"/>
                <a:gd name="connsiteY21" fmla="*/ 723387 h 2380486"/>
                <a:gd name="connsiteX22" fmla="*/ 1918296 w 2380486"/>
                <a:gd name="connsiteY22" fmla="*/ 753629 h 2380486"/>
                <a:gd name="connsiteX23" fmla="*/ 1648306 w 2380486"/>
                <a:gd name="connsiteY23" fmla="*/ 811935 h 2380486"/>
                <a:gd name="connsiteX24" fmla="*/ 1831188 w 2380486"/>
                <a:gd name="connsiteY24" fmla="*/ 840737 h 2380486"/>
                <a:gd name="connsiteX25" fmla="*/ 1547699 w 2380486"/>
                <a:gd name="connsiteY25" fmla="*/ 901958 h 2380486"/>
                <a:gd name="connsiteX26" fmla="*/ 1739725 w 2380486"/>
                <a:gd name="connsiteY26" fmla="*/ 932200 h 2380486"/>
                <a:gd name="connsiteX27" fmla="*/ 1397373 w 2380486"/>
                <a:gd name="connsiteY27" fmla="*/ 1006133 h 2380486"/>
                <a:gd name="connsiteX28" fmla="*/ 1283093 w 2380486"/>
                <a:gd name="connsiteY28" fmla="*/ 1144704 h 2380486"/>
                <a:gd name="connsiteX29" fmla="*/ 1535800 w 2380486"/>
                <a:gd name="connsiteY29" fmla="*/ 1168981 h 2380486"/>
                <a:gd name="connsiteX30" fmla="*/ 1903479 w 2380486"/>
                <a:gd name="connsiteY30" fmla="*/ 931904 h 2380486"/>
                <a:gd name="connsiteX31" fmla="*/ 1760585 w 2380486"/>
                <a:gd name="connsiteY31" fmla="*/ 1128219 h 2380486"/>
                <a:gd name="connsiteX32" fmla="*/ 2065046 w 2380486"/>
                <a:gd name="connsiteY32" fmla="*/ 931904 h 2380486"/>
                <a:gd name="connsiteX33" fmla="*/ 1928957 w 2380486"/>
                <a:gd name="connsiteY33" fmla="*/ 1118870 h 2380486"/>
                <a:gd name="connsiteX34" fmla="*/ 2218919 w 2380486"/>
                <a:gd name="connsiteY34" fmla="*/ 931904 h 2380486"/>
                <a:gd name="connsiteX35" fmla="*/ 2076026 w 2380486"/>
                <a:gd name="connsiteY35" fmla="*/ 1128219 h 2380486"/>
                <a:gd name="connsiteX36" fmla="*/ 2380486 w 2380486"/>
                <a:gd name="connsiteY36" fmla="*/ 931904 h 2380486"/>
                <a:gd name="connsiteX37" fmla="*/ 2192785 w 2380486"/>
                <a:gd name="connsiteY37" fmla="*/ 1189778 h 2380486"/>
                <a:gd name="connsiteX38" fmla="*/ 2380486 w 2380486"/>
                <a:gd name="connsiteY38" fmla="*/ 1447652 h 2380486"/>
                <a:gd name="connsiteX39" fmla="*/ 2076026 w 2380486"/>
                <a:gd name="connsiteY39" fmla="*/ 1251337 h 2380486"/>
                <a:gd name="connsiteX40" fmla="*/ 2218919 w 2380486"/>
                <a:gd name="connsiteY40" fmla="*/ 1447652 h 2380486"/>
                <a:gd name="connsiteX41" fmla="*/ 1928957 w 2380486"/>
                <a:gd name="connsiteY41" fmla="*/ 1260685 h 2380486"/>
                <a:gd name="connsiteX42" fmla="*/ 2065046 w 2380486"/>
                <a:gd name="connsiteY42" fmla="*/ 1447652 h 2380486"/>
                <a:gd name="connsiteX43" fmla="*/ 1760585 w 2380486"/>
                <a:gd name="connsiteY43" fmla="*/ 1251337 h 2380486"/>
                <a:gd name="connsiteX44" fmla="*/ 1903479 w 2380486"/>
                <a:gd name="connsiteY44" fmla="*/ 1447652 h 2380486"/>
                <a:gd name="connsiteX45" fmla="*/ 1535800 w 2380486"/>
                <a:gd name="connsiteY45" fmla="*/ 1210575 h 2380486"/>
                <a:gd name="connsiteX46" fmla="*/ 1283272 w 2380486"/>
                <a:gd name="connsiteY46" fmla="*/ 1234835 h 2380486"/>
                <a:gd name="connsiteX47" fmla="*/ 1397899 w 2380486"/>
                <a:gd name="connsiteY47" fmla="*/ 1373827 h 2380486"/>
                <a:gd name="connsiteX48" fmla="*/ 1740252 w 2380486"/>
                <a:gd name="connsiteY48" fmla="*/ 1447760 h 2380486"/>
                <a:gd name="connsiteX49" fmla="*/ 1548225 w 2380486"/>
                <a:gd name="connsiteY49" fmla="*/ 1478002 h 2380486"/>
                <a:gd name="connsiteX50" fmla="*/ 1831715 w 2380486"/>
                <a:gd name="connsiteY50" fmla="*/ 1539223 h 2380486"/>
                <a:gd name="connsiteX51" fmla="*/ 1648833 w 2380486"/>
                <a:gd name="connsiteY51" fmla="*/ 1568025 h 2380486"/>
                <a:gd name="connsiteX52" fmla="*/ 1918822 w 2380486"/>
                <a:gd name="connsiteY52" fmla="*/ 1626331 h 2380486"/>
                <a:gd name="connsiteX53" fmla="*/ 1726796 w 2380486"/>
                <a:gd name="connsiteY53" fmla="*/ 1656573 h 2380486"/>
                <a:gd name="connsiteX54" fmla="*/ 2010285 w 2380486"/>
                <a:gd name="connsiteY54" fmla="*/ 1717794 h 2380486"/>
                <a:gd name="connsiteX55" fmla="*/ 1758045 w 2380486"/>
                <a:gd name="connsiteY55" fmla="*/ 1757519 h 2380486"/>
                <a:gd name="connsiteX56" fmla="*/ 1718320 w 2380486"/>
                <a:gd name="connsiteY56" fmla="*/ 2009759 h 2380486"/>
                <a:gd name="connsiteX57" fmla="*/ 1657099 w 2380486"/>
                <a:gd name="connsiteY57" fmla="*/ 1726270 h 2380486"/>
                <a:gd name="connsiteX58" fmla="*/ 1626857 w 2380486"/>
                <a:gd name="connsiteY58" fmla="*/ 1918296 h 2380486"/>
                <a:gd name="connsiteX59" fmla="*/ 1568552 w 2380486"/>
                <a:gd name="connsiteY59" fmla="*/ 1648306 h 2380486"/>
                <a:gd name="connsiteX60" fmla="*/ 1539750 w 2380486"/>
                <a:gd name="connsiteY60" fmla="*/ 1831188 h 2380486"/>
                <a:gd name="connsiteX61" fmla="*/ 1478528 w 2380486"/>
                <a:gd name="connsiteY61" fmla="*/ 1547699 h 2380486"/>
                <a:gd name="connsiteX62" fmla="*/ 1448287 w 2380486"/>
                <a:gd name="connsiteY62" fmla="*/ 1739725 h 2380486"/>
                <a:gd name="connsiteX63" fmla="*/ 1374353 w 2380486"/>
                <a:gd name="connsiteY63" fmla="*/ 1397373 h 2380486"/>
                <a:gd name="connsiteX64" fmla="*/ 1235668 w 2380486"/>
                <a:gd name="connsiteY64" fmla="*/ 1282999 h 2380486"/>
                <a:gd name="connsiteX65" fmla="*/ 1210720 w 2380486"/>
                <a:gd name="connsiteY65" fmla="*/ 1542682 h 2380486"/>
                <a:gd name="connsiteX66" fmla="*/ 1448582 w 2380486"/>
                <a:gd name="connsiteY66" fmla="*/ 1908046 h 2380486"/>
                <a:gd name="connsiteX67" fmla="*/ 1252268 w 2380486"/>
                <a:gd name="connsiteY67" fmla="*/ 1766520 h 2380486"/>
                <a:gd name="connsiteX68" fmla="*/ 1448582 w 2380486"/>
                <a:gd name="connsiteY68" fmla="*/ 2068066 h 2380486"/>
                <a:gd name="connsiteX69" fmla="*/ 1261616 w 2380486"/>
                <a:gd name="connsiteY69" fmla="*/ 1933280 h 2380486"/>
                <a:gd name="connsiteX70" fmla="*/ 1448582 w 2380486"/>
                <a:gd name="connsiteY70" fmla="*/ 2220466 h 2380486"/>
                <a:gd name="connsiteX71" fmla="*/ 1252268 w 2380486"/>
                <a:gd name="connsiteY71" fmla="*/ 2078941 h 2380486"/>
                <a:gd name="connsiteX72" fmla="*/ 1448582 w 2380486"/>
                <a:gd name="connsiteY72" fmla="*/ 2380486 h 2380486"/>
                <a:gd name="connsiteX73" fmla="*/ 1190708 w 2380486"/>
                <a:gd name="connsiteY73" fmla="*/ 2194582 h 2380486"/>
                <a:gd name="connsiteX74" fmla="*/ 932834 w 2380486"/>
                <a:gd name="connsiteY74" fmla="*/ 2380486 h 2380486"/>
                <a:gd name="connsiteX75" fmla="*/ 1129149 w 2380486"/>
                <a:gd name="connsiteY75" fmla="*/ 2078941 h 2380486"/>
                <a:gd name="connsiteX76" fmla="*/ 932834 w 2380486"/>
                <a:gd name="connsiteY76" fmla="*/ 2220466 h 2380486"/>
                <a:gd name="connsiteX77" fmla="*/ 1119801 w 2380486"/>
                <a:gd name="connsiteY77" fmla="*/ 1933280 h 2380486"/>
                <a:gd name="connsiteX78" fmla="*/ 932834 w 2380486"/>
                <a:gd name="connsiteY78" fmla="*/ 2068066 h 2380486"/>
                <a:gd name="connsiteX79" fmla="*/ 1129149 w 2380486"/>
                <a:gd name="connsiteY79" fmla="*/ 1766520 h 2380486"/>
                <a:gd name="connsiteX80" fmla="*/ 932834 w 2380486"/>
                <a:gd name="connsiteY80" fmla="*/ 1908046 h 2380486"/>
                <a:gd name="connsiteX81" fmla="*/ 1169075 w 2380486"/>
                <a:gd name="connsiteY81" fmla="*/ 1545173 h 2380486"/>
                <a:gd name="connsiteX82" fmla="*/ 1144031 w 2380486"/>
                <a:gd name="connsiteY82" fmla="*/ 1284482 h 2380486"/>
                <a:gd name="connsiteX83" fmla="*/ 1002319 w 2380486"/>
                <a:gd name="connsiteY83" fmla="*/ 1401351 h 2380486"/>
                <a:gd name="connsiteX84" fmla="*/ 930140 w 2380486"/>
                <a:gd name="connsiteY84" fmla="*/ 1742837 h 2380486"/>
                <a:gd name="connsiteX85" fmla="*/ 899125 w 2380486"/>
                <a:gd name="connsiteY85" fmla="*/ 1551586 h 2380486"/>
                <a:gd name="connsiteX86" fmla="*/ 839553 w 2380486"/>
                <a:gd name="connsiteY86" fmla="*/ 1833424 h 2380486"/>
                <a:gd name="connsiteX87" fmla="*/ 810014 w 2380486"/>
                <a:gd name="connsiteY87" fmla="*/ 1651281 h 2380486"/>
                <a:gd name="connsiteX88" fmla="*/ 753280 w 2380486"/>
                <a:gd name="connsiteY88" fmla="*/ 1919698 h 2380486"/>
                <a:gd name="connsiteX89" fmla="*/ 722264 w 2380486"/>
                <a:gd name="connsiteY89" fmla="*/ 1728447 h 2380486"/>
                <a:gd name="connsiteX90" fmla="*/ 662692 w 2380486"/>
                <a:gd name="connsiteY90" fmla="*/ 2010285 h 2380486"/>
                <a:gd name="connsiteX91" fmla="*/ 621950 w 2380486"/>
                <a:gd name="connsiteY91" fmla="*/ 1759063 h 2380486"/>
                <a:gd name="connsiteX92" fmla="*/ 370727 w 2380486"/>
                <a:gd name="connsiteY92" fmla="*/ 1718320 h 2380486"/>
                <a:gd name="connsiteX93" fmla="*/ 652566 w 2380486"/>
                <a:gd name="connsiteY93" fmla="*/ 1658750 h 2380486"/>
                <a:gd name="connsiteX94" fmla="*/ 461315 w 2380486"/>
                <a:gd name="connsiteY94" fmla="*/ 1627733 h 2380486"/>
                <a:gd name="connsiteX95" fmla="*/ 729733 w 2380486"/>
                <a:gd name="connsiteY95" fmla="*/ 1570999 h 2380486"/>
                <a:gd name="connsiteX96" fmla="*/ 547588 w 2380486"/>
                <a:gd name="connsiteY96" fmla="*/ 1541460 h 2380486"/>
                <a:gd name="connsiteX97" fmla="*/ 829427 w 2380486"/>
                <a:gd name="connsiteY97" fmla="*/ 1481888 h 2380486"/>
                <a:gd name="connsiteX98" fmla="*/ 638176 w 2380486"/>
                <a:gd name="connsiteY98" fmla="*/ 1450872 h 2380486"/>
                <a:gd name="connsiteX99" fmla="*/ 977334 w 2380486"/>
                <a:gd name="connsiteY99" fmla="*/ 1379186 h 2380486"/>
                <a:gd name="connsiteX100" fmla="*/ 1095825 w 2380486"/>
                <a:gd name="connsiteY100" fmla="*/ 1235508 h 2380486"/>
                <a:gd name="connsiteX101" fmla="*/ 837804 w 2380486"/>
                <a:gd name="connsiteY101" fmla="*/ 1210720 h 2380486"/>
                <a:gd name="connsiteX102" fmla="*/ 472440 w 2380486"/>
                <a:gd name="connsiteY102" fmla="*/ 1448582 h 2380486"/>
                <a:gd name="connsiteX103" fmla="*/ 613966 w 2380486"/>
                <a:gd name="connsiteY103" fmla="*/ 1252268 h 2380486"/>
                <a:gd name="connsiteX104" fmla="*/ 312420 w 2380486"/>
                <a:gd name="connsiteY104" fmla="*/ 1448582 h 2380486"/>
                <a:gd name="connsiteX105" fmla="*/ 447206 w 2380486"/>
                <a:gd name="connsiteY105" fmla="*/ 1261617 h 2380486"/>
                <a:gd name="connsiteX106" fmla="*/ 160020 w 2380486"/>
                <a:gd name="connsiteY106" fmla="*/ 1448582 h 2380486"/>
                <a:gd name="connsiteX107" fmla="*/ 301545 w 2380486"/>
                <a:gd name="connsiteY107" fmla="*/ 1252268 h 2380486"/>
                <a:gd name="connsiteX108" fmla="*/ 0 w 2380486"/>
                <a:gd name="connsiteY108" fmla="*/ 1448582 h 2380486"/>
                <a:gd name="connsiteX109" fmla="*/ 185904 w 2380486"/>
                <a:gd name="connsiteY109" fmla="*/ 1190708 h 2380486"/>
                <a:gd name="connsiteX110" fmla="*/ 0 w 2380486"/>
                <a:gd name="connsiteY110" fmla="*/ 932835 h 2380486"/>
                <a:gd name="connsiteX111" fmla="*/ 301545 w 2380486"/>
                <a:gd name="connsiteY111" fmla="*/ 1129149 h 2380486"/>
                <a:gd name="connsiteX112" fmla="*/ 160020 w 2380486"/>
                <a:gd name="connsiteY112" fmla="*/ 932835 h 2380486"/>
                <a:gd name="connsiteX113" fmla="*/ 447206 w 2380486"/>
                <a:gd name="connsiteY113" fmla="*/ 1119801 h 2380486"/>
                <a:gd name="connsiteX114" fmla="*/ 312420 w 2380486"/>
                <a:gd name="connsiteY114" fmla="*/ 932835 h 2380486"/>
                <a:gd name="connsiteX115" fmla="*/ 613966 w 2380486"/>
                <a:gd name="connsiteY115" fmla="*/ 1129149 h 2380486"/>
                <a:gd name="connsiteX116" fmla="*/ 472440 w 2380486"/>
                <a:gd name="connsiteY116" fmla="*/ 932835 h 2380486"/>
                <a:gd name="connsiteX117" fmla="*/ 835313 w 2380486"/>
                <a:gd name="connsiteY117" fmla="*/ 1169075 h 2380486"/>
                <a:gd name="connsiteX118" fmla="*/ 1096005 w 2380486"/>
                <a:gd name="connsiteY118" fmla="*/ 1144031 h 2380486"/>
                <a:gd name="connsiteX119" fmla="*/ 979135 w 2380486"/>
                <a:gd name="connsiteY119" fmla="*/ 1002320 h 2380486"/>
                <a:gd name="connsiteX120" fmla="*/ 637649 w 2380486"/>
                <a:gd name="connsiteY120" fmla="*/ 930141 h 2380486"/>
                <a:gd name="connsiteX121" fmla="*/ 828900 w 2380486"/>
                <a:gd name="connsiteY121" fmla="*/ 899125 h 2380486"/>
                <a:gd name="connsiteX122" fmla="*/ 547062 w 2380486"/>
                <a:gd name="connsiteY122" fmla="*/ 839553 h 2380486"/>
                <a:gd name="connsiteX123" fmla="*/ 729205 w 2380486"/>
                <a:gd name="connsiteY123" fmla="*/ 810015 h 2380486"/>
                <a:gd name="connsiteX124" fmla="*/ 460788 w 2380486"/>
                <a:gd name="connsiteY124" fmla="*/ 753280 h 2380486"/>
                <a:gd name="connsiteX125" fmla="*/ 652039 w 2380486"/>
                <a:gd name="connsiteY125" fmla="*/ 722264 h 2380486"/>
                <a:gd name="connsiteX126" fmla="*/ 370201 w 2380486"/>
                <a:gd name="connsiteY126" fmla="*/ 662693 h 2380486"/>
                <a:gd name="connsiteX127" fmla="*/ 621424 w 2380486"/>
                <a:gd name="connsiteY127" fmla="*/ 621950 h 2380486"/>
                <a:gd name="connsiteX128" fmla="*/ 662165 w 2380486"/>
                <a:gd name="connsiteY128" fmla="*/ 370728 h 2380486"/>
                <a:gd name="connsiteX129" fmla="*/ 721736 w 2380486"/>
                <a:gd name="connsiteY129" fmla="*/ 652566 h 2380486"/>
                <a:gd name="connsiteX130" fmla="*/ 752753 w 2380486"/>
                <a:gd name="connsiteY130" fmla="*/ 461316 h 2380486"/>
                <a:gd name="connsiteX131" fmla="*/ 809487 w 2380486"/>
                <a:gd name="connsiteY131" fmla="*/ 729733 h 2380486"/>
                <a:gd name="connsiteX132" fmla="*/ 839026 w 2380486"/>
                <a:gd name="connsiteY132" fmla="*/ 547589 h 2380486"/>
                <a:gd name="connsiteX133" fmla="*/ 898598 w 2380486"/>
                <a:gd name="connsiteY133" fmla="*/ 829428 h 2380486"/>
                <a:gd name="connsiteX134" fmla="*/ 929613 w 2380486"/>
                <a:gd name="connsiteY134" fmla="*/ 638176 h 2380486"/>
                <a:gd name="connsiteX135" fmla="*/ 1001300 w 2380486"/>
                <a:gd name="connsiteY135" fmla="*/ 977334 h 2380486"/>
                <a:gd name="connsiteX136" fmla="*/ 1144863 w 2380486"/>
                <a:gd name="connsiteY136" fmla="*/ 1095731 h 2380486"/>
                <a:gd name="connsiteX137" fmla="*/ 1168981 w 2380486"/>
                <a:gd name="connsiteY137" fmla="*/ 844686 h 2380486"/>
                <a:gd name="connsiteX138" fmla="*/ 931904 w 2380486"/>
                <a:gd name="connsiteY138" fmla="*/ 477007 h 2380486"/>
                <a:gd name="connsiteX139" fmla="*/ 1128218 w 2380486"/>
                <a:gd name="connsiteY139" fmla="*/ 619901 h 2380486"/>
                <a:gd name="connsiteX140" fmla="*/ 931904 w 2380486"/>
                <a:gd name="connsiteY140" fmla="*/ 315440 h 2380486"/>
                <a:gd name="connsiteX141" fmla="*/ 1118870 w 2380486"/>
                <a:gd name="connsiteY141" fmla="*/ 451529 h 2380486"/>
                <a:gd name="connsiteX142" fmla="*/ 931904 w 2380486"/>
                <a:gd name="connsiteY142" fmla="*/ 161567 h 2380486"/>
                <a:gd name="connsiteX143" fmla="*/ 1128218 w 2380486"/>
                <a:gd name="connsiteY143" fmla="*/ 304460 h 23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380486" h="2380486">
                  <a:moveTo>
                    <a:pt x="931904" y="0"/>
                  </a:moveTo>
                  <a:lnTo>
                    <a:pt x="1189778" y="187701"/>
                  </a:lnTo>
                  <a:lnTo>
                    <a:pt x="1447652" y="0"/>
                  </a:lnTo>
                  <a:lnTo>
                    <a:pt x="1251337" y="304460"/>
                  </a:lnTo>
                  <a:lnTo>
                    <a:pt x="1447652" y="161567"/>
                  </a:lnTo>
                  <a:lnTo>
                    <a:pt x="1260685" y="451529"/>
                  </a:lnTo>
                  <a:lnTo>
                    <a:pt x="1447652" y="315440"/>
                  </a:lnTo>
                  <a:lnTo>
                    <a:pt x="1251337" y="619901"/>
                  </a:lnTo>
                  <a:lnTo>
                    <a:pt x="1447652" y="477007"/>
                  </a:lnTo>
                  <a:lnTo>
                    <a:pt x="1210575" y="844686"/>
                  </a:lnTo>
                  <a:lnTo>
                    <a:pt x="1234836" y="1097213"/>
                  </a:lnTo>
                  <a:lnTo>
                    <a:pt x="1373826" y="982587"/>
                  </a:lnTo>
                  <a:lnTo>
                    <a:pt x="1447760" y="640235"/>
                  </a:lnTo>
                  <a:lnTo>
                    <a:pt x="1478001" y="832260"/>
                  </a:lnTo>
                  <a:lnTo>
                    <a:pt x="1539223" y="548772"/>
                  </a:lnTo>
                  <a:lnTo>
                    <a:pt x="1568025" y="731653"/>
                  </a:lnTo>
                  <a:lnTo>
                    <a:pt x="1626331" y="461664"/>
                  </a:lnTo>
                  <a:lnTo>
                    <a:pt x="1656572" y="653689"/>
                  </a:lnTo>
                  <a:lnTo>
                    <a:pt x="1717794" y="370201"/>
                  </a:lnTo>
                  <a:lnTo>
                    <a:pt x="1757519" y="622441"/>
                  </a:lnTo>
                  <a:lnTo>
                    <a:pt x="2009759" y="662166"/>
                  </a:lnTo>
                  <a:lnTo>
                    <a:pt x="1726270" y="723387"/>
                  </a:lnTo>
                  <a:lnTo>
                    <a:pt x="1918296" y="753629"/>
                  </a:lnTo>
                  <a:lnTo>
                    <a:pt x="1648306" y="811935"/>
                  </a:lnTo>
                  <a:lnTo>
                    <a:pt x="1831188" y="840737"/>
                  </a:lnTo>
                  <a:lnTo>
                    <a:pt x="1547699" y="901958"/>
                  </a:lnTo>
                  <a:lnTo>
                    <a:pt x="1739725" y="932200"/>
                  </a:lnTo>
                  <a:lnTo>
                    <a:pt x="1397373" y="1006133"/>
                  </a:lnTo>
                  <a:lnTo>
                    <a:pt x="1283093" y="1144704"/>
                  </a:lnTo>
                  <a:lnTo>
                    <a:pt x="1535800" y="1168981"/>
                  </a:lnTo>
                  <a:lnTo>
                    <a:pt x="1903479" y="931904"/>
                  </a:lnTo>
                  <a:lnTo>
                    <a:pt x="1760585" y="1128219"/>
                  </a:lnTo>
                  <a:lnTo>
                    <a:pt x="2065046" y="931904"/>
                  </a:lnTo>
                  <a:lnTo>
                    <a:pt x="1928957" y="1118870"/>
                  </a:lnTo>
                  <a:lnTo>
                    <a:pt x="2218919" y="931904"/>
                  </a:lnTo>
                  <a:lnTo>
                    <a:pt x="2076026" y="1128219"/>
                  </a:lnTo>
                  <a:lnTo>
                    <a:pt x="2380486" y="931904"/>
                  </a:lnTo>
                  <a:lnTo>
                    <a:pt x="2192785" y="1189778"/>
                  </a:lnTo>
                  <a:lnTo>
                    <a:pt x="2380486" y="1447652"/>
                  </a:lnTo>
                  <a:lnTo>
                    <a:pt x="2076026" y="1251337"/>
                  </a:lnTo>
                  <a:lnTo>
                    <a:pt x="2218919" y="1447652"/>
                  </a:lnTo>
                  <a:lnTo>
                    <a:pt x="1928957" y="1260685"/>
                  </a:lnTo>
                  <a:lnTo>
                    <a:pt x="2065046" y="1447652"/>
                  </a:lnTo>
                  <a:lnTo>
                    <a:pt x="1760585" y="1251337"/>
                  </a:lnTo>
                  <a:lnTo>
                    <a:pt x="1903479" y="1447652"/>
                  </a:lnTo>
                  <a:lnTo>
                    <a:pt x="1535800" y="1210575"/>
                  </a:lnTo>
                  <a:lnTo>
                    <a:pt x="1283272" y="1234835"/>
                  </a:lnTo>
                  <a:lnTo>
                    <a:pt x="1397899" y="1373827"/>
                  </a:lnTo>
                  <a:lnTo>
                    <a:pt x="1740252" y="1447760"/>
                  </a:lnTo>
                  <a:lnTo>
                    <a:pt x="1548225" y="1478002"/>
                  </a:lnTo>
                  <a:lnTo>
                    <a:pt x="1831715" y="1539223"/>
                  </a:lnTo>
                  <a:lnTo>
                    <a:pt x="1648833" y="1568025"/>
                  </a:lnTo>
                  <a:lnTo>
                    <a:pt x="1918822" y="1626331"/>
                  </a:lnTo>
                  <a:lnTo>
                    <a:pt x="1726796" y="1656573"/>
                  </a:lnTo>
                  <a:lnTo>
                    <a:pt x="2010285" y="1717794"/>
                  </a:lnTo>
                  <a:lnTo>
                    <a:pt x="1758045" y="1757519"/>
                  </a:lnTo>
                  <a:lnTo>
                    <a:pt x="1718320" y="2009759"/>
                  </a:lnTo>
                  <a:lnTo>
                    <a:pt x="1657099" y="1726270"/>
                  </a:lnTo>
                  <a:lnTo>
                    <a:pt x="1626857" y="1918296"/>
                  </a:lnTo>
                  <a:lnTo>
                    <a:pt x="1568552" y="1648306"/>
                  </a:lnTo>
                  <a:lnTo>
                    <a:pt x="1539750" y="1831188"/>
                  </a:lnTo>
                  <a:lnTo>
                    <a:pt x="1478528" y="1547699"/>
                  </a:lnTo>
                  <a:lnTo>
                    <a:pt x="1448287" y="1739725"/>
                  </a:lnTo>
                  <a:lnTo>
                    <a:pt x="1374353" y="1397373"/>
                  </a:lnTo>
                  <a:lnTo>
                    <a:pt x="1235668" y="1282999"/>
                  </a:lnTo>
                  <a:lnTo>
                    <a:pt x="1210720" y="1542682"/>
                  </a:lnTo>
                  <a:lnTo>
                    <a:pt x="1448582" y="1908046"/>
                  </a:lnTo>
                  <a:lnTo>
                    <a:pt x="1252268" y="1766520"/>
                  </a:lnTo>
                  <a:lnTo>
                    <a:pt x="1448582" y="2068066"/>
                  </a:lnTo>
                  <a:lnTo>
                    <a:pt x="1261616" y="1933280"/>
                  </a:lnTo>
                  <a:lnTo>
                    <a:pt x="1448582" y="2220466"/>
                  </a:lnTo>
                  <a:lnTo>
                    <a:pt x="1252268" y="2078941"/>
                  </a:lnTo>
                  <a:lnTo>
                    <a:pt x="1448582" y="2380486"/>
                  </a:lnTo>
                  <a:lnTo>
                    <a:pt x="1190708" y="2194582"/>
                  </a:lnTo>
                  <a:lnTo>
                    <a:pt x="932834" y="2380486"/>
                  </a:lnTo>
                  <a:lnTo>
                    <a:pt x="1129149" y="2078941"/>
                  </a:lnTo>
                  <a:lnTo>
                    <a:pt x="932834" y="2220466"/>
                  </a:lnTo>
                  <a:lnTo>
                    <a:pt x="1119801" y="1933280"/>
                  </a:lnTo>
                  <a:lnTo>
                    <a:pt x="932834" y="2068066"/>
                  </a:lnTo>
                  <a:lnTo>
                    <a:pt x="1129149" y="1766520"/>
                  </a:lnTo>
                  <a:lnTo>
                    <a:pt x="932834" y="1908046"/>
                  </a:lnTo>
                  <a:lnTo>
                    <a:pt x="1169075" y="1545173"/>
                  </a:lnTo>
                  <a:lnTo>
                    <a:pt x="1144031" y="1284482"/>
                  </a:lnTo>
                  <a:lnTo>
                    <a:pt x="1002319" y="1401351"/>
                  </a:lnTo>
                  <a:lnTo>
                    <a:pt x="930140" y="1742837"/>
                  </a:lnTo>
                  <a:lnTo>
                    <a:pt x="899125" y="1551586"/>
                  </a:lnTo>
                  <a:lnTo>
                    <a:pt x="839553" y="1833424"/>
                  </a:lnTo>
                  <a:lnTo>
                    <a:pt x="810014" y="1651281"/>
                  </a:lnTo>
                  <a:lnTo>
                    <a:pt x="753280" y="1919698"/>
                  </a:lnTo>
                  <a:lnTo>
                    <a:pt x="722264" y="1728447"/>
                  </a:lnTo>
                  <a:lnTo>
                    <a:pt x="662692" y="2010285"/>
                  </a:lnTo>
                  <a:lnTo>
                    <a:pt x="621950" y="1759063"/>
                  </a:lnTo>
                  <a:lnTo>
                    <a:pt x="370727" y="1718320"/>
                  </a:lnTo>
                  <a:lnTo>
                    <a:pt x="652566" y="1658750"/>
                  </a:lnTo>
                  <a:lnTo>
                    <a:pt x="461315" y="1627733"/>
                  </a:lnTo>
                  <a:lnTo>
                    <a:pt x="729733" y="1570999"/>
                  </a:lnTo>
                  <a:lnTo>
                    <a:pt x="547588" y="1541460"/>
                  </a:lnTo>
                  <a:lnTo>
                    <a:pt x="829427" y="1481888"/>
                  </a:lnTo>
                  <a:lnTo>
                    <a:pt x="638176" y="1450872"/>
                  </a:lnTo>
                  <a:lnTo>
                    <a:pt x="977334" y="1379186"/>
                  </a:lnTo>
                  <a:lnTo>
                    <a:pt x="1095825" y="1235508"/>
                  </a:lnTo>
                  <a:lnTo>
                    <a:pt x="837804" y="1210720"/>
                  </a:lnTo>
                  <a:lnTo>
                    <a:pt x="472440" y="1448582"/>
                  </a:lnTo>
                  <a:lnTo>
                    <a:pt x="613966" y="1252268"/>
                  </a:lnTo>
                  <a:lnTo>
                    <a:pt x="312420" y="1448582"/>
                  </a:lnTo>
                  <a:lnTo>
                    <a:pt x="447206" y="1261617"/>
                  </a:lnTo>
                  <a:lnTo>
                    <a:pt x="160020" y="1448582"/>
                  </a:lnTo>
                  <a:lnTo>
                    <a:pt x="301545" y="1252268"/>
                  </a:lnTo>
                  <a:lnTo>
                    <a:pt x="0" y="1448582"/>
                  </a:lnTo>
                  <a:lnTo>
                    <a:pt x="185904" y="1190708"/>
                  </a:lnTo>
                  <a:lnTo>
                    <a:pt x="0" y="932835"/>
                  </a:lnTo>
                  <a:lnTo>
                    <a:pt x="301545" y="1129149"/>
                  </a:lnTo>
                  <a:lnTo>
                    <a:pt x="160020" y="932835"/>
                  </a:lnTo>
                  <a:lnTo>
                    <a:pt x="447206" y="1119801"/>
                  </a:lnTo>
                  <a:lnTo>
                    <a:pt x="312420" y="932835"/>
                  </a:lnTo>
                  <a:lnTo>
                    <a:pt x="613966" y="1129149"/>
                  </a:lnTo>
                  <a:lnTo>
                    <a:pt x="472440" y="932835"/>
                  </a:lnTo>
                  <a:lnTo>
                    <a:pt x="835313" y="1169075"/>
                  </a:lnTo>
                  <a:lnTo>
                    <a:pt x="1096005" y="1144031"/>
                  </a:lnTo>
                  <a:lnTo>
                    <a:pt x="979135" y="1002320"/>
                  </a:lnTo>
                  <a:lnTo>
                    <a:pt x="637649" y="930141"/>
                  </a:lnTo>
                  <a:lnTo>
                    <a:pt x="828900" y="899125"/>
                  </a:lnTo>
                  <a:lnTo>
                    <a:pt x="547062" y="839553"/>
                  </a:lnTo>
                  <a:lnTo>
                    <a:pt x="729205" y="810015"/>
                  </a:lnTo>
                  <a:lnTo>
                    <a:pt x="460788" y="753280"/>
                  </a:lnTo>
                  <a:lnTo>
                    <a:pt x="652039" y="722264"/>
                  </a:lnTo>
                  <a:lnTo>
                    <a:pt x="370201" y="662693"/>
                  </a:lnTo>
                  <a:lnTo>
                    <a:pt x="621424" y="621950"/>
                  </a:lnTo>
                  <a:lnTo>
                    <a:pt x="662165" y="370728"/>
                  </a:lnTo>
                  <a:lnTo>
                    <a:pt x="721736" y="652566"/>
                  </a:lnTo>
                  <a:lnTo>
                    <a:pt x="752753" y="461316"/>
                  </a:lnTo>
                  <a:lnTo>
                    <a:pt x="809487" y="729733"/>
                  </a:lnTo>
                  <a:lnTo>
                    <a:pt x="839026" y="547589"/>
                  </a:lnTo>
                  <a:lnTo>
                    <a:pt x="898598" y="829428"/>
                  </a:lnTo>
                  <a:lnTo>
                    <a:pt x="929613" y="638176"/>
                  </a:lnTo>
                  <a:lnTo>
                    <a:pt x="1001300" y="977334"/>
                  </a:lnTo>
                  <a:lnTo>
                    <a:pt x="1144863" y="1095731"/>
                  </a:lnTo>
                  <a:lnTo>
                    <a:pt x="1168981" y="844686"/>
                  </a:lnTo>
                  <a:lnTo>
                    <a:pt x="931904" y="477007"/>
                  </a:lnTo>
                  <a:lnTo>
                    <a:pt x="1128218" y="619901"/>
                  </a:lnTo>
                  <a:lnTo>
                    <a:pt x="931904" y="315440"/>
                  </a:lnTo>
                  <a:lnTo>
                    <a:pt x="1118870" y="451529"/>
                  </a:lnTo>
                  <a:lnTo>
                    <a:pt x="931904" y="161567"/>
                  </a:lnTo>
                  <a:lnTo>
                    <a:pt x="1128218" y="304460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CF6E56A-A191-46A4-BEFE-1B858543BCD8}"/>
                </a:ext>
              </a:extLst>
            </p:cNvPr>
            <p:cNvSpPr/>
            <p:nvPr/>
          </p:nvSpPr>
          <p:spPr>
            <a:xfrm>
              <a:off x="1631407" y="4718649"/>
              <a:ext cx="853230" cy="853228"/>
            </a:xfrm>
            <a:custGeom>
              <a:avLst/>
              <a:gdLst>
                <a:gd name="connsiteX0" fmla="*/ 931904 w 2380486"/>
                <a:gd name="connsiteY0" fmla="*/ 0 h 2380486"/>
                <a:gd name="connsiteX1" fmla="*/ 1189778 w 2380486"/>
                <a:gd name="connsiteY1" fmla="*/ 187701 h 2380486"/>
                <a:gd name="connsiteX2" fmla="*/ 1447652 w 2380486"/>
                <a:gd name="connsiteY2" fmla="*/ 0 h 2380486"/>
                <a:gd name="connsiteX3" fmla="*/ 1251337 w 2380486"/>
                <a:gd name="connsiteY3" fmla="*/ 304460 h 2380486"/>
                <a:gd name="connsiteX4" fmla="*/ 1447652 w 2380486"/>
                <a:gd name="connsiteY4" fmla="*/ 161567 h 2380486"/>
                <a:gd name="connsiteX5" fmla="*/ 1260685 w 2380486"/>
                <a:gd name="connsiteY5" fmla="*/ 451529 h 2380486"/>
                <a:gd name="connsiteX6" fmla="*/ 1447652 w 2380486"/>
                <a:gd name="connsiteY6" fmla="*/ 315440 h 2380486"/>
                <a:gd name="connsiteX7" fmla="*/ 1251337 w 2380486"/>
                <a:gd name="connsiteY7" fmla="*/ 619901 h 2380486"/>
                <a:gd name="connsiteX8" fmla="*/ 1447652 w 2380486"/>
                <a:gd name="connsiteY8" fmla="*/ 477007 h 2380486"/>
                <a:gd name="connsiteX9" fmla="*/ 1210575 w 2380486"/>
                <a:gd name="connsiteY9" fmla="*/ 844686 h 2380486"/>
                <a:gd name="connsiteX10" fmla="*/ 1234836 w 2380486"/>
                <a:gd name="connsiteY10" fmla="*/ 1097213 h 2380486"/>
                <a:gd name="connsiteX11" fmla="*/ 1373826 w 2380486"/>
                <a:gd name="connsiteY11" fmla="*/ 982587 h 2380486"/>
                <a:gd name="connsiteX12" fmla="*/ 1447760 w 2380486"/>
                <a:gd name="connsiteY12" fmla="*/ 640235 h 2380486"/>
                <a:gd name="connsiteX13" fmla="*/ 1478001 w 2380486"/>
                <a:gd name="connsiteY13" fmla="*/ 832260 h 2380486"/>
                <a:gd name="connsiteX14" fmla="*/ 1539223 w 2380486"/>
                <a:gd name="connsiteY14" fmla="*/ 548772 h 2380486"/>
                <a:gd name="connsiteX15" fmla="*/ 1568025 w 2380486"/>
                <a:gd name="connsiteY15" fmla="*/ 731653 h 2380486"/>
                <a:gd name="connsiteX16" fmla="*/ 1626331 w 2380486"/>
                <a:gd name="connsiteY16" fmla="*/ 461664 h 2380486"/>
                <a:gd name="connsiteX17" fmla="*/ 1656572 w 2380486"/>
                <a:gd name="connsiteY17" fmla="*/ 653689 h 2380486"/>
                <a:gd name="connsiteX18" fmla="*/ 1717794 w 2380486"/>
                <a:gd name="connsiteY18" fmla="*/ 370201 h 2380486"/>
                <a:gd name="connsiteX19" fmla="*/ 1757519 w 2380486"/>
                <a:gd name="connsiteY19" fmla="*/ 622441 h 2380486"/>
                <a:gd name="connsiteX20" fmla="*/ 2009759 w 2380486"/>
                <a:gd name="connsiteY20" fmla="*/ 662166 h 2380486"/>
                <a:gd name="connsiteX21" fmla="*/ 1726270 w 2380486"/>
                <a:gd name="connsiteY21" fmla="*/ 723387 h 2380486"/>
                <a:gd name="connsiteX22" fmla="*/ 1918296 w 2380486"/>
                <a:gd name="connsiteY22" fmla="*/ 753629 h 2380486"/>
                <a:gd name="connsiteX23" fmla="*/ 1648306 w 2380486"/>
                <a:gd name="connsiteY23" fmla="*/ 811935 h 2380486"/>
                <a:gd name="connsiteX24" fmla="*/ 1831188 w 2380486"/>
                <a:gd name="connsiteY24" fmla="*/ 840737 h 2380486"/>
                <a:gd name="connsiteX25" fmla="*/ 1547699 w 2380486"/>
                <a:gd name="connsiteY25" fmla="*/ 901958 h 2380486"/>
                <a:gd name="connsiteX26" fmla="*/ 1739725 w 2380486"/>
                <a:gd name="connsiteY26" fmla="*/ 932200 h 2380486"/>
                <a:gd name="connsiteX27" fmla="*/ 1397373 w 2380486"/>
                <a:gd name="connsiteY27" fmla="*/ 1006133 h 2380486"/>
                <a:gd name="connsiteX28" fmla="*/ 1283093 w 2380486"/>
                <a:gd name="connsiteY28" fmla="*/ 1144704 h 2380486"/>
                <a:gd name="connsiteX29" fmla="*/ 1535800 w 2380486"/>
                <a:gd name="connsiteY29" fmla="*/ 1168981 h 2380486"/>
                <a:gd name="connsiteX30" fmla="*/ 1903479 w 2380486"/>
                <a:gd name="connsiteY30" fmla="*/ 931904 h 2380486"/>
                <a:gd name="connsiteX31" fmla="*/ 1760585 w 2380486"/>
                <a:gd name="connsiteY31" fmla="*/ 1128219 h 2380486"/>
                <a:gd name="connsiteX32" fmla="*/ 2065046 w 2380486"/>
                <a:gd name="connsiteY32" fmla="*/ 931904 h 2380486"/>
                <a:gd name="connsiteX33" fmla="*/ 1928957 w 2380486"/>
                <a:gd name="connsiteY33" fmla="*/ 1118870 h 2380486"/>
                <a:gd name="connsiteX34" fmla="*/ 2218919 w 2380486"/>
                <a:gd name="connsiteY34" fmla="*/ 931904 h 2380486"/>
                <a:gd name="connsiteX35" fmla="*/ 2076026 w 2380486"/>
                <a:gd name="connsiteY35" fmla="*/ 1128219 h 2380486"/>
                <a:gd name="connsiteX36" fmla="*/ 2380486 w 2380486"/>
                <a:gd name="connsiteY36" fmla="*/ 931904 h 2380486"/>
                <a:gd name="connsiteX37" fmla="*/ 2192785 w 2380486"/>
                <a:gd name="connsiteY37" fmla="*/ 1189778 h 2380486"/>
                <a:gd name="connsiteX38" fmla="*/ 2380486 w 2380486"/>
                <a:gd name="connsiteY38" fmla="*/ 1447652 h 2380486"/>
                <a:gd name="connsiteX39" fmla="*/ 2076026 w 2380486"/>
                <a:gd name="connsiteY39" fmla="*/ 1251337 h 2380486"/>
                <a:gd name="connsiteX40" fmla="*/ 2218919 w 2380486"/>
                <a:gd name="connsiteY40" fmla="*/ 1447652 h 2380486"/>
                <a:gd name="connsiteX41" fmla="*/ 1928957 w 2380486"/>
                <a:gd name="connsiteY41" fmla="*/ 1260685 h 2380486"/>
                <a:gd name="connsiteX42" fmla="*/ 2065046 w 2380486"/>
                <a:gd name="connsiteY42" fmla="*/ 1447652 h 2380486"/>
                <a:gd name="connsiteX43" fmla="*/ 1760585 w 2380486"/>
                <a:gd name="connsiteY43" fmla="*/ 1251337 h 2380486"/>
                <a:gd name="connsiteX44" fmla="*/ 1903479 w 2380486"/>
                <a:gd name="connsiteY44" fmla="*/ 1447652 h 2380486"/>
                <a:gd name="connsiteX45" fmla="*/ 1535800 w 2380486"/>
                <a:gd name="connsiteY45" fmla="*/ 1210575 h 2380486"/>
                <a:gd name="connsiteX46" fmla="*/ 1283272 w 2380486"/>
                <a:gd name="connsiteY46" fmla="*/ 1234835 h 2380486"/>
                <a:gd name="connsiteX47" fmla="*/ 1397899 w 2380486"/>
                <a:gd name="connsiteY47" fmla="*/ 1373827 h 2380486"/>
                <a:gd name="connsiteX48" fmla="*/ 1740252 w 2380486"/>
                <a:gd name="connsiteY48" fmla="*/ 1447760 h 2380486"/>
                <a:gd name="connsiteX49" fmla="*/ 1548225 w 2380486"/>
                <a:gd name="connsiteY49" fmla="*/ 1478002 h 2380486"/>
                <a:gd name="connsiteX50" fmla="*/ 1831715 w 2380486"/>
                <a:gd name="connsiteY50" fmla="*/ 1539223 h 2380486"/>
                <a:gd name="connsiteX51" fmla="*/ 1648833 w 2380486"/>
                <a:gd name="connsiteY51" fmla="*/ 1568025 h 2380486"/>
                <a:gd name="connsiteX52" fmla="*/ 1918822 w 2380486"/>
                <a:gd name="connsiteY52" fmla="*/ 1626331 h 2380486"/>
                <a:gd name="connsiteX53" fmla="*/ 1726796 w 2380486"/>
                <a:gd name="connsiteY53" fmla="*/ 1656573 h 2380486"/>
                <a:gd name="connsiteX54" fmla="*/ 2010285 w 2380486"/>
                <a:gd name="connsiteY54" fmla="*/ 1717794 h 2380486"/>
                <a:gd name="connsiteX55" fmla="*/ 1758045 w 2380486"/>
                <a:gd name="connsiteY55" fmla="*/ 1757519 h 2380486"/>
                <a:gd name="connsiteX56" fmla="*/ 1718320 w 2380486"/>
                <a:gd name="connsiteY56" fmla="*/ 2009759 h 2380486"/>
                <a:gd name="connsiteX57" fmla="*/ 1657099 w 2380486"/>
                <a:gd name="connsiteY57" fmla="*/ 1726270 h 2380486"/>
                <a:gd name="connsiteX58" fmla="*/ 1626857 w 2380486"/>
                <a:gd name="connsiteY58" fmla="*/ 1918296 h 2380486"/>
                <a:gd name="connsiteX59" fmla="*/ 1568552 w 2380486"/>
                <a:gd name="connsiteY59" fmla="*/ 1648306 h 2380486"/>
                <a:gd name="connsiteX60" fmla="*/ 1539750 w 2380486"/>
                <a:gd name="connsiteY60" fmla="*/ 1831188 h 2380486"/>
                <a:gd name="connsiteX61" fmla="*/ 1478528 w 2380486"/>
                <a:gd name="connsiteY61" fmla="*/ 1547699 h 2380486"/>
                <a:gd name="connsiteX62" fmla="*/ 1448287 w 2380486"/>
                <a:gd name="connsiteY62" fmla="*/ 1739725 h 2380486"/>
                <a:gd name="connsiteX63" fmla="*/ 1374353 w 2380486"/>
                <a:gd name="connsiteY63" fmla="*/ 1397373 h 2380486"/>
                <a:gd name="connsiteX64" fmla="*/ 1235668 w 2380486"/>
                <a:gd name="connsiteY64" fmla="*/ 1282999 h 2380486"/>
                <a:gd name="connsiteX65" fmla="*/ 1210720 w 2380486"/>
                <a:gd name="connsiteY65" fmla="*/ 1542682 h 2380486"/>
                <a:gd name="connsiteX66" fmla="*/ 1448582 w 2380486"/>
                <a:gd name="connsiteY66" fmla="*/ 1908046 h 2380486"/>
                <a:gd name="connsiteX67" fmla="*/ 1252268 w 2380486"/>
                <a:gd name="connsiteY67" fmla="*/ 1766520 h 2380486"/>
                <a:gd name="connsiteX68" fmla="*/ 1448582 w 2380486"/>
                <a:gd name="connsiteY68" fmla="*/ 2068066 h 2380486"/>
                <a:gd name="connsiteX69" fmla="*/ 1261616 w 2380486"/>
                <a:gd name="connsiteY69" fmla="*/ 1933280 h 2380486"/>
                <a:gd name="connsiteX70" fmla="*/ 1448582 w 2380486"/>
                <a:gd name="connsiteY70" fmla="*/ 2220466 h 2380486"/>
                <a:gd name="connsiteX71" fmla="*/ 1252268 w 2380486"/>
                <a:gd name="connsiteY71" fmla="*/ 2078941 h 2380486"/>
                <a:gd name="connsiteX72" fmla="*/ 1448582 w 2380486"/>
                <a:gd name="connsiteY72" fmla="*/ 2380486 h 2380486"/>
                <a:gd name="connsiteX73" fmla="*/ 1190708 w 2380486"/>
                <a:gd name="connsiteY73" fmla="*/ 2194582 h 2380486"/>
                <a:gd name="connsiteX74" fmla="*/ 932834 w 2380486"/>
                <a:gd name="connsiteY74" fmla="*/ 2380486 h 2380486"/>
                <a:gd name="connsiteX75" fmla="*/ 1129149 w 2380486"/>
                <a:gd name="connsiteY75" fmla="*/ 2078941 h 2380486"/>
                <a:gd name="connsiteX76" fmla="*/ 932834 w 2380486"/>
                <a:gd name="connsiteY76" fmla="*/ 2220466 h 2380486"/>
                <a:gd name="connsiteX77" fmla="*/ 1119801 w 2380486"/>
                <a:gd name="connsiteY77" fmla="*/ 1933280 h 2380486"/>
                <a:gd name="connsiteX78" fmla="*/ 932834 w 2380486"/>
                <a:gd name="connsiteY78" fmla="*/ 2068066 h 2380486"/>
                <a:gd name="connsiteX79" fmla="*/ 1129149 w 2380486"/>
                <a:gd name="connsiteY79" fmla="*/ 1766520 h 2380486"/>
                <a:gd name="connsiteX80" fmla="*/ 932834 w 2380486"/>
                <a:gd name="connsiteY80" fmla="*/ 1908046 h 2380486"/>
                <a:gd name="connsiteX81" fmla="*/ 1169075 w 2380486"/>
                <a:gd name="connsiteY81" fmla="*/ 1545173 h 2380486"/>
                <a:gd name="connsiteX82" fmla="*/ 1144031 w 2380486"/>
                <a:gd name="connsiteY82" fmla="*/ 1284482 h 2380486"/>
                <a:gd name="connsiteX83" fmla="*/ 1002319 w 2380486"/>
                <a:gd name="connsiteY83" fmla="*/ 1401351 h 2380486"/>
                <a:gd name="connsiteX84" fmla="*/ 930140 w 2380486"/>
                <a:gd name="connsiteY84" fmla="*/ 1742837 h 2380486"/>
                <a:gd name="connsiteX85" fmla="*/ 899125 w 2380486"/>
                <a:gd name="connsiteY85" fmla="*/ 1551586 h 2380486"/>
                <a:gd name="connsiteX86" fmla="*/ 839553 w 2380486"/>
                <a:gd name="connsiteY86" fmla="*/ 1833424 h 2380486"/>
                <a:gd name="connsiteX87" fmla="*/ 810014 w 2380486"/>
                <a:gd name="connsiteY87" fmla="*/ 1651281 h 2380486"/>
                <a:gd name="connsiteX88" fmla="*/ 753280 w 2380486"/>
                <a:gd name="connsiteY88" fmla="*/ 1919698 h 2380486"/>
                <a:gd name="connsiteX89" fmla="*/ 722264 w 2380486"/>
                <a:gd name="connsiteY89" fmla="*/ 1728447 h 2380486"/>
                <a:gd name="connsiteX90" fmla="*/ 662692 w 2380486"/>
                <a:gd name="connsiteY90" fmla="*/ 2010285 h 2380486"/>
                <a:gd name="connsiteX91" fmla="*/ 621950 w 2380486"/>
                <a:gd name="connsiteY91" fmla="*/ 1759063 h 2380486"/>
                <a:gd name="connsiteX92" fmla="*/ 370727 w 2380486"/>
                <a:gd name="connsiteY92" fmla="*/ 1718320 h 2380486"/>
                <a:gd name="connsiteX93" fmla="*/ 652566 w 2380486"/>
                <a:gd name="connsiteY93" fmla="*/ 1658750 h 2380486"/>
                <a:gd name="connsiteX94" fmla="*/ 461315 w 2380486"/>
                <a:gd name="connsiteY94" fmla="*/ 1627733 h 2380486"/>
                <a:gd name="connsiteX95" fmla="*/ 729733 w 2380486"/>
                <a:gd name="connsiteY95" fmla="*/ 1570999 h 2380486"/>
                <a:gd name="connsiteX96" fmla="*/ 547588 w 2380486"/>
                <a:gd name="connsiteY96" fmla="*/ 1541460 h 2380486"/>
                <a:gd name="connsiteX97" fmla="*/ 829427 w 2380486"/>
                <a:gd name="connsiteY97" fmla="*/ 1481888 h 2380486"/>
                <a:gd name="connsiteX98" fmla="*/ 638176 w 2380486"/>
                <a:gd name="connsiteY98" fmla="*/ 1450872 h 2380486"/>
                <a:gd name="connsiteX99" fmla="*/ 977334 w 2380486"/>
                <a:gd name="connsiteY99" fmla="*/ 1379186 h 2380486"/>
                <a:gd name="connsiteX100" fmla="*/ 1095825 w 2380486"/>
                <a:gd name="connsiteY100" fmla="*/ 1235508 h 2380486"/>
                <a:gd name="connsiteX101" fmla="*/ 837804 w 2380486"/>
                <a:gd name="connsiteY101" fmla="*/ 1210720 h 2380486"/>
                <a:gd name="connsiteX102" fmla="*/ 472440 w 2380486"/>
                <a:gd name="connsiteY102" fmla="*/ 1448582 h 2380486"/>
                <a:gd name="connsiteX103" fmla="*/ 613966 w 2380486"/>
                <a:gd name="connsiteY103" fmla="*/ 1252268 h 2380486"/>
                <a:gd name="connsiteX104" fmla="*/ 312420 w 2380486"/>
                <a:gd name="connsiteY104" fmla="*/ 1448582 h 2380486"/>
                <a:gd name="connsiteX105" fmla="*/ 447206 w 2380486"/>
                <a:gd name="connsiteY105" fmla="*/ 1261617 h 2380486"/>
                <a:gd name="connsiteX106" fmla="*/ 160020 w 2380486"/>
                <a:gd name="connsiteY106" fmla="*/ 1448582 h 2380486"/>
                <a:gd name="connsiteX107" fmla="*/ 301545 w 2380486"/>
                <a:gd name="connsiteY107" fmla="*/ 1252268 h 2380486"/>
                <a:gd name="connsiteX108" fmla="*/ 0 w 2380486"/>
                <a:gd name="connsiteY108" fmla="*/ 1448582 h 2380486"/>
                <a:gd name="connsiteX109" fmla="*/ 185904 w 2380486"/>
                <a:gd name="connsiteY109" fmla="*/ 1190708 h 2380486"/>
                <a:gd name="connsiteX110" fmla="*/ 0 w 2380486"/>
                <a:gd name="connsiteY110" fmla="*/ 932835 h 2380486"/>
                <a:gd name="connsiteX111" fmla="*/ 301545 w 2380486"/>
                <a:gd name="connsiteY111" fmla="*/ 1129149 h 2380486"/>
                <a:gd name="connsiteX112" fmla="*/ 160020 w 2380486"/>
                <a:gd name="connsiteY112" fmla="*/ 932835 h 2380486"/>
                <a:gd name="connsiteX113" fmla="*/ 447206 w 2380486"/>
                <a:gd name="connsiteY113" fmla="*/ 1119801 h 2380486"/>
                <a:gd name="connsiteX114" fmla="*/ 312420 w 2380486"/>
                <a:gd name="connsiteY114" fmla="*/ 932835 h 2380486"/>
                <a:gd name="connsiteX115" fmla="*/ 613966 w 2380486"/>
                <a:gd name="connsiteY115" fmla="*/ 1129149 h 2380486"/>
                <a:gd name="connsiteX116" fmla="*/ 472440 w 2380486"/>
                <a:gd name="connsiteY116" fmla="*/ 932835 h 2380486"/>
                <a:gd name="connsiteX117" fmla="*/ 835313 w 2380486"/>
                <a:gd name="connsiteY117" fmla="*/ 1169075 h 2380486"/>
                <a:gd name="connsiteX118" fmla="*/ 1096005 w 2380486"/>
                <a:gd name="connsiteY118" fmla="*/ 1144031 h 2380486"/>
                <a:gd name="connsiteX119" fmla="*/ 979135 w 2380486"/>
                <a:gd name="connsiteY119" fmla="*/ 1002320 h 2380486"/>
                <a:gd name="connsiteX120" fmla="*/ 637649 w 2380486"/>
                <a:gd name="connsiteY120" fmla="*/ 930141 h 2380486"/>
                <a:gd name="connsiteX121" fmla="*/ 828900 w 2380486"/>
                <a:gd name="connsiteY121" fmla="*/ 899125 h 2380486"/>
                <a:gd name="connsiteX122" fmla="*/ 547062 w 2380486"/>
                <a:gd name="connsiteY122" fmla="*/ 839553 h 2380486"/>
                <a:gd name="connsiteX123" fmla="*/ 729205 w 2380486"/>
                <a:gd name="connsiteY123" fmla="*/ 810015 h 2380486"/>
                <a:gd name="connsiteX124" fmla="*/ 460788 w 2380486"/>
                <a:gd name="connsiteY124" fmla="*/ 753280 h 2380486"/>
                <a:gd name="connsiteX125" fmla="*/ 652039 w 2380486"/>
                <a:gd name="connsiteY125" fmla="*/ 722264 h 2380486"/>
                <a:gd name="connsiteX126" fmla="*/ 370201 w 2380486"/>
                <a:gd name="connsiteY126" fmla="*/ 662693 h 2380486"/>
                <a:gd name="connsiteX127" fmla="*/ 621424 w 2380486"/>
                <a:gd name="connsiteY127" fmla="*/ 621950 h 2380486"/>
                <a:gd name="connsiteX128" fmla="*/ 662165 w 2380486"/>
                <a:gd name="connsiteY128" fmla="*/ 370728 h 2380486"/>
                <a:gd name="connsiteX129" fmla="*/ 721736 w 2380486"/>
                <a:gd name="connsiteY129" fmla="*/ 652566 h 2380486"/>
                <a:gd name="connsiteX130" fmla="*/ 752753 w 2380486"/>
                <a:gd name="connsiteY130" fmla="*/ 461316 h 2380486"/>
                <a:gd name="connsiteX131" fmla="*/ 809487 w 2380486"/>
                <a:gd name="connsiteY131" fmla="*/ 729733 h 2380486"/>
                <a:gd name="connsiteX132" fmla="*/ 839026 w 2380486"/>
                <a:gd name="connsiteY132" fmla="*/ 547589 h 2380486"/>
                <a:gd name="connsiteX133" fmla="*/ 898598 w 2380486"/>
                <a:gd name="connsiteY133" fmla="*/ 829428 h 2380486"/>
                <a:gd name="connsiteX134" fmla="*/ 929613 w 2380486"/>
                <a:gd name="connsiteY134" fmla="*/ 638176 h 2380486"/>
                <a:gd name="connsiteX135" fmla="*/ 1001300 w 2380486"/>
                <a:gd name="connsiteY135" fmla="*/ 977334 h 2380486"/>
                <a:gd name="connsiteX136" fmla="*/ 1144863 w 2380486"/>
                <a:gd name="connsiteY136" fmla="*/ 1095731 h 2380486"/>
                <a:gd name="connsiteX137" fmla="*/ 1168981 w 2380486"/>
                <a:gd name="connsiteY137" fmla="*/ 844686 h 2380486"/>
                <a:gd name="connsiteX138" fmla="*/ 931904 w 2380486"/>
                <a:gd name="connsiteY138" fmla="*/ 477007 h 2380486"/>
                <a:gd name="connsiteX139" fmla="*/ 1128218 w 2380486"/>
                <a:gd name="connsiteY139" fmla="*/ 619901 h 2380486"/>
                <a:gd name="connsiteX140" fmla="*/ 931904 w 2380486"/>
                <a:gd name="connsiteY140" fmla="*/ 315440 h 2380486"/>
                <a:gd name="connsiteX141" fmla="*/ 1118870 w 2380486"/>
                <a:gd name="connsiteY141" fmla="*/ 451529 h 2380486"/>
                <a:gd name="connsiteX142" fmla="*/ 931904 w 2380486"/>
                <a:gd name="connsiteY142" fmla="*/ 161567 h 2380486"/>
                <a:gd name="connsiteX143" fmla="*/ 1128218 w 2380486"/>
                <a:gd name="connsiteY143" fmla="*/ 304460 h 238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2380486" h="2380486">
                  <a:moveTo>
                    <a:pt x="931904" y="0"/>
                  </a:moveTo>
                  <a:lnTo>
                    <a:pt x="1189778" y="187701"/>
                  </a:lnTo>
                  <a:lnTo>
                    <a:pt x="1447652" y="0"/>
                  </a:lnTo>
                  <a:lnTo>
                    <a:pt x="1251337" y="304460"/>
                  </a:lnTo>
                  <a:lnTo>
                    <a:pt x="1447652" y="161567"/>
                  </a:lnTo>
                  <a:lnTo>
                    <a:pt x="1260685" y="451529"/>
                  </a:lnTo>
                  <a:lnTo>
                    <a:pt x="1447652" y="315440"/>
                  </a:lnTo>
                  <a:lnTo>
                    <a:pt x="1251337" y="619901"/>
                  </a:lnTo>
                  <a:lnTo>
                    <a:pt x="1447652" y="477007"/>
                  </a:lnTo>
                  <a:lnTo>
                    <a:pt x="1210575" y="844686"/>
                  </a:lnTo>
                  <a:lnTo>
                    <a:pt x="1234836" y="1097213"/>
                  </a:lnTo>
                  <a:lnTo>
                    <a:pt x="1373826" y="982587"/>
                  </a:lnTo>
                  <a:lnTo>
                    <a:pt x="1447760" y="640235"/>
                  </a:lnTo>
                  <a:lnTo>
                    <a:pt x="1478001" y="832260"/>
                  </a:lnTo>
                  <a:lnTo>
                    <a:pt x="1539223" y="548772"/>
                  </a:lnTo>
                  <a:lnTo>
                    <a:pt x="1568025" y="731653"/>
                  </a:lnTo>
                  <a:lnTo>
                    <a:pt x="1626331" y="461664"/>
                  </a:lnTo>
                  <a:lnTo>
                    <a:pt x="1656572" y="653689"/>
                  </a:lnTo>
                  <a:lnTo>
                    <a:pt x="1717794" y="370201"/>
                  </a:lnTo>
                  <a:lnTo>
                    <a:pt x="1757519" y="622441"/>
                  </a:lnTo>
                  <a:lnTo>
                    <a:pt x="2009759" y="662166"/>
                  </a:lnTo>
                  <a:lnTo>
                    <a:pt x="1726270" y="723387"/>
                  </a:lnTo>
                  <a:lnTo>
                    <a:pt x="1918296" y="753629"/>
                  </a:lnTo>
                  <a:lnTo>
                    <a:pt x="1648306" y="811935"/>
                  </a:lnTo>
                  <a:lnTo>
                    <a:pt x="1831188" y="840737"/>
                  </a:lnTo>
                  <a:lnTo>
                    <a:pt x="1547699" y="901958"/>
                  </a:lnTo>
                  <a:lnTo>
                    <a:pt x="1739725" y="932200"/>
                  </a:lnTo>
                  <a:lnTo>
                    <a:pt x="1397373" y="1006133"/>
                  </a:lnTo>
                  <a:lnTo>
                    <a:pt x="1283093" y="1144704"/>
                  </a:lnTo>
                  <a:lnTo>
                    <a:pt x="1535800" y="1168981"/>
                  </a:lnTo>
                  <a:lnTo>
                    <a:pt x="1903479" y="931904"/>
                  </a:lnTo>
                  <a:lnTo>
                    <a:pt x="1760585" y="1128219"/>
                  </a:lnTo>
                  <a:lnTo>
                    <a:pt x="2065046" y="931904"/>
                  </a:lnTo>
                  <a:lnTo>
                    <a:pt x="1928957" y="1118870"/>
                  </a:lnTo>
                  <a:lnTo>
                    <a:pt x="2218919" y="931904"/>
                  </a:lnTo>
                  <a:lnTo>
                    <a:pt x="2076026" y="1128219"/>
                  </a:lnTo>
                  <a:lnTo>
                    <a:pt x="2380486" y="931904"/>
                  </a:lnTo>
                  <a:lnTo>
                    <a:pt x="2192785" y="1189778"/>
                  </a:lnTo>
                  <a:lnTo>
                    <a:pt x="2380486" y="1447652"/>
                  </a:lnTo>
                  <a:lnTo>
                    <a:pt x="2076026" y="1251337"/>
                  </a:lnTo>
                  <a:lnTo>
                    <a:pt x="2218919" y="1447652"/>
                  </a:lnTo>
                  <a:lnTo>
                    <a:pt x="1928957" y="1260685"/>
                  </a:lnTo>
                  <a:lnTo>
                    <a:pt x="2065046" y="1447652"/>
                  </a:lnTo>
                  <a:lnTo>
                    <a:pt x="1760585" y="1251337"/>
                  </a:lnTo>
                  <a:lnTo>
                    <a:pt x="1903479" y="1447652"/>
                  </a:lnTo>
                  <a:lnTo>
                    <a:pt x="1535800" y="1210575"/>
                  </a:lnTo>
                  <a:lnTo>
                    <a:pt x="1283272" y="1234835"/>
                  </a:lnTo>
                  <a:lnTo>
                    <a:pt x="1397899" y="1373827"/>
                  </a:lnTo>
                  <a:lnTo>
                    <a:pt x="1740252" y="1447760"/>
                  </a:lnTo>
                  <a:lnTo>
                    <a:pt x="1548225" y="1478002"/>
                  </a:lnTo>
                  <a:lnTo>
                    <a:pt x="1831715" y="1539223"/>
                  </a:lnTo>
                  <a:lnTo>
                    <a:pt x="1648833" y="1568025"/>
                  </a:lnTo>
                  <a:lnTo>
                    <a:pt x="1918822" y="1626331"/>
                  </a:lnTo>
                  <a:lnTo>
                    <a:pt x="1726796" y="1656573"/>
                  </a:lnTo>
                  <a:lnTo>
                    <a:pt x="2010285" y="1717794"/>
                  </a:lnTo>
                  <a:lnTo>
                    <a:pt x="1758045" y="1757519"/>
                  </a:lnTo>
                  <a:lnTo>
                    <a:pt x="1718320" y="2009759"/>
                  </a:lnTo>
                  <a:lnTo>
                    <a:pt x="1657099" y="1726270"/>
                  </a:lnTo>
                  <a:lnTo>
                    <a:pt x="1626857" y="1918296"/>
                  </a:lnTo>
                  <a:lnTo>
                    <a:pt x="1568552" y="1648306"/>
                  </a:lnTo>
                  <a:lnTo>
                    <a:pt x="1539750" y="1831188"/>
                  </a:lnTo>
                  <a:lnTo>
                    <a:pt x="1478528" y="1547699"/>
                  </a:lnTo>
                  <a:lnTo>
                    <a:pt x="1448287" y="1739725"/>
                  </a:lnTo>
                  <a:lnTo>
                    <a:pt x="1374353" y="1397373"/>
                  </a:lnTo>
                  <a:lnTo>
                    <a:pt x="1235668" y="1282999"/>
                  </a:lnTo>
                  <a:lnTo>
                    <a:pt x="1210720" y="1542682"/>
                  </a:lnTo>
                  <a:lnTo>
                    <a:pt x="1448582" y="1908046"/>
                  </a:lnTo>
                  <a:lnTo>
                    <a:pt x="1252268" y="1766520"/>
                  </a:lnTo>
                  <a:lnTo>
                    <a:pt x="1448582" y="2068066"/>
                  </a:lnTo>
                  <a:lnTo>
                    <a:pt x="1261616" y="1933280"/>
                  </a:lnTo>
                  <a:lnTo>
                    <a:pt x="1448582" y="2220466"/>
                  </a:lnTo>
                  <a:lnTo>
                    <a:pt x="1252268" y="2078941"/>
                  </a:lnTo>
                  <a:lnTo>
                    <a:pt x="1448582" y="2380486"/>
                  </a:lnTo>
                  <a:lnTo>
                    <a:pt x="1190708" y="2194582"/>
                  </a:lnTo>
                  <a:lnTo>
                    <a:pt x="932834" y="2380486"/>
                  </a:lnTo>
                  <a:lnTo>
                    <a:pt x="1129149" y="2078941"/>
                  </a:lnTo>
                  <a:lnTo>
                    <a:pt x="932834" y="2220466"/>
                  </a:lnTo>
                  <a:lnTo>
                    <a:pt x="1119801" y="1933280"/>
                  </a:lnTo>
                  <a:lnTo>
                    <a:pt x="932834" y="2068066"/>
                  </a:lnTo>
                  <a:lnTo>
                    <a:pt x="1129149" y="1766520"/>
                  </a:lnTo>
                  <a:lnTo>
                    <a:pt x="932834" y="1908046"/>
                  </a:lnTo>
                  <a:lnTo>
                    <a:pt x="1169075" y="1545173"/>
                  </a:lnTo>
                  <a:lnTo>
                    <a:pt x="1144031" y="1284482"/>
                  </a:lnTo>
                  <a:lnTo>
                    <a:pt x="1002319" y="1401351"/>
                  </a:lnTo>
                  <a:lnTo>
                    <a:pt x="930140" y="1742837"/>
                  </a:lnTo>
                  <a:lnTo>
                    <a:pt x="899125" y="1551586"/>
                  </a:lnTo>
                  <a:lnTo>
                    <a:pt x="839553" y="1833424"/>
                  </a:lnTo>
                  <a:lnTo>
                    <a:pt x="810014" y="1651281"/>
                  </a:lnTo>
                  <a:lnTo>
                    <a:pt x="753280" y="1919698"/>
                  </a:lnTo>
                  <a:lnTo>
                    <a:pt x="722264" y="1728447"/>
                  </a:lnTo>
                  <a:lnTo>
                    <a:pt x="662692" y="2010285"/>
                  </a:lnTo>
                  <a:lnTo>
                    <a:pt x="621950" y="1759063"/>
                  </a:lnTo>
                  <a:lnTo>
                    <a:pt x="370727" y="1718320"/>
                  </a:lnTo>
                  <a:lnTo>
                    <a:pt x="652566" y="1658750"/>
                  </a:lnTo>
                  <a:lnTo>
                    <a:pt x="461315" y="1627733"/>
                  </a:lnTo>
                  <a:lnTo>
                    <a:pt x="729733" y="1570999"/>
                  </a:lnTo>
                  <a:lnTo>
                    <a:pt x="547588" y="1541460"/>
                  </a:lnTo>
                  <a:lnTo>
                    <a:pt x="829427" y="1481888"/>
                  </a:lnTo>
                  <a:lnTo>
                    <a:pt x="638176" y="1450872"/>
                  </a:lnTo>
                  <a:lnTo>
                    <a:pt x="977334" y="1379186"/>
                  </a:lnTo>
                  <a:lnTo>
                    <a:pt x="1095825" y="1235508"/>
                  </a:lnTo>
                  <a:lnTo>
                    <a:pt x="837804" y="1210720"/>
                  </a:lnTo>
                  <a:lnTo>
                    <a:pt x="472440" y="1448582"/>
                  </a:lnTo>
                  <a:lnTo>
                    <a:pt x="613966" y="1252268"/>
                  </a:lnTo>
                  <a:lnTo>
                    <a:pt x="312420" y="1448582"/>
                  </a:lnTo>
                  <a:lnTo>
                    <a:pt x="447206" y="1261617"/>
                  </a:lnTo>
                  <a:lnTo>
                    <a:pt x="160020" y="1448582"/>
                  </a:lnTo>
                  <a:lnTo>
                    <a:pt x="301545" y="1252268"/>
                  </a:lnTo>
                  <a:lnTo>
                    <a:pt x="0" y="1448582"/>
                  </a:lnTo>
                  <a:lnTo>
                    <a:pt x="185904" y="1190708"/>
                  </a:lnTo>
                  <a:lnTo>
                    <a:pt x="0" y="932835"/>
                  </a:lnTo>
                  <a:lnTo>
                    <a:pt x="301545" y="1129149"/>
                  </a:lnTo>
                  <a:lnTo>
                    <a:pt x="160020" y="932835"/>
                  </a:lnTo>
                  <a:lnTo>
                    <a:pt x="447206" y="1119801"/>
                  </a:lnTo>
                  <a:lnTo>
                    <a:pt x="312420" y="932835"/>
                  </a:lnTo>
                  <a:lnTo>
                    <a:pt x="613966" y="1129149"/>
                  </a:lnTo>
                  <a:lnTo>
                    <a:pt x="472440" y="932835"/>
                  </a:lnTo>
                  <a:lnTo>
                    <a:pt x="835313" y="1169075"/>
                  </a:lnTo>
                  <a:lnTo>
                    <a:pt x="1096005" y="1144031"/>
                  </a:lnTo>
                  <a:lnTo>
                    <a:pt x="979135" y="1002320"/>
                  </a:lnTo>
                  <a:lnTo>
                    <a:pt x="637649" y="930141"/>
                  </a:lnTo>
                  <a:lnTo>
                    <a:pt x="828900" y="899125"/>
                  </a:lnTo>
                  <a:lnTo>
                    <a:pt x="547062" y="839553"/>
                  </a:lnTo>
                  <a:lnTo>
                    <a:pt x="729205" y="810015"/>
                  </a:lnTo>
                  <a:lnTo>
                    <a:pt x="460788" y="753280"/>
                  </a:lnTo>
                  <a:lnTo>
                    <a:pt x="652039" y="722264"/>
                  </a:lnTo>
                  <a:lnTo>
                    <a:pt x="370201" y="662693"/>
                  </a:lnTo>
                  <a:lnTo>
                    <a:pt x="621424" y="621950"/>
                  </a:lnTo>
                  <a:lnTo>
                    <a:pt x="662165" y="370728"/>
                  </a:lnTo>
                  <a:lnTo>
                    <a:pt x="721736" y="652566"/>
                  </a:lnTo>
                  <a:lnTo>
                    <a:pt x="752753" y="461316"/>
                  </a:lnTo>
                  <a:lnTo>
                    <a:pt x="809487" y="729733"/>
                  </a:lnTo>
                  <a:lnTo>
                    <a:pt x="839026" y="547589"/>
                  </a:lnTo>
                  <a:lnTo>
                    <a:pt x="898598" y="829428"/>
                  </a:lnTo>
                  <a:lnTo>
                    <a:pt x="929613" y="638176"/>
                  </a:lnTo>
                  <a:lnTo>
                    <a:pt x="1001300" y="977334"/>
                  </a:lnTo>
                  <a:lnTo>
                    <a:pt x="1144863" y="1095731"/>
                  </a:lnTo>
                  <a:lnTo>
                    <a:pt x="1168981" y="844686"/>
                  </a:lnTo>
                  <a:lnTo>
                    <a:pt x="931904" y="477007"/>
                  </a:lnTo>
                  <a:lnTo>
                    <a:pt x="1128218" y="619901"/>
                  </a:lnTo>
                  <a:lnTo>
                    <a:pt x="931904" y="315440"/>
                  </a:lnTo>
                  <a:lnTo>
                    <a:pt x="1118870" y="451529"/>
                  </a:lnTo>
                  <a:lnTo>
                    <a:pt x="931904" y="161567"/>
                  </a:lnTo>
                  <a:lnTo>
                    <a:pt x="1128218" y="304460"/>
                  </a:ln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01B6DE12-1E3A-4F5E-81BE-6C158C06764E}"/>
              </a:ext>
            </a:extLst>
          </p:cNvPr>
          <p:cNvGrpSpPr/>
          <p:nvPr/>
        </p:nvGrpSpPr>
        <p:grpSpPr>
          <a:xfrm>
            <a:off x="6617709" y="3834338"/>
            <a:ext cx="2584667" cy="2489923"/>
            <a:chOff x="6617709" y="3834338"/>
            <a:chExt cx="2584667" cy="2489923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1EA07EE9-05D8-451F-9D4E-B98574F7B7B4}"/>
                </a:ext>
              </a:extLst>
            </p:cNvPr>
            <p:cNvSpPr/>
            <p:nvPr/>
          </p:nvSpPr>
          <p:spPr>
            <a:xfrm>
              <a:off x="7145929" y="4330277"/>
              <a:ext cx="1558124" cy="1558124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C7EC0C7-E2A3-412A-806E-3DD8C1F7BE2F}"/>
                </a:ext>
              </a:extLst>
            </p:cNvPr>
            <p:cNvSpPr/>
            <p:nvPr/>
          </p:nvSpPr>
          <p:spPr>
            <a:xfrm>
              <a:off x="6724752" y="3834338"/>
              <a:ext cx="1156374" cy="1156374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2F9739C-4517-4976-859D-20F5578B8772}"/>
                </a:ext>
              </a:extLst>
            </p:cNvPr>
            <p:cNvSpPr/>
            <p:nvPr/>
          </p:nvSpPr>
          <p:spPr>
            <a:xfrm>
              <a:off x="8002630" y="3834695"/>
              <a:ext cx="1023286" cy="1023286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8906B36C-576B-4014-B420-5762D0E2A968}"/>
                </a:ext>
              </a:extLst>
            </p:cNvPr>
            <p:cNvSpPr/>
            <p:nvPr/>
          </p:nvSpPr>
          <p:spPr>
            <a:xfrm>
              <a:off x="6617709" y="5207679"/>
              <a:ext cx="1023286" cy="1023286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E32B788B-ED7B-4759-A0D3-2DCA63A2F7A0}"/>
                </a:ext>
              </a:extLst>
            </p:cNvPr>
            <p:cNvSpPr/>
            <p:nvPr/>
          </p:nvSpPr>
          <p:spPr>
            <a:xfrm>
              <a:off x="8386124" y="5414713"/>
              <a:ext cx="816252" cy="816252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4A21EE62-F811-4473-944B-BC5F00A3C616}"/>
                </a:ext>
              </a:extLst>
            </p:cNvPr>
            <p:cNvSpPr/>
            <p:nvPr/>
          </p:nvSpPr>
          <p:spPr>
            <a:xfrm>
              <a:off x="7796538" y="5640728"/>
              <a:ext cx="683533" cy="683533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C74FCD52-7EFC-402E-AEAF-8AB30599A292}"/>
                </a:ext>
              </a:extLst>
            </p:cNvPr>
            <p:cNvSpPr/>
            <p:nvPr/>
          </p:nvSpPr>
          <p:spPr>
            <a:xfrm>
              <a:off x="8494136" y="4674801"/>
              <a:ext cx="683533" cy="683533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D89FFDC3-54ED-42CD-B8E9-41EF786E9DE8}"/>
                </a:ext>
              </a:extLst>
            </p:cNvPr>
            <p:cNvSpPr/>
            <p:nvPr/>
          </p:nvSpPr>
          <p:spPr>
            <a:xfrm>
              <a:off x="6704030" y="4779077"/>
              <a:ext cx="509835" cy="509835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EF73C646-0A8B-4559-993B-CA6517932D4A}"/>
                </a:ext>
              </a:extLst>
            </p:cNvPr>
            <p:cNvSpPr/>
            <p:nvPr/>
          </p:nvSpPr>
          <p:spPr>
            <a:xfrm>
              <a:off x="7422204" y="5902694"/>
              <a:ext cx="419208" cy="419206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40445 w 1428750"/>
                <a:gd name="connsiteY11" fmla="*/ 645688 h 1428750"/>
                <a:gd name="connsiteX12" fmla="*/ 801052 w 1428750"/>
                <a:gd name="connsiteY12" fmla="*/ 607454 h 1428750"/>
                <a:gd name="connsiteX13" fmla="*/ 805852 w 1428750"/>
                <a:gd name="connsiteY13" fmla="*/ 601742 h 1428750"/>
                <a:gd name="connsiteX14" fmla="*/ 861117 w 1428750"/>
                <a:gd name="connsiteY14" fmla="*/ 525847 h 1428750"/>
                <a:gd name="connsiteX15" fmla="*/ 899427 w 1428750"/>
                <a:gd name="connsiteY15" fmla="*/ 464650 h 1428750"/>
                <a:gd name="connsiteX16" fmla="*/ 905197 w 1428750"/>
                <a:gd name="connsiteY16" fmla="*/ 457211 h 1428750"/>
                <a:gd name="connsiteX17" fmla="*/ 958457 w 1428750"/>
                <a:gd name="connsiteY17" fmla="*/ 357267 h 1428750"/>
                <a:gd name="connsiteX18" fmla="*/ 965827 w 1428750"/>
                <a:gd name="connsiteY18" fmla="*/ 340092 h 1428750"/>
                <a:gd name="connsiteX19" fmla="*/ 960502 w 1428750"/>
                <a:gd name="connsiteY19" fmla="*/ 356494 h 1428750"/>
                <a:gd name="connsiteX20" fmla="*/ 951655 w 1428750"/>
                <a:gd name="connsiteY20" fmla="*/ 452265 h 1428750"/>
                <a:gd name="connsiteX21" fmla="*/ 953587 w 1428750"/>
                <a:gd name="connsiteY21" fmla="*/ 450823 h 1428750"/>
                <a:gd name="connsiteX22" fmla="*/ 963717 w 1428750"/>
                <a:gd name="connsiteY22" fmla="*/ 444826 h 1428750"/>
                <a:gd name="connsiteX23" fmla="*/ 1119184 w 1428750"/>
                <a:gd name="connsiteY23" fmla="*/ 308378 h 1428750"/>
                <a:gd name="connsiteX24" fmla="*/ 1144163 w 1428750"/>
                <a:gd name="connsiteY24" fmla="*/ 284298 h 1428750"/>
                <a:gd name="connsiteX25" fmla="*/ 1120083 w 1428750"/>
                <a:gd name="connsiteY25" fmla="*/ 309277 h 1428750"/>
                <a:gd name="connsiteX26" fmla="*/ 976568 w 1428750"/>
                <a:gd name="connsiteY26" fmla="*/ 480873 h 1428750"/>
                <a:gd name="connsiteX27" fmla="*/ 977187 w 1428750"/>
                <a:gd name="connsiteY27" fmla="*/ 480922 h 1428750"/>
                <a:gd name="connsiteX28" fmla="*/ 977199 w 1428750"/>
                <a:gd name="connsiteY28" fmla="*/ 482279 h 1428750"/>
                <a:gd name="connsiteX29" fmla="*/ 1006732 w 1428750"/>
                <a:gd name="connsiteY29" fmla="*/ 484925 h 1428750"/>
                <a:gd name="connsiteX30" fmla="*/ 1069159 w 1428750"/>
                <a:gd name="connsiteY30" fmla="*/ 469836 h 1428750"/>
                <a:gd name="connsiteX31" fmla="*/ 993262 w 1428750"/>
                <a:gd name="connsiteY31" fmla="*/ 508246 h 1428750"/>
                <a:gd name="connsiteX32" fmla="*/ 901167 w 1428750"/>
                <a:gd name="connsiteY32" fmla="*/ 565899 h 1428750"/>
                <a:gd name="connsiteX33" fmla="*/ 817474 w 1428750"/>
                <a:gd name="connsiteY33" fmla="*/ 627601 h 1428750"/>
                <a:gd name="connsiteX34" fmla="*/ 780681 w 1428750"/>
                <a:gd name="connsiteY34" fmla="*/ 685924 h 1428750"/>
                <a:gd name="connsiteX35" fmla="*/ 851681 w 1428750"/>
                <a:gd name="connsiteY35" fmla="*/ 701995 h 1428750"/>
                <a:gd name="connsiteX36" fmla="*/ 992916 w 1428750"/>
                <a:gd name="connsiteY36" fmla="*/ 681316 h 1428750"/>
                <a:gd name="connsiteX37" fmla="*/ 1075588 w 1428750"/>
                <a:gd name="connsiteY37" fmla="*/ 662302 h 1428750"/>
                <a:gd name="connsiteX38" fmla="*/ 1086562 w 1428750"/>
                <a:gd name="connsiteY38" fmla="*/ 660915 h 1428750"/>
                <a:gd name="connsiteX39" fmla="*/ 1213842 w 1428750"/>
                <a:gd name="connsiteY39" fmla="*/ 622130 h 1428750"/>
                <a:gd name="connsiteX40" fmla="*/ 1234236 w 1428750"/>
                <a:gd name="connsiteY40" fmla="*/ 613984 h 1428750"/>
                <a:gd name="connsiteX41" fmla="*/ 1216184 w 1428750"/>
                <a:gd name="connsiteY41" fmla="*/ 623187 h 1428750"/>
                <a:gd name="connsiteX42" fmla="*/ 1129268 w 1428750"/>
                <a:gd name="connsiteY42" fmla="*/ 695404 h 1428750"/>
                <a:gd name="connsiteX43" fmla="*/ 1132072 w 1428750"/>
                <a:gd name="connsiteY43" fmla="*/ 695811 h 1428750"/>
                <a:gd name="connsiteX44" fmla="*/ 1145468 w 1428750"/>
                <a:gd name="connsiteY44" fmla="*/ 699244 h 1428750"/>
                <a:gd name="connsiteX45" fmla="*/ 1387992 w 1428750"/>
                <a:gd name="connsiteY45" fmla="*/ 715045 h 1428750"/>
                <a:gd name="connsiteX46" fmla="*/ 1428750 w 1428750"/>
                <a:gd name="connsiteY46" fmla="*/ 715792 h 1428750"/>
                <a:gd name="connsiteX47" fmla="*/ 1387992 w 1428750"/>
                <a:gd name="connsiteY47" fmla="*/ 716539 h 1428750"/>
                <a:gd name="connsiteX48" fmla="*/ 1126198 w 1428750"/>
                <a:gd name="connsiteY48" fmla="*/ 739869 h 1428750"/>
                <a:gd name="connsiteX49" fmla="*/ 1126672 w 1428750"/>
                <a:gd name="connsiteY49" fmla="*/ 740423 h 1428750"/>
                <a:gd name="connsiteX50" fmla="*/ 1125554 w 1428750"/>
                <a:gd name="connsiteY50" fmla="*/ 741561 h 1428750"/>
                <a:gd name="connsiteX51" fmla="*/ 1147892 w 1428750"/>
                <a:gd name="connsiteY51" fmla="*/ 768295 h 1428750"/>
                <a:gd name="connsiteX52" fmla="*/ 1212292 w 1428750"/>
                <a:gd name="connsiteY52" fmla="*/ 807623 h 1428750"/>
                <a:gd name="connsiteX53" fmla="*/ 1117326 w 1428750"/>
                <a:gd name="connsiteY53" fmla="*/ 776480 h 1428750"/>
                <a:gd name="connsiteX54" fmla="*/ 992916 w 1428750"/>
                <a:gd name="connsiteY54" fmla="*/ 747865 h 1428750"/>
                <a:gd name="connsiteX55" fmla="*/ 865005 w 1428750"/>
                <a:gd name="connsiteY55" fmla="*/ 728519 h 1428750"/>
                <a:gd name="connsiteX56" fmla="*/ 849802 w 1428750"/>
                <a:gd name="connsiteY56" fmla="*/ 727180 h 1428750"/>
                <a:gd name="connsiteX57" fmla="*/ 780681 w 1428750"/>
                <a:gd name="connsiteY57" fmla="*/ 742826 h 1428750"/>
                <a:gd name="connsiteX58" fmla="*/ 815496 w 1428750"/>
                <a:gd name="connsiteY58" fmla="*/ 798013 h 1428750"/>
                <a:gd name="connsiteX59" fmla="*/ 826011 w 1428750"/>
                <a:gd name="connsiteY59" fmla="*/ 806849 h 1428750"/>
                <a:gd name="connsiteX60" fmla="*/ 901905 w 1428750"/>
                <a:gd name="connsiteY60" fmla="*/ 862113 h 1428750"/>
                <a:gd name="connsiteX61" fmla="*/ 963103 w 1428750"/>
                <a:gd name="connsiteY61" fmla="*/ 900425 h 1428750"/>
                <a:gd name="connsiteX62" fmla="*/ 970542 w 1428750"/>
                <a:gd name="connsiteY62" fmla="*/ 906194 h 1428750"/>
                <a:gd name="connsiteX63" fmla="*/ 1070485 w 1428750"/>
                <a:gd name="connsiteY63" fmla="*/ 959453 h 1428750"/>
                <a:gd name="connsiteX64" fmla="*/ 1087661 w 1428750"/>
                <a:gd name="connsiteY64" fmla="*/ 966825 h 1428750"/>
                <a:gd name="connsiteX65" fmla="*/ 1071258 w 1428750"/>
                <a:gd name="connsiteY65" fmla="*/ 961499 h 1428750"/>
                <a:gd name="connsiteX66" fmla="*/ 975487 w 1428750"/>
                <a:gd name="connsiteY66" fmla="*/ 952653 h 1428750"/>
                <a:gd name="connsiteX67" fmla="*/ 976930 w 1428750"/>
                <a:gd name="connsiteY67" fmla="*/ 954585 h 1428750"/>
                <a:gd name="connsiteX68" fmla="*/ 982926 w 1428750"/>
                <a:gd name="connsiteY68" fmla="*/ 964713 h 1428750"/>
                <a:gd name="connsiteX69" fmla="*/ 1119375 w 1428750"/>
                <a:gd name="connsiteY69" fmla="*/ 1120181 h 1428750"/>
                <a:gd name="connsiteX70" fmla="*/ 1143454 w 1428750"/>
                <a:gd name="connsiteY70" fmla="*/ 1145160 h 1428750"/>
                <a:gd name="connsiteX71" fmla="*/ 1118476 w 1428750"/>
                <a:gd name="connsiteY71" fmla="*/ 1121080 h 1428750"/>
                <a:gd name="connsiteX72" fmla="*/ 946879 w 1428750"/>
                <a:gd name="connsiteY72" fmla="*/ 977566 h 1428750"/>
                <a:gd name="connsiteX73" fmla="*/ 946831 w 1428750"/>
                <a:gd name="connsiteY73" fmla="*/ 978184 h 1428750"/>
                <a:gd name="connsiteX74" fmla="*/ 945473 w 1428750"/>
                <a:gd name="connsiteY74" fmla="*/ 978196 h 1428750"/>
                <a:gd name="connsiteX75" fmla="*/ 942828 w 1428750"/>
                <a:gd name="connsiteY75" fmla="*/ 1007729 h 1428750"/>
                <a:gd name="connsiteX76" fmla="*/ 957917 w 1428750"/>
                <a:gd name="connsiteY76" fmla="*/ 1070156 h 1428750"/>
                <a:gd name="connsiteX77" fmla="*/ 919506 w 1428750"/>
                <a:gd name="connsiteY77" fmla="*/ 994260 h 1428750"/>
                <a:gd name="connsiteX78" fmla="*/ 861854 w 1428750"/>
                <a:gd name="connsiteY78" fmla="*/ 902165 h 1428750"/>
                <a:gd name="connsiteX79" fmla="*/ 803262 w 1428750"/>
                <a:gd name="connsiteY79" fmla="*/ 822690 h 1428750"/>
                <a:gd name="connsiteX80" fmla="*/ 740445 w 1428750"/>
                <a:gd name="connsiteY80" fmla="*/ 783062 h 1428750"/>
                <a:gd name="connsiteX81" fmla="*/ 725026 w 1428750"/>
                <a:gd name="connsiteY81" fmla="*/ 851182 h 1428750"/>
                <a:gd name="connsiteX82" fmla="*/ 745778 w 1428750"/>
                <a:gd name="connsiteY82" fmla="*/ 992917 h 1428750"/>
                <a:gd name="connsiteX83" fmla="*/ 764792 w 1428750"/>
                <a:gd name="connsiteY83" fmla="*/ 1075588 h 1428750"/>
                <a:gd name="connsiteX84" fmla="*/ 766179 w 1428750"/>
                <a:gd name="connsiteY84" fmla="*/ 1086562 h 1428750"/>
                <a:gd name="connsiteX85" fmla="*/ 804964 w 1428750"/>
                <a:gd name="connsiteY85" fmla="*/ 1213843 h 1428750"/>
                <a:gd name="connsiteX86" fmla="*/ 813110 w 1428750"/>
                <a:gd name="connsiteY86" fmla="*/ 1234236 h 1428750"/>
                <a:gd name="connsiteX87" fmla="*/ 803907 w 1428750"/>
                <a:gd name="connsiteY87" fmla="*/ 1216185 h 1428750"/>
                <a:gd name="connsiteX88" fmla="*/ 731690 w 1428750"/>
                <a:gd name="connsiteY88" fmla="*/ 1129268 h 1428750"/>
                <a:gd name="connsiteX89" fmla="*/ 731283 w 1428750"/>
                <a:gd name="connsiteY89" fmla="*/ 1132072 h 1428750"/>
                <a:gd name="connsiteX90" fmla="*/ 727850 w 1428750"/>
                <a:gd name="connsiteY90" fmla="*/ 1145469 h 1428750"/>
                <a:gd name="connsiteX91" fmla="*/ 712049 w 1428750"/>
                <a:gd name="connsiteY91" fmla="*/ 1387992 h 1428750"/>
                <a:gd name="connsiteX92" fmla="*/ 711302 w 1428750"/>
                <a:gd name="connsiteY92" fmla="*/ 1428750 h 1428750"/>
                <a:gd name="connsiteX93" fmla="*/ 710555 w 1428750"/>
                <a:gd name="connsiteY93" fmla="*/ 1387992 h 1428750"/>
                <a:gd name="connsiteX94" fmla="*/ 687225 w 1428750"/>
                <a:gd name="connsiteY94" fmla="*/ 1126198 h 1428750"/>
                <a:gd name="connsiteX95" fmla="*/ 686671 w 1428750"/>
                <a:gd name="connsiteY95" fmla="*/ 1126672 h 1428750"/>
                <a:gd name="connsiteX96" fmla="*/ 685533 w 1428750"/>
                <a:gd name="connsiteY96" fmla="*/ 1125555 h 1428750"/>
                <a:gd name="connsiteX97" fmla="*/ 658799 w 1428750"/>
                <a:gd name="connsiteY97" fmla="*/ 1147892 h 1428750"/>
                <a:gd name="connsiteX98" fmla="*/ 619471 w 1428750"/>
                <a:gd name="connsiteY98" fmla="*/ 1212292 h 1428750"/>
                <a:gd name="connsiteX99" fmla="*/ 650614 w 1428750"/>
                <a:gd name="connsiteY99" fmla="*/ 1117326 h 1428750"/>
                <a:gd name="connsiteX100" fmla="*/ 679229 w 1428750"/>
                <a:gd name="connsiteY100" fmla="*/ 992916 h 1428750"/>
                <a:gd name="connsiteX101" fmla="*/ 698575 w 1428750"/>
                <a:gd name="connsiteY101" fmla="*/ 865005 h 1428750"/>
                <a:gd name="connsiteX102" fmla="*/ 699560 w 1428750"/>
                <a:gd name="connsiteY102" fmla="*/ 853823 h 1428750"/>
                <a:gd name="connsiteX103" fmla="*/ 683543 w 1428750"/>
                <a:gd name="connsiteY103" fmla="*/ 783062 h 1428750"/>
                <a:gd name="connsiteX104" fmla="*/ 625261 w 1428750"/>
                <a:gd name="connsiteY104" fmla="*/ 819829 h 1428750"/>
                <a:gd name="connsiteX105" fmla="*/ 620904 w 1428750"/>
                <a:gd name="connsiteY105" fmla="*/ 825015 h 1428750"/>
                <a:gd name="connsiteX106" fmla="*/ 565639 w 1428750"/>
                <a:gd name="connsiteY106" fmla="*/ 900909 h 1428750"/>
                <a:gd name="connsiteX107" fmla="*/ 527329 w 1428750"/>
                <a:gd name="connsiteY107" fmla="*/ 962106 h 1428750"/>
                <a:gd name="connsiteX108" fmla="*/ 521559 w 1428750"/>
                <a:gd name="connsiteY108" fmla="*/ 969546 h 1428750"/>
                <a:gd name="connsiteX109" fmla="*/ 468299 w 1428750"/>
                <a:gd name="connsiteY109" fmla="*/ 1069489 h 1428750"/>
                <a:gd name="connsiteX110" fmla="*/ 460929 w 1428750"/>
                <a:gd name="connsiteY110" fmla="*/ 1086665 h 1428750"/>
                <a:gd name="connsiteX111" fmla="*/ 466254 w 1428750"/>
                <a:gd name="connsiteY111" fmla="*/ 1070262 h 1428750"/>
                <a:gd name="connsiteX112" fmla="*/ 475101 w 1428750"/>
                <a:gd name="connsiteY112" fmla="*/ 974491 h 1428750"/>
                <a:gd name="connsiteX113" fmla="*/ 473168 w 1428750"/>
                <a:gd name="connsiteY113" fmla="*/ 975933 h 1428750"/>
                <a:gd name="connsiteX114" fmla="*/ 463039 w 1428750"/>
                <a:gd name="connsiteY114" fmla="*/ 981930 h 1428750"/>
                <a:gd name="connsiteX115" fmla="*/ 307572 w 1428750"/>
                <a:gd name="connsiteY115" fmla="*/ 1118378 h 1428750"/>
                <a:gd name="connsiteX116" fmla="*/ 282593 w 1428750"/>
                <a:gd name="connsiteY116" fmla="*/ 1142458 h 1428750"/>
                <a:gd name="connsiteX117" fmla="*/ 306673 w 1428750"/>
                <a:gd name="connsiteY117" fmla="*/ 1117479 h 1428750"/>
                <a:gd name="connsiteX118" fmla="*/ 450188 w 1428750"/>
                <a:gd name="connsiteY118" fmla="*/ 945883 h 1428750"/>
                <a:gd name="connsiteX119" fmla="*/ 449569 w 1428750"/>
                <a:gd name="connsiteY119" fmla="*/ 945835 h 1428750"/>
                <a:gd name="connsiteX120" fmla="*/ 449557 w 1428750"/>
                <a:gd name="connsiteY120" fmla="*/ 944478 h 1428750"/>
                <a:gd name="connsiteX121" fmla="*/ 420024 w 1428750"/>
                <a:gd name="connsiteY121" fmla="*/ 941831 h 1428750"/>
                <a:gd name="connsiteX122" fmla="*/ 357598 w 1428750"/>
                <a:gd name="connsiteY122" fmla="*/ 956920 h 1428750"/>
                <a:gd name="connsiteX123" fmla="*/ 433494 w 1428750"/>
                <a:gd name="connsiteY123" fmla="*/ 918510 h 1428750"/>
                <a:gd name="connsiteX124" fmla="*/ 525589 w 1428750"/>
                <a:gd name="connsiteY124" fmla="*/ 860857 h 1428750"/>
                <a:gd name="connsiteX125" fmla="*/ 606459 w 1428750"/>
                <a:gd name="connsiteY125" fmla="*/ 801236 h 1428750"/>
                <a:gd name="connsiteX126" fmla="*/ 643307 w 1428750"/>
                <a:gd name="connsiteY126" fmla="*/ 742826 h 1428750"/>
                <a:gd name="connsiteX127" fmla="*/ 574180 w 1428750"/>
                <a:gd name="connsiteY127" fmla="*/ 727179 h 1428750"/>
                <a:gd name="connsiteX128" fmla="*/ 435832 w 1428750"/>
                <a:gd name="connsiteY128" fmla="*/ 747435 h 1428750"/>
                <a:gd name="connsiteX129" fmla="*/ 353162 w 1428750"/>
                <a:gd name="connsiteY129" fmla="*/ 766448 h 1428750"/>
                <a:gd name="connsiteX130" fmla="*/ 342188 w 1428750"/>
                <a:gd name="connsiteY130" fmla="*/ 767835 h 1428750"/>
                <a:gd name="connsiteX131" fmla="*/ 214906 w 1428750"/>
                <a:gd name="connsiteY131" fmla="*/ 806620 h 1428750"/>
                <a:gd name="connsiteX132" fmla="*/ 194514 w 1428750"/>
                <a:gd name="connsiteY132" fmla="*/ 814766 h 1428750"/>
                <a:gd name="connsiteX133" fmla="*/ 212564 w 1428750"/>
                <a:gd name="connsiteY133" fmla="*/ 805563 h 1428750"/>
                <a:gd name="connsiteX134" fmla="*/ 299482 w 1428750"/>
                <a:gd name="connsiteY134" fmla="*/ 733346 h 1428750"/>
                <a:gd name="connsiteX135" fmla="*/ 296678 w 1428750"/>
                <a:gd name="connsiteY135" fmla="*/ 732939 h 1428750"/>
                <a:gd name="connsiteX136" fmla="*/ 283280 w 1428750"/>
                <a:gd name="connsiteY136" fmla="*/ 729506 h 1428750"/>
                <a:gd name="connsiteX137" fmla="*/ 40758 w 1428750"/>
                <a:gd name="connsiteY137" fmla="*/ 713705 h 1428750"/>
                <a:gd name="connsiteX138" fmla="*/ 0 w 1428750"/>
                <a:gd name="connsiteY138" fmla="*/ 712958 h 1428750"/>
                <a:gd name="connsiteX139" fmla="*/ 40758 w 1428750"/>
                <a:gd name="connsiteY139" fmla="*/ 712211 h 1428750"/>
                <a:gd name="connsiteX140" fmla="*/ 302552 w 1428750"/>
                <a:gd name="connsiteY140" fmla="*/ 688881 h 1428750"/>
                <a:gd name="connsiteX141" fmla="*/ 302078 w 1428750"/>
                <a:gd name="connsiteY141" fmla="*/ 688327 h 1428750"/>
                <a:gd name="connsiteX142" fmla="*/ 303196 w 1428750"/>
                <a:gd name="connsiteY142" fmla="*/ 687189 h 1428750"/>
                <a:gd name="connsiteX143" fmla="*/ 280858 w 1428750"/>
                <a:gd name="connsiteY143" fmla="*/ 660455 h 1428750"/>
                <a:gd name="connsiteX144" fmla="*/ 216458 w 1428750"/>
                <a:gd name="connsiteY144" fmla="*/ 621127 h 1428750"/>
                <a:gd name="connsiteX145" fmla="*/ 311424 w 1428750"/>
                <a:gd name="connsiteY145" fmla="*/ 652270 h 1428750"/>
                <a:gd name="connsiteX146" fmla="*/ 435834 w 1428750"/>
                <a:gd name="connsiteY146" fmla="*/ 680886 h 1428750"/>
                <a:gd name="connsiteX147" fmla="*/ 563745 w 1428750"/>
                <a:gd name="connsiteY147" fmla="*/ 700232 h 1428750"/>
                <a:gd name="connsiteX148" fmla="*/ 575516 w 1428750"/>
                <a:gd name="connsiteY148" fmla="*/ 701269 h 1428750"/>
                <a:gd name="connsiteX149" fmla="*/ 643307 w 1428750"/>
                <a:gd name="connsiteY149" fmla="*/ 685924 h 1428750"/>
                <a:gd name="connsiteX150" fmla="*/ 603122 w 1428750"/>
                <a:gd name="connsiteY150" fmla="*/ 622224 h 1428750"/>
                <a:gd name="connsiteX151" fmla="*/ 602738 w 1428750"/>
                <a:gd name="connsiteY151" fmla="*/ 621901 h 1428750"/>
                <a:gd name="connsiteX152" fmla="*/ 526843 w 1428750"/>
                <a:gd name="connsiteY152" fmla="*/ 566636 h 1428750"/>
                <a:gd name="connsiteX153" fmla="*/ 465647 w 1428750"/>
                <a:gd name="connsiteY153" fmla="*/ 528325 h 1428750"/>
                <a:gd name="connsiteX154" fmla="*/ 458208 w 1428750"/>
                <a:gd name="connsiteY154" fmla="*/ 522556 h 1428750"/>
                <a:gd name="connsiteX155" fmla="*/ 358264 w 1428750"/>
                <a:gd name="connsiteY155" fmla="*/ 469295 h 1428750"/>
                <a:gd name="connsiteX156" fmla="*/ 341089 w 1428750"/>
                <a:gd name="connsiteY156" fmla="*/ 461925 h 1428750"/>
                <a:gd name="connsiteX157" fmla="*/ 357490 w 1428750"/>
                <a:gd name="connsiteY157" fmla="*/ 467250 h 1428750"/>
                <a:gd name="connsiteX158" fmla="*/ 453263 w 1428750"/>
                <a:gd name="connsiteY158" fmla="*/ 476097 h 1428750"/>
                <a:gd name="connsiteX159" fmla="*/ 451820 w 1428750"/>
                <a:gd name="connsiteY159" fmla="*/ 474165 h 1428750"/>
                <a:gd name="connsiteX160" fmla="*/ 445823 w 1428750"/>
                <a:gd name="connsiteY160" fmla="*/ 464035 h 1428750"/>
                <a:gd name="connsiteX161" fmla="*/ 309375 w 1428750"/>
                <a:gd name="connsiteY161" fmla="*/ 308569 h 1428750"/>
                <a:gd name="connsiteX162" fmla="*/ 285296 w 1428750"/>
                <a:gd name="connsiteY162" fmla="*/ 283590 h 1428750"/>
                <a:gd name="connsiteX163" fmla="*/ 310275 w 1428750"/>
                <a:gd name="connsiteY163" fmla="*/ 307670 h 1428750"/>
                <a:gd name="connsiteX164" fmla="*/ 481871 w 1428750"/>
                <a:gd name="connsiteY164" fmla="*/ 451185 h 1428750"/>
                <a:gd name="connsiteX165" fmla="*/ 481919 w 1428750"/>
                <a:gd name="connsiteY165" fmla="*/ 450566 h 1428750"/>
                <a:gd name="connsiteX166" fmla="*/ 483277 w 1428750"/>
                <a:gd name="connsiteY166" fmla="*/ 450554 h 1428750"/>
                <a:gd name="connsiteX167" fmla="*/ 485922 w 1428750"/>
                <a:gd name="connsiteY167" fmla="*/ 421021 h 1428750"/>
                <a:gd name="connsiteX168" fmla="*/ 470833 w 1428750"/>
                <a:gd name="connsiteY168" fmla="*/ 358594 h 1428750"/>
                <a:gd name="connsiteX169" fmla="*/ 509244 w 1428750"/>
                <a:gd name="connsiteY169" fmla="*/ 434490 h 1428750"/>
                <a:gd name="connsiteX170" fmla="*/ 566895 w 1428750"/>
                <a:gd name="connsiteY170" fmla="*/ 526586 h 1428750"/>
                <a:gd name="connsiteX171" fmla="*/ 629627 w 1428750"/>
                <a:gd name="connsiteY171" fmla="*/ 611675 h 1428750"/>
                <a:gd name="connsiteX172" fmla="*/ 683543 w 1428750"/>
                <a:gd name="connsiteY172" fmla="*/ 645688 h 1428750"/>
                <a:gd name="connsiteX173" fmla="*/ 699842 w 1428750"/>
                <a:gd name="connsiteY173" fmla="*/ 573682 h 1428750"/>
                <a:gd name="connsiteX174" fmla="*/ 679659 w 1428750"/>
                <a:gd name="connsiteY174" fmla="*/ 435833 h 1428750"/>
                <a:gd name="connsiteX175" fmla="*/ 660645 w 1428750"/>
                <a:gd name="connsiteY175" fmla="*/ 353162 h 1428750"/>
                <a:gd name="connsiteX176" fmla="*/ 659258 w 1428750"/>
                <a:gd name="connsiteY176" fmla="*/ 342188 h 1428750"/>
                <a:gd name="connsiteX177" fmla="*/ 620473 w 1428750"/>
                <a:gd name="connsiteY177" fmla="*/ 214907 h 1428750"/>
                <a:gd name="connsiteX178" fmla="*/ 612327 w 1428750"/>
                <a:gd name="connsiteY178" fmla="*/ 194514 h 1428750"/>
                <a:gd name="connsiteX179" fmla="*/ 621530 w 1428750"/>
                <a:gd name="connsiteY179" fmla="*/ 212565 h 1428750"/>
                <a:gd name="connsiteX180" fmla="*/ 693747 w 1428750"/>
                <a:gd name="connsiteY180" fmla="*/ 299482 h 1428750"/>
                <a:gd name="connsiteX181" fmla="*/ 694154 w 1428750"/>
                <a:gd name="connsiteY181" fmla="*/ 296679 h 1428750"/>
                <a:gd name="connsiteX182" fmla="*/ 697587 w 1428750"/>
                <a:gd name="connsiteY182" fmla="*/ 283281 h 1428750"/>
                <a:gd name="connsiteX183" fmla="*/ 713388 w 1428750"/>
                <a:gd name="connsiteY183" fmla="*/ 40758 h 1428750"/>
                <a:gd name="connsiteX184" fmla="*/ 714135 w 1428750"/>
                <a:gd name="connsiteY184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40445" y="64568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80681" y="685924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780681" y="742826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40445" y="783062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3543" y="783062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43307" y="742826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43307" y="685924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83543" y="64568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A559B643-569E-4495-A3C2-B42C308F8AA9}"/>
              </a:ext>
            </a:extLst>
          </p:cNvPr>
          <p:cNvGrpSpPr/>
          <p:nvPr/>
        </p:nvGrpSpPr>
        <p:grpSpPr>
          <a:xfrm>
            <a:off x="3665701" y="3937980"/>
            <a:ext cx="2542122" cy="2409105"/>
            <a:chOff x="3656259" y="3846061"/>
            <a:chExt cx="2733410" cy="2590385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7E074A9-3FB5-497C-9E7F-7AA668722415}"/>
                </a:ext>
              </a:extLst>
            </p:cNvPr>
            <p:cNvSpPr/>
            <p:nvPr/>
          </p:nvSpPr>
          <p:spPr>
            <a:xfrm>
              <a:off x="4393966" y="3846061"/>
              <a:ext cx="1995703" cy="1995699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9621643-9220-4ED4-8787-F5F5B89169E4}"/>
                </a:ext>
              </a:extLst>
            </p:cNvPr>
            <p:cNvSpPr/>
            <p:nvPr/>
          </p:nvSpPr>
          <p:spPr>
            <a:xfrm>
              <a:off x="3825219" y="3854678"/>
              <a:ext cx="1274148" cy="1274145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BE3A8F8F-B226-49C6-BAD3-E5E14D7E2010}"/>
                </a:ext>
              </a:extLst>
            </p:cNvPr>
            <p:cNvSpPr/>
            <p:nvPr/>
          </p:nvSpPr>
          <p:spPr>
            <a:xfrm>
              <a:off x="3656259" y="4933132"/>
              <a:ext cx="1503317" cy="1503314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63A517C6-B327-4D22-9CEF-A1100DD00995}"/>
                </a:ext>
              </a:extLst>
            </p:cNvPr>
            <p:cNvSpPr/>
            <p:nvPr/>
          </p:nvSpPr>
          <p:spPr>
            <a:xfrm>
              <a:off x="5326823" y="5180501"/>
              <a:ext cx="874672" cy="874670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FBF1144C-E8C7-4F3F-85D7-31E5C0CC3527}"/>
                </a:ext>
              </a:extLst>
            </p:cNvPr>
            <p:cNvSpPr/>
            <p:nvPr/>
          </p:nvSpPr>
          <p:spPr>
            <a:xfrm>
              <a:off x="4817865" y="5532233"/>
              <a:ext cx="761948" cy="761946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B2B21231-2EF8-4111-A1FD-BBF20530B9B7}"/>
                </a:ext>
              </a:extLst>
            </p:cNvPr>
            <p:cNvSpPr/>
            <p:nvPr/>
          </p:nvSpPr>
          <p:spPr>
            <a:xfrm>
              <a:off x="5623817" y="3884588"/>
              <a:ext cx="585723" cy="585721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62E11A15-3812-4387-AF7C-EB3F143E7CB8}"/>
                </a:ext>
              </a:extLst>
            </p:cNvPr>
            <p:cNvSpPr/>
            <p:nvPr/>
          </p:nvSpPr>
          <p:spPr>
            <a:xfrm>
              <a:off x="3722886" y="4601382"/>
              <a:ext cx="729150" cy="729146"/>
            </a:xfrm>
            <a:custGeom>
              <a:avLst/>
              <a:gdLst>
                <a:gd name="connsiteX0" fmla="*/ 714135 w 1428750"/>
                <a:gd name="connsiteY0" fmla="*/ 0 h 1428750"/>
                <a:gd name="connsiteX1" fmla="*/ 714882 w 1428750"/>
                <a:gd name="connsiteY1" fmla="*/ 40758 h 1428750"/>
                <a:gd name="connsiteX2" fmla="*/ 738212 w 1428750"/>
                <a:gd name="connsiteY2" fmla="*/ 302552 h 1428750"/>
                <a:gd name="connsiteX3" fmla="*/ 738766 w 1428750"/>
                <a:gd name="connsiteY3" fmla="*/ 302078 h 1428750"/>
                <a:gd name="connsiteX4" fmla="*/ 739904 w 1428750"/>
                <a:gd name="connsiteY4" fmla="*/ 303196 h 1428750"/>
                <a:gd name="connsiteX5" fmla="*/ 766638 w 1428750"/>
                <a:gd name="connsiteY5" fmla="*/ 280858 h 1428750"/>
                <a:gd name="connsiteX6" fmla="*/ 805966 w 1428750"/>
                <a:gd name="connsiteY6" fmla="*/ 216458 h 1428750"/>
                <a:gd name="connsiteX7" fmla="*/ 774823 w 1428750"/>
                <a:gd name="connsiteY7" fmla="*/ 311424 h 1428750"/>
                <a:gd name="connsiteX8" fmla="*/ 746208 w 1428750"/>
                <a:gd name="connsiteY8" fmla="*/ 435834 h 1428750"/>
                <a:gd name="connsiteX9" fmla="*/ 726862 w 1428750"/>
                <a:gd name="connsiteY9" fmla="*/ 563745 h 1428750"/>
                <a:gd name="connsiteX10" fmla="*/ 725471 w 1428750"/>
                <a:gd name="connsiteY10" fmla="*/ 579536 h 1428750"/>
                <a:gd name="connsiteX11" fmla="*/ 735185 w 1428750"/>
                <a:gd name="connsiteY11" fmla="*/ 622450 h 1428750"/>
                <a:gd name="connsiteX12" fmla="*/ 746886 w 1428750"/>
                <a:gd name="connsiteY12" fmla="*/ 605950 h 1428750"/>
                <a:gd name="connsiteX13" fmla="*/ 774347 w 1428750"/>
                <a:gd name="connsiteY13" fmla="*/ 497889 h 1428750"/>
                <a:gd name="connsiteX14" fmla="*/ 785711 w 1428750"/>
                <a:gd name="connsiteY14" fmla="*/ 430958 h 1428750"/>
                <a:gd name="connsiteX15" fmla="*/ 788060 w 1428750"/>
                <a:gd name="connsiteY15" fmla="*/ 422423 h 1428750"/>
                <a:gd name="connsiteX16" fmla="*/ 798528 w 1428750"/>
                <a:gd name="connsiteY16" fmla="*/ 316453 h 1428750"/>
                <a:gd name="connsiteX17" fmla="*/ 798778 w 1428750"/>
                <a:gd name="connsiteY17" fmla="*/ 298880 h 1428750"/>
                <a:gd name="connsiteX18" fmla="*/ 800029 w 1428750"/>
                <a:gd name="connsiteY18" fmla="*/ 315047 h 1428750"/>
                <a:gd name="connsiteX19" fmla="*/ 826672 w 1428750"/>
                <a:gd name="connsiteY19" fmla="*/ 401470 h 1428750"/>
                <a:gd name="connsiteX20" fmla="*/ 827834 w 1428750"/>
                <a:gd name="connsiteY20" fmla="*/ 399524 h 1428750"/>
                <a:gd name="connsiteX21" fmla="*/ 834489 w 1428750"/>
                <a:gd name="connsiteY21" fmla="*/ 390679 h 1428750"/>
                <a:gd name="connsiteX22" fmla="*/ 920716 w 1428750"/>
                <a:gd name="connsiteY22" fmla="*/ 216336 h 1428750"/>
                <a:gd name="connsiteX23" fmla="*/ 933797 w 1428750"/>
                <a:gd name="connsiteY23" fmla="*/ 186450 h 1428750"/>
                <a:gd name="connsiteX24" fmla="*/ 921820 w 1428750"/>
                <a:gd name="connsiteY24" fmla="*/ 216796 h 1428750"/>
                <a:gd name="connsiteX25" fmla="*/ 858583 w 1428750"/>
                <a:gd name="connsiteY25" fmla="*/ 417407 h 1428750"/>
                <a:gd name="connsiteX26" fmla="*/ 859138 w 1428750"/>
                <a:gd name="connsiteY26" fmla="*/ 417227 h 1428750"/>
                <a:gd name="connsiteX27" fmla="*/ 859635 w 1428750"/>
                <a:gd name="connsiteY27" fmla="*/ 418403 h 1428750"/>
                <a:gd name="connsiteX28" fmla="*/ 886256 w 1428750"/>
                <a:gd name="connsiteY28" fmla="*/ 410115 h 1428750"/>
                <a:gd name="connsiteX29" fmla="*/ 935112 w 1428750"/>
                <a:gd name="connsiteY29" fmla="*/ 374620 h 1428750"/>
                <a:gd name="connsiteX30" fmla="*/ 882908 w 1428750"/>
                <a:gd name="connsiteY30" fmla="*/ 435216 h 1428750"/>
                <a:gd name="connsiteX31" fmla="*/ 823520 w 1428750"/>
                <a:gd name="connsiteY31" fmla="*/ 518347 h 1428750"/>
                <a:gd name="connsiteX32" fmla="*/ 769905 w 1428750"/>
                <a:gd name="connsiteY32" fmla="*/ 606913 h 1428750"/>
                <a:gd name="connsiteX33" fmla="*/ 764023 w 1428750"/>
                <a:gd name="connsiteY33" fmla="*/ 618153 h 1428750"/>
                <a:gd name="connsiteX34" fmla="*/ 761559 w 1428750"/>
                <a:gd name="connsiteY34" fmla="*/ 632368 h 1428750"/>
                <a:gd name="connsiteX35" fmla="*/ 801052 w 1428750"/>
                <a:gd name="connsiteY35" fmla="*/ 607454 h 1428750"/>
                <a:gd name="connsiteX36" fmla="*/ 805852 w 1428750"/>
                <a:gd name="connsiteY36" fmla="*/ 601742 h 1428750"/>
                <a:gd name="connsiteX37" fmla="*/ 861117 w 1428750"/>
                <a:gd name="connsiteY37" fmla="*/ 525847 h 1428750"/>
                <a:gd name="connsiteX38" fmla="*/ 899427 w 1428750"/>
                <a:gd name="connsiteY38" fmla="*/ 464650 h 1428750"/>
                <a:gd name="connsiteX39" fmla="*/ 905197 w 1428750"/>
                <a:gd name="connsiteY39" fmla="*/ 457211 h 1428750"/>
                <a:gd name="connsiteX40" fmla="*/ 958457 w 1428750"/>
                <a:gd name="connsiteY40" fmla="*/ 357267 h 1428750"/>
                <a:gd name="connsiteX41" fmla="*/ 965827 w 1428750"/>
                <a:gd name="connsiteY41" fmla="*/ 340092 h 1428750"/>
                <a:gd name="connsiteX42" fmla="*/ 960502 w 1428750"/>
                <a:gd name="connsiteY42" fmla="*/ 356494 h 1428750"/>
                <a:gd name="connsiteX43" fmla="*/ 951655 w 1428750"/>
                <a:gd name="connsiteY43" fmla="*/ 452265 h 1428750"/>
                <a:gd name="connsiteX44" fmla="*/ 953587 w 1428750"/>
                <a:gd name="connsiteY44" fmla="*/ 450823 h 1428750"/>
                <a:gd name="connsiteX45" fmla="*/ 963717 w 1428750"/>
                <a:gd name="connsiteY45" fmla="*/ 444826 h 1428750"/>
                <a:gd name="connsiteX46" fmla="*/ 1119184 w 1428750"/>
                <a:gd name="connsiteY46" fmla="*/ 308378 h 1428750"/>
                <a:gd name="connsiteX47" fmla="*/ 1144163 w 1428750"/>
                <a:gd name="connsiteY47" fmla="*/ 284298 h 1428750"/>
                <a:gd name="connsiteX48" fmla="*/ 1120083 w 1428750"/>
                <a:gd name="connsiteY48" fmla="*/ 309277 h 1428750"/>
                <a:gd name="connsiteX49" fmla="*/ 976568 w 1428750"/>
                <a:gd name="connsiteY49" fmla="*/ 480873 h 1428750"/>
                <a:gd name="connsiteX50" fmla="*/ 977187 w 1428750"/>
                <a:gd name="connsiteY50" fmla="*/ 480922 h 1428750"/>
                <a:gd name="connsiteX51" fmla="*/ 977199 w 1428750"/>
                <a:gd name="connsiteY51" fmla="*/ 482279 h 1428750"/>
                <a:gd name="connsiteX52" fmla="*/ 1006732 w 1428750"/>
                <a:gd name="connsiteY52" fmla="*/ 484925 h 1428750"/>
                <a:gd name="connsiteX53" fmla="*/ 1069159 w 1428750"/>
                <a:gd name="connsiteY53" fmla="*/ 469836 h 1428750"/>
                <a:gd name="connsiteX54" fmla="*/ 993262 w 1428750"/>
                <a:gd name="connsiteY54" fmla="*/ 508246 h 1428750"/>
                <a:gd name="connsiteX55" fmla="*/ 901167 w 1428750"/>
                <a:gd name="connsiteY55" fmla="*/ 565899 h 1428750"/>
                <a:gd name="connsiteX56" fmla="*/ 817474 w 1428750"/>
                <a:gd name="connsiteY56" fmla="*/ 627601 h 1428750"/>
                <a:gd name="connsiteX57" fmla="*/ 793897 w 1428750"/>
                <a:gd name="connsiteY57" fmla="*/ 664975 h 1428750"/>
                <a:gd name="connsiteX58" fmla="*/ 811288 w 1428750"/>
                <a:gd name="connsiteY58" fmla="*/ 662016 h 1428750"/>
                <a:gd name="connsiteX59" fmla="*/ 816591 w 1428750"/>
                <a:gd name="connsiteY59" fmla="*/ 659271 h 1428750"/>
                <a:gd name="connsiteX60" fmla="*/ 880756 w 1428750"/>
                <a:gd name="connsiteY60" fmla="*/ 620180 h 1428750"/>
                <a:gd name="connsiteX61" fmla="*/ 927876 w 1428750"/>
                <a:gd name="connsiteY61" fmla="*/ 586739 h 1428750"/>
                <a:gd name="connsiteX62" fmla="*/ 934426 w 1428750"/>
                <a:gd name="connsiteY62" fmla="*/ 583016 h 1428750"/>
                <a:gd name="connsiteX63" fmla="*/ 1004502 w 1428750"/>
                <a:gd name="connsiteY63" fmla="*/ 525539 h 1428750"/>
                <a:gd name="connsiteX64" fmla="*/ 1015228 w 1428750"/>
                <a:gd name="connsiteY64" fmla="*/ 515114 h 1428750"/>
                <a:gd name="connsiteX65" fmla="*/ 1006251 w 1428750"/>
                <a:gd name="connsiteY65" fmla="*/ 525597 h 1428750"/>
                <a:gd name="connsiteX66" fmla="*/ 970274 w 1428750"/>
                <a:gd name="connsiteY66" fmla="*/ 593642 h 1428750"/>
                <a:gd name="connsiteX67" fmla="*/ 972145 w 1428750"/>
                <a:gd name="connsiteY67" fmla="*/ 593171 h 1428750"/>
                <a:gd name="connsiteX68" fmla="*/ 981473 w 1428750"/>
                <a:gd name="connsiteY68" fmla="*/ 591853 h 1428750"/>
                <a:gd name="connsiteX69" fmla="*/ 1138292 w 1428750"/>
                <a:gd name="connsiteY69" fmla="*/ 538823 h 1428750"/>
                <a:gd name="connsiteX70" fmla="*/ 1164151 w 1428750"/>
                <a:gd name="connsiteY70" fmla="*/ 528709 h 1428750"/>
                <a:gd name="connsiteX71" fmla="*/ 1138680 w 1428750"/>
                <a:gd name="connsiteY71" fmla="*/ 539763 h 1428750"/>
                <a:gd name="connsiteX72" fmla="*/ 979888 w 1428750"/>
                <a:gd name="connsiteY72" fmla="*/ 622439 h 1428750"/>
                <a:gd name="connsiteX73" fmla="*/ 980330 w 1428750"/>
                <a:gd name="connsiteY73" fmla="*/ 622665 h 1428750"/>
                <a:gd name="connsiteX74" fmla="*/ 979922 w 1428750"/>
                <a:gd name="connsiteY74" fmla="*/ 623672 h 1428750"/>
                <a:gd name="connsiteX75" fmla="*/ 1000931 w 1428750"/>
                <a:gd name="connsiteY75" fmla="*/ 634705 h 1428750"/>
                <a:gd name="connsiteX76" fmla="*/ 1051696 w 1428750"/>
                <a:gd name="connsiteY76" fmla="*/ 642746 h 1428750"/>
                <a:gd name="connsiteX77" fmla="*/ 983809 w 1428750"/>
                <a:gd name="connsiteY77" fmla="*/ 647797 h 1428750"/>
                <a:gd name="connsiteX78" fmla="*/ 898037 w 1428750"/>
                <a:gd name="connsiteY78" fmla="*/ 662086 h 1428750"/>
                <a:gd name="connsiteX79" fmla="*/ 817229 w 1428750"/>
                <a:gd name="connsiteY79" fmla="*/ 681951 h 1428750"/>
                <a:gd name="connsiteX80" fmla="*/ 804073 w 1428750"/>
                <a:gd name="connsiteY80" fmla="*/ 691219 h 1428750"/>
                <a:gd name="connsiteX81" fmla="*/ 851681 w 1428750"/>
                <a:gd name="connsiteY81" fmla="*/ 701995 h 1428750"/>
                <a:gd name="connsiteX82" fmla="*/ 992916 w 1428750"/>
                <a:gd name="connsiteY82" fmla="*/ 681316 h 1428750"/>
                <a:gd name="connsiteX83" fmla="*/ 1075588 w 1428750"/>
                <a:gd name="connsiteY83" fmla="*/ 662302 h 1428750"/>
                <a:gd name="connsiteX84" fmla="*/ 1086562 w 1428750"/>
                <a:gd name="connsiteY84" fmla="*/ 660915 h 1428750"/>
                <a:gd name="connsiteX85" fmla="*/ 1213842 w 1428750"/>
                <a:gd name="connsiteY85" fmla="*/ 622130 h 1428750"/>
                <a:gd name="connsiteX86" fmla="*/ 1234236 w 1428750"/>
                <a:gd name="connsiteY86" fmla="*/ 613984 h 1428750"/>
                <a:gd name="connsiteX87" fmla="*/ 1216184 w 1428750"/>
                <a:gd name="connsiteY87" fmla="*/ 623187 h 1428750"/>
                <a:gd name="connsiteX88" fmla="*/ 1129268 w 1428750"/>
                <a:gd name="connsiteY88" fmla="*/ 695404 h 1428750"/>
                <a:gd name="connsiteX89" fmla="*/ 1132072 w 1428750"/>
                <a:gd name="connsiteY89" fmla="*/ 695811 h 1428750"/>
                <a:gd name="connsiteX90" fmla="*/ 1145468 w 1428750"/>
                <a:gd name="connsiteY90" fmla="*/ 699244 h 1428750"/>
                <a:gd name="connsiteX91" fmla="*/ 1387992 w 1428750"/>
                <a:gd name="connsiteY91" fmla="*/ 715045 h 1428750"/>
                <a:gd name="connsiteX92" fmla="*/ 1428750 w 1428750"/>
                <a:gd name="connsiteY92" fmla="*/ 715792 h 1428750"/>
                <a:gd name="connsiteX93" fmla="*/ 1387992 w 1428750"/>
                <a:gd name="connsiteY93" fmla="*/ 716539 h 1428750"/>
                <a:gd name="connsiteX94" fmla="*/ 1126198 w 1428750"/>
                <a:gd name="connsiteY94" fmla="*/ 739869 h 1428750"/>
                <a:gd name="connsiteX95" fmla="*/ 1126672 w 1428750"/>
                <a:gd name="connsiteY95" fmla="*/ 740423 h 1428750"/>
                <a:gd name="connsiteX96" fmla="*/ 1125554 w 1428750"/>
                <a:gd name="connsiteY96" fmla="*/ 741561 h 1428750"/>
                <a:gd name="connsiteX97" fmla="*/ 1147892 w 1428750"/>
                <a:gd name="connsiteY97" fmla="*/ 768295 h 1428750"/>
                <a:gd name="connsiteX98" fmla="*/ 1212292 w 1428750"/>
                <a:gd name="connsiteY98" fmla="*/ 807623 h 1428750"/>
                <a:gd name="connsiteX99" fmla="*/ 1117326 w 1428750"/>
                <a:gd name="connsiteY99" fmla="*/ 776480 h 1428750"/>
                <a:gd name="connsiteX100" fmla="*/ 992916 w 1428750"/>
                <a:gd name="connsiteY100" fmla="*/ 747865 h 1428750"/>
                <a:gd name="connsiteX101" fmla="*/ 865005 w 1428750"/>
                <a:gd name="connsiteY101" fmla="*/ 728519 h 1428750"/>
                <a:gd name="connsiteX102" fmla="*/ 849802 w 1428750"/>
                <a:gd name="connsiteY102" fmla="*/ 727180 h 1428750"/>
                <a:gd name="connsiteX103" fmla="*/ 805283 w 1428750"/>
                <a:gd name="connsiteY103" fmla="*/ 737257 h 1428750"/>
                <a:gd name="connsiteX104" fmla="*/ 819636 w 1428750"/>
                <a:gd name="connsiteY104" fmla="*/ 747435 h 1428750"/>
                <a:gd name="connsiteX105" fmla="*/ 930351 w 1428750"/>
                <a:gd name="connsiteY105" fmla="*/ 775572 h 1428750"/>
                <a:gd name="connsiteX106" fmla="*/ 997282 w 1428750"/>
                <a:gd name="connsiteY106" fmla="*/ 786936 h 1428750"/>
                <a:gd name="connsiteX107" fmla="*/ 1005818 w 1428750"/>
                <a:gd name="connsiteY107" fmla="*/ 789284 h 1428750"/>
                <a:gd name="connsiteX108" fmla="*/ 1111787 w 1428750"/>
                <a:gd name="connsiteY108" fmla="*/ 799752 h 1428750"/>
                <a:gd name="connsiteX109" fmla="*/ 1129360 w 1428750"/>
                <a:gd name="connsiteY109" fmla="*/ 800002 h 1428750"/>
                <a:gd name="connsiteX110" fmla="*/ 1113193 w 1428750"/>
                <a:gd name="connsiteY110" fmla="*/ 801253 h 1428750"/>
                <a:gd name="connsiteX111" fmla="*/ 1026771 w 1428750"/>
                <a:gd name="connsiteY111" fmla="*/ 827896 h 1428750"/>
                <a:gd name="connsiteX112" fmla="*/ 1028718 w 1428750"/>
                <a:gd name="connsiteY112" fmla="*/ 829059 h 1428750"/>
                <a:gd name="connsiteX113" fmla="*/ 1037561 w 1428750"/>
                <a:gd name="connsiteY113" fmla="*/ 835713 h 1428750"/>
                <a:gd name="connsiteX114" fmla="*/ 1211904 w 1428750"/>
                <a:gd name="connsiteY114" fmla="*/ 921941 h 1428750"/>
                <a:gd name="connsiteX115" fmla="*/ 1241791 w 1428750"/>
                <a:gd name="connsiteY115" fmla="*/ 935022 h 1428750"/>
                <a:gd name="connsiteX116" fmla="*/ 1211445 w 1428750"/>
                <a:gd name="connsiteY116" fmla="*/ 923045 h 1428750"/>
                <a:gd name="connsiteX117" fmla="*/ 1010834 w 1428750"/>
                <a:gd name="connsiteY117" fmla="*/ 859807 h 1428750"/>
                <a:gd name="connsiteX118" fmla="*/ 1011014 w 1428750"/>
                <a:gd name="connsiteY118" fmla="*/ 860362 h 1428750"/>
                <a:gd name="connsiteX119" fmla="*/ 1009838 w 1428750"/>
                <a:gd name="connsiteY119" fmla="*/ 860860 h 1428750"/>
                <a:gd name="connsiteX120" fmla="*/ 1018126 w 1428750"/>
                <a:gd name="connsiteY120" fmla="*/ 887480 h 1428750"/>
                <a:gd name="connsiteX121" fmla="*/ 1053621 w 1428750"/>
                <a:gd name="connsiteY121" fmla="*/ 936336 h 1428750"/>
                <a:gd name="connsiteX122" fmla="*/ 993024 w 1428750"/>
                <a:gd name="connsiteY122" fmla="*/ 884132 h 1428750"/>
                <a:gd name="connsiteX123" fmla="*/ 909894 w 1428750"/>
                <a:gd name="connsiteY123" fmla="*/ 824745 h 1428750"/>
                <a:gd name="connsiteX124" fmla="*/ 821328 w 1428750"/>
                <a:gd name="connsiteY124" fmla="*/ 771130 h 1428750"/>
                <a:gd name="connsiteX125" fmla="*/ 810506 w 1428750"/>
                <a:gd name="connsiteY125" fmla="*/ 765467 h 1428750"/>
                <a:gd name="connsiteX126" fmla="*/ 793056 w 1428750"/>
                <a:gd name="connsiteY126" fmla="*/ 762442 h 1428750"/>
                <a:gd name="connsiteX127" fmla="*/ 815496 w 1428750"/>
                <a:gd name="connsiteY127" fmla="*/ 798013 h 1428750"/>
                <a:gd name="connsiteX128" fmla="*/ 826011 w 1428750"/>
                <a:gd name="connsiteY128" fmla="*/ 806849 h 1428750"/>
                <a:gd name="connsiteX129" fmla="*/ 901905 w 1428750"/>
                <a:gd name="connsiteY129" fmla="*/ 862113 h 1428750"/>
                <a:gd name="connsiteX130" fmla="*/ 963103 w 1428750"/>
                <a:gd name="connsiteY130" fmla="*/ 900425 h 1428750"/>
                <a:gd name="connsiteX131" fmla="*/ 970542 w 1428750"/>
                <a:gd name="connsiteY131" fmla="*/ 906194 h 1428750"/>
                <a:gd name="connsiteX132" fmla="*/ 1070485 w 1428750"/>
                <a:gd name="connsiteY132" fmla="*/ 959453 h 1428750"/>
                <a:gd name="connsiteX133" fmla="*/ 1087661 w 1428750"/>
                <a:gd name="connsiteY133" fmla="*/ 966825 h 1428750"/>
                <a:gd name="connsiteX134" fmla="*/ 1071258 w 1428750"/>
                <a:gd name="connsiteY134" fmla="*/ 961499 h 1428750"/>
                <a:gd name="connsiteX135" fmla="*/ 975487 w 1428750"/>
                <a:gd name="connsiteY135" fmla="*/ 952653 h 1428750"/>
                <a:gd name="connsiteX136" fmla="*/ 976930 w 1428750"/>
                <a:gd name="connsiteY136" fmla="*/ 954585 h 1428750"/>
                <a:gd name="connsiteX137" fmla="*/ 982926 w 1428750"/>
                <a:gd name="connsiteY137" fmla="*/ 964713 h 1428750"/>
                <a:gd name="connsiteX138" fmla="*/ 1119375 w 1428750"/>
                <a:gd name="connsiteY138" fmla="*/ 1120181 h 1428750"/>
                <a:gd name="connsiteX139" fmla="*/ 1143454 w 1428750"/>
                <a:gd name="connsiteY139" fmla="*/ 1145160 h 1428750"/>
                <a:gd name="connsiteX140" fmla="*/ 1118476 w 1428750"/>
                <a:gd name="connsiteY140" fmla="*/ 1121080 h 1428750"/>
                <a:gd name="connsiteX141" fmla="*/ 946879 w 1428750"/>
                <a:gd name="connsiteY141" fmla="*/ 977566 h 1428750"/>
                <a:gd name="connsiteX142" fmla="*/ 946831 w 1428750"/>
                <a:gd name="connsiteY142" fmla="*/ 978184 h 1428750"/>
                <a:gd name="connsiteX143" fmla="*/ 945473 w 1428750"/>
                <a:gd name="connsiteY143" fmla="*/ 978196 h 1428750"/>
                <a:gd name="connsiteX144" fmla="*/ 942828 w 1428750"/>
                <a:gd name="connsiteY144" fmla="*/ 1007729 h 1428750"/>
                <a:gd name="connsiteX145" fmla="*/ 957917 w 1428750"/>
                <a:gd name="connsiteY145" fmla="*/ 1070156 h 1428750"/>
                <a:gd name="connsiteX146" fmla="*/ 919506 w 1428750"/>
                <a:gd name="connsiteY146" fmla="*/ 994260 h 1428750"/>
                <a:gd name="connsiteX147" fmla="*/ 861854 w 1428750"/>
                <a:gd name="connsiteY147" fmla="*/ 902165 h 1428750"/>
                <a:gd name="connsiteX148" fmla="*/ 803262 w 1428750"/>
                <a:gd name="connsiteY148" fmla="*/ 822690 h 1428750"/>
                <a:gd name="connsiteX149" fmla="*/ 761529 w 1428750"/>
                <a:gd name="connsiteY149" fmla="*/ 796363 h 1428750"/>
                <a:gd name="connsiteX150" fmla="*/ 763383 w 1428750"/>
                <a:gd name="connsiteY150" fmla="*/ 807260 h 1428750"/>
                <a:gd name="connsiteX151" fmla="*/ 768436 w 1428750"/>
                <a:gd name="connsiteY151" fmla="*/ 817021 h 1428750"/>
                <a:gd name="connsiteX152" fmla="*/ 807526 w 1428750"/>
                <a:gd name="connsiteY152" fmla="*/ 881186 h 1428750"/>
                <a:gd name="connsiteX153" fmla="*/ 840968 w 1428750"/>
                <a:gd name="connsiteY153" fmla="*/ 928307 h 1428750"/>
                <a:gd name="connsiteX154" fmla="*/ 844691 w 1428750"/>
                <a:gd name="connsiteY154" fmla="*/ 934856 h 1428750"/>
                <a:gd name="connsiteX155" fmla="*/ 902167 w 1428750"/>
                <a:gd name="connsiteY155" fmla="*/ 1004932 h 1428750"/>
                <a:gd name="connsiteX156" fmla="*/ 912593 w 1428750"/>
                <a:gd name="connsiteY156" fmla="*/ 1015659 h 1428750"/>
                <a:gd name="connsiteX157" fmla="*/ 902110 w 1428750"/>
                <a:gd name="connsiteY157" fmla="*/ 1006681 h 1428750"/>
                <a:gd name="connsiteX158" fmla="*/ 834064 w 1428750"/>
                <a:gd name="connsiteY158" fmla="*/ 970705 h 1428750"/>
                <a:gd name="connsiteX159" fmla="*/ 834536 w 1428750"/>
                <a:gd name="connsiteY159" fmla="*/ 972576 h 1428750"/>
                <a:gd name="connsiteX160" fmla="*/ 835853 w 1428750"/>
                <a:gd name="connsiteY160" fmla="*/ 981903 h 1428750"/>
                <a:gd name="connsiteX161" fmla="*/ 888884 w 1428750"/>
                <a:gd name="connsiteY161" fmla="*/ 1138722 h 1428750"/>
                <a:gd name="connsiteX162" fmla="*/ 898998 w 1428750"/>
                <a:gd name="connsiteY162" fmla="*/ 1164581 h 1428750"/>
                <a:gd name="connsiteX163" fmla="*/ 887944 w 1428750"/>
                <a:gd name="connsiteY163" fmla="*/ 1139110 h 1428750"/>
                <a:gd name="connsiteX164" fmla="*/ 805267 w 1428750"/>
                <a:gd name="connsiteY164" fmla="*/ 980319 h 1428750"/>
                <a:gd name="connsiteX165" fmla="*/ 805042 w 1428750"/>
                <a:gd name="connsiteY165" fmla="*/ 980761 h 1428750"/>
                <a:gd name="connsiteX166" fmla="*/ 804034 w 1428750"/>
                <a:gd name="connsiteY166" fmla="*/ 980352 h 1428750"/>
                <a:gd name="connsiteX167" fmla="*/ 793002 w 1428750"/>
                <a:gd name="connsiteY167" fmla="*/ 1001361 h 1428750"/>
                <a:gd name="connsiteX168" fmla="*/ 784961 w 1428750"/>
                <a:gd name="connsiteY168" fmla="*/ 1052127 h 1428750"/>
                <a:gd name="connsiteX169" fmla="*/ 779909 w 1428750"/>
                <a:gd name="connsiteY169" fmla="*/ 984240 h 1428750"/>
                <a:gd name="connsiteX170" fmla="*/ 765620 w 1428750"/>
                <a:gd name="connsiteY170" fmla="*/ 898468 h 1428750"/>
                <a:gd name="connsiteX171" fmla="*/ 746757 w 1428750"/>
                <a:gd name="connsiteY171" fmla="*/ 821733 h 1428750"/>
                <a:gd name="connsiteX172" fmla="*/ 735355 w 1428750"/>
                <a:gd name="connsiteY172" fmla="*/ 805549 h 1428750"/>
                <a:gd name="connsiteX173" fmla="*/ 725026 w 1428750"/>
                <a:gd name="connsiteY173" fmla="*/ 851182 h 1428750"/>
                <a:gd name="connsiteX174" fmla="*/ 745778 w 1428750"/>
                <a:gd name="connsiteY174" fmla="*/ 992917 h 1428750"/>
                <a:gd name="connsiteX175" fmla="*/ 764792 w 1428750"/>
                <a:gd name="connsiteY175" fmla="*/ 1075588 h 1428750"/>
                <a:gd name="connsiteX176" fmla="*/ 766179 w 1428750"/>
                <a:gd name="connsiteY176" fmla="*/ 1086562 h 1428750"/>
                <a:gd name="connsiteX177" fmla="*/ 804964 w 1428750"/>
                <a:gd name="connsiteY177" fmla="*/ 1213843 h 1428750"/>
                <a:gd name="connsiteX178" fmla="*/ 813110 w 1428750"/>
                <a:gd name="connsiteY178" fmla="*/ 1234236 h 1428750"/>
                <a:gd name="connsiteX179" fmla="*/ 803907 w 1428750"/>
                <a:gd name="connsiteY179" fmla="*/ 1216185 h 1428750"/>
                <a:gd name="connsiteX180" fmla="*/ 731690 w 1428750"/>
                <a:gd name="connsiteY180" fmla="*/ 1129268 h 1428750"/>
                <a:gd name="connsiteX181" fmla="*/ 731283 w 1428750"/>
                <a:gd name="connsiteY181" fmla="*/ 1132072 h 1428750"/>
                <a:gd name="connsiteX182" fmla="*/ 727850 w 1428750"/>
                <a:gd name="connsiteY182" fmla="*/ 1145469 h 1428750"/>
                <a:gd name="connsiteX183" fmla="*/ 712049 w 1428750"/>
                <a:gd name="connsiteY183" fmla="*/ 1387992 h 1428750"/>
                <a:gd name="connsiteX184" fmla="*/ 711302 w 1428750"/>
                <a:gd name="connsiteY184" fmla="*/ 1428750 h 1428750"/>
                <a:gd name="connsiteX185" fmla="*/ 710555 w 1428750"/>
                <a:gd name="connsiteY185" fmla="*/ 1387992 h 1428750"/>
                <a:gd name="connsiteX186" fmla="*/ 687225 w 1428750"/>
                <a:gd name="connsiteY186" fmla="*/ 1126198 h 1428750"/>
                <a:gd name="connsiteX187" fmla="*/ 686671 w 1428750"/>
                <a:gd name="connsiteY187" fmla="*/ 1126672 h 1428750"/>
                <a:gd name="connsiteX188" fmla="*/ 685533 w 1428750"/>
                <a:gd name="connsiteY188" fmla="*/ 1125555 h 1428750"/>
                <a:gd name="connsiteX189" fmla="*/ 658799 w 1428750"/>
                <a:gd name="connsiteY189" fmla="*/ 1147892 h 1428750"/>
                <a:gd name="connsiteX190" fmla="*/ 619471 w 1428750"/>
                <a:gd name="connsiteY190" fmla="*/ 1212292 h 1428750"/>
                <a:gd name="connsiteX191" fmla="*/ 650614 w 1428750"/>
                <a:gd name="connsiteY191" fmla="*/ 1117326 h 1428750"/>
                <a:gd name="connsiteX192" fmla="*/ 679229 w 1428750"/>
                <a:gd name="connsiteY192" fmla="*/ 992916 h 1428750"/>
                <a:gd name="connsiteX193" fmla="*/ 698575 w 1428750"/>
                <a:gd name="connsiteY193" fmla="*/ 865005 h 1428750"/>
                <a:gd name="connsiteX194" fmla="*/ 699560 w 1428750"/>
                <a:gd name="connsiteY194" fmla="*/ 853823 h 1428750"/>
                <a:gd name="connsiteX195" fmla="*/ 688853 w 1428750"/>
                <a:gd name="connsiteY195" fmla="*/ 806520 h 1428750"/>
                <a:gd name="connsiteX196" fmla="*/ 680190 w 1428750"/>
                <a:gd name="connsiteY196" fmla="*/ 818736 h 1428750"/>
                <a:gd name="connsiteX197" fmla="*/ 651955 w 1428750"/>
                <a:gd name="connsiteY197" fmla="*/ 929843 h 1428750"/>
                <a:gd name="connsiteX198" fmla="*/ 640591 w 1428750"/>
                <a:gd name="connsiteY198" fmla="*/ 996774 h 1428750"/>
                <a:gd name="connsiteX199" fmla="*/ 638242 w 1428750"/>
                <a:gd name="connsiteY199" fmla="*/ 1005309 h 1428750"/>
                <a:gd name="connsiteX200" fmla="*/ 627774 w 1428750"/>
                <a:gd name="connsiteY200" fmla="*/ 1111279 h 1428750"/>
                <a:gd name="connsiteX201" fmla="*/ 627524 w 1428750"/>
                <a:gd name="connsiteY201" fmla="*/ 1128851 h 1428750"/>
                <a:gd name="connsiteX202" fmla="*/ 626273 w 1428750"/>
                <a:gd name="connsiteY202" fmla="*/ 1112685 h 1428750"/>
                <a:gd name="connsiteX203" fmla="*/ 599630 w 1428750"/>
                <a:gd name="connsiteY203" fmla="*/ 1026262 h 1428750"/>
                <a:gd name="connsiteX204" fmla="*/ 598468 w 1428750"/>
                <a:gd name="connsiteY204" fmla="*/ 1028209 h 1428750"/>
                <a:gd name="connsiteX205" fmla="*/ 591813 w 1428750"/>
                <a:gd name="connsiteY205" fmla="*/ 1037053 h 1428750"/>
                <a:gd name="connsiteX206" fmla="*/ 505586 w 1428750"/>
                <a:gd name="connsiteY206" fmla="*/ 1211395 h 1428750"/>
                <a:gd name="connsiteX207" fmla="*/ 492505 w 1428750"/>
                <a:gd name="connsiteY207" fmla="*/ 1241282 h 1428750"/>
                <a:gd name="connsiteX208" fmla="*/ 504482 w 1428750"/>
                <a:gd name="connsiteY208" fmla="*/ 1210936 h 1428750"/>
                <a:gd name="connsiteX209" fmla="*/ 567719 w 1428750"/>
                <a:gd name="connsiteY209" fmla="*/ 1010325 h 1428750"/>
                <a:gd name="connsiteX210" fmla="*/ 567164 w 1428750"/>
                <a:gd name="connsiteY210" fmla="*/ 1010505 h 1428750"/>
                <a:gd name="connsiteX211" fmla="*/ 566666 w 1428750"/>
                <a:gd name="connsiteY211" fmla="*/ 1009330 h 1428750"/>
                <a:gd name="connsiteX212" fmla="*/ 540046 w 1428750"/>
                <a:gd name="connsiteY212" fmla="*/ 1017617 h 1428750"/>
                <a:gd name="connsiteX213" fmla="*/ 491190 w 1428750"/>
                <a:gd name="connsiteY213" fmla="*/ 1053112 h 1428750"/>
                <a:gd name="connsiteX214" fmla="*/ 543394 w 1428750"/>
                <a:gd name="connsiteY214" fmla="*/ 992515 h 1428750"/>
                <a:gd name="connsiteX215" fmla="*/ 602782 w 1428750"/>
                <a:gd name="connsiteY215" fmla="*/ 909385 h 1428750"/>
                <a:gd name="connsiteX216" fmla="*/ 656397 w 1428750"/>
                <a:gd name="connsiteY216" fmla="*/ 820819 h 1428750"/>
                <a:gd name="connsiteX217" fmla="*/ 660562 w 1428750"/>
                <a:gd name="connsiteY217" fmla="*/ 812859 h 1428750"/>
                <a:gd name="connsiteX218" fmla="*/ 663540 w 1428750"/>
                <a:gd name="connsiteY218" fmla="*/ 795681 h 1428750"/>
                <a:gd name="connsiteX219" fmla="*/ 625261 w 1428750"/>
                <a:gd name="connsiteY219" fmla="*/ 819829 h 1428750"/>
                <a:gd name="connsiteX220" fmla="*/ 620904 w 1428750"/>
                <a:gd name="connsiteY220" fmla="*/ 825015 h 1428750"/>
                <a:gd name="connsiteX221" fmla="*/ 565639 w 1428750"/>
                <a:gd name="connsiteY221" fmla="*/ 900909 h 1428750"/>
                <a:gd name="connsiteX222" fmla="*/ 527329 w 1428750"/>
                <a:gd name="connsiteY222" fmla="*/ 962106 h 1428750"/>
                <a:gd name="connsiteX223" fmla="*/ 521559 w 1428750"/>
                <a:gd name="connsiteY223" fmla="*/ 969546 h 1428750"/>
                <a:gd name="connsiteX224" fmla="*/ 468299 w 1428750"/>
                <a:gd name="connsiteY224" fmla="*/ 1069489 h 1428750"/>
                <a:gd name="connsiteX225" fmla="*/ 460929 w 1428750"/>
                <a:gd name="connsiteY225" fmla="*/ 1086665 h 1428750"/>
                <a:gd name="connsiteX226" fmla="*/ 466254 w 1428750"/>
                <a:gd name="connsiteY226" fmla="*/ 1070262 h 1428750"/>
                <a:gd name="connsiteX227" fmla="*/ 475101 w 1428750"/>
                <a:gd name="connsiteY227" fmla="*/ 974491 h 1428750"/>
                <a:gd name="connsiteX228" fmla="*/ 473168 w 1428750"/>
                <a:gd name="connsiteY228" fmla="*/ 975933 h 1428750"/>
                <a:gd name="connsiteX229" fmla="*/ 463039 w 1428750"/>
                <a:gd name="connsiteY229" fmla="*/ 981930 h 1428750"/>
                <a:gd name="connsiteX230" fmla="*/ 307572 w 1428750"/>
                <a:gd name="connsiteY230" fmla="*/ 1118378 h 1428750"/>
                <a:gd name="connsiteX231" fmla="*/ 282593 w 1428750"/>
                <a:gd name="connsiteY231" fmla="*/ 1142458 h 1428750"/>
                <a:gd name="connsiteX232" fmla="*/ 306673 w 1428750"/>
                <a:gd name="connsiteY232" fmla="*/ 1117479 h 1428750"/>
                <a:gd name="connsiteX233" fmla="*/ 450188 w 1428750"/>
                <a:gd name="connsiteY233" fmla="*/ 945883 h 1428750"/>
                <a:gd name="connsiteX234" fmla="*/ 449569 w 1428750"/>
                <a:gd name="connsiteY234" fmla="*/ 945835 h 1428750"/>
                <a:gd name="connsiteX235" fmla="*/ 449557 w 1428750"/>
                <a:gd name="connsiteY235" fmla="*/ 944478 h 1428750"/>
                <a:gd name="connsiteX236" fmla="*/ 420024 w 1428750"/>
                <a:gd name="connsiteY236" fmla="*/ 941831 h 1428750"/>
                <a:gd name="connsiteX237" fmla="*/ 357598 w 1428750"/>
                <a:gd name="connsiteY237" fmla="*/ 956920 h 1428750"/>
                <a:gd name="connsiteX238" fmla="*/ 433494 w 1428750"/>
                <a:gd name="connsiteY238" fmla="*/ 918510 h 1428750"/>
                <a:gd name="connsiteX239" fmla="*/ 525589 w 1428750"/>
                <a:gd name="connsiteY239" fmla="*/ 860857 h 1428750"/>
                <a:gd name="connsiteX240" fmla="*/ 606459 w 1428750"/>
                <a:gd name="connsiteY240" fmla="*/ 801236 h 1428750"/>
                <a:gd name="connsiteX241" fmla="*/ 630976 w 1428750"/>
                <a:gd name="connsiteY241" fmla="*/ 762372 h 1428750"/>
                <a:gd name="connsiteX242" fmla="*/ 616112 w 1428750"/>
                <a:gd name="connsiteY242" fmla="*/ 764901 h 1428750"/>
                <a:gd name="connsiteX243" fmla="*/ 611298 w 1428750"/>
                <a:gd name="connsiteY243" fmla="*/ 767394 h 1428750"/>
                <a:gd name="connsiteX244" fmla="*/ 547133 w 1428750"/>
                <a:gd name="connsiteY244" fmla="*/ 806483 h 1428750"/>
                <a:gd name="connsiteX245" fmla="*/ 500014 w 1428750"/>
                <a:gd name="connsiteY245" fmla="*/ 839925 h 1428750"/>
                <a:gd name="connsiteX246" fmla="*/ 493463 w 1428750"/>
                <a:gd name="connsiteY246" fmla="*/ 843649 h 1428750"/>
                <a:gd name="connsiteX247" fmla="*/ 423387 w 1428750"/>
                <a:gd name="connsiteY247" fmla="*/ 901125 h 1428750"/>
                <a:gd name="connsiteX248" fmla="*/ 412661 w 1428750"/>
                <a:gd name="connsiteY248" fmla="*/ 911550 h 1428750"/>
                <a:gd name="connsiteX249" fmla="*/ 421638 w 1428750"/>
                <a:gd name="connsiteY249" fmla="*/ 901067 h 1428750"/>
                <a:gd name="connsiteX250" fmla="*/ 457616 w 1428750"/>
                <a:gd name="connsiteY250" fmla="*/ 833022 h 1428750"/>
                <a:gd name="connsiteX251" fmla="*/ 455744 w 1428750"/>
                <a:gd name="connsiteY251" fmla="*/ 833493 h 1428750"/>
                <a:gd name="connsiteX252" fmla="*/ 446416 w 1428750"/>
                <a:gd name="connsiteY252" fmla="*/ 834810 h 1428750"/>
                <a:gd name="connsiteX253" fmla="*/ 289597 w 1428750"/>
                <a:gd name="connsiteY253" fmla="*/ 887841 h 1428750"/>
                <a:gd name="connsiteX254" fmla="*/ 263738 w 1428750"/>
                <a:gd name="connsiteY254" fmla="*/ 897955 h 1428750"/>
                <a:gd name="connsiteX255" fmla="*/ 289210 w 1428750"/>
                <a:gd name="connsiteY255" fmla="*/ 886900 h 1428750"/>
                <a:gd name="connsiteX256" fmla="*/ 448001 w 1428750"/>
                <a:gd name="connsiteY256" fmla="*/ 804225 h 1428750"/>
                <a:gd name="connsiteX257" fmla="*/ 447559 w 1428750"/>
                <a:gd name="connsiteY257" fmla="*/ 803999 h 1428750"/>
                <a:gd name="connsiteX258" fmla="*/ 447967 w 1428750"/>
                <a:gd name="connsiteY258" fmla="*/ 802993 h 1428750"/>
                <a:gd name="connsiteX259" fmla="*/ 426959 w 1428750"/>
                <a:gd name="connsiteY259" fmla="*/ 791958 h 1428750"/>
                <a:gd name="connsiteX260" fmla="*/ 376194 w 1428750"/>
                <a:gd name="connsiteY260" fmla="*/ 783918 h 1428750"/>
                <a:gd name="connsiteX261" fmla="*/ 444081 w 1428750"/>
                <a:gd name="connsiteY261" fmla="*/ 778867 h 1428750"/>
                <a:gd name="connsiteX262" fmla="*/ 529852 w 1428750"/>
                <a:gd name="connsiteY262" fmla="*/ 764578 h 1428750"/>
                <a:gd name="connsiteX263" fmla="*/ 607935 w 1428750"/>
                <a:gd name="connsiteY263" fmla="*/ 745383 h 1428750"/>
                <a:gd name="connsiteX264" fmla="*/ 619283 w 1428750"/>
                <a:gd name="connsiteY264" fmla="*/ 737388 h 1428750"/>
                <a:gd name="connsiteX265" fmla="*/ 574180 w 1428750"/>
                <a:gd name="connsiteY265" fmla="*/ 727179 h 1428750"/>
                <a:gd name="connsiteX266" fmla="*/ 435832 w 1428750"/>
                <a:gd name="connsiteY266" fmla="*/ 747435 h 1428750"/>
                <a:gd name="connsiteX267" fmla="*/ 353162 w 1428750"/>
                <a:gd name="connsiteY267" fmla="*/ 766448 h 1428750"/>
                <a:gd name="connsiteX268" fmla="*/ 342188 w 1428750"/>
                <a:gd name="connsiteY268" fmla="*/ 767835 h 1428750"/>
                <a:gd name="connsiteX269" fmla="*/ 214906 w 1428750"/>
                <a:gd name="connsiteY269" fmla="*/ 806620 h 1428750"/>
                <a:gd name="connsiteX270" fmla="*/ 194514 w 1428750"/>
                <a:gd name="connsiteY270" fmla="*/ 814766 h 1428750"/>
                <a:gd name="connsiteX271" fmla="*/ 212564 w 1428750"/>
                <a:gd name="connsiteY271" fmla="*/ 805563 h 1428750"/>
                <a:gd name="connsiteX272" fmla="*/ 299482 w 1428750"/>
                <a:gd name="connsiteY272" fmla="*/ 733346 h 1428750"/>
                <a:gd name="connsiteX273" fmla="*/ 296678 w 1428750"/>
                <a:gd name="connsiteY273" fmla="*/ 732939 h 1428750"/>
                <a:gd name="connsiteX274" fmla="*/ 283280 w 1428750"/>
                <a:gd name="connsiteY274" fmla="*/ 729506 h 1428750"/>
                <a:gd name="connsiteX275" fmla="*/ 40758 w 1428750"/>
                <a:gd name="connsiteY275" fmla="*/ 713705 h 1428750"/>
                <a:gd name="connsiteX276" fmla="*/ 0 w 1428750"/>
                <a:gd name="connsiteY276" fmla="*/ 712958 h 1428750"/>
                <a:gd name="connsiteX277" fmla="*/ 40758 w 1428750"/>
                <a:gd name="connsiteY277" fmla="*/ 712211 h 1428750"/>
                <a:gd name="connsiteX278" fmla="*/ 302552 w 1428750"/>
                <a:gd name="connsiteY278" fmla="*/ 688881 h 1428750"/>
                <a:gd name="connsiteX279" fmla="*/ 302078 w 1428750"/>
                <a:gd name="connsiteY279" fmla="*/ 688327 h 1428750"/>
                <a:gd name="connsiteX280" fmla="*/ 303196 w 1428750"/>
                <a:gd name="connsiteY280" fmla="*/ 687189 h 1428750"/>
                <a:gd name="connsiteX281" fmla="*/ 280858 w 1428750"/>
                <a:gd name="connsiteY281" fmla="*/ 660455 h 1428750"/>
                <a:gd name="connsiteX282" fmla="*/ 216458 w 1428750"/>
                <a:gd name="connsiteY282" fmla="*/ 621127 h 1428750"/>
                <a:gd name="connsiteX283" fmla="*/ 311424 w 1428750"/>
                <a:gd name="connsiteY283" fmla="*/ 652270 h 1428750"/>
                <a:gd name="connsiteX284" fmla="*/ 435834 w 1428750"/>
                <a:gd name="connsiteY284" fmla="*/ 680886 h 1428750"/>
                <a:gd name="connsiteX285" fmla="*/ 563745 w 1428750"/>
                <a:gd name="connsiteY285" fmla="*/ 700232 h 1428750"/>
                <a:gd name="connsiteX286" fmla="*/ 575516 w 1428750"/>
                <a:gd name="connsiteY286" fmla="*/ 701269 h 1428750"/>
                <a:gd name="connsiteX287" fmla="*/ 621212 w 1428750"/>
                <a:gd name="connsiteY287" fmla="*/ 690925 h 1428750"/>
                <a:gd name="connsiteX288" fmla="*/ 606849 w 1428750"/>
                <a:gd name="connsiteY288" fmla="*/ 680740 h 1428750"/>
                <a:gd name="connsiteX289" fmla="*/ 498397 w 1428750"/>
                <a:gd name="connsiteY289" fmla="*/ 653179 h 1428750"/>
                <a:gd name="connsiteX290" fmla="*/ 431468 w 1428750"/>
                <a:gd name="connsiteY290" fmla="*/ 641815 h 1428750"/>
                <a:gd name="connsiteX291" fmla="*/ 422932 w 1428750"/>
                <a:gd name="connsiteY291" fmla="*/ 639466 h 1428750"/>
                <a:gd name="connsiteX292" fmla="*/ 316961 w 1428750"/>
                <a:gd name="connsiteY292" fmla="*/ 628998 h 1428750"/>
                <a:gd name="connsiteX293" fmla="*/ 299390 w 1428750"/>
                <a:gd name="connsiteY293" fmla="*/ 628748 h 1428750"/>
                <a:gd name="connsiteX294" fmla="*/ 315556 w 1428750"/>
                <a:gd name="connsiteY294" fmla="*/ 627497 h 1428750"/>
                <a:gd name="connsiteX295" fmla="*/ 401979 w 1428750"/>
                <a:gd name="connsiteY295" fmla="*/ 600854 h 1428750"/>
                <a:gd name="connsiteX296" fmla="*/ 400032 w 1428750"/>
                <a:gd name="connsiteY296" fmla="*/ 599692 h 1428750"/>
                <a:gd name="connsiteX297" fmla="*/ 391188 w 1428750"/>
                <a:gd name="connsiteY297" fmla="*/ 593036 h 1428750"/>
                <a:gd name="connsiteX298" fmla="*/ 216846 w 1428750"/>
                <a:gd name="connsiteY298" fmla="*/ 506809 h 1428750"/>
                <a:gd name="connsiteX299" fmla="*/ 186959 w 1428750"/>
                <a:gd name="connsiteY299" fmla="*/ 493728 h 1428750"/>
                <a:gd name="connsiteX300" fmla="*/ 217305 w 1428750"/>
                <a:gd name="connsiteY300" fmla="*/ 505706 h 1428750"/>
                <a:gd name="connsiteX301" fmla="*/ 417916 w 1428750"/>
                <a:gd name="connsiteY301" fmla="*/ 568943 h 1428750"/>
                <a:gd name="connsiteX302" fmla="*/ 417736 w 1428750"/>
                <a:gd name="connsiteY302" fmla="*/ 568388 h 1428750"/>
                <a:gd name="connsiteX303" fmla="*/ 418912 w 1428750"/>
                <a:gd name="connsiteY303" fmla="*/ 567890 h 1428750"/>
                <a:gd name="connsiteX304" fmla="*/ 410624 w 1428750"/>
                <a:gd name="connsiteY304" fmla="*/ 541270 h 1428750"/>
                <a:gd name="connsiteX305" fmla="*/ 375129 w 1428750"/>
                <a:gd name="connsiteY305" fmla="*/ 492414 h 1428750"/>
                <a:gd name="connsiteX306" fmla="*/ 435726 w 1428750"/>
                <a:gd name="connsiteY306" fmla="*/ 544618 h 1428750"/>
                <a:gd name="connsiteX307" fmla="*/ 518856 w 1428750"/>
                <a:gd name="connsiteY307" fmla="*/ 604006 h 1428750"/>
                <a:gd name="connsiteX308" fmla="*/ 607422 w 1428750"/>
                <a:gd name="connsiteY308" fmla="*/ 657621 h 1428750"/>
                <a:gd name="connsiteX309" fmla="*/ 615801 w 1428750"/>
                <a:gd name="connsiteY309" fmla="*/ 662006 h 1428750"/>
                <a:gd name="connsiteX310" fmla="*/ 629743 w 1428750"/>
                <a:gd name="connsiteY310" fmla="*/ 664422 h 1428750"/>
                <a:gd name="connsiteX311" fmla="*/ 603122 w 1428750"/>
                <a:gd name="connsiteY311" fmla="*/ 622224 h 1428750"/>
                <a:gd name="connsiteX312" fmla="*/ 602738 w 1428750"/>
                <a:gd name="connsiteY312" fmla="*/ 621901 h 1428750"/>
                <a:gd name="connsiteX313" fmla="*/ 526843 w 1428750"/>
                <a:gd name="connsiteY313" fmla="*/ 566636 h 1428750"/>
                <a:gd name="connsiteX314" fmla="*/ 465647 w 1428750"/>
                <a:gd name="connsiteY314" fmla="*/ 528325 h 1428750"/>
                <a:gd name="connsiteX315" fmla="*/ 458208 w 1428750"/>
                <a:gd name="connsiteY315" fmla="*/ 522556 h 1428750"/>
                <a:gd name="connsiteX316" fmla="*/ 358264 w 1428750"/>
                <a:gd name="connsiteY316" fmla="*/ 469295 h 1428750"/>
                <a:gd name="connsiteX317" fmla="*/ 341089 w 1428750"/>
                <a:gd name="connsiteY317" fmla="*/ 461925 h 1428750"/>
                <a:gd name="connsiteX318" fmla="*/ 357490 w 1428750"/>
                <a:gd name="connsiteY318" fmla="*/ 467250 h 1428750"/>
                <a:gd name="connsiteX319" fmla="*/ 453263 w 1428750"/>
                <a:gd name="connsiteY319" fmla="*/ 476097 h 1428750"/>
                <a:gd name="connsiteX320" fmla="*/ 451820 w 1428750"/>
                <a:gd name="connsiteY320" fmla="*/ 474165 h 1428750"/>
                <a:gd name="connsiteX321" fmla="*/ 445823 w 1428750"/>
                <a:gd name="connsiteY321" fmla="*/ 464035 h 1428750"/>
                <a:gd name="connsiteX322" fmla="*/ 309375 w 1428750"/>
                <a:gd name="connsiteY322" fmla="*/ 308569 h 1428750"/>
                <a:gd name="connsiteX323" fmla="*/ 285296 w 1428750"/>
                <a:gd name="connsiteY323" fmla="*/ 283590 h 1428750"/>
                <a:gd name="connsiteX324" fmla="*/ 310275 w 1428750"/>
                <a:gd name="connsiteY324" fmla="*/ 307670 h 1428750"/>
                <a:gd name="connsiteX325" fmla="*/ 481871 w 1428750"/>
                <a:gd name="connsiteY325" fmla="*/ 451185 h 1428750"/>
                <a:gd name="connsiteX326" fmla="*/ 481919 w 1428750"/>
                <a:gd name="connsiteY326" fmla="*/ 450566 h 1428750"/>
                <a:gd name="connsiteX327" fmla="*/ 483277 w 1428750"/>
                <a:gd name="connsiteY327" fmla="*/ 450554 h 1428750"/>
                <a:gd name="connsiteX328" fmla="*/ 485922 w 1428750"/>
                <a:gd name="connsiteY328" fmla="*/ 421021 h 1428750"/>
                <a:gd name="connsiteX329" fmla="*/ 470833 w 1428750"/>
                <a:gd name="connsiteY329" fmla="*/ 358594 h 1428750"/>
                <a:gd name="connsiteX330" fmla="*/ 509244 w 1428750"/>
                <a:gd name="connsiteY330" fmla="*/ 434490 h 1428750"/>
                <a:gd name="connsiteX331" fmla="*/ 566895 w 1428750"/>
                <a:gd name="connsiteY331" fmla="*/ 526586 h 1428750"/>
                <a:gd name="connsiteX332" fmla="*/ 629627 w 1428750"/>
                <a:gd name="connsiteY332" fmla="*/ 611675 h 1428750"/>
                <a:gd name="connsiteX333" fmla="*/ 664132 w 1428750"/>
                <a:gd name="connsiteY333" fmla="*/ 633443 h 1428750"/>
                <a:gd name="connsiteX334" fmla="*/ 660498 w 1428750"/>
                <a:gd name="connsiteY334" fmla="*/ 612085 h 1428750"/>
                <a:gd name="connsiteX335" fmla="*/ 660313 w 1428750"/>
                <a:gd name="connsiteY335" fmla="*/ 611729 h 1428750"/>
                <a:gd name="connsiteX336" fmla="*/ 621223 w 1428750"/>
                <a:gd name="connsiteY336" fmla="*/ 547563 h 1428750"/>
                <a:gd name="connsiteX337" fmla="*/ 587782 w 1428750"/>
                <a:gd name="connsiteY337" fmla="*/ 500444 h 1428750"/>
                <a:gd name="connsiteX338" fmla="*/ 584059 w 1428750"/>
                <a:gd name="connsiteY338" fmla="*/ 493894 h 1428750"/>
                <a:gd name="connsiteX339" fmla="*/ 526583 w 1428750"/>
                <a:gd name="connsiteY339" fmla="*/ 423817 h 1428750"/>
                <a:gd name="connsiteX340" fmla="*/ 516157 w 1428750"/>
                <a:gd name="connsiteY340" fmla="*/ 413091 h 1428750"/>
                <a:gd name="connsiteX341" fmla="*/ 526639 w 1428750"/>
                <a:gd name="connsiteY341" fmla="*/ 422068 h 1428750"/>
                <a:gd name="connsiteX342" fmla="*/ 594686 w 1428750"/>
                <a:gd name="connsiteY342" fmla="*/ 458045 h 1428750"/>
                <a:gd name="connsiteX343" fmla="*/ 594214 w 1428750"/>
                <a:gd name="connsiteY343" fmla="*/ 456174 h 1428750"/>
                <a:gd name="connsiteX344" fmla="*/ 592897 w 1428750"/>
                <a:gd name="connsiteY344" fmla="*/ 446846 h 1428750"/>
                <a:gd name="connsiteX345" fmla="*/ 539866 w 1428750"/>
                <a:gd name="connsiteY345" fmla="*/ 290028 h 1428750"/>
                <a:gd name="connsiteX346" fmla="*/ 529752 w 1428750"/>
                <a:gd name="connsiteY346" fmla="*/ 264169 h 1428750"/>
                <a:gd name="connsiteX347" fmla="*/ 540807 w 1428750"/>
                <a:gd name="connsiteY347" fmla="*/ 289640 h 1428750"/>
                <a:gd name="connsiteX348" fmla="*/ 623483 w 1428750"/>
                <a:gd name="connsiteY348" fmla="*/ 448432 h 1428750"/>
                <a:gd name="connsiteX349" fmla="*/ 623708 w 1428750"/>
                <a:gd name="connsiteY349" fmla="*/ 447989 h 1428750"/>
                <a:gd name="connsiteX350" fmla="*/ 624716 w 1428750"/>
                <a:gd name="connsiteY350" fmla="*/ 448398 h 1428750"/>
                <a:gd name="connsiteX351" fmla="*/ 635748 w 1428750"/>
                <a:gd name="connsiteY351" fmla="*/ 427389 h 1428750"/>
                <a:gd name="connsiteX352" fmla="*/ 643789 w 1428750"/>
                <a:gd name="connsiteY352" fmla="*/ 376624 h 1428750"/>
                <a:gd name="connsiteX353" fmla="*/ 648841 w 1428750"/>
                <a:gd name="connsiteY353" fmla="*/ 444511 h 1428750"/>
                <a:gd name="connsiteX354" fmla="*/ 663129 w 1428750"/>
                <a:gd name="connsiteY354" fmla="*/ 530282 h 1428750"/>
                <a:gd name="connsiteX355" fmla="*/ 683325 w 1428750"/>
                <a:gd name="connsiteY355" fmla="*/ 612438 h 1428750"/>
                <a:gd name="connsiteX356" fmla="*/ 689186 w 1428750"/>
                <a:gd name="connsiteY356" fmla="*/ 620758 h 1428750"/>
                <a:gd name="connsiteX357" fmla="*/ 699842 w 1428750"/>
                <a:gd name="connsiteY357" fmla="*/ 573682 h 1428750"/>
                <a:gd name="connsiteX358" fmla="*/ 679659 w 1428750"/>
                <a:gd name="connsiteY358" fmla="*/ 435833 h 1428750"/>
                <a:gd name="connsiteX359" fmla="*/ 660645 w 1428750"/>
                <a:gd name="connsiteY359" fmla="*/ 353162 h 1428750"/>
                <a:gd name="connsiteX360" fmla="*/ 659258 w 1428750"/>
                <a:gd name="connsiteY360" fmla="*/ 342188 h 1428750"/>
                <a:gd name="connsiteX361" fmla="*/ 620473 w 1428750"/>
                <a:gd name="connsiteY361" fmla="*/ 214907 h 1428750"/>
                <a:gd name="connsiteX362" fmla="*/ 612327 w 1428750"/>
                <a:gd name="connsiteY362" fmla="*/ 194514 h 1428750"/>
                <a:gd name="connsiteX363" fmla="*/ 621530 w 1428750"/>
                <a:gd name="connsiteY363" fmla="*/ 212565 h 1428750"/>
                <a:gd name="connsiteX364" fmla="*/ 693747 w 1428750"/>
                <a:gd name="connsiteY364" fmla="*/ 299482 h 1428750"/>
                <a:gd name="connsiteX365" fmla="*/ 694154 w 1428750"/>
                <a:gd name="connsiteY365" fmla="*/ 296679 h 1428750"/>
                <a:gd name="connsiteX366" fmla="*/ 697587 w 1428750"/>
                <a:gd name="connsiteY366" fmla="*/ 283281 h 1428750"/>
                <a:gd name="connsiteX367" fmla="*/ 713388 w 1428750"/>
                <a:gd name="connsiteY367" fmla="*/ 40758 h 1428750"/>
                <a:gd name="connsiteX368" fmla="*/ 714135 w 1428750"/>
                <a:gd name="connsiteY368" fmla="*/ 0 h 142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</a:cxnLst>
              <a:rect l="l" t="t" r="r" b="b"/>
              <a:pathLst>
                <a:path w="1428750" h="1428750">
                  <a:moveTo>
                    <a:pt x="714135" y="0"/>
                  </a:moveTo>
                  <a:cubicBezTo>
                    <a:pt x="714383" y="13586"/>
                    <a:pt x="714633" y="27172"/>
                    <a:pt x="714882" y="40758"/>
                  </a:cubicBezTo>
                  <a:cubicBezTo>
                    <a:pt x="718726" y="194603"/>
                    <a:pt x="727724" y="302552"/>
                    <a:pt x="738212" y="302552"/>
                  </a:cubicBezTo>
                  <a:lnTo>
                    <a:pt x="738766" y="302078"/>
                  </a:lnTo>
                  <a:lnTo>
                    <a:pt x="739904" y="303196"/>
                  </a:lnTo>
                  <a:cubicBezTo>
                    <a:pt x="745438" y="304722"/>
                    <a:pt x="754790" y="296619"/>
                    <a:pt x="766638" y="280858"/>
                  </a:cubicBezTo>
                  <a:lnTo>
                    <a:pt x="805966" y="216458"/>
                  </a:lnTo>
                  <a:lnTo>
                    <a:pt x="774823" y="311424"/>
                  </a:lnTo>
                  <a:cubicBezTo>
                    <a:pt x="764469" y="349073"/>
                    <a:pt x="754715" y="391083"/>
                    <a:pt x="746208" y="435834"/>
                  </a:cubicBezTo>
                  <a:cubicBezTo>
                    <a:pt x="737702" y="480585"/>
                    <a:pt x="731249" y="523841"/>
                    <a:pt x="726862" y="563745"/>
                  </a:cubicBezTo>
                  <a:lnTo>
                    <a:pt x="725471" y="579536"/>
                  </a:lnTo>
                  <a:lnTo>
                    <a:pt x="735185" y="622450"/>
                  </a:lnTo>
                  <a:lnTo>
                    <a:pt x="746886" y="605950"/>
                  </a:lnTo>
                  <a:lnTo>
                    <a:pt x="774347" y="497889"/>
                  </a:lnTo>
                  <a:lnTo>
                    <a:pt x="785711" y="430958"/>
                  </a:lnTo>
                  <a:lnTo>
                    <a:pt x="788060" y="422423"/>
                  </a:lnTo>
                  <a:cubicBezTo>
                    <a:pt x="793471" y="398682"/>
                    <a:pt x="797235" y="360615"/>
                    <a:pt x="798528" y="316453"/>
                  </a:cubicBezTo>
                  <a:lnTo>
                    <a:pt x="798778" y="298880"/>
                  </a:lnTo>
                  <a:lnTo>
                    <a:pt x="800029" y="315047"/>
                  </a:lnTo>
                  <a:cubicBezTo>
                    <a:pt x="805779" y="375113"/>
                    <a:pt x="816140" y="411333"/>
                    <a:pt x="826672" y="401470"/>
                  </a:cubicBezTo>
                  <a:lnTo>
                    <a:pt x="827834" y="399524"/>
                  </a:lnTo>
                  <a:lnTo>
                    <a:pt x="834489" y="390679"/>
                  </a:lnTo>
                  <a:cubicBezTo>
                    <a:pt x="851311" y="365111"/>
                    <a:pt x="883117" y="300707"/>
                    <a:pt x="920716" y="216336"/>
                  </a:cubicBezTo>
                  <a:cubicBezTo>
                    <a:pt x="925077" y="206374"/>
                    <a:pt x="929436" y="196412"/>
                    <a:pt x="933797" y="186450"/>
                  </a:cubicBezTo>
                  <a:cubicBezTo>
                    <a:pt x="929804" y="196565"/>
                    <a:pt x="925813" y="206680"/>
                    <a:pt x="921820" y="216796"/>
                  </a:cubicBezTo>
                  <a:cubicBezTo>
                    <a:pt x="877368" y="331653"/>
                    <a:pt x="850833" y="414183"/>
                    <a:pt x="858583" y="417407"/>
                  </a:cubicBezTo>
                  <a:lnTo>
                    <a:pt x="859138" y="417227"/>
                  </a:lnTo>
                  <a:lnTo>
                    <a:pt x="859635" y="418403"/>
                  </a:lnTo>
                  <a:cubicBezTo>
                    <a:pt x="863255" y="421231"/>
                    <a:pt x="872656" y="418119"/>
                    <a:pt x="886256" y="410115"/>
                  </a:cubicBezTo>
                  <a:lnTo>
                    <a:pt x="935112" y="374620"/>
                  </a:lnTo>
                  <a:lnTo>
                    <a:pt x="882908" y="435216"/>
                  </a:lnTo>
                  <a:cubicBezTo>
                    <a:pt x="863684" y="459852"/>
                    <a:pt x="843563" y="487895"/>
                    <a:pt x="823520" y="518347"/>
                  </a:cubicBezTo>
                  <a:cubicBezTo>
                    <a:pt x="803479" y="548798"/>
                    <a:pt x="785414" y="578777"/>
                    <a:pt x="769905" y="606913"/>
                  </a:cubicBezTo>
                  <a:lnTo>
                    <a:pt x="764023" y="618153"/>
                  </a:lnTo>
                  <a:lnTo>
                    <a:pt x="761559" y="632368"/>
                  </a:lnTo>
                  <a:lnTo>
                    <a:pt x="801052" y="607454"/>
                  </a:lnTo>
                  <a:lnTo>
                    <a:pt x="805852" y="601742"/>
                  </a:lnTo>
                  <a:cubicBezTo>
                    <a:pt x="824069" y="578415"/>
                    <a:pt x="842712" y="552891"/>
                    <a:pt x="861117" y="525847"/>
                  </a:cubicBezTo>
                  <a:lnTo>
                    <a:pt x="899427" y="464650"/>
                  </a:lnTo>
                  <a:lnTo>
                    <a:pt x="905197" y="457211"/>
                  </a:lnTo>
                  <a:cubicBezTo>
                    <a:pt x="920144" y="436063"/>
                    <a:pt x="939279" y="400163"/>
                    <a:pt x="958457" y="357267"/>
                  </a:cubicBezTo>
                  <a:lnTo>
                    <a:pt x="965827" y="340092"/>
                  </a:lnTo>
                  <a:lnTo>
                    <a:pt x="960502" y="356494"/>
                  </a:lnTo>
                  <a:cubicBezTo>
                    <a:pt x="941801" y="417881"/>
                    <a:pt x="937302" y="457693"/>
                    <a:pt x="951655" y="452265"/>
                  </a:cubicBezTo>
                  <a:lnTo>
                    <a:pt x="953587" y="450823"/>
                  </a:lnTo>
                  <a:lnTo>
                    <a:pt x="963717" y="444826"/>
                  </a:lnTo>
                  <a:cubicBezTo>
                    <a:pt x="990623" y="426508"/>
                    <a:pt x="1048007" y="376085"/>
                    <a:pt x="1119184" y="308378"/>
                  </a:cubicBezTo>
                  <a:cubicBezTo>
                    <a:pt x="1127510" y="300352"/>
                    <a:pt x="1135836" y="292324"/>
                    <a:pt x="1144163" y="284298"/>
                  </a:cubicBezTo>
                  <a:cubicBezTo>
                    <a:pt x="1136136" y="292624"/>
                    <a:pt x="1128110" y="300951"/>
                    <a:pt x="1120083" y="309277"/>
                  </a:cubicBezTo>
                  <a:cubicBezTo>
                    <a:pt x="1029808" y="404179"/>
                    <a:pt x="970256" y="474561"/>
                    <a:pt x="976568" y="480873"/>
                  </a:cubicBezTo>
                  <a:lnTo>
                    <a:pt x="977187" y="480922"/>
                  </a:lnTo>
                  <a:lnTo>
                    <a:pt x="977199" y="482279"/>
                  </a:lnTo>
                  <a:cubicBezTo>
                    <a:pt x="979611" y="486528"/>
                    <a:pt x="990116" y="487280"/>
                    <a:pt x="1006732" y="484925"/>
                  </a:cubicBezTo>
                  <a:lnTo>
                    <a:pt x="1069159" y="469836"/>
                  </a:lnTo>
                  <a:lnTo>
                    <a:pt x="993262" y="508246"/>
                  </a:lnTo>
                  <a:cubicBezTo>
                    <a:pt x="964373" y="524673"/>
                    <a:pt x="933220" y="544086"/>
                    <a:pt x="901167" y="565899"/>
                  </a:cubicBezTo>
                  <a:lnTo>
                    <a:pt x="817474" y="627601"/>
                  </a:lnTo>
                  <a:lnTo>
                    <a:pt x="793897" y="664975"/>
                  </a:lnTo>
                  <a:lnTo>
                    <a:pt x="811288" y="662016"/>
                  </a:lnTo>
                  <a:lnTo>
                    <a:pt x="816591" y="659271"/>
                  </a:lnTo>
                  <a:cubicBezTo>
                    <a:pt x="837222" y="647634"/>
                    <a:pt x="858843" y="634506"/>
                    <a:pt x="880756" y="620180"/>
                  </a:cubicBezTo>
                  <a:lnTo>
                    <a:pt x="927876" y="586739"/>
                  </a:lnTo>
                  <a:lnTo>
                    <a:pt x="934426" y="583016"/>
                  </a:lnTo>
                  <a:cubicBezTo>
                    <a:pt x="951971" y="571984"/>
                    <a:pt x="977146" y="551340"/>
                    <a:pt x="1004502" y="525539"/>
                  </a:cubicBezTo>
                  <a:lnTo>
                    <a:pt x="1015228" y="515114"/>
                  </a:lnTo>
                  <a:lnTo>
                    <a:pt x="1006251" y="525597"/>
                  </a:lnTo>
                  <a:cubicBezTo>
                    <a:pt x="973563" y="565207"/>
                    <a:pt x="958000" y="593241"/>
                    <a:pt x="970274" y="593642"/>
                  </a:cubicBezTo>
                  <a:lnTo>
                    <a:pt x="972145" y="593171"/>
                  </a:lnTo>
                  <a:lnTo>
                    <a:pt x="981473" y="591853"/>
                  </a:lnTo>
                  <a:cubicBezTo>
                    <a:pt x="1006985" y="586589"/>
                    <a:pt x="1064886" y="566971"/>
                    <a:pt x="1138292" y="538823"/>
                  </a:cubicBezTo>
                  <a:cubicBezTo>
                    <a:pt x="1146911" y="535452"/>
                    <a:pt x="1155531" y="532079"/>
                    <a:pt x="1164151" y="528709"/>
                  </a:cubicBezTo>
                  <a:cubicBezTo>
                    <a:pt x="1155661" y="532393"/>
                    <a:pt x="1147171" y="536079"/>
                    <a:pt x="1138680" y="539763"/>
                  </a:cubicBezTo>
                  <a:cubicBezTo>
                    <a:pt x="1042803" y="582136"/>
                    <a:pt x="977164" y="615835"/>
                    <a:pt x="979888" y="622439"/>
                  </a:cubicBezTo>
                  <a:lnTo>
                    <a:pt x="980330" y="622665"/>
                  </a:lnTo>
                  <a:lnTo>
                    <a:pt x="979922" y="623672"/>
                  </a:lnTo>
                  <a:cubicBezTo>
                    <a:pt x="980398" y="627553"/>
                    <a:pt x="987929" y="631338"/>
                    <a:pt x="1000931" y="634705"/>
                  </a:cubicBezTo>
                  <a:lnTo>
                    <a:pt x="1051696" y="642746"/>
                  </a:lnTo>
                  <a:lnTo>
                    <a:pt x="983809" y="647797"/>
                  </a:lnTo>
                  <a:cubicBezTo>
                    <a:pt x="957413" y="651054"/>
                    <a:pt x="928427" y="655822"/>
                    <a:pt x="898037" y="662086"/>
                  </a:cubicBezTo>
                  <a:lnTo>
                    <a:pt x="817229" y="681951"/>
                  </a:lnTo>
                  <a:lnTo>
                    <a:pt x="804073" y="691219"/>
                  </a:lnTo>
                  <a:lnTo>
                    <a:pt x="851681" y="701995"/>
                  </a:lnTo>
                  <a:lnTo>
                    <a:pt x="992916" y="681316"/>
                  </a:lnTo>
                  <a:lnTo>
                    <a:pt x="1075588" y="662302"/>
                  </a:lnTo>
                  <a:lnTo>
                    <a:pt x="1086562" y="660915"/>
                  </a:lnTo>
                  <a:cubicBezTo>
                    <a:pt x="1116548" y="655763"/>
                    <a:pt x="1162272" y="641835"/>
                    <a:pt x="1213842" y="622130"/>
                  </a:cubicBezTo>
                  <a:lnTo>
                    <a:pt x="1234236" y="613984"/>
                  </a:lnTo>
                  <a:lnTo>
                    <a:pt x="1216184" y="623187"/>
                  </a:lnTo>
                  <a:cubicBezTo>
                    <a:pt x="1149648" y="658650"/>
                    <a:pt x="1112834" y="687988"/>
                    <a:pt x="1129268" y="695404"/>
                  </a:cubicBezTo>
                  <a:lnTo>
                    <a:pt x="1132072" y="695811"/>
                  </a:lnTo>
                  <a:lnTo>
                    <a:pt x="1145468" y="699244"/>
                  </a:lnTo>
                  <a:cubicBezTo>
                    <a:pt x="1183040" y="706379"/>
                    <a:pt x="1272608" y="712162"/>
                    <a:pt x="1387992" y="715045"/>
                  </a:cubicBezTo>
                  <a:cubicBezTo>
                    <a:pt x="1401578" y="715294"/>
                    <a:pt x="1415164" y="715542"/>
                    <a:pt x="1428750" y="715792"/>
                  </a:cubicBezTo>
                  <a:cubicBezTo>
                    <a:pt x="1415164" y="716040"/>
                    <a:pt x="1401578" y="716290"/>
                    <a:pt x="1387992" y="716539"/>
                  </a:cubicBezTo>
                  <a:cubicBezTo>
                    <a:pt x="1234146" y="720383"/>
                    <a:pt x="1126198" y="729381"/>
                    <a:pt x="1126198" y="739869"/>
                  </a:cubicBezTo>
                  <a:lnTo>
                    <a:pt x="1126672" y="740423"/>
                  </a:lnTo>
                  <a:lnTo>
                    <a:pt x="1125554" y="741561"/>
                  </a:lnTo>
                  <a:cubicBezTo>
                    <a:pt x="1124028" y="747095"/>
                    <a:pt x="1132130" y="756447"/>
                    <a:pt x="1147892" y="768295"/>
                  </a:cubicBezTo>
                  <a:lnTo>
                    <a:pt x="1212292" y="807623"/>
                  </a:lnTo>
                  <a:lnTo>
                    <a:pt x="1117326" y="776480"/>
                  </a:lnTo>
                  <a:cubicBezTo>
                    <a:pt x="1079676" y="766126"/>
                    <a:pt x="1037666" y="756372"/>
                    <a:pt x="992916" y="747865"/>
                  </a:cubicBezTo>
                  <a:cubicBezTo>
                    <a:pt x="948165" y="739359"/>
                    <a:pt x="904909" y="732906"/>
                    <a:pt x="865005" y="728519"/>
                  </a:cubicBezTo>
                  <a:lnTo>
                    <a:pt x="849802" y="727180"/>
                  </a:lnTo>
                  <a:lnTo>
                    <a:pt x="805283" y="737257"/>
                  </a:lnTo>
                  <a:lnTo>
                    <a:pt x="819636" y="747435"/>
                  </a:lnTo>
                  <a:lnTo>
                    <a:pt x="930351" y="775572"/>
                  </a:lnTo>
                  <a:lnTo>
                    <a:pt x="997282" y="786936"/>
                  </a:lnTo>
                  <a:lnTo>
                    <a:pt x="1005818" y="789284"/>
                  </a:lnTo>
                  <a:cubicBezTo>
                    <a:pt x="1029558" y="794695"/>
                    <a:pt x="1067625" y="798459"/>
                    <a:pt x="1111787" y="799752"/>
                  </a:cubicBezTo>
                  <a:lnTo>
                    <a:pt x="1129360" y="800002"/>
                  </a:lnTo>
                  <a:lnTo>
                    <a:pt x="1113193" y="801253"/>
                  </a:lnTo>
                  <a:cubicBezTo>
                    <a:pt x="1053128" y="807003"/>
                    <a:pt x="1016908" y="817364"/>
                    <a:pt x="1026771" y="827896"/>
                  </a:cubicBezTo>
                  <a:lnTo>
                    <a:pt x="1028718" y="829059"/>
                  </a:lnTo>
                  <a:lnTo>
                    <a:pt x="1037561" y="835713"/>
                  </a:lnTo>
                  <a:cubicBezTo>
                    <a:pt x="1063129" y="852535"/>
                    <a:pt x="1127533" y="884341"/>
                    <a:pt x="1211904" y="921941"/>
                  </a:cubicBezTo>
                  <a:cubicBezTo>
                    <a:pt x="1221867" y="926301"/>
                    <a:pt x="1231829" y="930661"/>
                    <a:pt x="1241791" y="935022"/>
                  </a:cubicBezTo>
                  <a:cubicBezTo>
                    <a:pt x="1231676" y="931029"/>
                    <a:pt x="1221560" y="927037"/>
                    <a:pt x="1211445" y="923045"/>
                  </a:cubicBezTo>
                  <a:cubicBezTo>
                    <a:pt x="1096587" y="878593"/>
                    <a:pt x="1014058" y="852058"/>
                    <a:pt x="1010834" y="859807"/>
                  </a:cubicBezTo>
                  <a:lnTo>
                    <a:pt x="1011014" y="860362"/>
                  </a:lnTo>
                  <a:lnTo>
                    <a:pt x="1009838" y="860860"/>
                  </a:lnTo>
                  <a:cubicBezTo>
                    <a:pt x="1007009" y="864480"/>
                    <a:pt x="1010121" y="873880"/>
                    <a:pt x="1018126" y="887480"/>
                  </a:cubicBezTo>
                  <a:lnTo>
                    <a:pt x="1053621" y="936336"/>
                  </a:lnTo>
                  <a:lnTo>
                    <a:pt x="993024" y="884132"/>
                  </a:lnTo>
                  <a:cubicBezTo>
                    <a:pt x="968388" y="864908"/>
                    <a:pt x="940345" y="844787"/>
                    <a:pt x="909894" y="824745"/>
                  </a:cubicBezTo>
                  <a:cubicBezTo>
                    <a:pt x="879442" y="804703"/>
                    <a:pt x="849464" y="786638"/>
                    <a:pt x="821328" y="771130"/>
                  </a:cubicBezTo>
                  <a:lnTo>
                    <a:pt x="810506" y="765467"/>
                  </a:lnTo>
                  <a:lnTo>
                    <a:pt x="793056" y="762442"/>
                  </a:lnTo>
                  <a:lnTo>
                    <a:pt x="815496" y="798013"/>
                  </a:lnTo>
                  <a:lnTo>
                    <a:pt x="826011" y="806849"/>
                  </a:lnTo>
                  <a:cubicBezTo>
                    <a:pt x="849338" y="825066"/>
                    <a:pt x="874862" y="843709"/>
                    <a:pt x="901905" y="862113"/>
                  </a:cubicBezTo>
                  <a:lnTo>
                    <a:pt x="963103" y="900425"/>
                  </a:lnTo>
                  <a:lnTo>
                    <a:pt x="970542" y="906194"/>
                  </a:lnTo>
                  <a:cubicBezTo>
                    <a:pt x="991689" y="921140"/>
                    <a:pt x="1027590" y="940276"/>
                    <a:pt x="1070485" y="959453"/>
                  </a:cubicBezTo>
                  <a:lnTo>
                    <a:pt x="1087661" y="966825"/>
                  </a:lnTo>
                  <a:lnTo>
                    <a:pt x="1071258" y="961499"/>
                  </a:lnTo>
                  <a:cubicBezTo>
                    <a:pt x="1009872" y="942798"/>
                    <a:pt x="970060" y="938299"/>
                    <a:pt x="975487" y="952653"/>
                  </a:cubicBezTo>
                  <a:lnTo>
                    <a:pt x="976930" y="954585"/>
                  </a:lnTo>
                  <a:lnTo>
                    <a:pt x="982926" y="964713"/>
                  </a:lnTo>
                  <a:cubicBezTo>
                    <a:pt x="1001244" y="991619"/>
                    <a:pt x="1051668" y="1049005"/>
                    <a:pt x="1119375" y="1120181"/>
                  </a:cubicBezTo>
                  <a:cubicBezTo>
                    <a:pt x="1127401" y="1128507"/>
                    <a:pt x="1135428" y="1136833"/>
                    <a:pt x="1143454" y="1145160"/>
                  </a:cubicBezTo>
                  <a:cubicBezTo>
                    <a:pt x="1135129" y="1137133"/>
                    <a:pt x="1126802" y="1129107"/>
                    <a:pt x="1118476" y="1121080"/>
                  </a:cubicBezTo>
                  <a:cubicBezTo>
                    <a:pt x="1023573" y="1030805"/>
                    <a:pt x="953191" y="971254"/>
                    <a:pt x="946879" y="977566"/>
                  </a:cubicBezTo>
                  <a:lnTo>
                    <a:pt x="946831" y="978184"/>
                  </a:lnTo>
                  <a:lnTo>
                    <a:pt x="945473" y="978196"/>
                  </a:lnTo>
                  <a:cubicBezTo>
                    <a:pt x="941225" y="980608"/>
                    <a:pt x="940472" y="991113"/>
                    <a:pt x="942828" y="1007729"/>
                  </a:cubicBezTo>
                  <a:lnTo>
                    <a:pt x="957917" y="1070156"/>
                  </a:lnTo>
                  <a:lnTo>
                    <a:pt x="919506" y="994260"/>
                  </a:lnTo>
                  <a:cubicBezTo>
                    <a:pt x="903079" y="965369"/>
                    <a:pt x="883666" y="934216"/>
                    <a:pt x="861854" y="902165"/>
                  </a:cubicBezTo>
                  <a:lnTo>
                    <a:pt x="803262" y="822690"/>
                  </a:lnTo>
                  <a:lnTo>
                    <a:pt x="761529" y="796363"/>
                  </a:lnTo>
                  <a:lnTo>
                    <a:pt x="763383" y="807260"/>
                  </a:lnTo>
                  <a:lnTo>
                    <a:pt x="768436" y="817021"/>
                  </a:lnTo>
                  <a:cubicBezTo>
                    <a:pt x="780073" y="837652"/>
                    <a:pt x="793201" y="859274"/>
                    <a:pt x="807526" y="881186"/>
                  </a:cubicBezTo>
                  <a:lnTo>
                    <a:pt x="840968" y="928307"/>
                  </a:lnTo>
                  <a:lnTo>
                    <a:pt x="844691" y="934856"/>
                  </a:lnTo>
                  <a:cubicBezTo>
                    <a:pt x="855722" y="952400"/>
                    <a:pt x="876367" y="977576"/>
                    <a:pt x="902167" y="1004932"/>
                  </a:cubicBezTo>
                  <a:lnTo>
                    <a:pt x="912593" y="1015659"/>
                  </a:lnTo>
                  <a:lnTo>
                    <a:pt x="902110" y="1006681"/>
                  </a:lnTo>
                  <a:cubicBezTo>
                    <a:pt x="862500" y="973993"/>
                    <a:pt x="834466" y="958430"/>
                    <a:pt x="834064" y="970705"/>
                  </a:cubicBezTo>
                  <a:lnTo>
                    <a:pt x="834536" y="972576"/>
                  </a:lnTo>
                  <a:lnTo>
                    <a:pt x="835853" y="981903"/>
                  </a:lnTo>
                  <a:cubicBezTo>
                    <a:pt x="841117" y="1007414"/>
                    <a:pt x="860735" y="1065317"/>
                    <a:pt x="888884" y="1138722"/>
                  </a:cubicBezTo>
                  <a:cubicBezTo>
                    <a:pt x="892255" y="1147342"/>
                    <a:pt x="895627" y="1155961"/>
                    <a:pt x="898998" y="1164581"/>
                  </a:cubicBezTo>
                  <a:cubicBezTo>
                    <a:pt x="895314" y="1156091"/>
                    <a:pt x="891628" y="1147601"/>
                    <a:pt x="887944" y="1139110"/>
                  </a:cubicBezTo>
                  <a:cubicBezTo>
                    <a:pt x="845570" y="1043233"/>
                    <a:pt x="811871" y="977595"/>
                    <a:pt x="805267" y="980319"/>
                  </a:cubicBezTo>
                  <a:lnTo>
                    <a:pt x="805042" y="980761"/>
                  </a:lnTo>
                  <a:lnTo>
                    <a:pt x="804034" y="980352"/>
                  </a:lnTo>
                  <a:cubicBezTo>
                    <a:pt x="800154" y="980829"/>
                    <a:pt x="796368" y="988359"/>
                    <a:pt x="793002" y="1001361"/>
                  </a:cubicBezTo>
                  <a:lnTo>
                    <a:pt x="784961" y="1052127"/>
                  </a:lnTo>
                  <a:lnTo>
                    <a:pt x="779909" y="984240"/>
                  </a:lnTo>
                  <a:cubicBezTo>
                    <a:pt x="776653" y="957842"/>
                    <a:pt x="771885" y="928856"/>
                    <a:pt x="765620" y="898468"/>
                  </a:cubicBezTo>
                  <a:lnTo>
                    <a:pt x="746757" y="821733"/>
                  </a:lnTo>
                  <a:lnTo>
                    <a:pt x="735355" y="805549"/>
                  </a:lnTo>
                  <a:lnTo>
                    <a:pt x="725026" y="851182"/>
                  </a:lnTo>
                  <a:lnTo>
                    <a:pt x="745778" y="992917"/>
                  </a:lnTo>
                  <a:lnTo>
                    <a:pt x="764792" y="1075588"/>
                  </a:lnTo>
                  <a:lnTo>
                    <a:pt x="766179" y="1086562"/>
                  </a:lnTo>
                  <a:cubicBezTo>
                    <a:pt x="771331" y="1116549"/>
                    <a:pt x="785259" y="1162273"/>
                    <a:pt x="804964" y="1213843"/>
                  </a:cubicBezTo>
                  <a:lnTo>
                    <a:pt x="813110" y="1234236"/>
                  </a:lnTo>
                  <a:lnTo>
                    <a:pt x="803907" y="1216185"/>
                  </a:lnTo>
                  <a:cubicBezTo>
                    <a:pt x="768444" y="1149648"/>
                    <a:pt x="739106" y="1112834"/>
                    <a:pt x="731690" y="1129268"/>
                  </a:cubicBezTo>
                  <a:lnTo>
                    <a:pt x="731283" y="1132072"/>
                  </a:lnTo>
                  <a:lnTo>
                    <a:pt x="727850" y="1145469"/>
                  </a:lnTo>
                  <a:cubicBezTo>
                    <a:pt x="720715" y="1183041"/>
                    <a:pt x="714932" y="1272608"/>
                    <a:pt x="712049" y="1387992"/>
                  </a:cubicBezTo>
                  <a:cubicBezTo>
                    <a:pt x="711800" y="1401578"/>
                    <a:pt x="711552" y="1415164"/>
                    <a:pt x="711302" y="1428750"/>
                  </a:cubicBezTo>
                  <a:cubicBezTo>
                    <a:pt x="711054" y="1415164"/>
                    <a:pt x="710804" y="1401578"/>
                    <a:pt x="710555" y="1387992"/>
                  </a:cubicBezTo>
                  <a:cubicBezTo>
                    <a:pt x="706711" y="1234147"/>
                    <a:pt x="697713" y="1126198"/>
                    <a:pt x="687225" y="1126198"/>
                  </a:cubicBezTo>
                  <a:lnTo>
                    <a:pt x="686671" y="1126672"/>
                  </a:lnTo>
                  <a:lnTo>
                    <a:pt x="685533" y="1125555"/>
                  </a:lnTo>
                  <a:cubicBezTo>
                    <a:pt x="679999" y="1124028"/>
                    <a:pt x="670647" y="1132131"/>
                    <a:pt x="658799" y="1147892"/>
                  </a:cubicBezTo>
                  <a:lnTo>
                    <a:pt x="619471" y="1212292"/>
                  </a:lnTo>
                  <a:lnTo>
                    <a:pt x="650614" y="1117326"/>
                  </a:lnTo>
                  <a:cubicBezTo>
                    <a:pt x="660968" y="1079677"/>
                    <a:pt x="670722" y="1037667"/>
                    <a:pt x="679229" y="992916"/>
                  </a:cubicBezTo>
                  <a:cubicBezTo>
                    <a:pt x="687735" y="948165"/>
                    <a:pt x="694189" y="904909"/>
                    <a:pt x="698575" y="865005"/>
                  </a:cubicBezTo>
                  <a:lnTo>
                    <a:pt x="699560" y="853823"/>
                  </a:lnTo>
                  <a:lnTo>
                    <a:pt x="688853" y="806520"/>
                  </a:lnTo>
                  <a:lnTo>
                    <a:pt x="680190" y="818736"/>
                  </a:lnTo>
                  <a:lnTo>
                    <a:pt x="651955" y="929843"/>
                  </a:lnTo>
                  <a:lnTo>
                    <a:pt x="640591" y="996774"/>
                  </a:lnTo>
                  <a:lnTo>
                    <a:pt x="638242" y="1005309"/>
                  </a:lnTo>
                  <a:cubicBezTo>
                    <a:pt x="632831" y="1029050"/>
                    <a:pt x="629067" y="1067117"/>
                    <a:pt x="627774" y="1111279"/>
                  </a:cubicBezTo>
                  <a:lnTo>
                    <a:pt x="627524" y="1128851"/>
                  </a:lnTo>
                  <a:lnTo>
                    <a:pt x="626273" y="1112685"/>
                  </a:lnTo>
                  <a:cubicBezTo>
                    <a:pt x="620523" y="1052619"/>
                    <a:pt x="610162" y="1016399"/>
                    <a:pt x="599630" y="1026262"/>
                  </a:cubicBezTo>
                  <a:lnTo>
                    <a:pt x="598468" y="1028209"/>
                  </a:lnTo>
                  <a:lnTo>
                    <a:pt x="591813" y="1037053"/>
                  </a:lnTo>
                  <a:cubicBezTo>
                    <a:pt x="574991" y="1062621"/>
                    <a:pt x="543185" y="1127025"/>
                    <a:pt x="505586" y="1211395"/>
                  </a:cubicBezTo>
                  <a:cubicBezTo>
                    <a:pt x="501225" y="1221358"/>
                    <a:pt x="496866" y="1231320"/>
                    <a:pt x="492505" y="1241282"/>
                  </a:cubicBezTo>
                  <a:cubicBezTo>
                    <a:pt x="496498" y="1231167"/>
                    <a:pt x="500489" y="1221052"/>
                    <a:pt x="504482" y="1210936"/>
                  </a:cubicBezTo>
                  <a:cubicBezTo>
                    <a:pt x="548934" y="1096079"/>
                    <a:pt x="575469" y="1013549"/>
                    <a:pt x="567719" y="1010325"/>
                  </a:cubicBezTo>
                  <a:lnTo>
                    <a:pt x="567164" y="1010505"/>
                  </a:lnTo>
                  <a:lnTo>
                    <a:pt x="566666" y="1009330"/>
                  </a:lnTo>
                  <a:cubicBezTo>
                    <a:pt x="563047" y="1006500"/>
                    <a:pt x="553646" y="1009613"/>
                    <a:pt x="540046" y="1017617"/>
                  </a:cubicBezTo>
                  <a:lnTo>
                    <a:pt x="491190" y="1053112"/>
                  </a:lnTo>
                  <a:lnTo>
                    <a:pt x="543394" y="992515"/>
                  </a:lnTo>
                  <a:cubicBezTo>
                    <a:pt x="562618" y="967879"/>
                    <a:pt x="582739" y="939836"/>
                    <a:pt x="602782" y="909385"/>
                  </a:cubicBezTo>
                  <a:cubicBezTo>
                    <a:pt x="622823" y="878933"/>
                    <a:pt x="640889" y="848955"/>
                    <a:pt x="656397" y="820819"/>
                  </a:cubicBezTo>
                  <a:lnTo>
                    <a:pt x="660562" y="812859"/>
                  </a:lnTo>
                  <a:lnTo>
                    <a:pt x="663540" y="795681"/>
                  </a:lnTo>
                  <a:lnTo>
                    <a:pt x="625261" y="819829"/>
                  </a:lnTo>
                  <a:lnTo>
                    <a:pt x="620904" y="825015"/>
                  </a:lnTo>
                  <a:cubicBezTo>
                    <a:pt x="602687" y="848342"/>
                    <a:pt x="584044" y="873866"/>
                    <a:pt x="565639" y="900909"/>
                  </a:cubicBezTo>
                  <a:lnTo>
                    <a:pt x="527329" y="962106"/>
                  </a:lnTo>
                  <a:lnTo>
                    <a:pt x="521559" y="969546"/>
                  </a:lnTo>
                  <a:cubicBezTo>
                    <a:pt x="506612" y="990693"/>
                    <a:pt x="487477" y="1026594"/>
                    <a:pt x="468299" y="1069489"/>
                  </a:cubicBezTo>
                  <a:lnTo>
                    <a:pt x="460929" y="1086665"/>
                  </a:lnTo>
                  <a:lnTo>
                    <a:pt x="466254" y="1070262"/>
                  </a:lnTo>
                  <a:cubicBezTo>
                    <a:pt x="484955" y="1008876"/>
                    <a:pt x="489454" y="969063"/>
                    <a:pt x="475101" y="974491"/>
                  </a:cubicBezTo>
                  <a:lnTo>
                    <a:pt x="473168" y="975933"/>
                  </a:lnTo>
                  <a:lnTo>
                    <a:pt x="463039" y="981930"/>
                  </a:lnTo>
                  <a:cubicBezTo>
                    <a:pt x="436133" y="1000248"/>
                    <a:pt x="378749" y="1050672"/>
                    <a:pt x="307572" y="1118378"/>
                  </a:cubicBezTo>
                  <a:cubicBezTo>
                    <a:pt x="299246" y="1126405"/>
                    <a:pt x="290920" y="1134432"/>
                    <a:pt x="282593" y="1142458"/>
                  </a:cubicBezTo>
                  <a:cubicBezTo>
                    <a:pt x="290621" y="1134132"/>
                    <a:pt x="298647" y="1125805"/>
                    <a:pt x="306673" y="1117479"/>
                  </a:cubicBezTo>
                  <a:cubicBezTo>
                    <a:pt x="396948" y="1022577"/>
                    <a:pt x="456500" y="952195"/>
                    <a:pt x="450188" y="945883"/>
                  </a:cubicBezTo>
                  <a:lnTo>
                    <a:pt x="449569" y="945835"/>
                  </a:lnTo>
                  <a:lnTo>
                    <a:pt x="449557" y="944478"/>
                  </a:lnTo>
                  <a:cubicBezTo>
                    <a:pt x="447145" y="940228"/>
                    <a:pt x="436640" y="939476"/>
                    <a:pt x="420024" y="941831"/>
                  </a:cubicBezTo>
                  <a:lnTo>
                    <a:pt x="357598" y="956920"/>
                  </a:lnTo>
                  <a:lnTo>
                    <a:pt x="433494" y="918510"/>
                  </a:lnTo>
                  <a:cubicBezTo>
                    <a:pt x="462383" y="902083"/>
                    <a:pt x="493537" y="882670"/>
                    <a:pt x="525589" y="860857"/>
                  </a:cubicBezTo>
                  <a:lnTo>
                    <a:pt x="606459" y="801236"/>
                  </a:lnTo>
                  <a:lnTo>
                    <a:pt x="630976" y="762372"/>
                  </a:lnTo>
                  <a:lnTo>
                    <a:pt x="616112" y="764901"/>
                  </a:lnTo>
                  <a:lnTo>
                    <a:pt x="611298" y="767394"/>
                  </a:lnTo>
                  <a:cubicBezTo>
                    <a:pt x="590667" y="779030"/>
                    <a:pt x="569046" y="792159"/>
                    <a:pt x="547133" y="806483"/>
                  </a:cubicBezTo>
                  <a:lnTo>
                    <a:pt x="500014" y="839925"/>
                  </a:lnTo>
                  <a:lnTo>
                    <a:pt x="493463" y="843649"/>
                  </a:lnTo>
                  <a:cubicBezTo>
                    <a:pt x="475919" y="854680"/>
                    <a:pt x="450744" y="875325"/>
                    <a:pt x="423387" y="901125"/>
                  </a:cubicBezTo>
                  <a:lnTo>
                    <a:pt x="412661" y="911550"/>
                  </a:lnTo>
                  <a:lnTo>
                    <a:pt x="421638" y="901067"/>
                  </a:lnTo>
                  <a:cubicBezTo>
                    <a:pt x="454327" y="861458"/>
                    <a:pt x="469890" y="833423"/>
                    <a:pt x="457616" y="833022"/>
                  </a:cubicBezTo>
                  <a:lnTo>
                    <a:pt x="455744" y="833493"/>
                  </a:lnTo>
                  <a:lnTo>
                    <a:pt x="446416" y="834810"/>
                  </a:lnTo>
                  <a:cubicBezTo>
                    <a:pt x="420904" y="840075"/>
                    <a:pt x="363003" y="859693"/>
                    <a:pt x="289597" y="887841"/>
                  </a:cubicBezTo>
                  <a:cubicBezTo>
                    <a:pt x="280978" y="891213"/>
                    <a:pt x="272358" y="894585"/>
                    <a:pt x="263738" y="897955"/>
                  </a:cubicBezTo>
                  <a:cubicBezTo>
                    <a:pt x="272230" y="894271"/>
                    <a:pt x="280720" y="890585"/>
                    <a:pt x="289210" y="886900"/>
                  </a:cubicBezTo>
                  <a:cubicBezTo>
                    <a:pt x="385087" y="844528"/>
                    <a:pt x="450725" y="810829"/>
                    <a:pt x="448001" y="804225"/>
                  </a:cubicBezTo>
                  <a:lnTo>
                    <a:pt x="447559" y="803999"/>
                  </a:lnTo>
                  <a:lnTo>
                    <a:pt x="447967" y="802993"/>
                  </a:lnTo>
                  <a:cubicBezTo>
                    <a:pt x="447491" y="799111"/>
                    <a:pt x="439960" y="795326"/>
                    <a:pt x="426959" y="791958"/>
                  </a:cubicBezTo>
                  <a:lnTo>
                    <a:pt x="376194" y="783918"/>
                  </a:lnTo>
                  <a:lnTo>
                    <a:pt x="444081" y="778867"/>
                  </a:lnTo>
                  <a:cubicBezTo>
                    <a:pt x="470477" y="775610"/>
                    <a:pt x="499464" y="770842"/>
                    <a:pt x="529852" y="764578"/>
                  </a:cubicBezTo>
                  <a:lnTo>
                    <a:pt x="607935" y="745383"/>
                  </a:lnTo>
                  <a:lnTo>
                    <a:pt x="619283" y="737388"/>
                  </a:lnTo>
                  <a:lnTo>
                    <a:pt x="574180" y="727179"/>
                  </a:lnTo>
                  <a:lnTo>
                    <a:pt x="435832" y="747435"/>
                  </a:lnTo>
                  <a:lnTo>
                    <a:pt x="353162" y="766448"/>
                  </a:lnTo>
                  <a:lnTo>
                    <a:pt x="342188" y="767835"/>
                  </a:lnTo>
                  <a:cubicBezTo>
                    <a:pt x="312200" y="772987"/>
                    <a:pt x="266476" y="786915"/>
                    <a:pt x="214906" y="806620"/>
                  </a:cubicBezTo>
                  <a:lnTo>
                    <a:pt x="194514" y="814766"/>
                  </a:lnTo>
                  <a:lnTo>
                    <a:pt x="212564" y="805563"/>
                  </a:lnTo>
                  <a:cubicBezTo>
                    <a:pt x="279102" y="770100"/>
                    <a:pt x="315916" y="740762"/>
                    <a:pt x="299482" y="733346"/>
                  </a:cubicBezTo>
                  <a:lnTo>
                    <a:pt x="296678" y="732939"/>
                  </a:lnTo>
                  <a:lnTo>
                    <a:pt x="283280" y="729506"/>
                  </a:lnTo>
                  <a:cubicBezTo>
                    <a:pt x="245708" y="722371"/>
                    <a:pt x="156142" y="716588"/>
                    <a:pt x="40758" y="713705"/>
                  </a:cubicBezTo>
                  <a:cubicBezTo>
                    <a:pt x="27172" y="713456"/>
                    <a:pt x="13586" y="713208"/>
                    <a:pt x="0" y="712958"/>
                  </a:cubicBezTo>
                  <a:cubicBezTo>
                    <a:pt x="13586" y="712710"/>
                    <a:pt x="27172" y="712460"/>
                    <a:pt x="40758" y="712211"/>
                  </a:cubicBezTo>
                  <a:cubicBezTo>
                    <a:pt x="194602" y="708367"/>
                    <a:pt x="302552" y="699369"/>
                    <a:pt x="302552" y="688881"/>
                  </a:cubicBezTo>
                  <a:lnTo>
                    <a:pt x="302078" y="688327"/>
                  </a:lnTo>
                  <a:lnTo>
                    <a:pt x="303196" y="687189"/>
                  </a:lnTo>
                  <a:cubicBezTo>
                    <a:pt x="304722" y="681655"/>
                    <a:pt x="296618" y="672303"/>
                    <a:pt x="280858" y="660455"/>
                  </a:cubicBezTo>
                  <a:lnTo>
                    <a:pt x="216458" y="621127"/>
                  </a:lnTo>
                  <a:lnTo>
                    <a:pt x="311424" y="652270"/>
                  </a:lnTo>
                  <a:cubicBezTo>
                    <a:pt x="349072" y="662624"/>
                    <a:pt x="391082" y="672378"/>
                    <a:pt x="435834" y="680886"/>
                  </a:cubicBezTo>
                  <a:cubicBezTo>
                    <a:pt x="480585" y="689392"/>
                    <a:pt x="523841" y="695846"/>
                    <a:pt x="563745" y="700232"/>
                  </a:cubicBezTo>
                  <a:lnTo>
                    <a:pt x="575516" y="701269"/>
                  </a:lnTo>
                  <a:lnTo>
                    <a:pt x="621212" y="690925"/>
                  </a:lnTo>
                  <a:lnTo>
                    <a:pt x="606849" y="680740"/>
                  </a:lnTo>
                  <a:lnTo>
                    <a:pt x="498397" y="653179"/>
                  </a:lnTo>
                  <a:lnTo>
                    <a:pt x="431468" y="641815"/>
                  </a:lnTo>
                  <a:lnTo>
                    <a:pt x="422932" y="639466"/>
                  </a:lnTo>
                  <a:cubicBezTo>
                    <a:pt x="399191" y="634054"/>
                    <a:pt x="361124" y="630290"/>
                    <a:pt x="316961" y="628998"/>
                  </a:cubicBezTo>
                  <a:lnTo>
                    <a:pt x="299390" y="628748"/>
                  </a:lnTo>
                  <a:lnTo>
                    <a:pt x="315556" y="627497"/>
                  </a:lnTo>
                  <a:cubicBezTo>
                    <a:pt x="375622" y="621747"/>
                    <a:pt x="411842" y="611386"/>
                    <a:pt x="401979" y="600854"/>
                  </a:cubicBezTo>
                  <a:lnTo>
                    <a:pt x="400032" y="599692"/>
                  </a:lnTo>
                  <a:lnTo>
                    <a:pt x="391188" y="593036"/>
                  </a:lnTo>
                  <a:cubicBezTo>
                    <a:pt x="365619" y="576215"/>
                    <a:pt x="301217" y="544409"/>
                    <a:pt x="216846" y="506809"/>
                  </a:cubicBezTo>
                  <a:cubicBezTo>
                    <a:pt x="206883" y="502449"/>
                    <a:pt x="196921" y="498090"/>
                    <a:pt x="186959" y="493728"/>
                  </a:cubicBezTo>
                  <a:cubicBezTo>
                    <a:pt x="197074" y="497722"/>
                    <a:pt x="207190" y="501713"/>
                    <a:pt x="217305" y="505706"/>
                  </a:cubicBezTo>
                  <a:cubicBezTo>
                    <a:pt x="332162" y="550157"/>
                    <a:pt x="414692" y="576692"/>
                    <a:pt x="417916" y="568943"/>
                  </a:cubicBezTo>
                  <a:lnTo>
                    <a:pt x="417736" y="568388"/>
                  </a:lnTo>
                  <a:lnTo>
                    <a:pt x="418912" y="567890"/>
                  </a:lnTo>
                  <a:cubicBezTo>
                    <a:pt x="421741" y="564271"/>
                    <a:pt x="418627" y="554869"/>
                    <a:pt x="410624" y="541270"/>
                  </a:cubicBezTo>
                  <a:lnTo>
                    <a:pt x="375129" y="492414"/>
                  </a:lnTo>
                  <a:lnTo>
                    <a:pt x="435726" y="544618"/>
                  </a:lnTo>
                  <a:cubicBezTo>
                    <a:pt x="460361" y="563842"/>
                    <a:pt x="488404" y="583963"/>
                    <a:pt x="518856" y="604006"/>
                  </a:cubicBezTo>
                  <a:cubicBezTo>
                    <a:pt x="549307" y="624048"/>
                    <a:pt x="579285" y="642114"/>
                    <a:pt x="607422" y="657621"/>
                  </a:cubicBezTo>
                  <a:lnTo>
                    <a:pt x="615801" y="662006"/>
                  </a:lnTo>
                  <a:lnTo>
                    <a:pt x="629743" y="664422"/>
                  </a:lnTo>
                  <a:lnTo>
                    <a:pt x="603122" y="622224"/>
                  </a:lnTo>
                  <a:lnTo>
                    <a:pt x="602738" y="621901"/>
                  </a:lnTo>
                  <a:cubicBezTo>
                    <a:pt x="579411" y="603685"/>
                    <a:pt x="553887" y="585041"/>
                    <a:pt x="526843" y="566636"/>
                  </a:cubicBezTo>
                  <a:lnTo>
                    <a:pt x="465647" y="528325"/>
                  </a:lnTo>
                  <a:lnTo>
                    <a:pt x="458208" y="522556"/>
                  </a:lnTo>
                  <a:cubicBezTo>
                    <a:pt x="437060" y="507609"/>
                    <a:pt x="401159" y="488473"/>
                    <a:pt x="358264" y="469295"/>
                  </a:cubicBezTo>
                  <a:lnTo>
                    <a:pt x="341089" y="461925"/>
                  </a:lnTo>
                  <a:lnTo>
                    <a:pt x="357490" y="467250"/>
                  </a:lnTo>
                  <a:cubicBezTo>
                    <a:pt x="418878" y="485952"/>
                    <a:pt x="458690" y="490451"/>
                    <a:pt x="453263" y="476097"/>
                  </a:cubicBezTo>
                  <a:lnTo>
                    <a:pt x="451820" y="474165"/>
                  </a:lnTo>
                  <a:lnTo>
                    <a:pt x="445823" y="464035"/>
                  </a:lnTo>
                  <a:cubicBezTo>
                    <a:pt x="427505" y="437129"/>
                    <a:pt x="377082" y="379746"/>
                    <a:pt x="309375" y="308569"/>
                  </a:cubicBezTo>
                  <a:cubicBezTo>
                    <a:pt x="301349" y="300243"/>
                    <a:pt x="293322" y="291917"/>
                    <a:pt x="285296" y="283590"/>
                  </a:cubicBezTo>
                  <a:cubicBezTo>
                    <a:pt x="293621" y="291617"/>
                    <a:pt x="301948" y="299643"/>
                    <a:pt x="310275" y="307670"/>
                  </a:cubicBezTo>
                  <a:cubicBezTo>
                    <a:pt x="405176" y="397944"/>
                    <a:pt x="475559" y="457497"/>
                    <a:pt x="481871" y="451185"/>
                  </a:cubicBezTo>
                  <a:lnTo>
                    <a:pt x="481919" y="450566"/>
                  </a:lnTo>
                  <a:lnTo>
                    <a:pt x="483277" y="450554"/>
                  </a:lnTo>
                  <a:cubicBezTo>
                    <a:pt x="487525" y="448142"/>
                    <a:pt x="488277" y="437636"/>
                    <a:pt x="485922" y="421021"/>
                  </a:cubicBezTo>
                  <a:lnTo>
                    <a:pt x="470833" y="358594"/>
                  </a:lnTo>
                  <a:lnTo>
                    <a:pt x="509244" y="434490"/>
                  </a:lnTo>
                  <a:cubicBezTo>
                    <a:pt x="525670" y="463379"/>
                    <a:pt x="545083" y="494533"/>
                    <a:pt x="566895" y="526586"/>
                  </a:cubicBezTo>
                  <a:lnTo>
                    <a:pt x="629627" y="611675"/>
                  </a:lnTo>
                  <a:lnTo>
                    <a:pt x="664132" y="633443"/>
                  </a:lnTo>
                  <a:lnTo>
                    <a:pt x="660498" y="612085"/>
                  </a:lnTo>
                  <a:lnTo>
                    <a:pt x="660313" y="611729"/>
                  </a:lnTo>
                  <a:cubicBezTo>
                    <a:pt x="648676" y="591098"/>
                    <a:pt x="635548" y="569476"/>
                    <a:pt x="621223" y="547563"/>
                  </a:cubicBezTo>
                  <a:lnTo>
                    <a:pt x="587782" y="500444"/>
                  </a:lnTo>
                  <a:lnTo>
                    <a:pt x="584059" y="493894"/>
                  </a:lnTo>
                  <a:cubicBezTo>
                    <a:pt x="573027" y="476349"/>
                    <a:pt x="552382" y="451173"/>
                    <a:pt x="526583" y="423817"/>
                  </a:cubicBezTo>
                  <a:lnTo>
                    <a:pt x="516157" y="413091"/>
                  </a:lnTo>
                  <a:lnTo>
                    <a:pt x="526639" y="422068"/>
                  </a:lnTo>
                  <a:cubicBezTo>
                    <a:pt x="566250" y="454757"/>
                    <a:pt x="594284" y="470320"/>
                    <a:pt x="594686" y="458045"/>
                  </a:cubicBezTo>
                  <a:lnTo>
                    <a:pt x="594214" y="456174"/>
                  </a:lnTo>
                  <a:lnTo>
                    <a:pt x="592897" y="446846"/>
                  </a:lnTo>
                  <a:cubicBezTo>
                    <a:pt x="587633" y="421334"/>
                    <a:pt x="568015" y="363434"/>
                    <a:pt x="539866" y="290028"/>
                  </a:cubicBezTo>
                  <a:cubicBezTo>
                    <a:pt x="536495" y="281408"/>
                    <a:pt x="533123" y="272789"/>
                    <a:pt x="529752" y="264169"/>
                  </a:cubicBezTo>
                  <a:cubicBezTo>
                    <a:pt x="533436" y="272659"/>
                    <a:pt x="537122" y="281149"/>
                    <a:pt x="540807" y="289640"/>
                  </a:cubicBezTo>
                  <a:cubicBezTo>
                    <a:pt x="583179" y="385516"/>
                    <a:pt x="616879" y="451156"/>
                    <a:pt x="623483" y="448432"/>
                  </a:cubicBezTo>
                  <a:lnTo>
                    <a:pt x="623708" y="447989"/>
                  </a:lnTo>
                  <a:lnTo>
                    <a:pt x="624716" y="448398"/>
                  </a:lnTo>
                  <a:cubicBezTo>
                    <a:pt x="628596" y="447922"/>
                    <a:pt x="632381" y="440390"/>
                    <a:pt x="635748" y="427389"/>
                  </a:cubicBezTo>
                  <a:lnTo>
                    <a:pt x="643789" y="376624"/>
                  </a:lnTo>
                  <a:lnTo>
                    <a:pt x="648841" y="444511"/>
                  </a:lnTo>
                  <a:cubicBezTo>
                    <a:pt x="652097" y="470906"/>
                    <a:pt x="656865" y="499893"/>
                    <a:pt x="663129" y="530282"/>
                  </a:cubicBezTo>
                  <a:lnTo>
                    <a:pt x="683325" y="612438"/>
                  </a:lnTo>
                  <a:lnTo>
                    <a:pt x="689186" y="620758"/>
                  </a:lnTo>
                  <a:lnTo>
                    <a:pt x="699842" y="573682"/>
                  </a:lnTo>
                  <a:lnTo>
                    <a:pt x="679659" y="435833"/>
                  </a:lnTo>
                  <a:lnTo>
                    <a:pt x="660645" y="353162"/>
                  </a:lnTo>
                  <a:lnTo>
                    <a:pt x="659258" y="342188"/>
                  </a:lnTo>
                  <a:cubicBezTo>
                    <a:pt x="654106" y="312201"/>
                    <a:pt x="640178" y="266477"/>
                    <a:pt x="620473" y="214907"/>
                  </a:cubicBezTo>
                  <a:lnTo>
                    <a:pt x="612327" y="194514"/>
                  </a:lnTo>
                  <a:lnTo>
                    <a:pt x="621530" y="212565"/>
                  </a:lnTo>
                  <a:cubicBezTo>
                    <a:pt x="656993" y="279102"/>
                    <a:pt x="686331" y="315916"/>
                    <a:pt x="693747" y="299482"/>
                  </a:cubicBezTo>
                  <a:lnTo>
                    <a:pt x="694154" y="296679"/>
                  </a:lnTo>
                  <a:lnTo>
                    <a:pt x="697587" y="283281"/>
                  </a:lnTo>
                  <a:cubicBezTo>
                    <a:pt x="704722" y="245709"/>
                    <a:pt x="710505" y="156142"/>
                    <a:pt x="713388" y="40758"/>
                  </a:cubicBezTo>
                  <a:cubicBezTo>
                    <a:pt x="713637" y="27172"/>
                    <a:pt x="713885" y="13586"/>
                    <a:pt x="714135" y="0"/>
                  </a:cubicBezTo>
                  <a:close/>
                </a:path>
              </a:pathLst>
            </a:custGeom>
            <a:gradFill>
              <a:gsLst>
                <a:gs pos="0">
                  <a:srgbClr val="CCECFF">
                    <a:alpha val="0"/>
                  </a:srgbClr>
                </a:gs>
                <a:gs pos="100000">
                  <a:srgbClr val="66FFFF">
                    <a:alpha val="80000"/>
                  </a:srgbClr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chemeClr val="tx1">
                  <a:lumMod val="75000"/>
                  <a:lumOff val="25000"/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1578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32946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pptxj37_雪の結晶のイラスト</dc:title>
  <dc:subject>pptxj37_雪の結晶のイラスト</dc:subject>
  <dc:creator>でじけろお</dc:creator>
  <cp:revision>1</cp:revision>
  <dcterms:created xsi:type="dcterms:W3CDTF">2018-05-20T00:31:01Z</dcterms:created>
  <dcterms:modified xsi:type="dcterms:W3CDTF">2022-04-23T13:04:36Z</dcterms:modified>
  <cp:version>1</cp:version>
</cp:coreProperties>
</file>