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5" r:id="rId2"/>
    <p:sldId id="3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310FCB2-7569-46A4-8A3F-1768B4B6A26C}"/>
              </a:ext>
            </a:extLst>
          </p:cNvPr>
          <p:cNvSpPr>
            <a:spLocks noEditPoints="1"/>
          </p:cNvSpPr>
          <p:nvPr/>
        </p:nvSpPr>
        <p:spPr bwMode="auto">
          <a:xfrm>
            <a:off x="4060027" y="969413"/>
            <a:ext cx="1785946" cy="2453237"/>
          </a:xfrm>
          <a:custGeom>
            <a:avLst/>
            <a:gdLst>
              <a:gd name="T0" fmla="*/ 388 w 1464"/>
              <a:gd name="T1" fmla="*/ 184 h 2011"/>
              <a:gd name="T2" fmla="*/ 393 w 1464"/>
              <a:gd name="T3" fmla="*/ 225 h 2011"/>
              <a:gd name="T4" fmla="*/ 447 w 1464"/>
              <a:gd name="T5" fmla="*/ 270 h 2011"/>
              <a:gd name="T6" fmla="*/ 458 w 1464"/>
              <a:gd name="T7" fmla="*/ 266 h 2011"/>
              <a:gd name="T8" fmla="*/ 556 w 1464"/>
              <a:gd name="T9" fmla="*/ 360 h 2011"/>
              <a:gd name="T10" fmla="*/ 412 w 1464"/>
              <a:gd name="T11" fmla="*/ 395 h 2011"/>
              <a:gd name="T12" fmla="*/ 303 w 1464"/>
              <a:gd name="T13" fmla="*/ 414 h 2011"/>
              <a:gd name="T14" fmla="*/ 199 w 1464"/>
              <a:gd name="T15" fmla="*/ 459 h 2011"/>
              <a:gd name="T16" fmla="*/ 169 w 1464"/>
              <a:gd name="T17" fmla="*/ 504 h 2011"/>
              <a:gd name="T18" fmla="*/ 213 w 1464"/>
              <a:gd name="T19" fmla="*/ 556 h 2011"/>
              <a:gd name="T20" fmla="*/ 156 w 1464"/>
              <a:gd name="T21" fmla="*/ 719 h 2011"/>
              <a:gd name="T22" fmla="*/ 5 w 1464"/>
              <a:gd name="T23" fmla="*/ 822 h 2011"/>
              <a:gd name="T24" fmla="*/ 243 w 1464"/>
              <a:gd name="T25" fmla="*/ 544 h 2011"/>
              <a:gd name="T26" fmla="*/ 298 w 1464"/>
              <a:gd name="T27" fmla="*/ 554 h 2011"/>
              <a:gd name="T28" fmla="*/ 408 w 1464"/>
              <a:gd name="T29" fmla="*/ 557 h 2011"/>
              <a:gd name="T30" fmla="*/ 581 w 1464"/>
              <a:gd name="T31" fmla="*/ 534 h 2011"/>
              <a:gd name="T32" fmla="*/ 696 w 1464"/>
              <a:gd name="T33" fmla="*/ 515 h 2011"/>
              <a:gd name="T34" fmla="*/ 804 w 1464"/>
              <a:gd name="T35" fmla="*/ 439 h 2011"/>
              <a:gd name="T36" fmla="*/ 854 w 1464"/>
              <a:gd name="T37" fmla="*/ 569 h 2011"/>
              <a:gd name="T38" fmla="*/ 948 w 1464"/>
              <a:gd name="T39" fmla="*/ 723 h 2011"/>
              <a:gd name="T40" fmla="*/ 913 w 1464"/>
              <a:gd name="T41" fmla="*/ 902 h 2011"/>
              <a:gd name="T42" fmla="*/ 908 w 1464"/>
              <a:gd name="T43" fmla="*/ 961 h 2011"/>
              <a:gd name="T44" fmla="*/ 804 w 1464"/>
              <a:gd name="T45" fmla="*/ 1250 h 2011"/>
              <a:gd name="T46" fmla="*/ 784 w 1464"/>
              <a:gd name="T47" fmla="*/ 1310 h 2011"/>
              <a:gd name="T48" fmla="*/ 814 w 1464"/>
              <a:gd name="T49" fmla="*/ 1394 h 2011"/>
              <a:gd name="T50" fmla="*/ 797 w 1464"/>
              <a:gd name="T51" fmla="*/ 1695 h 2011"/>
              <a:gd name="T52" fmla="*/ 755 w 1464"/>
              <a:gd name="T53" fmla="*/ 1769 h 2011"/>
              <a:gd name="T54" fmla="*/ 639 w 1464"/>
              <a:gd name="T55" fmla="*/ 1886 h 2011"/>
              <a:gd name="T56" fmla="*/ 586 w 1464"/>
              <a:gd name="T57" fmla="*/ 1926 h 2011"/>
              <a:gd name="T58" fmla="*/ 612 w 1464"/>
              <a:gd name="T59" fmla="*/ 1961 h 2011"/>
              <a:gd name="T60" fmla="*/ 866 w 1464"/>
              <a:gd name="T61" fmla="*/ 1951 h 2011"/>
              <a:gd name="T62" fmla="*/ 928 w 1464"/>
              <a:gd name="T63" fmla="*/ 1929 h 2011"/>
              <a:gd name="T64" fmla="*/ 942 w 1464"/>
              <a:gd name="T65" fmla="*/ 1893 h 2011"/>
              <a:gd name="T66" fmla="*/ 968 w 1464"/>
              <a:gd name="T67" fmla="*/ 1886 h 2011"/>
              <a:gd name="T68" fmla="*/ 1035 w 1464"/>
              <a:gd name="T69" fmla="*/ 1765 h 2011"/>
              <a:gd name="T70" fmla="*/ 1163 w 1464"/>
              <a:gd name="T71" fmla="*/ 1786 h 2011"/>
              <a:gd name="T72" fmla="*/ 1188 w 1464"/>
              <a:gd name="T73" fmla="*/ 1854 h 2011"/>
              <a:gd name="T74" fmla="*/ 1186 w 1464"/>
              <a:gd name="T75" fmla="*/ 1883 h 2011"/>
              <a:gd name="T76" fmla="*/ 1124 w 1464"/>
              <a:gd name="T77" fmla="*/ 1952 h 2011"/>
              <a:gd name="T78" fmla="*/ 1114 w 1464"/>
              <a:gd name="T79" fmla="*/ 1983 h 2011"/>
              <a:gd name="T80" fmla="*/ 1395 w 1464"/>
              <a:gd name="T81" fmla="*/ 1961 h 2011"/>
              <a:gd name="T82" fmla="*/ 1461 w 1464"/>
              <a:gd name="T83" fmla="*/ 1935 h 2011"/>
              <a:gd name="T84" fmla="*/ 1445 w 1464"/>
              <a:gd name="T85" fmla="*/ 1866 h 2011"/>
              <a:gd name="T86" fmla="*/ 1345 w 1464"/>
              <a:gd name="T87" fmla="*/ 1618 h 2011"/>
              <a:gd name="T88" fmla="*/ 1349 w 1464"/>
              <a:gd name="T89" fmla="*/ 1209 h 2011"/>
              <a:gd name="T90" fmla="*/ 1390 w 1464"/>
              <a:gd name="T91" fmla="*/ 1046 h 2011"/>
              <a:gd name="T92" fmla="*/ 1427 w 1464"/>
              <a:gd name="T93" fmla="*/ 986 h 2011"/>
              <a:gd name="T94" fmla="*/ 1445 w 1464"/>
              <a:gd name="T95" fmla="*/ 679 h 2011"/>
              <a:gd name="T96" fmla="*/ 1330 w 1464"/>
              <a:gd name="T97" fmla="*/ 434 h 2011"/>
              <a:gd name="T98" fmla="*/ 1077 w 1464"/>
              <a:gd name="T99" fmla="*/ 143 h 2011"/>
              <a:gd name="T100" fmla="*/ 892 w 1464"/>
              <a:gd name="T101" fmla="*/ 87 h 2011"/>
              <a:gd name="T102" fmla="*/ 784 w 1464"/>
              <a:gd name="T103" fmla="*/ 91 h 2011"/>
              <a:gd name="T104" fmla="*/ 704 w 1464"/>
              <a:gd name="T105" fmla="*/ 45 h 2011"/>
              <a:gd name="T106" fmla="*/ 643 w 1464"/>
              <a:gd name="T107" fmla="*/ 18 h 2011"/>
              <a:gd name="T108" fmla="*/ 586 w 1464"/>
              <a:gd name="T109" fmla="*/ 0 h 2011"/>
              <a:gd name="T110" fmla="*/ 506 w 1464"/>
              <a:gd name="T111" fmla="*/ 17 h 2011"/>
              <a:gd name="T112" fmla="*/ 459 w 1464"/>
              <a:gd name="T113" fmla="*/ 48 h 2011"/>
              <a:gd name="T114" fmla="*/ 263 w 1464"/>
              <a:gd name="T115" fmla="*/ 499 h 2011"/>
              <a:gd name="T116" fmla="*/ 170 w 1464"/>
              <a:gd name="T117" fmla="*/ 720 h 2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64" h="2011">
                <a:moveTo>
                  <a:pt x="447" y="91"/>
                </a:moveTo>
                <a:lnTo>
                  <a:pt x="447" y="91"/>
                </a:lnTo>
                <a:lnTo>
                  <a:pt x="429" y="116"/>
                </a:lnTo>
                <a:lnTo>
                  <a:pt x="402" y="156"/>
                </a:lnTo>
                <a:lnTo>
                  <a:pt x="402" y="156"/>
                </a:lnTo>
                <a:lnTo>
                  <a:pt x="393" y="171"/>
                </a:lnTo>
                <a:lnTo>
                  <a:pt x="388" y="184"/>
                </a:lnTo>
                <a:lnTo>
                  <a:pt x="386" y="191"/>
                </a:lnTo>
                <a:lnTo>
                  <a:pt x="386" y="197"/>
                </a:lnTo>
                <a:lnTo>
                  <a:pt x="386" y="204"/>
                </a:lnTo>
                <a:lnTo>
                  <a:pt x="387" y="211"/>
                </a:lnTo>
                <a:lnTo>
                  <a:pt x="387" y="211"/>
                </a:lnTo>
                <a:lnTo>
                  <a:pt x="390" y="218"/>
                </a:lnTo>
                <a:lnTo>
                  <a:pt x="393" y="225"/>
                </a:lnTo>
                <a:lnTo>
                  <a:pt x="402" y="239"/>
                </a:lnTo>
                <a:lnTo>
                  <a:pt x="412" y="255"/>
                </a:lnTo>
                <a:lnTo>
                  <a:pt x="412" y="255"/>
                </a:lnTo>
                <a:lnTo>
                  <a:pt x="423" y="262"/>
                </a:lnTo>
                <a:lnTo>
                  <a:pt x="434" y="266"/>
                </a:lnTo>
                <a:lnTo>
                  <a:pt x="441" y="269"/>
                </a:lnTo>
                <a:lnTo>
                  <a:pt x="447" y="270"/>
                </a:lnTo>
                <a:lnTo>
                  <a:pt x="447" y="270"/>
                </a:lnTo>
                <a:lnTo>
                  <a:pt x="452" y="270"/>
                </a:lnTo>
                <a:lnTo>
                  <a:pt x="454" y="269"/>
                </a:lnTo>
                <a:lnTo>
                  <a:pt x="455" y="268"/>
                </a:lnTo>
                <a:lnTo>
                  <a:pt x="455" y="266"/>
                </a:lnTo>
                <a:lnTo>
                  <a:pt x="457" y="265"/>
                </a:lnTo>
                <a:lnTo>
                  <a:pt x="458" y="266"/>
                </a:lnTo>
                <a:lnTo>
                  <a:pt x="467" y="275"/>
                </a:lnTo>
                <a:lnTo>
                  <a:pt x="467" y="275"/>
                </a:lnTo>
                <a:lnTo>
                  <a:pt x="482" y="291"/>
                </a:lnTo>
                <a:lnTo>
                  <a:pt x="491" y="300"/>
                </a:lnTo>
                <a:lnTo>
                  <a:pt x="541" y="340"/>
                </a:lnTo>
                <a:lnTo>
                  <a:pt x="556" y="360"/>
                </a:lnTo>
                <a:lnTo>
                  <a:pt x="556" y="360"/>
                </a:lnTo>
                <a:lnTo>
                  <a:pt x="519" y="371"/>
                </a:lnTo>
                <a:lnTo>
                  <a:pt x="489" y="380"/>
                </a:lnTo>
                <a:lnTo>
                  <a:pt x="467" y="385"/>
                </a:lnTo>
                <a:lnTo>
                  <a:pt x="467" y="385"/>
                </a:lnTo>
                <a:lnTo>
                  <a:pt x="444" y="390"/>
                </a:lnTo>
                <a:lnTo>
                  <a:pt x="412" y="395"/>
                </a:lnTo>
                <a:lnTo>
                  <a:pt x="412" y="395"/>
                </a:lnTo>
                <a:lnTo>
                  <a:pt x="385" y="400"/>
                </a:lnTo>
                <a:lnTo>
                  <a:pt x="359" y="403"/>
                </a:lnTo>
                <a:lnTo>
                  <a:pt x="339" y="408"/>
                </a:lnTo>
                <a:lnTo>
                  <a:pt x="328" y="409"/>
                </a:lnTo>
                <a:lnTo>
                  <a:pt x="328" y="409"/>
                </a:lnTo>
                <a:lnTo>
                  <a:pt x="315" y="411"/>
                </a:lnTo>
                <a:lnTo>
                  <a:pt x="303" y="414"/>
                </a:lnTo>
                <a:lnTo>
                  <a:pt x="303" y="414"/>
                </a:lnTo>
                <a:lnTo>
                  <a:pt x="297" y="418"/>
                </a:lnTo>
                <a:lnTo>
                  <a:pt x="290" y="423"/>
                </a:lnTo>
                <a:lnTo>
                  <a:pt x="283" y="429"/>
                </a:lnTo>
                <a:lnTo>
                  <a:pt x="238" y="429"/>
                </a:lnTo>
                <a:lnTo>
                  <a:pt x="199" y="459"/>
                </a:lnTo>
                <a:lnTo>
                  <a:pt x="199" y="459"/>
                </a:lnTo>
                <a:lnTo>
                  <a:pt x="186" y="474"/>
                </a:lnTo>
                <a:lnTo>
                  <a:pt x="177" y="487"/>
                </a:lnTo>
                <a:lnTo>
                  <a:pt x="175" y="492"/>
                </a:lnTo>
                <a:lnTo>
                  <a:pt x="174" y="494"/>
                </a:lnTo>
                <a:lnTo>
                  <a:pt x="174" y="494"/>
                </a:lnTo>
                <a:lnTo>
                  <a:pt x="173" y="498"/>
                </a:lnTo>
                <a:lnTo>
                  <a:pt x="169" y="504"/>
                </a:lnTo>
                <a:lnTo>
                  <a:pt x="169" y="506"/>
                </a:lnTo>
                <a:lnTo>
                  <a:pt x="169" y="510"/>
                </a:lnTo>
                <a:lnTo>
                  <a:pt x="170" y="514"/>
                </a:lnTo>
                <a:lnTo>
                  <a:pt x="174" y="519"/>
                </a:lnTo>
                <a:lnTo>
                  <a:pt x="209" y="554"/>
                </a:lnTo>
                <a:lnTo>
                  <a:pt x="209" y="554"/>
                </a:lnTo>
                <a:lnTo>
                  <a:pt x="213" y="556"/>
                </a:lnTo>
                <a:lnTo>
                  <a:pt x="218" y="559"/>
                </a:lnTo>
                <a:lnTo>
                  <a:pt x="223" y="559"/>
                </a:lnTo>
                <a:lnTo>
                  <a:pt x="223" y="559"/>
                </a:lnTo>
                <a:lnTo>
                  <a:pt x="230" y="557"/>
                </a:lnTo>
                <a:lnTo>
                  <a:pt x="230" y="557"/>
                </a:lnTo>
                <a:lnTo>
                  <a:pt x="156" y="719"/>
                </a:lnTo>
                <a:lnTo>
                  <a:pt x="156" y="719"/>
                </a:lnTo>
                <a:lnTo>
                  <a:pt x="134" y="717"/>
                </a:lnTo>
                <a:lnTo>
                  <a:pt x="134" y="717"/>
                </a:lnTo>
                <a:lnTo>
                  <a:pt x="127" y="718"/>
                </a:lnTo>
                <a:lnTo>
                  <a:pt x="110" y="721"/>
                </a:lnTo>
                <a:lnTo>
                  <a:pt x="65" y="736"/>
                </a:lnTo>
                <a:lnTo>
                  <a:pt x="0" y="758"/>
                </a:lnTo>
                <a:lnTo>
                  <a:pt x="5" y="822"/>
                </a:lnTo>
                <a:lnTo>
                  <a:pt x="392" y="857"/>
                </a:lnTo>
                <a:lnTo>
                  <a:pt x="491" y="807"/>
                </a:lnTo>
                <a:lnTo>
                  <a:pt x="486" y="748"/>
                </a:lnTo>
                <a:lnTo>
                  <a:pt x="486" y="748"/>
                </a:lnTo>
                <a:lnTo>
                  <a:pt x="382" y="739"/>
                </a:lnTo>
                <a:lnTo>
                  <a:pt x="242" y="545"/>
                </a:lnTo>
                <a:lnTo>
                  <a:pt x="243" y="544"/>
                </a:lnTo>
                <a:lnTo>
                  <a:pt x="258" y="544"/>
                </a:lnTo>
                <a:lnTo>
                  <a:pt x="258" y="544"/>
                </a:lnTo>
                <a:lnTo>
                  <a:pt x="268" y="542"/>
                </a:lnTo>
                <a:lnTo>
                  <a:pt x="277" y="541"/>
                </a:lnTo>
                <a:lnTo>
                  <a:pt x="283" y="539"/>
                </a:lnTo>
                <a:lnTo>
                  <a:pt x="283" y="554"/>
                </a:lnTo>
                <a:lnTo>
                  <a:pt x="298" y="554"/>
                </a:lnTo>
                <a:lnTo>
                  <a:pt x="308" y="569"/>
                </a:lnTo>
                <a:lnTo>
                  <a:pt x="308" y="569"/>
                </a:lnTo>
                <a:lnTo>
                  <a:pt x="336" y="564"/>
                </a:lnTo>
                <a:lnTo>
                  <a:pt x="362" y="560"/>
                </a:lnTo>
                <a:lnTo>
                  <a:pt x="387" y="559"/>
                </a:lnTo>
                <a:lnTo>
                  <a:pt x="387" y="559"/>
                </a:lnTo>
                <a:lnTo>
                  <a:pt x="408" y="557"/>
                </a:lnTo>
                <a:lnTo>
                  <a:pt x="431" y="555"/>
                </a:lnTo>
                <a:lnTo>
                  <a:pt x="452" y="552"/>
                </a:lnTo>
                <a:lnTo>
                  <a:pt x="477" y="549"/>
                </a:lnTo>
                <a:lnTo>
                  <a:pt x="477" y="549"/>
                </a:lnTo>
                <a:lnTo>
                  <a:pt x="536" y="541"/>
                </a:lnTo>
                <a:lnTo>
                  <a:pt x="581" y="534"/>
                </a:lnTo>
                <a:lnTo>
                  <a:pt x="581" y="534"/>
                </a:lnTo>
                <a:lnTo>
                  <a:pt x="627" y="529"/>
                </a:lnTo>
                <a:lnTo>
                  <a:pt x="653" y="526"/>
                </a:lnTo>
                <a:lnTo>
                  <a:pt x="665" y="524"/>
                </a:lnTo>
                <a:lnTo>
                  <a:pt x="665" y="524"/>
                </a:lnTo>
                <a:lnTo>
                  <a:pt x="671" y="521"/>
                </a:lnTo>
                <a:lnTo>
                  <a:pt x="684" y="519"/>
                </a:lnTo>
                <a:lnTo>
                  <a:pt x="696" y="515"/>
                </a:lnTo>
                <a:lnTo>
                  <a:pt x="704" y="513"/>
                </a:lnTo>
                <a:lnTo>
                  <a:pt x="710" y="509"/>
                </a:lnTo>
                <a:lnTo>
                  <a:pt x="710" y="509"/>
                </a:lnTo>
                <a:lnTo>
                  <a:pt x="731" y="494"/>
                </a:lnTo>
                <a:lnTo>
                  <a:pt x="763" y="470"/>
                </a:lnTo>
                <a:lnTo>
                  <a:pt x="804" y="439"/>
                </a:lnTo>
                <a:lnTo>
                  <a:pt x="804" y="439"/>
                </a:lnTo>
                <a:lnTo>
                  <a:pt x="809" y="457"/>
                </a:lnTo>
                <a:lnTo>
                  <a:pt x="822" y="495"/>
                </a:lnTo>
                <a:lnTo>
                  <a:pt x="829" y="518"/>
                </a:lnTo>
                <a:lnTo>
                  <a:pt x="838" y="539"/>
                </a:lnTo>
                <a:lnTo>
                  <a:pt x="845" y="556"/>
                </a:lnTo>
                <a:lnTo>
                  <a:pt x="850" y="564"/>
                </a:lnTo>
                <a:lnTo>
                  <a:pt x="854" y="569"/>
                </a:lnTo>
                <a:lnTo>
                  <a:pt x="854" y="569"/>
                </a:lnTo>
                <a:lnTo>
                  <a:pt x="864" y="581"/>
                </a:lnTo>
                <a:lnTo>
                  <a:pt x="877" y="601"/>
                </a:lnTo>
                <a:lnTo>
                  <a:pt x="908" y="651"/>
                </a:lnTo>
                <a:lnTo>
                  <a:pt x="936" y="698"/>
                </a:lnTo>
                <a:lnTo>
                  <a:pt x="948" y="723"/>
                </a:lnTo>
                <a:lnTo>
                  <a:pt x="948" y="723"/>
                </a:lnTo>
                <a:lnTo>
                  <a:pt x="948" y="730"/>
                </a:lnTo>
                <a:lnTo>
                  <a:pt x="948" y="746"/>
                </a:lnTo>
                <a:lnTo>
                  <a:pt x="947" y="791"/>
                </a:lnTo>
                <a:lnTo>
                  <a:pt x="943" y="852"/>
                </a:lnTo>
                <a:lnTo>
                  <a:pt x="943" y="852"/>
                </a:lnTo>
                <a:lnTo>
                  <a:pt x="933" y="868"/>
                </a:lnTo>
                <a:lnTo>
                  <a:pt x="913" y="902"/>
                </a:lnTo>
                <a:lnTo>
                  <a:pt x="903" y="922"/>
                </a:lnTo>
                <a:lnTo>
                  <a:pt x="896" y="938"/>
                </a:lnTo>
                <a:lnTo>
                  <a:pt x="892" y="950"/>
                </a:lnTo>
                <a:lnTo>
                  <a:pt x="892" y="954"/>
                </a:lnTo>
                <a:lnTo>
                  <a:pt x="894" y="956"/>
                </a:lnTo>
                <a:lnTo>
                  <a:pt x="894" y="956"/>
                </a:lnTo>
                <a:lnTo>
                  <a:pt x="908" y="961"/>
                </a:lnTo>
                <a:lnTo>
                  <a:pt x="931" y="965"/>
                </a:lnTo>
                <a:lnTo>
                  <a:pt x="958" y="971"/>
                </a:lnTo>
                <a:lnTo>
                  <a:pt x="958" y="971"/>
                </a:lnTo>
                <a:lnTo>
                  <a:pt x="887" y="1101"/>
                </a:lnTo>
                <a:lnTo>
                  <a:pt x="835" y="1196"/>
                </a:lnTo>
                <a:lnTo>
                  <a:pt x="804" y="1250"/>
                </a:lnTo>
                <a:lnTo>
                  <a:pt x="804" y="1250"/>
                </a:lnTo>
                <a:lnTo>
                  <a:pt x="794" y="1266"/>
                </a:lnTo>
                <a:lnTo>
                  <a:pt x="787" y="1281"/>
                </a:lnTo>
                <a:lnTo>
                  <a:pt x="786" y="1287"/>
                </a:lnTo>
                <a:lnTo>
                  <a:pt x="784" y="1295"/>
                </a:lnTo>
                <a:lnTo>
                  <a:pt x="784" y="1302"/>
                </a:lnTo>
                <a:lnTo>
                  <a:pt x="784" y="1310"/>
                </a:lnTo>
                <a:lnTo>
                  <a:pt x="784" y="1310"/>
                </a:lnTo>
                <a:lnTo>
                  <a:pt x="787" y="1319"/>
                </a:lnTo>
                <a:lnTo>
                  <a:pt x="789" y="1331"/>
                </a:lnTo>
                <a:lnTo>
                  <a:pt x="799" y="1356"/>
                </a:lnTo>
                <a:lnTo>
                  <a:pt x="809" y="1378"/>
                </a:lnTo>
                <a:lnTo>
                  <a:pt x="812" y="1388"/>
                </a:lnTo>
                <a:lnTo>
                  <a:pt x="814" y="1394"/>
                </a:lnTo>
                <a:lnTo>
                  <a:pt x="814" y="1394"/>
                </a:lnTo>
                <a:lnTo>
                  <a:pt x="814" y="1410"/>
                </a:lnTo>
                <a:lnTo>
                  <a:pt x="814" y="1443"/>
                </a:lnTo>
                <a:lnTo>
                  <a:pt x="810" y="1536"/>
                </a:lnTo>
                <a:lnTo>
                  <a:pt x="804" y="1677"/>
                </a:lnTo>
                <a:lnTo>
                  <a:pt x="804" y="1677"/>
                </a:lnTo>
                <a:lnTo>
                  <a:pt x="802" y="1684"/>
                </a:lnTo>
                <a:lnTo>
                  <a:pt x="797" y="1695"/>
                </a:lnTo>
                <a:lnTo>
                  <a:pt x="782" y="1720"/>
                </a:lnTo>
                <a:lnTo>
                  <a:pt x="766" y="1745"/>
                </a:lnTo>
                <a:lnTo>
                  <a:pt x="762" y="1753"/>
                </a:lnTo>
                <a:lnTo>
                  <a:pt x="759" y="1757"/>
                </a:lnTo>
                <a:lnTo>
                  <a:pt x="759" y="1757"/>
                </a:lnTo>
                <a:lnTo>
                  <a:pt x="758" y="1761"/>
                </a:lnTo>
                <a:lnTo>
                  <a:pt x="755" y="1769"/>
                </a:lnTo>
                <a:lnTo>
                  <a:pt x="742" y="1791"/>
                </a:lnTo>
                <a:lnTo>
                  <a:pt x="725" y="1822"/>
                </a:lnTo>
                <a:lnTo>
                  <a:pt x="735" y="1822"/>
                </a:lnTo>
                <a:lnTo>
                  <a:pt x="735" y="1822"/>
                </a:lnTo>
                <a:lnTo>
                  <a:pt x="689" y="1854"/>
                </a:lnTo>
                <a:lnTo>
                  <a:pt x="653" y="1879"/>
                </a:lnTo>
                <a:lnTo>
                  <a:pt x="639" y="1886"/>
                </a:lnTo>
                <a:lnTo>
                  <a:pt x="630" y="1891"/>
                </a:lnTo>
                <a:lnTo>
                  <a:pt x="630" y="1891"/>
                </a:lnTo>
                <a:lnTo>
                  <a:pt x="617" y="1898"/>
                </a:lnTo>
                <a:lnTo>
                  <a:pt x="601" y="1909"/>
                </a:lnTo>
                <a:lnTo>
                  <a:pt x="593" y="1915"/>
                </a:lnTo>
                <a:lnTo>
                  <a:pt x="588" y="1920"/>
                </a:lnTo>
                <a:lnTo>
                  <a:pt x="586" y="1926"/>
                </a:lnTo>
                <a:lnTo>
                  <a:pt x="585" y="1929"/>
                </a:lnTo>
                <a:lnTo>
                  <a:pt x="586" y="1931"/>
                </a:lnTo>
                <a:lnTo>
                  <a:pt x="586" y="1931"/>
                </a:lnTo>
                <a:lnTo>
                  <a:pt x="592" y="1941"/>
                </a:lnTo>
                <a:lnTo>
                  <a:pt x="601" y="1952"/>
                </a:lnTo>
                <a:lnTo>
                  <a:pt x="606" y="1957"/>
                </a:lnTo>
                <a:lnTo>
                  <a:pt x="612" y="1961"/>
                </a:lnTo>
                <a:lnTo>
                  <a:pt x="618" y="1965"/>
                </a:lnTo>
                <a:lnTo>
                  <a:pt x="625" y="1966"/>
                </a:lnTo>
                <a:lnTo>
                  <a:pt x="625" y="1966"/>
                </a:lnTo>
                <a:lnTo>
                  <a:pt x="643" y="1966"/>
                </a:lnTo>
                <a:lnTo>
                  <a:pt x="678" y="1965"/>
                </a:lnTo>
                <a:lnTo>
                  <a:pt x="772" y="1958"/>
                </a:lnTo>
                <a:lnTo>
                  <a:pt x="866" y="1951"/>
                </a:lnTo>
                <a:lnTo>
                  <a:pt x="898" y="1948"/>
                </a:lnTo>
                <a:lnTo>
                  <a:pt x="913" y="1946"/>
                </a:lnTo>
                <a:lnTo>
                  <a:pt x="913" y="1946"/>
                </a:lnTo>
                <a:lnTo>
                  <a:pt x="918" y="1944"/>
                </a:lnTo>
                <a:lnTo>
                  <a:pt x="922" y="1940"/>
                </a:lnTo>
                <a:lnTo>
                  <a:pt x="926" y="1934"/>
                </a:lnTo>
                <a:lnTo>
                  <a:pt x="928" y="1929"/>
                </a:lnTo>
                <a:lnTo>
                  <a:pt x="932" y="1916"/>
                </a:lnTo>
                <a:lnTo>
                  <a:pt x="933" y="1906"/>
                </a:lnTo>
                <a:lnTo>
                  <a:pt x="933" y="1906"/>
                </a:lnTo>
                <a:lnTo>
                  <a:pt x="933" y="1902"/>
                </a:lnTo>
                <a:lnTo>
                  <a:pt x="934" y="1899"/>
                </a:lnTo>
                <a:lnTo>
                  <a:pt x="938" y="1895"/>
                </a:lnTo>
                <a:lnTo>
                  <a:pt x="942" y="1893"/>
                </a:lnTo>
                <a:lnTo>
                  <a:pt x="943" y="1891"/>
                </a:lnTo>
                <a:lnTo>
                  <a:pt x="943" y="1891"/>
                </a:lnTo>
                <a:lnTo>
                  <a:pt x="946" y="1893"/>
                </a:lnTo>
                <a:lnTo>
                  <a:pt x="953" y="1893"/>
                </a:lnTo>
                <a:lnTo>
                  <a:pt x="958" y="1891"/>
                </a:lnTo>
                <a:lnTo>
                  <a:pt x="963" y="1890"/>
                </a:lnTo>
                <a:lnTo>
                  <a:pt x="968" y="1886"/>
                </a:lnTo>
                <a:lnTo>
                  <a:pt x="973" y="1881"/>
                </a:lnTo>
                <a:lnTo>
                  <a:pt x="973" y="1881"/>
                </a:lnTo>
                <a:lnTo>
                  <a:pt x="979" y="1871"/>
                </a:lnTo>
                <a:lnTo>
                  <a:pt x="988" y="1856"/>
                </a:lnTo>
                <a:lnTo>
                  <a:pt x="1009" y="1817"/>
                </a:lnTo>
                <a:lnTo>
                  <a:pt x="1029" y="1779"/>
                </a:lnTo>
                <a:lnTo>
                  <a:pt x="1035" y="1765"/>
                </a:lnTo>
                <a:lnTo>
                  <a:pt x="1037" y="1757"/>
                </a:lnTo>
                <a:lnTo>
                  <a:pt x="1037" y="1757"/>
                </a:lnTo>
                <a:lnTo>
                  <a:pt x="1072" y="1608"/>
                </a:lnTo>
                <a:lnTo>
                  <a:pt x="1072" y="1608"/>
                </a:lnTo>
                <a:lnTo>
                  <a:pt x="1119" y="1699"/>
                </a:lnTo>
                <a:lnTo>
                  <a:pt x="1153" y="1762"/>
                </a:lnTo>
                <a:lnTo>
                  <a:pt x="1163" y="1786"/>
                </a:lnTo>
                <a:lnTo>
                  <a:pt x="1165" y="1793"/>
                </a:lnTo>
                <a:lnTo>
                  <a:pt x="1167" y="1797"/>
                </a:lnTo>
                <a:lnTo>
                  <a:pt x="1167" y="1797"/>
                </a:lnTo>
                <a:lnTo>
                  <a:pt x="1168" y="1803"/>
                </a:lnTo>
                <a:lnTo>
                  <a:pt x="1170" y="1812"/>
                </a:lnTo>
                <a:lnTo>
                  <a:pt x="1179" y="1834"/>
                </a:lnTo>
                <a:lnTo>
                  <a:pt x="1188" y="1854"/>
                </a:lnTo>
                <a:lnTo>
                  <a:pt x="1191" y="1861"/>
                </a:lnTo>
                <a:lnTo>
                  <a:pt x="1191" y="1861"/>
                </a:lnTo>
                <a:lnTo>
                  <a:pt x="1194" y="1860"/>
                </a:lnTo>
                <a:lnTo>
                  <a:pt x="1199" y="1858"/>
                </a:lnTo>
                <a:lnTo>
                  <a:pt x="1206" y="1856"/>
                </a:lnTo>
                <a:lnTo>
                  <a:pt x="1206" y="1856"/>
                </a:lnTo>
                <a:lnTo>
                  <a:pt x="1186" y="1883"/>
                </a:lnTo>
                <a:lnTo>
                  <a:pt x="1172" y="1902"/>
                </a:lnTo>
                <a:lnTo>
                  <a:pt x="1162" y="1916"/>
                </a:lnTo>
                <a:lnTo>
                  <a:pt x="1162" y="1916"/>
                </a:lnTo>
                <a:lnTo>
                  <a:pt x="1158" y="1921"/>
                </a:lnTo>
                <a:lnTo>
                  <a:pt x="1150" y="1927"/>
                </a:lnTo>
                <a:lnTo>
                  <a:pt x="1133" y="1944"/>
                </a:lnTo>
                <a:lnTo>
                  <a:pt x="1124" y="1952"/>
                </a:lnTo>
                <a:lnTo>
                  <a:pt x="1118" y="1960"/>
                </a:lnTo>
                <a:lnTo>
                  <a:pt x="1113" y="1968"/>
                </a:lnTo>
                <a:lnTo>
                  <a:pt x="1112" y="1972"/>
                </a:lnTo>
                <a:lnTo>
                  <a:pt x="1112" y="1976"/>
                </a:lnTo>
                <a:lnTo>
                  <a:pt x="1112" y="1976"/>
                </a:lnTo>
                <a:lnTo>
                  <a:pt x="1113" y="1980"/>
                </a:lnTo>
                <a:lnTo>
                  <a:pt x="1114" y="1983"/>
                </a:lnTo>
                <a:lnTo>
                  <a:pt x="1121" y="1990"/>
                </a:lnTo>
                <a:lnTo>
                  <a:pt x="1129" y="1994"/>
                </a:lnTo>
                <a:lnTo>
                  <a:pt x="1138" y="2001"/>
                </a:lnTo>
                <a:lnTo>
                  <a:pt x="1154" y="2008"/>
                </a:lnTo>
                <a:lnTo>
                  <a:pt x="1162" y="2011"/>
                </a:lnTo>
                <a:lnTo>
                  <a:pt x="1162" y="2011"/>
                </a:lnTo>
                <a:lnTo>
                  <a:pt x="1395" y="1961"/>
                </a:lnTo>
                <a:lnTo>
                  <a:pt x="1395" y="1961"/>
                </a:lnTo>
                <a:lnTo>
                  <a:pt x="1412" y="1957"/>
                </a:lnTo>
                <a:lnTo>
                  <a:pt x="1426" y="1953"/>
                </a:lnTo>
                <a:lnTo>
                  <a:pt x="1438" y="1948"/>
                </a:lnTo>
                <a:lnTo>
                  <a:pt x="1448" y="1944"/>
                </a:lnTo>
                <a:lnTo>
                  <a:pt x="1454" y="1940"/>
                </a:lnTo>
                <a:lnTo>
                  <a:pt x="1461" y="1935"/>
                </a:lnTo>
                <a:lnTo>
                  <a:pt x="1463" y="1931"/>
                </a:lnTo>
                <a:lnTo>
                  <a:pt x="1464" y="1926"/>
                </a:lnTo>
                <a:lnTo>
                  <a:pt x="1464" y="1926"/>
                </a:lnTo>
                <a:lnTo>
                  <a:pt x="1463" y="1920"/>
                </a:lnTo>
                <a:lnTo>
                  <a:pt x="1462" y="1912"/>
                </a:lnTo>
                <a:lnTo>
                  <a:pt x="1454" y="1893"/>
                </a:lnTo>
                <a:lnTo>
                  <a:pt x="1445" y="1866"/>
                </a:lnTo>
                <a:lnTo>
                  <a:pt x="1454" y="1852"/>
                </a:lnTo>
                <a:lnTo>
                  <a:pt x="1454" y="1852"/>
                </a:lnTo>
                <a:lnTo>
                  <a:pt x="1401" y="1742"/>
                </a:lnTo>
                <a:lnTo>
                  <a:pt x="1364" y="1663"/>
                </a:lnTo>
                <a:lnTo>
                  <a:pt x="1351" y="1634"/>
                </a:lnTo>
                <a:lnTo>
                  <a:pt x="1345" y="1618"/>
                </a:lnTo>
                <a:lnTo>
                  <a:pt x="1345" y="1618"/>
                </a:lnTo>
                <a:lnTo>
                  <a:pt x="1337" y="1579"/>
                </a:lnTo>
                <a:lnTo>
                  <a:pt x="1322" y="1513"/>
                </a:lnTo>
                <a:lnTo>
                  <a:pt x="1301" y="1424"/>
                </a:lnTo>
                <a:lnTo>
                  <a:pt x="1301" y="1424"/>
                </a:lnTo>
                <a:lnTo>
                  <a:pt x="1324" y="1318"/>
                </a:lnTo>
                <a:lnTo>
                  <a:pt x="1342" y="1239"/>
                </a:lnTo>
                <a:lnTo>
                  <a:pt x="1349" y="1209"/>
                </a:lnTo>
                <a:lnTo>
                  <a:pt x="1355" y="1190"/>
                </a:lnTo>
                <a:lnTo>
                  <a:pt x="1355" y="1190"/>
                </a:lnTo>
                <a:lnTo>
                  <a:pt x="1360" y="1176"/>
                </a:lnTo>
                <a:lnTo>
                  <a:pt x="1365" y="1155"/>
                </a:lnTo>
                <a:lnTo>
                  <a:pt x="1376" y="1107"/>
                </a:lnTo>
                <a:lnTo>
                  <a:pt x="1390" y="1046"/>
                </a:lnTo>
                <a:lnTo>
                  <a:pt x="1390" y="1046"/>
                </a:lnTo>
                <a:lnTo>
                  <a:pt x="1404" y="1042"/>
                </a:lnTo>
                <a:lnTo>
                  <a:pt x="1413" y="1038"/>
                </a:lnTo>
                <a:lnTo>
                  <a:pt x="1420" y="1036"/>
                </a:lnTo>
                <a:lnTo>
                  <a:pt x="1420" y="1036"/>
                </a:lnTo>
                <a:lnTo>
                  <a:pt x="1421" y="1032"/>
                </a:lnTo>
                <a:lnTo>
                  <a:pt x="1422" y="1021"/>
                </a:lnTo>
                <a:lnTo>
                  <a:pt x="1427" y="986"/>
                </a:lnTo>
                <a:lnTo>
                  <a:pt x="1437" y="876"/>
                </a:lnTo>
                <a:lnTo>
                  <a:pt x="1446" y="763"/>
                </a:lnTo>
                <a:lnTo>
                  <a:pt x="1449" y="720"/>
                </a:lnTo>
                <a:lnTo>
                  <a:pt x="1449" y="698"/>
                </a:lnTo>
                <a:lnTo>
                  <a:pt x="1449" y="698"/>
                </a:lnTo>
                <a:lnTo>
                  <a:pt x="1448" y="690"/>
                </a:lnTo>
                <a:lnTo>
                  <a:pt x="1445" y="679"/>
                </a:lnTo>
                <a:lnTo>
                  <a:pt x="1431" y="647"/>
                </a:lnTo>
                <a:lnTo>
                  <a:pt x="1413" y="605"/>
                </a:lnTo>
                <a:lnTo>
                  <a:pt x="1392" y="560"/>
                </a:lnTo>
                <a:lnTo>
                  <a:pt x="1353" y="477"/>
                </a:lnTo>
                <a:lnTo>
                  <a:pt x="1338" y="448"/>
                </a:lnTo>
                <a:lnTo>
                  <a:pt x="1330" y="434"/>
                </a:lnTo>
                <a:lnTo>
                  <a:pt x="1330" y="434"/>
                </a:lnTo>
                <a:lnTo>
                  <a:pt x="1291" y="387"/>
                </a:lnTo>
                <a:lnTo>
                  <a:pt x="1211" y="293"/>
                </a:lnTo>
                <a:lnTo>
                  <a:pt x="1133" y="199"/>
                </a:lnTo>
                <a:lnTo>
                  <a:pt x="1097" y="156"/>
                </a:lnTo>
                <a:lnTo>
                  <a:pt x="1097" y="156"/>
                </a:lnTo>
                <a:lnTo>
                  <a:pt x="1091" y="151"/>
                </a:lnTo>
                <a:lnTo>
                  <a:pt x="1077" y="143"/>
                </a:lnTo>
                <a:lnTo>
                  <a:pt x="1035" y="119"/>
                </a:lnTo>
                <a:lnTo>
                  <a:pt x="992" y="96"/>
                </a:lnTo>
                <a:lnTo>
                  <a:pt x="975" y="89"/>
                </a:lnTo>
                <a:lnTo>
                  <a:pt x="968" y="86"/>
                </a:lnTo>
                <a:lnTo>
                  <a:pt x="913" y="86"/>
                </a:lnTo>
                <a:lnTo>
                  <a:pt x="913" y="86"/>
                </a:lnTo>
                <a:lnTo>
                  <a:pt x="892" y="87"/>
                </a:lnTo>
                <a:lnTo>
                  <a:pt x="866" y="91"/>
                </a:lnTo>
                <a:lnTo>
                  <a:pt x="834" y="96"/>
                </a:lnTo>
                <a:lnTo>
                  <a:pt x="799" y="86"/>
                </a:lnTo>
                <a:lnTo>
                  <a:pt x="799" y="86"/>
                </a:lnTo>
                <a:lnTo>
                  <a:pt x="794" y="89"/>
                </a:lnTo>
                <a:lnTo>
                  <a:pt x="789" y="90"/>
                </a:lnTo>
                <a:lnTo>
                  <a:pt x="784" y="91"/>
                </a:lnTo>
                <a:lnTo>
                  <a:pt x="784" y="91"/>
                </a:lnTo>
                <a:lnTo>
                  <a:pt x="781" y="90"/>
                </a:lnTo>
                <a:lnTo>
                  <a:pt x="773" y="85"/>
                </a:lnTo>
                <a:lnTo>
                  <a:pt x="753" y="71"/>
                </a:lnTo>
                <a:lnTo>
                  <a:pt x="725" y="51"/>
                </a:lnTo>
                <a:lnTo>
                  <a:pt x="725" y="51"/>
                </a:lnTo>
                <a:lnTo>
                  <a:pt x="704" y="45"/>
                </a:lnTo>
                <a:lnTo>
                  <a:pt x="685" y="39"/>
                </a:lnTo>
                <a:lnTo>
                  <a:pt x="676" y="35"/>
                </a:lnTo>
                <a:lnTo>
                  <a:pt x="670" y="32"/>
                </a:lnTo>
                <a:lnTo>
                  <a:pt x="670" y="32"/>
                </a:lnTo>
                <a:lnTo>
                  <a:pt x="664" y="28"/>
                </a:lnTo>
                <a:lnTo>
                  <a:pt x="658" y="24"/>
                </a:lnTo>
                <a:lnTo>
                  <a:pt x="643" y="18"/>
                </a:lnTo>
                <a:lnTo>
                  <a:pt x="629" y="14"/>
                </a:lnTo>
                <a:lnTo>
                  <a:pt x="621" y="12"/>
                </a:lnTo>
                <a:lnTo>
                  <a:pt x="621" y="12"/>
                </a:lnTo>
                <a:lnTo>
                  <a:pt x="613" y="8"/>
                </a:lnTo>
                <a:lnTo>
                  <a:pt x="602" y="4"/>
                </a:lnTo>
                <a:lnTo>
                  <a:pt x="594" y="2"/>
                </a:lnTo>
                <a:lnTo>
                  <a:pt x="586" y="0"/>
                </a:lnTo>
                <a:lnTo>
                  <a:pt x="575" y="0"/>
                </a:lnTo>
                <a:lnTo>
                  <a:pt x="561" y="2"/>
                </a:lnTo>
                <a:lnTo>
                  <a:pt x="561" y="2"/>
                </a:lnTo>
                <a:lnTo>
                  <a:pt x="536" y="7"/>
                </a:lnTo>
                <a:lnTo>
                  <a:pt x="521" y="10"/>
                </a:lnTo>
                <a:lnTo>
                  <a:pt x="513" y="14"/>
                </a:lnTo>
                <a:lnTo>
                  <a:pt x="506" y="17"/>
                </a:lnTo>
                <a:lnTo>
                  <a:pt x="506" y="17"/>
                </a:lnTo>
                <a:lnTo>
                  <a:pt x="491" y="27"/>
                </a:lnTo>
                <a:lnTo>
                  <a:pt x="477" y="37"/>
                </a:lnTo>
                <a:lnTo>
                  <a:pt x="477" y="37"/>
                </a:lnTo>
                <a:lnTo>
                  <a:pt x="467" y="40"/>
                </a:lnTo>
                <a:lnTo>
                  <a:pt x="460" y="44"/>
                </a:lnTo>
                <a:lnTo>
                  <a:pt x="459" y="48"/>
                </a:lnTo>
                <a:lnTo>
                  <a:pt x="457" y="51"/>
                </a:lnTo>
                <a:lnTo>
                  <a:pt x="457" y="51"/>
                </a:lnTo>
                <a:lnTo>
                  <a:pt x="453" y="64"/>
                </a:lnTo>
                <a:lnTo>
                  <a:pt x="450" y="76"/>
                </a:lnTo>
                <a:lnTo>
                  <a:pt x="447" y="91"/>
                </a:lnTo>
                <a:lnTo>
                  <a:pt x="447" y="91"/>
                </a:lnTo>
                <a:close/>
                <a:moveTo>
                  <a:pt x="263" y="499"/>
                </a:moveTo>
                <a:lnTo>
                  <a:pt x="263" y="519"/>
                </a:lnTo>
                <a:lnTo>
                  <a:pt x="238" y="529"/>
                </a:lnTo>
                <a:lnTo>
                  <a:pt x="223" y="499"/>
                </a:lnTo>
                <a:lnTo>
                  <a:pt x="263" y="499"/>
                </a:lnTo>
                <a:close/>
                <a:moveTo>
                  <a:pt x="367" y="738"/>
                </a:moveTo>
                <a:lnTo>
                  <a:pt x="367" y="738"/>
                </a:lnTo>
                <a:lnTo>
                  <a:pt x="170" y="720"/>
                </a:lnTo>
                <a:lnTo>
                  <a:pt x="243" y="559"/>
                </a:lnTo>
                <a:lnTo>
                  <a:pt x="367" y="7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BAE78333-D8E8-4A13-93BE-B9D45BFB0574}"/>
              </a:ext>
            </a:extLst>
          </p:cNvPr>
          <p:cNvSpPr>
            <a:spLocks noEditPoints="1"/>
          </p:cNvSpPr>
          <p:nvPr/>
        </p:nvSpPr>
        <p:spPr bwMode="auto">
          <a:xfrm>
            <a:off x="1162424" y="969414"/>
            <a:ext cx="2034808" cy="2425179"/>
          </a:xfrm>
          <a:custGeom>
            <a:avLst/>
            <a:gdLst>
              <a:gd name="T0" fmla="*/ 730 w 1668"/>
              <a:gd name="T1" fmla="*/ 571 h 1988"/>
              <a:gd name="T2" fmla="*/ 695 w 1668"/>
              <a:gd name="T3" fmla="*/ 655 h 1988"/>
              <a:gd name="T4" fmla="*/ 606 w 1668"/>
              <a:gd name="T5" fmla="*/ 735 h 1988"/>
              <a:gd name="T6" fmla="*/ 655 w 1668"/>
              <a:gd name="T7" fmla="*/ 869 h 1988"/>
              <a:gd name="T8" fmla="*/ 746 w 1668"/>
              <a:gd name="T9" fmla="*/ 1059 h 1988"/>
              <a:gd name="T10" fmla="*/ 760 w 1668"/>
              <a:gd name="T11" fmla="*/ 1157 h 1988"/>
              <a:gd name="T12" fmla="*/ 744 w 1668"/>
              <a:gd name="T13" fmla="*/ 1412 h 1988"/>
              <a:gd name="T14" fmla="*/ 794 w 1668"/>
              <a:gd name="T15" fmla="*/ 1505 h 1988"/>
              <a:gd name="T16" fmla="*/ 818 w 1668"/>
              <a:gd name="T17" fmla="*/ 1707 h 1988"/>
              <a:gd name="T18" fmla="*/ 853 w 1668"/>
              <a:gd name="T19" fmla="*/ 1743 h 1988"/>
              <a:gd name="T20" fmla="*/ 909 w 1668"/>
              <a:gd name="T21" fmla="*/ 1806 h 1988"/>
              <a:gd name="T22" fmla="*/ 891 w 1668"/>
              <a:gd name="T23" fmla="*/ 1829 h 1988"/>
              <a:gd name="T24" fmla="*/ 797 w 1668"/>
              <a:gd name="T25" fmla="*/ 1840 h 1988"/>
              <a:gd name="T26" fmla="*/ 731 w 1668"/>
              <a:gd name="T27" fmla="*/ 1825 h 1988"/>
              <a:gd name="T28" fmla="*/ 531 w 1668"/>
              <a:gd name="T29" fmla="*/ 1545 h 1988"/>
              <a:gd name="T30" fmla="*/ 497 w 1668"/>
              <a:gd name="T31" fmla="*/ 1877 h 1988"/>
              <a:gd name="T32" fmla="*/ 566 w 1668"/>
              <a:gd name="T33" fmla="*/ 1988 h 1988"/>
              <a:gd name="T34" fmla="*/ 382 w 1668"/>
              <a:gd name="T35" fmla="*/ 1968 h 1988"/>
              <a:gd name="T36" fmla="*/ 229 w 1668"/>
              <a:gd name="T37" fmla="*/ 1944 h 1988"/>
              <a:gd name="T38" fmla="*/ 206 w 1668"/>
              <a:gd name="T39" fmla="*/ 1918 h 1988"/>
              <a:gd name="T40" fmla="*/ 268 w 1668"/>
              <a:gd name="T41" fmla="*/ 1217 h 1988"/>
              <a:gd name="T42" fmla="*/ 175 w 1668"/>
              <a:gd name="T43" fmla="*/ 873 h 1988"/>
              <a:gd name="T44" fmla="*/ 111 w 1668"/>
              <a:gd name="T45" fmla="*/ 819 h 1988"/>
              <a:gd name="T46" fmla="*/ 96 w 1668"/>
              <a:gd name="T47" fmla="*/ 740 h 1988"/>
              <a:gd name="T48" fmla="*/ 104 w 1668"/>
              <a:gd name="T49" fmla="*/ 650 h 1988"/>
              <a:gd name="T50" fmla="*/ 289 w 1668"/>
              <a:gd name="T51" fmla="*/ 315 h 1988"/>
              <a:gd name="T52" fmla="*/ 531 w 1668"/>
              <a:gd name="T53" fmla="*/ 122 h 1988"/>
              <a:gd name="T54" fmla="*/ 672 w 1668"/>
              <a:gd name="T55" fmla="*/ 45 h 1988"/>
              <a:gd name="T56" fmla="*/ 833 w 1668"/>
              <a:gd name="T57" fmla="*/ 1 h 1988"/>
              <a:gd name="T58" fmla="*/ 933 w 1668"/>
              <a:gd name="T59" fmla="*/ 39 h 1988"/>
              <a:gd name="T60" fmla="*/ 1281 w 1668"/>
              <a:gd name="T61" fmla="*/ 4 h 1988"/>
              <a:gd name="T62" fmla="*/ 1367 w 1668"/>
              <a:gd name="T63" fmla="*/ 30 h 1988"/>
              <a:gd name="T64" fmla="*/ 1410 w 1668"/>
              <a:gd name="T65" fmla="*/ 88 h 1988"/>
              <a:gd name="T66" fmla="*/ 1457 w 1668"/>
              <a:gd name="T67" fmla="*/ 143 h 1988"/>
              <a:gd name="T68" fmla="*/ 1452 w 1668"/>
              <a:gd name="T69" fmla="*/ 261 h 1988"/>
              <a:gd name="T70" fmla="*/ 1447 w 1668"/>
              <a:gd name="T71" fmla="*/ 292 h 1988"/>
              <a:gd name="T72" fmla="*/ 1410 w 1668"/>
              <a:gd name="T73" fmla="*/ 342 h 1988"/>
              <a:gd name="T74" fmla="*/ 1332 w 1668"/>
              <a:gd name="T75" fmla="*/ 356 h 1988"/>
              <a:gd name="T76" fmla="*/ 1313 w 1668"/>
              <a:gd name="T77" fmla="*/ 349 h 1988"/>
              <a:gd name="T78" fmla="*/ 1277 w 1668"/>
              <a:gd name="T79" fmla="*/ 356 h 1988"/>
              <a:gd name="T80" fmla="*/ 1218 w 1668"/>
              <a:gd name="T81" fmla="*/ 370 h 1988"/>
              <a:gd name="T82" fmla="*/ 1192 w 1668"/>
              <a:gd name="T83" fmla="*/ 395 h 1988"/>
              <a:gd name="T84" fmla="*/ 1167 w 1668"/>
              <a:gd name="T85" fmla="*/ 404 h 1988"/>
              <a:gd name="T86" fmla="*/ 1132 w 1668"/>
              <a:gd name="T87" fmla="*/ 402 h 1988"/>
              <a:gd name="T88" fmla="*/ 1084 w 1668"/>
              <a:gd name="T89" fmla="*/ 385 h 1988"/>
              <a:gd name="T90" fmla="*/ 1072 w 1668"/>
              <a:gd name="T91" fmla="*/ 426 h 1988"/>
              <a:gd name="T92" fmla="*/ 1173 w 1668"/>
              <a:gd name="T93" fmla="*/ 474 h 1988"/>
              <a:gd name="T94" fmla="*/ 1332 w 1668"/>
              <a:gd name="T95" fmla="*/ 531 h 1988"/>
              <a:gd name="T96" fmla="*/ 1455 w 1668"/>
              <a:gd name="T97" fmla="*/ 566 h 1988"/>
              <a:gd name="T98" fmla="*/ 1494 w 1668"/>
              <a:gd name="T99" fmla="*/ 635 h 1988"/>
              <a:gd name="T100" fmla="*/ 1499 w 1668"/>
              <a:gd name="T101" fmla="*/ 655 h 1988"/>
              <a:gd name="T102" fmla="*/ 1450 w 1668"/>
              <a:gd name="T103" fmla="*/ 719 h 1988"/>
              <a:gd name="T104" fmla="*/ 1653 w 1668"/>
              <a:gd name="T105" fmla="*/ 983 h 1988"/>
              <a:gd name="T106" fmla="*/ 1385 w 1668"/>
              <a:gd name="T107" fmla="*/ 727 h 1988"/>
              <a:gd name="T108" fmla="*/ 1369 w 1668"/>
              <a:gd name="T109" fmla="*/ 711 h 1988"/>
              <a:gd name="T110" fmla="*/ 839 w 1668"/>
              <a:gd name="T111" fmla="*/ 456 h 1988"/>
              <a:gd name="T112" fmla="*/ 1435 w 1668"/>
              <a:gd name="T113" fmla="*/ 675 h 1988"/>
              <a:gd name="T114" fmla="*/ 1290 w 1668"/>
              <a:gd name="T115" fmla="*/ 894 h 1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68" h="1988">
                <a:moveTo>
                  <a:pt x="839" y="456"/>
                </a:moveTo>
                <a:lnTo>
                  <a:pt x="839" y="456"/>
                </a:lnTo>
                <a:lnTo>
                  <a:pt x="789" y="506"/>
                </a:lnTo>
                <a:lnTo>
                  <a:pt x="752" y="543"/>
                </a:lnTo>
                <a:lnTo>
                  <a:pt x="739" y="559"/>
                </a:lnTo>
                <a:lnTo>
                  <a:pt x="730" y="571"/>
                </a:lnTo>
                <a:lnTo>
                  <a:pt x="730" y="571"/>
                </a:lnTo>
                <a:lnTo>
                  <a:pt x="719" y="590"/>
                </a:lnTo>
                <a:lnTo>
                  <a:pt x="708" y="613"/>
                </a:lnTo>
                <a:lnTo>
                  <a:pt x="699" y="636"/>
                </a:lnTo>
                <a:lnTo>
                  <a:pt x="696" y="646"/>
                </a:lnTo>
                <a:lnTo>
                  <a:pt x="695" y="655"/>
                </a:lnTo>
                <a:lnTo>
                  <a:pt x="695" y="655"/>
                </a:lnTo>
                <a:lnTo>
                  <a:pt x="693" y="679"/>
                </a:lnTo>
                <a:lnTo>
                  <a:pt x="688" y="710"/>
                </a:lnTo>
                <a:lnTo>
                  <a:pt x="680" y="750"/>
                </a:lnTo>
                <a:lnTo>
                  <a:pt x="606" y="735"/>
                </a:lnTo>
                <a:lnTo>
                  <a:pt x="606" y="735"/>
                </a:lnTo>
                <a:lnTo>
                  <a:pt x="611" y="751"/>
                </a:lnTo>
                <a:lnTo>
                  <a:pt x="623" y="787"/>
                </a:lnTo>
                <a:lnTo>
                  <a:pt x="638" y="832"/>
                </a:lnTo>
                <a:lnTo>
                  <a:pt x="647" y="853"/>
                </a:lnTo>
                <a:lnTo>
                  <a:pt x="655" y="869"/>
                </a:lnTo>
                <a:lnTo>
                  <a:pt x="655" y="869"/>
                </a:lnTo>
                <a:lnTo>
                  <a:pt x="673" y="903"/>
                </a:lnTo>
                <a:lnTo>
                  <a:pt x="691" y="944"/>
                </a:lnTo>
                <a:lnTo>
                  <a:pt x="730" y="1028"/>
                </a:lnTo>
                <a:lnTo>
                  <a:pt x="730" y="1028"/>
                </a:lnTo>
                <a:lnTo>
                  <a:pt x="739" y="1045"/>
                </a:lnTo>
                <a:lnTo>
                  <a:pt x="746" y="1059"/>
                </a:lnTo>
                <a:lnTo>
                  <a:pt x="752" y="1072"/>
                </a:lnTo>
                <a:lnTo>
                  <a:pt x="757" y="1084"/>
                </a:lnTo>
                <a:lnTo>
                  <a:pt x="761" y="1098"/>
                </a:lnTo>
                <a:lnTo>
                  <a:pt x="762" y="1113"/>
                </a:lnTo>
                <a:lnTo>
                  <a:pt x="762" y="1133"/>
                </a:lnTo>
                <a:lnTo>
                  <a:pt x="760" y="1157"/>
                </a:lnTo>
                <a:lnTo>
                  <a:pt x="760" y="1157"/>
                </a:lnTo>
                <a:lnTo>
                  <a:pt x="756" y="1190"/>
                </a:lnTo>
                <a:lnTo>
                  <a:pt x="752" y="1228"/>
                </a:lnTo>
                <a:lnTo>
                  <a:pt x="747" y="1313"/>
                </a:lnTo>
                <a:lnTo>
                  <a:pt x="744" y="1386"/>
                </a:lnTo>
                <a:lnTo>
                  <a:pt x="744" y="1412"/>
                </a:lnTo>
                <a:lnTo>
                  <a:pt x="745" y="1426"/>
                </a:lnTo>
                <a:lnTo>
                  <a:pt x="745" y="1426"/>
                </a:lnTo>
                <a:lnTo>
                  <a:pt x="748" y="1435"/>
                </a:lnTo>
                <a:lnTo>
                  <a:pt x="755" y="1446"/>
                </a:lnTo>
                <a:lnTo>
                  <a:pt x="772" y="1473"/>
                </a:lnTo>
                <a:lnTo>
                  <a:pt x="794" y="1505"/>
                </a:lnTo>
                <a:lnTo>
                  <a:pt x="814" y="1605"/>
                </a:lnTo>
                <a:lnTo>
                  <a:pt x="780" y="1610"/>
                </a:lnTo>
                <a:lnTo>
                  <a:pt x="780" y="1610"/>
                </a:lnTo>
                <a:lnTo>
                  <a:pt x="799" y="1658"/>
                </a:lnTo>
                <a:lnTo>
                  <a:pt x="813" y="1694"/>
                </a:lnTo>
                <a:lnTo>
                  <a:pt x="818" y="1707"/>
                </a:lnTo>
                <a:lnTo>
                  <a:pt x="819" y="1714"/>
                </a:lnTo>
                <a:lnTo>
                  <a:pt x="819" y="1714"/>
                </a:lnTo>
                <a:lnTo>
                  <a:pt x="820" y="1717"/>
                </a:lnTo>
                <a:lnTo>
                  <a:pt x="824" y="1721"/>
                </a:lnTo>
                <a:lnTo>
                  <a:pt x="837" y="1730"/>
                </a:lnTo>
                <a:lnTo>
                  <a:pt x="853" y="1743"/>
                </a:lnTo>
                <a:lnTo>
                  <a:pt x="873" y="1759"/>
                </a:lnTo>
                <a:lnTo>
                  <a:pt x="889" y="1775"/>
                </a:lnTo>
                <a:lnTo>
                  <a:pt x="896" y="1783"/>
                </a:lnTo>
                <a:lnTo>
                  <a:pt x="902" y="1791"/>
                </a:lnTo>
                <a:lnTo>
                  <a:pt x="906" y="1799"/>
                </a:lnTo>
                <a:lnTo>
                  <a:pt x="909" y="1806"/>
                </a:lnTo>
                <a:lnTo>
                  <a:pt x="907" y="1813"/>
                </a:lnTo>
                <a:lnTo>
                  <a:pt x="906" y="1816"/>
                </a:lnTo>
                <a:lnTo>
                  <a:pt x="904" y="1819"/>
                </a:lnTo>
                <a:lnTo>
                  <a:pt x="904" y="1819"/>
                </a:lnTo>
                <a:lnTo>
                  <a:pt x="897" y="1824"/>
                </a:lnTo>
                <a:lnTo>
                  <a:pt x="891" y="1829"/>
                </a:lnTo>
                <a:lnTo>
                  <a:pt x="883" y="1831"/>
                </a:lnTo>
                <a:lnTo>
                  <a:pt x="874" y="1835"/>
                </a:lnTo>
                <a:lnTo>
                  <a:pt x="855" y="1839"/>
                </a:lnTo>
                <a:lnTo>
                  <a:pt x="835" y="1840"/>
                </a:lnTo>
                <a:lnTo>
                  <a:pt x="814" y="1840"/>
                </a:lnTo>
                <a:lnTo>
                  <a:pt x="797" y="1840"/>
                </a:lnTo>
                <a:lnTo>
                  <a:pt x="770" y="1839"/>
                </a:lnTo>
                <a:lnTo>
                  <a:pt x="770" y="1839"/>
                </a:lnTo>
                <a:lnTo>
                  <a:pt x="765" y="1839"/>
                </a:lnTo>
                <a:lnTo>
                  <a:pt x="760" y="1836"/>
                </a:lnTo>
                <a:lnTo>
                  <a:pt x="746" y="1831"/>
                </a:lnTo>
                <a:lnTo>
                  <a:pt x="731" y="1825"/>
                </a:lnTo>
                <a:lnTo>
                  <a:pt x="716" y="1816"/>
                </a:lnTo>
                <a:lnTo>
                  <a:pt x="691" y="1801"/>
                </a:lnTo>
                <a:lnTo>
                  <a:pt x="680" y="1794"/>
                </a:lnTo>
                <a:lnTo>
                  <a:pt x="626" y="1694"/>
                </a:lnTo>
                <a:lnTo>
                  <a:pt x="606" y="1694"/>
                </a:lnTo>
                <a:lnTo>
                  <a:pt x="531" y="1545"/>
                </a:lnTo>
                <a:lnTo>
                  <a:pt x="506" y="1724"/>
                </a:lnTo>
                <a:lnTo>
                  <a:pt x="477" y="1769"/>
                </a:lnTo>
                <a:lnTo>
                  <a:pt x="467" y="1814"/>
                </a:lnTo>
                <a:lnTo>
                  <a:pt x="417" y="1819"/>
                </a:lnTo>
                <a:lnTo>
                  <a:pt x="417" y="1819"/>
                </a:lnTo>
                <a:lnTo>
                  <a:pt x="497" y="1877"/>
                </a:lnTo>
                <a:lnTo>
                  <a:pt x="552" y="1921"/>
                </a:lnTo>
                <a:lnTo>
                  <a:pt x="570" y="1936"/>
                </a:lnTo>
                <a:lnTo>
                  <a:pt x="575" y="1941"/>
                </a:lnTo>
                <a:lnTo>
                  <a:pt x="576" y="1943"/>
                </a:lnTo>
                <a:lnTo>
                  <a:pt x="576" y="1943"/>
                </a:lnTo>
                <a:lnTo>
                  <a:pt x="566" y="1988"/>
                </a:lnTo>
                <a:lnTo>
                  <a:pt x="566" y="1988"/>
                </a:lnTo>
                <a:lnTo>
                  <a:pt x="494" y="1982"/>
                </a:lnTo>
                <a:lnTo>
                  <a:pt x="433" y="1975"/>
                </a:lnTo>
                <a:lnTo>
                  <a:pt x="406" y="1972"/>
                </a:lnTo>
                <a:lnTo>
                  <a:pt x="382" y="1968"/>
                </a:lnTo>
                <a:lnTo>
                  <a:pt x="382" y="1968"/>
                </a:lnTo>
                <a:lnTo>
                  <a:pt x="361" y="1964"/>
                </a:lnTo>
                <a:lnTo>
                  <a:pt x="336" y="1962"/>
                </a:lnTo>
                <a:lnTo>
                  <a:pt x="288" y="1957"/>
                </a:lnTo>
                <a:lnTo>
                  <a:pt x="265" y="1954"/>
                </a:lnTo>
                <a:lnTo>
                  <a:pt x="245" y="1949"/>
                </a:lnTo>
                <a:lnTo>
                  <a:pt x="229" y="1944"/>
                </a:lnTo>
                <a:lnTo>
                  <a:pt x="222" y="1942"/>
                </a:lnTo>
                <a:lnTo>
                  <a:pt x="219" y="1938"/>
                </a:lnTo>
                <a:lnTo>
                  <a:pt x="219" y="1938"/>
                </a:lnTo>
                <a:lnTo>
                  <a:pt x="212" y="1931"/>
                </a:lnTo>
                <a:lnTo>
                  <a:pt x="209" y="1924"/>
                </a:lnTo>
                <a:lnTo>
                  <a:pt x="206" y="1918"/>
                </a:lnTo>
                <a:lnTo>
                  <a:pt x="204" y="1912"/>
                </a:lnTo>
                <a:lnTo>
                  <a:pt x="204" y="1900"/>
                </a:lnTo>
                <a:lnTo>
                  <a:pt x="204" y="1883"/>
                </a:lnTo>
                <a:lnTo>
                  <a:pt x="204" y="1844"/>
                </a:lnTo>
                <a:lnTo>
                  <a:pt x="179" y="1839"/>
                </a:lnTo>
                <a:lnTo>
                  <a:pt x="268" y="1217"/>
                </a:lnTo>
                <a:lnTo>
                  <a:pt x="261" y="1190"/>
                </a:lnTo>
                <a:lnTo>
                  <a:pt x="50" y="1197"/>
                </a:lnTo>
                <a:lnTo>
                  <a:pt x="30" y="1177"/>
                </a:lnTo>
                <a:lnTo>
                  <a:pt x="0" y="904"/>
                </a:lnTo>
                <a:lnTo>
                  <a:pt x="15" y="884"/>
                </a:lnTo>
                <a:lnTo>
                  <a:pt x="175" y="873"/>
                </a:lnTo>
                <a:lnTo>
                  <a:pt x="164" y="829"/>
                </a:lnTo>
                <a:lnTo>
                  <a:pt x="164" y="829"/>
                </a:lnTo>
                <a:lnTo>
                  <a:pt x="154" y="828"/>
                </a:lnTo>
                <a:lnTo>
                  <a:pt x="132" y="824"/>
                </a:lnTo>
                <a:lnTo>
                  <a:pt x="121" y="822"/>
                </a:lnTo>
                <a:lnTo>
                  <a:pt x="111" y="819"/>
                </a:lnTo>
                <a:lnTo>
                  <a:pt x="103" y="814"/>
                </a:lnTo>
                <a:lnTo>
                  <a:pt x="101" y="812"/>
                </a:lnTo>
                <a:lnTo>
                  <a:pt x="99" y="809"/>
                </a:lnTo>
                <a:lnTo>
                  <a:pt x="99" y="809"/>
                </a:lnTo>
                <a:lnTo>
                  <a:pt x="97" y="784"/>
                </a:lnTo>
                <a:lnTo>
                  <a:pt x="96" y="740"/>
                </a:lnTo>
                <a:lnTo>
                  <a:pt x="96" y="715"/>
                </a:lnTo>
                <a:lnTo>
                  <a:pt x="97" y="690"/>
                </a:lnTo>
                <a:lnTo>
                  <a:pt x="99" y="669"/>
                </a:lnTo>
                <a:lnTo>
                  <a:pt x="102" y="659"/>
                </a:lnTo>
                <a:lnTo>
                  <a:pt x="104" y="650"/>
                </a:lnTo>
                <a:lnTo>
                  <a:pt x="104" y="650"/>
                </a:lnTo>
                <a:lnTo>
                  <a:pt x="116" y="625"/>
                </a:lnTo>
                <a:lnTo>
                  <a:pt x="137" y="587"/>
                </a:lnTo>
                <a:lnTo>
                  <a:pt x="193" y="484"/>
                </a:lnTo>
                <a:lnTo>
                  <a:pt x="283" y="322"/>
                </a:lnTo>
                <a:lnTo>
                  <a:pt x="283" y="322"/>
                </a:lnTo>
                <a:lnTo>
                  <a:pt x="289" y="315"/>
                </a:lnTo>
                <a:lnTo>
                  <a:pt x="299" y="303"/>
                </a:lnTo>
                <a:lnTo>
                  <a:pt x="330" y="275"/>
                </a:lnTo>
                <a:lnTo>
                  <a:pt x="372" y="239"/>
                </a:lnTo>
                <a:lnTo>
                  <a:pt x="422" y="200"/>
                </a:lnTo>
                <a:lnTo>
                  <a:pt x="477" y="160"/>
                </a:lnTo>
                <a:lnTo>
                  <a:pt x="531" y="122"/>
                </a:lnTo>
                <a:lnTo>
                  <a:pt x="559" y="104"/>
                </a:lnTo>
                <a:lnTo>
                  <a:pt x="585" y="88"/>
                </a:lnTo>
                <a:lnTo>
                  <a:pt x="608" y="75"/>
                </a:lnTo>
                <a:lnTo>
                  <a:pt x="631" y="63"/>
                </a:lnTo>
                <a:lnTo>
                  <a:pt x="631" y="63"/>
                </a:lnTo>
                <a:lnTo>
                  <a:pt x="672" y="45"/>
                </a:lnTo>
                <a:lnTo>
                  <a:pt x="708" y="30"/>
                </a:lnTo>
                <a:lnTo>
                  <a:pt x="741" y="17"/>
                </a:lnTo>
                <a:lnTo>
                  <a:pt x="771" y="9"/>
                </a:lnTo>
                <a:lnTo>
                  <a:pt x="796" y="2"/>
                </a:lnTo>
                <a:lnTo>
                  <a:pt x="816" y="0"/>
                </a:lnTo>
                <a:lnTo>
                  <a:pt x="833" y="1"/>
                </a:lnTo>
                <a:lnTo>
                  <a:pt x="839" y="2"/>
                </a:lnTo>
                <a:lnTo>
                  <a:pt x="844" y="4"/>
                </a:lnTo>
                <a:lnTo>
                  <a:pt x="844" y="4"/>
                </a:lnTo>
                <a:lnTo>
                  <a:pt x="869" y="14"/>
                </a:lnTo>
                <a:lnTo>
                  <a:pt x="899" y="25"/>
                </a:lnTo>
                <a:lnTo>
                  <a:pt x="933" y="39"/>
                </a:lnTo>
                <a:lnTo>
                  <a:pt x="968" y="24"/>
                </a:lnTo>
                <a:lnTo>
                  <a:pt x="998" y="53"/>
                </a:lnTo>
                <a:lnTo>
                  <a:pt x="1053" y="48"/>
                </a:lnTo>
                <a:lnTo>
                  <a:pt x="1092" y="14"/>
                </a:lnTo>
                <a:lnTo>
                  <a:pt x="1281" y="4"/>
                </a:lnTo>
                <a:lnTo>
                  <a:pt x="1281" y="4"/>
                </a:lnTo>
                <a:lnTo>
                  <a:pt x="1293" y="6"/>
                </a:lnTo>
                <a:lnTo>
                  <a:pt x="1321" y="11"/>
                </a:lnTo>
                <a:lnTo>
                  <a:pt x="1335" y="16"/>
                </a:lnTo>
                <a:lnTo>
                  <a:pt x="1350" y="21"/>
                </a:lnTo>
                <a:lnTo>
                  <a:pt x="1362" y="27"/>
                </a:lnTo>
                <a:lnTo>
                  <a:pt x="1367" y="30"/>
                </a:lnTo>
                <a:lnTo>
                  <a:pt x="1370" y="34"/>
                </a:lnTo>
                <a:lnTo>
                  <a:pt x="1370" y="34"/>
                </a:lnTo>
                <a:lnTo>
                  <a:pt x="1381" y="48"/>
                </a:lnTo>
                <a:lnTo>
                  <a:pt x="1391" y="62"/>
                </a:lnTo>
                <a:lnTo>
                  <a:pt x="1401" y="77"/>
                </a:lnTo>
                <a:lnTo>
                  <a:pt x="1410" y="88"/>
                </a:lnTo>
                <a:lnTo>
                  <a:pt x="1410" y="88"/>
                </a:lnTo>
                <a:lnTo>
                  <a:pt x="1422" y="101"/>
                </a:lnTo>
                <a:lnTo>
                  <a:pt x="1437" y="117"/>
                </a:lnTo>
                <a:lnTo>
                  <a:pt x="1445" y="126"/>
                </a:lnTo>
                <a:lnTo>
                  <a:pt x="1451" y="134"/>
                </a:lnTo>
                <a:lnTo>
                  <a:pt x="1457" y="143"/>
                </a:lnTo>
                <a:lnTo>
                  <a:pt x="1460" y="153"/>
                </a:lnTo>
                <a:lnTo>
                  <a:pt x="1460" y="153"/>
                </a:lnTo>
                <a:lnTo>
                  <a:pt x="1461" y="165"/>
                </a:lnTo>
                <a:lnTo>
                  <a:pt x="1460" y="183"/>
                </a:lnTo>
                <a:lnTo>
                  <a:pt x="1457" y="224"/>
                </a:lnTo>
                <a:lnTo>
                  <a:pt x="1452" y="261"/>
                </a:lnTo>
                <a:lnTo>
                  <a:pt x="1450" y="277"/>
                </a:lnTo>
                <a:lnTo>
                  <a:pt x="1450" y="277"/>
                </a:lnTo>
                <a:lnTo>
                  <a:pt x="1450" y="278"/>
                </a:lnTo>
                <a:lnTo>
                  <a:pt x="1451" y="283"/>
                </a:lnTo>
                <a:lnTo>
                  <a:pt x="1450" y="287"/>
                </a:lnTo>
                <a:lnTo>
                  <a:pt x="1447" y="292"/>
                </a:lnTo>
                <a:lnTo>
                  <a:pt x="1445" y="297"/>
                </a:lnTo>
                <a:lnTo>
                  <a:pt x="1440" y="302"/>
                </a:lnTo>
                <a:lnTo>
                  <a:pt x="1440" y="302"/>
                </a:lnTo>
                <a:lnTo>
                  <a:pt x="1429" y="315"/>
                </a:lnTo>
                <a:lnTo>
                  <a:pt x="1420" y="327"/>
                </a:lnTo>
                <a:lnTo>
                  <a:pt x="1410" y="342"/>
                </a:lnTo>
                <a:lnTo>
                  <a:pt x="1375" y="367"/>
                </a:lnTo>
                <a:lnTo>
                  <a:pt x="1370" y="342"/>
                </a:lnTo>
                <a:lnTo>
                  <a:pt x="1345" y="352"/>
                </a:lnTo>
                <a:lnTo>
                  <a:pt x="1345" y="352"/>
                </a:lnTo>
                <a:lnTo>
                  <a:pt x="1342" y="353"/>
                </a:lnTo>
                <a:lnTo>
                  <a:pt x="1332" y="356"/>
                </a:lnTo>
                <a:lnTo>
                  <a:pt x="1327" y="356"/>
                </a:lnTo>
                <a:lnTo>
                  <a:pt x="1322" y="356"/>
                </a:lnTo>
                <a:lnTo>
                  <a:pt x="1318" y="354"/>
                </a:lnTo>
                <a:lnTo>
                  <a:pt x="1316" y="352"/>
                </a:lnTo>
                <a:lnTo>
                  <a:pt x="1316" y="352"/>
                </a:lnTo>
                <a:lnTo>
                  <a:pt x="1313" y="349"/>
                </a:lnTo>
                <a:lnTo>
                  <a:pt x="1311" y="346"/>
                </a:lnTo>
                <a:lnTo>
                  <a:pt x="1302" y="341"/>
                </a:lnTo>
                <a:lnTo>
                  <a:pt x="1291" y="337"/>
                </a:lnTo>
                <a:lnTo>
                  <a:pt x="1291" y="337"/>
                </a:lnTo>
                <a:lnTo>
                  <a:pt x="1285" y="347"/>
                </a:lnTo>
                <a:lnTo>
                  <a:pt x="1277" y="356"/>
                </a:lnTo>
                <a:lnTo>
                  <a:pt x="1271" y="362"/>
                </a:lnTo>
                <a:lnTo>
                  <a:pt x="1271" y="362"/>
                </a:lnTo>
                <a:lnTo>
                  <a:pt x="1266" y="364"/>
                </a:lnTo>
                <a:lnTo>
                  <a:pt x="1259" y="365"/>
                </a:lnTo>
                <a:lnTo>
                  <a:pt x="1237" y="368"/>
                </a:lnTo>
                <a:lnTo>
                  <a:pt x="1218" y="370"/>
                </a:lnTo>
                <a:lnTo>
                  <a:pt x="1206" y="372"/>
                </a:lnTo>
                <a:lnTo>
                  <a:pt x="1206" y="372"/>
                </a:lnTo>
                <a:lnTo>
                  <a:pt x="1204" y="374"/>
                </a:lnTo>
                <a:lnTo>
                  <a:pt x="1201" y="378"/>
                </a:lnTo>
                <a:lnTo>
                  <a:pt x="1195" y="389"/>
                </a:lnTo>
                <a:lnTo>
                  <a:pt x="1192" y="395"/>
                </a:lnTo>
                <a:lnTo>
                  <a:pt x="1187" y="400"/>
                </a:lnTo>
                <a:lnTo>
                  <a:pt x="1182" y="404"/>
                </a:lnTo>
                <a:lnTo>
                  <a:pt x="1177" y="406"/>
                </a:lnTo>
                <a:lnTo>
                  <a:pt x="1177" y="406"/>
                </a:lnTo>
                <a:lnTo>
                  <a:pt x="1172" y="406"/>
                </a:lnTo>
                <a:lnTo>
                  <a:pt x="1167" y="404"/>
                </a:lnTo>
                <a:lnTo>
                  <a:pt x="1162" y="402"/>
                </a:lnTo>
                <a:lnTo>
                  <a:pt x="1159" y="397"/>
                </a:lnTo>
                <a:lnTo>
                  <a:pt x="1153" y="390"/>
                </a:lnTo>
                <a:lnTo>
                  <a:pt x="1152" y="387"/>
                </a:lnTo>
                <a:lnTo>
                  <a:pt x="1132" y="402"/>
                </a:lnTo>
                <a:lnTo>
                  <a:pt x="1132" y="402"/>
                </a:lnTo>
                <a:lnTo>
                  <a:pt x="1117" y="395"/>
                </a:lnTo>
                <a:lnTo>
                  <a:pt x="1097" y="387"/>
                </a:lnTo>
                <a:lnTo>
                  <a:pt x="1097" y="387"/>
                </a:lnTo>
                <a:lnTo>
                  <a:pt x="1095" y="385"/>
                </a:lnTo>
                <a:lnTo>
                  <a:pt x="1091" y="385"/>
                </a:lnTo>
                <a:lnTo>
                  <a:pt x="1084" y="385"/>
                </a:lnTo>
                <a:lnTo>
                  <a:pt x="1072" y="387"/>
                </a:lnTo>
                <a:lnTo>
                  <a:pt x="1053" y="392"/>
                </a:lnTo>
                <a:lnTo>
                  <a:pt x="1053" y="392"/>
                </a:lnTo>
                <a:lnTo>
                  <a:pt x="1060" y="406"/>
                </a:lnTo>
                <a:lnTo>
                  <a:pt x="1067" y="419"/>
                </a:lnTo>
                <a:lnTo>
                  <a:pt x="1072" y="426"/>
                </a:lnTo>
                <a:lnTo>
                  <a:pt x="1077" y="431"/>
                </a:lnTo>
                <a:lnTo>
                  <a:pt x="1077" y="431"/>
                </a:lnTo>
                <a:lnTo>
                  <a:pt x="1081" y="434"/>
                </a:lnTo>
                <a:lnTo>
                  <a:pt x="1089" y="439"/>
                </a:lnTo>
                <a:lnTo>
                  <a:pt x="1111" y="449"/>
                </a:lnTo>
                <a:lnTo>
                  <a:pt x="1173" y="474"/>
                </a:lnTo>
                <a:lnTo>
                  <a:pt x="1234" y="497"/>
                </a:lnTo>
                <a:lnTo>
                  <a:pt x="1266" y="511"/>
                </a:lnTo>
                <a:lnTo>
                  <a:pt x="1266" y="511"/>
                </a:lnTo>
                <a:lnTo>
                  <a:pt x="1275" y="515"/>
                </a:lnTo>
                <a:lnTo>
                  <a:pt x="1291" y="520"/>
                </a:lnTo>
                <a:lnTo>
                  <a:pt x="1332" y="531"/>
                </a:lnTo>
                <a:lnTo>
                  <a:pt x="1390" y="546"/>
                </a:lnTo>
                <a:lnTo>
                  <a:pt x="1400" y="561"/>
                </a:lnTo>
                <a:lnTo>
                  <a:pt x="1400" y="561"/>
                </a:lnTo>
                <a:lnTo>
                  <a:pt x="1426" y="563"/>
                </a:lnTo>
                <a:lnTo>
                  <a:pt x="1445" y="564"/>
                </a:lnTo>
                <a:lnTo>
                  <a:pt x="1455" y="566"/>
                </a:lnTo>
                <a:lnTo>
                  <a:pt x="1455" y="566"/>
                </a:lnTo>
                <a:lnTo>
                  <a:pt x="1461" y="576"/>
                </a:lnTo>
                <a:lnTo>
                  <a:pt x="1472" y="595"/>
                </a:lnTo>
                <a:lnTo>
                  <a:pt x="1489" y="630"/>
                </a:lnTo>
                <a:lnTo>
                  <a:pt x="1489" y="630"/>
                </a:lnTo>
                <a:lnTo>
                  <a:pt x="1494" y="635"/>
                </a:lnTo>
                <a:lnTo>
                  <a:pt x="1498" y="640"/>
                </a:lnTo>
                <a:lnTo>
                  <a:pt x="1499" y="643"/>
                </a:lnTo>
                <a:lnTo>
                  <a:pt x="1501" y="646"/>
                </a:lnTo>
                <a:lnTo>
                  <a:pt x="1501" y="650"/>
                </a:lnTo>
                <a:lnTo>
                  <a:pt x="1499" y="655"/>
                </a:lnTo>
                <a:lnTo>
                  <a:pt x="1499" y="655"/>
                </a:lnTo>
                <a:lnTo>
                  <a:pt x="1494" y="666"/>
                </a:lnTo>
                <a:lnTo>
                  <a:pt x="1488" y="676"/>
                </a:lnTo>
                <a:lnTo>
                  <a:pt x="1470" y="700"/>
                </a:lnTo>
                <a:lnTo>
                  <a:pt x="1470" y="700"/>
                </a:lnTo>
                <a:lnTo>
                  <a:pt x="1461" y="710"/>
                </a:lnTo>
                <a:lnTo>
                  <a:pt x="1450" y="719"/>
                </a:lnTo>
                <a:lnTo>
                  <a:pt x="1429" y="733"/>
                </a:lnTo>
                <a:lnTo>
                  <a:pt x="1523" y="868"/>
                </a:lnTo>
                <a:lnTo>
                  <a:pt x="1523" y="868"/>
                </a:lnTo>
                <a:lnTo>
                  <a:pt x="1543" y="865"/>
                </a:lnTo>
                <a:lnTo>
                  <a:pt x="1668" y="929"/>
                </a:lnTo>
                <a:lnTo>
                  <a:pt x="1653" y="983"/>
                </a:lnTo>
                <a:lnTo>
                  <a:pt x="1266" y="1023"/>
                </a:lnTo>
                <a:lnTo>
                  <a:pt x="1187" y="958"/>
                </a:lnTo>
                <a:lnTo>
                  <a:pt x="1192" y="905"/>
                </a:lnTo>
                <a:lnTo>
                  <a:pt x="1192" y="905"/>
                </a:lnTo>
                <a:lnTo>
                  <a:pt x="1268" y="896"/>
                </a:lnTo>
                <a:lnTo>
                  <a:pt x="1385" y="727"/>
                </a:lnTo>
                <a:lnTo>
                  <a:pt x="1385" y="727"/>
                </a:lnTo>
                <a:lnTo>
                  <a:pt x="1383" y="727"/>
                </a:lnTo>
                <a:lnTo>
                  <a:pt x="1380" y="725"/>
                </a:lnTo>
                <a:lnTo>
                  <a:pt x="1380" y="725"/>
                </a:lnTo>
                <a:lnTo>
                  <a:pt x="1374" y="719"/>
                </a:lnTo>
                <a:lnTo>
                  <a:pt x="1369" y="711"/>
                </a:lnTo>
                <a:lnTo>
                  <a:pt x="1365" y="705"/>
                </a:lnTo>
                <a:lnTo>
                  <a:pt x="1326" y="715"/>
                </a:lnTo>
                <a:lnTo>
                  <a:pt x="973" y="605"/>
                </a:lnTo>
                <a:lnTo>
                  <a:pt x="914" y="556"/>
                </a:lnTo>
                <a:lnTo>
                  <a:pt x="859" y="496"/>
                </a:lnTo>
                <a:lnTo>
                  <a:pt x="839" y="456"/>
                </a:lnTo>
                <a:close/>
                <a:moveTo>
                  <a:pt x="1395" y="660"/>
                </a:moveTo>
                <a:lnTo>
                  <a:pt x="1385" y="690"/>
                </a:lnTo>
                <a:lnTo>
                  <a:pt x="1390" y="700"/>
                </a:lnTo>
                <a:lnTo>
                  <a:pt x="1405" y="700"/>
                </a:lnTo>
                <a:lnTo>
                  <a:pt x="1415" y="700"/>
                </a:lnTo>
                <a:lnTo>
                  <a:pt x="1435" y="675"/>
                </a:lnTo>
                <a:lnTo>
                  <a:pt x="1395" y="660"/>
                </a:lnTo>
                <a:close/>
                <a:moveTo>
                  <a:pt x="1290" y="894"/>
                </a:moveTo>
                <a:lnTo>
                  <a:pt x="1290" y="894"/>
                </a:lnTo>
                <a:lnTo>
                  <a:pt x="1509" y="869"/>
                </a:lnTo>
                <a:lnTo>
                  <a:pt x="1405" y="724"/>
                </a:lnTo>
                <a:lnTo>
                  <a:pt x="1290" y="8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6ADA95C4-572F-4B51-89BA-596151BA3538}"/>
              </a:ext>
            </a:extLst>
          </p:cNvPr>
          <p:cNvSpPr>
            <a:spLocks noEditPoints="1"/>
          </p:cNvSpPr>
          <p:nvPr/>
        </p:nvSpPr>
        <p:spPr bwMode="auto">
          <a:xfrm>
            <a:off x="6958014" y="969414"/>
            <a:ext cx="1694667" cy="2494715"/>
          </a:xfrm>
          <a:custGeom>
            <a:avLst/>
            <a:gdLst>
              <a:gd name="T0" fmla="*/ 729 w 1559"/>
              <a:gd name="T1" fmla="*/ 265 h 2295"/>
              <a:gd name="T2" fmla="*/ 690 w 1559"/>
              <a:gd name="T3" fmla="*/ 425 h 2295"/>
              <a:gd name="T4" fmla="*/ 745 w 1559"/>
              <a:gd name="T5" fmla="*/ 393 h 2295"/>
              <a:gd name="T6" fmla="*/ 755 w 1559"/>
              <a:gd name="T7" fmla="*/ 251 h 2295"/>
              <a:gd name="T8" fmla="*/ 770 w 1559"/>
              <a:gd name="T9" fmla="*/ 177 h 2295"/>
              <a:gd name="T10" fmla="*/ 773 w 1559"/>
              <a:gd name="T11" fmla="*/ 231 h 2295"/>
              <a:gd name="T12" fmla="*/ 785 w 1559"/>
              <a:gd name="T13" fmla="*/ 333 h 2295"/>
              <a:gd name="T14" fmla="*/ 806 w 1559"/>
              <a:gd name="T15" fmla="*/ 347 h 2295"/>
              <a:gd name="T16" fmla="*/ 814 w 1559"/>
              <a:gd name="T17" fmla="*/ 377 h 2295"/>
              <a:gd name="T18" fmla="*/ 839 w 1559"/>
              <a:gd name="T19" fmla="*/ 405 h 2295"/>
              <a:gd name="T20" fmla="*/ 850 w 1559"/>
              <a:gd name="T21" fmla="*/ 420 h 2295"/>
              <a:gd name="T22" fmla="*/ 868 w 1559"/>
              <a:gd name="T23" fmla="*/ 454 h 2295"/>
              <a:gd name="T24" fmla="*/ 962 w 1559"/>
              <a:gd name="T25" fmla="*/ 439 h 2295"/>
              <a:gd name="T26" fmla="*/ 968 w 1559"/>
              <a:gd name="T27" fmla="*/ 474 h 2295"/>
              <a:gd name="T28" fmla="*/ 955 w 1559"/>
              <a:gd name="T29" fmla="*/ 520 h 2295"/>
              <a:gd name="T30" fmla="*/ 850 w 1559"/>
              <a:gd name="T31" fmla="*/ 594 h 2295"/>
              <a:gd name="T32" fmla="*/ 723 w 1559"/>
              <a:gd name="T33" fmla="*/ 659 h 2295"/>
              <a:gd name="T34" fmla="*/ 548 w 1559"/>
              <a:gd name="T35" fmla="*/ 717 h 2295"/>
              <a:gd name="T36" fmla="*/ 329 w 1559"/>
              <a:gd name="T37" fmla="*/ 727 h 2295"/>
              <a:gd name="T38" fmla="*/ 288 w 1559"/>
              <a:gd name="T39" fmla="*/ 753 h 2295"/>
              <a:gd name="T40" fmla="*/ 194 w 1559"/>
              <a:gd name="T41" fmla="*/ 783 h 2295"/>
              <a:gd name="T42" fmla="*/ 175 w 1559"/>
              <a:gd name="T43" fmla="*/ 840 h 2295"/>
              <a:gd name="T44" fmla="*/ 201 w 1559"/>
              <a:gd name="T45" fmla="*/ 885 h 2295"/>
              <a:gd name="T46" fmla="*/ 214 w 1559"/>
              <a:gd name="T47" fmla="*/ 1128 h 2295"/>
              <a:gd name="T48" fmla="*/ 0 w 1559"/>
              <a:gd name="T49" fmla="*/ 1222 h 2295"/>
              <a:gd name="T50" fmla="*/ 230 w 1559"/>
              <a:gd name="T51" fmla="*/ 888 h 2295"/>
              <a:gd name="T52" fmla="*/ 293 w 1559"/>
              <a:gd name="T53" fmla="*/ 848 h 2295"/>
              <a:gd name="T54" fmla="*/ 669 w 1559"/>
              <a:gd name="T55" fmla="*/ 859 h 2295"/>
              <a:gd name="T56" fmla="*/ 958 w 1559"/>
              <a:gd name="T57" fmla="*/ 763 h 2295"/>
              <a:gd name="T58" fmla="*/ 1008 w 1559"/>
              <a:gd name="T59" fmla="*/ 922 h 2295"/>
              <a:gd name="T60" fmla="*/ 1061 w 1559"/>
              <a:gd name="T61" fmla="*/ 1072 h 2295"/>
              <a:gd name="T62" fmla="*/ 1008 w 1559"/>
              <a:gd name="T63" fmla="*/ 1320 h 2295"/>
              <a:gd name="T64" fmla="*/ 941 w 1559"/>
              <a:gd name="T65" fmla="*/ 1662 h 2295"/>
              <a:gd name="T66" fmla="*/ 988 w 1559"/>
              <a:gd name="T67" fmla="*/ 2036 h 2295"/>
              <a:gd name="T68" fmla="*/ 812 w 1559"/>
              <a:gd name="T69" fmla="*/ 2275 h 2295"/>
              <a:gd name="T70" fmla="*/ 953 w 1559"/>
              <a:gd name="T71" fmla="*/ 2295 h 2295"/>
              <a:gd name="T72" fmla="*/ 1102 w 1559"/>
              <a:gd name="T73" fmla="*/ 2270 h 2295"/>
              <a:gd name="T74" fmla="*/ 1142 w 1559"/>
              <a:gd name="T75" fmla="*/ 2185 h 2295"/>
              <a:gd name="T76" fmla="*/ 1231 w 1559"/>
              <a:gd name="T77" fmla="*/ 1519 h 2295"/>
              <a:gd name="T78" fmla="*/ 1301 w 1559"/>
              <a:gd name="T79" fmla="*/ 1882 h 2295"/>
              <a:gd name="T80" fmla="*/ 1305 w 1559"/>
              <a:gd name="T81" fmla="*/ 2082 h 2295"/>
              <a:gd name="T82" fmla="*/ 1281 w 1559"/>
              <a:gd name="T83" fmla="*/ 2137 h 2295"/>
              <a:gd name="T84" fmla="*/ 1200 w 1559"/>
              <a:gd name="T85" fmla="*/ 2199 h 2295"/>
              <a:gd name="T86" fmla="*/ 1251 w 1559"/>
              <a:gd name="T87" fmla="*/ 2239 h 2295"/>
              <a:gd name="T88" fmla="*/ 1470 w 1559"/>
              <a:gd name="T89" fmla="*/ 2229 h 2295"/>
              <a:gd name="T90" fmla="*/ 1511 w 1559"/>
              <a:gd name="T91" fmla="*/ 2193 h 2295"/>
              <a:gd name="T92" fmla="*/ 1475 w 1559"/>
              <a:gd name="T93" fmla="*/ 1385 h 2295"/>
              <a:gd name="T94" fmla="*/ 1460 w 1559"/>
              <a:gd name="T95" fmla="*/ 920 h 2295"/>
              <a:gd name="T96" fmla="*/ 1336 w 1559"/>
              <a:gd name="T97" fmla="*/ 500 h 2295"/>
              <a:gd name="T98" fmla="*/ 1220 w 1559"/>
              <a:gd name="T99" fmla="*/ 333 h 2295"/>
              <a:gd name="T100" fmla="*/ 1102 w 1559"/>
              <a:gd name="T101" fmla="*/ 201 h 2295"/>
              <a:gd name="T102" fmla="*/ 1069 w 1559"/>
              <a:gd name="T103" fmla="*/ 92 h 2295"/>
              <a:gd name="T104" fmla="*/ 1053 w 1559"/>
              <a:gd name="T105" fmla="*/ 57 h 2295"/>
              <a:gd name="T106" fmla="*/ 1025 w 1559"/>
              <a:gd name="T107" fmla="*/ 45 h 2295"/>
              <a:gd name="T108" fmla="*/ 939 w 1559"/>
              <a:gd name="T109" fmla="*/ 7 h 2295"/>
              <a:gd name="T110" fmla="*/ 852 w 1559"/>
              <a:gd name="T111" fmla="*/ 12 h 2295"/>
              <a:gd name="T112" fmla="*/ 829 w 1559"/>
              <a:gd name="T113" fmla="*/ 32 h 2295"/>
              <a:gd name="T114" fmla="*/ 781 w 1559"/>
              <a:gd name="T115" fmla="*/ 56 h 2295"/>
              <a:gd name="T116" fmla="*/ 762 w 1559"/>
              <a:gd name="T117" fmla="*/ 102 h 2295"/>
              <a:gd name="T118" fmla="*/ 734 w 1559"/>
              <a:gd name="T119" fmla="*/ 116 h 2295"/>
              <a:gd name="T120" fmla="*/ 729 w 1559"/>
              <a:gd name="T121" fmla="*/ 160 h 2295"/>
              <a:gd name="T122" fmla="*/ 275 w 1559"/>
              <a:gd name="T123" fmla="*/ 1142 h 2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59" h="2295">
                <a:moveTo>
                  <a:pt x="741" y="163"/>
                </a:moveTo>
                <a:lnTo>
                  <a:pt x="741" y="163"/>
                </a:lnTo>
                <a:lnTo>
                  <a:pt x="742" y="168"/>
                </a:lnTo>
                <a:lnTo>
                  <a:pt x="742" y="170"/>
                </a:lnTo>
                <a:lnTo>
                  <a:pt x="744" y="172"/>
                </a:lnTo>
                <a:lnTo>
                  <a:pt x="744" y="172"/>
                </a:lnTo>
                <a:lnTo>
                  <a:pt x="730" y="246"/>
                </a:lnTo>
                <a:lnTo>
                  <a:pt x="730" y="246"/>
                </a:lnTo>
                <a:lnTo>
                  <a:pt x="729" y="265"/>
                </a:lnTo>
                <a:lnTo>
                  <a:pt x="729" y="295"/>
                </a:lnTo>
                <a:lnTo>
                  <a:pt x="728" y="311"/>
                </a:lnTo>
                <a:lnTo>
                  <a:pt x="726" y="327"/>
                </a:lnTo>
                <a:lnTo>
                  <a:pt x="724" y="343"/>
                </a:lnTo>
                <a:lnTo>
                  <a:pt x="720" y="356"/>
                </a:lnTo>
                <a:lnTo>
                  <a:pt x="720" y="356"/>
                </a:lnTo>
                <a:lnTo>
                  <a:pt x="710" y="379"/>
                </a:lnTo>
                <a:lnTo>
                  <a:pt x="701" y="402"/>
                </a:lnTo>
                <a:lnTo>
                  <a:pt x="690" y="425"/>
                </a:lnTo>
                <a:lnTo>
                  <a:pt x="700" y="470"/>
                </a:lnTo>
                <a:lnTo>
                  <a:pt x="700" y="470"/>
                </a:lnTo>
                <a:lnTo>
                  <a:pt x="716" y="450"/>
                </a:lnTo>
                <a:lnTo>
                  <a:pt x="729" y="436"/>
                </a:lnTo>
                <a:lnTo>
                  <a:pt x="735" y="430"/>
                </a:lnTo>
                <a:lnTo>
                  <a:pt x="735" y="430"/>
                </a:lnTo>
                <a:lnTo>
                  <a:pt x="737" y="424"/>
                </a:lnTo>
                <a:lnTo>
                  <a:pt x="742" y="410"/>
                </a:lnTo>
                <a:lnTo>
                  <a:pt x="745" y="393"/>
                </a:lnTo>
                <a:lnTo>
                  <a:pt x="745" y="384"/>
                </a:lnTo>
                <a:lnTo>
                  <a:pt x="745" y="375"/>
                </a:lnTo>
                <a:lnTo>
                  <a:pt x="745" y="375"/>
                </a:lnTo>
                <a:lnTo>
                  <a:pt x="745" y="364"/>
                </a:lnTo>
                <a:lnTo>
                  <a:pt x="745" y="349"/>
                </a:lnTo>
                <a:lnTo>
                  <a:pt x="749" y="310"/>
                </a:lnTo>
                <a:lnTo>
                  <a:pt x="752" y="272"/>
                </a:lnTo>
                <a:lnTo>
                  <a:pt x="755" y="251"/>
                </a:lnTo>
                <a:lnTo>
                  <a:pt x="755" y="251"/>
                </a:lnTo>
                <a:lnTo>
                  <a:pt x="756" y="239"/>
                </a:lnTo>
                <a:lnTo>
                  <a:pt x="757" y="224"/>
                </a:lnTo>
                <a:lnTo>
                  <a:pt x="760" y="210"/>
                </a:lnTo>
                <a:lnTo>
                  <a:pt x="760" y="201"/>
                </a:lnTo>
                <a:lnTo>
                  <a:pt x="760" y="201"/>
                </a:lnTo>
                <a:lnTo>
                  <a:pt x="760" y="185"/>
                </a:lnTo>
                <a:lnTo>
                  <a:pt x="760" y="186"/>
                </a:lnTo>
                <a:lnTo>
                  <a:pt x="770" y="177"/>
                </a:lnTo>
                <a:lnTo>
                  <a:pt x="770" y="177"/>
                </a:lnTo>
                <a:lnTo>
                  <a:pt x="772" y="183"/>
                </a:lnTo>
                <a:lnTo>
                  <a:pt x="776" y="198"/>
                </a:lnTo>
                <a:lnTo>
                  <a:pt x="777" y="206"/>
                </a:lnTo>
                <a:lnTo>
                  <a:pt x="777" y="215"/>
                </a:lnTo>
                <a:lnTo>
                  <a:pt x="777" y="221"/>
                </a:lnTo>
                <a:lnTo>
                  <a:pt x="775" y="226"/>
                </a:lnTo>
                <a:lnTo>
                  <a:pt x="775" y="226"/>
                </a:lnTo>
                <a:lnTo>
                  <a:pt x="773" y="229"/>
                </a:lnTo>
                <a:lnTo>
                  <a:pt x="773" y="231"/>
                </a:lnTo>
                <a:lnTo>
                  <a:pt x="775" y="241"/>
                </a:lnTo>
                <a:lnTo>
                  <a:pt x="778" y="254"/>
                </a:lnTo>
                <a:lnTo>
                  <a:pt x="783" y="267"/>
                </a:lnTo>
                <a:lnTo>
                  <a:pt x="795" y="291"/>
                </a:lnTo>
                <a:lnTo>
                  <a:pt x="800" y="301"/>
                </a:lnTo>
                <a:lnTo>
                  <a:pt x="800" y="301"/>
                </a:lnTo>
                <a:lnTo>
                  <a:pt x="792" y="316"/>
                </a:lnTo>
                <a:lnTo>
                  <a:pt x="786" y="328"/>
                </a:lnTo>
                <a:lnTo>
                  <a:pt x="785" y="333"/>
                </a:lnTo>
                <a:lnTo>
                  <a:pt x="785" y="336"/>
                </a:lnTo>
                <a:lnTo>
                  <a:pt x="785" y="336"/>
                </a:lnTo>
                <a:lnTo>
                  <a:pt x="786" y="337"/>
                </a:lnTo>
                <a:lnTo>
                  <a:pt x="787" y="338"/>
                </a:lnTo>
                <a:lnTo>
                  <a:pt x="792" y="339"/>
                </a:lnTo>
                <a:lnTo>
                  <a:pt x="800" y="341"/>
                </a:lnTo>
                <a:lnTo>
                  <a:pt x="800" y="341"/>
                </a:lnTo>
                <a:lnTo>
                  <a:pt x="802" y="343"/>
                </a:lnTo>
                <a:lnTo>
                  <a:pt x="806" y="347"/>
                </a:lnTo>
                <a:lnTo>
                  <a:pt x="808" y="352"/>
                </a:lnTo>
                <a:lnTo>
                  <a:pt x="809" y="353"/>
                </a:lnTo>
                <a:lnTo>
                  <a:pt x="809" y="356"/>
                </a:lnTo>
                <a:lnTo>
                  <a:pt x="809" y="356"/>
                </a:lnTo>
                <a:lnTo>
                  <a:pt x="808" y="365"/>
                </a:lnTo>
                <a:lnTo>
                  <a:pt x="809" y="375"/>
                </a:lnTo>
                <a:lnTo>
                  <a:pt x="809" y="375"/>
                </a:lnTo>
                <a:lnTo>
                  <a:pt x="811" y="377"/>
                </a:lnTo>
                <a:lnTo>
                  <a:pt x="814" y="377"/>
                </a:lnTo>
                <a:lnTo>
                  <a:pt x="824" y="378"/>
                </a:lnTo>
                <a:lnTo>
                  <a:pt x="834" y="378"/>
                </a:lnTo>
                <a:lnTo>
                  <a:pt x="838" y="379"/>
                </a:lnTo>
                <a:lnTo>
                  <a:pt x="839" y="380"/>
                </a:lnTo>
                <a:lnTo>
                  <a:pt x="839" y="380"/>
                </a:lnTo>
                <a:lnTo>
                  <a:pt x="840" y="390"/>
                </a:lnTo>
                <a:lnTo>
                  <a:pt x="840" y="398"/>
                </a:lnTo>
                <a:lnTo>
                  <a:pt x="839" y="405"/>
                </a:lnTo>
                <a:lnTo>
                  <a:pt x="839" y="405"/>
                </a:lnTo>
                <a:lnTo>
                  <a:pt x="838" y="413"/>
                </a:lnTo>
                <a:lnTo>
                  <a:pt x="839" y="419"/>
                </a:lnTo>
                <a:lnTo>
                  <a:pt x="840" y="423"/>
                </a:lnTo>
                <a:lnTo>
                  <a:pt x="844" y="425"/>
                </a:lnTo>
                <a:lnTo>
                  <a:pt x="844" y="425"/>
                </a:lnTo>
                <a:lnTo>
                  <a:pt x="845" y="425"/>
                </a:lnTo>
                <a:lnTo>
                  <a:pt x="848" y="424"/>
                </a:lnTo>
                <a:lnTo>
                  <a:pt x="849" y="421"/>
                </a:lnTo>
                <a:lnTo>
                  <a:pt x="850" y="420"/>
                </a:lnTo>
                <a:lnTo>
                  <a:pt x="852" y="420"/>
                </a:lnTo>
                <a:lnTo>
                  <a:pt x="853" y="421"/>
                </a:lnTo>
                <a:lnTo>
                  <a:pt x="854" y="425"/>
                </a:lnTo>
                <a:lnTo>
                  <a:pt x="854" y="425"/>
                </a:lnTo>
                <a:lnTo>
                  <a:pt x="857" y="435"/>
                </a:lnTo>
                <a:lnTo>
                  <a:pt x="858" y="441"/>
                </a:lnTo>
                <a:lnTo>
                  <a:pt x="860" y="446"/>
                </a:lnTo>
                <a:lnTo>
                  <a:pt x="863" y="450"/>
                </a:lnTo>
                <a:lnTo>
                  <a:pt x="868" y="454"/>
                </a:lnTo>
                <a:lnTo>
                  <a:pt x="874" y="455"/>
                </a:lnTo>
                <a:lnTo>
                  <a:pt x="884" y="455"/>
                </a:lnTo>
                <a:lnTo>
                  <a:pt x="884" y="455"/>
                </a:lnTo>
                <a:lnTo>
                  <a:pt x="905" y="451"/>
                </a:lnTo>
                <a:lnTo>
                  <a:pt x="922" y="446"/>
                </a:lnTo>
                <a:lnTo>
                  <a:pt x="939" y="440"/>
                </a:lnTo>
                <a:lnTo>
                  <a:pt x="939" y="440"/>
                </a:lnTo>
                <a:lnTo>
                  <a:pt x="952" y="439"/>
                </a:lnTo>
                <a:lnTo>
                  <a:pt x="962" y="439"/>
                </a:lnTo>
                <a:lnTo>
                  <a:pt x="966" y="439"/>
                </a:lnTo>
                <a:lnTo>
                  <a:pt x="968" y="440"/>
                </a:lnTo>
                <a:lnTo>
                  <a:pt x="968" y="440"/>
                </a:lnTo>
                <a:lnTo>
                  <a:pt x="973" y="445"/>
                </a:lnTo>
                <a:lnTo>
                  <a:pt x="978" y="454"/>
                </a:lnTo>
                <a:lnTo>
                  <a:pt x="983" y="465"/>
                </a:lnTo>
                <a:lnTo>
                  <a:pt x="983" y="465"/>
                </a:lnTo>
                <a:lnTo>
                  <a:pt x="978" y="467"/>
                </a:lnTo>
                <a:lnTo>
                  <a:pt x="968" y="474"/>
                </a:lnTo>
                <a:lnTo>
                  <a:pt x="963" y="479"/>
                </a:lnTo>
                <a:lnTo>
                  <a:pt x="958" y="484"/>
                </a:lnTo>
                <a:lnTo>
                  <a:pt x="955" y="489"/>
                </a:lnTo>
                <a:lnTo>
                  <a:pt x="953" y="494"/>
                </a:lnTo>
                <a:lnTo>
                  <a:pt x="953" y="494"/>
                </a:lnTo>
                <a:lnTo>
                  <a:pt x="955" y="502"/>
                </a:lnTo>
                <a:lnTo>
                  <a:pt x="956" y="511"/>
                </a:lnTo>
                <a:lnTo>
                  <a:pt x="956" y="516"/>
                </a:lnTo>
                <a:lnTo>
                  <a:pt x="955" y="520"/>
                </a:lnTo>
                <a:lnTo>
                  <a:pt x="953" y="525"/>
                </a:lnTo>
                <a:lnTo>
                  <a:pt x="950" y="530"/>
                </a:lnTo>
                <a:lnTo>
                  <a:pt x="950" y="530"/>
                </a:lnTo>
                <a:lnTo>
                  <a:pt x="943" y="536"/>
                </a:lnTo>
                <a:lnTo>
                  <a:pt x="934" y="543"/>
                </a:lnTo>
                <a:lnTo>
                  <a:pt x="904" y="562"/>
                </a:lnTo>
                <a:lnTo>
                  <a:pt x="873" y="579"/>
                </a:lnTo>
                <a:lnTo>
                  <a:pt x="860" y="588"/>
                </a:lnTo>
                <a:lnTo>
                  <a:pt x="850" y="594"/>
                </a:lnTo>
                <a:lnTo>
                  <a:pt x="850" y="594"/>
                </a:lnTo>
                <a:lnTo>
                  <a:pt x="843" y="599"/>
                </a:lnTo>
                <a:lnTo>
                  <a:pt x="833" y="605"/>
                </a:lnTo>
                <a:lnTo>
                  <a:pt x="811" y="617"/>
                </a:lnTo>
                <a:lnTo>
                  <a:pt x="783" y="629"/>
                </a:lnTo>
                <a:lnTo>
                  <a:pt x="755" y="644"/>
                </a:lnTo>
                <a:lnTo>
                  <a:pt x="755" y="644"/>
                </a:lnTo>
                <a:lnTo>
                  <a:pt x="740" y="651"/>
                </a:lnTo>
                <a:lnTo>
                  <a:pt x="723" y="659"/>
                </a:lnTo>
                <a:lnTo>
                  <a:pt x="688" y="673"/>
                </a:lnTo>
                <a:lnTo>
                  <a:pt x="657" y="682"/>
                </a:lnTo>
                <a:lnTo>
                  <a:pt x="636" y="689"/>
                </a:lnTo>
                <a:lnTo>
                  <a:pt x="636" y="689"/>
                </a:lnTo>
                <a:lnTo>
                  <a:pt x="617" y="695"/>
                </a:lnTo>
                <a:lnTo>
                  <a:pt x="594" y="702"/>
                </a:lnTo>
                <a:lnTo>
                  <a:pt x="570" y="711"/>
                </a:lnTo>
                <a:lnTo>
                  <a:pt x="548" y="717"/>
                </a:lnTo>
                <a:lnTo>
                  <a:pt x="548" y="717"/>
                </a:lnTo>
                <a:lnTo>
                  <a:pt x="491" y="726"/>
                </a:lnTo>
                <a:lnTo>
                  <a:pt x="437" y="733"/>
                </a:lnTo>
                <a:lnTo>
                  <a:pt x="437" y="733"/>
                </a:lnTo>
                <a:lnTo>
                  <a:pt x="416" y="735"/>
                </a:lnTo>
                <a:lnTo>
                  <a:pt x="385" y="733"/>
                </a:lnTo>
                <a:lnTo>
                  <a:pt x="343" y="733"/>
                </a:lnTo>
                <a:lnTo>
                  <a:pt x="343" y="733"/>
                </a:lnTo>
                <a:lnTo>
                  <a:pt x="339" y="731"/>
                </a:lnTo>
                <a:lnTo>
                  <a:pt x="329" y="727"/>
                </a:lnTo>
                <a:lnTo>
                  <a:pt x="324" y="727"/>
                </a:lnTo>
                <a:lnTo>
                  <a:pt x="318" y="727"/>
                </a:lnTo>
                <a:lnTo>
                  <a:pt x="313" y="730"/>
                </a:lnTo>
                <a:lnTo>
                  <a:pt x="308" y="733"/>
                </a:lnTo>
                <a:lnTo>
                  <a:pt x="308" y="733"/>
                </a:lnTo>
                <a:lnTo>
                  <a:pt x="301" y="743"/>
                </a:lnTo>
                <a:lnTo>
                  <a:pt x="294" y="748"/>
                </a:lnTo>
                <a:lnTo>
                  <a:pt x="288" y="753"/>
                </a:lnTo>
                <a:lnTo>
                  <a:pt x="288" y="753"/>
                </a:lnTo>
                <a:lnTo>
                  <a:pt x="265" y="750"/>
                </a:lnTo>
                <a:lnTo>
                  <a:pt x="246" y="747"/>
                </a:lnTo>
                <a:lnTo>
                  <a:pt x="239" y="747"/>
                </a:lnTo>
                <a:lnTo>
                  <a:pt x="234" y="748"/>
                </a:lnTo>
                <a:lnTo>
                  <a:pt x="234" y="748"/>
                </a:lnTo>
                <a:lnTo>
                  <a:pt x="230" y="751"/>
                </a:lnTo>
                <a:lnTo>
                  <a:pt x="225" y="755"/>
                </a:lnTo>
                <a:lnTo>
                  <a:pt x="214" y="763"/>
                </a:lnTo>
                <a:lnTo>
                  <a:pt x="194" y="783"/>
                </a:lnTo>
                <a:lnTo>
                  <a:pt x="194" y="783"/>
                </a:lnTo>
                <a:lnTo>
                  <a:pt x="186" y="789"/>
                </a:lnTo>
                <a:lnTo>
                  <a:pt x="178" y="797"/>
                </a:lnTo>
                <a:lnTo>
                  <a:pt x="172" y="803"/>
                </a:lnTo>
                <a:lnTo>
                  <a:pt x="169" y="806"/>
                </a:lnTo>
                <a:lnTo>
                  <a:pt x="169" y="808"/>
                </a:lnTo>
                <a:lnTo>
                  <a:pt x="169" y="808"/>
                </a:lnTo>
                <a:lnTo>
                  <a:pt x="173" y="828"/>
                </a:lnTo>
                <a:lnTo>
                  <a:pt x="175" y="840"/>
                </a:lnTo>
                <a:lnTo>
                  <a:pt x="178" y="844"/>
                </a:lnTo>
                <a:lnTo>
                  <a:pt x="179" y="848"/>
                </a:lnTo>
                <a:lnTo>
                  <a:pt x="179" y="848"/>
                </a:lnTo>
                <a:lnTo>
                  <a:pt x="189" y="858"/>
                </a:lnTo>
                <a:lnTo>
                  <a:pt x="194" y="863"/>
                </a:lnTo>
                <a:lnTo>
                  <a:pt x="194" y="863"/>
                </a:lnTo>
                <a:lnTo>
                  <a:pt x="195" y="866"/>
                </a:lnTo>
                <a:lnTo>
                  <a:pt x="198" y="875"/>
                </a:lnTo>
                <a:lnTo>
                  <a:pt x="201" y="885"/>
                </a:lnTo>
                <a:lnTo>
                  <a:pt x="205" y="889"/>
                </a:lnTo>
                <a:lnTo>
                  <a:pt x="209" y="893"/>
                </a:lnTo>
                <a:lnTo>
                  <a:pt x="209" y="893"/>
                </a:lnTo>
                <a:lnTo>
                  <a:pt x="215" y="895"/>
                </a:lnTo>
                <a:lnTo>
                  <a:pt x="220" y="898"/>
                </a:lnTo>
                <a:lnTo>
                  <a:pt x="220" y="898"/>
                </a:lnTo>
                <a:lnTo>
                  <a:pt x="217" y="947"/>
                </a:lnTo>
                <a:lnTo>
                  <a:pt x="216" y="1011"/>
                </a:lnTo>
                <a:lnTo>
                  <a:pt x="214" y="1128"/>
                </a:lnTo>
                <a:lnTo>
                  <a:pt x="149" y="1111"/>
                </a:lnTo>
                <a:lnTo>
                  <a:pt x="149" y="1111"/>
                </a:lnTo>
                <a:lnTo>
                  <a:pt x="75" y="1140"/>
                </a:lnTo>
                <a:lnTo>
                  <a:pt x="23" y="1160"/>
                </a:lnTo>
                <a:lnTo>
                  <a:pt x="7" y="1167"/>
                </a:lnTo>
                <a:lnTo>
                  <a:pt x="0" y="1171"/>
                </a:lnTo>
                <a:lnTo>
                  <a:pt x="0" y="1171"/>
                </a:lnTo>
                <a:lnTo>
                  <a:pt x="0" y="1188"/>
                </a:lnTo>
                <a:lnTo>
                  <a:pt x="0" y="1222"/>
                </a:lnTo>
                <a:lnTo>
                  <a:pt x="0" y="1271"/>
                </a:lnTo>
                <a:lnTo>
                  <a:pt x="313" y="1360"/>
                </a:lnTo>
                <a:lnTo>
                  <a:pt x="442" y="1266"/>
                </a:lnTo>
                <a:lnTo>
                  <a:pt x="447" y="1186"/>
                </a:lnTo>
                <a:lnTo>
                  <a:pt x="288" y="1146"/>
                </a:lnTo>
                <a:lnTo>
                  <a:pt x="288" y="1146"/>
                </a:lnTo>
                <a:lnTo>
                  <a:pt x="260" y="1012"/>
                </a:lnTo>
                <a:lnTo>
                  <a:pt x="242" y="940"/>
                </a:lnTo>
                <a:lnTo>
                  <a:pt x="230" y="888"/>
                </a:lnTo>
                <a:lnTo>
                  <a:pt x="230" y="888"/>
                </a:lnTo>
                <a:lnTo>
                  <a:pt x="239" y="886"/>
                </a:lnTo>
                <a:lnTo>
                  <a:pt x="242" y="885"/>
                </a:lnTo>
                <a:lnTo>
                  <a:pt x="244" y="884"/>
                </a:lnTo>
                <a:lnTo>
                  <a:pt x="244" y="883"/>
                </a:lnTo>
                <a:lnTo>
                  <a:pt x="244" y="883"/>
                </a:lnTo>
                <a:lnTo>
                  <a:pt x="234" y="848"/>
                </a:lnTo>
                <a:lnTo>
                  <a:pt x="273" y="848"/>
                </a:lnTo>
                <a:lnTo>
                  <a:pt x="293" y="848"/>
                </a:lnTo>
                <a:lnTo>
                  <a:pt x="308" y="878"/>
                </a:lnTo>
                <a:lnTo>
                  <a:pt x="323" y="878"/>
                </a:lnTo>
                <a:lnTo>
                  <a:pt x="328" y="893"/>
                </a:lnTo>
                <a:lnTo>
                  <a:pt x="383" y="893"/>
                </a:lnTo>
                <a:lnTo>
                  <a:pt x="383" y="893"/>
                </a:lnTo>
                <a:lnTo>
                  <a:pt x="404" y="891"/>
                </a:lnTo>
                <a:lnTo>
                  <a:pt x="443" y="886"/>
                </a:lnTo>
                <a:lnTo>
                  <a:pt x="556" y="874"/>
                </a:lnTo>
                <a:lnTo>
                  <a:pt x="669" y="859"/>
                </a:lnTo>
                <a:lnTo>
                  <a:pt x="709" y="853"/>
                </a:lnTo>
                <a:lnTo>
                  <a:pt x="723" y="850"/>
                </a:lnTo>
                <a:lnTo>
                  <a:pt x="730" y="848"/>
                </a:lnTo>
                <a:lnTo>
                  <a:pt x="730" y="848"/>
                </a:lnTo>
                <a:lnTo>
                  <a:pt x="759" y="838"/>
                </a:lnTo>
                <a:lnTo>
                  <a:pt x="798" y="825"/>
                </a:lnTo>
                <a:lnTo>
                  <a:pt x="848" y="812"/>
                </a:lnTo>
                <a:lnTo>
                  <a:pt x="958" y="763"/>
                </a:lnTo>
                <a:lnTo>
                  <a:pt x="958" y="763"/>
                </a:lnTo>
                <a:lnTo>
                  <a:pt x="976" y="806"/>
                </a:lnTo>
                <a:lnTo>
                  <a:pt x="987" y="839"/>
                </a:lnTo>
                <a:lnTo>
                  <a:pt x="991" y="853"/>
                </a:lnTo>
                <a:lnTo>
                  <a:pt x="993" y="863"/>
                </a:lnTo>
                <a:lnTo>
                  <a:pt x="993" y="863"/>
                </a:lnTo>
                <a:lnTo>
                  <a:pt x="996" y="876"/>
                </a:lnTo>
                <a:lnTo>
                  <a:pt x="999" y="890"/>
                </a:lnTo>
                <a:lnTo>
                  <a:pt x="1008" y="922"/>
                </a:lnTo>
                <a:lnTo>
                  <a:pt x="1008" y="922"/>
                </a:lnTo>
                <a:lnTo>
                  <a:pt x="1012" y="932"/>
                </a:lnTo>
                <a:lnTo>
                  <a:pt x="1015" y="944"/>
                </a:lnTo>
                <a:lnTo>
                  <a:pt x="1028" y="968"/>
                </a:lnTo>
                <a:lnTo>
                  <a:pt x="1042" y="996"/>
                </a:lnTo>
                <a:lnTo>
                  <a:pt x="1053" y="1022"/>
                </a:lnTo>
                <a:lnTo>
                  <a:pt x="1053" y="1022"/>
                </a:lnTo>
                <a:lnTo>
                  <a:pt x="1056" y="1037"/>
                </a:lnTo>
                <a:lnTo>
                  <a:pt x="1060" y="1053"/>
                </a:lnTo>
                <a:lnTo>
                  <a:pt x="1061" y="1072"/>
                </a:lnTo>
                <a:lnTo>
                  <a:pt x="1063" y="1090"/>
                </a:lnTo>
                <a:lnTo>
                  <a:pt x="1063" y="1124"/>
                </a:lnTo>
                <a:lnTo>
                  <a:pt x="1063" y="1141"/>
                </a:lnTo>
                <a:lnTo>
                  <a:pt x="1063" y="1141"/>
                </a:lnTo>
                <a:lnTo>
                  <a:pt x="1059" y="1151"/>
                </a:lnTo>
                <a:lnTo>
                  <a:pt x="1051" y="1171"/>
                </a:lnTo>
                <a:lnTo>
                  <a:pt x="1025" y="1229"/>
                </a:lnTo>
                <a:lnTo>
                  <a:pt x="988" y="1310"/>
                </a:lnTo>
                <a:lnTo>
                  <a:pt x="1008" y="1320"/>
                </a:lnTo>
                <a:lnTo>
                  <a:pt x="1008" y="1320"/>
                </a:lnTo>
                <a:lnTo>
                  <a:pt x="979" y="1453"/>
                </a:lnTo>
                <a:lnTo>
                  <a:pt x="958" y="1550"/>
                </a:lnTo>
                <a:lnTo>
                  <a:pt x="950" y="1588"/>
                </a:lnTo>
                <a:lnTo>
                  <a:pt x="943" y="1609"/>
                </a:lnTo>
                <a:lnTo>
                  <a:pt x="943" y="1609"/>
                </a:lnTo>
                <a:lnTo>
                  <a:pt x="942" y="1616"/>
                </a:lnTo>
                <a:lnTo>
                  <a:pt x="941" y="1629"/>
                </a:lnTo>
                <a:lnTo>
                  <a:pt x="941" y="1662"/>
                </a:lnTo>
                <a:lnTo>
                  <a:pt x="943" y="1704"/>
                </a:lnTo>
                <a:lnTo>
                  <a:pt x="947" y="1750"/>
                </a:lnTo>
                <a:lnTo>
                  <a:pt x="957" y="1836"/>
                </a:lnTo>
                <a:lnTo>
                  <a:pt x="961" y="1866"/>
                </a:lnTo>
                <a:lnTo>
                  <a:pt x="963" y="1882"/>
                </a:lnTo>
                <a:lnTo>
                  <a:pt x="963" y="1882"/>
                </a:lnTo>
                <a:lnTo>
                  <a:pt x="970" y="1914"/>
                </a:lnTo>
                <a:lnTo>
                  <a:pt x="978" y="1967"/>
                </a:lnTo>
                <a:lnTo>
                  <a:pt x="988" y="2036"/>
                </a:lnTo>
                <a:lnTo>
                  <a:pt x="958" y="2121"/>
                </a:lnTo>
                <a:lnTo>
                  <a:pt x="983" y="2126"/>
                </a:lnTo>
                <a:lnTo>
                  <a:pt x="884" y="2215"/>
                </a:lnTo>
                <a:lnTo>
                  <a:pt x="884" y="2215"/>
                </a:lnTo>
                <a:lnTo>
                  <a:pt x="871" y="2224"/>
                </a:lnTo>
                <a:lnTo>
                  <a:pt x="845" y="2244"/>
                </a:lnTo>
                <a:lnTo>
                  <a:pt x="832" y="2256"/>
                </a:lnTo>
                <a:lnTo>
                  <a:pt x="819" y="2266"/>
                </a:lnTo>
                <a:lnTo>
                  <a:pt x="812" y="2275"/>
                </a:lnTo>
                <a:lnTo>
                  <a:pt x="809" y="2277"/>
                </a:lnTo>
                <a:lnTo>
                  <a:pt x="809" y="2280"/>
                </a:lnTo>
                <a:lnTo>
                  <a:pt x="809" y="2280"/>
                </a:lnTo>
                <a:lnTo>
                  <a:pt x="812" y="2281"/>
                </a:lnTo>
                <a:lnTo>
                  <a:pt x="816" y="2282"/>
                </a:lnTo>
                <a:lnTo>
                  <a:pt x="831" y="2286"/>
                </a:lnTo>
                <a:lnTo>
                  <a:pt x="876" y="2290"/>
                </a:lnTo>
                <a:lnTo>
                  <a:pt x="953" y="2295"/>
                </a:lnTo>
                <a:lnTo>
                  <a:pt x="953" y="2295"/>
                </a:lnTo>
                <a:lnTo>
                  <a:pt x="979" y="2295"/>
                </a:lnTo>
                <a:lnTo>
                  <a:pt x="1020" y="2294"/>
                </a:lnTo>
                <a:lnTo>
                  <a:pt x="1059" y="2292"/>
                </a:lnTo>
                <a:lnTo>
                  <a:pt x="1082" y="2290"/>
                </a:lnTo>
                <a:lnTo>
                  <a:pt x="1082" y="2290"/>
                </a:lnTo>
                <a:lnTo>
                  <a:pt x="1091" y="2287"/>
                </a:lnTo>
                <a:lnTo>
                  <a:pt x="1096" y="2284"/>
                </a:lnTo>
                <a:lnTo>
                  <a:pt x="1100" y="2279"/>
                </a:lnTo>
                <a:lnTo>
                  <a:pt x="1102" y="2270"/>
                </a:lnTo>
                <a:lnTo>
                  <a:pt x="1102" y="2270"/>
                </a:lnTo>
                <a:lnTo>
                  <a:pt x="1109" y="2239"/>
                </a:lnTo>
                <a:lnTo>
                  <a:pt x="1112" y="2215"/>
                </a:lnTo>
                <a:lnTo>
                  <a:pt x="1112" y="2215"/>
                </a:lnTo>
                <a:lnTo>
                  <a:pt x="1115" y="2209"/>
                </a:lnTo>
                <a:lnTo>
                  <a:pt x="1120" y="2198"/>
                </a:lnTo>
                <a:lnTo>
                  <a:pt x="1127" y="2185"/>
                </a:lnTo>
                <a:lnTo>
                  <a:pt x="1142" y="2185"/>
                </a:lnTo>
                <a:lnTo>
                  <a:pt x="1142" y="2185"/>
                </a:lnTo>
                <a:lnTo>
                  <a:pt x="1167" y="2006"/>
                </a:lnTo>
                <a:lnTo>
                  <a:pt x="1167" y="2006"/>
                </a:lnTo>
                <a:lnTo>
                  <a:pt x="1168" y="1946"/>
                </a:lnTo>
                <a:lnTo>
                  <a:pt x="1167" y="1826"/>
                </a:lnTo>
                <a:lnTo>
                  <a:pt x="1167" y="1658"/>
                </a:lnTo>
                <a:lnTo>
                  <a:pt x="1167" y="1658"/>
                </a:lnTo>
                <a:lnTo>
                  <a:pt x="1199" y="1586"/>
                </a:lnTo>
                <a:lnTo>
                  <a:pt x="1231" y="1519"/>
                </a:lnTo>
                <a:lnTo>
                  <a:pt x="1231" y="1519"/>
                </a:lnTo>
                <a:lnTo>
                  <a:pt x="1233" y="1548"/>
                </a:lnTo>
                <a:lnTo>
                  <a:pt x="1239" y="1607"/>
                </a:lnTo>
                <a:lnTo>
                  <a:pt x="1246" y="1668"/>
                </a:lnTo>
                <a:lnTo>
                  <a:pt x="1249" y="1691"/>
                </a:lnTo>
                <a:lnTo>
                  <a:pt x="1251" y="1703"/>
                </a:lnTo>
                <a:lnTo>
                  <a:pt x="1251" y="1703"/>
                </a:lnTo>
                <a:lnTo>
                  <a:pt x="1276" y="1791"/>
                </a:lnTo>
                <a:lnTo>
                  <a:pt x="1292" y="1849"/>
                </a:lnTo>
                <a:lnTo>
                  <a:pt x="1301" y="1882"/>
                </a:lnTo>
                <a:lnTo>
                  <a:pt x="1301" y="1882"/>
                </a:lnTo>
                <a:lnTo>
                  <a:pt x="1303" y="1907"/>
                </a:lnTo>
                <a:lnTo>
                  <a:pt x="1307" y="1947"/>
                </a:lnTo>
                <a:lnTo>
                  <a:pt x="1310" y="1987"/>
                </a:lnTo>
                <a:lnTo>
                  <a:pt x="1311" y="2011"/>
                </a:lnTo>
                <a:lnTo>
                  <a:pt x="1311" y="2011"/>
                </a:lnTo>
                <a:lnTo>
                  <a:pt x="1310" y="2031"/>
                </a:lnTo>
                <a:lnTo>
                  <a:pt x="1307" y="2059"/>
                </a:lnTo>
                <a:lnTo>
                  <a:pt x="1305" y="2082"/>
                </a:lnTo>
                <a:lnTo>
                  <a:pt x="1305" y="2091"/>
                </a:lnTo>
                <a:lnTo>
                  <a:pt x="1306" y="2096"/>
                </a:lnTo>
                <a:lnTo>
                  <a:pt x="1306" y="2096"/>
                </a:lnTo>
                <a:lnTo>
                  <a:pt x="1308" y="2098"/>
                </a:lnTo>
                <a:lnTo>
                  <a:pt x="1311" y="2100"/>
                </a:lnTo>
                <a:lnTo>
                  <a:pt x="1316" y="2101"/>
                </a:lnTo>
                <a:lnTo>
                  <a:pt x="1321" y="2101"/>
                </a:lnTo>
                <a:lnTo>
                  <a:pt x="1321" y="2101"/>
                </a:lnTo>
                <a:lnTo>
                  <a:pt x="1281" y="2137"/>
                </a:lnTo>
                <a:lnTo>
                  <a:pt x="1251" y="2162"/>
                </a:lnTo>
                <a:lnTo>
                  <a:pt x="1239" y="2172"/>
                </a:lnTo>
                <a:lnTo>
                  <a:pt x="1231" y="2176"/>
                </a:lnTo>
                <a:lnTo>
                  <a:pt x="1231" y="2176"/>
                </a:lnTo>
                <a:lnTo>
                  <a:pt x="1220" y="2179"/>
                </a:lnTo>
                <a:lnTo>
                  <a:pt x="1214" y="2183"/>
                </a:lnTo>
                <a:lnTo>
                  <a:pt x="1208" y="2188"/>
                </a:lnTo>
                <a:lnTo>
                  <a:pt x="1204" y="2193"/>
                </a:lnTo>
                <a:lnTo>
                  <a:pt x="1200" y="2199"/>
                </a:lnTo>
                <a:lnTo>
                  <a:pt x="1200" y="2207"/>
                </a:lnTo>
                <a:lnTo>
                  <a:pt x="1202" y="2215"/>
                </a:lnTo>
                <a:lnTo>
                  <a:pt x="1202" y="2215"/>
                </a:lnTo>
                <a:lnTo>
                  <a:pt x="1204" y="2220"/>
                </a:lnTo>
                <a:lnTo>
                  <a:pt x="1208" y="2224"/>
                </a:lnTo>
                <a:lnTo>
                  <a:pt x="1213" y="2228"/>
                </a:lnTo>
                <a:lnTo>
                  <a:pt x="1219" y="2230"/>
                </a:lnTo>
                <a:lnTo>
                  <a:pt x="1234" y="2235"/>
                </a:lnTo>
                <a:lnTo>
                  <a:pt x="1251" y="2239"/>
                </a:lnTo>
                <a:lnTo>
                  <a:pt x="1267" y="2243"/>
                </a:lnTo>
                <a:lnTo>
                  <a:pt x="1281" y="2244"/>
                </a:lnTo>
                <a:lnTo>
                  <a:pt x="1296" y="2245"/>
                </a:lnTo>
                <a:lnTo>
                  <a:pt x="1296" y="2245"/>
                </a:lnTo>
                <a:lnTo>
                  <a:pt x="1351" y="2238"/>
                </a:lnTo>
                <a:lnTo>
                  <a:pt x="1390" y="2233"/>
                </a:lnTo>
                <a:lnTo>
                  <a:pt x="1420" y="2230"/>
                </a:lnTo>
                <a:lnTo>
                  <a:pt x="1420" y="2230"/>
                </a:lnTo>
                <a:lnTo>
                  <a:pt x="1470" y="2229"/>
                </a:lnTo>
                <a:lnTo>
                  <a:pt x="1483" y="2228"/>
                </a:lnTo>
                <a:lnTo>
                  <a:pt x="1493" y="2225"/>
                </a:lnTo>
                <a:lnTo>
                  <a:pt x="1501" y="2224"/>
                </a:lnTo>
                <a:lnTo>
                  <a:pt x="1503" y="2222"/>
                </a:lnTo>
                <a:lnTo>
                  <a:pt x="1504" y="2220"/>
                </a:lnTo>
                <a:lnTo>
                  <a:pt x="1504" y="2220"/>
                </a:lnTo>
                <a:lnTo>
                  <a:pt x="1509" y="2204"/>
                </a:lnTo>
                <a:lnTo>
                  <a:pt x="1511" y="2197"/>
                </a:lnTo>
                <a:lnTo>
                  <a:pt x="1511" y="2193"/>
                </a:lnTo>
                <a:lnTo>
                  <a:pt x="1509" y="2190"/>
                </a:lnTo>
                <a:lnTo>
                  <a:pt x="1509" y="2190"/>
                </a:lnTo>
                <a:lnTo>
                  <a:pt x="1507" y="2179"/>
                </a:lnTo>
                <a:lnTo>
                  <a:pt x="1503" y="2161"/>
                </a:lnTo>
                <a:lnTo>
                  <a:pt x="1499" y="2136"/>
                </a:lnTo>
                <a:lnTo>
                  <a:pt x="1509" y="2131"/>
                </a:lnTo>
                <a:lnTo>
                  <a:pt x="1499" y="1882"/>
                </a:lnTo>
                <a:lnTo>
                  <a:pt x="1460" y="1643"/>
                </a:lnTo>
                <a:lnTo>
                  <a:pt x="1475" y="1385"/>
                </a:lnTo>
                <a:lnTo>
                  <a:pt x="1559" y="1375"/>
                </a:lnTo>
                <a:lnTo>
                  <a:pt x="1559" y="1375"/>
                </a:lnTo>
                <a:lnTo>
                  <a:pt x="1532" y="1228"/>
                </a:lnTo>
                <a:lnTo>
                  <a:pt x="1509" y="1114"/>
                </a:lnTo>
                <a:lnTo>
                  <a:pt x="1498" y="1065"/>
                </a:lnTo>
                <a:lnTo>
                  <a:pt x="1490" y="1032"/>
                </a:lnTo>
                <a:lnTo>
                  <a:pt x="1490" y="1032"/>
                </a:lnTo>
                <a:lnTo>
                  <a:pt x="1475" y="977"/>
                </a:lnTo>
                <a:lnTo>
                  <a:pt x="1460" y="920"/>
                </a:lnTo>
                <a:lnTo>
                  <a:pt x="1447" y="869"/>
                </a:lnTo>
                <a:lnTo>
                  <a:pt x="1440" y="838"/>
                </a:lnTo>
                <a:lnTo>
                  <a:pt x="1440" y="838"/>
                </a:lnTo>
                <a:lnTo>
                  <a:pt x="1424" y="781"/>
                </a:lnTo>
                <a:lnTo>
                  <a:pt x="1393" y="676"/>
                </a:lnTo>
                <a:lnTo>
                  <a:pt x="1359" y="567"/>
                </a:lnTo>
                <a:lnTo>
                  <a:pt x="1346" y="526"/>
                </a:lnTo>
                <a:lnTo>
                  <a:pt x="1336" y="500"/>
                </a:lnTo>
                <a:lnTo>
                  <a:pt x="1336" y="500"/>
                </a:lnTo>
                <a:lnTo>
                  <a:pt x="1319" y="465"/>
                </a:lnTo>
                <a:lnTo>
                  <a:pt x="1302" y="429"/>
                </a:lnTo>
                <a:lnTo>
                  <a:pt x="1276" y="375"/>
                </a:lnTo>
                <a:lnTo>
                  <a:pt x="1276" y="375"/>
                </a:lnTo>
                <a:lnTo>
                  <a:pt x="1274" y="372"/>
                </a:lnTo>
                <a:lnTo>
                  <a:pt x="1269" y="367"/>
                </a:lnTo>
                <a:lnTo>
                  <a:pt x="1256" y="356"/>
                </a:lnTo>
                <a:lnTo>
                  <a:pt x="1239" y="344"/>
                </a:lnTo>
                <a:lnTo>
                  <a:pt x="1220" y="333"/>
                </a:lnTo>
                <a:lnTo>
                  <a:pt x="1187" y="313"/>
                </a:lnTo>
                <a:lnTo>
                  <a:pt x="1172" y="306"/>
                </a:lnTo>
                <a:lnTo>
                  <a:pt x="1152" y="306"/>
                </a:lnTo>
                <a:lnTo>
                  <a:pt x="1137" y="286"/>
                </a:lnTo>
                <a:lnTo>
                  <a:pt x="1137" y="286"/>
                </a:lnTo>
                <a:lnTo>
                  <a:pt x="1120" y="249"/>
                </a:lnTo>
                <a:lnTo>
                  <a:pt x="1107" y="220"/>
                </a:lnTo>
                <a:lnTo>
                  <a:pt x="1104" y="209"/>
                </a:lnTo>
                <a:lnTo>
                  <a:pt x="1102" y="201"/>
                </a:lnTo>
                <a:lnTo>
                  <a:pt x="1102" y="201"/>
                </a:lnTo>
                <a:lnTo>
                  <a:pt x="1101" y="189"/>
                </a:lnTo>
                <a:lnTo>
                  <a:pt x="1097" y="170"/>
                </a:lnTo>
                <a:lnTo>
                  <a:pt x="1087" y="132"/>
                </a:lnTo>
                <a:lnTo>
                  <a:pt x="1087" y="132"/>
                </a:lnTo>
                <a:lnTo>
                  <a:pt x="1084" y="119"/>
                </a:lnTo>
                <a:lnTo>
                  <a:pt x="1079" y="109"/>
                </a:lnTo>
                <a:lnTo>
                  <a:pt x="1069" y="92"/>
                </a:lnTo>
                <a:lnTo>
                  <a:pt x="1069" y="92"/>
                </a:lnTo>
                <a:lnTo>
                  <a:pt x="1076" y="91"/>
                </a:lnTo>
                <a:lnTo>
                  <a:pt x="1077" y="90"/>
                </a:lnTo>
                <a:lnTo>
                  <a:pt x="1077" y="87"/>
                </a:lnTo>
                <a:lnTo>
                  <a:pt x="1068" y="67"/>
                </a:lnTo>
                <a:lnTo>
                  <a:pt x="1068" y="67"/>
                </a:lnTo>
                <a:lnTo>
                  <a:pt x="1060" y="63"/>
                </a:lnTo>
                <a:lnTo>
                  <a:pt x="1055" y="61"/>
                </a:lnTo>
                <a:lnTo>
                  <a:pt x="1054" y="58"/>
                </a:lnTo>
                <a:lnTo>
                  <a:pt x="1053" y="57"/>
                </a:lnTo>
                <a:lnTo>
                  <a:pt x="1053" y="57"/>
                </a:lnTo>
                <a:lnTo>
                  <a:pt x="1051" y="57"/>
                </a:lnTo>
                <a:lnTo>
                  <a:pt x="1050" y="57"/>
                </a:lnTo>
                <a:lnTo>
                  <a:pt x="1042" y="58"/>
                </a:lnTo>
                <a:lnTo>
                  <a:pt x="1042" y="58"/>
                </a:lnTo>
                <a:lnTo>
                  <a:pt x="1033" y="52"/>
                </a:lnTo>
                <a:lnTo>
                  <a:pt x="1033" y="52"/>
                </a:lnTo>
                <a:lnTo>
                  <a:pt x="1029" y="48"/>
                </a:lnTo>
                <a:lnTo>
                  <a:pt x="1025" y="45"/>
                </a:lnTo>
                <a:lnTo>
                  <a:pt x="1018" y="34"/>
                </a:lnTo>
                <a:lnTo>
                  <a:pt x="1010" y="24"/>
                </a:lnTo>
                <a:lnTo>
                  <a:pt x="1007" y="20"/>
                </a:lnTo>
                <a:lnTo>
                  <a:pt x="1003" y="17"/>
                </a:lnTo>
                <a:lnTo>
                  <a:pt x="1003" y="17"/>
                </a:lnTo>
                <a:lnTo>
                  <a:pt x="991" y="15"/>
                </a:lnTo>
                <a:lnTo>
                  <a:pt x="971" y="11"/>
                </a:lnTo>
                <a:lnTo>
                  <a:pt x="939" y="7"/>
                </a:lnTo>
                <a:lnTo>
                  <a:pt x="939" y="7"/>
                </a:lnTo>
                <a:lnTo>
                  <a:pt x="914" y="2"/>
                </a:lnTo>
                <a:lnTo>
                  <a:pt x="905" y="1"/>
                </a:lnTo>
                <a:lnTo>
                  <a:pt x="898" y="0"/>
                </a:lnTo>
                <a:lnTo>
                  <a:pt x="890" y="1"/>
                </a:lnTo>
                <a:lnTo>
                  <a:pt x="884" y="2"/>
                </a:lnTo>
                <a:lnTo>
                  <a:pt x="884" y="2"/>
                </a:lnTo>
                <a:lnTo>
                  <a:pt x="871" y="6"/>
                </a:lnTo>
                <a:lnTo>
                  <a:pt x="862" y="9"/>
                </a:lnTo>
                <a:lnTo>
                  <a:pt x="852" y="12"/>
                </a:lnTo>
                <a:lnTo>
                  <a:pt x="848" y="15"/>
                </a:lnTo>
                <a:lnTo>
                  <a:pt x="844" y="17"/>
                </a:lnTo>
                <a:lnTo>
                  <a:pt x="844" y="17"/>
                </a:lnTo>
                <a:lnTo>
                  <a:pt x="839" y="24"/>
                </a:lnTo>
                <a:lnTo>
                  <a:pt x="837" y="29"/>
                </a:lnTo>
                <a:lnTo>
                  <a:pt x="834" y="31"/>
                </a:lnTo>
                <a:lnTo>
                  <a:pt x="833" y="32"/>
                </a:lnTo>
                <a:lnTo>
                  <a:pt x="829" y="32"/>
                </a:lnTo>
                <a:lnTo>
                  <a:pt x="829" y="32"/>
                </a:lnTo>
                <a:lnTo>
                  <a:pt x="821" y="32"/>
                </a:lnTo>
                <a:lnTo>
                  <a:pt x="812" y="31"/>
                </a:lnTo>
                <a:lnTo>
                  <a:pt x="807" y="32"/>
                </a:lnTo>
                <a:lnTo>
                  <a:pt x="803" y="35"/>
                </a:lnTo>
                <a:lnTo>
                  <a:pt x="798" y="37"/>
                </a:lnTo>
                <a:lnTo>
                  <a:pt x="795" y="42"/>
                </a:lnTo>
                <a:lnTo>
                  <a:pt x="795" y="42"/>
                </a:lnTo>
                <a:lnTo>
                  <a:pt x="787" y="51"/>
                </a:lnTo>
                <a:lnTo>
                  <a:pt x="781" y="56"/>
                </a:lnTo>
                <a:lnTo>
                  <a:pt x="775" y="61"/>
                </a:lnTo>
                <a:lnTo>
                  <a:pt x="772" y="63"/>
                </a:lnTo>
                <a:lnTo>
                  <a:pt x="770" y="67"/>
                </a:lnTo>
                <a:lnTo>
                  <a:pt x="770" y="67"/>
                </a:lnTo>
                <a:lnTo>
                  <a:pt x="768" y="71"/>
                </a:lnTo>
                <a:lnTo>
                  <a:pt x="767" y="76"/>
                </a:lnTo>
                <a:lnTo>
                  <a:pt x="767" y="86"/>
                </a:lnTo>
                <a:lnTo>
                  <a:pt x="765" y="97"/>
                </a:lnTo>
                <a:lnTo>
                  <a:pt x="762" y="102"/>
                </a:lnTo>
                <a:lnTo>
                  <a:pt x="760" y="107"/>
                </a:lnTo>
                <a:lnTo>
                  <a:pt x="760" y="107"/>
                </a:lnTo>
                <a:lnTo>
                  <a:pt x="755" y="114"/>
                </a:lnTo>
                <a:lnTo>
                  <a:pt x="755" y="114"/>
                </a:lnTo>
                <a:lnTo>
                  <a:pt x="750" y="116"/>
                </a:lnTo>
                <a:lnTo>
                  <a:pt x="750" y="116"/>
                </a:lnTo>
                <a:lnTo>
                  <a:pt x="740" y="112"/>
                </a:lnTo>
                <a:lnTo>
                  <a:pt x="740" y="112"/>
                </a:lnTo>
                <a:lnTo>
                  <a:pt x="734" y="116"/>
                </a:lnTo>
                <a:lnTo>
                  <a:pt x="721" y="123"/>
                </a:lnTo>
                <a:lnTo>
                  <a:pt x="716" y="128"/>
                </a:lnTo>
                <a:lnTo>
                  <a:pt x="711" y="133"/>
                </a:lnTo>
                <a:lnTo>
                  <a:pt x="709" y="138"/>
                </a:lnTo>
                <a:lnTo>
                  <a:pt x="709" y="139"/>
                </a:lnTo>
                <a:lnTo>
                  <a:pt x="710" y="142"/>
                </a:lnTo>
                <a:lnTo>
                  <a:pt x="710" y="142"/>
                </a:lnTo>
                <a:lnTo>
                  <a:pt x="723" y="155"/>
                </a:lnTo>
                <a:lnTo>
                  <a:pt x="729" y="160"/>
                </a:lnTo>
                <a:lnTo>
                  <a:pt x="731" y="162"/>
                </a:lnTo>
                <a:lnTo>
                  <a:pt x="735" y="162"/>
                </a:lnTo>
                <a:lnTo>
                  <a:pt x="735" y="162"/>
                </a:lnTo>
                <a:lnTo>
                  <a:pt x="741" y="163"/>
                </a:lnTo>
                <a:lnTo>
                  <a:pt x="741" y="163"/>
                </a:lnTo>
                <a:close/>
                <a:moveTo>
                  <a:pt x="275" y="1142"/>
                </a:moveTo>
                <a:lnTo>
                  <a:pt x="229" y="1131"/>
                </a:lnTo>
                <a:lnTo>
                  <a:pt x="229" y="912"/>
                </a:lnTo>
                <a:lnTo>
                  <a:pt x="275" y="11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1F6CD9A4-223D-4852-B9D4-D292F5D85A31}"/>
              </a:ext>
            </a:extLst>
          </p:cNvPr>
          <p:cNvSpPr>
            <a:spLocks/>
          </p:cNvSpPr>
          <p:nvPr/>
        </p:nvSpPr>
        <p:spPr bwMode="auto">
          <a:xfrm>
            <a:off x="3936023" y="3952178"/>
            <a:ext cx="2070031" cy="2453238"/>
          </a:xfrm>
          <a:custGeom>
            <a:avLst/>
            <a:gdLst>
              <a:gd name="T0" fmla="*/ 747 w 1734"/>
              <a:gd name="T1" fmla="*/ 363 h 2055"/>
              <a:gd name="T2" fmla="*/ 687 w 1734"/>
              <a:gd name="T3" fmla="*/ 460 h 2055"/>
              <a:gd name="T4" fmla="*/ 579 w 1734"/>
              <a:gd name="T5" fmla="*/ 516 h 2055"/>
              <a:gd name="T6" fmla="*/ 304 w 1734"/>
              <a:gd name="T7" fmla="*/ 596 h 2055"/>
              <a:gd name="T8" fmla="*/ 214 w 1734"/>
              <a:gd name="T9" fmla="*/ 621 h 2055"/>
              <a:gd name="T10" fmla="*/ 164 w 1734"/>
              <a:gd name="T11" fmla="*/ 681 h 2055"/>
              <a:gd name="T12" fmla="*/ 204 w 1734"/>
              <a:gd name="T13" fmla="*/ 741 h 2055"/>
              <a:gd name="T14" fmla="*/ 211 w 1734"/>
              <a:gd name="T15" fmla="*/ 915 h 2055"/>
              <a:gd name="T16" fmla="*/ 239 w 1734"/>
              <a:gd name="T17" fmla="*/ 731 h 2055"/>
              <a:gd name="T18" fmla="*/ 373 w 1734"/>
              <a:gd name="T19" fmla="*/ 741 h 2055"/>
              <a:gd name="T20" fmla="*/ 720 w 1734"/>
              <a:gd name="T21" fmla="*/ 616 h 2055"/>
              <a:gd name="T22" fmla="*/ 922 w 1734"/>
              <a:gd name="T23" fmla="*/ 642 h 2055"/>
              <a:gd name="T24" fmla="*/ 953 w 1734"/>
              <a:gd name="T25" fmla="*/ 731 h 2055"/>
              <a:gd name="T26" fmla="*/ 880 w 1734"/>
              <a:gd name="T27" fmla="*/ 890 h 2055"/>
              <a:gd name="T28" fmla="*/ 901 w 1734"/>
              <a:gd name="T29" fmla="*/ 1220 h 2055"/>
              <a:gd name="T30" fmla="*/ 881 w 1734"/>
              <a:gd name="T31" fmla="*/ 1503 h 2055"/>
              <a:gd name="T32" fmla="*/ 834 w 1734"/>
              <a:gd name="T33" fmla="*/ 1879 h 2055"/>
              <a:gd name="T34" fmla="*/ 780 w 1734"/>
              <a:gd name="T35" fmla="*/ 2025 h 2055"/>
              <a:gd name="T36" fmla="*/ 871 w 1734"/>
              <a:gd name="T37" fmla="*/ 2052 h 2055"/>
              <a:gd name="T38" fmla="*/ 1013 w 1734"/>
              <a:gd name="T39" fmla="*/ 1989 h 2055"/>
              <a:gd name="T40" fmla="*/ 1056 w 1734"/>
              <a:gd name="T41" fmla="*/ 1959 h 2055"/>
              <a:gd name="T42" fmla="*/ 1072 w 1734"/>
              <a:gd name="T43" fmla="*/ 1799 h 2055"/>
              <a:gd name="T44" fmla="*/ 1115 w 1734"/>
              <a:gd name="T45" fmla="*/ 1358 h 2055"/>
              <a:gd name="T46" fmla="*/ 1169 w 1734"/>
              <a:gd name="T47" fmla="*/ 1360 h 2055"/>
              <a:gd name="T48" fmla="*/ 1143 w 1734"/>
              <a:gd name="T49" fmla="*/ 1965 h 2055"/>
              <a:gd name="T50" fmla="*/ 1206 w 1734"/>
              <a:gd name="T51" fmla="*/ 2004 h 2055"/>
              <a:gd name="T52" fmla="*/ 1311 w 1734"/>
              <a:gd name="T53" fmla="*/ 1940 h 2055"/>
              <a:gd name="T54" fmla="*/ 1375 w 1734"/>
              <a:gd name="T55" fmla="*/ 1646 h 2055"/>
              <a:gd name="T56" fmla="*/ 1509 w 1734"/>
              <a:gd name="T57" fmla="*/ 900 h 2055"/>
              <a:gd name="T58" fmla="*/ 1390 w 1734"/>
              <a:gd name="T59" fmla="*/ 532 h 2055"/>
              <a:gd name="T60" fmla="*/ 1455 w 1734"/>
              <a:gd name="T61" fmla="*/ 365 h 2055"/>
              <a:gd name="T62" fmla="*/ 1584 w 1734"/>
              <a:gd name="T63" fmla="*/ 535 h 2055"/>
              <a:gd name="T64" fmla="*/ 1579 w 1734"/>
              <a:gd name="T65" fmla="*/ 596 h 2055"/>
              <a:gd name="T66" fmla="*/ 1641 w 1734"/>
              <a:gd name="T67" fmla="*/ 584 h 2055"/>
              <a:gd name="T68" fmla="*/ 1673 w 1734"/>
              <a:gd name="T69" fmla="*/ 586 h 2055"/>
              <a:gd name="T70" fmla="*/ 1693 w 1734"/>
              <a:gd name="T71" fmla="*/ 572 h 2055"/>
              <a:gd name="T72" fmla="*/ 1723 w 1734"/>
              <a:gd name="T73" fmla="*/ 557 h 2055"/>
              <a:gd name="T74" fmla="*/ 1733 w 1734"/>
              <a:gd name="T75" fmla="*/ 507 h 2055"/>
              <a:gd name="T76" fmla="*/ 1703 w 1734"/>
              <a:gd name="T77" fmla="*/ 432 h 2055"/>
              <a:gd name="T78" fmla="*/ 1484 w 1734"/>
              <a:gd name="T79" fmla="*/ 204 h 2055"/>
              <a:gd name="T80" fmla="*/ 1345 w 1734"/>
              <a:gd name="T81" fmla="*/ 134 h 2055"/>
              <a:gd name="T82" fmla="*/ 1231 w 1734"/>
              <a:gd name="T83" fmla="*/ 59 h 2055"/>
              <a:gd name="T84" fmla="*/ 1122 w 1734"/>
              <a:gd name="T85" fmla="*/ 49 h 2055"/>
              <a:gd name="T86" fmla="*/ 1028 w 1734"/>
              <a:gd name="T87" fmla="*/ 84 h 2055"/>
              <a:gd name="T88" fmla="*/ 973 w 1734"/>
              <a:gd name="T89" fmla="*/ 124 h 2055"/>
              <a:gd name="T90" fmla="*/ 864 w 1734"/>
              <a:gd name="T91" fmla="*/ 64 h 2055"/>
              <a:gd name="T92" fmla="*/ 687 w 1734"/>
              <a:gd name="T93" fmla="*/ 0 h 2055"/>
              <a:gd name="T94" fmla="*/ 561 w 1734"/>
              <a:gd name="T95" fmla="*/ 49 h 2055"/>
              <a:gd name="T96" fmla="*/ 540 w 1734"/>
              <a:gd name="T97" fmla="*/ 117 h 2055"/>
              <a:gd name="T98" fmla="*/ 523 w 1734"/>
              <a:gd name="T99" fmla="*/ 205 h 2055"/>
              <a:gd name="T100" fmla="*/ 551 w 1734"/>
              <a:gd name="T101" fmla="*/ 263 h 2055"/>
              <a:gd name="T102" fmla="*/ 531 w 1734"/>
              <a:gd name="T103" fmla="*/ 338 h 2055"/>
              <a:gd name="T104" fmla="*/ 536 w 1734"/>
              <a:gd name="T105" fmla="*/ 373 h 2055"/>
              <a:gd name="T106" fmla="*/ 591 w 1734"/>
              <a:gd name="T107" fmla="*/ 288 h 2055"/>
              <a:gd name="T108" fmla="*/ 597 w 1734"/>
              <a:gd name="T109" fmla="*/ 373 h 2055"/>
              <a:gd name="T110" fmla="*/ 657 w 1734"/>
              <a:gd name="T111" fmla="*/ 379 h 2055"/>
              <a:gd name="T112" fmla="*/ 621 w 1734"/>
              <a:gd name="T113" fmla="*/ 333 h 2055"/>
              <a:gd name="T114" fmla="*/ 675 w 1734"/>
              <a:gd name="T115" fmla="*/ 298 h 2055"/>
              <a:gd name="T116" fmla="*/ 760 w 1734"/>
              <a:gd name="T117" fmla="*/ 313 h 2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4" h="2055">
                <a:moveTo>
                  <a:pt x="804" y="328"/>
                </a:moveTo>
                <a:lnTo>
                  <a:pt x="804" y="328"/>
                </a:lnTo>
                <a:lnTo>
                  <a:pt x="801" y="328"/>
                </a:lnTo>
                <a:lnTo>
                  <a:pt x="796" y="329"/>
                </a:lnTo>
                <a:lnTo>
                  <a:pt x="782" y="334"/>
                </a:lnTo>
                <a:lnTo>
                  <a:pt x="767" y="343"/>
                </a:lnTo>
                <a:lnTo>
                  <a:pt x="761" y="348"/>
                </a:lnTo>
                <a:lnTo>
                  <a:pt x="755" y="353"/>
                </a:lnTo>
                <a:lnTo>
                  <a:pt x="755" y="353"/>
                </a:lnTo>
                <a:lnTo>
                  <a:pt x="750" y="358"/>
                </a:lnTo>
                <a:lnTo>
                  <a:pt x="747" y="363"/>
                </a:lnTo>
                <a:lnTo>
                  <a:pt x="741" y="373"/>
                </a:lnTo>
                <a:lnTo>
                  <a:pt x="734" y="388"/>
                </a:lnTo>
                <a:lnTo>
                  <a:pt x="727" y="396"/>
                </a:lnTo>
                <a:lnTo>
                  <a:pt x="720" y="407"/>
                </a:lnTo>
                <a:lnTo>
                  <a:pt x="720" y="407"/>
                </a:lnTo>
                <a:lnTo>
                  <a:pt x="713" y="419"/>
                </a:lnTo>
                <a:lnTo>
                  <a:pt x="708" y="427"/>
                </a:lnTo>
                <a:lnTo>
                  <a:pt x="703" y="441"/>
                </a:lnTo>
                <a:lnTo>
                  <a:pt x="699" y="446"/>
                </a:lnTo>
                <a:lnTo>
                  <a:pt x="694" y="452"/>
                </a:lnTo>
                <a:lnTo>
                  <a:pt x="687" y="460"/>
                </a:lnTo>
                <a:lnTo>
                  <a:pt x="675" y="467"/>
                </a:lnTo>
                <a:lnTo>
                  <a:pt x="675" y="467"/>
                </a:lnTo>
                <a:lnTo>
                  <a:pt x="663" y="476"/>
                </a:lnTo>
                <a:lnTo>
                  <a:pt x="652" y="483"/>
                </a:lnTo>
                <a:lnTo>
                  <a:pt x="637" y="497"/>
                </a:lnTo>
                <a:lnTo>
                  <a:pt x="631" y="503"/>
                </a:lnTo>
                <a:lnTo>
                  <a:pt x="624" y="507"/>
                </a:lnTo>
                <a:lnTo>
                  <a:pt x="618" y="511"/>
                </a:lnTo>
                <a:lnTo>
                  <a:pt x="611" y="512"/>
                </a:lnTo>
                <a:lnTo>
                  <a:pt x="611" y="512"/>
                </a:lnTo>
                <a:lnTo>
                  <a:pt x="579" y="516"/>
                </a:lnTo>
                <a:lnTo>
                  <a:pt x="557" y="519"/>
                </a:lnTo>
                <a:lnTo>
                  <a:pt x="531" y="527"/>
                </a:lnTo>
                <a:lnTo>
                  <a:pt x="531" y="527"/>
                </a:lnTo>
                <a:lnTo>
                  <a:pt x="425" y="559"/>
                </a:lnTo>
                <a:lnTo>
                  <a:pt x="370" y="576"/>
                </a:lnTo>
                <a:lnTo>
                  <a:pt x="351" y="583"/>
                </a:lnTo>
                <a:lnTo>
                  <a:pt x="343" y="586"/>
                </a:lnTo>
                <a:lnTo>
                  <a:pt x="343" y="586"/>
                </a:lnTo>
                <a:lnTo>
                  <a:pt x="338" y="589"/>
                </a:lnTo>
                <a:lnTo>
                  <a:pt x="329" y="591"/>
                </a:lnTo>
                <a:lnTo>
                  <a:pt x="304" y="596"/>
                </a:lnTo>
                <a:lnTo>
                  <a:pt x="268" y="601"/>
                </a:lnTo>
                <a:lnTo>
                  <a:pt x="268" y="601"/>
                </a:lnTo>
                <a:lnTo>
                  <a:pt x="267" y="601"/>
                </a:lnTo>
                <a:lnTo>
                  <a:pt x="266" y="603"/>
                </a:lnTo>
                <a:lnTo>
                  <a:pt x="265" y="606"/>
                </a:lnTo>
                <a:lnTo>
                  <a:pt x="263" y="611"/>
                </a:lnTo>
                <a:lnTo>
                  <a:pt x="263" y="611"/>
                </a:lnTo>
                <a:lnTo>
                  <a:pt x="242" y="614"/>
                </a:lnTo>
                <a:lnTo>
                  <a:pt x="225" y="616"/>
                </a:lnTo>
                <a:lnTo>
                  <a:pt x="219" y="619"/>
                </a:lnTo>
                <a:lnTo>
                  <a:pt x="214" y="621"/>
                </a:lnTo>
                <a:lnTo>
                  <a:pt x="214" y="621"/>
                </a:lnTo>
                <a:lnTo>
                  <a:pt x="207" y="629"/>
                </a:lnTo>
                <a:lnTo>
                  <a:pt x="200" y="637"/>
                </a:lnTo>
                <a:lnTo>
                  <a:pt x="189" y="656"/>
                </a:lnTo>
                <a:lnTo>
                  <a:pt x="189" y="656"/>
                </a:lnTo>
                <a:lnTo>
                  <a:pt x="186" y="660"/>
                </a:lnTo>
                <a:lnTo>
                  <a:pt x="181" y="663"/>
                </a:lnTo>
                <a:lnTo>
                  <a:pt x="173" y="668"/>
                </a:lnTo>
                <a:lnTo>
                  <a:pt x="167" y="675"/>
                </a:lnTo>
                <a:lnTo>
                  <a:pt x="164" y="677"/>
                </a:lnTo>
                <a:lnTo>
                  <a:pt x="164" y="681"/>
                </a:lnTo>
                <a:lnTo>
                  <a:pt x="164" y="681"/>
                </a:lnTo>
                <a:lnTo>
                  <a:pt x="168" y="688"/>
                </a:lnTo>
                <a:lnTo>
                  <a:pt x="174" y="697"/>
                </a:lnTo>
                <a:lnTo>
                  <a:pt x="184" y="711"/>
                </a:lnTo>
                <a:lnTo>
                  <a:pt x="184" y="711"/>
                </a:lnTo>
                <a:lnTo>
                  <a:pt x="188" y="713"/>
                </a:lnTo>
                <a:lnTo>
                  <a:pt x="191" y="716"/>
                </a:lnTo>
                <a:lnTo>
                  <a:pt x="195" y="719"/>
                </a:lnTo>
                <a:lnTo>
                  <a:pt x="199" y="726"/>
                </a:lnTo>
                <a:lnTo>
                  <a:pt x="199" y="726"/>
                </a:lnTo>
                <a:lnTo>
                  <a:pt x="204" y="741"/>
                </a:lnTo>
                <a:lnTo>
                  <a:pt x="205" y="742"/>
                </a:lnTo>
                <a:lnTo>
                  <a:pt x="206" y="743"/>
                </a:lnTo>
                <a:lnTo>
                  <a:pt x="207" y="743"/>
                </a:lnTo>
                <a:lnTo>
                  <a:pt x="209" y="741"/>
                </a:lnTo>
                <a:lnTo>
                  <a:pt x="209" y="741"/>
                </a:lnTo>
                <a:lnTo>
                  <a:pt x="211" y="734"/>
                </a:lnTo>
                <a:lnTo>
                  <a:pt x="212" y="727"/>
                </a:lnTo>
                <a:lnTo>
                  <a:pt x="214" y="721"/>
                </a:lnTo>
                <a:lnTo>
                  <a:pt x="214" y="721"/>
                </a:lnTo>
                <a:lnTo>
                  <a:pt x="217" y="726"/>
                </a:lnTo>
                <a:lnTo>
                  <a:pt x="211" y="915"/>
                </a:lnTo>
                <a:lnTo>
                  <a:pt x="0" y="979"/>
                </a:lnTo>
                <a:lnTo>
                  <a:pt x="0" y="1039"/>
                </a:lnTo>
                <a:lnTo>
                  <a:pt x="194" y="1163"/>
                </a:lnTo>
                <a:lnTo>
                  <a:pt x="467" y="1079"/>
                </a:lnTo>
                <a:lnTo>
                  <a:pt x="467" y="1019"/>
                </a:lnTo>
                <a:lnTo>
                  <a:pt x="253" y="901"/>
                </a:lnTo>
                <a:lnTo>
                  <a:pt x="232" y="908"/>
                </a:lnTo>
                <a:lnTo>
                  <a:pt x="230" y="733"/>
                </a:lnTo>
                <a:lnTo>
                  <a:pt x="230" y="733"/>
                </a:lnTo>
                <a:lnTo>
                  <a:pt x="234" y="733"/>
                </a:lnTo>
                <a:lnTo>
                  <a:pt x="239" y="731"/>
                </a:lnTo>
                <a:lnTo>
                  <a:pt x="239" y="731"/>
                </a:lnTo>
                <a:lnTo>
                  <a:pt x="247" y="723"/>
                </a:lnTo>
                <a:lnTo>
                  <a:pt x="255" y="714"/>
                </a:lnTo>
                <a:lnTo>
                  <a:pt x="263" y="706"/>
                </a:lnTo>
                <a:lnTo>
                  <a:pt x="263" y="706"/>
                </a:lnTo>
                <a:lnTo>
                  <a:pt x="308" y="746"/>
                </a:lnTo>
                <a:lnTo>
                  <a:pt x="308" y="746"/>
                </a:lnTo>
                <a:lnTo>
                  <a:pt x="312" y="747"/>
                </a:lnTo>
                <a:lnTo>
                  <a:pt x="319" y="747"/>
                </a:lnTo>
                <a:lnTo>
                  <a:pt x="344" y="746"/>
                </a:lnTo>
                <a:lnTo>
                  <a:pt x="373" y="741"/>
                </a:lnTo>
                <a:lnTo>
                  <a:pt x="402" y="736"/>
                </a:lnTo>
                <a:lnTo>
                  <a:pt x="402" y="736"/>
                </a:lnTo>
                <a:lnTo>
                  <a:pt x="423" y="731"/>
                </a:lnTo>
                <a:lnTo>
                  <a:pt x="454" y="721"/>
                </a:lnTo>
                <a:lnTo>
                  <a:pt x="535" y="696"/>
                </a:lnTo>
                <a:lnTo>
                  <a:pt x="641" y="661"/>
                </a:lnTo>
                <a:lnTo>
                  <a:pt x="641" y="661"/>
                </a:lnTo>
                <a:lnTo>
                  <a:pt x="672" y="644"/>
                </a:lnTo>
                <a:lnTo>
                  <a:pt x="698" y="630"/>
                </a:lnTo>
                <a:lnTo>
                  <a:pt x="720" y="616"/>
                </a:lnTo>
                <a:lnTo>
                  <a:pt x="720" y="616"/>
                </a:lnTo>
                <a:lnTo>
                  <a:pt x="731" y="610"/>
                </a:lnTo>
                <a:lnTo>
                  <a:pt x="749" y="601"/>
                </a:lnTo>
                <a:lnTo>
                  <a:pt x="788" y="583"/>
                </a:lnTo>
                <a:lnTo>
                  <a:pt x="839" y="562"/>
                </a:lnTo>
                <a:lnTo>
                  <a:pt x="839" y="562"/>
                </a:lnTo>
                <a:lnTo>
                  <a:pt x="855" y="574"/>
                </a:lnTo>
                <a:lnTo>
                  <a:pt x="870" y="589"/>
                </a:lnTo>
                <a:lnTo>
                  <a:pt x="889" y="606"/>
                </a:lnTo>
                <a:lnTo>
                  <a:pt x="889" y="606"/>
                </a:lnTo>
                <a:lnTo>
                  <a:pt x="906" y="625"/>
                </a:lnTo>
                <a:lnTo>
                  <a:pt x="922" y="642"/>
                </a:lnTo>
                <a:lnTo>
                  <a:pt x="933" y="659"/>
                </a:lnTo>
                <a:lnTo>
                  <a:pt x="937" y="665"/>
                </a:lnTo>
                <a:lnTo>
                  <a:pt x="938" y="671"/>
                </a:lnTo>
                <a:lnTo>
                  <a:pt x="938" y="671"/>
                </a:lnTo>
                <a:lnTo>
                  <a:pt x="940" y="677"/>
                </a:lnTo>
                <a:lnTo>
                  <a:pt x="942" y="682"/>
                </a:lnTo>
                <a:lnTo>
                  <a:pt x="948" y="696"/>
                </a:lnTo>
                <a:lnTo>
                  <a:pt x="951" y="703"/>
                </a:lnTo>
                <a:lnTo>
                  <a:pt x="953" y="711"/>
                </a:lnTo>
                <a:lnTo>
                  <a:pt x="953" y="721"/>
                </a:lnTo>
                <a:lnTo>
                  <a:pt x="953" y="731"/>
                </a:lnTo>
                <a:lnTo>
                  <a:pt x="953" y="731"/>
                </a:lnTo>
                <a:lnTo>
                  <a:pt x="951" y="749"/>
                </a:lnTo>
                <a:lnTo>
                  <a:pt x="948" y="762"/>
                </a:lnTo>
                <a:lnTo>
                  <a:pt x="946" y="769"/>
                </a:lnTo>
                <a:lnTo>
                  <a:pt x="943" y="775"/>
                </a:lnTo>
                <a:lnTo>
                  <a:pt x="933" y="790"/>
                </a:lnTo>
                <a:lnTo>
                  <a:pt x="933" y="790"/>
                </a:lnTo>
                <a:lnTo>
                  <a:pt x="926" y="801"/>
                </a:lnTo>
                <a:lnTo>
                  <a:pt x="916" y="818"/>
                </a:lnTo>
                <a:lnTo>
                  <a:pt x="896" y="856"/>
                </a:lnTo>
                <a:lnTo>
                  <a:pt x="880" y="890"/>
                </a:lnTo>
                <a:lnTo>
                  <a:pt x="874" y="905"/>
                </a:lnTo>
                <a:lnTo>
                  <a:pt x="874" y="905"/>
                </a:lnTo>
                <a:lnTo>
                  <a:pt x="870" y="912"/>
                </a:lnTo>
                <a:lnTo>
                  <a:pt x="860" y="928"/>
                </a:lnTo>
                <a:lnTo>
                  <a:pt x="845" y="951"/>
                </a:lnTo>
                <a:lnTo>
                  <a:pt x="914" y="979"/>
                </a:lnTo>
                <a:lnTo>
                  <a:pt x="914" y="979"/>
                </a:lnTo>
                <a:lnTo>
                  <a:pt x="912" y="1022"/>
                </a:lnTo>
                <a:lnTo>
                  <a:pt x="907" y="1118"/>
                </a:lnTo>
                <a:lnTo>
                  <a:pt x="905" y="1172"/>
                </a:lnTo>
                <a:lnTo>
                  <a:pt x="901" y="1220"/>
                </a:lnTo>
                <a:lnTo>
                  <a:pt x="897" y="1260"/>
                </a:lnTo>
                <a:lnTo>
                  <a:pt x="896" y="1274"/>
                </a:lnTo>
                <a:lnTo>
                  <a:pt x="894" y="1283"/>
                </a:lnTo>
                <a:lnTo>
                  <a:pt x="894" y="1283"/>
                </a:lnTo>
                <a:lnTo>
                  <a:pt x="890" y="1301"/>
                </a:lnTo>
                <a:lnTo>
                  <a:pt x="886" y="1330"/>
                </a:lnTo>
                <a:lnTo>
                  <a:pt x="884" y="1363"/>
                </a:lnTo>
                <a:lnTo>
                  <a:pt x="881" y="1402"/>
                </a:lnTo>
                <a:lnTo>
                  <a:pt x="880" y="1440"/>
                </a:lnTo>
                <a:lnTo>
                  <a:pt x="880" y="1474"/>
                </a:lnTo>
                <a:lnTo>
                  <a:pt x="881" y="1503"/>
                </a:lnTo>
                <a:lnTo>
                  <a:pt x="883" y="1514"/>
                </a:lnTo>
                <a:lnTo>
                  <a:pt x="884" y="1521"/>
                </a:lnTo>
                <a:lnTo>
                  <a:pt x="884" y="1521"/>
                </a:lnTo>
                <a:lnTo>
                  <a:pt x="885" y="1530"/>
                </a:lnTo>
                <a:lnTo>
                  <a:pt x="885" y="1545"/>
                </a:lnTo>
                <a:lnTo>
                  <a:pt x="881" y="1585"/>
                </a:lnTo>
                <a:lnTo>
                  <a:pt x="875" y="1636"/>
                </a:lnTo>
                <a:lnTo>
                  <a:pt x="868" y="1690"/>
                </a:lnTo>
                <a:lnTo>
                  <a:pt x="852" y="1790"/>
                </a:lnTo>
                <a:lnTo>
                  <a:pt x="844" y="1835"/>
                </a:lnTo>
                <a:lnTo>
                  <a:pt x="834" y="1879"/>
                </a:lnTo>
                <a:lnTo>
                  <a:pt x="859" y="1884"/>
                </a:lnTo>
                <a:lnTo>
                  <a:pt x="859" y="1884"/>
                </a:lnTo>
                <a:lnTo>
                  <a:pt x="824" y="1969"/>
                </a:lnTo>
                <a:lnTo>
                  <a:pt x="824" y="1969"/>
                </a:lnTo>
                <a:lnTo>
                  <a:pt x="819" y="1976"/>
                </a:lnTo>
                <a:lnTo>
                  <a:pt x="809" y="1986"/>
                </a:lnTo>
                <a:lnTo>
                  <a:pt x="799" y="1996"/>
                </a:lnTo>
                <a:lnTo>
                  <a:pt x="790" y="2009"/>
                </a:lnTo>
                <a:lnTo>
                  <a:pt x="785" y="2014"/>
                </a:lnTo>
                <a:lnTo>
                  <a:pt x="782" y="2020"/>
                </a:lnTo>
                <a:lnTo>
                  <a:pt x="780" y="2025"/>
                </a:lnTo>
                <a:lnTo>
                  <a:pt x="780" y="2031"/>
                </a:lnTo>
                <a:lnTo>
                  <a:pt x="781" y="2036"/>
                </a:lnTo>
                <a:lnTo>
                  <a:pt x="785" y="2041"/>
                </a:lnTo>
                <a:lnTo>
                  <a:pt x="791" y="2045"/>
                </a:lnTo>
                <a:lnTo>
                  <a:pt x="799" y="2048"/>
                </a:lnTo>
                <a:lnTo>
                  <a:pt x="799" y="2048"/>
                </a:lnTo>
                <a:lnTo>
                  <a:pt x="809" y="2051"/>
                </a:lnTo>
                <a:lnTo>
                  <a:pt x="819" y="2053"/>
                </a:lnTo>
                <a:lnTo>
                  <a:pt x="838" y="2055"/>
                </a:lnTo>
                <a:lnTo>
                  <a:pt x="854" y="2055"/>
                </a:lnTo>
                <a:lnTo>
                  <a:pt x="871" y="2052"/>
                </a:lnTo>
                <a:lnTo>
                  <a:pt x="886" y="2048"/>
                </a:lnTo>
                <a:lnTo>
                  <a:pt x="900" y="2045"/>
                </a:lnTo>
                <a:lnTo>
                  <a:pt x="912" y="2041"/>
                </a:lnTo>
                <a:lnTo>
                  <a:pt x="924" y="2038"/>
                </a:lnTo>
                <a:lnTo>
                  <a:pt x="924" y="2038"/>
                </a:lnTo>
                <a:lnTo>
                  <a:pt x="935" y="2036"/>
                </a:lnTo>
                <a:lnTo>
                  <a:pt x="947" y="2031"/>
                </a:lnTo>
                <a:lnTo>
                  <a:pt x="960" y="2025"/>
                </a:lnTo>
                <a:lnTo>
                  <a:pt x="972" y="2017"/>
                </a:lnTo>
                <a:lnTo>
                  <a:pt x="994" y="2001"/>
                </a:lnTo>
                <a:lnTo>
                  <a:pt x="1013" y="1989"/>
                </a:lnTo>
                <a:lnTo>
                  <a:pt x="1013" y="1989"/>
                </a:lnTo>
                <a:lnTo>
                  <a:pt x="1020" y="1985"/>
                </a:lnTo>
                <a:lnTo>
                  <a:pt x="1025" y="1984"/>
                </a:lnTo>
                <a:lnTo>
                  <a:pt x="1035" y="1981"/>
                </a:lnTo>
                <a:lnTo>
                  <a:pt x="1039" y="1980"/>
                </a:lnTo>
                <a:lnTo>
                  <a:pt x="1044" y="1979"/>
                </a:lnTo>
                <a:lnTo>
                  <a:pt x="1048" y="1975"/>
                </a:lnTo>
                <a:lnTo>
                  <a:pt x="1053" y="1969"/>
                </a:lnTo>
                <a:lnTo>
                  <a:pt x="1053" y="1969"/>
                </a:lnTo>
                <a:lnTo>
                  <a:pt x="1055" y="1964"/>
                </a:lnTo>
                <a:lnTo>
                  <a:pt x="1056" y="1959"/>
                </a:lnTo>
                <a:lnTo>
                  <a:pt x="1059" y="1945"/>
                </a:lnTo>
                <a:lnTo>
                  <a:pt x="1059" y="1929"/>
                </a:lnTo>
                <a:lnTo>
                  <a:pt x="1058" y="1912"/>
                </a:lnTo>
                <a:lnTo>
                  <a:pt x="1055" y="1882"/>
                </a:lnTo>
                <a:lnTo>
                  <a:pt x="1053" y="1869"/>
                </a:lnTo>
                <a:lnTo>
                  <a:pt x="1067" y="1854"/>
                </a:lnTo>
                <a:lnTo>
                  <a:pt x="1067" y="1854"/>
                </a:lnTo>
                <a:lnTo>
                  <a:pt x="1069" y="1849"/>
                </a:lnTo>
                <a:lnTo>
                  <a:pt x="1071" y="1835"/>
                </a:lnTo>
                <a:lnTo>
                  <a:pt x="1072" y="1812"/>
                </a:lnTo>
                <a:lnTo>
                  <a:pt x="1072" y="1799"/>
                </a:lnTo>
                <a:lnTo>
                  <a:pt x="1072" y="1785"/>
                </a:lnTo>
                <a:lnTo>
                  <a:pt x="1072" y="1785"/>
                </a:lnTo>
                <a:lnTo>
                  <a:pt x="1072" y="1766"/>
                </a:lnTo>
                <a:lnTo>
                  <a:pt x="1074" y="1740"/>
                </a:lnTo>
                <a:lnTo>
                  <a:pt x="1077" y="1677"/>
                </a:lnTo>
                <a:lnTo>
                  <a:pt x="1084" y="1615"/>
                </a:lnTo>
                <a:lnTo>
                  <a:pt x="1087" y="1571"/>
                </a:lnTo>
                <a:lnTo>
                  <a:pt x="1087" y="1571"/>
                </a:lnTo>
                <a:lnTo>
                  <a:pt x="1102" y="1449"/>
                </a:lnTo>
                <a:lnTo>
                  <a:pt x="1111" y="1381"/>
                </a:lnTo>
                <a:lnTo>
                  <a:pt x="1115" y="1358"/>
                </a:lnTo>
                <a:lnTo>
                  <a:pt x="1117" y="1347"/>
                </a:lnTo>
                <a:lnTo>
                  <a:pt x="1117" y="1347"/>
                </a:lnTo>
                <a:lnTo>
                  <a:pt x="1121" y="1335"/>
                </a:lnTo>
                <a:lnTo>
                  <a:pt x="1126" y="1309"/>
                </a:lnTo>
                <a:lnTo>
                  <a:pt x="1139" y="1233"/>
                </a:lnTo>
                <a:lnTo>
                  <a:pt x="1152" y="1161"/>
                </a:lnTo>
                <a:lnTo>
                  <a:pt x="1156" y="1138"/>
                </a:lnTo>
                <a:lnTo>
                  <a:pt x="1157" y="1133"/>
                </a:lnTo>
                <a:lnTo>
                  <a:pt x="1157" y="1133"/>
                </a:lnTo>
                <a:lnTo>
                  <a:pt x="1164" y="1265"/>
                </a:lnTo>
                <a:lnTo>
                  <a:pt x="1169" y="1360"/>
                </a:lnTo>
                <a:lnTo>
                  <a:pt x="1172" y="1422"/>
                </a:lnTo>
                <a:lnTo>
                  <a:pt x="1172" y="1422"/>
                </a:lnTo>
                <a:lnTo>
                  <a:pt x="1169" y="1473"/>
                </a:lnTo>
                <a:lnTo>
                  <a:pt x="1164" y="1544"/>
                </a:lnTo>
                <a:lnTo>
                  <a:pt x="1157" y="1641"/>
                </a:lnTo>
                <a:lnTo>
                  <a:pt x="1157" y="1641"/>
                </a:lnTo>
                <a:lnTo>
                  <a:pt x="1127" y="1874"/>
                </a:lnTo>
                <a:lnTo>
                  <a:pt x="1142" y="1879"/>
                </a:lnTo>
                <a:lnTo>
                  <a:pt x="1142" y="1949"/>
                </a:lnTo>
                <a:lnTo>
                  <a:pt x="1142" y="1949"/>
                </a:lnTo>
                <a:lnTo>
                  <a:pt x="1143" y="1965"/>
                </a:lnTo>
                <a:lnTo>
                  <a:pt x="1146" y="1975"/>
                </a:lnTo>
                <a:lnTo>
                  <a:pt x="1149" y="1986"/>
                </a:lnTo>
                <a:lnTo>
                  <a:pt x="1154" y="1996"/>
                </a:lnTo>
                <a:lnTo>
                  <a:pt x="1158" y="2000"/>
                </a:lnTo>
                <a:lnTo>
                  <a:pt x="1162" y="2004"/>
                </a:lnTo>
                <a:lnTo>
                  <a:pt x="1166" y="2006"/>
                </a:lnTo>
                <a:lnTo>
                  <a:pt x="1171" y="2009"/>
                </a:lnTo>
                <a:lnTo>
                  <a:pt x="1175" y="2009"/>
                </a:lnTo>
                <a:lnTo>
                  <a:pt x="1182" y="2009"/>
                </a:lnTo>
                <a:lnTo>
                  <a:pt x="1182" y="2009"/>
                </a:lnTo>
                <a:lnTo>
                  <a:pt x="1206" y="2004"/>
                </a:lnTo>
                <a:lnTo>
                  <a:pt x="1231" y="1997"/>
                </a:lnTo>
                <a:lnTo>
                  <a:pt x="1242" y="1992"/>
                </a:lnTo>
                <a:lnTo>
                  <a:pt x="1255" y="1987"/>
                </a:lnTo>
                <a:lnTo>
                  <a:pt x="1266" y="1981"/>
                </a:lnTo>
                <a:lnTo>
                  <a:pt x="1276" y="1974"/>
                </a:lnTo>
                <a:lnTo>
                  <a:pt x="1276" y="1974"/>
                </a:lnTo>
                <a:lnTo>
                  <a:pt x="1293" y="1961"/>
                </a:lnTo>
                <a:lnTo>
                  <a:pt x="1305" y="1953"/>
                </a:lnTo>
                <a:lnTo>
                  <a:pt x="1308" y="1949"/>
                </a:lnTo>
                <a:lnTo>
                  <a:pt x="1311" y="1945"/>
                </a:lnTo>
                <a:lnTo>
                  <a:pt x="1311" y="1940"/>
                </a:lnTo>
                <a:lnTo>
                  <a:pt x="1311" y="1934"/>
                </a:lnTo>
                <a:lnTo>
                  <a:pt x="1311" y="1934"/>
                </a:lnTo>
                <a:lnTo>
                  <a:pt x="1309" y="1917"/>
                </a:lnTo>
                <a:lnTo>
                  <a:pt x="1309" y="1897"/>
                </a:lnTo>
                <a:lnTo>
                  <a:pt x="1311" y="1874"/>
                </a:lnTo>
                <a:lnTo>
                  <a:pt x="1336" y="1869"/>
                </a:lnTo>
                <a:lnTo>
                  <a:pt x="1336" y="1869"/>
                </a:lnTo>
                <a:lnTo>
                  <a:pt x="1353" y="1777"/>
                </a:lnTo>
                <a:lnTo>
                  <a:pt x="1365" y="1703"/>
                </a:lnTo>
                <a:lnTo>
                  <a:pt x="1375" y="1646"/>
                </a:lnTo>
                <a:lnTo>
                  <a:pt x="1375" y="1646"/>
                </a:lnTo>
                <a:lnTo>
                  <a:pt x="1381" y="1591"/>
                </a:lnTo>
                <a:lnTo>
                  <a:pt x="1388" y="1520"/>
                </a:lnTo>
                <a:lnTo>
                  <a:pt x="1395" y="1427"/>
                </a:lnTo>
                <a:lnTo>
                  <a:pt x="1395" y="1427"/>
                </a:lnTo>
                <a:lnTo>
                  <a:pt x="1435" y="1059"/>
                </a:lnTo>
                <a:lnTo>
                  <a:pt x="1440" y="1024"/>
                </a:lnTo>
                <a:lnTo>
                  <a:pt x="1537" y="1004"/>
                </a:lnTo>
                <a:lnTo>
                  <a:pt x="1537" y="1004"/>
                </a:lnTo>
                <a:lnTo>
                  <a:pt x="1525" y="962"/>
                </a:lnTo>
                <a:lnTo>
                  <a:pt x="1515" y="927"/>
                </a:lnTo>
                <a:lnTo>
                  <a:pt x="1509" y="900"/>
                </a:lnTo>
                <a:lnTo>
                  <a:pt x="1509" y="900"/>
                </a:lnTo>
                <a:lnTo>
                  <a:pt x="1506" y="887"/>
                </a:lnTo>
                <a:lnTo>
                  <a:pt x="1501" y="870"/>
                </a:lnTo>
                <a:lnTo>
                  <a:pt x="1484" y="828"/>
                </a:lnTo>
                <a:lnTo>
                  <a:pt x="1467" y="788"/>
                </a:lnTo>
                <a:lnTo>
                  <a:pt x="1455" y="760"/>
                </a:lnTo>
                <a:lnTo>
                  <a:pt x="1455" y="760"/>
                </a:lnTo>
                <a:lnTo>
                  <a:pt x="1448" y="744"/>
                </a:lnTo>
                <a:lnTo>
                  <a:pt x="1440" y="716"/>
                </a:lnTo>
                <a:lnTo>
                  <a:pt x="1419" y="639"/>
                </a:lnTo>
                <a:lnTo>
                  <a:pt x="1390" y="532"/>
                </a:lnTo>
                <a:lnTo>
                  <a:pt x="1390" y="532"/>
                </a:lnTo>
                <a:lnTo>
                  <a:pt x="1367" y="443"/>
                </a:lnTo>
                <a:lnTo>
                  <a:pt x="1352" y="381"/>
                </a:lnTo>
                <a:lnTo>
                  <a:pt x="1347" y="361"/>
                </a:lnTo>
                <a:lnTo>
                  <a:pt x="1345" y="353"/>
                </a:lnTo>
                <a:lnTo>
                  <a:pt x="1345" y="353"/>
                </a:lnTo>
                <a:lnTo>
                  <a:pt x="1352" y="353"/>
                </a:lnTo>
                <a:lnTo>
                  <a:pt x="1364" y="353"/>
                </a:lnTo>
                <a:lnTo>
                  <a:pt x="1404" y="356"/>
                </a:lnTo>
                <a:lnTo>
                  <a:pt x="1442" y="363"/>
                </a:lnTo>
                <a:lnTo>
                  <a:pt x="1455" y="365"/>
                </a:lnTo>
                <a:lnTo>
                  <a:pt x="1458" y="366"/>
                </a:lnTo>
                <a:lnTo>
                  <a:pt x="1460" y="368"/>
                </a:lnTo>
                <a:lnTo>
                  <a:pt x="1460" y="368"/>
                </a:lnTo>
                <a:lnTo>
                  <a:pt x="1463" y="374"/>
                </a:lnTo>
                <a:lnTo>
                  <a:pt x="1475" y="388"/>
                </a:lnTo>
                <a:lnTo>
                  <a:pt x="1507" y="427"/>
                </a:lnTo>
                <a:lnTo>
                  <a:pt x="1554" y="482"/>
                </a:lnTo>
                <a:lnTo>
                  <a:pt x="1579" y="472"/>
                </a:lnTo>
                <a:lnTo>
                  <a:pt x="1579" y="472"/>
                </a:lnTo>
                <a:lnTo>
                  <a:pt x="1583" y="509"/>
                </a:lnTo>
                <a:lnTo>
                  <a:pt x="1584" y="535"/>
                </a:lnTo>
                <a:lnTo>
                  <a:pt x="1584" y="547"/>
                </a:lnTo>
                <a:lnTo>
                  <a:pt x="1584" y="552"/>
                </a:lnTo>
                <a:lnTo>
                  <a:pt x="1584" y="552"/>
                </a:lnTo>
                <a:lnTo>
                  <a:pt x="1581" y="562"/>
                </a:lnTo>
                <a:lnTo>
                  <a:pt x="1578" y="575"/>
                </a:lnTo>
                <a:lnTo>
                  <a:pt x="1576" y="583"/>
                </a:lnTo>
                <a:lnTo>
                  <a:pt x="1575" y="589"/>
                </a:lnTo>
                <a:lnTo>
                  <a:pt x="1576" y="594"/>
                </a:lnTo>
                <a:lnTo>
                  <a:pt x="1578" y="595"/>
                </a:lnTo>
                <a:lnTo>
                  <a:pt x="1579" y="596"/>
                </a:lnTo>
                <a:lnTo>
                  <a:pt x="1579" y="596"/>
                </a:lnTo>
                <a:lnTo>
                  <a:pt x="1583" y="598"/>
                </a:lnTo>
                <a:lnTo>
                  <a:pt x="1585" y="598"/>
                </a:lnTo>
                <a:lnTo>
                  <a:pt x="1591" y="596"/>
                </a:lnTo>
                <a:lnTo>
                  <a:pt x="1596" y="593"/>
                </a:lnTo>
                <a:lnTo>
                  <a:pt x="1599" y="586"/>
                </a:lnTo>
                <a:lnTo>
                  <a:pt x="1599" y="586"/>
                </a:lnTo>
                <a:lnTo>
                  <a:pt x="1610" y="555"/>
                </a:lnTo>
                <a:lnTo>
                  <a:pt x="1618" y="532"/>
                </a:lnTo>
                <a:lnTo>
                  <a:pt x="1638" y="576"/>
                </a:lnTo>
                <a:lnTo>
                  <a:pt x="1638" y="576"/>
                </a:lnTo>
                <a:lnTo>
                  <a:pt x="1641" y="584"/>
                </a:lnTo>
                <a:lnTo>
                  <a:pt x="1646" y="599"/>
                </a:lnTo>
                <a:lnTo>
                  <a:pt x="1648" y="608"/>
                </a:lnTo>
                <a:lnTo>
                  <a:pt x="1652" y="614"/>
                </a:lnTo>
                <a:lnTo>
                  <a:pt x="1656" y="616"/>
                </a:lnTo>
                <a:lnTo>
                  <a:pt x="1657" y="618"/>
                </a:lnTo>
                <a:lnTo>
                  <a:pt x="1658" y="616"/>
                </a:lnTo>
                <a:lnTo>
                  <a:pt x="1658" y="616"/>
                </a:lnTo>
                <a:lnTo>
                  <a:pt x="1663" y="609"/>
                </a:lnTo>
                <a:lnTo>
                  <a:pt x="1668" y="599"/>
                </a:lnTo>
                <a:lnTo>
                  <a:pt x="1673" y="586"/>
                </a:lnTo>
                <a:lnTo>
                  <a:pt x="1673" y="586"/>
                </a:lnTo>
                <a:lnTo>
                  <a:pt x="1674" y="588"/>
                </a:lnTo>
                <a:lnTo>
                  <a:pt x="1679" y="590"/>
                </a:lnTo>
                <a:lnTo>
                  <a:pt x="1682" y="591"/>
                </a:lnTo>
                <a:lnTo>
                  <a:pt x="1684" y="590"/>
                </a:lnTo>
                <a:lnTo>
                  <a:pt x="1687" y="589"/>
                </a:lnTo>
                <a:lnTo>
                  <a:pt x="1688" y="586"/>
                </a:lnTo>
                <a:lnTo>
                  <a:pt x="1688" y="586"/>
                </a:lnTo>
                <a:lnTo>
                  <a:pt x="1689" y="580"/>
                </a:lnTo>
                <a:lnTo>
                  <a:pt x="1690" y="575"/>
                </a:lnTo>
                <a:lnTo>
                  <a:pt x="1692" y="573"/>
                </a:lnTo>
                <a:lnTo>
                  <a:pt x="1693" y="572"/>
                </a:lnTo>
                <a:lnTo>
                  <a:pt x="1693" y="572"/>
                </a:lnTo>
                <a:lnTo>
                  <a:pt x="1697" y="572"/>
                </a:lnTo>
                <a:lnTo>
                  <a:pt x="1703" y="573"/>
                </a:lnTo>
                <a:lnTo>
                  <a:pt x="1708" y="574"/>
                </a:lnTo>
                <a:lnTo>
                  <a:pt x="1710" y="573"/>
                </a:lnTo>
                <a:lnTo>
                  <a:pt x="1713" y="572"/>
                </a:lnTo>
                <a:lnTo>
                  <a:pt x="1713" y="572"/>
                </a:lnTo>
                <a:lnTo>
                  <a:pt x="1717" y="567"/>
                </a:lnTo>
                <a:lnTo>
                  <a:pt x="1720" y="562"/>
                </a:lnTo>
                <a:lnTo>
                  <a:pt x="1723" y="557"/>
                </a:lnTo>
                <a:lnTo>
                  <a:pt x="1723" y="557"/>
                </a:lnTo>
                <a:lnTo>
                  <a:pt x="1724" y="557"/>
                </a:lnTo>
                <a:lnTo>
                  <a:pt x="1728" y="555"/>
                </a:lnTo>
                <a:lnTo>
                  <a:pt x="1731" y="552"/>
                </a:lnTo>
                <a:lnTo>
                  <a:pt x="1733" y="549"/>
                </a:lnTo>
                <a:lnTo>
                  <a:pt x="1733" y="547"/>
                </a:lnTo>
                <a:lnTo>
                  <a:pt x="1733" y="547"/>
                </a:lnTo>
                <a:lnTo>
                  <a:pt x="1733" y="538"/>
                </a:lnTo>
                <a:lnTo>
                  <a:pt x="1733" y="527"/>
                </a:lnTo>
                <a:lnTo>
                  <a:pt x="1734" y="516"/>
                </a:lnTo>
                <a:lnTo>
                  <a:pt x="1733" y="507"/>
                </a:lnTo>
                <a:lnTo>
                  <a:pt x="1733" y="507"/>
                </a:lnTo>
                <a:lnTo>
                  <a:pt x="1728" y="491"/>
                </a:lnTo>
                <a:lnTo>
                  <a:pt x="1725" y="483"/>
                </a:lnTo>
                <a:lnTo>
                  <a:pt x="1723" y="477"/>
                </a:lnTo>
                <a:lnTo>
                  <a:pt x="1723" y="477"/>
                </a:lnTo>
                <a:lnTo>
                  <a:pt x="1703" y="452"/>
                </a:lnTo>
                <a:lnTo>
                  <a:pt x="1703" y="452"/>
                </a:lnTo>
                <a:lnTo>
                  <a:pt x="1705" y="443"/>
                </a:lnTo>
                <a:lnTo>
                  <a:pt x="1705" y="437"/>
                </a:lnTo>
                <a:lnTo>
                  <a:pt x="1704" y="435"/>
                </a:lnTo>
                <a:lnTo>
                  <a:pt x="1703" y="432"/>
                </a:lnTo>
                <a:lnTo>
                  <a:pt x="1703" y="432"/>
                </a:lnTo>
                <a:lnTo>
                  <a:pt x="1676" y="405"/>
                </a:lnTo>
                <a:lnTo>
                  <a:pt x="1648" y="378"/>
                </a:lnTo>
                <a:lnTo>
                  <a:pt x="1648" y="378"/>
                </a:lnTo>
                <a:lnTo>
                  <a:pt x="1623" y="349"/>
                </a:lnTo>
                <a:lnTo>
                  <a:pt x="1574" y="293"/>
                </a:lnTo>
                <a:lnTo>
                  <a:pt x="1545" y="262"/>
                </a:lnTo>
                <a:lnTo>
                  <a:pt x="1520" y="235"/>
                </a:lnTo>
                <a:lnTo>
                  <a:pt x="1498" y="215"/>
                </a:lnTo>
                <a:lnTo>
                  <a:pt x="1491" y="207"/>
                </a:lnTo>
                <a:lnTo>
                  <a:pt x="1484" y="204"/>
                </a:lnTo>
                <a:lnTo>
                  <a:pt x="1484" y="204"/>
                </a:lnTo>
                <a:lnTo>
                  <a:pt x="1465" y="195"/>
                </a:lnTo>
                <a:lnTo>
                  <a:pt x="1445" y="187"/>
                </a:lnTo>
                <a:lnTo>
                  <a:pt x="1420" y="179"/>
                </a:lnTo>
                <a:lnTo>
                  <a:pt x="1420" y="179"/>
                </a:lnTo>
                <a:lnTo>
                  <a:pt x="1404" y="170"/>
                </a:lnTo>
                <a:lnTo>
                  <a:pt x="1380" y="154"/>
                </a:lnTo>
                <a:lnTo>
                  <a:pt x="1380" y="154"/>
                </a:lnTo>
                <a:lnTo>
                  <a:pt x="1363" y="140"/>
                </a:lnTo>
                <a:lnTo>
                  <a:pt x="1355" y="136"/>
                </a:lnTo>
                <a:lnTo>
                  <a:pt x="1345" y="134"/>
                </a:lnTo>
                <a:lnTo>
                  <a:pt x="1345" y="134"/>
                </a:lnTo>
                <a:lnTo>
                  <a:pt x="1336" y="133"/>
                </a:lnTo>
                <a:lnTo>
                  <a:pt x="1327" y="131"/>
                </a:lnTo>
                <a:lnTo>
                  <a:pt x="1323" y="130"/>
                </a:lnTo>
                <a:lnTo>
                  <a:pt x="1319" y="128"/>
                </a:lnTo>
                <a:lnTo>
                  <a:pt x="1311" y="119"/>
                </a:lnTo>
                <a:lnTo>
                  <a:pt x="1311" y="119"/>
                </a:lnTo>
                <a:lnTo>
                  <a:pt x="1305" y="113"/>
                </a:lnTo>
                <a:lnTo>
                  <a:pt x="1295" y="104"/>
                </a:lnTo>
                <a:lnTo>
                  <a:pt x="1271" y="87"/>
                </a:lnTo>
                <a:lnTo>
                  <a:pt x="1247" y="69"/>
                </a:lnTo>
                <a:lnTo>
                  <a:pt x="1231" y="59"/>
                </a:lnTo>
                <a:lnTo>
                  <a:pt x="1231" y="59"/>
                </a:lnTo>
                <a:lnTo>
                  <a:pt x="1226" y="57"/>
                </a:lnTo>
                <a:lnTo>
                  <a:pt x="1220" y="56"/>
                </a:lnTo>
                <a:lnTo>
                  <a:pt x="1209" y="54"/>
                </a:lnTo>
                <a:lnTo>
                  <a:pt x="1197" y="56"/>
                </a:lnTo>
                <a:lnTo>
                  <a:pt x="1187" y="54"/>
                </a:lnTo>
                <a:lnTo>
                  <a:pt x="1187" y="54"/>
                </a:lnTo>
                <a:lnTo>
                  <a:pt x="1174" y="52"/>
                </a:lnTo>
                <a:lnTo>
                  <a:pt x="1158" y="49"/>
                </a:lnTo>
                <a:lnTo>
                  <a:pt x="1139" y="48"/>
                </a:lnTo>
                <a:lnTo>
                  <a:pt x="1122" y="49"/>
                </a:lnTo>
                <a:lnTo>
                  <a:pt x="1122" y="49"/>
                </a:lnTo>
                <a:lnTo>
                  <a:pt x="1108" y="52"/>
                </a:lnTo>
                <a:lnTo>
                  <a:pt x="1099" y="54"/>
                </a:lnTo>
                <a:lnTo>
                  <a:pt x="1087" y="57"/>
                </a:lnTo>
                <a:lnTo>
                  <a:pt x="1077" y="59"/>
                </a:lnTo>
                <a:lnTo>
                  <a:pt x="1077" y="59"/>
                </a:lnTo>
                <a:lnTo>
                  <a:pt x="1071" y="61"/>
                </a:lnTo>
                <a:lnTo>
                  <a:pt x="1064" y="64"/>
                </a:lnTo>
                <a:lnTo>
                  <a:pt x="1049" y="72"/>
                </a:lnTo>
                <a:lnTo>
                  <a:pt x="1028" y="84"/>
                </a:lnTo>
                <a:lnTo>
                  <a:pt x="1028" y="84"/>
                </a:lnTo>
                <a:lnTo>
                  <a:pt x="1017" y="89"/>
                </a:lnTo>
                <a:lnTo>
                  <a:pt x="1008" y="94"/>
                </a:lnTo>
                <a:lnTo>
                  <a:pt x="1008" y="94"/>
                </a:lnTo>
                <a:lnTo>
                  <a:pt x="993" y="90"/>
                </a:lnTo>
                <a:lnTo>
                  <a:pt x="982" y="88"/>
                </a:lnTo>
                <a:lnTo>
                  <a:pt x="979" y="88"/>
                </a:lnTo>
                <a:lnTo>
                  <a:pt x="978" y="89"/>
                </a:lnTo>
                <a:lnTo>
                  <a:pt x="978" y="89"/>
                </a:lnTo>
                <a:lnTo>
                  <a:pt x="978" y="97"/>
                </a:lnTo>
                <a:lnTo>
                  <a:pt x="976" y="108"/>
                </a:lnTo>
                <a:lnTo>
                  <a:pt x="973" y="124"/>
                </a:lnTo>
                <a:lnTo>
                  <a:pt x="899" y="109"/>
                </a:lnTo>
                <a:lnTo>
                  <a:pt x="899" y="109"/>
                </a:lnTo>
                <a:lnTo>
                  <a:pt x="896" y="97"/>
                </a:lnTo>
                <a:lnTo>
                  <a:pt x="893" y="87"/>
                </a:lnTo>
                <a:lnTo>
                  <a:pt x="889" y="79"/>
                </a:lnTo>
                <a:lnTo>
                  <a:pt x="889" y="79"/>
                </a:lnTo>
                <a:lnTo>
                  <a:pt x="885" y="74"/>
                </a:lnTo>
                <a:lnTo>
                  <a:pt x="883" y="72"/>
                </a:lnTo>
                <a:lnTo>
                  <a:pt x="876" y="69"/>
                </a:lnTo>
                <a:lnTo>
                  <a:pt x="864" y="64"/>
                </a:lnTo>
                <a:lnTo>
                  <a:pt x="864" y="64"/>
                </a:lnTo>
                <a:lnTo>
                  <a:pt x="840" y="54"/>
                </a:lnTo>
                <a:lnTo>
                  <a:pt x="807" y="38"/>
                </a:lnTo>
                <a:lnTo>
                  <a:pt x="778" y="23"/>
                </a:lnTo>
                <a:lnTo>
                  <a:pt x="765" y="15"/>
                </a:lnTo>
                <a:lnTo>
                  <a:pt x="765" y="15"/>
                </a:lnTo>
                <a:lnTo>
                  <a:pt x="763" y="13"/>
                </a:lnTo>
                <a:lnTo>
                  <a:pt x="760" y="12"/>
                </a:lnTo>
                <a:lnTo>
                  <a:pt x="751" y="10"/>
                </a:lnTo>
                <a:lnTo>
                  <a:pt x="715" y="5"/>
                </a:lnTo>
                <a:lnTo>
                  <a:pt x="715" y="5"/>
                </a:lnTo>
                <a:lnTo>
                  <a:pt x="687" y="0"/>
                </a:lnTo>
                <a:lnTo>
                  <a:pt x="660" y="0"/>
                </a:lnTo>
                <a:lnTo>
                  <a:pt x="660" y="0"/>
                </a:lnTo>
                <a:lnTo>
                  <a:pt x="644" y="1"/>
                </a:lnTo>
                <a:lnTo>
                  <a:pt x="633" y="3"/>
                </a:lnTo>
                <a:lnTo>
                  <a:pt x="621" y="7"/>
                </a:lnTo>
                <a:lnTo>
                  <a:pt x="606" y="15"/>
                </a:lnTo>
                <a:lnTo>
                  <a:pt x="606" y="15"/>
                </a:lnTo>
                <a:lnTo>
                  <a:pt x="590" y="23"/>
                </a:lnTo>
                <a:lnTo>
                  <a:pt x="576" y="32"/>
                </a:lnTo>
                <a:lnTo>
                  <a:pt x="567" y="42"/>
                </a:lnTo>
                <a:lnTo>
                  <a:pt x="561" y="49"/>
                </a:lnTo>
                <a:lnTo>
                  <a:pt x="561" y="49"/>
                </a:lnTo>
                <a:lnTo>
                  <a:pt x="560" y="53"/>
                </a:lnTo>
                <a:lnTo>
                  <a:pt x="559" y="58"/>
                </a:lnTo>
                <a:lnTo>
                  <a:pt x="559" y="67"/>
                </a:lnTo>
                <a:lnTo>
                  <a:pt x="559" y="78"/>
                </a:lnTo>
                <a:lnTo>
                  <a:pt x="557" y="84"/>
                </a:lnTo>
                <a:lnTo>
                  <a:pt x="556" y="89"/>
                </a:lnTo>
                <a:lnTo>
                  <a:pt x="556" y="89"/>
                </a:lnTo>
                <a:lnTo>
                  <a:pt x="551" y="99"/>
                </a:lnTo>
                <a:lnTo>
                  <a:pt x="545" y="108"/>
                </a:lnTo>
                <a:lnTo>
                  <a:pt x="540" y="117"/>
                </a:lnTo>
                <a:lnTo>
                  <a:pt x="536" y="124"/>
                </a:lnTo>
                <a:lnTo>
                  <a:pt x="536" y="124"/>
                </a:lnTo>
                <a:lnTo>
                  <a:pt x="533" y="134"/>
                </a:lnTo>
                <a:lnTo>
                  <a:pt x="528" y="146"/>
                </a:lnTo>
                <a:lnTo>
                  <a:pt x="524" y="159"/>
                </a:lnTo>
                <a:lnTo>
                  <a:pt x="521" y="164"/>
                </a:lnTo>
                <a:lnTo>
                  <a:pt x="521" y="169"/>
                </a:lnTo>
                <a:lnTo>
                  <a:pt x="521" y="194"/>
                </a:lnTo>
                <a:lnTo>
                  <a:pt x="521" y="194"/>
                </a:lnTo>
                <a:lnTo>
                  <a:pt x="521" y="200"/>
                </a:lnTo>
                <a:lnTo>
                  <a:pt x="523" y="205"/>
                </a:lnTo>
                <a:lnTo>
                  <a:pt x="526" y="211"/>
                </a:lnTo>
                <a:lnTo>
                  <a:pt x="531" y="218"/>
                </a:lnTo>
                <a:lnTo>
                  <a:pt x="531" y="218"/>
                </a:lnTo>
                <a:lnTo>
                  <a:pt x="538" y="226"/>
                </a:lnTo>
                <a:lnTo>
                  <a:pt x="541" y="230"/>
                </a:lnTo>
                <a:lnTo>
                  <a:pt x="545" y="235"/>
                </a:lnTo>
                <a:lnTo>
                  <a:pt x="546" y="243"/>
                </a:lnTo>
                <a:lnTo>
                  <a:pt x="546" y="243"/>
                </a:lnTo>
                <a:lnTo>
                  <a:pt x="548" y="258"/>
                </a:lnTo>
                <a:lnTo>
                  <a:pt x="549" y="262"/>
                </a:lnTo>
                <a:lnTo>
                  <a:pt x="551" y="263"/>
                </a:lnTo>
                <a:lnTo>
                  <a:pt x="551" y="263"/>
                </a:lnTo>
                <a:lnTo>
                  <a:pt x="556" y="266"/>
                </a:lnTo>
                <a:lnTo>
                  <a:pt x="561" y="268"/>
                </a:lnTo>
                <a:lnTo>
                  <a:pt x="566" y="273"/>
                </a:lnTo>
                <a:lnTo>
                  <a:pt x="566" y="273"/>
                </a:lnTo>
                <a:lnTo>
                  <a:pt x="564" y="281"/>
                </a:lnTo>
                <a:lnTo>
                  <a:pt x="556" y="299"/>
                </a:lnTo>
                <a:lnTo>
                  <a:pt x="551" y="310"/>
                </a:lnTo>
                <a:lnTo>
                  <a:pt x="546" y="320"/>
                </a:lnTo>
                <a:lnTo>
                  <a:pt x="539" y="330"/>
                </a:lnTo>
                <a:lnTo>
                  <a:pt x="531" y="338"/>
                </a:lnTo>
                <a:lnTo>
                  <a:pt x="531" y="338"/>
                </a:lnTo>
                <a:lnTo>
                  <a:pt x="521" y="343"/>
                </a:lnTo>
                <a:lnTo>
                  <a:pt x="510" y="346"/>
                </a:lnTo>
                <a:lnTo>
                  <a:pt x="497" y="350"/>
                </a:lnTo>
                <a:lnTo>
                  <a:pt x="484" y="351"/>
                </a:lnTo>
                <a:lnTo>
                  <a:pt x="462" y="353"/>
                </a:lnTo>
                <a:lnTo>
                  <a:pt x="452" y="353"/>
                </a:lnTo>
                <a:lnTo>
                  <a:pt x="412" y="412"/>
                </a:lnTo>
                <a:lnTo>
                  <a:pt x="482" y="422"/>
                </a:lnTo>
                <a:lnTo>
                  <a:pt x="482" y="422"/>
                </a:lnTo>
                <a:lnTo>
                  <a:pt x="536" y="373"/>
                </a:lnTo>
                <a:lnTo>
                  <a:pt x="536" y="373"/>
                </a:lnTo>
                <a:lnTo>
                  <a:pt x="551" y="359"/>
                </a:lnTo>
                <a:lnTo>
                  <a:pt x="565" y="346"/>
                </a:lnTo>
                <a:lnTo>
                  <a:pt x="571" y="340"/>
                </a:lnTo>
                <a:lnTo>
                  <a:pt x="576" y="335"/>
                </a:lnTo>
                <a:lnTo>
                  <a:pt x="579" y="329"/>
                </a:lnTo>
                <a:lnTo>
                  <a:pt x="581" y="323"/>
                </a:lnTo>
                <a:lnTo>
                  <a:pt x="581" y="323"/>
                </a:lnTo>
                <a:lnTo>
                  <a:pt x="587" y="299"/>
                </a:lnTo>
                <a:lnTo>
                  <a:pt x="591" y="288"/>
                </a:lnTo>
                <a:lnTo>
                  <a:pt x="591" y="288"/>
                </a:lnTo>
                <a:lnTo>
                  <a:pt x="595" y="309"/>
                </a:lnTo>
                <a:lnTo>
                  <a:pt x="596" y="325"/>
                </a:lnTo>
                <a:lnTo>
                  <a:pt x="596" y="333"/>
                </a:lnTo>
                <a:lnTo>
                  <a:pt x="596" y="338"/>
                </a:lnTo>
                <a:lnTo>
                  <a:pt x="596" y="338"/>
                </a:lnTo>
                <a:lnTo>
                  <a:pt x="595" y="343"/>
                </a:lnTo>
                <a:lnTo>
                  <a:pt x="593" y="348"/>
                </a:lnTo>
                <a:lnTo>
                  <a:pt x="593" y="354"/>
                </a:lnTo>
                <a:lnTo>
                  <a:pt x="596" y="368"/>
                </a:lnTo>
                <a:lnTo>
                  <a:pt x="596" y="368"/>
                </a:lnTo>
                <a:lnTo>
                  <a:pt x="597" y="373"/>
                </a:lnTo>
                <a:lnTo>
                  <a:pt x="600" y="376"/>
                </a:lnTo>
                <a:lnTo>
                  <a:pt x="607" y="385"/>
                </a:lnTo>
                <a:lnTo>
                  <a:pt x="616" y="394"/>
                </a:lnTo>
                <a:lnTo>
                  <a:pt x="626" y="401"/>
                </a:lnTo>
                <a:lnTo>
                  <a:pt x="643" y="412"/>
                </a:lnTo>
                <a:lnTo>
                  <a:pt x="651" y="417"/>
                </a:lnTo>
                <a:lnTo>
                  <a:pt x="651" y="417"/>
                </a:lnTo>
                <a:lnTo>
                  <a:pt x="652" y="412"/>
                </a:lnTo>
                <a:lnTo>
                  <a:pt x="655" y="400"/>
                </a:lnTo>
                <a:lnTo>
                  <a:pt x="657" y="385"/>
                </a:lnTo>
                <a:lnTo>
                  <a:pt x="657" y="379"/>
                </a:lnTo>
                <a:lnTo>
                  <a:pt x="655" y="373"/>
                </a:lnTo>
                <a:lnTo>
                  <a:pt x="655" y="373"/>
                </a:lnTo>
                <a:lnTo>
                  <a:pt x="651" y="365"/>
                </a:lnTo>
                <a:lnTo>
                  <a:pt x="646" y="360"/>
                </a:lnTo>
                <a:lnTo>
                  <a:pt x="641" y="356"/>
                </a:lnTo>
                <a:lnTo>
                  <a:pt x="636" y="353"/>
                </a:lnTo>
                <a:lnTo>
                  <a:pt x="636" y="353"/>
                </a:lnTo>
                <a:lnTo>
                  <a:pt x="627" y="344"/>
                </a:lnTo>
                <a:lnTo>
                  <a:pt x="624" y="340"/>
                </a:lnTo>
                <a:lnTo>
                  <a:pt x="621" y="333"/>
                </a:lnTo>
                <a:lnTo>
                  <a:pt x="621" y="333"/>
                </a:lnTo>
                <a:lnTo>
                  <a:pt x="610" y="298"/>
                </a:lnTo>
                <a:lnTo>
                  <a:pt x="601" y="273"/>
                </a:lnTo>
                <a:lnTo>
                  <a:pt x="601" y="273"/>
                </a:lnTo>
                <a:lnTo>
                  <a:pt x="613" y="282"/>
                </a:lnTo>
                <a:lnTo>
                  <a:pt x="624" y="289"/>
                </a:lnTo>
                <a:lnTo>
                  <a:pt x="631" y="292"/>
                </a:lnTo>
                <a:lnTo>
                  <a:pt x="636" y="293"/>
                </a:lnTo>
                <a:lnTo>
                  <a:pt x="636" y="293"/>
                </a:lnTo>
                <a:lnTo>
                  <a:pt x="659" y="297"/>
                </a:lnTo>
                <a:lnTo>
                  <a:pt x="675" y="298"/>
                </a:lnTo>
                <a:lnTo>
                  <a:pt x="675" y="298"/>
                </a:lnTo>
                <a:lnTo>
                  <a:pt x="677" y="298"/>
                </a:lnTo>
                <a:lnTo>
                  <a:pt x="679" y="297"/>
                </a:lnTo>
                <a:lnTo>
                  <a:pt x="684" y="298"/>
                </a:lnTo>
                <a:lnTo>
                  <a:pt x="695" y="303"/>
                </a:lnTo>
                <a:lnTo>
                  <a:pt x="695" y="303"/>
                </a:lnTo>
                <a:lnTo>
                  <a:pt x="713" y="310"/>
                </a:lnTo>
                <a:lnTo>
                  <a:pt x="718" y="312"/>
                </a:lnTo>
                <a:lnTo>
                  <a:pt x="725" y="313"/>
                </a:lnTo>
                <a:lnTo>
                  <a:pt x="725" y="313"/>
                </a:lnTo>
                <a:lnTo>
                  <a:pt x="740" y="313"/>
                </a:lnTo>
                <a:lnTo>
                  <a:pt x="760" y="313"/>
                </a:lnTo>
                <a:lnTo>
                  <a:pt x="785" y="313"/>
                </a:lnTo>
                <a:lnTo>
                  <a:pt x="809" y="313"/>
                </a:lnTo>
                <a:lnTo>
                  <a:pt x="809" y="313"/>
                </a:lnTo>
                <a:lnTo>
                  <a:pt x="809" y="320"/>
                </a:lnTo>
                <a:lnTo>
                  <a:pt x="808" y="327"/>
                </a:lnTo>
                <a:lnTo>
                  <a:pt x="807" y="328"/>
                </a:lnTo>
                <a:lnTo>
                  <a:pt x="804" y="328"/>
                </a:lnTo>
                <a:lnTo>
                  <a:pt x="804" y="3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0EC49C74-A318-46E6-9913-A348CC8EFF5E}"/>
              </a:ext>
            </a:extLst>
          </p:cNvPr>
          <p:cNvSpPr>
            <a:spLocks noEditPoints="1"/>
          </p:cNvSpPr>
          <p:nvPr/>
        </p:nvSpPr>
        <p:spPr bwMode="auto">
          <a:xfrm>
            <a:off x="1260018" y="3952177"/>
            <a:ext cx="1802476" cy="2298498"/>
          </a:xfrm>
          <a:custGeom>
            <a:avLst/>
            <a:gdLst>
              <a:gd name="T0" fmla="*/ 1394 w 1588"/>
              <a:gd name="T1" fmla="*/ 465 h 2025"/>
              <a:gd name="T2" fmla="*/ 1391 w 1588"/>
              <a:gd name="T3" fmla="*/ 417 h 2025"/>
              <a:gd name="T4" fmla="*/ 1256 w 1588"/>
              <a:gd name="T5" fmla="*/ 363 h 2025"/>
              <a:gd name="T6" fmla="*/ 804 w 1588"/>
              <a:gd name="T7" fmla="*/ 228 h 2025"/>
              <a:gd name="T8" fmla="*/ 654 w 1588"/>
              <a:gd name="T9" fmla="*/ 205 h 2025"/>
              <a:gd name="T10" fmla="*/ 582 w 1588"/>
              <a:gd name="T11" fmla="*/ 194 h 2025"/>
              <a:gd name="T12" fmla="*/ 467 w 1588"/>
              <a:gd name="T13" fmla="*/ 104 h 2025"/>
              <a:gd name="T14" fmla="*/ 431 w 1588"/>
              <a:gd name="T15" fmla="*/ 43 h 2025"/>
              <a:gd name="T16" fmla="*/ 347 w 1588"/>
              <a:gd name="T17" fmla="*/ 15 h 2025"/>
              <a:gd name="T18" fmla="*/ 288 w 1588"/>
              <a:gd name="T19" fmla="*/ 3 h 2025"/>
              <a:gd name="T20" fmla="*/ 230 w 1588"/>
              <a:gd name="T21" fmla="*/ 42 h 2025"/>
              <a:gd name="T22" fmla="*/ 199 w 1588"/>
              <a:gd name="T23" fmla="*/ 79 h 2025"/>
              <a:gd name="T24" fmla="*/ 196 w 1588"/>
              <a:gd name="T25" fmla="*/ 133 h 2025"/>
              <a:gd name="T26" fmla="*/ 187 w 1588"/>
              <a:gd name="T27" fmla="*/ 191 h 2025"/>
              <a:gd name="T28" fmla="*/ 174 w 1588"/>
              <a:gd name="T29" fmla="*/ 253 h 2025"/>
              <a:gd name="T30" fmla="*/ 189 w 1588"/>
              <a:gd name="T31" fmla="*/ 318 h 2025"/>
              <a:gd name="T32" fmla="*/ 217 w 1588"/>
              <a:gd name="T33" fmla="*/ 217 h 2025"/>
              <a:gd name="T34" fmla="*/ 251 w 1588"/>
              <a:gd name="T35" fmla="*/ 291 h 2025"/>
              <a:gd name="T36" fmla="*/ 263 w 1588"/>
              <a:gd name="T37" fmla="*/ 223 h 2025"/>
              <a:gd name="T38" fmla="*/ 311 w 1588"/>
              <a:gd name="T39" fmla="*/ 261 h 2025"/>
              <a:gd name="T40" fmla="*/ 401 w 1588"/>
              <a:gd name="T41" fmla="*/ 313 h 2025"/>
              <a:gd name="T42" fmla="*/ 308 w 1588"/>
              <a:gd name="T43" fmla="*/ 380 h 2025"/>
              <a:gd name="T44" fmla="*/ 277 w 1588"/>
              <a:gd name="T45" fmla="*/ 503 h 2025"/>
              <a:gd name="T46" fmla="*/ 149 w 1588"/>
              <a:gd name="T47" fmla="*/ 835 h 2025"/>
              <a:gd name="T48" fmla="*/ 10 w 1588"/>
              <a:gd name="T49" fmla="*/ 994 h 2025"/>
              <a:gd name="T50" fmla="*/ 9 w 1588"/>
              <a:gd name="T51" fmla="*/ 1125 h 2025"/>
              <a:gd name="T52" fmla="*/ 30 w 1588"/>
              <a:gd name="T53" fmla="*/ 1118 h 2025"/>
              <a:gd name="T54" fmla="*/ 62 w 1588"/>
              <a:gd name="T55" fmla="*/ 1112 h 2025"/>
              <a:gd name="T56" fmla="*/ 67 w 1588"/>
              <a:gd name="T57" fmla="*/ 1045 h 2025"/>
              <a:gd name="T58" fmla="*/ 284 w 1588"/>
              <a:gd name="T59" fmla="*/ 870 h 2025"/>
              <a:gd name="T60" fmla="*/ 386 w 1588"/>
              <a:gd name="T61" fmla="*/ 668 h 2025"/>
              <a:gd name="T62" fmla="*/ 396 w 1588"/>
              <a:gd name="T63" fmla="*/ 881 h 2025"/>
              <a:gd name="T64" fmla="*/ 354 w 1588"/>
              <a:gd name="T65" fmla="*/ 1107 h 2025"/>
              <a:gd name="T66" fmla="*/ 457 w 1588"/>
              <a:gd name="T67" fmla="*/ 1854 h 2025"/>
              <a:gd name="T68" fmla="*/ 452 w 1588"/>
              <a:gd name="T69" fmla="*/ 1933 h 2025"/>
              <a:gd name="T70" fmla="*/ 366 w 1588"/>
              <a:gd name="T71" fmla="*/ 1986 h 2025"/>
              <a:gd name="T72" fmla="*/ 406 w 1588"/>
              <a:gd name="T73" fmla="*/ 2025 h 2025"/>
              <a:gd name="T74" fmla="*/ 609 w 1588"/>
              <a:gd name="T75" fmla="*/ 1971 h 2025"/>
              <a:gd name="T76" fmla="*/ 665 w 1588"/>
              <a:gd name="T77" fmla="*/ 1884 h 2025"/>
              <a:gd name="T78" fmla="*/ 643 w 1588"/>
              <a:gd name="T79" fmla="*/ 1775 h 2025"/>
              <a:gd name="T80" fmla="*/ 591 w 1588"/>
              <a:gd name="T81" fmla="*/ 1337 h 2025"/>
              <a:gd name="T82" fmla="*/ 645 w 1588"/>
              <a:gd name="T83" fmla="*/ 1178 h 2025"/>
              <a:gd name="T84" fmla="*/ 725 w 1588"/>
              <a:gd name="T85" fmla="*/ 1392 h 2025"/>
              <a:gd name="T86" fmla="*/ 694 w 1588"/>
              <a:gd name="T87" fmla="*/ 1776 h 2025"/>
              <a:gd name="T88" fmla="*/ 705 w 1588"/>
              <a:gd name="T89" fmla="*/ 1864 h 2025"/>
              <a:gd name="T90" fmla="*/ 889 w 1588"/>
              <a:gd name="T91" fmla="*/ 1985 h 2025"/>
              <a:gd name="T92" fmla="*/ 884 w 1588"/>
              <a:gd name="T93" fmla="*/ 1871 h 2025"/>
              <a:gd name="T94" fmla="*/ 913 w 1588"/>
              <a:gd name="T95" fmla="*/ 1735 h 2025"/>
              <a:gd name="T96" fmla="*/ 918 w 1588"/>
              <a:gd name="T97" fmla="*/ 1387 h 2025"/>
              <a:gd name="T98" fmla="*/ 970 w 1588"/>
              <a:gd name="T99" fmla="*/ 1061 h 2025"/>
              <a:gd name="T100" fmla="*/ 958 w 1588"/>
              <a:gd name="T101" fmla="*/ 944 h 2025"/>
              <a:gd name="T102" fmla="*/ 825 w 1588"/>
              <a:gd name="T103" fmla="*/ 613 h 2025"/>
              <a:gd name="T104" fmla="*/ 854 w 1588"/>
              <a:gd name="T105" fmla="*/ 451 h 2025"/>
              <a:gd name="T106" fmla="*/ 1031 w 1588"/>
              <a:gd name="T107" fmla="*/ 493 h 2025"/>
              <a:gd name="T108" fmla="*/ 1241 w 1588"/>
              <a:gd name="T109" fmla="*/ 516 h 2025"/>
              <a:gd name="T110" fmla="*/ 1296 w 1588"/>
              <a:gd name="T111" fmla="*/ 512 h 2025"/>
              <a:gd name="T112" fmla="*/ 1301 w 1588"/>
              <a:gd name="T113" fmla="*/ 875 h 2025"/>
              <a:gd name="T114" fmla="*/ 1524 w 1588"/>
              <a:gd name="T115" fmla="*/ 437 h 2025"/>
              <a:gd name="T116" fmla="*/ 1468 w 1588"/>
              <a:gd name="T117" fmla="*/ 401 h 2025"/>
              <a:gd name="T118" fmla="*/ 1394 w 1588"/>
              <a:gd name="T119" fmla="*/ 465 h 2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88" h="2025">
                <a:moveTo>
                  <a:pt x="1320" y="503"/>
                </a:moveTo>
                <a:lnTo>
                  <a:pt x="1320" y="503"/>
                </a:lnTo>
                <a:lnTo>
                  <a:pt x="1335" y="507"/>
                </a:lnTo>
                <a:lnTo>
                  <a:pt x="1335" y="507"/>
                </a:lnTo>
                <a:lnTo>
                  <a:pt x="1340" y="507"/>
                </a:lnTo>
                <a:lnTo>
                  <a:pt x="1345" y="506"/>
                </a:lnTo>
                <a:lnTo>
                  <a:pt x="1324" y="523"/>
                </a:lnTo>
                <a:lnTo>
                  <a:pt x="1324" y="523"/>
                </a:lnTo>
                <a:lnTo>
                  <a:pt x="1320" y="503"/>
                </a:lnTo>
                <a:lnTo>
                  <a:pt x="1320" y="503"/>
                </a:lnTo>
                <a:close/>
                <a:moveTo>
                  <a:pt x="1392" y="465"/>
                </a:moveTo>
                <a:lnTo>
                  <a:pt x="1394" y="465"/>
                </a:lnTo>
                <a:lnTo>
                  <a:pt x="1394" y="465"/>
                </a:lnTo>
                <a:lnTo>
                  <a:pt x="1396" y="458"/>
                </a:lnTo>
                <a:lnTo>
                  <a:pt x="1397" y="451"/>
                </a:lnTo>
                <a:lnTo>
                  <a:pt x="1397" y="445"/>
                </a:lnTo>
                <a:lnTo>
                  <a:pt x="1395" y="437"/>
                </a:lnTo>
                <a:lnTo>
                  <a:pt x="1395" y="436"/>
                </a:lnTo>
                <a:lnTo>
                  <a:pt x="1395" y="436"/>
                </a:lnTo>
                <a:lnTo>
                  <a:pt x="1392" y="431"/>
                </a:lnTo>
                <a:lnTo>
                  <a:pt x="1392" y="427"/>
                </a:lnTo>
                <a:lnTo>
                  <a:pt x="1394" y="421"/>
                </a:lnTo>
                <a:lnTo>
                  <a:pt x="1394" y="420"/>
                </a:lnTo>
                <a:lnTo>
                  <a:pt x="1391" y="417"/>
                </a:lnTo>
                <a:lnTo>
                  <a:pt x="1380" y="412"/>
                </a:lnTo>
                <a:lnTo>
                  <a:pt x="1380" y="412"/>
                </a:lnTo>
                <a:lnTo>
                  <a:pt x="1320" y="392"/>
                </a:lnTo>
                <a:lnTo>
                  <a:pt x="1320" y="392"/>
                </a:lnTo>
                <a:lnTo>
                  <a:pt x="1314" y="386"/>
                </a:lnTo>
                <a:lnTo>
                  <a:pt x="1306" y="378"/>
                </a:lnTo>
                <a:lnTo>
                  <a:pt x="1306" y="378"/>
                </a:lnTo>
                <a:lnTo>
                  <a:pt x="1303" y="374"/>
                </a:lnTo>
                <a:lnTo>
                  <a:pt x="1301" y="371"/>
                </a:lnTo>
                <a:lnTo>
                  <a:pt x="1297" y="370"/>
                </a:lnTo>
                <a:lnTo>
                  <a:pt x="1283" y="366"/>
                </a:lnTo>
                <a:lnTo>
                  <a:pt x="1256" y="363"/>
                </a:lnTo>
                <a:lnTo>
                  <a:pt x="1256" y="363"/>
                </a:lnTo>
                <a:lnTo>
                  <a:pt x="1028" y="338"/>
                </a:lnTo>
                <a:lnTo>
                  <a:pt x="1028" y="338"/>
                </a:lnTo>
                <a:lnTo>
                  <a:pt x="983" y="333"/>
                </a:lnTo>
                <a:lnTo>
                  <a:pt x="956" y="330"/>
                </a:lnTo>
                <a:lnTo>
                  <a:pt x="947" y="329"/>
                </a:lnTo>
                <a:lnTo>
                  <a:pt x="943" y="328"/>
                </a:lnTo>
                <a:lnTo>
                  <a:pt x="943" y="328"/>
                </a:lnTo>
                <a:lnTo>
                  <a:pt x="923" y="313"/>
                </a:lnTo>
                <a:lnTo>
                  <a:pt x="879" y="282"/>
                </a:lnTo>
                <a:lnTo>
                  <a:pt x="804" y="228"/>
                </a:lnTo>
                <a:lnTo>
                  <a:pt x="804" y="228"/>
                </a:lnTo>
                <a:lnTo>
                  <a:pt x="797" y="225"/>
                </a:lnTo>
                <a:lnTo>
                  <a:pt x="787" y="220"/>
                </a:lnTo>
                <a:lnTo>
                  <a:pt x="764" y="212"/>
                </a:lnTo>
                <a:lnTo>
                  <a:pt x="735" y="204"/>
                </a:lnTo>
                <a:lnTo>
                  <a:pt x="735" y="204"/>
                </a:lnTo>
                <a:lnTo>
                  <a:pt x="714" y="200"/>
                </a:lnTo>
                <a:lnTo>
                  <a:pt x="697" y="197"/>
                </a:lnTo>
                <a:lnTo>
                  <a:pt x="690" y="197"/>
                </a:lnTo>
                <a:lnTo>
                  <a:pt x="685" y="199"/>
                </a:lnTo>
                <a:lnTo>
                  <a:pt x="685" y="199"/>
                </a:lnTo>
                <a:lnTo>
                  <a:pt x="673" y="201"/>
                </a:lnTo>
                <a:lnTo>
                  <a:pt x="654" y="205"/>
                </a:lnTo>
                <a:lnTo>
                  <a:pt x="630" y="209"/>
                </a:lnTo>
                <a:lnTo>
                  <a:pt x="630" y="209"/>
                </a:lnTo>
                <a:lnTo>
                  <a:pt x="629" y="207"/>
                </a:lnTo>
                <a:lnTo>
                  <a:pt x="628" y="204"/>
                </a:lnTo>
                <a:lnTo>
                  <a:pt x="623" y="190"/>
                </a:lnTo>
                <a:lnTo>
                  <a:pt x="619" y="176"/>
                </a:lnTo>
                <a:lnTo>
                  <a:pt x="617" y="171"/>
                </a:lnTo>
                <a:lnTo>
                  <a:pt x="616" y="169"/>
                </a:lnTo>
                <a:lnTo>
                  <a:pt x="616" y="169"/>
                </a:lnTo>
                <a:lnTo>
                  <a:pt x="612" y="170"/>
                </a:lnTo>
                <a:lnTo>
                  <a:pt x="604" y="176"/>
                </a:lnTo>
                <a:lnTo>
                  <a:pt x="582" y="194"/>
                </a:lnTo>
                <a:lnTo>
                  <a:pt x="551" y="218"/>
                </a:lnTo>
                <a:lnTo>
                  <a:pt x="551" y="218"/>
                </a:lnTo>
                <a:lnTo>
                  <a:pt x="532" y="200"/>
                </a:lnTo>
                <a:lnTo>
                  <a:pt x="511" y="179"/>
                </a:lnTo>
                <a:lnTo>
                  <a:pt x="511" y="179"/>
                </a:lnTo>
                <a:lnTo>
                  <a:pt x="503" y="169"/>
                </a:lnTo>
                <a:lnTo>
                  <a:pt x="499" y="163"/>
                </a:lnTo>
                <a:lnTo>
                  <a:pt x="496" y="159"/>
                </a:lnTo>
                <a:lnTo>
                  <a:pt x="496" y="159"/>
                </a:lnTo>
                <a:lnTo>
                  <a:pt x="482" y="130"/>
                </a:lnTo>
                <a:lnTo>
                  <a:pt x="467" y="104"/>
                </a:lnTo>
                <a:lnTo>
                  <a:pt x="467" y="104"/>
                </a:lnTo>
                <a:lnTo>
                  <a:pt x="468" y="100"/>
                </a:lnTo>
                <a:lnTo>
                  <a:pt x="468" y="89"/>
                </a:lnTo>
                <a:lnTo>
                  <a:pt x="468" y="83"/>
                </a:lnTo>
                <a:lnTo>
                  <a:pt x="467" y="77"/>
                </a:lnTo>
                <a:lnTo>
                  <a:pt x="465" y="71"/>
                </a:lnTo>
                <a:lnTo>
                  <a:pt x="462" y="64"/>
                </a:lnTo>
                <a:lnTo>
                  <a:pt x="462" y="64"/>
                </a:lnTo>
                <a:lnTo>
                  <a:pt x="453" y="54"/>
                </a:lnTo>
                <a:lnTo>
                  <a:pt x="443" y="47"/>
                </a:lnTo>
                <a:lnTo>
                  <a:pt x="438" y="46"/>
                </a:lnTo>
                <a:lnTo>
                  <a:pt x="434" y="44"/>
                </a:lnTo>
                <a:lnTo>
                  <a:pt x="431" y="43"/>
                </a:lnTo>
                <a:lnTo>
                  <a:pt x="427" y="44"/>
                </a:lnTo>
                <a:lnTo>
                  <a:pt x="427" y="44"/>
                </a:lnTo>
                <a:lnTo>
                  <a:pt x="422" y="48"/>
                </a:lnTo>
                <a:lnTo>
                  <a:pt x="419" y="51"/>
                </a:lnTo>
                <a:lnTo>
                  <a:pt x="417" y="54"/>
                </a:lnTo>
                <a:lnTo>
                  <a:pt x="377" y="20"/>
                </a:lnTo>
                <a:lnTo>
                  <a:pt x="377" y="20"/>
                </a:lnTo>
                <a:lnTo>
                  <a:pt x="376" y="20"/>
                </a:lnTo>
                <a:lnTo>
                  <a:pt x="371" y="21"/>
                </a:lnTo>
                <a:lnTo>
                  <a:pt x="361" y="20"/>
                </a:lnTo>
                <a:lnTo>
                  <a:pt x="347" y="15"/>
                </a:lnTo>
                <a:lnTo>
                  <a:pt x="347" y="15"/>
                </a:lnTo>
                <a:lnTo>
                  <a:pt x="334" y="8"/>
                </a:lnTo>
                <a:lnTo>
                  <a:pt x="324" y="3"/>
                </a:lnTo>
                <a:lnTo>
                  <a:pt x="318" y="0"/>
                </a:lnTo>
                <a:lnTo>
                  <a:pt x="313" y="0"/>
                </a:lnTo>
                <a:lnTo>
                  <a:pt x="313" y="0"/>
                </a:lnTo>
                <a:lnTo>
                  <a:pt x="309" y="1"/>
                </a:lnTo>
                <a:lnTo>
                  <a:pt x="307" y="3"/>
                </a:lnTo>
                <a:lnTo>
                  <a:pt x="303" y="5"/>
                </a:lnTo>
                <a:lnTo>
                  <a:pt x="298" y="5"/>
                </a:lnTo>
                <a:lnTo>
                  <a:pt x="298" y="5"/>
                </a:lnTo>
                <a:lnTo>
                  <a:pt x="293" y="3"/>
                </a:lnTo>
                <a:lnTo>
                  <a:pt x="288" y="3"/>
                </a:lnTo>
                <a:lnTo>
                  <a:pt x="278" y="5"/>
                </a:lnTo>
                <a:lnTo>
                  <a:pt x="278" y="5"/>
                </a:lnTo>
                <a:lnTo>
                  <a:pt x="257" y="7"/>
                </a:lnTo>
                <a:lnTo>
                  <a:pt x="246" y="10"/>
                </a:lnTo>
                <a:lnTo>
                  <a:pt x="242" y="12"/>
                </a:lnTo>
                <a:lnTo>
                  <a:pt x="238" y="15"/>
                </a:lnTo>
                <a:lnTo>
                  <a:pt x="238" y="15"/>
                </a:lnTo>
                <a:lnTo>
                  <a:pt x="231" y="26"/>
                </a:lnTo>
                <a:lnTo>
                  <a:pt x="230" y="29"/>
                </a:lnTo>
                <a:lnTo>
                  <a:pt x="228" y="34"/>
                </a:lnTo>
                <a:lnTo>
                  <a:pt x="228" y="34"/>
                </a:lnTo>
                <a:lnTo>
                  <a:pt x="230" y="42"/>
                </a:lnTo>
                <a:lnTo>
                  <a:pt x="228" y="46"/>
                </a:lnTo>
                <a:lnTo>
                  <a:pt x="223" y="49"/>
                </a:lnTo>
                <a:lnTo>
                  <a:pt x="223" y="49"/>
                </a:lnTo>
                <a:lnTo>
                  <a:pt x="206" y="59"/>
                </a:lnTo>
                <a:lnTo>
                  <a:pt x="197" y="66"/>
                </a:lnTo>
                <a:lnTo>
                  <a:pt x="194" y="69"/>
                </a:lnTo>
                <a:lnTo>
                  <a:pt x="194" y="69"/>
                </a:lnTo>
                <a:lnTo>
                  <a:pt x="194" y="72"/>
                </a:lnTo>
                <a:lnTo>
                  <a:pt x="196" y="74"/>
                </a:lnTo>
                <a:lnTo>
                  <a:pt x="199" y="75"/>
                </a:lnTo>
                <a:lnTo>
                  <a:pt x="199" y="79"/>
                </a:lnTo>
                <a:lnTo>
                  <a:pt x="199" y="79"/>
                </a:lnTo>
                <a:lnTo>
                  <a:pt x="199" y="83"/>
                </a:lnTo>
                <a:lnTo>
                  <a:pt x="199" y="87"/>
                </a:lnTo>
                <a:lnTo>
                  <a:pt x="200" y="90"/>
                </a:lnTo>
                <a:lnTo>
                  <a:pt x="199" y="94"/>
                </a:lnTo>
                <a:lnTo>
                  <a:pt x="199" y="94"/>
                </a:lnTo>
                <a:lnTo>
                  <a:pt x="192" y="102"/>
                </a:lnTo>
                <a:lnTo>
                  <a:pt x="190" y="108"/>
                </a:lnTo>
                <a:lnTo>
                  <a:pt x="189" y="114"/>
                </a:lnTo>
                <a:lnTo>
                  <a:pt x="189" y="114"/>
                </a:lnTo>
                <a:lnTo>
                  <a:pt x="190" y="121"/>
                </a:lnTo>
                <a:lnTo>
                  <a:pt x="192" y="128"/>
                </a:lnTo>
                <a:lnTo>
                  <a:pt x="196" y="133"/>
                </a:lnTo>
                <a:lnTo>
                  <a:pt x="199" y="139"/>
                </a:lnTo>
                <a:lnTo>
                  <a:pt x="199" y="139"/>
                </a:lnTo>
                <a:lnTo>
                  <a:pt x="201" y="143"/>
                </a:lnTo>
                <a:lnTo>
                  <a:pt x="204" y="144"/>
                </a:lnTo>
                <a:lnTo>
                  <a:pt x="205" y="145"/>
                </a:lnTo>
                <a:lnTo>
                  <a:pt x="204" y="149"/>
                </a:lnTo>
                <a:lnTo>
                  <a:pt x="204" y="149"/>
                </a:lnTo>
                <a:lnTo>
                  <a:pt x="194" y="179"/>
                </a:lnTo>
                <a:lnTo>
                  <a:pt x="194" y="179"/>
                </a:lnTo>
                <a:lnTo>
                  <a:pt x="191" y="185"/>
                </a:lnTo>
                <a:lnTo>
                  <a:pt x="189" y="187"/>
                </a:lnTo>
                <a:lnTo>
                  <a:pt x="187" y="191"/>
                </a:lnTo>
                <a:lnTo>
                  <a:pt x="189" y="194"/>
                </a:lnTo>
                <a:lnTo>
                  <a:pt x="189" y="194"/>
                </a:lnTo>
                <a:lnTo>
                  <a:pt x="190" y="197"/>
                </a:lnTo>
                <a:lnTo>
                  <a:pt x="190" y="201"/>
                </a:lnTo>
                <a:lnTo>
                  <a:pt x="189" y="205"/>
                </a:lnTo>
                <a:lnTo>
                  <a:pt x="189" y="209"/>
                </a:lnTo>
                <a:lnTo>
                  <a:pt x="189" y="209"/>
                </a:lnTo>
                <a:lnTo>
                  <a:pt x="189" y="213"/>
                </a:lnTo>
                <a:lnTo>
                  <a:pt x="187" y="223"/>
                </a:lnTo>
                <a:lnTo>
                  <a:pt x="182" y="237"/>
                </a:lnTo>
                <a:lnTo>
                  <a:pt x="179" y="245"/>
                </a:lnTo>
                <a:lnTo>
                  <a:pt x="174" y="253"/>
                </a:lnTo>
                <a:lnTo>
                  <a:pt x="174" y="253"/>
                </a:lnTo>
                <a:lnTo>
                  <a:pt x="166" y="262"/>
                </a:lnTo>
                <a:lnTo>
                  <a:pt x="158" y="271"/>
                </a:lnTo>
                <a:lnTo>
                  <a:pt x="139" y="287"/>
                </a:lnTo>
                <a:lnTo>
                  <a:pt x="122" y="298"/>
                </a:lnTo>
                <a:lnTo>
                  <a:pt x="114" y="303"/>
                </a:lnTo>
                <a:lnTo>
                  <a:pt x="94" y="363"/>
                </a:lnTo>
                <a:lnTo>
                  <a:pt x="154" y="353"/>
                </a:lnTo>
                <a:lnTo>
                  <a:pt x="154" y="353"/>
                </a:lnTo>
                <a:lnTo>
                  <a:pt x="168" y="340"/>
                </a:lnTo>
                <a:lnTo>
                  <a:pt x="179" y="329"/>
                </a:lnTo>
                <a:lnTo>
                  <a:pt x="189" y="318"/>
                </a:lnTo>
                <a:lnTo>
                  <a:pt x="189" y="318"/>
                </a:lnTo>
                <a:lnTo>
                  <a:pt x="192" y="310"/>
                </a:lnTo>
                <a:lnTo>
                  <a:pt x="196" y="300"/>
                </a:lnTo>
                <a:lnTo>
                  <a:pt x="205" y="272"/>
                </a:lnTo>
                <a:lnTo>
                  <a:pt x="213" y="241"/>
                </a:lnTo>
                <a:lnTo>
                  <a:pt x="217" y="217"/>
                </a:lnTo>
                <a:lnTo>
                  <a:pt x="217" y="217"/>
                </a:lnTo>
                <a:lnTo>
                  <a:pt x="218" y="211"/>
                </a:lnTo>
                <a:lnTo>
                  <a:pt x="218" y="209"/>
                </a:lnTo>
                <a:lnTo>
                  <a:pt x="218" y="209"/>
                </a:lnTo>
                <a:lnTo>
                  <a:pt x="217" y="217"/>
                </a:lnTo>
                <a:lnTo>
                  <a:pt x="217" y="217"/>
                </a:lnTo>
                <a:lnTo>
                  <a:pt x="220" y="254"/>
                </a:lnTo>
                <a:lnTo>
                  <a:pt x="222" y="271"/>
                </a:lnTo>
                <a:lnTo>
                  <a:pt x="223" y="278"/>
                </a:lnTo>
                <a:lnTo>
                  <a:pt x="223" y="278"/>
                </a:lnTo>
                <a:lnTo>
                  <a:pt x="227" y="279"/>
                </a:lnTo>
                <a:lnTo>
                  <a:pt x="231" y="282"/>
                </a:lnTo>
                <a:lnTo>
                  <a:pt x="236" y="286"/>
                </a:lnTo>
                <a:lnTo>
                  <a:pt x="238" y="288"/>
                </a:lnTo>
                <a:lnTo>
                  <a:pt x="238" y="288"/>
                </a:lnTo>
                <a:lnTo>
                  <a:pt x="241" y="289"/>
                </a:lnTo>
                <a:lnTo>
                  <a:pt x="246" y="291"/>
                </a:lnTo>
                <a:lnTo>
                  <a:pt x="251" y="291"/>
                </a:lnTo>
                <a:lnTo>
                  <a:pt x="253" y="289"/>
                </a:lnTo>
                <a:lnTo>
                  <a:pt x="253" y="288"/>
                </a:lnTo>
                <a:lnTo>
                  <a:pt x="253" y="288"/>
                </a:lnTo>
                <a:lnTo>
                  <a:pt x="253" y="281"/>
                </a:lnTo>
                <a:lnTo>
                  <a:pt x="253" y="268"/>
                </a:lnTo>
                <a:lnTo>
                  <a:pt x="253" y="268"/>
                </a:lnTo>
                <a:lnTo>
                  <a:pt x="249" y="251"/>
                </a:lnTo>
                <a:lnTo>
                  <a:pt x="243" y="225"/>
                </a:lnTo>
                <a:lnTo>
                  <a:pt x="233" y="189"/>
                </a:lnTo>
                <a:lnTo>
                  <a:pt x="233" y="189"/>
                </a:lnTo>
                <a:lnTo>
                  <a:pt x="263" y="223"/>
                </a:lnTo>
                <a:lnTo>
                  <a:pt x="263" y="223"/>
                </a:lnTo>
                <a:lnTo>
                  <a:pt x="267" y="226"/>
                </a:lnTo>
                <a:lnTo>
                  <a:pt x="273" y="227"/>
                </a:lnTo>
                <a:lnTo>
                  <a:pt x="279" y="230"/>
                </a:lnTo>
                <a:lnTo>
                  <a:pt x="282" y="232"/>
                </a:lnTo>
                <a:lnTo>
                  <a:pt x="283" y="233"/>
                </a:lnTo>
                <a:lnTo>
                  <a:pt x="283" y="233"/>
                </a:lnTo>
                <a:lnTo>
                  <a:pt x="285" y="238"/>
                </a:lnTo>
                <a:lnTo>
                  <a:pt x="289" y="243"/>
                </a:lnTo>
                <a:lnTo>
                  <a:pt x="298" y="253"/>
                </a:lnTo>
                <a:lnTo>
                  <a:pt x="298" y="253"/>
                </a:lnTo>
                <a:lnTo>
                  <a:pt x="303" y="257"/>
                </a:lnTo>
                <a:lnTo>
                  <a:pt x="311" y="261"/>
                </a:lnTo>
                <a:lnTo>
                  <a:pt x="328" y="268"/>
                </a:lnTo>
                <a:lnTo>
                  <a:pt x="328" y="268"/>
                </a:lnTo>
                <a:lnTo>
                  <a:pt x="335" y="271"/>
                </a:lnTo>
                <a:lnTo>
                  <a:pt x="345" y="272"/>
                </a:lnTo>
                <a:lnTo>
                  <a:pt x="357" y="273"/>
                </a:lnTo>
                <a:lnTo>
                  <a:pt x="357" y="273"/>
                </a:lnTo>
                <a:lnTo>
                  <a:pt x="371" y="286"/>
                </a:lnTo>
                <a:lnTo>
                  <a:pt x="382" y="296"/>
                </a:lnTo>
                <a:lnTo>
                  <a:pt x="392" y="303"/>
                </a:lnTo>
                <a:lnTo>
                  <a:pt x="392" y="303"/>
                </a:lnTo>
                <a:lnTo>
                  <a:pt x="398" y="308"/>
                </a:lnTo>
                <a:lnTo>
                  <a:pt x="401" y="313"/>
                </a:lnTo>
                <a:lnTo>
                  <a:pt x="402" y="317"/>
                </a:lnTo>
                <a:lnTo>
                  <a:pt x="402" y="318"/>
                </a:lnTo>
                <a:lnTo>
                  <a:pt x="402" y="318"/>
                </a:lnTo>
                <a:lnTo>
                  <a:pt x="350" y="329"/>
                </a:lnTo>
                <a:lnTo>
                  <a:pt x="314" y="338"/>
                </a:lnTo>
                <a:lnTo>
                  <a:pt x="302" y="340"/>
                </a:lnTo>
                <a:lnTo>
                  <a:pt x="298" y="343"/>
                </a:lnTo>
                <a:lnTo>
                  <a:pt x="298" y="343"/>
                </a:lnTo>
                <a:lnTo>
                  <a:pt x="308" y="359"/>
                </a:lnTo>
                <a:lnTo>
                  <a:pt x="318" y="373"/>
                </a:lnTo>
                <a:lnTo>
                  <a:pt x="318" y="373"/>
                </a:lnTo>
                <a:lnTo>
                  <a:pt x="308" y="380"/>
                </a:lnTo>
                <a:lnTo>
                  <a:pt x="287" y="399"/>
                </a:lnTo>
                <a:lnTo>
                  <a:pt x="275" y="409"/>
                </a:lnTo>
                <a:lnTo>
                  <a:pt x="266" y="419"/>
                </a:lnTo>
                <a:lnTo>
                  <a:pt x="259" y="426"/>
                </a:lnTo>
                <a:lnTo>
                  <a:pt x="258" y="430"/>
                </a:lnTo>
                <a:lnTo>
                  <a:pt x="258" y="432"/>
                </a:lnTo>
                <a:lnTo>
                  <a:pt x="258" y="432"/>
                </a:lnTo>
                <a:lnTo>
                  <a:pt x="263" y="442"/>
                </a:lnTo>
                <a:lnTo>
                  <a:pt x="269" y="451"/>
                </a:lnTo>
                <a:lnTo>
                  <a:pt x="278" y="462"/>
                </a:lnTo>
                <a:lnTo>
                  <a:pt x="278" y="462"/>
                </a:lnTo>
                <a:lnTo>
                  <a:pt x="277" y="503"/>
                </a:lnTo>
                <a:lnTo>
                  <a:pt x="272" y="594"/>
                </a:lnTo>
                <a:lnTo>
                  <a:pt x="268" y="644"/>
                </a:lnTo>
                <a:lnTo>
                  <a:pt x="263" y="687"/>
                </a:lnTo>
                <a:lnTo>
                  <a:pt x="258" y="721"/>
                </a:lnTo>
                <a:lnTo>
                  <a:pt x="256" y="731"/>
                </a:lnTo>
                <a:lnTo>
                  <a:pt x="253" y="736"/>
                </a:lnTo>
                <a:lnTo>
                  <a:pt x="253" y="736"/>
                </a:lnTo>
                <a:lnTo>
                  <a:pt x="236" y="752"/>
                </a:lnTo>
                <a:lnTo>
                  <a:pt x="208" y="779"/>
                </a:lnTo>
                <a:lnTo>
                  <a:pt x="179" y="809"/>
                </a:lnTo>
                <a:lnTo>
                  <a:pt x="149" y="835"/>
                </a:lnTo>
                <a:lnTo>
                  <a:pt x="149" y="835"/>
                </a:lnTo>
                <a:lnTo>
                  <a:pt x="134" y="849"/>
                </a:lnTo>
                <a:lnTo>
                  <a:pt x="117" y="866"/>
                </a:lnTo>
                <a:lnTo>
                  <a:pt x="81" y="906"/>
                </a:lnTo>
                <a:lnTo>
                  <a:pt x="52" y="939"/>
                </a:lnTo>
                <a:lnTo>
                  <a:pt x="40" y="954"/>
                </a:lnTo>
                <a:lnTo>
                  <a:pt x="45" y="964"/>
                </a:lnTo>
                <a:lnTo>
                  <a:pt x="45" y="964"/>
                </a:lnTo>
                <a:lnTo>
                  <a:pt x="29" y="976"/>
                </a:lnTo>
                <a:lnTo>
                  <a:pt x="17" y="985"/>
                </a:lnTo>
                <a:lnTo>
                  <a:pt x="12" y="990"/>
                </a:lnTo>
                <a:lnTo>
                  <a:pt x="10" y="994"/>
                </a:lnTo>
                <a:lnTo>
                  <a:pt x="10" y="994"/>
                </a:lnTo>
                <a:lnTo>
                  <a:pt x="6" y="1003"/>
                </a:lnTo>
                <a:lnTo>
                  <a:pt x="2" y="1014"/>
                </a:lnTo>
                <a:lnTo>
                  <a:pt x="0" y="1028"/>
                </a:lnTo>
                <a:lnTo>
                  <a:pt x="0" y="1034"/>
                </a:lnTo>
                <a:lnTo>
                  <a:pt x="0" y="1039"/>
                </a:lnTo>
                <a:lnTo>
                  <a:pt x="0" y="1039"/>
                </a:lnTo>
                <a:lnTo>
                  <a:pt x="1" y="1054"/>
                </a:lnTo>
                <a:lnTo>
                  <a:pt x="2" y="1074"/>
                </a:lnTo>
                <a:lnTo>
                  <a:pt x="4" y="1095"/>
                </a:lnTo>
                <a:lnTo>
                  <a:pt x="5" y="1109"/>
                </a:lnTo>
                <a:lnTo>
                  <a:pt x="5" y="1109"/>
                </a:lnTo>
                <a:lnTo>
                  <a:pt x="9" y="1125"/>
                </a:lnTo>
                <a:lnTo>
                  <a:pt x="9" y="1127"/>
                </a:lnTo>
                <a:lnTo>
                  <a:pt x="11" y="1130"/>
                </a:lnTo>
                <a:lnTo>
                  <a:pt x="12" y="1130"/>
                </a:lnTo>
                <a:lnTo>
                  <a:pt x="15" y="1128"/>
                </a:lnTo>
                <a:lnTo>
                  <a:pt x="15" y="1128"/>
                </a:lnTo>
                <a:lnTo>
                  <a:pt x="17" y="1125"/>
                </a:lnTo>
                <a:lnTo>
                  <a:pt x="20" y="1120"/>
                </a:lnTo>
                <a:lnTo>
                  <a:pt x="22" y="1106"/>
                </a:lnTo>
                <a:lnTo>
                  <a:pt x="25" y="1089"/>
                </a:lnTo>
                <a:lnTo>
                  <a:pt x="25" y="1089"/>
                </a:lnTo>
                <a:lnTo>
                  <a:pt x="27" y="1107"/>
                </a:lnTo>
                <a:lnTo>
                  <a:pt x="30" y="1118"/>
                </a:lnTo>
                <a:lnTo>
                  <a:pt x="32" y="1122"/>
                </a:lnTo>
                <a:lnTo>
                  <a:pt x="34" y="1123"/>
                </a:lnTo>
                <a:lnTo>
                  <a:pt x="35" y="1123"/>
                </a:lnTo>
                <a:lnTo>
                  <a:pt x="35" y="1123"/>
                </a:lnTo>
                <a:lnTo>
                  <a:pt x="37" y="1122"/>
                </a:lnTo>
                <a:lnTo>
                  <a:pt x="40" y="1118"/>
                </a:lnTo>
                <a:lnTo>
                  <a:pt x="42" y="1110"/>
                </a:lnTo>
                <a:lnTo>
                  <a:pt x="45" y="1099"/>
                </a:lnTo>
                <a:lnTo>
                  <a:pt x="45" y="1099"/>
                </a:lnTo>
                <a:lnTo>
                  <a:pt x="48" y="1102"/>
                </a:lnTo>
                <a:lnTo>
                  <a:pt x="57" y="1109"/>
                </a:lnTo>
                <a:lnTo>
                  <a:pt x="62" y="1112"/>
                </a:lnTo>
                <a:lnTo>
                  <a:pt x="66" y="1114"/>
                </a:lnTo>
                <a:lnTo>
                  <a:pt x="67" y="1114"/>
                </a:lnTo>
                <a:lnTo>
                  <a:pt x="68" y="1112"/>
                </a:lnTo>
                <a:lnTo>
                  <a:pt x="69" y="1111"/>
                </a:lnTo>
                <a:lnTo>
                  <a:pt x="69" y="1109"/>
                </a:lnTo>
                <a:lnTo>
                  <a:pt x="69" y="1109"/>
                </a:lnTo>
                <a:lnTo>
                  <a:pt x="68" y="1094"/>
                </a:lnTo>
                <a:lnTo>
                  <a:pt x="65" y="1076"/>
                </a:lnTo>
                <a:lnTo>
                  <a:pt x="61" y="1061"/>
                </a:lnTo>
                <a:lnTo>
                  <a:pt x="60" y="1054"/>
                </a:lnTo>
                <a:lnTo>
                  <a:pt x="60" y="1054"/>
                </a:lnTo>
                <a:lnTo>
                  <a:pt x="67" y="1045"/>
                </a:lnTo>
                <a:lnTo>
                  <a:pt x="74" y="1039"/>
                </a:lnTo>
                <a:lnTo>
                  <a:pt x="74" y="1039"/>
                </a:lnTo>
                <a:lnTo>
                  <a:pt x="79" y="1045"/>
                </a:lnTo>
                <a:lnTo>
                  <a:pt x="82" y="1049"/>
                </a:lnTo>
                <a:lnTo>
                  <a:pt x="83" y="1049"/>
                </a:lnTo>
                <a:lnTo>
                  <a:pt x="84" y="1049"/>
                </a:lnTo>
                <a:lnTo>
                  <a:pt x="84" y="1049"/>
                </a:lnTo>
                <a:lnTo>
                  <a:pt x="105" y="1031"/>
                </a:lnTo>
                <a:lnTo>
                  <a:pt x="151" y="995"/>
                </a:lnTo>
                <a:lnTo>
                  <a:pt x="218" y="944"/>
                </a:lnTo>
                <a:lnTo>
                  <a:pt x="218" y="944"/>
                </a:lnTo>
                <a:lnTo>
                  <a:pt x="284" y="870"/>
                </a:lnTo>
                <a:lnTo>
                  <a:pt x="330" y="815"/>
                </a:lnTo>
                <a:lnTo>
                  <a:pt x="345" y="795"/>
                </a:lnTo>
                <a:lnTo>
                  <a:pt x="352" y="785"/>
                </a:lnTo>
                <a:lnTo>
                  <a:pt x="352" y="785"/>
                </a:lnTo>
                <a:lnTo>
                  <a:pt x="369" y="718"/>
                </a:lnTo>
                <a:lnTo>
                  <a:pt x="382" y="651"/>
                </a:lnTo>
                <a:lnTo>
                  <a:pt x="382" y="651"/>
                </a:lnTo>
                <a:lnTo>
                  <a:pt x="382" y="651"/>
                </a:lnTo>
                <a:lnTo>
                  <a:pt x="382" y="651"/>
                </a:lnTo>
                <a:lnTo>
                  <a:pt x="382" y="651"/>
                </a:lnTo>
                <a:lnTo>
                  <a:pt x="382" y="651"/>
                </a:lnTo>
                <a:lnTo>
                  <a:pt x="386" y="668"/>
                </a:lnTo>
                <a:lnTo>
                  <a:pt x="392" y="700"/>
                </a:lnTo>
                <a:lnTo>
                  <a:pt x="400" y="732"/>
                </a:lnTo>
                <a:lnTo>
                  <a:pt x="401" y="746"/>
                </a:lnTo>
                <a:lnTo>
                  <a:pt x="402" y="755"/>
                </a:lnTo>
                <a:lnTo>
                  <a:pt x="402" y="755"/>
                </a:lnTo>
                <a:lnTo>
                  <a:pt x="402" y="809"/>
                </a:lnTo>
                <a:lnTo>
                  <a:pt x="402" y="838"/>
                </a:lnTo>
                <a:lnTo>
                  <a:pt x="402" y="855"/>
                </a:lnTo>
                <a:lnTo>
                  <a:pt x="402" y="855"/>
                </a:lnTo>
                <a:lnTo>
                  <a:pt x="401" y="861"/>
                </a:lnTo>
                <a:lnTo>
                  <a:pt x="400" y="870"/>
                </a:lnTo>
                <a:lnTo>
                  <a:pt x="396" y="881"/>
                </a:lnTo>
                <a:lnTo>
                  <a:pt x="387" y="900"/>
                </a:lnTo>
                <a:lnTo>
                  <a:pt x="387" y="900"/>
                </a:lnTo>
                <a:lnTo>
                  <a:pt x="381" y="917"/>
                </a:lnTo>
                <a:lnTo>
                  <a:pt x="374" y="943"/>
                </a:lnTo>
                <a:lnTo>
                  <a:pt x="357" y="1010"/>
                </a:lnTo>
                <a:lnTo>
                  <a:pt x="344" y="1073"/>
                </a:lnTo>
                <a:lnTo>
                  <a:pt x="338" y="1104"/>
                </a:lnTo>
                <a:lnTo>
                  <a:pt x="338" y="1104"/>
                </a:lnTo>
                <a:lnTo>
                  <a:pt x="338" y="1105"/>
                </a:lnTo>
                <a:lnTo>
                  <a:pt x="340" y="1106"/>
                </a:lnTo>
                <a:lnTo>
                  <a:pt x="345" y="1107"/>
                </a:lnTo>
                <a:lnTo>
                  <a:pt x="354" y="1107"/>
                </a:lnTo>
                <a:lnTo>
                  <a:pt x="362" y="1107"/>
                </a:lnTo>
                <a:lnTo>
                  <a:pt x="380" y="1105"/>
                </a:lnTo>
                <a:lnTo>
                  <a:pt x="387" y="1104"/>
                </a:lnTo>
                <a:lnTo>
                  <a:pt x="387" y="1104"/>
                </a:lnTo>
                <a:lnTo>
                  <a:pt x="392" y="1280"/>
                </a:lnTo>
                <a:lnTo>
                  <a:pt x="397" y="1477"/>
                </a:lnTo>
                <a:lnTo>
                  <a:pt x="397" y="1477"/>
                </a:lnTo>
                <a:lnTo>
                  <a:pt x="400" y="1500"/>
                </a:lnTo>
                <a:lnTo>
                  <a:pt x="407" y="1546"/>
                </a:lnTo>
                <a:lnTo>
                  <a:pt x="427" y="1674"/>
                </a:lnTo>
                <a:lnTo>
                  <a:pt x="457" y="1854"/>
                </a:lnTo>
                <a:lnTo>
                  <a:pt x="457" y="1854"/>
                </a:lnTo>
                <a:lnTo>
                  <a:pt x="447" y="1887"/>
                </a:lnTo>
                <a:lnTo>
                  <a:pt x="437" y="1919"/>
                </a:lnTo>
                <a:lnTo>
                  <a:pt x="437" y="1919"/>
                </a:lnTo>
                <a:lnTo>
                  <a:pt x="433" y="1928"/>
                </a:lnTo>
                <a:lnTo>
                  <a:pt x="433" y="1932"/>
                </a:lnTo>
                <a:lnTo>
                  <a:pt x="434" y="1933"/>
                </a:lnTo>
                <a:lnTo>
                  <a:pt x="437" y="1934"/>
                </a:lnTo>
                <a:lnTo>
                  <a:pt x="437" y="1934"/>
                </a:lnTo>
                <a:lnTo>
                  <a:pt x="442" y="1934"/>
                </a:lnTo>
                <a:lnTo>
                  <a:pt x="447" y="1932"/>
                </a:lnTo>
                <a:lnTo>
                  <a:pt x="450" y="1932"/>
                </a:lnTo>
                <a:lnTo>
                  <a:pt x="452" y="1933"/>
                </a:lnTo>
                <a:lnTo>
                  <a:pt x="452" y="1934"/>
                </a:lnTo>
                <a:lnTo>
                  <a:pt x="452" y="1934"/>
                </a:lnTo>
                <a:lnTo>
                  <a:pt x="450" y="1937"/>
                </a:lnTo>
                <a:lnTo>
                  <a:pt x="447" y="1940"/>
                </a:lnTo>
                <a:lnTo>
                  <a:pt x="434" y="1948"/>
                </a:lnTo>
                <a:lnTo>
                  <a:pt x="416" y="1956"/>
                </a:lnTo>
                <a:lnTo>
                  <a:pt x="397" y="1964"/>
                </a:lnTo>
                <a:lnTo>
                  <a:pt x="397" y="1964"/>
                </a:lnTo>
                <a:lnTo>
                  <a:pt x="388" y="1968"/>
                </a:lnTo>
                <a:lnTo>
                  <a:pt x="380" y="1974"/>
                </a:lnTo>
                <a:lnTo>
                  <a:pt x="372" y="1980"/>
                </a:lnTo>
                <a:lnTo>
                  <a:pt x="366" y="1986"/>
                </a:lnTo>
                <a:lnTo>
                  <a:pt x="364" y="1992"/>
                </a:lnTo>
                <a:lnTo>
                  <a:pt x="362" y="1995"/>
                </a:lnTo>
                <a:lnTo>
                  <a:pt x="362" y="1999"/>
                </a:lnTo>
                <a:lnTo>
                  <a:pt x="364" y="2001"/>
                </a:lnTo>
                <a:lnTo>
                  <a:pt x="366" y="2004"/>
                </a:lnTo>
                <a:lnTo>
                  <a:pt x="369" y="2006"/>
                </a:lnTo>
                <a:lnTo>
                  <a:pt x="372" y="2009"/>
                </a:lnTo>
                <a:lnTo>
                  <a:pt x="372" y="2009"/>
                </a:lnTo>
                <a:lnTo>
                  <a:pt x="386" y="2016"/>
                </a:lnTo>
                <a:lnTo>
                  <a:pt x="396" y="2022"/>
                </a:lnTo>
                <a:lnTo>
                  <a:pt x="401" y="2024"/>
                </a:lnTo>
                <a:lnTo>
                  <a:pt x="406" y="2025"/>
                </a:lnTo>
                <a:lnTo>
                  <a:pt x="413" y="2025"/>
                </a:lnTo>
                <a:lnTo>
                  <a:pt x="422" y="2024"/>
                </a:lnTo>
                <a:lnTo>
                  <a:pt x="422" y="2024"/>
                </a:lnTo>
                <a:lnTo>
                  <a:pt x="443" y="2019"/>
                </a:lnTo>
                <a:lnTo>
                  <a:pt x="465" y="2012"/>
                </a:lnTo>
                <a:lnTo>
                  <a:pt x="486" y="2006"/>
                </a:lnTo>
                <a:lnTo>
                  <a:pt x="506" y="1999"/>
                </a:lnTo>
                <a:lnTo>
                  <a:pt x="506" y="1999"/>
                </a:lnTo>
                <a:lnTo>
                  <a:pt x="519" y="1995"/>
                </a:lnTo>
                <a:lnTo>
                  <a:pt x="537" y="1990"/>
                </a:lnTo>
                <a:lnTo>
                  <a:pt x="585" y="1978"/>
                </a:lnTo>
                <a:lnTo>
                  <a:pt x="609" y="1971"/>
                </a:lnTo>
                <a:lnTo>
                  <a:pt x="630" y="1965"/>
                </a:lnTo>
                <a:lnTo>
                  <a:pt x="647" y="1959"/>
                </a:lnTo>
                <a:lnTo>
                  <a:pt x="652" y="1956"/>
                </a:lnTo>
                <a:lnTo>
                  <a:pt x="655" y="1954"/>
                </a:lnTo>
                <a:lnTo>
                  <a:pt x="655" y="1954"/>
                </a:lnTo>
                <a:lnTo>
                  <a:pt x="659" y="1948"/>
                </a:lnTo>
                <a:lnTo>
                  <a:pt x="663" y="1939"/>
                </a:lnTo>
                <a:lnTo>
                  <a:pt x="665" y="1929"/>
                </a:lnTo>
                <a:lnTo>
                  <a:pt x="666" y="1918"/>
                </a:lnTo>
                <a:lnTo>
                  <a:pt x="666" y="1898"/>
                </a:lnTo>
                <a:lnTo>
                  <a:pt x="666" y="1891"/>
                </a:lnTo>
                <a:lnTo>
                  <a:pt x="665" y="1884"/>
                </a:lnTo>
                <a:lnTo>
                  <a:pt x="665" y="1884"/>
                </a:lnTo>
                <a:lnTo>
                  <a:pt x="664" y="1881"/>
                </a:lnTo>
                <a:lnTo>
                  <a:pt x="665" y="1877"/>
                </a:lnTo>
                <a:lnTo>
                  <a:pt x="666" y="1874"/>
                </a:lnTo>
                <a:lnTo>
                  <a:pt x="669" y="1873"/>
                </a:lnTo>
                <a:lnTo>
                  <a:pt x="673" y="1871"/>
                </a:lnTo>
                <a:lnTo>
                  <a:pt x="675" y="1869"/>
                </a:lnTo>
                <a:lnTo>
                  <a:pt x="675" y="1869"/>
                </a:lnTo>
                <a:lnTo>
                  <a:pt x="668" y="1849"/>
                </a:lnTo>
                <a:lnTo>
                  <a:pt x="650" y="1800"/>
                </a:lnTo>
                <a:lnTo>
                  <a:pt x="650" y="1800"/>
                </a:lnTo>
                <a:lnTo>
                  <a:pt x="643" y="1775"/>
                </a:lnTo>
                <a:lnTo>
                  <a:pt x="637" y="1754"/>
                </a:lnTo>
                <a:lnTo>
                  <a:pt x="620" y="1685"/>
                </a:lnTo>
                <a:lnTo>
                  <a:pt x="620" y="1685"/>
                </a:lnTo>
                <a:lnTo>
                  <a:pt x="616" y="1652"/>
                </a:lnTo>
                <a:lnTo>
                  <a:pt x="609" y="1605"/>
                </a:lnTo>
                <a:lnTo>
                  <a:pt x="606" y="1550"/>
                </a:lnTo>
                <a:lnTo>
                  <a:pt x="601" y="1493"/>
                </a:lnTo>
                <a:lnTo>
                  <a:pt x="594" y="1392"/>
                </a:lnTo>
                <a:lnTo>
                  <a:pt x="592" y="1361"/>
                </a:lnTo>
                <a:lnTo>
                  <a:pt x="591" y="1347"/>
                </a:lnTo>
                <a:lnTo>
                  <a:pt x="591" y="1347"/>
                </a:lnTo>
                <a:lnTo>
                  <a:pt x="591" y="1337"/>
                </a:lnTo>
                <a:lnTo>
                  <a:pt x="593" y="1316"/>
                </a:lnTo>
                <a:lnTo>
                  <a:pt x="598" y="1285"/>
                </a:lnTo>
                <a:lnTo>
                  <a:pt x="604" y="1253"/>
                </a:lnTo>
                <a:lnTo>
                  <a:pt x="612" y="1220"/>
                </a:lnTo>
                <a:lnTo>
                  <a:pt x="617" y="1207"/>
                </a:lnTo>
                <a:lnTo>
                  <a:pt x="622" y="1194"/>
                </a:lnTo>
                <a:lnTo>
                  <a:pt x="627" y="1186"/>
                </a:lnTo>
                <a:lnTo>
                  <a:pt x="633" y="1179"/>
                </a:lnTo>
                <a:lnTo>
                  <a:pt x="635" y="1177"/>
                </a:lnTo>
                <a:lnTo>
                  <a:pt x="639" y="1177"/>
                </a:lnTo>
                <a:lnTo>
                  <a:pt x="642" y="1177"/>
                </a:lnTo>
                <a:lnTo>
                  <a:pt x="645" y="1178"/>
                </a:lnTo>
                <a:lnTo>
                  <a:pt x="645" y="1178"/>
                </a:lnTo>
                <a:lnTo>
                  <a:pt x="652" y="1184"/>
                </a:lnTo>
                <a:lnTo>
                  <a:pt x="659" y="1193"/>
                </a:lnTo>
                <a:lnTo>
                  <a:pt x="665" y="1206"/>
                </a:lnTo>
                <a:lnTo>
                  <a:pt x="673" y="1219"/>
                </a:lnTo>
                <a:lnTo>
                  <a:pt x="686" y="1252"/>
                </a:lnTo>
                <a:lnTo>
                  <a:pt x="699" y="1289"/>
                </a:lnTo>
                <a:lnTo>
                  <a:pt x="710" y="1324"/>
                </a:lnTo>
                <a:lnTo>
                  <a:pt x="719" y="1356"/>
                </a:lnTo>
                <a:lnTo>
                  <a:pt x="723" y="1380"/>
                </a:lnTo>
                <a:lnTo>
                  <a:pt x="725" y="1392"/>
                </a:lnTo>
                <a:lnTo>
                  <a:pt x="725" y="1392"/>
                </a:lnTo>
                <a:lnTo>
                  <a:pt x="712" y="1499"/>
                </a:lnTo>
                <a:lnTo>
                  <a:pt x="700" y="1621"/>
                </a:lnTo>
                <a:lnTo>
                  <a:pt x="700" y="1621"/>
                </a:lnTo>
                <a:lnTo>
                  <a:pt x="697" y="1653"/>
                </a:lnTo>
                <a:lnTo>
                  <a:pt x="695" y="1692"/>
                </a:lnTo>
                <a:lnTo>
                  <a:pt x="692" y="1726"/>
                </a:lnTo>
                <a:lnTo>
                  <a:pt x="690" y="1745"/>
                </a:lnTo>
                <a:lnTo>
                  <a:pt x="690" y="1745"/>
                </a:lnTo>
                <a:lnTo>
                  <a:pt x="690" y="1749"/>
                </a:lnTo>
                <a:lnTo>
                  <a:pt x="690" y="1754"/>
                </a:lnTo>
                <a:lnTo>
                  <a:pt x="691" y="1765"/>
                </a:lnTo>
                <a:lnTo>
                  <a:pt x="694" y="1776"/>
                </a:lnTo>
                <a:lnTo>
                  <a:pt x="695" y="1785"/>
                </a:lnTo>
                <a:lnTo>
                  <a:pt x="695" y="1785"/>
                </a:lnTo>
                <a:lnTo>
                  <a:pt x="695" y="1792"/>
                </a:lnTo>
                <a:lnTo>
                  <a:pt x="692" y="1802"/>
                </a:lnTo>
                <a:lnTo>
                  <a:pt x="690" y="1820"/>
                </a:lnTo>
                <a:lnTo>
                  <a:pt x="690" y="1820"/>
                </a:lnTo>
                <a:lnTo>
                  <a:pt x="689" y="1828"/>
                </a:lnTo>
                <a:lnTo>
                  <a:pt x="690" y="1838"/>
                </a:lnTo>
                <a:lnTo>
                  <a:pt x="691" y="1845"/>
                </a:lnTo>
                <a:lnTo>
                  <a:pt x="695" y="1851"/>
                </a:lnTo>
                <a:lnTo>
                  <a:pt x="699" y="1857"/>
                </a:lnTo>
                <a:lnTo>
                  <a:pt x="705" y="1864"/>
                </a:lnTo>
                <a:lnTo>
                  <a:pt x="705" y="1864"/>
                </a:lnTo>
                <a:lnTo>
                  <a:pt x="736" y="1892"/>
                </a:lnTo>
                <a:lnTo>
                  <a:pt x="788" y="1933"/>
                </a:lnTo>
                <a:lnTo>
                  <a:pt x="815" y="1953"/>
                </a:lnTo>
                <a:lnTo>
                  <a:pt x="840" y="1971"/>
                </a:lnTo>
                <a:lnTo>
                  <a:pt x="860" y="1984"/>
                </a:lnTo>
                <a:lnTo>
                  <a:pt x="869" y="1987"/>
                </a:lnTo>
                <a:lnTo>
                  <a:pt x="874" y="1989"/>
                </a:lnTo>
                <a:lnTo>
                  <a:pt x="874" y="1989"/>
                </a:lnTo>
                <a:lnTo>
                  <a:pt x="877" y="1989"/>
                </a:lnTo>
                <a:lnTo>
                  <a:pt x="882" y="1989"/>
                </a:lnTo>
                <a:lnTo>
                  <a:pt x="889" y="1985"/>
                </a:lnTo>
                <a:lnTo>
                  <a:pt x="894" y="1980"/>
                </a:lnTo>
                <a:lnTo>
                  <a:pt x="897" y="1974"/>
                </a:lnTo>
                <a:lnTo>
                  <a:pt x="900" y="1966"/>
                </a:lnTo>
                <a:lnTo>
                  <a:pt x="901" y="1958"/>
                </a:lnTo>
                <a:lnTo>
                  <a:pt x="900" y="1950"/>
                </a:lnTo>
                <a:lnTo>
                  <a:pt x="898" y="1944"/>
                </a:lnTo>
                <a:lnTo>
                  <a:pt x="898" y="1944"/>
                </a:lnTo>
                <a:lnTo>
                  <a:pt x="892" y="1925"/>
                </a:lnTo>
                <a:lnTo>
                  <a:pt x="886" y="1900"/>
                </a:lnTo>
                <a:lnTo>
                  <a:pt x="879" y="1869"/>
                </a:lnTo>
                <a:lnTo>
                  <a:pt x="879" y="1869"/>
                </a:lnTo>
                <a:lnTo>
                  <a:pt x="884" y="1871"/>
                </a:lnTo>
                <a:lnTo>
                  <a:pt x="895" y="1873"/>
                </a:lnTo>
                <a:lnTo>
                  <a:pt x="901" y="1873"/>
                </a:lnTo>
                <a:lnTo>
                  <a:pt x="906" y="1873"/>
                </a:lnTo>
                <a:lnTo>
                  <a:pt x="911" y="1869"/>
                </a:lnTo>
                <a:lnTo>
                  <a:pt x="912" y="1867"/>
                </a:lnTo>
                <a:lnTo>
                  <a:pt x="913" y="1864"/>
                </a:lnTo>
                <a:lnTo>
                  <a:pt x="913" y="1864"/>
                </a:lnTo>
                <a:lnTo>
                  <a:pt x="915" y="1854"/>
                </a:lnTo>
                <a:lnTo>
                  <a:pt x="916" y="1838"/>
                </a:lnTo>
                <a:lnTo>
                  <a:pt x="916" y="1797"/>
                </a:lnTo>
                <a:lnTo>
                  <a:pt x="915" y="1757"/>
                </a:lnTo>
                <a:lnTo>
                  <a:pt x="913" y="1735"/>
                </a:lnTo>
                <a:lnTo>
                  <a:pt x="913" y="1735"/>
                </a:lnTo>
                <a:lnTo>
                  <a:pt x="913" y="1721"/>
                </a:lnTo>
                <a:lnTo>
                  <a:pt x="913" y="1694"/>
                </a:lnTo>
                <a:lnTo>
                  <a:pt x="916" y="1613"/>
                </a:lnTo>
                <a:lnTo>
                  <a:pt x="918" y="1530"/>
                </a:lnTo>
                <a:lnTo>
                  <a:pt x="918" y="1482"/>
                </a:lnTo>
                <a:lnTo>
                  <a:pt x="918" y="1482"/>
                </a:lnTo>
                <a:lnTo>
                  <a:pt x="918" y="1457"/>
                </a:lnTo>
                <a:lnTo>
                  <a:pt x="918" y="1428"/>
                </a:lnTo>
                <a:lnTo>
                  <a:pt x="918" y="1402"/>
                </a:lnTo>
                <a:lnTo>
                  <a:pt x="918" y="1387"/>
                </a:lnTo>
                <a:lnTo>
                  <a:pt x="918" y="1387"/>
                </a:lnTo>
                <a:lnTo>
                  <a:pt x="902" y="1218"/>
                </a:lnTo>
                <a:lnTo>
                  <a:pt x="892" y="1106"/>
                </a:lnTo>
                <a:lnTo>
                  <a:pt x="889" y="1054"/>
                </a:lnTo>
                <a:lnTo>
                  <a:pt x="889" y="1054"/>
                </a:lnTo>
                <a:lnTo>
                  <a:pt x="892" y="1054"/>
                </a:lnTo>
                <a:lnTo>
                  <a:pt x="901" y="1055"/>
                </a:lnTo>
                <a:lnTo>
                  <a:pt x="927" y="1061"/>
                </a:lnTo>
                <a:lnTo>
                  <a:pt x="942" y="1064"/>
                </a:lnTo>
                <a:lnTo>
                  <a:pt x="956" y="1065"/>
                </a:lnTo>
                <a:lnTo>
                  <a:pt x="962" y="1065"/>
                </a:lnTo>
                <a:lnTo>
                  <a:pt x="967" y="1064"/>
                </a:lnTo>
                <a:lnTo>
                  <a:pt x="970" y="1061"/>
                </a:lnTo>
                <a:lnTo>
                  <a:pt x="973" y="1059"/>
                </a:lnTo>
                <a:lnTo>
                  <a:pt x="973" y="1059"/>
                </a:lnTo>
                <a:lnTo>
                  <a:pt x="978" y="1053"/>
                </a:lnTo>
                <a:lnTo>
                  <a:pt x="983" y="1045"/>
                </a:lnTo>
                <a:lnTo>
                  <a:pt x="995" y="1030"/>
                </a:lnTo>
                <a:lnTo>
                  <a:pt x="1000" y="1023"/>
                </a:lnTo>
                <a:lnTo>
                  <a:pt x="1004" y="1017"/>
                </a:lnTo>
                <a:lnTo>
                  <a:pt x="1005" y="1009"/>
                </a:lnTo>
                <a:lnTo>
                  <a:pt x="1004" y="1007"/>
                </a:lnTo>
                <a:lnTo>
                  <a:pt x="1003" y="1004"/>
                </a:lnTo>
                <a:lnTo>
                  <a:pt x="1003" y="1004"/>
                </a:lnTo>
                <a:lnTo>
                  <a:pt x="958" y="944"/>
                </a:lnTo>
                <a:lnTo>
                  <a:pt x="931" y="907"/>
                </a:lnTo>
                <a:lnTo>
                  <a:pt x="913" y="885"/>
                </a:lnTo>
                <a:lnTo>
                  <a:pt x="913" y="885"/>
                </a:lnTo>
                <a:lnTo>
                  <a:pt x="906" y="876"/>
                </a:lnTo>
                <a:lnTo>
                  <a:pt x="902" y="865"/>
                </a:lnTo>
                <a:lnTo>
                  <a:pt x="897" y="850"/>
                </a:lnTo>
                <a:lnTo>
                  <a:pt x="894" y="830"/>
                </a:lnTo>
                <a:lnTo>
                  <a:pt x="894" y="830"/>
                </a:lnTo>
                <a:lnTo>
                  <a:pt x="889" y="810"/>
                </a:lnTo>
                <a:lnTo>
                  <a:pt x="879" y="778"/>
                </a:lnTo>
                <a:lnTo>
                  <a:pt x="851" y="693"/>
                </a:lnTo>
                <a:lnTo>
                  <a:pt x="825" y="613"/>
                </a:lnTo>
                <a:lnTo>
                  <a:pt x="818" y="584"/>
                </a:lnTo>
                <a:lnTo>
                  <a:pt x="814" y="572"/>
                </a:lnTo>
                <a:lnTo>
                  <a:pt x="814" y="572"/>
                </a:lnTo>
                <a:lnTo>
                  <a:pt x="815" y="552"/>
                </a:lnTo>
                <a:lnTo>
                  <a:pt x="819" y="521"/>
                </a:lnTo>
                <a:lnTo>
                  <a:pt x="824" y="477"/>
                </a:lnTo>
                <a:lnTo>
                  <a:pt x="824" y="477"/>
                </a:lnTo>
                <a:lnTo>
                  <a:pt x="828" y="472"/>
                </a:lnTo>
                <a:lnTo>
                  <a:pt x="838" y="461"/>
                </a:lnTo>
                <a:lnTo>
                  <a:pt x="844" y="455"/>
                </a:lnTo>
                <a:lnTo>
                  <a:pt x="851" y="451"/>
                </a:lnTo>
                <a:lnTo>
                  <a:pt x="854" y="451"/>
                </a:lnTo>
                <a:lnTo>
                  <a:pt x="858" y="450"/>
                </a:lnTo>
                <a:lnTo>
                  <a:pt x="860" y="451"/>
                </a:lnTo>
                <a:lnTo>
                  <a:pt x="864" y="452"/>
                </a:lnTo>
                <a:lnTo>
                  <a:pt x="864" y="452"/>
                </a:lnTo>
                <a:lnTo>
                  <a:pt x="871" y="456"/>
                </a:lnTo>
                <a:lnTo>
                  <a:pt x="884" y="461"/>
                </a:lnTo>
                <a:lnTo>
                  <a:pt x="913" y="471"/>
                </a:lnTo>
                <a:lnTo>
                  <a:pt x="948" y="480"/>
                </a:lnTo>
                <a:lnTo>
                  <a:pt x="983" y="487"/>
                </a:lnTo>
                <a:lnTo>
                  <a:pt x="983" y="487"/>
                </a:lnTo>
                <a:lnTo>
                  <a:pt x="1004" y="491"/>
                </a:lnTo>
                <a:lnTo>
                  <a:pt x="1031" y="493"/>
                </a:lnTo>
                <a:lnTo>
                  <a:pt x="1096" y="498"/>
                </a:lnTo>
                <a:lnTo>
                  <a:pt x="1152" y="502"/>
                </a:lnTo>
                <a:lnTo>
                  <a:pt x="1176" y="502"/>
                </a:lnTo>
                <a:lnTo>
                  <a:pt x="1176" y="502"/>
                </a:lnTo>
                <a:lnTo>
                  <a:pt x="1180" y="504"/>
                </a:lnTo>
                <a:lnTo>
                  <a:pt x="1188" y="512"/>
                </a:lnTo>
                <a:lnTo>
                  <a:pt x="1196" y="519"/>
                </a:lnTo>
                <a:lnTo>
                  <a:pt x="1199" y="522"/>
                </a:lnTo>
                <a:lnTo>
                  <a:pt x="1201" y="522"/>
                </a:lnTo>
                <a:lnTo>
                  <a:pt x="1201" y="522"/>
                </a:lnTo>
                <a:lnTo>
                  <a:pt x="1231" y="518"/>
                </a:lnTo>
                <a:lnTo>
                  <a:pt x="1241" y="516"/>
                </a:lnTo>
                <a:lnTo>
                  <a:pt x="1251" y="514"/>
                </a:lnTo>
                <a:lnTo>
                  <a:pt x="1257" y="511"/>
                </a:lnTo>
                <a:lnTo>
                  <a:pt x="1260" y="509"/>
                </a:lnTo>
                <a:lnTo>
                  <a:pt x="1261" y="507"/>
                </a:lnTo>
                <a:lnTo>
                  <a:pt x="1261" y="507"/>
                </a:lnTo>
                <a:lnTo>
                  <a:pt x="1265" y="499"/>
                </a:lnTo>
                <a:lnTo>
                  <a:pt x="1270" y="493"/>
                </a:lnTo>
                <a:lnTo>
                  <a:pt x="1276" y="487"/>
                </a:lnTo>
                <a:lnTo>
                  <a:pt x="1276" y="487"/>
                </a:lnTo>
                <a:lnTo>
                  <a:pt x="1299" y="496"/>
                </a:lnTo>
                <a:lnTo>
                  <a:pt x="1299" y="496"/>
                </a:lnTo>
                <a:lnTo>
                  <a:pt x="1296" y="512"/>
                </a:lnTo>
                <a:lnTo>
                  <a:pt x="1296" y="512"/>
                </a:lnTo>
                <a:lnTo>
                  <a:pt x="1298" y="523"/>
                </a:lnTo>
                <a:lnTo>
                  <a:pt x="1303" y="542"/>
                </a:lnTo>
                <a:lnTo>
                  <a:pt x="1261" y="576"/>
                </a:lnTo>
                <a:lnTo>
                  <a:pt x="1241" y="616"/>
                </a:lnTo>
                <a:lnTo>
                  <a:pt x="1241" y="616"/>
                </a:lnTo>
                <a:lnTo>
                  <a:pt x="1266" y="739"/>
                </a:lnTo>
                <a:lnTo>
                  <a:pt x="1284" y="825"/>
                </a:lnTo>
                <a:lnTo>
                  <a:pt x="1291" y="856"/>
                </a:lnTo>
                <a:lnTo>
                  <a:pt x="1296" y="870"/>
                </a:lnTo>
                <a:lnTo>
                  <a:pt x="1296" y="870"/>
                </a:lnTo>
                <a:lnTo>
                  <a:pt x="1301" y="875"/>
                </a:lnTo>
                <a:lnTo>
                  <a:pt x="1309" y="880"/>
                </a:lnTo>
                <a:lnTo>
                  <a:pt x="1330" y="891"/>
                </a:lnTo>
                <a:lnTo>
                  <a:pt x="1360" y="905"/>
                </a:lnTo>
                <a:lnTo>
                  <a:pt x="1360" y="905"/>
                </a:lnTo>
                <a:lnTo>
                  <a:pt x="1474" y="784"/>
                </a:lnTo>
                <a:lnTo>
                  <a:pt x="1554" y="701"/>
                </a:lnTo>
                <a:lnTo>
                  <a:pt x="1579" y="673"/>
                </a:lnTo>
                <a:lnTo>
                  <a:pt x="1586" y="665"/>
                </a:lnTo>
                <a:lnTo>
                  <a:pt x="1588" y="661"/>
                </a:lnTo>
                <a:lnTo>
                  <a:pt x="1588" y="661"/>
                </a:lnTo>
                <a:lnTo>
                  <a:pt x="1524" y="437"/>
                </a:lnTo>
                <a:lnTo>
                  <a:pt x="1524" y="437"/>
                </a:lnTo>
                <a:lnTo>
                  <a:pt x="1524" y="435"/>
                </a:lnTo>
                <a:lnTo>
                  <a:pt x="1523" y="430"/>
                </a:lnTo>
                <a:lnTo>
                  <a:pt x="1520" y="426"/>
                </a:lnTo>
                <a:lnTo>
                  <a:pt x="1516" y="421"/>
                </a:lnTo>
                <a:lnTo>
                  <a:pt x="1512" y="417"/>
                </a:lnTo>
                <a:lnTo>
                  <a:pt x="1504" y="412"/>
                </a:lnTo>
                <a:lnTo>
                  <a:pt x="1504" y="412"/>
                </a:lnTo>
                <a:lnTo>
                  <a:pt x="1489" y="405"/>
                </a:lnTo>
                <a:lnTo>
                  <a:pt x="1483" y="402"/>
                </a:lnTo>
                <a:lnTo>
                  <a:pt x="1478" y="401"/>
                </a:lnTo>
                <a:lnTo>
                  <a:pt x="1473" y="401"/>
                </a:lnTo>
                <a:lnTo>
                  <a:pt x="1468" y="401"/>
                </a:lnTo>
                <a:lnTo>
                  <a:pt x="1463" y="404"/>
                </a:lnTo>
                <a:lnTo>
                  <a:pt x="1459" y="407"/>
                </a:lnTo>
                <a:lnTo>
                  <a:pt x="1459" y="407"/>
                </a:lnTo>
                <a:lnTo>
                  <a:pt x="1418" y="442"/>
                </a:lnTo>
                <a:lnTo>
                  <a:pt x="1418" y="442"/>
                </a:lnTo>
                <a:lnTo>
                  <a:pt x="1395" y="436"/>
                </a:lnTo>
                <a:lnTo>
                  <a:pt x="1395" y="437"/>
                </a:lnTo>
                <a:lnTo>
                  <a:pt x="1395" y="437"/>
                </a:lnTo>
                <a:lnTo>
                  <a:pt x="1397" y="445"/>
                </a:lnTo>
                <a:lnTo>
                  <a:pt x="1397" y="451"/>
                </a:lnTo>
                <a:lnTo>
                  <a:pt x="1396" y="458"/>
                </a:lnTo>
                <a:lnTo>
                  <a:pt x="1394" y="465"/>
                </a:lnTo>
                <a:lnTo>
                  <a:pt x="1394" y="465"/>
                </a:lnTo>
                <a:lnTo>
                  <a:pt x="1392" y="4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5F5188DF-B294-47F3-BC68-BDADE54927CD}"/>
              </a:ext>
            </a:extLst>
          </p:cNvPr>
          <p:cNvSpPr>
            <a:spLocks noEditPoints="1"/>
          </p:cNvSpPr>
          <p:nvPr/>
        </p:nvSpPr>
        <p:spPr bwMode="auto">
          <a:xfrm>
            <a:off x="7230780" y="3846046"/>
            <a:ext cx="1074108" cy="2404630"/>
          </a:xfrm>
          <a:custGeom>
            <a:avLst/>
            <a:gdLst>
              <a:gd name="T0" fmla="*/ 699 w 1064"/>
              <a:gd name="T1" fmla="*/ 832 h 2382"/>
              <a:gd name="T2" fmla="*/ 726 w 1064"/>
              <a:gd name="T3" fmla="*/ 934 h 2382"/>
              <a:gd name="T4" fmla="*/ 958 w 1064"/>
              <a:gd name="T5" fmla="*/ 1103 h 2382"/>
              <a:gd name="T6" fmla="*/ 1039 w 1064"/>
              <a:gd name="T7" fmla="*/ 1197 h 2382"/>
              <a:gd name="T8" fmla="*/ 1018 w 1064"/>
              <a:gd name="T9" fmla="*/ 1257 h 2382"/>
              <a:gd name="T10" fmla="*/ 998 w 1064"/>
              <a:gd name="T11" fmla="*/ 1262 h 2382"/>
              <a:gd name="T12" fmla="*/ 981 w 1064"/>
              <a:gd name="T13" fmla="*/ 1257 h 2382"/>
              <a:gd name="T14" fmla="*/ 929 w 1064"/>
              <a:gd name="T15" fmla="*/ 1203 h 2382"/>
              <a:gd name="T16" fmla="*/ 854 w 1064"/>
              <a:gd name="T17" fmla="*/ 1126 h 2382"/>
              <a:gd name="T18" fmla="*/ 777 w 1064"/>
              <a:gd name="T19" fmla="*/ 1136 h 2382"/>
              <a:gd name="T20" fmla="*/ 741 w 1064"/>
              <a:gd name="T21" fmla="*/ 1109 h 2382"/>
              <a:gd name="T22" fmla="*/ 807 w 1064"/>
              <a:gd name="T23" fmla="*/ 1596 h 2382"/>
              <a:gd name="T24" fmla="*/ 705 w 1064"/>
              <a:gd name="T25" fmla="*/ 2207 h 2382"/>
              <a:gd name="T26" fmla="*/ 844 w 1064"/>
              <a:gd name="T27" fmla="*/ 2316 h 2382"/>
              <a:gd name="T28" fmla="*/ 831 w 1064"/>
              <a:gd name="T29" fmla="*/ 2376 h 2382"/>
              <a:gd name="T30" fmla="*/ 611 w 1064"/>
              <a:gd name="T31" fmla="*/ 2311 h 2382"/>
              <a:gd name="T32" fmla="*/ 512 w 1064"/>
              <a:gd name="T33" fmla="*/ 2265 h 2382"/>
              <a:gd name="T34" fmla="*/ 532 w 1064"/>
              <a:gd name="T35" fmla="*/ 2191 h 2382"/>
              <a:gd name="T36" fmla="*/ 554 w 1064"/>
              <a:gd name="T37" fmla="*/ 2076 h 2382"/>
              <a:gd name="T38" fmla="*/ 566 w 1064"/>
              <a:gd name="T39" fmla="*/ 1584 h 2382"/>
              <a:gd name="T40" fmla="*/ 420 w 1064"/>
              <a:gd name="T41" fmla="*/ 1785 h 2382"/>
              <a:gd name="T42" fmla="*/ 290 w 1064"/>
              <a:gd name="T43" fmla="*/ 2097 h 2382"/>
              <a:gd name="T44" fmla="*/ 239 w 1064"/>
              <a:gd name="T45" fmla="*/ 2249 h 2382"/>
              <a:gd name="T46" fmla="*/ 268 w 1064"/>
              <a:gd name="T47" fmla="*/ 2360 h 2382"/>
              <a:gd name="T48" fmla="*/ 41 w 1064"/>
              <a:gd name="T49" fmla="*/ 2260 h 2382"/>
              <a:gd name="T50" fmla="*/ 17 w 1064"/>
              <a:gd name="T51" fmla="*/ 2186 h 2382"/>
              <a:gd name="T52" fmla="*/ 14 w 1064"/>
              <a:gd name="T53" fmla="*/ 2126 h 2382"/>
              <a:gd name="T54" fmla="*/ 167 w 1064"/>
              <a:gd name="T55" fmla="*/ 1742 h 2382"/>
              <a:gd name="T56" fmla="*/ 270 w 1064"/>
              <a:gd name="T57" fmla="*/ 1313 h 2382"/>
              <a:gd name="T58" fmla="*/ 259 w 1064"/>
              <a:gd name="T59" fmla="*/ 1128 h 2382"/>
              <a:gd name="T60" fmla="*/ 259 w 1064"/>
              <a:gd name="T61" fmla="*/ 726 h 2382"/>
              <a:gd name="T62" fmla="*/ 340 w 1064"/>
              <a:gd name="T63" fmla="*/ 392 h 2382"/>
              <a:gd name="T64" fmla="*/ 427 w 1064"/>
              <a:gd name="T65" fmla="*/ 302 h 2382"/>
              <a:gd name="T66" fmla="*/ 510 w 1064"/>
              <a:gd name="T67" fmla="*/ 279 h 2382"/>
              <a:gd name="T68" fmla="*/ 569 w 1064"/>
              <a:gd name="T69" fmla="*/ 118 h 2382"/>
              <a:gd name="T70" fmla="*/ 458 w 1064"/>
              <a:gd name="T71" fmla="*/ 190 h 2382"/>
              <a:gd name="T72" fmla="*/ 491 w 1064"/>
              <a:gd name="T73" fmla="*/ 128 h 2382"/>
              <a:gd name="T74" fmla="*/ 442 w 1064"/>
              <a:gd name="T75" fmla="*/ 146 h 2382"/>
              <a:gd name="T76" fmla="*/ 338 w 1064"/>
              <a:gd name="T77" fmla="*/ 118 h 2382"/>
              <a:gd name="T78" fmla="*/ 478 w 1064"/>
              <a:gd name="T79" fmla="*/ 96 h 2382"/>
              <a:gd name="T80" fmla="*/ 594 w 1064"/>
              <a:gd name="T81" fmla="*/ 36 h 2382"/>
              <a:gd name="T82" fmla="*/ 646 w 1064"/>
              <a:gd name="T83" fmla="*/ 9 h 2382"/>
              <a:gd name="T84" fmla="*/ 728 w 1064"/>
              <a:gd name="T85" fmla="*/ 6 h 2382"/>
              <a:gd name="T86" fmla="*/ 814 w 1064"/>
              <a:gd name="T87" fmla="*/ 47 h 2382"/>
              <a:gd name="T88" fmla="*/ 878 w 1064"/>
              <a:gd name="T89" fmla="*/ 117 h 2382"/>
              <a:gd name="T90" fmla="*/ 872 w 1064"/>
              <a:gd name="T91" fmla="*/ 159 h 2382"/>
              <a:gd name="T92" fmla="*/ 868 w 1064"/>
              <a:gd name="T93" fmla="*/ 201 h 2382"/>
              <a:gd name="T94" fmla="*/ 837 w 1064"/>
              <a:gd name="T95" fmla="*/ 243 h 2382"/>
              <a:gd name="T96" fmla="*/ 810 w 1064"/>
              <a:gd name="T97" fmla="*/ 297 h 2382"/>
              <a:gd name="T98" fmla="*/ 802 w 1064"/>
              <a:gd name="T99" fmla="*/ 341 h 2382"/>
              <a:gd name="T100" fmla="*/ 767 w 1064"/>
              <a:gd name="T101" fmla="*/ 369 h 2382"/>
              <a:gd name="T102" fmla="*/ 714 w 1064"/>
              <a:gd name="T103" fmla="*/ 400 h 2382"/>
              <a:gd name="T104" fmla="*/ 648 w 1064"/>
              <a:gd name="T105" fmla="*/ 405 h 2382"/>
              <a:gd name="T106" fmla="*/ 823 w 1064"/>
              <a:gd name="T107" fmla="*/ 412 h 2382"/>
              <a:gd name="T108" fmla="*/ 914 w 1064"/>
              <a:gd name="T109" fmla="*/ 456 h 2382"/>
              <a:gd name="T110" fmla="*/ 925 w 1064"/>
              <a:gd name="T111" fmla="*/ 548 h 2382"/>
              <a:gd name="T112" fmla="*/ 978 w 1064"/>
              <a:gd name="T113" fmla="*/ 620 h 2382"/>
              <a:gd name="T114" fmla="*/ 1059 w 1064"/>
              <a:gd name="T115" fmla="*/ 729 h 2382"/>
              <a:gd name="T116" fmla="*/ 859 w 1064"/>
              <a:gd name="T117" fmla="*/ 556 h 2382"/>
              <a:gd name="T118" fmla="*/ 806 w 1064"/>
              <a:gd name="T119" fmla="*/ 560 h 2382"/>
              <a:gd name="T120" fmla="*/ 890 w 1064"/>
              <a:gd name="T121" fmla="*/ 543 h 2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64" h="2382">
                <a:moveTo>
                  <a:pt x="740" y="596"/>
                </a:moveTo>
                <a:lnTo>
                  <a:pt x="740" y="596"/>
                </a:lnTo>
                <a:lnTo>
                  <a:pt x="721" y="608"/>
                </a:lnTo>
                <a:lnTo>
                  <a:pt x="713" y="614"/>
                </a:lnTo>
                <a:lnTo>
                  <a:pt x="710" y="615"/>
                </a:lnTo>
                <a:lnTo>
                  <a:pt x="710" y="615"/>
                </a:lnTo>
                <a:lnTo>
                  <a:pt x="710" y="615"/>
                </a:lnTo>
                <a:lnTo>
                  <a:pt x="710" y="615"/>
                </a:lnTo>
                <a:lnTo>
                  <a:pt x="710" y="615"/>
                </a:lnTo>
                <a:lnTo>
                  <a:pt x="704" y="730"/>
                </a:lnTo>
                <a:lnTo>
                  <a:pt x="700" y="806"/>
                </a:lnTo>
                <a:lnTo>
                  <a:pt x="699" y="832"/>
                </a:lnTo>
                <a:lnTo>
                  <a:pt x="700" y="844"/>
                </a:lnTo>
                <a:lnTo>
                  <a:pt x="700" y="844"/>
                </a:lnTo>
                <a:lnTo>
                  <a:pt x="700" y="849"/>
                </a:lnTo>
                <a:lnTo>
                  <a:pt x="700" y="857"/>
                </a:lnTo>
                <a:lnTo>
                  <a:pt x="699" y="878"/>
                </a:lnTo>
                <a:lnTo>
                  <a:pt x="699" y="889"/>
                </a:lnTo>
                <a:lnTo>
                  <a:pt x="700" y="899"/>
                </a:lnTo>
                <a:lnTo>
                  <a:pt x="702" y="908"/>
                </a:lnTo>
                <a:lnTo>
                  <a:pt x="705" y="914"/>
                </a:lnTo>
                <a:lnTo>
                  <a:pt x="705" y="914"/>
                </a:lnTo>
                <a:lnTo>
                  <a:pt x="713" y="921"/>
                </a:lnTo>
                <a:lnTo>
                  <a:pt x="726" y="934"/>
                </a:lnTo>
                <a:lnTo>
                  <a:pt x="767" y="966"/>
                </a:lnTo>
                <a:lnTo>
                  <a:pt x="808" y="998"/>
                </a:lnTo>
                <a:lnTo>
                  <a:pt x="834" y="1018"/>
                </a:lnTo>
                <a:lnTo>
                  <a:pt x="834" y="1018"/>
                </a:lnTo>
                <a:lnTo>
                  <a:pt x="889" y="1056"/>
                </a:lnTo>
                <a:lnTo>
                  <a:pt x="919" y="1077"/>
                </a:lnTo>
                <a:lnTo>
                  <a:pt x="934" y="1088"/>
                </a:lnTo>
                <a:lnTo>
                  <a:pt x="934" y="1088"/>
                </a:lnTo>
                <a:lnTo>
                  <a:pt x="937" y="1090"/>
                </a:lnTo>
                <a:lnTo>
                  <a:pt x="944" y="1094"/>
                </a:lnTo>
                <a:lnTo>
                  <a:pt x="951" y="1098"/>
                </a:lnTo>
                <a:lnTo>
                  <a:pt x="958" y="1103"/>
                </a:lnTo>
                <a:lnTo>
                  <a:pt x="958" y="1103"/>
                </a:lnTo>
                <a:lnTo>
                  <a:pt x="978" y="1116"/>
                </a:lnTo>
                <a:lnTo>
                  <a:pt x="989" y="1124"/>
                </a:lnTo>
                <a:lnTo>
                  <a:pt x="998" y="1128"/>
                </a:lnTo>
                <a:lnTo>
                  <a:pt x="998" y="1128"/>
                </a:lnTo>
                <a:lnTo>
                  <a:pt x="1001" y="1130"/>
                </a:lnTo>
                <a:lnTo>
                  <a:pt x="1006" y="1136"/>
                </a:lnTo>
                <a:lnTo>
                  <a:pt x="1019" y="1156"/>
                </a:lnTo>
                <a:lnTo>
                  <a:pt x="1038" y="1187"/>
                </a:lnTo>
                <a:lnTo>
                  <a:pt x="1038" y="1187"/>
                </a:lnTo>
                <a:lnTo>
                  <a:pt x="1039" y="1191"/>
                </a:lnTo>
                <a:lnTo>
                  <a:pt x="1039" y="1197"/>
                </a:lnTo>
                <a:lnTo>
                  <a:pt x="1039" y="1203"/>
                </a:lnTo>
                <a:lnTo>
                  <a:pt x="1038" y="1212"/>
                </a:lnTo>
                <a:lnTo>
                  <a:pt x="1038" y="1212"/>
                </a:lnTo>
                <a:lnTo>
                  <a:pt x="1035" y="1220"/>
                </a:lnTo>
                <a:lnTo>
                  <a:pt x="1033" y="1226"/>
                </a:lnTo>
                <a:lnTo>
                  <a:pt x="1030" y="1232"/>
                </a:lnTo>
                <a:lnTo>
                  <a:pt x="1028" y="1242"/>
                </a:lnTo>
                <a:lnTo>
                  <a:pt x="1028" y="1242"/>
                </a:lnTo>
                <a:lnTo>
                  <a:pt x="1024" y="1251"/>
                </a:lnTo>
                <a:lnTo>
                  <a:pt x="1023" y="1257"/>
                </a:lnTo>
                <a:lnTo>
                  <a:pt x="1020" y="1258"/>
                </a:lnTo>
                <a:lnTo>
                  <a:pt x="1018" y="1257"/>
                </a:lnTo>
                <a:lnTo>
                  <a:pt x="1018" y="1257"/>
                </a:lnTo>
                <a:lnTo>
                  <a:pt x="1016" y="1253"/>
                </a:lnTo>
                <a:lnTo>
                  <a:pt x="1013" y="1249"/>
                </a:lnTo>
                <a:lnTo>
                  <a:pt x="1012" y="1248"/>
                </a:lnTo>
                <a:lnTo>
                  <a:pt x="1011" y="1248"/>
                </a:lnTo>
                <a:lnTo>
                  <a:pt x="1009" y="1249"/>
                </a:lnTo>
                <a:lnTo>
                  <a:pt x="1008" y="1252"/>
                </a:lnTo>
                <a:lnTo>
                  <a:pt x="1008" y="1252"/>
                </a:lnTo>
                <a:lnTo>
                  <a:pt x="1002" y="1264"/>
                </a:lnTo>
                <a:lnTo>
                  <a:pt x="1001" y="1267"/>
                </a:lnTo>
                <a:lnTo>
                  <a:pt x="1001" y="1267"/>
                </a:lnTo>
                <a:lnTo>
                  <a:pt x="998" y="1262"/>
                </a:lnTo>
                <a:lnTo>
                  <a:pt x="998" y="1262"/>
                </a:lnTo>
                <a:lnTo>
                  <a:pt x="994" y="1251"/>
                </a:lnTo>
                <a:lnTo>
                  <a:pt x="992" y="1237"/>
                </a:lnTo>
                <a:lnTo>
                  <a:pt x="989" y="1226"/>
                </a:lnTo>
                <a:lnTo>
                  <a:pt x="988" y="1222"/>
                </a:lnTo>
                <a:lnTo>
                  <a:pt x="988" y="1222"/>
                </a:lnTo>
                <a:lnTo>
                  <a:pt x="988" y="1222"/>
                </a:lnTo>
                <a:lnTo>
                  <a:pt x="986" y="1230"/>
                </a:lnTo>
                <a:lnTo>
                  <a:pt x="984" y="1242"/>
                </a:lnTo>
                <a:lnTo>
                  <a:pt x="984" y="1248"/>
                </a:lnTo>
                <a:lnTo>
                  <a:pt x="982" y="1254"/>
                </a:lnTo>
                <a:lnTo>
                  <a:pt x="981" y="1257"/>
                </a:lnTo>
                <a:lnTo>
                  <a:pt x="980" y="1257"/>
                </a:lnTo>
                <a:lnTo>
                  <a:pt x="978" y="1257"/>
                </a:lnTo>
                <a:lnTo>
                  <a:pt x="978" y="1257"/>
                </a:lnTo>
                <a:lnTo>
                  <a:pt x="975" y="1254"/>
                </a:lnTo>
                <a:lnTo>
                  <a:pt x="972" y="1251"/>
                </a:lnTo>
                <a:lnTo>
                  <a:pt x="966" y="1240"/>
                </a:lnTo>
                <a:lnTo>
                  <a:pt x="962" y="1230"/>
                </a:lnTo>
                <a:lnTo>
                  <a:pt x="958" y="1222"/>
                </a:lnTo>
                <a:lnTo>
                  <a:pt x="958" y="1222"/>
                </a:lnTo>
                <a:lnTo>
                  <a:pt x="951" y="1216"/>
                </a:lnTo>
                <a:lnTo>
                  <a:pt x="940" y="1210"/>
                </a:lnTo>
                <a:lnTo>
                  <a:pt x="929" y="1203"/>
                </a:lnTo>
                <a:lnTo>
                  <a:pt x="925" y="1200"/>
                </a:lnTo>
                <a:lnTo>
                  <a:pt x="924" y="1197"/>
                </a:lnTo>
                <a:lnTo>
                  <a:pt x="924" y="1197"/>
                </a:lnTo>
                <a:lnTo>
                  <a:pt x="917" y="1187"/>
                </a:lnTo>
                <a:lnTo>
                  <a:pt x="906" y="1171"/>
                </a:lnTo>
                <a:lnTo>
                  <a:pt x="898" y="1155"/>
                </a:lnTo>
                <a:lnTo>
                  <a:pt x="894" y="1150"/>
                </a:lnTo>
                <a:lnTo>
                  <a:pt x="894" y="1148"/>
                </a:lnTo>
                <a:lnTo>
                  <a:pt x="894" y="1148"/>
                </a:lnTo>
                <a:lnTo>
                  <a:pt x="890" y="1145"/>
                </a:lnTo>
                <a:lnTo>
                  <a:pt x="881" y="1140"/>
                </a:lnTo>
                <a:lnTo>
                  <a:pt x="854" y="1126"/>
                </a:lnTo>
                <a:lnTo>
                  <a:pt x="814" y="1108"/>
                </a:lnTo>
                <a:lnTo>
                  <a:pt x="814" y="1108"/>
                </a:lnTo>
                <a:lnTo>
                  <a:pt x="810" y="1121"/>
                </a:lnTo>
                <a:lnTo>
                  <a:pt x="807" y="1131"/>
                </a:lnTo>
                <a:lnTo>
                  <a:pt x="805" y="1138"/>
                </a:lnTo>
                <a:lnTo>
                  <a:pt x="805" y="1138"/>
                </a:lnTo>
                <a:lnTo>
                  <a:pt x="802" y="1140"/>
                </a:lnTo>
                <a:lnTo>
                  <a:pt x="798" y="1141"/>
                </a:lnTo>
                <a:lnTo>
                  <a:pt x="790" y="1143"/>
                </a:lnTo>
                <a:lnTo>
                  <a:pt x="790" y="1143"/>
                </a:lnTo>
                <a:lnTo>
                  <a:pt x="783" y="1141"/>
                </a:lnTo>
                <a:lnTo>
                  <a:pt x="777" y="1136"/>
                </a:lnTo>
                <a:lnTo>
                  <a:pt x="772" y="1133"/>
                </a:lnTo>
                <a:lnTo>
                  <a:pt x="770" y="1128"/>
                </a:lnTo>
                <a:lnTo>
                  <a:pt x="770" y="1128"/>
                </a:lnTo>
                <a:lnTo>
                  <a:pt x="765" y="1119"/>
                </a:lnTo>
                <a:lnTo>
                  <a:pt x="755" y="1104"/>
                </a:lnTo>
                <a:lnTo>
                  <a:pt x="745" y="1090"/>
                </a:lnTo>
                <a:lnTo>
                  <a:pt x="740" y="1083"/>
                </a:lnTo>
                <a:lnTo>
                  <a:pt x="740" y="1083"/>
                </a:lnTo>
                <a:lnTo>
                  <a:pt x="739" y="1083"/>
                </a:lnTo>
                <a:lnTo>
                  <a:pt x="739" y="1084"/>
                </a:lnTo>
                <a:lnTo>
                  <a:pt x="739" y="1090"/>
                </a:lnTo>
                <a:lnTo>
                  <a:pt x="741" y="1109"/>
                </a:lnTo>
                <a:lnTo>
                  <a:pt x="746" y="1129"/>
                </a:lnTo>
                <a:lnTo>
                  <a:pt x="750" y="1143"/>
                </a:lnTo>
                <a:lnTo>
                  <a:pt x="750" y="1143"/>
                </a:lnTo>
                <a:lnTo>
                  <a:pt x="780" y="1210"/>
                </a:lnTo>
                <a:lnTo>
                  <a:pt x="798" y="1258"/>
                </a:lnTo>
                <a:lnTo>
                  <a:pt x="806" y="1278"/>
                </a:lnTo>
                <a:lnTo>
                  <a:pt x="810" y="1292"/>
                </a:lnTo>
                <a:lnTo>
                  <a:pt x="810" y="1292"/>
                </a:lnTo>
                <a:lnTo>
                  <a:pt x="810" y="1314"/>
                </a:lnTo>
                <a:lnTo>
                  <a:pt x="810" y="1356"/>
                </a:lnTo>
                <a:lnTo>
                  <a:pt x="808" y="1474"/>
                </a:lnTo>
                <a:lnTo>
                  <a:pt x="807" y="1596"/>
                </a:lnTo>
                <a:lnTo>
                  <a:pt x="807" y="1642"/>
                </a:lnTo>
                <a:lnTo>
                  <a:pt x="810" y="1670"/>
                </a:lnTo>
                <a:lnTo>
                  <a:pt x="810" y="1670"/>
                </a:lnTo>
                <a:lnTo>
                  <a:pt x="810" y="1682"/>
                </a:lnTo>
                <a:lnTo>
                  <a:pt x="808" y="1702"/>
                </a:lnTo>
                <a:lnTo>
                  <a:pt x="801" y="1763"/>
                </a:lnTo>
                <a:lnTo>
                  <a:pt x="790" y="1841"/>
                </a:lnTo>
                <a:lnTo>
                  <a:pt x="776" y="1927"/>
                </a:lnTo>
                <a:lnTo>
                  <a:pt x="751" y="2082"/>
                </a:lnTo>
                <a:lnTo>
                  <a:pt x="740" y="2152"/>
                </a:lnTo>
                <a:lnTo>
                  <a:pt x="740" y="2212"/>
                </a:lnTo>
                <a:lnTo>
                  <a:pt x="705" y="2207"/>
                </a:lnTo>
                <a:lnTo>
                  <a:pt x="705" y="2207"/>
                </a:lnTo>
                <a:lnTo>
                  <a:pt x="744" y="2245"/>
                </a:lnTo>
                <a:lnTo>
                  <a:pt x="774" y="2274"/>
                </a:lnTo>
                <a:lnTo>
                  <a:pt x="786" y="2285"/>
                </a:lnTo>
                <a:lnTo>
                  <a:pt x="795" y="2291"/>
                </a:lnTo>
                <a:lnTo>
                  <a:pt x="795" y="2291"/>
                </a:lnTo>
                <a:lnTo>
                  <a:pt x="801" y="2295"/>
                </a:lnTo>
                <a:lnTo>
                  <a:pt x="808" y="2297"/>
                </a:lnTo>
                <a:lnTo>
                  <a:pt x="824" y="2304"/>
                </a:lnTo>
                <a:lnTo>
                  <a:pt x="832" y="2307"/>
                </a:lnTo>
                <a:lnTo>
                  <a:pt x="839" y="2311"/>
                </a:lnTo>
                <a:lnTo>
                  <a:pt x="844" y="2316"/>
                </a:lnTo>
                <a:lnTo>
                  <a:pt x="849" y="2321"/>
                </a:lnTo>
                <a:lnTo>
                  <a:pt x="849" y="2321"/>
                </a:lnTo>
                <a:lnTo>
                  <a:pt x="850" y="2327"/>
                </a:lnTo>
                <a:lnTo>
                  <a:pt x="853" y="2335"/>
                </a:lnTo>
                <a:lnTo>
                  <a:pt x="853" y="2342"/>
                </a:lnTo>
                <a:lnTo>
                  <a:pt x="853" y="2350"/>
                </a:lnTo>
                <a:lnTo>
                  <a:pt x="852" y="2357"/>
                </a:lnTo>
                <a:lnTo>
                  <a:pt x="849" y="2363"/>
                </a:lnTo>
                <a:lnTo>
                  <a:pt x="847" y="2368"/>
                </a:lnTo>
                <a:lnTo>
                  <a:pt x="844" y="2371"/>
                </a:lnTo>
                <a:lnTo>
                  <a:pt x="844" y="2371"/>
                </a:lnTo>
                <a:lnTo>
                  <a:pt x="831" y="2376"/>
                </a:lnTo>
                <a:lnTo>
                  <a:pt x="821" y="2378"/>
                </a:lnTo>
                <a:lnTo>
                  <a:pt x="808" y="2381"/>
                </a:lnTo>
                <a:lnTo>
                  <a:pt x="796" y="2382"/>
                </a:lnTo>
                <a:lnTo>
                  <a:pt x="782" y="2382"/>
                </a:lnTo>
                <a:lnTo>
                  <a:pt x="769" y="2380"/>
                </a:lnTo>
                <a:lnTo>
                  <a:pt x="755" y="2376"/>
                </a:lnTo>
                <a:lnTo>
                  <a:pt x="755" y="2376"/>
                </a:lnTo>
                <a:lnTo>
                  <a:pt x="739" y="2370"/>
                </a:lnTo>
                <a:lnTo>
                  <a:pt x="720" y="2361"/>
                </a:lnTo>
                <a:lnTo>
                  <a:pt x="675" y="2338"/>
                </a:lnTo>
                <a:lnTo>
                  <a:pt x="631" y="2319"/>
                </a:lnTo>
                <a:lnTo>
                  <a:pt x="611" y="2311"/>
                </a:lnTo>
                <a:lnTo>
                  <a:pt x="596" y="2306"/>
                </a:lnTo>
                <a:lnTo>
                  <a:pt x="596" y="2306"/>
                </a:lnTo>
                <a:lnTo>
                  <a:pt x="541" y="2294"/>
                </a:lnTo>
                <a:lnTo>
                  <a:pt x="522" y="2290"/>
                </a:lnTo>
                <a:lnTo>
                  <a:pt x="518" y="2288"/>
                </a:lnTo>
                <a:lnTo>
                  <a:pt x="517" y="2288"/>
                </a:lnTo>
                <a:lnTo>
                  <a:pt x="517" y="2286"/>
                </a:lnTo>
                <a:lnTo>
                  <a:pt x="517" y="2286"/>
                </a:lnTo>
                <a:lnTo>
                  <a:pt x="517" y="2284"/>
                </a:lnTo>
                <a:lnTo>
                  <a:pt x="515" y="2281"/>
                </a:lnTo>
                <a:lnTo>
                  <a:pt x="513" y="2271"/>
                </a:lnTo>
                <a:lnTo>
                  <a:pt x="512" y="2265"/>
                </a:lnTo>
                <a:lnTo>
                  <a:pt x="512" y="2258"/>
                </a:lnTo>
                <a:lnTo>
                  <a:pt x="513" y="2250"/>
                </a:lnTo>
                <a:lnTo>
                  <a:pt x="517" y="2242"/>
                </a:lnTo>
                <a:lnTo>
                  <a:pt x="517" y="2242"/>
                </a:lnTo>
                <a:lnTo>
                  <a:pt x="525" y="2224"/>
                </a:lnTo>
                <a:lnTo>
                  <a:pt x="532" y="2209"/>
                </a:lnTo>
                <a:lnTo>
                  <a:pt x="535" y="2198"/>
                </a:lnTo>
                <a:lnTo>
                  <a:pt x="536" y="2194"/>
                </a:lnTo>
                <a:lnTo>
                  <a:pt x="536" y="2192"/>
                </a:lnTo>
                <a:lnTo>
                  <a:pt x="536" y="2192"/>
                </a:lnTo>
                <a:lnTo>
                  <a:pt x="534" y="2191"/>
                </a:lnTo>
                <a:lnTo>
                  <a:pt x="532" y="2191"/>
                </a:lnTo>
                <a:lnTo>
                  <a:pt x="527" y="2192"/>
                </a:lnTo>
                <a:lnTo>
                  <a:pt x="524" y="2191"/>
                </a:lnTo>
                <a:lnTo>
                  <a:pt x="524" y="2188"/>
                </a:lnTo>
                <a:lnTo>
                  <a:pt x="524" y="2184"/>
                </a:lnTo>
                <a:lnTo>
                  <a:pt x="527" y="2177"/>
                </a:lnTo>
                <a:lnTo>
                  <a:pt x="527" y="2177"/>
                </a:lnTo>
                <a:lnTo>
                  <a:pt x="540" y="2140"/>
                </a:lnTo>
                <a:lnTo>
                  <a:pt x="546" y="2120"/>
                </a:lnTo>
                <a:lnTo>
                  <a:pt x="551" y="2102"/>
                </a:lnTo>
                <a:lnTo>
                  <a:pt x="551" y="2102"/>
                </a:lnTo>
                <a:lnTo>
                  <a:pt x="553" y="2090"/>
                </a:lnTo>
                <a:lnTo>
                  <a:pt x="554" y="2076"/>
                </a:lnTo>
                <a:lnTo>
                  <a:pt x="556" y="2018"/>
                </a:lnTo>
                <a:lnTo>
                  <a:pt x="556" y="2018"/>
                </a:lnTo>
                <a:lnTo>
                  <a:pt x="558" y="1941"/>
                </a:lnTo>
                <a:lnTo>
                  <a:pt x="558" y="1910"/>
                </a:lnTo>
                <a:lnTo>
                  <a:pt x="556" y="1879"/>
                </a:lnTo>
                <a:lnTo>
                  <a:pt x="556" y="1879"/>
                </a:lnTo>
                <a:lnTo>
                  <a:pt x="555" y="1852"/>
                </a:lnTo>
                <a:lnTo>
                  <a:pt x="556" y="1811"/>
                </a:lnTo>
                <a:lnTo>
                  <a:pt x="561" y="1707"/>
                </a:lnTo>
                <a:lnTo>
                  <a:pt x="565" y="1616"/>
                </a:lnTo>
                <a:lnTo>
                  <a:pt x="566" y="1590"/>
                </a:lnTo>
                <a:lnTo>
                  <a:pt x="566" y="1584"/>
                </a:lnTo>
                <a:lnTo>
                  <a:pt x="566" y="1584"/>
                </a:lnTo>
                <a:lnTo>
                  <a:pt x="566" y="1585"/>
                </a:lnTo>
                <a:lnTo>
                  <a:pt x="566" y="1585"/>
                </a:lnTo>
                <a:lnTo>
                  <a:pt x="564" y="1590"/>
                </a:lnTo>
                <a:lnTo>
                  <a:pt x="560" y="1598"/>
                </a:lnTo>
                <a:lnTo>
                  <a:pt x="546" y="1617"/>
                </a:lnTo>
                <a:lnTo>
                  <a:pt x="529" y="1644"/>
                </a:lnTo>
                <a:lnTo>
                  <a:pt x="507" y="1672"/>
                </a:lnTo>
                <a:lnTo>
                  <a:pt x="463" y="1729"/>
                </a:lnTo>
                <a:lnTo>
                  <a:pt x="432" y="1769"/>
                </a:lnTo>
                <a:lnTo>
                  <a:pt x="432" y="1769"/>
                </a:lnTo>
                <a:lnTo>
                  <a:pt x="420" y="1785"/>
                </a:lnTo>
                <a:lnTo>
                  <a:pt x="405" y="1806"/>
                </a:lnTo>
                <a:lnTo>
                  <a:pt x="389" y="1831"/>
                </a:lnTo>
                <a:lnTo>
                  <a:pt x="371" y="1860"/>
                </a:lnTo>
                <a:lnTo>
                  <a:pt x="354" y="1891"/>
                </a:lnTo>
                <a:lnTo>
                  <a:pt x="338" y="1923"/>
                </a:lnTo>
                <a:lnTo>
                  <a:pt x="323" y="1957"/>
                </a:lnTo>
                <a:lnTo>
                  <a:pt x="318" y="1972"/>
                </a:lnTo>
                <a:lnTo>
                  <a:pt x="313" y="1988"/>
                </a:lnTo>
                <a:lnTo>
                  <a:pt x="313" y="1988"/>
                </a:lnTo>
                <a:lnTo>
                  <a:pt x="304" y="2018"/>
                </a:lnTo>
                <a:lnTo>
                  <a:pt x="298" y="2046"/>
                </a:lnTo>
                <a:lnTo>
                  <a:pt x="290" y="2097"/>
                </a:lnTo>
                <a:lnTo>
                  <a:pt x="282" y="2138"/>
                </a:lnTo>
                <a:lnTo>
                  <a:pt x="278" y="2155"/>
                </a:lnTo>
                <a:lnTo>
                  <a:pt x="273" y="2167"/>
                </a:lnTo>
                <a:lnTo>
                  <a:pt x="273" y="2167"/>
                </a:lnTo>
                <a:lnTo>
                  <a:pt x="262" y="2191"/>
                </a:lnTo>
                <a:lnTo>
                  <a:pt x="254" y="2213"/>
                </a:lnTo>
                <a:lnTo>
                  <a:pt x="246" y="2230"/>
                </a:lnTo>
                <a:lnTo>
                  <a:pt x="242" y="2238"/>
                </a:lnTo>
                <a:lnTo>
                  <a:pt x="239" y="2242"/>
                </a:lnTo>
                <a:lnTo>
                  <a:pt x="239" y="2242"/>
                </a:lnTo>
                <a:lnTo>
                  <a:pt x="237" y="2244"/>
                </a:lnTo>
                <a:lnTo>
                  <a:pt x="239" y="2249"/>
                </a:lnTo>
                <a:lnTo>
                  <a:pt x="244" y="2261"/>
                </a:lnTo>
                <a:lnTo>
                  <a:pt x="265" y="2300"/>
                </a:lnTo>
                <a:lnTo>
                  <a:pt x="275" y="2320"/>
                </a:lnTo>
                <a:lnTo>
                  <a:pt x="280" y="2330"/>
                </a:lnTo>
                <a:lnTo>
                  <a:pt x="282" y="2338"/>
                </a:lnTo>
                <a:lnTo>
                  <a:pt x="283" y="2346"/>
                </a:lnTo>
                <a:lnTo>
                  <a:pt x="283" y="2352"/>
                </a:lnTo>
                <a:lnTo>
                  <a:pt x="281" y="2357"/>
                </a:lnTo>
                <a:lnTo>
                  <a:pt x="278" y="2358"/>
                </a:lnTo>
                <a:lnTo>
                  <a:pt x="276" y="2360"/>
                </a:lnTo>
                <a:lnTo>
                  <a:pt x="276" y="2360"/>
                </a:lnTo>
                <a:lnTo>
                  <a:pt x="268" y="2360"/>
                </a:lnTo>
                <a:lnTo>
                  <a:pt x="260" y="2360"/>
                </a:lnTo>
                <a:lnTo>
                  <a:pt x="247" y="2357"/>
                </a:lnTo>
                <a:lnTo>
                  <a:pt x="234" y="2353"/>
                </a:lnTo>
                <a:lnTo>
                  <a:pt x="203" y="2343"/>
                </a:lnTo>
                <a:lnTo>
                  <a:pt x="169" y="2330"/>
                </a:lnTo>
                <a:lnTo>
                  <a:pt x="136" y="2315"/>
                </a:lnTo>
                <a:lnTo>
                  <a:pt x="105" y="2300"/>
                </a:lnTo>
                <a:lnTo>
                  <a:pt x="79" y="2286"/>
                </a:lnTo>
                <a:lnTo>
                  <a:pt x="62" y="2275"/>
                </a:lnTo>
                <a:lnTo>
                  <a:pt x="62" y="2275"/>
                </a:lnTo>
                <a:lnTo>
                  <a:pt x="53" y="2266"/>
                </a:lnTo>
                <a:lnTo>
                  <a:pt x="41" y="2260"/>
                </a:lnTo>
                <a:lnTo>
                  <a:pt x="20" y="2250"/>
                </a:lnTo>
                <a:lnTo>
                  <a:pt x="12" y="2244"/>
                </a:lnTo>
                <a:lnTo>
                  <a:pt x="5" y="2238"/>
                </a:lnTo>
                <a:lnTo>
                  <a:pt x="3" y="2234"/>
                </a:lnTo>
                <a:lnTo>
                  <a:pt x="2" y="2230"/>
                </a:lnTo>
                <a:lnTo>
                  <a:pt x="0" y="2225"/>
                </a:lnTo>
                <a:lnTo>
                  <a:pt x="0" y="2220"/>
                </a:lnTo>
                <a:lnTo>
                  <a:pt x="0" y="2220"/>
                </a:lnTo>
                <a:lnTo>
                  <a:pt x="2" y="2209"/>
                </a:lnTo>
                <a:lnTo>
                  <a:pt x="5" y="2200"/>
                </a:lnTo>
                <a:lnTo>
                  <a:pt x="10" y="2193"/>
                </a:lnTo>
                <a:lnTo>
                  <a:pt x="17" y="2186"/>
                </a:lnTo>
                <a:lnTo>
                  <a:pt x="21" y="2181"/>
                </a:lnTo>
                <a:lnTo>
                  <a:pt x="26" y="2177"/>
                </a:lnTo>
                <a:lnTo>
                  <a:pt x="33" y="2173"/>
                </a:lnTo>
                <a:lnTo>
                  <a:pt x="33" y="2173"/>
                </a:lnTo>
                <a:lnTo>
                  <a:pt x="33" y="2172"/>
                </a:lnTo>
                <a:lnTo>
                  <a:pt x="30" y="2168"/>
                </a:lnTo>
                <a:lnTo>
                  <a:pt x="21" y="2157"/>
                </a:lnTo>
                <a:lnTo>
                  <a:pt x="13" y="2146"/>
                </a:lnTo>
                <a:lnTo>
                  <a:pt x="10" y="2141"/>
                </a:lnTo>
                <a:lnTo>
                  <a:pt x="10" y="2137"/>
                </a:lnTo>
                <a:lnTo>
                  <a:pt x="10" y="2137"/>
                </a:lnTo>
                <a:lnTo>
                  <a:pt x="14" y="2126"/>
                </a:lnTo>
                <a:lnTo>
                  <a:pt x="24" y="2105"/>
                </a:lnTo>
                <a:lnTo>
                  <a:pt x="45" y="2063"/>
                </a:lnTo>
                <a:lnTo>
                  <a:pt x="45" y="2063"/>
                </a:lnTo>
                <a:lnTo>
                  <a:pt x="56" y="2039"/>
                </a:lnTo>
                <a:lnTo>
                  <a:pt x="75" y="2000"/>
                </a:lnTo>
                <a:lnTo>
                  <a:pt x="86" y="1977"/>
                </a:lnTo>
                <a:lnTo>
                  <a:pt x="98" y="1949"/>
                </a:lnTo>
                <a:lnTo>
                  <a:pt x="110" y="1918"/>
                </a:lnTo>
                <a:lnTo>
                  <a:pt x="122" y="1883"/>
                </a:lnTo>
                <a:lnTo>
                  <a:pt x="122" y="1883"/>
                </a:lnTo>
                <a:lnTo>
                  <a:pt x="146" y="1810"/>
                </a:lnTo>
                <a:lnTo>
                  <a:pt x="167" y="1742"/>
                </a:lnTo>
                <a:lnTo>
                  <a:pt x="184" y="1685"/>
                </a:lnTo>
                <a:lnTo>
                  <a:pt x="194" y="1650"/>
                </a:lnTo>
                <a:lnTo>
                  <a:pt x="194" y="1650"/>
                </a:lnTo>
                <a:lnTo>
                  <a:pt x="242" y="1481"/>
                </a:lnTo>
                <a:lnTo>
                  <a:pt x="273" y="1375"/>
                </a:lnTo>
                <a:lnTo>
                  <a:pt x="283" y="1339"/>
                </a:lnTo>
                <a:lnTo>
                  <a:pt x="288" y="1322"/>
                </a:lnTo>
                <a:lnTo>
                  <a:pt x="288" y="1322"/>
                </a:lnTo>
                <a:lnTo>
                  <a:pt x="287" y="1319"/>
                </a:lnTo>
                <a:lnTo>
                  <a:pt x="283" y="1317"/>
                </a:lnTo>
                <a:lnTo>
                  <a:pt x="277" y="1314"/>
                </a:lnTo>
                <a:lnTo>
                  <a:pt x="270" y="1313"/>
                </a:lnTo>
                <a:lnTo>
                  <a:pt x="250" y="1310"/>
                </a:lnTo>
                <a:lnTo>
                  <a:pt x="227" y="1309"/>
                </a:lnTo>
                <a:lnTo>
                  <a:pt x="187" y="1308"/>
                </a:lnTo>
                <a:lnTo>
                  <a:pt x="173" y="1308"/>
                </a:lnTo>
                <a:lnTo>
                  <a:pt x="169" y="1307"/>
                </a:lnTo>
                <a:lnTo>
                  <a:pt x="169" y="1307"/>
                </a:lnTo>
                <a:lnTo>
                  <a:pt x="182" y="1281"/>
                </a:lnTo>
                <a:lnTo>
                  <a:pt x="209" y="1222"/>
                </a:lnTo>
                <a:lnTo>
                  <a:pt x="239" y="1162"/>
                </a:lnTo>
                <a:lnTo>
                  <a:pt x="250" y="1140"/>
                </a:lnTo>
                <a:lnTo>
                  <a:pt x="259" y="1128"/>
                </a:lnTo>
                <a:lnTo>
                  <a:pt x="259" y="1128"/>
                </a:lnTo>
                <a:lnTo>
                  <a:pt x="271" y="1109"/>
                </a:lnTo>
                <a:lnTo>
                  <a:pt x="286" y="1082"/>
                </a:lnTo>
                <a:lnTo>
                  <a:pt x="301" y="1053"/>
                </a:lnTo>
                <a:lnTo>
                  <a:pt x="313" y="1028"/>
                </a:lnTo>
                <a:lnTo>
                  <a:pt x="313" y="1028"/>
                </a:lnTo>
                <a:lnTo>
                  <a:pt x="313" y="1019"/>
                </a:lnTo>
                <a:lnTo>
                  <a:pt x="313" y="1006"/>
                </a:lnTo>
                <a:lnTo>
                  <a:pt x="311" y="986"/>
                </a:lnTo>
                <a:lnTo>
                  <a:pt x="307" y="962"/>
                </a:lnTo>
                <a:lnTo>
                  <a:pt x="297" y="905"/>
                </a:lnTo>
                <a:lnTo>
                  <a:pt x="283" y="843"/>
                </a:lnTo>
                <a:lnTo>
                  <a:pt x="259" y="726"/>
                </a:lnTo>
                <a:lnTo>
                  <a:pt x="251" y="688"/>
                </a:lnTo>
                <a:lnTo>
                  <a:pt x="249" y="670"/>
                </a:lnTo>
                <a:lnTo>
                  <a:pt x="249" y="670"/>
                </a:lnTo>
                <a:lnTo>
                  <a:pt x="260" y="642"/>
                </a:lnTo>
                <a:lnTo>
                  <a:pt x="281" y="587"/>
                </a:lnTo>
                <a:lnTo>
                  <a:pt x="303" y="533"/>
                </a:lnTo>
                <a:lnTo>
                  <a:pt x="309" y="515"/>
                </a:lnTo>
                <a:lnTo>
                  <a:pt x="313" y="506"/>
                </a:lnTo>
                <a:lnTo>
                  <a:pt x="313" y="506"/>
                </a:lnTo>
                <a:lnTo>
                  <a:pt x="318" y="477"/>
                </a:lnTo>
                <a:lnTo>
                  <a:pt x="332" y="423"/>
                </a:lnTo>
                <a:lnTo>
                  <a:pt x="340" y="392"/>
                </a:lnTo>
                <a:lnTo>
                  <a:pt x="348" y="366"/>
                </a:lnTo>
                <a:lnTo>
                  <a:pt x="355" y="344"/>
                </a:lnTo>
                <a:lnTo>
                  <a:pt x="359" y="337"/>
                </a:lnTo>
                <a:lnTo>
                  <a:pt x="363" y="332"/>
                </a:lnTo>
                <a:lnTo>
                  <a:pt x="363" y="332"/>
                </a:lnTo>
                <a:lnTo>
                  <a:pt x="369" y="326"/>
                </a:lnTo>
                <a:lnTo>
                  <a:pt x="378" y="321"/>
                </a:lnTo>
                <a:lnTo>
                  <a:pt x="388" y="316"/>
                </a:lnTo>
                <a:lnTo>
                  <a:pt x="399" y="312"/>
                </a:lnTo>
                <a:lnTo>
                  <a:pt x="417" y="306"/>
                </a:lnTo>
                <a:lnTo>
                  <a:pt x="424" y="303"/>
                </a:lnTo>
                <a:lnTo>
                  <a:pt x="427" y="302"/>
                </a:lnTo>
                <a:lnTo>
                  <a:pt x="427" y="302"/>
                </a:lnTo>
                <a:lnTo>
                  <a:pt x="452" y="285"/>
                </a:lnTo>
                <a:lnTo>
                  <a:pt x="477" y="267"/>
                </a:lnTo>
                <a:lnTo>
                  <a:pt x="477" y="267"/>
                </a:lnTo>
                <a:lnTo>
                  <a:pt x="478" y="267"/>
                </a:lnTo>
                <a:lnTo>
                  <a:pt x="481" y="267"/>
                </a:lnTo>
                <a:lnTo>
                  <a:pt x="488" y="269"/>
                </a:lnTo>
                <a:lnTo>
                  <a:pt x="497" y="272"/>
                </a:lnTo>
                <a:lnTo>
                  <a:pt x="497" y="272"/>
                </a:lnTo>
                <a:lnTo>
                  <a:pt x="504" y="276"/>
                </a:lnTo>
                <a:lnTo>
                  <a:pt x="509" y="279"/>
                </a:lnTo>
                <a:lnTo>
                  <a:pt x="510" y="279"/>
                </a:lnTo>
                <a:lnTo>
                  <a:pt x="512" y="277"/>
                </a:lnTo>
                <a:lnTo>
                  <a:pt x="512" y="277"/>
                </a:lnTo>
                <a:lnTo>
                  <a:pt x="517" y="238"/>
                </a:lnTo>
                <a:lnTo>
                  <a:pt x="517" y="238"/>
                </a:lnTo>
                <a:lnTo>
                  <a:pt x="513" y="231"/>
                </a:lnTo>
                <a:lnTo>
                  <a:pt x="512" y="226"/>
                </a:lnTo>
                <a:lnTo>
                  <a:pt x="512" y="223"/>
                </a:lnTo>
                <a:lnTo>
                  <a:pt x="512" y="223"/>
                </a:lnTo>
                <a:lnTo>
                  <a:pt x="524" y="203"/>
                </a:lnTo>
                <a:lnTo>
                  <a:pt x="536" y="183"/>
                </a:lnTo>
                <a:lnTo>
                  <a:pt x="569" y="118"/>
                </a:lnTo>
                <a:lnTo>
                  <a:pt x="569" y="118"/>
                </a:lnTo>
                <a:lnTo>
                  <a:pt x="554" y="117"/>
                </a:lnTo>
                <a:lnTo>
                  <a:pt x="546" y="118"/>
                </a:lnTo>
                <a:lnTo>
                  <a:pt x="546" y="118"/>
                </a:lnTo>
                <a:lnTo>
                  <a:pt x="539" y="123"/>
                </a:lnTo>
                <a:lnTo>
                  <a:pt x="533" y="131"/>
                </a:lnTo>
                <a:lnTo>
                  <a:pt x="523" y="141"/>
                </a:lnTo>
                <a:lnTo>
                  <a:pt x="512" y="153"/>
                </a:lnTo>
                <a:lnTo>
                  <a:pt x="512" y="153"/>
                </a:lnTo>
                <a:lnTo>
                  <a:pt x="494" y="165"/>
                </a:lnTo>
                <a:lnTo>
                  <a:pt x="477" y="178"/>
                </a:lnTo>
                <a:lnTo>
                  <a:pt x="463" y="188"/>
                </a:lnTo>
                <a:lnTo>
                  <a:pt x="458" y="190"/>
                </a:lnTo>
                <a:lnTo>
                  <a:pt x="457" y="193"/>
                </a:lnTo>
                <a:lnTo>
                  <a:pt x="457" y="193"/>
                </a:lnTo>
                <a:lnTo>
                  <a:pt x="455" y="195"/>
                </a:lnTo>
                <a:lnTo>
                  <a:pt x="451" y="198"/>
                </a:lnTo>
                <a:lnTo>
                  <a:pt x="438" y="204"/>
                </a:lnTo>
                <a:lnTo>
                  <a:pt x="422" y="213"/>
                </a:lnTo>
                <a:lnTo>
                  <a:pt x="398" y="203"/>
                </a:lnTo>
                <a:lnTo>
                  <a:pt x="398" y="203"/>
                </a:lnTo>
                <a:lnTo>
                  <a:pt x="462" y="153"/>
                </a:lnTo>
                <a:lnTo>
                  <a:pt x="462" y="153"/>
                </a:lnTo>
                <a:lnTo>
                  <a:pt x="476" y="142"/>
                </a:lnTo>
                <a:lnTo>
                  <a:pt x="491" y="128"/>
                </a:lnTo>
                <a:lnTo>
                  <a:pt x="507" y="113"/>
                </a:lnTo>
                <a:lnTo>
                  <a:pt x="524" y="100"/>
                </a:lnTo>
                <a:lnTo>
                  <a:pt x="524" y="100"/>
                </a:lnTo>
                <a:lnTo>
                  <a:pt x="517" y="103"/>
                </a:lnTo>
                <a:lnTo>
                  <a:pt x="517" y="103"/>
                </a:lnTo>
                <a:lnTo>
                  <a:pt x="508" y="108"/>
                </a:lnTo>
                <a:lnTo>
                  <a:pt x="499" y="116"/>
                </a:lnTo>
                <a:lnTo>
                  <a:pt x="489" y="123"/>
                </a:lnTo>
                <a:lnTo>
                  <a:pt x="479" y="131"/>
                </a:lnTo>
                <a:lnTo>
                  <a:pt x="466" y="138"/>
                </a:lnTo>
                <a:lnTo>
                  <a:pt x="451" y="143"/>
                </a:lnTo>
                <a:lnTo>
                  <a:pt x="442" y="146"/>
                </a:lnTo>
                <a:lnTo>
                  <a:pt x="433" y="147"/>
                </a:lnTo>
                <a:lnTo>
                  <a:pt x="424" y="148"/>
                </a:lnTo>
                <a:lnTo>
                  <a:pt x="412" y="148"/>
                </a:lnTo>
                <a:lnTo>
                  <a:pt x="412" y="148"/>
                </a:lnTo>
                <a:lnTo>
                  <a:pt x="366" y="146"/>
                </a:lnTo>
                <a:lnTo>
                  <a:pt x="329" y="143"/>
                </a:lnTo>
                <a:lnTo>
                  <a:pt x="293" y="138"/>
                </a:lnTo>
                <a:lnTo>
                  <a:pt x="293" y="138"/>
                </a:lnTo>
                <a:lnTo>
                  <a:pt x="309" y="131"/>
                </a:lnTo>
                <a:lnTo>
                  <a:pt x="324" y="124"/>
                </a:lnTo>
                <a:lnTo>
                  <a:pt x="338" y="118"/>
                </a:lnTo>
                <a:lnTo>
                  <a:pt x="338" y="118"/>
                </a:lnTo>
                <a:lnTo>
                  <a:pt x="352" y="112"/>
                </a:lnTo>
                <a:lnTo>
                  <a:pt x="370" y="106"/>
                </a:lnTo>
                <a:lnTo>
                  <a:pt x="393" y="98"/>
                </a:lnTo>
                <a:lnTo>
                  <a:pt x="393" y="98"/>
                </a:lnTo>
                <a:lnTo>
                  <a:pt x="398" y="101"/>
                </a:lnTo>
                <a:lnTo>
                  <a:pt x="410" y="105"/>
                </a:lnTo>
                <a:lnTo>
                  <a:pt x="419" y="107"/>
                </a:lnTo>
                <a:lnTo>
                  <a:pt x="430" y="107"/>
                </a:lnTo>
                <a:lnTo>
                  <a:pt x="440" y="106"/>
                </a:lnTo>
                <a:lnTo>
                  <a:pt x="452" y="103"/>
                </a:lnTo>
                <a:lnTo>
                  <a:pt x="452" y="103"/>
                </a:lnTo>
                <a:lnTo>
                  <a:pt x="478" y="96"/>
                </a:lnTo>
                <a:lnTo>
                  <a:pt x="507" y="88"/>
                </a:lnTo>
                <a:lnTo>
                  <a:pt x="534" y="81"/>
                </a:lnTo>
                <a:lnTo>
                  <a:pt x="544" y="77"/>
                </a:lnTo>
                <a:lnTo>
                  <a:pt x="551" y="73"/>
                </a:lnTo>
                <a:lnTo>
                  <a:pt x="551" y="73"/>
                </a:lnTo>
                <a:lnTo>
                  <a:pt x="560" y="67"/>
                </a:lnTo>
                <a:lnTo>
                  <a:pt x="571" y="61"/>
                </a:lnTo>
                <a:lnTo>
                  <a:pt x="596" y="50"/>
                </a:lnTo>
                <a:lnTo>
                  <a:pt x="596" y="50"/>
                </a:lnTo>
                <a:lnTo>
                  <a:pt x="594" y="45"/>
                </a:lnTo>
                <a:lnTo>
                  <a:pt x="594" y="40"/>
                </a:lnTo>
                <a:lnTo>
                  <a:pt x="594" y="36"/>
                </a:lnTo>
                <a:lnTo>
                  <a:pt x="596" y="34"/>
                </a:lnTo>
                <a:lnTo>
                  <a:pt x="596" y="34"/>
                </a:lnTo>
                <a:lnTo>
                  <a:pt x="605" y="29"/>
                </a:lnTo>
                <a:lnTo>
                  <a:pt x="617" y="20"/>
                </a:lnTo>
                <a:lnTo>
                  <a:pt x="631" y="9"/>
                </a:lnTo>
                <a:lnTo>
                  <a:pt x="631" y="9"/>
                </a:lnTo>
                <a:lnTo>
                  <a:pt x="631" y="6"/>
                </a:lnTo>
                <a:lnTo>
                  <a:pt x="633" y="1"/>
                </a:lnTo>
                <a:lnTo>
                  <a:pt x="636" y="0"/>
                </a:lnTo>
                <a:lnTo>
                  <a:pt x="638" y="1"/>
                </a:lnTo>
                <a:lnTo>
                  <a:pt x="641" y="4"/>
                </a:lnTo>
                <a:lnTo>
                  <a:pt x="646" y="9"/>
                </a:lnTo>
                <a:lnTo>
                  <a:pt x="646" y="9"/>
                </a:lnTo>
                <a:lnTo>
                  <a:pt x="649" y="19"/>
                </a:lnTo>
                <a:lnTo>
                  <a:pt x="652" y="27"/>
                </a:lnTo>
                <a:lnTo>
                  <a:pt x="652" y="27"/>
                </a:lnTo>
                <a:lnTo>
                  <a:pt x="692" y="16"/>
                </a:lnTo>
                <a:lnTo>
                  <a:pt x="708" y="11"/>
                </a:lnTo>
                <a:lnTo>
                  <a:pt x="715" y="9"/>
                </a:lnTo>
                <a:lnTo>
                  <a:pt x="715" y="9"/>
                </a:lnTo>
                <a:lnTo>
                  <a:pt x="718" y="6"/>
                </a:lnTo>
                <a:lnTo>
                  <a:pt x="720" y="5"/>
                </a:lnTo>
                <a:lnTo>
                  <a:pt x="725" y="5"/>
                </a:lnTo>
                <a:lnTo>
                  <a:pt x="728" y="6"/>
                </a:lnTo>
                <a:lnTo>
                  <a:pt x="730" y="9"/>
                </a:lnTo>
                <a:lnTo>
                  <a:pt x="730" y="9"/>
                </a:lnTo>
                <a:lnTo>
                  <a:pt x="735" y="17"/>
                </a:lnTo>
                <a:lnTo>
                  <a:pt x="742" y="31"/>
                </a:lnTo>
                <a:lnTo>
                  <a:pt x="750" y="42"/>
                </a:lnTo>
                <a:lnTo>
                  <a:pt x="752" y="47"/>
                </a:lnTo>
                <a:lnTo>
                  <a:pt x="755" y="49"/>
                </a:lnTo>
                <a:lnTo>
                  <a:pt x="755" y="49"/>
                </a:lnTo>
                <a:lnTo>
                  <a:pt x="766" y="49"/>
                </a:lnTo>
                <a:lnTo>
                  <a:pt x="790" y="47"/>
                </a:lnTo>
                <a:lnTo>
                  <a:pt x="802" y="47"/>
                </a:lnTo>
                <a:lnTo>
                  <a:pt x="814" y="47"/>
                </a:lnTo>
                <a:lnTo>
                  <a:pt x="823" y="50"/>
                </a:lnTo>
                <a:lnTo>
                  <a:pt x="827" y="51"/>
                </a:lnTo>
                <a:lnTo>
                  <a:pt x="829" y="54"/>
                </a:lnTo>
                <a:lnTo>
                  <a:pt x="829" y="54"/>
                </a:lnTo>
                <a:lnTo>
                  <a:pt x="844" y="78"/>
                </a:lnTo>
                <a:lnTo>
                  <a:pt x="852" y="91"/>
                </a:lnTo>
                <a:lnTo>
                  <a:pt x="859" y="98"/>
                </a:lnTo>
                <a:lnTo>
                  <a:pt x="859" y="98"/>
                </a:lnTo>
                <a:lnTo>
                  <a:pt x="868" y="107"/>
                </a:lnTo>
                <a:lnTo>
                  <a:pt x="874" y="113"/>
                </a:lnTo>
                <a:lnTo>
                  <a:pt x="874" y="113"/>
                </a:lnTo>
                <a:lnTo>
                  <a:pt x="878" y="117"/>
                </a:lnTo>
                <a:lnTo>
                  <a:pt x="883" y="121"/>
                </a:lnTo>
                <a:lnTo>
                  <a:pt x="888" y="126"/>
                </a:lnTo>
                <a:lnTo>
                  <a:pt x="889" y="127"/>
                </a:lnTo>
                <a:lnTo>
                  <a:pt x="889" y="128"/>
                </a:lnTo>
                <a:lnTo>
                  <a:pt x="889" y="128"/>
                </a:lnTo>
                <a:lnTo>
                  <a:pt x="874" y="134"/>
                </a:lnTo>
                <a:lnTo>
                  <a:pt x="864" y="138"/>
                </a:lnTo>
                <a:lnTo>
                  <a:pt x="864" y="138"/>
                </a:lnTo>
                <a:lnTo>
                  <a:pt x="867" y="142"/>
                </a:lnTo>
                <a:lnTo>
                  <a:pt x="870" y="149"/>
                </a:lnTo>
                <a:lnTo>
                  <a:pt x="870" y="154"/>
                </a:lnTo>
                <a:lnTo>
                  <a:pt x="872" y="159"/>
                </a:lnTo>
                <a:lnTo>
                  <a:pt x="870" y="164"/>
                </a:lnTo>
                <a:lnTo>
                  <a:pt x="869" y="168"/>
                </a:lnTo>
                <a:lnTo>
                  <a:pt x="869" y="168"/>
                </a:lnTo>
                <a:lnTo>
                  <a:pt x="864" y="172"/>
                </a:lnTo>
                <a:lnTo>
                  <a:pt x="860" y="173"/>
                </a:lnTo>
                <a:lnTo>
                  <a:pt x="860" y="173"/>
                </a:lnTo>
                <a:lnTo>
                  <a:pt x="879" y="183"/>
                </a:lnTo>
                <a:lnTo>
                  <a:pt x="879" y="183"/>
                </a:lnTo>
                <a:lnTo>
                  <a:pt x="878" y="187"/>
                </a:lnTo>
                <a:lnTo>
                  <a:pt x="874" y="194"/>
                </a:lnTo>
                <a:lnTo>
                  <a:pt x="870" y="198"/>
                </a:lnTo>
                <a:lnTo>
                  <a:pt x="868" y="201"/>
                </a:lnTo>
                <a:lnTo>
                  <a:pt x="863" y="203"/>
                </a:lnTo>
                <a:lnTo>
                  <a:pt x="859" y="203"/>
                </a:lnTo>
                <a:lnTo>
                  <a:pt x="854" y="201"/>
                </a:lnTo>
                <a:lnTo>
                  <a:pt x="854" y="201"/>
                </a:lnTo>
                <a:lnTo>
                  <a:pt x="855" y="205"/>
                </a:lnTo>
                <a:lnTo>
                  <a:pt x="854" y="209"/>
                </a:lnTo>
                <a:lnTo>
                  <a:pt x="853" y="213"/>
                </a:lnTo>
                <a:lnTo>
                  <a:pt x="849" y="218"/>
                </a:lnTo>
                <a:lnTo>
                  <a:pt x="849" y="218"/>
                </a:lnTo>
                <a:lnTo>
                  <a:pt x="843" y="226"/>
                </a:lnTo>
                <a:lnTo>
                  <a:pt x="839" y="235"/>
                </a:lnTo>
                <a:lnTo>
                  <a:pt x="837" y="243"/>
                </a:lnTo>
                <a:lnTo>
                  <a:pt x="834" y="247"/>
                </a:lnTo>
                <a:lnTo>
                  <a:pt x="834" y="247"/>
                </a:lnTo>
                <a:lnTo>
                  <a:pt x="831" y="250"/>
                </a:lnTo>
                <a:lnTo>
                  <a:pt x="828" y="251"/>
                </a:lnTo>
                <a:lnTo>
                  <a:pt x="824" y="255"/>
                </a:lnTo>
                <a:lnTo>
                  <a:pt x="819" y="262"/>
                </a:lnTo>
                <a:lnTo>
                  <a:pt x="819" y="262"/>
                </a:lnTo>
                <a:lnTo>
                  <a:pt x="813" y="272"/>
                </a:lnTo>
                <a:lnTo>
                  <a:pt x="810" y="282"/>
                </a:lnTo>
                <a:lnTo>
                  <a:pt x="808" y="291"/>
                </a:lnTo>
                <a:lnTo>
                  <a:pt x="810" y="297"/>
                </a:lnTo>
                <a:lnTo>
                  <a:pt x="810" y="297"/>
                </a:lnTo>
                <a:lnTo>
                  <a:pt x="813" y="313"/>
                </a:lnTo>
                <a:lnTo>
                  <a:pt x="814" y="322"/>
                </a:lnTo>
                <a:lnTo>
                  <a:pt x="814" y="327"/>
                </a:lnTo>
                <a:lnTo>
                  <a:pt x="814" y="327"/>
                </a:lnTo>
                <a:lnTo>
                  <a:pt x="812" y="328"/>
                </a:lnTo>
                <a:lnTo>
                  <a:pt x="810" y="328"/>
                </a:lnTo>
                <a:lnTo>
                  <a:pt x="801" y="328"/>
                </a:lnTo>
                <a:lnTo>
                  <a:pt x="790" y="327"/>
                </a:lnTo>
                <a:lnTo>
                  <a:pt x="790" y="327"/>
                </a:lnTo>
                <a:lnTo>
                  <a:pt x="792" y="330"/>
                </a:lnTo>
                <a:lnTo>
                  <a:pt x="800" y="337"/>
                </a:lnTo>
                <a:lnTo>
                  <a:pt x="802" y="341"/>
                </a:lnTo>
                <a:lnTo>
                  <a:pt x="805" y="346"/>
                </a:lnTo>
                <a:lnTo>
                  <a:pt x="806" y="349"/>
                </a:lnTo>
                <a:lnTo>
                  <a:pt x="805" y="352"/>
                </a:lnTo>
                <a:lnTo>
                  <a:pt x="805" y="352"/>
                </a:lnTo>
                <a:lnTo>
                  <a:pt x="801" y="353"/>
                </a:lnTo>
                <a:lnTo>
                  <a:pt x="797" y="354"/>
                </a:lnTo>
                <a:lnTo>
                  <a:pt x="787" y="354"/>
                </a:lnTo>
                <a:lnTo>
                  <a:pt x="778" y="354"/>
                </a:lnTo>
                <a:lnTo>
                  <a:pt x="776" y="356"/>
                </a:lnTo>
                <a:lnTo>
                  <a:pt x="775" y="357"/>
                </a:lnTo>
                <a:lnTo>
                  <a:pt x="775" y="357"/>
                </a:lnTo>
                <a:lnTo>
                  <a:pt x="767" y="369"/>
                </a:lnTo>
                <a:lnTo>
                  <a:pt x="760" y="382"/>
                </a:lnTo>
                <a:lnTo>
                  <a:pt x="760" y="382"/>
                </a:lnTo>
                <a:lnTo>
                  <a:pt x="755" y="384"/>
                </a:lnTo>
                <a:lnTo>
                  <a:pt x="750" y="385"/>
                </a:lnTo>
                <a:lnTo>
                  <a:pt x="745" y="387"/>
                </a:lnTo>
                <a:lnTo>
                  <a:pt x="745" y="387"/>
                </a:lnTo>
                <a:lnTo>
                  <a:pt x="742" y="387"/>
                </a:lnTo>
                <a:lnTo>
                  <a:pt x="738" y="388"/>
                </a:lnTo>
                <a:lnTo>
                  <a:pt x="730" y="390"/>
                </a:lnTo>
                <a:lnTo>
                  <a:pt x="720" y="397"/>
                </a:lnTo>
                <a:lnTo>
                  <a:pt x="720" y="397"/>
                </a:lnTo>
                <a:lnTo>
                  <a:pt x="714" y="400"/>
                </a:lnTo>
                <a:lnTo>
                  <a:pt x="708" y="402"/>
                </a:lnTo>
                <a:lnTo>
                  <a:pt x="702" y="402"/>
                </a:lnTo>
                <a:lnTo>
                  <a:pt x="697" y="400"/>
                </a:lnTo>
                <a:lnTo>
                  <a:pt x="688" y="398"/>
                </a:lnTo>
                <a:lnTo>
                  <a:pt x="685" y="397"/>
                </a:lnTo>
                <a:lnTo>
                  <a:pt x="685" y="397"/>
                </a:lnTo>
                <a:lnTo>
                  <a:pt x="668" y="390"/>
                </a:lnTo>
                <a:lnTo>
                  <a:pt x="656" y="387"/>
                </a:lnTo>
                <a:lnTo>
                  <a:pt x="652" y="385"/>
                </a:lnTo>
                <a:lnTo>
                  <a:pt x="651" y="387"/>
                </a:lnTo>
                <a:lnTo>
                  <a:pt x="651" y="387"/>
                </a:lnTo>
                <a:lnTo>
                  <a:pt x="648" y="405"/>
                </a:lnTo>
                <a:lnTo>
                  <a:pt x="646" y="422"/>
                </a:lnTo>
                <a:lnTo>
                  <a:pt x="646" y="422"/>
                </a:lnTo>
                <a:lnTo>
                  <a:pt x="687" y="423"/>
                </a:lnTo>
                <a:lnTo>
                  <a:pt x="718" y="423"/>
                </a:lnTo>
                <a:lnTo>
                  <a:pt x="731" y="423"/>
                </a:lnTo>
                <a:lnTo>
                  <a:pt x="740" y="422"/>
                </a:lnTo>
                <a:lnTo>
                  <a:pt x="740" y="422"/>
                </a:lnTo>
                <a:lnTo>
                  <a:pt x="762" y="417"/>
                </a:lnTo>
                <a:lnTo>
                  <a:pt x="790" y="412"/>
                </a:lnTo>
                <a:lnTo>
                  <a:pt x="790" y="412"/>
                </a:lnTo>
                <a:lnTo>
                  <a:pt x="806" y="410"/>
                </a:lnTo>
                <a:lnTo>
                  <a:pt x="823" y="412"/>
                </a:lnTo>
                <a:lnTo>
                  <a:pt x="839" y="412"/>
                </a:lnTo>
                <a:lnTo>
                  <a:pt x="849" y="412"/>
                </a:lnTo>
                <a:lnTo>
                  <a:pt x="849" y="412"/>
                </a:lnTo>
                <a:lnTo>
                  <a:pt x="854" y="410"/>
                </a:lnTo>
                <a:lnTo>
                  <a:pt x="859" y="410"/>
                </a:lnTo>
                <a:lnTo>
                  <a:pt x="863" y="410"/>
                </a:lnTo>
                <a:lnTo>
                  <a:pt x="867" y="413"/>
                </a:lnTo>
                <a:lnTo>
                  <a:pt x="879" y="422"/>
                </a:lnTo>
                <a:lnTo>
                  <a:pt x="879" y="422"/>
                </a:lnTo>
                <a:lnTo>
                  <a:pt x="900" y="441"/>
                </a:lnTo>
                <a:lnTo>
                  <a:pt x="908" y="449"/>
                </a:lnTo>
                <a:lnTo>
                  <a:pt x="914" y="456"/>
                </a:lnTo>
                <a:lnTo>
                  <a:pt x="914" y="456"/>
                </a:lnTo>
                <a:lnTo>
                  <a:pt x="915" y="460"/>
                </a:lnTo>
                <a:lnTo>
                  <a:pt x="917" y="466"/>
                </a:lnTo>
                <a:lnTo>
                  <a:pt x="920" y="481"/>
                </a:lnTo>
                <a:lnTo>
                  <a:pt x="921" y="496"/>
                </a:lnTo>
                <a:lnTo>
                  <a:pt x="924" y="506"/>
                </a:lnTo>
                <a:lnTo>
                  <a:pt x="924" y="506"/>
                </a:lnTo>
                <a:lnTo>
                  <a:pt x="924" y="514"/>
                </a:lnTo>
                <a:lnTo>
                  <a:pt x="924" y="523"/>
                </a:lnTo>
                <a:lnTo>
                  <a:pt x="924" y="541"/>
                </a:lnTo>
                <a:lnTo>
                  <a:pt x="924" y="541"/>
                </a:lnTo>
                <a:lnTo>
                  <a:pt x="925" y="548"/>
                </a:lnTo>
                <a:lnTo>
                  <a:pt x="926" y="556"/>
                </a:lnTo>
                <a:lnTo>
                  <a:pt x="925" y="558"/>
                </a:lnTo>
                <a:lnTo>
                  <a:pt x="924" y="558"/>
                </a:lnTo>
                <a:lnTo>
                  <a:pt x="919" y="558"/>
                </a:lnTo>
                <a:lnTo>
                  <a:pt x="914" y="556"/>
                </a:lnTo>
                <a:lnTo>
                  <a:pt x="910" y="555"/>
                </a:lnTo>
                <a:lnTo>
                  <a:pt x="910" y="555"/>
                </a:lnTo>
                <a:lnTo>
                  <a:pt x="927" y="592"/>
                </a:lnTo>
                <a:lnTo>
                  <a:pt x="944" y="630"/>
                </a:lnTo>
                <a:lnTo>
                  <a:pt x="944" y="630"/>
                </a:lnTo>
                <a:lnTo>
                  <a:pt x="978" y="620"/>
                </a:lnTo>
                <a:lnTo>
                  <a:pt x="978" y="620"/>
                </a:lnTo>
                <a:lnTo>
                  <a:pt x="983" y="623"/>
                </a:lnTo>
                <a:lnTo>
                  <a:pt x="993" y="629"/>
                </a:lnTo>
                <a:lnTo>
                  <a:pt x="1022" y="650"/>
                </a:lnTo>
                <a:lnTo>
                  <a:pt x="1037" y="663"/>
                </a:lnTo>
                <a:lnTo>
                  <a:pt x="1050" y="674"/>
                </a:lnTo>
                <a:lnTo>
                  <a:pt x="1060" y="684"/>
                </a:lnTo>
                <a:lnTo>
                  <a:pt x="1063" y="688"/>
                </a:lnTo>
                <a:lnTo>
                  <a:pt x="1064" y="690"/>
                </a:lnTo>
                <a:lnTo>
                  <a:pt x="1064" y="690"/>
                </a:lnTo>
                <a:lnTo>
                  <a:pt x="1064" y="696"/>
                </a:lnTo>
                <a:lnTo>
                  <a:pt x="1063" y="706"/>
                </a:lnTo>
                <a:lnTo>
                  <a:pt x="1059" y="729"/>
                </a:lnTo>
                <a:lnTo>
                  <a:pt x="1053" y="760"/>
                </a:lnTo>
                <a:lnTo>
                  <a:pt x="847" y="826"/>
                </a:lnTo>
                <a:lnTo>
                  <a:pt x="777" y="746"/>
                </a:lnTo>
                <a:lnTo>
                  <a:pt x="777" y="676"/>
                </a:lnTo>
                <a:lnTo>
                  <a:pt x="844" y="658"/>
                </a:lnTo>
                <a:lnTo>
                  <a:pt x="844" y="658"/>
                </a:lnTo>
                <a:lnTo>
                  <a:pt x="875" y="555"/>
                </a:lnTo>
                <a:lnTo>
                  <a:pt x="875" y="555"/>
                </a:lnTo>
                <a:lnTo>
                  <a:pt x="874" y="556"/>
                </a:lnTo>
                <a:lnTo>
                  <a:pt x="874" y="556"/>
                </a:lnTo>
                <a:lnTo>
                  <a:pt x="865" y="556"/>
                </a:lnTo>
                <a:lnTo>
                  <a:pt x="859" y="556"/>
                </a:lnTo>
                <a:lnTo>
                  <a:pt x="854" y="556"/>
                </a:lnTo>
                <a:lnTo>
                  <a:pt x="854" y="556"/>
                </a:lnTo>
                <a:lnTo>
                  <a:pt x="852" y="556"/>
                </a:lnTo>
                <a:lnTo>
                  <a:pt x="850" y="557"/>
                </a:lnTo>
                <a:lnTo>
                  <a:pt x="847" y="561"/>
                </a:lnTo>
                <a:lnTo>
                  <a:pt x="844" y="563"/>
                </a:lnTo>
                <a:lnTo>
                  <a:pt x="842" y="564"/>
                </a:lnTo>
                <a:lnTo>
                  <a:pt x="838" y="566"/>
                </a:lnTo>
                <a:lnTo>
                  <a:pt x="834" y="566"/>
                </a:lnTo>
                <a:lnTo>
                  <a:pt x="834" y="566"/>
                </a:lnTo>
                <a:lnTo>
                  <a:pt x="821" y="563"/>
                </a:lnTo>
                <a:lnTo>
                  <a:pt x="806" y="560"/>
                </a:lnTo>
                <a:lnTo>
                  <a:pt x="793" y="555"/>
                </a:lnTo>
                <a:lnTo>
                  <a:pt x="790" y="553"/>
                </a:lnTo>
                <a:lnTo>
                  <a:pt x="790" y="551"/>
                </a:lnTo>
                <a:lnTo>
                  <a:pt x="790" y="551"/>
                </a:lnTo>
                <a:lnTo>
                  <a:pt x="788" y="551"/>
                </a:lnTo>
                <a:lnTo>
                  <a:pt x="787" y="551"/>
                </a:lnTo>
                <a:lnTo>
                  <a:pt x="783" y="555"/>
                </a:lnTo>
                <a:lnTo>
                  <a:pt x="769" y="568"/>
                </a:lnTo>
                <a:lnTo>
                  <a:pt x="752" y="584"/>
                </a:lnTo>
                <a:lnTo>
                  <a:pt x="740" y="596"/>
                </a:lnTo>
                <a:lnTo>
                  <a:pt x="740" y="596"/>
                </a:lnTo>
                <a:close/>
                <a:moveTo>
                  <a:pt x="890" y="543"/>
                </a:moveTo>
                <a:lnTo>
                  <a:pt x="890" y="543"/>
                </a:lnTo>
                <a:lnTo>
                  <a:pt x="889" y="546"/>
                </a:lnTo>
                <a:lnTo>
                  <a:pt x="889" y="546"/>
                </a:lnTo>
                <a:lnTo>
                  <a:pt x="886" y="548"/>
                </a:lnTo>
                <a:lnTo>
                  <a:pt x="858" y="654"/>
                </a:lnTo>
                <a:lnTo>
                  <a:pt x="930" y="634"/>
                </a:lnTo>
                <a:lnTo>
                  <a:pt x="890" y="5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1D7F33B-C712-434F-A1B6-887DCA1B2100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酔っ払いのシルエット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879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310FCB2-7569-46A4-8A3F-1768B4B6A26C}"/>
              </a:ext>
            </a:extLst>
          </p:cNvPr>
          <p:cNvSpPr>
            <a:spLocks noEditPoints="1"/>
          </p:cNvSpPr>
          <p:nvPr/>
        </p:nvSpPr>
        <p:spPr bwMode="auto">
          <a:xfrm>
            <a:off x="4060027" y="969413"/>
            <a:ext cx="1785946" cy="2453237"/>
          </a:xfrm>
          <a:custGeom>
            <a:avLst/>
            <a:gdLst>
              <a:gd name="T0" fmla="*/ 388 w 1464"/>
              <a:gd name="T1" fmla="*/ 184 h 2011"/>
              <a:gd name="T2" fmla="*/ 393 w 1464"/>
              <a:gd name="T3" fmla="*/ 225 h 2011"/>
              <a:gd name="T4" fmla="*/ 447 w 1464"/>
              <a:gd name="T5" fmla="*/ 270 h 2011"/>
              <a:gd name="T6" fmla="*/ 458 w 1464"/>
              <a:gd name="T7" fmla="*/ 266 h 2011"/>
              <a:gd name="T8" fmla="*/ 556 w 1464"/>
              <a:gd name="T9" fmla="*/ 360 h 2011"/>
              <a:gd name="T10" fmla="*/ 412 w 1464"/>
              <a:gd name="T11" fmla="*/ 395 h 2011"/>
              <a:gd name="T12" fmla="*/ 303 w 1464"/>
              <a:gd name="T13" fmla="*/ 414 h 2011"/>
              <a:gd name="T14" fmla="*/ 199 w 1464"/>
              <a:gd name="T15" fmla="*/ 459 h 2011"/>
              <a:gd name="T16" fmla="*/ 169 w 1464"/>
              <a:gd name="T17" fmla="*/ 504 h 2011"/>
              <a:gd name="T18" fmla="*/ 213 w 1464"/>
              <a:gd name="T19" fmla="*/ 556 h 2011"/>
              <a:gd name="T20" fmla="*/ 156 w 1464"/>
              <a:gd name="T21" fmla="*/ 719 h 2011"/>
              <a:gd name="T22" fmla="*/ 5 w 1464"/>
              <a:gd name="T23" fmla="*/ 822 h 2011"/>
              <a:gd name="T24" fmla="*/ 243 w 1464"/>
              <a:gd name="T25" fmla="*/ 544 h 2011"/>
              <a:gd name="T26" fmla="*/ 298 w 1464"/>
              <a:gd name="T27" fmla="*/ 554 h 2011"/>
              <a:gd name="T28" fmla="*/ 408 w 1464"/>
              <a:gd name="T29" fmla="*/ 557 h 2011"/>
              <a:gd name="T30" fmla="*/ 581 w 1464"/>
              <a:gd name="T31" fmla="*/ 534 h 2011"/>
              <a:gd name="T32" fmla="*/ 696 w 1464"/>
              <a:gd name="T33" fmla="*/ 515 h 2011"/>
              <a:gd name="T34" fmla="*/ 804 w 1464"/>
              <a:gd name="T35" fmla="*/ 439 h 2011"/>
              <a:gd name="T36" fmla="*/ 854 w 1464"/>
              <a:gd name="T37" fmla="*/ 569 h 2011"/>
              <a:gd name="T38" fmla="*/ 948 w 1464"/>
              <a:gd name="T39" fmla="*/ 723 h 2011"/>
              <a:gd name="T40" fmla="*/ 913 w 1464"/>
              <a:gd name="T41" fmla="*/ 902 h 2011"/>
              <a:gd name="T42" fmla="*/ 908 w 1464"/>
              <a:gd name="T43" fmla="*/ 961 h 2011"/>
              <a:gd name="T44" fmla="*/ 804 w 1464"/>
              <a:gd name="T45" fmla="*/ 1250 h 2011"/>
              <a:gd name="T46" fmla="*/ 784 w 1464"/>
              <a:gd name="T47" fmla="*/ 1310 h 2011"/>
              <a:gd name="T48" fmla="*/ 814 w 1464"/>
              <a:gd name="T49" fmla="*/ 1394 h 2011"/>
              <a:gd name="T50" fmla="*/ 797 w 1464"/>
              <a:gd name="T51" fmla="*/ 1695 h 2011"/>
              <a:gd name="T52" fmla="*/ 755 w 1464"/>
              <a:gd name="T53" fmla="*/ 1769 h 2011"/>
              <a:gd name="T54" fmla="*/ 639 w 1464"/>
              <a:gd name="T55" fmla="*/ 1886 h 2011"/>
              <a:gd name="T56" fmla="*/ 586 w 1464"/>
              <a:gd name="T57" fmla="*/ 1926 h 2011"/>
              <a:gd name="T58" fmla="*/ 612 w 1464"/>
              <a:gd name="T59" fmla="*/ 1961 h 2011"/>
              <a:gd name="T60" fmla="*/ 866 w 1464"/>
              <a:gd name="T61" fmla="*/ 1951 h 2011"/>
              <a:gd name="T62" fmla="*/ 928 w 1464"/>
              <a:gd name="T63" fmla="*/ 1929 h 2011"/>
              <a:gd name="T64" fmla="*/ 942 w 1464"/>
              <a:gd name="T65" fmla="*/ 1893 h 2011"/>
              <a:gd name="T66" fmla="*/ 968 w 1464"/>
              <a:gd name="T67" fmla="*/ 1886 h 2011"/>
              <a:gd name="T68" fmla="*/ 1035 w 1464"/>
              <a:gd name="T69" fmla="*/ 1765 h 2011"/>
              <a:gd name="T70" fmla="*/ 1163 w 1464"/>
              <a:gd name="T71" fmla="*/ 1786 h 2011"/>
              <a:gd name="T72" fmla="*/ 1188 w 1464"/>
              <a:gd name="T73" fmla="*/ 1854 h 2011"/>
              <a:gd name="T74" fmla="*/ 1186 w 1464"/>
              <a:gd name="T75" fmla="*/ 1883 h 2011"/>
              <a:gd name="T76" fmla="*/ 1124 w 1464"/>
              <a:gd name="T77" fmla="*/ 1952 h 2011"/>
              <a:gd name="T78" fmla="*/ 1114 w 1464"/>
              <a:gd name="T79" fmla="*/ 1983 h 2011"/>
              <a:gd name="T80" fmla="*/ 1395 w 1464"/>
              <a:gd name="T81" fmla="*/ 1961 h 2011"/>
              <a:gd name="T82" fmla="*/ 1461 w 1464"/>
              <a:gd name="T83" fmla="*/ 1935 h 2011"/>
              <a:gd name="T84" fmla="*/ 1445 w 1464"/>
              <a:gd name="T85" fmla="*/ 1866 h 2011"/>
              <a:gd name="T86" fmla="*/ 1345 w 1464"/>
              <a:gd name="T87" fmla="*/ 1618 h 2011"/>
              <a:gd name="T88" fmla="*/ 1349 w 1464"/>
              <a:gd name="T89" fmla="*/ 1209 h 2011"/>
              <a:gd name="T90" fmla="*/ 1390 w 1464"/>
              <a:gd name="T91" fmla="*/ 1046 h 2011"/>
              <a:gd name="T92" fmla="*/ 1427 w 1464"/>
              <a:gd name="T93" fmla="*/ 986 h 2011"/>
              <a:gd name="T94" fmla="*/ 1445 w 1464"/>
              <a:gd name="T95" fmla="*/ 679 h 2011"/>
              <a:gd name="T96" fmla="*/ 1330 w 1464"/>
              <a:gd name="T97" fmla="*/ 434 h 2011"/>
              <a:gd name="T98" fmla="*/ 1077 w 1464"/>
              <a:gd name="T99" fmla="*/ 143 h 2011"/>
              <a:gd name="T100" fmla="*/ 892 w 1464"/>
              <a:gd name="T101" fmla="*/ 87 h 2011"/>
              <a:gd name="T102" fmla="*/ 784 w 1464"/>
              <a:gd name="T103" fmla="*/ 91 h 2011"/>
              <a:gd name="T104" fmla="*/ 704 w 1464"/>
              <a:gd name="T105" fmla="*/ 45 h 2011"/>
              <a:gd name="T106" fmla="*/ 643 w 1464"/>
              <a:gd name="T107" fmla="*/ 18 h 2011"/>
              <a:gd name="T108" fmla="*/ 586 w 1464"/>
              <a:gd name="T109" fmla="*/ 0 h 2011"/>
              <a:gd name="T110" fmla="*/ 506 w 1464"/>
              <a:gd name="T111" fmla="*/ 17 h 2011"/>
              <a:gd name="T112" fmla="*/ 459 w 1464"/>
              <a:gd name="T113" fmla="*/ 48 h 2011"/>
              <a:gd name="T114" fmla="*/ 263 w 1464"/>
              <a:gd name="T115" fmla="*/ 499 h 2011"/>
              <a:gd name="T116" fmla="*/ 170 w 1464"/>
              <a:gd name="T117" fmla="*/ 720 h 2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64" h="2011">
                <a:moveTo>
                  <a:pt x="447" y="91"/>
                </a:moveTo>
                <a:lnTo>
                  <a:pt x="447" y="91"/>
                </a:lnTo>
                <a:lnTo>
                  <a:pt x="429" y="116"/>
                </a:lnTo>
                <a:lnTo>
                  <a:pt x="402" y="156"/>
                </a:lnTo>
                <a:lnTo>
                  <a:pt x="402" y="156"/>
                </a:lnTo>
                <a:lnTo>
                  <a:pt x="393" y="171"/>
                </a:lnTo>
                <a:lnTo>
                  <a:pt x="388" y="184"/>
                </a:lnTo>
                <a:lnTo>
                  <a:pt x="386" y="191"/>
                </a:lnTo>
                <a:lnTo>
                  <a:pt x="386" y="197"/>
                </a:lnTo>
                <a:lnTo>
                  <a:pt x="386" y="204"/>
                </a:lnTo>
                <a:lnTo>
                  <a:pt x="387" y="211"/>
                </a:lnTo>
                <a:lnTo>
                  <a:pt x="387" y="211"/>
                </a:lnTo>
                <a:lnTo>
                  <a:pt x="390" y="218"/>
                </a:lnTo>
                <a:lnTo>
                  <a:pt x="393" y="225"/>
                </a:lnTo>
                <a:lnTo>
                  <a:pt x="402" y="239"/>
                </a:lnTo>
                <a:lnTo>
                  <a:pt x="412" y="255"/>
                </a:lnTo>
                <a:lnTo>
                  <a:pt x="412" y="255"/>
                </a:lnTo>
                <a:lnTo>
                  <a:pt x="423" y="262"/>
                </a:lnTo>
                <a:lnTo>
                  <a:pt x="434" y="266"/>
                </a:lnTo>
                <a:lnTo>
                  <a:pt x="441" y="269"/>
                </a:lnTo>
                <a:lnTo>
                  <a:pt x="447" y="270"/>
                </a:lnTo>
                <a:lnTo>
                  <a:pt x="447" y="270"/>
                </a:lnTo>
                <a:lnTo>
                  <a:pt x="452" y="270"/>
                </a:lnTo>
                <a:lnTo>
                  <a:pt x="454" y="269"/>
                </a:lnTo>
                <a:lnTo>
                  <a:pt x="455" y="268"/>
                </a:lnTo>
                <a:lnTo>
                  <a:pt x="455" y="266"/>
                </a:lnTo>
                <a:lnTo>
                  <a:pt x="457" y="265"/>
                </a:lnTo>
                <a:lnTo>
                  <a:pt x="458" y="266"/>
                </a:lnTo>
                <a:lnTo>
                  <a:pt x="467" y="275"/>
                </a:lnTo>
                <a:lnTo>
                  <a:pt x="467" y="275"/>
                </a:lnTo>
                <a:lnTo>
                  <a:pt x="482" y="291"/>
                </a:lnTo>
                <a:lnTo>
                  <a:pt x="491" y="300"/>
                </a:lnTo>
                <a:lnTo>
                  <a:pt x="541" y="340"/>
                </a:lnTo>
                <a:lnTo>
                  <a:pt x="556" y="360"/>
                </a:lnTo>
                <a:lnTo>
                  <a:pt x="556" y="360"/>
                </a:lnTo>
                <a:lnTo>
                  <a:pt x="519" y="371"/>
                </a:lnTo>
                <a:lnTo>
                  <a:pt x="489" y="380"/>
                </a:lnTo>
                <a:lnTo>
                  <a:pt x="467" y="385"/>
                </a:lnTo>
                <a:lnTo>
                  <a:pt x="467" y="385"/>
                </a:lnTo>
                <a:lnTo>
                  <a:pt x="444" y="390"/>
                </a:lnTo>
                <a:lnTo>
                  <a:pt x="412" y="395"/>
                </a:lnTo>
                <a:lnTo>
                  <a:pt x="412" y="395"/>
                </a:lnTo>
                <a:lnTo>
                  <a:pt x="385" y="400"/>
                </a:lnTo>
                <a:lnTo>
                  <a:pt x="359" y="403"/>
                </a:lnTo>
                <a:lnTo>
                  <a:pt x="339" y="408"/>
                </a:lnTo>
                <a:lnTo>
                  <a:pt x="328" y="409"/>
                </a:lnTo>
                <a:lnTo>
                  <a:pt x="328" y="409"/>
                </a:lnTo>
                <a:lnTo>
                  <a:pt x="315" y="411"/>
                </a:lnTo>
                <a:lnTo>
                  <a:pt x="303" y="414"/>
                </a:lnTo>
                <a:lnTo>
                  <a:pt x="303" y="414"/>
                </a:lnTo>
                <a:lnTo>
                  <a:pt x="297" y="418"/>
                </a:lnTo>
                <a:lnTo>
                  <a:pt x="290" y="423"/>
                </a:lnTo>
                <a:lnTo>
                  <a:pt x="283" y="429"/>
                </a:lnTo>
                <a:lnTo>
                  <a:pt x="238" y="429"/>
                </a:lnTo>
                <a:lnTo>
                  <a:pt x="199" y="459"/>
                </a:lnTo>
                <a:lnTo>
                  <a:pt x="199" y="459"/>
                </a:lnTo>
                <a:lnTo>
                  <a:pt x="186" y="474"/>
                </a:lnTo>
                <a:lnTo>
                  <a:pt x="177" y="487"/>
                </a:lnTo>
                <a:lnTo>
                  <a:pt x="175" y="492"/>
                </a:lnTo>
                <a:lnTo>
                  <a:pt x="174" y="494"/>
                </a:lnTo>
                <a:lnTo>
                  <a:pt x="174" y="494"/>
                </a:lnTo>
                <a:lnTo>
                  <a:pt x="173" y="498"/>
                </a:lnTo>
                <a:lnTo>
                  <a:pt x="169" y="504"/>
                </a:lnTo>
                <a:lnTo>
                  <a:pt x="169" y="506"/>
                </a:lnTo>
                <a:lnTo>
                  <a:pt x="169" y="510"/>
                </a:lnTo>
                <a:lnTo>
                  <a:pt x="170" y="514"/>
                </a:lnTo>
                <a:lnTo>
                  <a:pt x="174" y="519"/>
                </a:lnTo>
                <a:lnTo>
                  <a:pt x="209" y="554"/>
                </a:lnTo>
                <a:lnTo>
                  <a:pt x="209" y="554"/>
                </a:lnTo>
                <a:lnTo>
                  <a:pt x="213" y="556"/>
                </a:lnTo>
                <a:lnTo>
                  <a:pt x="218" y="559"/>
                </a:lnTo>
                <a:lnTo>
                  <a:pt x="223" y="559"/>
                </a:lnTo>
                <a:lnTo>
                  <a:pt x="223" y="559"/>
                </a:lnTo>
                <a:lnTo>
                  <a:pt x="230" y="557"/>
                </a:lnTo>
                <a:lnTo>
                  <a:pt x="230" y="557"/>
                </a:lnTo>
                <a:lnTo>
                  <a:pt x="156" y="719"/>
                </a:lnTo>
                <a:lnTo>
                  <a:pt x="156" y="719"/>
                </a:lnTo>
                <a:lnTo>
                  <a:pt x="134" y="717"/>
                </a:lnTo>
                <a:lnTo>
                  <a:pt x="134" y="717"/>
                </a:lnTo>
                <a:lnTo>
                  <a:pt x="127" y="718"/>
                </a:lnTo>
                <a:lnTo>
                  <a:pt x="110" y="721"/>
                </a:lnTo>
                <a:lnTo>
                  <a:pt x="65" y="736"/>
                </a:lnTo>
                <a:lnTo>
                  <a:pt x="0" y="758"/>
                </a:lnTo>
                <a:lnTo>
                  <a:pt x="5" y="822"/>
                </a:lnTo>
                <a:lnTo>
                  <a:pt x="392" y="857"/>
                </a:lnTo>
                <a:lnTo>
                  <a:pt x="491" y="807"/>
                </a:lnTo>
                <a:lnTo>
                  <a:pt x="486" y="748"/>
                </a:lnTo>
                <a:lnTo>
                  <a:pt x="486" y="748"/>
                </a:lnTo>
                <a:lnTo>
                  <a:pt x="382" y="739"/>
                </a:lnTo>
                <a:lnTo>
                  <a:pt x="242" y="545"/>
                </a:lnTo>
                <a:lnTo>
                  <a:pt x="243" y="544"/>
                </a:lnTo>
                <a:lnTo>
                  <a:pt x="258" y="544"/>
                </a:lnTo>
                <a:lnTo>
                  <a:pt x="258" y="544"/>
                </a:lnTo>
                <a:lnTo>
                  <a:pt x="268" y="542"/>
                </a:lnTo>
                <a:lnTo>
                  <a:pt x="277" y="541"/>
                </a:lnTo>
                <a:lnTo>
                  <a:pt x="283" y="539"/>
                </a:lnTo>
                <a:lnTo>
                  <a:pt x="283" y="554"/>
                </a:lnTo>
                <a:lnTo>
                  <a:pt x="298" y="554"/>
                </a:lnTo>
                <a:lnTo>
                  <a:pt x="308" y="569"/>
                </a:lnTo>
                <a:lnTo>
                  <a:pt x="308" y="569"/>
                </a:lnTo>
                <a:lnTo>
                  <a:pt x="336" y="564"/>
                </a:lnTo>
                <a:lnTo>
                  <a:pt x="362" y="560"/>
                </a:lnTo>
                <a:lnTo>
                  <a:pt x="387" y="559"/>
                </a:lnTo>
                <a:lnTo>
                  <a:pt x="387" y="559"/>
                </a:lnTo>
                <a:lnTo>
                  <a:pt x="408" y="557"/>
                </a:lnTo>
                <a:lnTo>
                  <a:pt x="431" y="555"/>
                </a:lnTo>
                <a:lnTo>
                  <a:pt x="452" y="552"/>
                </a:lnTo>
                <a:lnTo>
                  <a:pt x="477" y="549"/>
                </a:lnTo>
                <a:lnTo>
                  <a:pt x="477" y="549"/>
                </a:lnTo>
                <a:lnTo>
                  <a:pt x="536" y="541"/>
                </a:lnTo>
                <a:lnTo>
                  <a:pt x="581" y="534"/>
                </a:lnTo>
                <a:lnTo>
                  <a:pt x="581" y="534"/>
                </a:lnTo>
                <a:lnTo>
                  <a:pt x="627" y="529"/>
                </a:lnTo>
                <a:lnTo>
                  <a:pt x="653" y="526"/>
                </a:lnTo>
                <a:lnTo>
                  <a:pt x="665" y="524"/>
                </a:lnTo>
                <a:lnTo>
                  <a:pt x="665" y="524"/>
                </a:lnTo>
                <a:lnTo>
                  <a:pt x="671" y="521"/>
                </a:lnTo>
                <a:lnTo>
                  <a:pt x="684" y="519"/>
                </a:lnTo>
                <a:lnTo>
                  <a:pt x="696" y="515"/>
                </a:lnTo>
                <a:lnTo>
                  <a:pt x="704" y="513"/>
                </a:lnTo>
                <a:lnTo>
                  <a:pt x="710" y="509"/>
                </a:lnTo>
                <a:lnTo>
                  <a:pt x="710" y="509"/>
                </a:lnTo>
                <a:lnTo>
                  <a:pt x="731" y="494"/>
                </a:lnTo>
                <a:lnTo>
                  <a:pt x="763" y="470"/>
                </a:lnTo>
                <a:lnTo>
                  <a:pt x="804" y="439"/>
                </a:lnTo>
                <a:lnTo>
                  <a:pt x="804" y="439"/>
                </a:lnTo>
                <a:lnTo>
                  <a:pt x="809" y="457"/>
                </a:lnTo>
                <a:lnTo>
                  <a:pt x="822" y="495"/>
                </a:lnTo>
                <a:lnTo>
                  <a:pt x="829" y="518"/>
                </a:lnTo>
                <a:lnTo>
                  <a:pt x="838" y="539"/>
                </a:lnTo>
                <a:lnTo>
                  <a:pt x="845" y="556"/>
                </a:lnTo>
                <a:lnTo>
                  <a:pt x="850" y="564"/>
                </a:lnTo>
                <a:lnTo>
                  <a:pt x="854" y="569"/>
                </a:lnTo>
                <a:lnTo>
                  <a:pt x="854" y="569"/>
                </a:lnTo>
                <a:lnTo>
                  <a:pt x="864" y="581"/>
                </a:lnTo>
                <a:lnTo>
                  <a:pt x="877" y="601"/>
                </a:lnTo>
                <a:lnTo>
                  <a:pt x="908" y="651"/>
                </a:lnTo>
                <a:lnTo>
                  <a:pt x="936" y="698"/>
                </a:lnTo>
                <a:lnTo>
                  <a:pt x="948" y="723"/>
                </a:lnTo>
                <a:lnTo>
                  <a:pt x="948" y="723"/>
                </a:lnTo>
                <a:lnTo>
                  <a:pt x="948" y="730"/>
                </a:lnTo>
                <a:lnTo>
                  <a:pt x="948" y="746"/>
                </a:lnTo>
                <a:lnTo>
                  <a:pt x="947" y="791"/>
                </a:lnTo>
                <a:lnTo>
                  <a:pt x="943" y="852"/>
                </a:lnTo>
                <a:lnTo>
                  <a:pt x="943" y="852"/>
                </a:lnTo>
                <a:lnTo>
                  <a:pt x="933" y="868"/>
                </a:lnTo>
                <a:lnTo>
                  <a:pt x="913" y="902"/>
                </a:lnTo>
                <a:lnTo>
                  <a:pt x="903" y="922"/>
                </a:lnTo>
                <a:lnTo>
                  <a:pt x="896" y="938"/>
                </a:lnTo>
                <a:lnTo>
                  <a:pt x="892" y="950"/>
                </a:lnTo>
                <a:lnTo>
                  <a:pt x="892" y="954"/>
                </a:lnTo>
                <a:lnTo>
                  <a:pt x="894" y="956"/>
                </a:lnTo>
                <a:lnTo>
                  <a:pt x="894" y="956"/>
                </a:lnTo>
                <a:lnTo>
                  <a:pt x="908" y="961"/>
                </a:lnTo>
                <a:lnTo>
                  <a:pt x="931" y="965"/>
                </a:lnTo>
                <a:lnTo>
                  <a:pt x="958" y="971"/>
                </a:lnTo>
                <a:lnTo>
                  <a:pt x="958" y="971"/>
                </a:lnTo>
                <a:lnTo>
                  <a:pt x="887" y="1101"/>
                </a:lnTo>
                <a:lnTo>
                  <a:pt x="835" y="1196"/>
                </a:lnTo>
                <a:lnTo>
                  <a:pt x="804" y="1250"/>
                </a:lnTo>
                <a:lnTo>
                  <a:pt x="804" y="1250"/>
                </a:lnTo>
                <a:lnTo>
                  <a:pt x="794" y="1266"/>
                </a:lnTo>
                <a:lnTo>
                  <a:pt x="787" y="1281"/>
                </a:lnTo>
                <a:lnTo>
                  <a:pt x="786" y="1287"/>
                </a:lnTo>
                <a:lnTo>
                  <a:pt x="784" y="1295"/>
                </a:lnTo>
                <a:lnTo>
                  <a:pt x="784" y="1302"/>
                </a:lnTo>
                <a:lnTo>
                  <a:pt x="784" y="1310"/>
                </a:lnTo>
                <a:lnTo>
                  <a:pt x="784" y="1310"/>
                </a:lnTo>
                <a:lnTo>
                  <a:pt x="787" y="1319"/>
                </a:lnTo>
                <a:lnTo>
                  <a:pt x="789" y="1331"/>
                </a:lnTo>
                <a:lnTo>
                  <a:pt x="799" y="1356"/>
                </a:lnTo>
                <a:lnTo>
                  <a:pt x="809" y="1378"/>
                </a:lnTo>
                <a:lnTo>
                  <a:pt x="812" y="1388"/>
                </a:lnTo>
                <a:lnTo>
                  <a:pt x="814" y="1394"/>
                </a:lnTo>
                <a:lnTo>
                  <a:pt x="814" y="1394"/>
                </a:lnTo>
                <a:lnTo>
                  <a:pt x="814" y="1410"/>
                </a:lnTo>
                <a:lnTo>
                  <a:pt x="814" y="1443"/>
                </a:lnTo>
                <a:lnTo>
                  <a:pt x="810" y="1536"/>
                </a:lnTo>
                <a:lnTo>
                  <a:pt x="804" y="1677"/>
                </a:lnTo>
                <a:lnTo>
                  <a:pt x="804" y="1677"/>
                </a:lnTo>
                <a:lnTo>
                  <a:pt x="802" y="1684"/>
                </a:lnTo>
                <a:lnTo>
                  <a:pt x="797" y="1695"/>
                </a:lnTo>
                <a:lnTo>
                  <a:pt x="782" y="1720"/>
                </a:lnTo>
                <a:lnTo>
                  <a:pt x="766" y="1745"/>
                </a:lnTo>
                <a:lnTo>
                  <a:pt x="762" y="1753"/>
                </a:lnTo>
                <a:lnTo>
                  <a:pt x="759" y="1757"/>
                </a:lnTo>
                <a:lnTo>
                  <a:pt x="759" y="1757"/>
                </a:lnTo>
                <a:lnTo>
                  <a:pt x="758" y="1761"/>
                </a:lnTo>
                <a:lnTo>
                  <a:pt x="755" y="1769"/>
                </a:lnTo>
                <a:lnTo>
                  <a:pt x="742" y="1791"/>
                </a:lnTo>
                <a:lnTo>
                  <a:pt x="725" y="1822"/>
                </a:lnTo>
                <a:lnTo>
                  <a:pt x="735" y="1822"/>
                </a:lnTo>
                <a:lnTo>
                  <a:pt x="735" y="1822"/>
                </a:lnTo>
                <a:lnTo>
                  <a:pt x="689" y="1854"/>
                </a:lnTo>
                <a:lnTo>
                  <a:pt x="653" y="1879"/>
                </a:lnTo>
                <a:lnTo>
                  <a:pt x="639" y="1886"/>
                </a:lnTo>
                <a:lnTo>
                  <a:pt x="630" y="1891"/>
                </a:lnTo>
                <a:lnTo>
                  <a:pt x="630" y="1891"/>
                </a:lnTo>
                <a:lnTo>
                  <a:pt x="617" y="1898"/>
                </a:lnTo>
                <a:lnTo>
                  <a:pt x="601" y="1909"/>
                </a:lnTo>
                <a:lnTo>
                  <a:pt x="593" y="1915"/>
                </a:lnTo>
                <a:lnTo>
                  <a:pt x="588" y="1920"/>
                </a:lnTo>
                <a:lnTo>
                  <a:pt x="586" y="1926"/>
                </a:lnTo>
                <a:lnTo>
                  <a:pt x="585" y="1929"/>
                </a:lnTo>
                <a:lnTo>
                  <a:pt x="586" y="1931"/>
                </a:lnTo>
                <a:lnTo>
                  <a:pt x="586" y="1931"/>
                </a:lnTo>
                <a:lnTo>
                  <a:pt x="592" y="1941"/>
                </a:lnTo>
                <a:lnTo>
                  <a:pt x="601" y="1952"/>
                </a:lnTo>
                <a:lnTo>
                  <a:pt x="606" y="1957"/>
                </a:lnTo>
                <a:lnTo>
                  <a:pt x="612" y="1961"/>
                </a:lnTo>
                <a:lnTo>
                  <a:pt x="618" y="1965"/>
                </a:lnTo>
                <a:lnTo>
                  <a:pt x="625" y="1966"/>
                </a:lnTo>
                <a:lnTo>
                  <a:pt x="625" y="1966"/>
                </a:lnTo>
                <a:lnTo>
                  <a:pt x="643" y="1966"/>
                </a:lnTo>
                <a:lnTo>
                  <a:pt x="678" y="1965"/>
                </a:lnTo>
                <a:lnTo>
                  <a:pt x="772" y="1958"/>
                </a:lnTo>
                <a:lnTo>
                  <a:pt x="866" y="1951"/>
                </a:lnTo>
                <a:lnTo>
                  <a:pt x="898" y="1948"/>
                </a:lnTo>
                <a:lnTo>
                  <a:pt x="913" y="1946"/>
                </a:lnTo>
                <a:lnTo>
                  <a:pt x="913" y="1946"/>
                </a:lnTo>
                <a:lnTo>
                  <a:pt x="918" y="1944"/>
                </a:lnTo>
                <a:lnTo>
                  <a:pt x="922" y="1940"/>
                </a:lnTo>
                <a:lnTo>
                  <a:pt x="926" y="1934"/>
                </a:lnTo>
                <a:lnTo>
                  <a:pt x="928" y="1929"/>
                </a:lnTo>
                <a:lnTo>
                  <a:pt x="932" y="1916"/>
                </a:lnTo>
                <a:lnTo>
                  <a:pt x="933" y="1906"/>
                </a:lnTo>
                <a:lnTo>
                  <a:pt x="933" y="1906"/>
                </a:lnTo>
                <a:lnTo>
                  <a:pt x="933" y="1902"/>
                </a:lnTo>
                <a:lnTo>
                  <a:pt x="934" y="1899"/>
                </a:lnTo>
                <a:lnTo>
                  <a:pt x="938" y="1895"/>
                </a:lnTo>
                <a:lnTo>
                  <a:pt x="942" y="1893"/>
                </a:lnTo>
                <a:lnTo>
                  <a:pt x="943" y="1891"/>
                </a:lnTo>
                <a:lnTo>
                  <a:pt x="943" y="1891"/>
                </a:lnTo>
                <a:lnTo>
                  <a:pt x="946" y="1893"/>
                </a:lnTo>
                <a:lnTo>
                  <a:pt x="953" y="1893"/>
                </a:lnTo>
                <a:lnTo>
                  <a:pt x="958" y="1891"/>
                </a:lnTo>
                <a:lnTo>
                  <a:pt x="963" y="1890"/>
                </a:lnTo>
                <a:lnTo>
                  <a:pt x="968" y="1886"/>
                </a:lnTo>
                <a:lnTo>
                  <a:pt x="973" y="1881"/>
                </a:lnTo>
                <a:lnTo>
                  <a:pt x="973" y="1881"/>
                </a:lnTo>
                <a:lnTo>
                  <a:pt x="979" y="1871"/>
                </a:lnTo>
                <a:lnTo>
                  <a:pt x="988" y="1856"/>
                </a:lnTo>
                <a:lnTo>
                  <a:pt x="1009" y="1817"/>
                </a:lnTo>
                <a:lnTo>
                  <a:pt x="1029" y="1779"/>
                </a:lnTo>
                <a:lnTo>
                  <a:pt x="1035" y="1765"/>
                </a:lnTo>
                <a:lnTo>
                  <a:pt x="1037" y="1757"/>
                </a:lnTo>
                <a:lnTo>
                  <a:pt x="1037" y="1757"/>
                </a:lnTo>
                <a:lnTo>
                  <a:pt x="1072" y="1608"/>
                </a:lnTo>
                <a:lnTo>
                  <a:pt x="1072" y="1608"/>
                </a:lnTo>
                <a:lnTo>
                  <a:pt x="1119" y="1699"/>
                </a:lnTo>
                <a:lnTo>
                  <a:pt x="1153" y="1762"/>
                </a:lnTo>
                <a:lnTo>
                  <a:pt x="1163" y="1786"/>
                </a:lnTo>
                <a:lnTo>
                  <a:pt x="1165" y="1793"/>
                </a:lnTo>
                <a:lnTo>
                  <a:pt x="1167" y="1797"/>
                </a:lnTo>
                <a:lnTo>
                  <a:pt x="1167" y="1797"/>
                </a:lnTo>
                <a:lnTo>
                  <a:pt x="1168" y="1803"/>
                </a:lnTo>
                <a:lnTo>
                  <a:pt x="1170" y="1812"/>
                </a:lnTo>
                <a:lnTo>
                  <a:pt x="1179" y="1834"/>
                </a:lnTo>
                <a:lnTo>
                  <a:pt x="1188" y="1854"/>
                </a:lnTo>
                <a:lnTo>
                  <a:pt x="1191" y="1861"/>
                </a:lnTo>
                <a:lnTo>
                  <a:pt x="1191" y="1861"/>
                </a:lnTo>
                <a:lnTo>
                  <a:pt x="1194" y="1860"/>
                </a:lnTo>
                <a:lnTo>
                  <a:pt x="1199" y="1858"/>
                </a:lnTo>
                <a:lnTo>
                  <a:pt x="1206" y="1856"/>
                </a:lnTo>
                <a:lnTo>
                  <a:pt x="1206" y="1856"/>
                </a:lnTo>
                <a:lnTo>
                  <a:pt x="1186" y="1883"/>
                </a:lnTo>
                <a:lnTo>
                  <a:pt x="1172" y="1902"/>
                </a:lnTo>
                <a:lnTo>
                  <a:pt x="1162" y="1916"/>
                </a:lnTo>
                <a:lnTo>
                  <a:pt x="1162" y="1916"/>
                </a:lnTo>
                <a:lnTo>
                  <a:pt x="1158" y="1921"/>
                </a:lnTo>
                <a:lnTo>
                  <a:pt x="1150" y="1927"/>
                </a:lnTo>
                <a:lnTo>
                  <a:pt x="1133" y="1944"/>
                </a:lnTo>
                <a:lnTo>
                  <a:pt x="1124" y="1952"/>
                </a:lnTo>
                <a:lnTo>
                  <a:pt x="1118" y="1960"/>
                </a:lnTo>
                <a:lnTo>
                  <a:pt x="1113" y="1968"/>
                </a:lnTo>
                <a:lnTo>
                  <a:pt x="1112" y="1972"/>
                </a:lnTo>
                <a:lnTo>
                  <a:pt x="1112" y="1976"/>
                </a:lnTo>
                <a:lnTo>
                  <a:pt x="1112" y="1976"/>
                </a:lnTo>
                <a:lnTo>
                  <a:pt x="1113" y="1980"/>
                </a:lnTo>
                <a:lnTo>
                  <a:pt x="1114" y="1983"/>
                </a:lnTo>
                <a:lnTo>
                  <a:pt x="1121" y="1990"/>
                </a:lnTo>
                <a:lnTo>
                  <a:pt x="1129" y="1994"/>
                </a:lnTo>
                <a:lnTo>
                  <a:pt x="1138" y="2001"/>
                </a:lnTo>
                <a:lnTo>
                  <a:pt x="1154" y="2008"/>
                </a:lnTo>
                <a:lnTo>
                  <a:pt x="1162" y="2011"/>
                </a:lnTo>
                <a:lnTo>
                  <a:pt x="1162" y="2011"/>
                </a:lnTo>
                <a:lnTo>
                  <a:pt x="1395" y="1961"/>
                </a:lnTo>
                <a:lnTo>
                  <a:pt x="1395" y="1961"/>
                </a:lnTo>
                <a:lnTo>
                  <a:pt x="1412" y="1957"/>
                </a:lnTo>
                <a:lnTo>
                  <a:pt x="1426" y="1953"/>
                </a:lnTo>
                <a:lnTo>
                  <a:pt x="1438" y="1948"/>
                </a:lnTo>
                <a:lnTo>
                  <a:pt x="1448" y="1944"/>
                </a:lnTo>
                <a:lnTo>
                  <a:pt x="1454" y="1940"/>
                </a:lnTo>
                <a:lnTo>
                  <a:pt x="1461" y="1935"/>
                </a:lnTo>
                <a:lnTo>
                  <a:pt x="1463" y="1931"/>
                </a:lnTo>
                <a:lnTo>
                  <a:pt x="1464" y="1926"/>
                </a:lnTo>
                <a:lnTo>
                  <a:pt x="1464" y="1926"/>
                </a:lnTo>
                <a:lnTo>
                  <a:pt x="1463" y="1920"/>
                </a:lnTo>
                <a:lnTo>
                  <a:pt x="1462" y="1912"/>
                </a:lnTo>
                <a:lnTo>
                  <a:pt x="1454" y="1893"/>
                </a:lnTo>
                <a:lnTo>
                  <a:pt x="1445" y="1866"/>
                </a:lnTo>
                <a:lnTo>
                  <a:pt x="1454" y="1852"/>
                </a:lnTo>
                <a:lnTo>
                  <a:pt x="1454" y="1852"/>
                </a:lnTo>
                <a:lnTo>
                  <a:pt x="1401" y="1742"/>
                </a:lnTo>
                <a:lnTo>
                  <a:pt x="1364" y="1663"/>
                </a:lnTo>
                <a:lnTo>
                  <a:pt x="1351" y="1634"/>
                </a:lnTo>
                <a:lnTo>
                  <a:pt x="1345" y="1618"/>
                </a:lnTo>
                <a:lnTo>
                  <a:pt x="1345" y="1618"/>
                </a:lnTo>
                <a:lnTo>
                  <a:pt x="1337" y="1579"/>
                </a:lnTo>
                <a:lnTo>
                  <a:pt x="1322" y="1513"/>
                </a:lnTo>
                <a:lnTo>
                  <a:pt x="1301" y="1424"/>
                </a:lnTo>
                <a:lnTo>
                  <a:pt x="1301" y="1424"/>
                </a:lnTo>
                <a:lnTo>
                  <a:pt x="1324" y="1318"/>
                </a:lnTo>
                <a:lnTo>
                  <a:pt x="1342" y="1239"/>
                </a:lnTo>
                <a:lnTo>
                  <a:pt x="1349" y="1209"/>
                </a:lnTo>
                <a:lnTo>
                  <a:pt x="1355" y="1190"/>
                </a:lnTo>
                <a:lnTo>
                  <a:pt x="1355" y="1190"/>
                </a:lnTo>
                <a:lnTo>
                  <a:pt x="1360" y="1176"/>
                </a:lnTo>
                <a:lnTo>
                  <a:pt x="1365" y="1155"/>
                </a:lnTo>
                <a:lnTo>
                  <a:pt x="1376" y="1107"/>
                </a:lnTo>
                <a:lnTo>
                  <a:pt x="1390" y="1046"/>
                </a:lnTo>
                <a:lnTo>
                  <a:pt x="1390" y="1046"/>
                </a:lnTo>
                <a:lnTo>
                  <a:pt x="1404" y="1042"/>
                </a:lnTo>
                <a:lnTo>
                  <a:pt x="1413" y="1038"/>
                </a:lnTo>
                <a:lnTo>
                  <a:pt x="1420" y="1036"/>
                </a:lnTo>
                <a:lnTo>
                  <a:pt x="1420" y="1036"/>
                </a:lnTo>
                <a:lnTo>
                  <a:pt x="1421" y="1032"/>
                </a:lnTo>
                <a:lnTo>
                  <a:pt x="1422" y="1021"/>
                </a:lnTo>
                <a:lnTo>
                  <a:pt x="1427" y="986"/>
                </a:lnTo>
                <a:lnTo>
                  <a:pt x="1437" y="876"/>
                </a:lnTo>
                <a:lnTo>
                  <a:pt x="1446" y="763"/>
                </a:lnTo>
                <a:lnTo>
                  <a:pt x="1449" y="720"/>
                </a:lnTo>
                <a:lnTo>
                  <a:pt x="1449" y="698"/>
                </a:lnTo>
                <a:lnTo>
                  <a:pt x="1449" y="698"/>
                </a:lnTo>
                <a:lnTo>
                  <a:pt x="1448" y="690"/>
                </a:lnTo>
                <a:lnTo>
                  <a:pt x="1445" y="679"/>
                </a:lnTo>
                <a:lnTo>
                  <a:pt x="1431" y="647"/>
                </a:lnTo>
                <a:lnTo>
                  <a:pt x="1413" y="605"/>
                </a:lnTo>
                <a:lnTo>
                  <a:pt x="1392" y="560"/>
                </a:lnTo>
                <a:lnTo>
                  <a:pt x="1353" y="477"/>
                </a:lnTo>
                <a:lnTo>
                  <a:pt x="1338" y="448"/>
                </a:lnTo>
                <a:lnTo>
                  <a:pt x="1330" y="434"/>
                </a:lnTo>
                <a:lnTo>
                  <a:pt x="1330" y="434"/>
                </a:lnTo>
                <a:lnTo>
                  <a:pt x="1291" y="387"/>
                </a:lnTo>
                <a:lnTo>
                  <a:pt x="1211" y="293"/>
                </a:lnTo>
                <a:lnTo>
                  <a:pt x="1133" y="199"/>
                </a:lnTo>
                <a:lnTo>
                  <a:pt x="1097" y="156"/>
                </a:lnTo>
                <a:lnTo>
                  <a:pt x="1097" y="156"/>
                </a:lnTo>
                <a:lnTo>
                  <a:pt x="1091" y="151"/>
                </a:lnTo>
                <a:lnTo>
                  <a:pt x="1077" y="143"/>
                </a:lnTo>
                <a:lnTo>
                  <a:pt x="1035" y="119"/>
                </a:lnTo>
                <a:lnTo>
                  <a:pt x="992" y="96"/>
                </a:lnTo>
                <a:lnTo>
                  <a:pt x="975" y="89"/>
                </a:lnTo>
                <a:lnTo>
                  <a:pt x="968" y="86"/>
                </a:lnTo>
                <a:lnTo>
                  <a:pt x="913" y="86"/>
                </a:lnTo>
                <a:lnTo>
                  <a:pt x="913" y="86"/>
                </a:lnTo>
                <a:lnTo>
                  <a:pt x="892" y="87"/>
                </a:lnTo>
                <a:lnTo>
                  <a:pt x="866" y="91"/>
                </a:lnTo>
                <a:lnTo>
                  <a:pt x="834" y="96"/>
                </a:lnTo>
                <a:lnTo>
                  <a:pt x="799" y="86"/>
                </a:lnTo>
                <a:lnTo>
                  <a:pt x="799" y="86"/>
                </a:lnTo>
                <a:lnTo>
                  <a:pt x="794" y="89"/>
                </a:lnTo>
                <a:lnTo>
                  <a:pt x="789" y="90"/>
                </a:lnTo>
                <a:lnTo>
                  <a:pt x="784" y="91"/>
                </a:lnTo>
                <a:lnTo>
                  <a:pt x="784" y="91"/>
                </a:lnTo>
                <a:lnTo>
                  <a:pt x="781" y="90"/>
                </a:lnTo>
                <a:lnTo>
                  <a:pt x="773" y="85"/>
                </a:lnTo>
                <a:lnTo>
                  <a:pt x="753" y="71"/>
                </a:lnTo>
                <a:lnTo>
                  <a:pt x="725" y="51"/>
                </a:lnTo>
                <a:lnTo>
                  <a:pt x="725" y="51"/>
                </a:lnTo>
                <a:lnTo>
                  <a:pt x="704" y="45"/>
                </a:lnTo>
                <a:lnTo>
                  <a:pt x="685" y="39"/>
                </a:lnTo>
                <a:lnTo>
                  <a:pt x="676" y="35"/>
                </a:lnTo>
                <a:lnTo>
                  <a:pt x="670" y="32"/>
                </a:lnTo>
                <a:lnTo>
                  <a:pt x="670" y="32"/>
                </a:lnTo>
                <a:lnTo>
                  <a:pt x="664" y="28"/>
                </a:lnTo>
                <a:lnTo>
                  <a:pt x="658" y="24"/>
                </a:lnTo>
                <a:lnTo>
                  <a:pt x="643" y="18"/>
                </a:lnTo>
                <a:lnTo>
                  <a:pt x="629" y="14"/>
                </a:lnTo>
                <a:lnTo>
                  <a:pt x="621" y="12"/>
                </a:lnTo>
                <a:lnTo>
                  <a:pt x="621" y="12"/>
                </a:lnTo>
                <a:lnTo>
                  <a:pt x="613" y="8"/>
                </a:lnTo>
                <a:lnTo>
                  <a:pt x="602" y="4"/>
                </a:lnTo>
                <a:lnTo>
                  <a:pt x="594" y="2"/>
                </a:lnTo>
                <a:lnTo>
                  <a:pt x="586" y="0"/>
                </a:lnTo>
                <a:lnTo>
                  <a:pt x="575" y="0"/>
                </a:lnTo>
                <a:lnTo>
                  <a:pt x="561" y="2"/>
                </a:lnTo>
                <a:lnTo>
                  <a:pt x="561" y="2"/>
                </a:lnTo>
                <a:lnTo>
                  <a:pt x="536" y="7"/>
                </a:lnTo>
                <a:lnTo>
                  <a:pt x="521" y="10"/>
                </a:lnTo>
                <a:lnTo>
                  <a:pt x="513" y="14"/>
                </a:lnTo>
                <a:lnTo>
                  <a:pt x="506" y="17"/>
                </a:lnTo>
                <a:lnTo>
                  <a:pt x="506" y="17"/>
                </a:lnTo>
                <a:lnTo>
                  <a:pt x="491" y="27"/>
                </a:lnTo>
                <a:lnTo>
                  <a:pt x="477" y="37"/>
                </a:lnTo>
                <a:lnTo>
                  <a:pt x="477" y="37"/>
                </a:lnTo>
                <a:lnTo>
                  <a:pt x="467" y="40"/>
                </a:lnTo>
                <a:lnTo>
                  <a:pt x="460" y="44"/>
                </a:lnTo>
                <a:lnTo>
                  <a:pt x="459" y="48"/>
                </a:lnTo>
                <a:lnTo>
                  <a:pt x="457" y="51"/>
                </a:lnTo>
                <a:lnTo>
                  <a:pt x="457" y="51"/>
                </a:lnTo>
                <a:lnTo>
                  <a:pt x="453" y="64"/>
                </a:lnTo>
                <a:lnTo>
                  <a:pt x="450" y="76"/>
                </a:lnTo>
                <a:lnTo>
                  <a:pt x="447" y="91"/>
                </a:lnTo>
                <a:lnTo>
                  <a:pt x="447" y="91"/>
                </a:lnTo>
                <a:close/>
                <a:moveTo>
                  <a:pt x="263" y="499"/>
                </a:moveTo>
                <a:lnTo>
                  <a:pt x="263" y="519"/>
                </a:lnTo>
                <a:lnTo>
                  <a:pt x="238" y="529"/>
                </a:lnTo>
                <a:lnTo>
                  <a:pt x="223" y="499"/>
                </a:lnTo>
                <a:lnTo>
                  <a:pt x="263" y="499"/>
                </a:lnTo>
                <a:close/>
                <a:moveTo>
                  <a:pt x="367" y="738"/>
                </a:moveTo>
                <a:lnTo>
                  <a:pt x="367" y="738"/>
                </a:lnTo>
                <a:lnTo>
                  <a:pt x="170" y="720"/>
                </a:lnTo>
                <a:lnTo>
                  <a:pt x="243" y="559"/>
                </a:lnTo>
                <a:lnTo>
                  <a:pt x="367" y="738"/>
                </a:lnTo>
                <a:close/>
              </a:path>
            </a:pathLst>
          </a:custGeom>
          <a:gradFill flip="none" rotWithShape="1">
            <a:gsLst>
              <a:gs pos="60000">
                <a:srgbClr val="FFC000"/>
              </a:gs>
              <a:gs pos="45000">
                <a:srgbClr val="FFFF00"/>
              </a:gs>
              <a:gs pos="30000">
                <a:srgbClr val="00B0F0"/>
              </a:gs>
              <a:gs pos="15000">
                <a:srgbClr val="00B050"/>
              </a:gs>
              <a:gs pos="0">
                <a:srgbClr val="FF0000"/>
              </a:gs>
              <a:gs pos="90000">
                <a:srgbClr val="FF0000"/>
              </a:gs>
              <a:gs pos="75000">
                <a:srgbClr val="7030A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BAE78333-D8E8-4A13-93BE-B9D45BFB0574}"/>
              </a:ext>
            </a:extLst>
          </p:cNvPr>
          <p:cNvSpPr>
            <a:spLocks noEditPoints="1"/>
          </p:cNvSpPr>
          <p:nvPr/>
        </p:nvSpPr>
        <p:spPr bwMode="auto">
          <a:xfrm>
            <a:off x="1162424" y="969414"/>
            <a:ext cx="2034808" cy="2425179"/>
          </a:xfrm>
          <a:custGeom>
            <a:avLst/>
            <a:gdLst>
              <a:gd name="T0" fmla="*/ 730 w 1668"/>
              <a:gd name="T1" fmla="*/ 571 h 1988"/>
              <a:gd name="T2" fmla="*/ 695 w 1668"/>
              <a:gd name="T3" fmla="*/ 655 h 1988"/>
              <a:gd name="T4" fmla="*/ 606 w 1668"/>
              <a:gd name="T5" fmla="*/ 735 h 1988"/>
              <a:gd name="T6" fmla="*/ 655 w 1668"/>
              <a:gd name="T7" fmla="*/ 869 h 1988"/>
              <a:gd name="T8" fmla="*/ 746 w 1668"/>
              <a:gd name="T9" fmla="*/ 1059 h 1988"/>
              <a:gd name="T10" fmla="*/ 760 w 1668"/>
              <a:gd name="T11" fmla="*/ 1157 h 1988"/>
              <a:gd name="T12" fmla="*/ 744 w 1668"/>
              <a:gd name="T13" fmla="*/ 1412 h 1988"/>
              <a:gd name="T14" fmla="*/ 794 w 1668"/>
              <a:gd name="T15" fmla="*/ 1505 h 1988"/>
              <a:gd name="T16" fmla="*/ 818 w 1668"/>
              <a:gd name="T17" fmla="*/ 1707 h 1988"/>
              <a:gd name="T18" fmla="*/ 853 w 1668"/>
              <a:gd name="T19" fmla="*/ 1743 h 1988"/>
              <a:gd name="T20" fmla="*/ 909 w 1668"/>
              <a:gd name="T21" fmla="*/ 1806 h 1988"/>
              <a:gd name="T22" fmla="*/ 891 w 1668"/>
              <a:gd name="T23" fmla="*/ 1829 h 1988"/>
              <a:gd name="T24" fmla="*/ 797 w 1668"/>
              <a:gd name="T25" fmla="*/ 1840 h 1988"/>
              <a:gd name="T26" fmla="*/ 731 w 1668"/>
              <a:gd name="T27" fmla="*/ 1825 h 1988"/>
              <a:gd name="T28" fmla="*/ 531 w 1668"/>
              <a:gd name="T29" fmla="*/ 1545 h 1988"/>
              <a:gd name="T30" fmla="*/ 497 w 1668"/>
              <a:gd name="T31" fmla="*/ 1877 h 1988"/>
              <a:gd name="T32" fmla="*/ 566 w 1668"/>
              <a:gd name="T33" fmla="*/ 1988 h 1988"/>
              <a:gd name="T34" fmla="*/ 382 w 1668"/>
              <a:gd name="T35" fmla="*/ 1968 h 1988"/>
              <a:gd name="T36" fmla="*/ 229 w 1668"/>
              <a:gd name="T37" fmla="*/ 1944 h 1988"/>
              <a:gd name="T38" fmla="*/ 206 w 1668"/>
              <a:gd name="T39" fmla="*/ 1918 h 1988"/>
              <a:gd name="T40" fmla="*/ 268 w 1668"/>
              <a:gd name="T41" fmla="*/ 1217 h 1988"/>
              <a:gd name="T42" fmla="*/ 175 w 1668"/>
              <a:gd name="T43" fmla="*/ 873 h 1988"/>
              <a:gd name="T44" fmla="*/ 111 w 1668"/>
              <a:gd name="T45" fmla="*/ 819 h 1988"/>
              <a:gd name="T46" fmla="*/ 96 w 1668"/>
              <a:gd name="T47" fmla="*/ 740 h 1988"/>
              <a:gd name="T48" fmla="*/ 104 w 1668"/>
              <a:gd name="T49" fmla="*/ 650 h 1988"/>
              <a:gd name="T50" fmla="*/ 289 w 1668"/>
              <a:gd name="T51" fmla="*/ 315 h 1988"/>
              <a:gd name="T52" fmla="*/ 531 w 1668"/>
              <a:gd name="T53" fmla="*/ 122 h 1988"/>
              <a:gd name="T54" fmla="*/ 672 w 1668"/>
              <a:gd name="T55" fmla="*/ 45 h 1988"/>
              <a:gd name="T56" fmla="*/ 833 w 1668"/>
              <a:gd name="T57" fmla="*/ 1 h 1988"/>
              <a:gd name="T58" fmla="*/ 933 w 1668"/>
              <a:gd name="T59" fmla="*/ 39 h 1988"/>
              <a:gd name="T60" fmla="*/ 1281 w 1668"/>
              <a:gd name="T61" fmla="*/ 4 h 1988"/>
              <a:gd name="T62" fmla="*/ 1367 w 1668"/>
              <a:gd name="T63" fmla="*/ 30 h 1988"/>
              <a:gd name="T64" fmla="*/ 1410 w 1668"/>
              <a:gd name="T65" fmla="*/ 88 h 1988"/>
              <a:gd name="T66" fmla="*/ 1457 w 1668"/>
              <a:gd name="T67" fmla="*/ 143 h 1988"/>
              <a:gd name="T68" fmla="*/ 1452 w 1668"/>
              <a:gd name="T69" fmla="*/ 261 h 1988"/>
              <a:gd name="T70" fmla="*/ 1447 w 1668"/>
              <a:gd name="T71" fmla="*/ 292 h 1988"/>
              <a:gd name="T72" fmla="*/ 1410 w 1668"/>
              <a:gd name="T73" fmla="*/ 342 h 1988"/>
              <a:gd name="T74" fmla="*/ 1332 w 1668"/>
              <a:gd name="T75" fmla="*/ 356 h 1988"/>
              <a:gd name="T76" fmla="*/ 1313 w 1668"/>
              <a:gd name="T77" fmla="*/ 349 h 1988"/>
              <a:gd name="T78" fmla="*/ 1277 w 1668"/>
              <a:gd name="T79" fmla="*/ 356 h 1988"/>
              <a:gd name="T80" fmla="*/ 1218 w 1668"/>
              <a:gd name="T81" fmla="*/ 370 h 1988"/>
              <a:gd name="T82" fmla="*/ 1192 w 1668"/>
              <a:gd name="T83" fmla="*/ 395 h 1988"/>
              <a:gd name="T84" fmla="*/ 1167 w 1668"/>
              <a:gd name="T85" fmla="*/ 404 h 1988"/>
              <a:gd name="T86" fmla="*/ 1132 w 1668"/>
              <a:gd name="T87" fmla="*/ 402 h 1988"/>
              <a:gd name="T88" fmla="*/ 1084 w 1668"/>
              <a:gd name="T89" fmla="*/ 385 h 1988"/>
              <a:gd name="T90" fmla="*/ 1072 w 1668"/>
              <a:gd name="T91" fmla="*/ 426 h 1988"/>
              <a:gd name="T92" fmla="*/ 1173 w 1668"/>
              <a:gd name="T93" fmla="*/ 474 h 1988"/>
              <a:gd name="T94" fmla="*/ 1332 w 1668"/>
              <a:gd name="T95" fmla="*/ 531 h 1988"/>
              <a:gd name="T96" fmla="*/ 1455 w 1668"/>
              <a:gd name="T97" fmla="*/ 566 h 1988"/>
              <a:gd name="T98" fmla="*/ 1494 w 1668"/>
              <a:gd name="T99" fmla="*/ 635 h 1988"/>
              <a:gd name="T100" fmla="*/ 1499 w 1668"/>
              <a:gd name="T101" fmla="*/ 655 h 1988"/>
              <a:gd name="T102" fmla="*/ 1450 w 1668"/>
              <a:gd name="T103" fmla="*/ 719 h 1988"/>
              <a:gd name="T104" fmla="*/ 1653 w 1668"/>
              <a:gd name="T105" fmla="*/ 983 h 1988"/>
              <a:gd name="T106" fmla="*/ 1385 w 1668"/>
              <a:gd name="T107" fmla="*/ 727 h 1988"/>
              <a:gd name="T108" fmla="*/ 1369 w 1668"/>
              <a:gd name="T109" fmla="*/ 711 h 1988"/>
              <a:gd name="T110" fmla="*/ 839 w 1668"/>
              <a:gd name="T111" fmla="*/ 456 h 1988"/>
              <a:gd name="T112" fmla="*/ 1435 w 1668"/>
              <a:gd name="T113" fmla="*/ 675 h 1988"/>
              <a:gd name="T114" fmla="*/ 1290 w 1668"/>
              <a:gd name="T115" fmla="*/ 894 h 1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68" h="1988">
                <a:moveTo>
                  <a:pt x="839" y="456"/>
                </a:moveTo>
                <a:lnTo>
                  <a:pt x="839" y="456"/>
                </a:lnTo>
                <a:lnTo>
                  <a:pt x="789" y="506"/>
                </a:lnTo>
                <a:lnTo>
                  <a:pt x="752" y="543"/>
                </a:lnTo>
                <a:lnTo>
                  <a:pt x="739" y="559"/>
                </a:lnTo>
                <a:lnTo>
                  <a:pt x="730" y="571"/>
                </a:lnTo>
                <a:lnTo>
                  <a:pt x="730" y="571"/>
                </a:lnTo>
                <a:lnTo>
                  <a:pt x="719" y="590"/>
                </a:lnTo>
                <a:lnTo>
                  <a:pt x="708" y="613"/>
                </a:lnTo>
                <a:lnTo>
                  <a:pt x="699" y="636"/>
                </a:lnTo>
                <a:lnTo>
                  <a:pt x="696" y="646"/>
                </a:lnTo>
                <a:lnTo>
                  <a:pt x="695" y="655"/>
                </a:lnTo>
                <a:lnTo>
                  <a:pt x="695" y="655"/>
                </a:lnTo>
                <a:lnTo>
                  <a:pt x="693" y="679"/>
                </a:lnTo>
                <a:lnTo>
                  <a:pt x="688" y="710"/>
                </a:lnTo>
                <a:lnTo>
                  <a:pt x="680" y="750"/>
                </a:lnTo>
                <a:lnTo>
                  <a:pt x="606" y="735"/>
                </a:lnTo>
                <a:lnTo>
                  <a:pt x="606" y="735"/>
                </a:lnTo>
                <a:lnTo>
                  <a:pt x="611" y="751"/>
                </a:lnTo>
                <a:lnTo>
                  <a:pt x="623" y="787"/>
                </a:lnTo>
                <a:lnTo>
                  <a:pt x="638" y="832"/>
                </a:lnTo>
                <a:lnTo>
                  <a:pt x="647" y="853"/>
                </a:lnTo>
                <a:lnTo>
                  <a:pt x="655" y="869"/>
                </a:lnTo>
                <a:lnTo>
                  <a:pt x="655" y="869"/>
                </a:lnTo>
                <a:lnTo>
                  <a:pt x="673" y="903"/>
                </a:lnTo>
                <a:lnTo>
                  <a:pt x="691" y="944"/>
                </a:lnTo>
                <a:lnTo>
                  <a:pt x="730" y="1028"/>
                </a:lnTo>
                <a:lnTo>
                  <a:pt x="730" y="1028"/>
                </a:lnTo>
                <a:lnTo>
                  <a:pt x="739" y="1045"/>
                </a:lnTo>
                <a:lnTo>
                  <a:pt x="746" y="1059"/>
                </a:lnTo>
                <a:lnTo>
                  <a:pt x="752" y="1072"/>
                </a:lnTo>
                <a:lnTo>
                  <a:pt x="757" y="1084"/>
                </a:lnTo>
                <a:lnTo>
                  <a:pt x="761" y="1098"/>
                </a:lnTo>
                <a:lnTo>
                  <a:pt x="762" y="1113"/>
                </a:lnTo>
                <a:lnTo>
                  <a:pt x="762" y="1133"/>
                </a:lnTo>
                <a:lnTo>
                  <a:pt x="760" y="1157"/>
                </a:lnTo>
                <a:lnTo>
                  <a:pt x="760" y="1157"/>
                </a:lnTo>
                <a:lnTo>
                  <a:pt x="756" y="1190"/>
                </a:lnTo>
                <a:lnTo>
                  <a:pt x="752" y="1228"/>
                </a:lnTo>
                <a:lnTo>
                  <a:pt x="747" y="1313"/>
                </a:lnTo>
                <a:lnTo>
                  <a:pt x="744" y="1386"/>
                </a:lnTo>
                <a:lnTo>
                  <a:pt x="744" y="1412"/>
                </a:lnTo>
                <a:lnTo>
                  <a:pt x="745" y="1426"/>
                </a:lnTo>
                <a:lnTo>
                  <a:pt x="745" y="1426"/>
                </a:lnTo>
                <a:lnTo>
                  <a:pt x="748" y="1435"/>
                </a:lnTo>
                <a:lnTo>
                  <a:pt x="755" y="1446"/>
                </a:lnTo>
                <a:lnTo>
                  <a:pt x="772" y="1473"/>
                </a:lnTo>
                <a:lnTo>
                  <a:pt x="794" y="1505"/>
                </a:lnTo>
                <a:lnTo>
                  <a:pt x="814" y="1605"/>
                </a:lnTo>
                <a:lnTo>
                  <a:pt x="780" y="1610"/>
                </a:lnTo>
                <a:lnTo>
                  <a:pt x="780" y="1610"/>
                </a:lnTo>
                <a:lnTo>
                  <a:pt x="799" y="1658"/>
                </a:lnTo>
                <a:lnTo>
                  <a:pt x="813" y="1694"/>
                </a:lnTo>
                <a:lnTo>
                  <a:pt x="818" y="1707"/>
                </a:lnTo>
                <a:lnTo>
                  <a:pt x="819" y="1714"/>
                </a:lnTo>
                <a:lnTo>
                  <a:pt x="819" y="1714"/>
                </a:lnTo>
                <a:lnTo>
                  <a:pt x="820" y="1717"/>
                </a:lnTo>
                <a:lnTo>
                  <a:pt x="824" y="1721"/>
                </a:lnTo>
                <a:lnTo>
                  <a:pt x="837" y="1730"/>
                </a:lnTo>
                <a:lnTo>
                  <a:pt x="853" y="1743"/>
                </a:lnTo>
                <a:lnTo>
                  <a:pt x="873" y="1759"/>
                </a:lnTo>
                <a:lnTo>
                  <a:pt x="889" y="1775"/>
                </a:lnTo>
                <a:lnTo>
                  <a:pt x="896" y="1783"/>
                </a:lnTo>
                <a:lnTo>
                  <a:pt x="902" y="1791"/>
                </a:lnTo>
                <a:lnTo>
                  <a:pt x="906" y="1799"/>
                </a:lnTo>
                <a:lnTo>
                  <a:pt x="909" y="1806"/>
                </a:lnTo>
                <a:lnTo>
                  <a:pt x="907" y="1813"/>
                </a:lnTo>
                <a:lnTo>
                  <a:pt x="906" y="1816"/>
                </a:lnTo>
                <a:lnTo>
                  <a:pt x="904" y="1819"/>
                </a:lnTo>
                <a:lnTo>
                  <a:pt x="904" y="1819"/>
                </a:lnTo>
                <a:lnTo>
                  <a:pt x="897" y="1824"/>
                </a:lnTo>
                <a:lnTo>
                  <a:pt x="891" y="1829"/>
                </a:lnTo>
                <a:lnTo>
                  <a:pt x="883" y="1831"/>
                </a:lnTo>
                <a:lnTo>
                  <a:pt x="874" y="1835"/>
                </a:lnTo>
                <a:lnTo>
                  <a:pt x="855" y="1839"/>
                </a:lnTo>
                <a:lnTo>
                  <a:pt x="835" y="1840"/>
                </a:lnTo>
                <a:lnTo>
                  <a:pt x="814" y="1840"/>
                </a:lnTo>
                <a:lnTo>
                  <a:pt x="797" y="1840"/>
                </a:lnTo>
                <a:lnTo>
                  <a:pt x="770" y="1839"/>
                </a:lnTo>
                <a:lnTo>
                  <a:pt x="770" y="1839"/>
                </a:lnTo>
                <a:lnTo>
                  <a:pt x="765" y="1839"/>
                </a:lnTo>
                <a:lnTo>
                  <a:pt x="760" y="1836"/>
                </a:lnTo>
                <a:lnTo>
                  <a:pt x="746" y="1831"/>
                </a:lnTo>
                <a:lnTo>
                  <a:pt x="731" y="1825"/>
                </a:lnTo>
                <a:lnTo>
                  <a:pt x="716" y="1816"/>
                </a:lnTo>
                <a:lnTo>
                  <a:pt x="691" y="1801"/>
                </a:lnTo>
                <a:lnTo>
                  <a:pt x="680" y="1794"/>
                </a:lnTo>
                <a:lnTo>
                  <a:pt x="626" y="1694"/>
                </a:lnTo>
                <a:lnTo>
                  <a:pt x="606" y="1694"/>
                </a:lnTo>
                <a:lnTo>
                  <a:pt x="531" y="1545"/>
                </a:lnTo>
                <a:lnTo>
                  <a:pt x="506" y="1724"/>
                </a:lnTo>
                <a:lnTo>
                  <a:pt x="477" y="1769"/>
                </a:lnTo>
                <a:lnTo>
                  <a:pt x="467" y="1814"/>
                </a:lnTo>
                <a:lnTo>
                  <a:pt x="417" y="1819"/>
                </a:lnTo>
                <a:lnTo>
                  <a:pt x="417" y="1819"/>
                </a:lnTo>
                <a:lnTo>
                  <a:pt x="497" y="1877"/>
                </a:lnTo>
                <a:lnTo>
                  <a:pt x="552" y="1921"/>
                </a:lnTo>
                <a:lnTo>
                  <a:pt x="570" y="1936"/>
                </a:lnTo>
                <a:lnTo>
                  <a:pt x="575" y="1941"/>
                </a:lnTo>
                <a:lnTo>
                  <a:pt x="576" y="1943"/>
                </a:lnTo>
                <a:lnTo>
                  <a:pt x="576" y="1943"/>
                </a:lnTo>
                <a:lnTo>
                  <a:pt x="566" y="1988"/>
                </a:lnTo>
                <a:lnTo>
                  <a:pt x="566" y="1988"/>
                </a:lnTo>
                <a:lnTo>
                  <a:pt x="494" y="1982"/>
                </a:lnTo>
                <a:lnTo>
                  <a:pt x="433" y="1975"/>
                </a:lnTo>
                <a:lnTo>
                  <a:pt x="406" y="1972"/>
                </a:lnTo>
                <a:lnTo>
                  <a:pt x="382" y="1968"/>
                </a:lnTo>
                <a:lnTo>
                  <a:pt x="382" y="1968"/>
                </a:lnTo>
                <a:lnTo>
                  <a:pt x="361" y="1964"/>
                </a:lnTo>
                <a:lnTo>
                  <a:pt x="336" y="1962"/>
                </a:lnTo>
                <a:lnTo>
                  <a:pt x="288" y="1957"/>
                </a:lnTo>
                <a:lnTo>
                  <a:pt x="265" y="1954"/>
                </a:lnTo>
                <a:lnTo>
                  <a:pt x="245" y="1949"/>
                </a:lnTo>
                <a:lnTo>
                  <a:pt x="229" y="1944"/>
                </a:lnTo>
                <a:lnTo>
                  <a:pt x="222" y="1942"/>
                </a:lnTo>
                <a:lnTo>
                  <a:pt x="219" y="1938"/>
                </a:lnTo>
                <a:lnTo>
                  <a:pt x="219" y="1938"/>
                </a:lnTo>
                <a:lnTo>
                  <a:pt x="212" y="1931"/>
                </a:lnTo>
                <a:lnTo>
                  <a:pt x="209" y="1924"/>
                </a:lnTo>
                <a:lnTo>
                  <a:pt x="206" y="1918"/>
                </a:lnTo>
                <a:lnTo>
                  <a:pt x="204" y="1912"/>
                </a:lnTo>
                <a:lnTo>
                  <a:pt x="204" y="1900"/>
                </a:lnTo>
                <a:lnTo>
                  <a:pt x="204" y="1883"/>
                </a:lnTo>
                <a:lnTo>
                  <a:pt x="204" y="1844"/>
                </a:lnTo>
                <a:lnTo>
                  <a:pt x="179" y="1839"/>
                </a:lnTo>
                <a:lnTo>
                  <a:pt x="268" y="1217"/>
                </a:lnTo>
                <a:lnTo>
                  <a:pt x="261" y="1190"/>
                </a:lnTo>
                <a:lnTo>
                  <a:pt x="50" y="1197"/>
                </a:lnTo>
                <a:lnTo>
                  <a:pt x="30" y="1177"/>
                </a:lnTo>
                <a:lnTo>
                  <a:pt x="0" y="904"/>
                </a:lnTo>
                <a:lnTo>
                  <a:pt x="15" y="884"/>
                </a:lnTo>
                <a:lnTo>
                  <a:pt x="175" y="873"/>
                </a:lnTo>
                <a:lnTo>
                  <a:pt x="164" y="829"/>
                </a:lnTo>
                <a:lnTo>
                  <a:pt x="164" y="829"/>
                </a:lnTo>
                <a:lnTo>
                  <a:pt x="154" y="828"/>
                </a:lnTo>
                <a:lnTo>
                  <a:pt x="132" y="824"/>
                </a:lnTo>
                <a:lnTo>
                  <a:pt x="121" y="822"/>
                </a:lnTo>
                <a:lnTo>
                  <a:pt x="111" y="819"/>
                </a:lnTo>
                <a:lnTo>
                  <a:pt x="103" y="814"/>
                </a:lnTo>
                <a:lnTo>
                  <a:pt x="101" y="812"/>
                </a:lnTo>
                <a:lnTo>
                  <a:pt x="99" y="809"/>
                </a:lnTo>
                <a:lnTo>
                  <a:pt x="99" y="809"/>
                </a:lnTo>
                <a:lnTo>
                  <a:pt x="97" y="784"/>
                </a:lnTo>
                <a:lnTo>
                  <a:pt x="96" y="740"/>
                </a:lnTo>
                <a:lnTo>
                  <a:pt x="96" y="715"/>
                </a:lnTo>
                <a:lnTo>
                  <a:pt x="97" y="690"/>
                </a:lnTo>
                <a:lnTo>
                  <a:pt x="99" y="669"/>
                </a:lnTo>
                <a:lnTo>
                  <a:pt x="102" y="659"/>
                </a:lnTo>
                <a:lnTo>
                  <a:pt x="104" y="650"/>
                </a:lnTo>
                <a:lnTo>
                  <a:pt x="104" y="650"/>
                </a:lnTo>
                <a:lnTo>
                  <a:pt x="116" y="625"/>
                </a:lnTo>
                <a:lnTo>
                  <a:pt x="137" y="587"/>
                </a:lnTo>
                <a:lnTo>
                  <a:pt x="193" y="484"/>
                </a:lnTo>
                <a:lnTo>
                  <a:pt x="283" y="322"/>
                </a:lnTo>
                <a:lnTo>
                  <a:pt x="283" y="322"/>
                </a:lnTo>
                <a:lnTo>
                  <a:pt x="289" y="315"/>
                </a:lnTo>
                <a:lnTo>
                  <a:pt x="299" y="303"/>
                </a:lnTo>
                <a:lnTo>
                  <a:pt x="330" y="275"/>
                </a:lnTo>
                <a:lnTo>
                  <a:pt x="372" y="239"/>
                </a:lnTo>
                <a:lnTo>
                  <a:pt x="422" y="200"/>
                </a:lnTo>
                <a:lnTo>
                  <a:pt x="477" y="160"/>
                </a:lnTo>
                <a:lnTo>
                  <a:pt x="531" y="122"/>
                </a:lnTo>
                <a:lnTo>
                  <a:pt x="559" y="104"/>
                </a:lnTo>
                <a:lnTo>
                  <a:pt x="585" y="88"/>
                </a:lnTo>
                <a:lnTo>
                  <a:pt x="608" y="75"/>
                </a:lnTo>
                <a:lnTo>
                  <a:pt x="631" y="63"/>
                </a:lnTo>
                <a:lnTo>
                  <a:pt x="631" y="63"/>
                </a:lnTo>
                <a:lnTo>
                  <a:pt x="672" y="45"/>
                </a:lnTo>
                <a:lnTo>
                  <a:pt x="708" y="30"/>
                </a:lnTo>
                <a:lnTo>
                  <a:pt x="741" y="17"/>
                </a:lnTo>
                <a:lnTo>
                  <a:pt x="771" y="9"/>
                </a:lnTo>
                <a:lnTo>
                  <a:pt x="796" y="2"/>
                </a:lnTo>
                <a:lnTo>
                  <a:pt x="816" y="0"/>
                </a:lnTo>
                <a:lnTo>
                  <a:pt x="833" y="1"/>
                </a:lnTo>
                <a:lnTo>
                  <a:pt x="839" y="2"/>
                </a:lnTo>
                <a:lnTo>
                  <a:pt x="844" y="4"/>
                </a:lnTo>
                <a:lnTo>
                  <a:pt x="844" y="4"/>
                </a:lnTo>
                <a:lnTo>
                  <a:pt x="869" y="14"/>
                </a:lnTo>
                <a:lnTo>
                  <a:pt x="899" y="25"/>
                </a:lnTo>
                <a:lnTo>
                  <a:pt x="933" y="39"/>
                </a:lnTo>
                <a:lnTo>
                  <a:pt x="968" y="24"/>
                </a:lnTo>
                <a:lnTo>
                  <a:pt x="998" y="53"/>
                </a:lnTo>
                <a:lnTo>
                  <a:pt x="1053" y="48"/>
                </a:lnTo>
                <a:lnTo>
                  <a:pt x="1092" y="14"/>
                </a:lnTo>
                <a:lnTo>
                  <a:pt x="1281" y="4"/>
                </a:lnTo>
                <a:lnTo>
                  <a:pt x="1281" y="4"/>
                </a:lnTo>
                <a:lnTo>
                  <a:pt x="1293" y="6"/>
                </a:lnTo>
                <a:lnTo>
                  <a:pt x="1321" y="11"/>
                </a:lnTo>
                <a:lnTo>
                  <a:pt x="1335" y="16"/>
                </a:lnTo>
                <a:lnTo>
                  <a:pt x="1350" y="21"/>
                </a:lnTo>
                <a:lnTo>
                  <a:pt x="1362" y="27"/>
                </a:lnTo>
                <a:lnTo>
                  <a:pt x="1367" y="30"/>
                </a:lnTo>
                <a:lnTo>
                  <a:pt x="1370" y="34"/>
                </a:lnTo>
                <a:lnTo>
                  <a:pt x="1370" y="34"/>
                </a:lnTo>
                <a:lnTo>
                  <a:pt x="1381" y="48"/>
                </a:lnTo>
                <a:lnTo>
                  <a:pt x="1391" y="62"/>
                </a:lnTo>
                <a:lnTo>
                  <a:pt x="1401" y="77"/>
                </a:lnTo>
                <a:lnTo>
                  <a:pt x="1410" y="88"/>
                </a:lnTo>
                <a:lnTo>
                  <a:pt x="1410" y="88"/>
                </a:lnTo>
                <a:lnTo>
                  <a:pt x="1422" y="101"/>
                </a:lnTo>
                <a:lnTo>
                  <a:pt x="1437" y="117"/>
                </a:lnTo>
                <a:lnTo>
                  <a:pt x="1445" y="126"/>
                </a:lnTo>
                <a:lnTo>
                  <a:pt x="1451" y="134"/>
                </a:lnTo>
                <a:lnTo>
                  <a:pt x="1457" y="143"/>
                </a:lnTo>
                <a:lnTo>
                  <a:pt x="1460" y="153"/>
                </a:lnTo>
                <a:lnTo>
                  <a:pt x="1460" y="153"/>
                </a:lnTo>
                <a:lnTo>
                  <a:pt x="1461" y="165"/>
                </a:lnTo>
                <a:lnTo>
                  <a:pt x="1460" y="183"/>
                </a:lnTo>
                <a:lnTo>
                  <a:pt x="1457" y="224"/>
                </a:lnTo>
                <a:lnTo>
                  <a:pt x="1452" y="261"/>
                </a:lnTo>
                <a:lnTo>
                  <a:pt x="1450" y="277"/>
                </a:lnTo>
                <a:lnTo>
                  <a:pt x="1450" y="277"/>
                </a:lnTo>
                <a:lnTo>
                  <a:pt x="1450" y="278"/>
                </a:lnTo>
                <a:lnTo>
                  <a:pt x="1451" y="283"/>
                </a:lnTo>
                <a:lnTo>
                  <a:pt x="1450" y="287"/>
                </a:lnTo>
                <a:lnTo>
                  <a:pt x="1447" y="292"/>
                </a:lnTo>
                <a:lnTo>
                  <a:pt x="1445" y="297"/>
                </a:lnTo>
                <a:lnTo>
                  <a:pt x="1440" y="302"/>
                </a:lnTo>
                <a:lnTo>
                  <a:pt x="1440" y="302"/>
                </a:lnTo>
                <a:lnTo>
                  <a:pt x="1429" y="315"/>
                </a:lnTo>
                <a:lnTo>
                  <a:pt x="1420" y="327"/>
                </a:lnTo>
                <a:lnTo>
                  <a:pt x="1410" y="342"/>
                </a:lnTo>
                <a:lnTo>
                  <a:pt x="1375" y="367"/>
                </a:lnTo>
                <a:lnTo>
                  <a:pt x="1370" y="342"/>
                </a:lnTo>
                <a:lnTo>
                  <a:pt x="1345" y="352"/>
                </a:lnTo>
                <a:lnTo>
                  <a:pt x="1345" y="352"/>
                </a:lnTo>
                <a:lnTo>
                  <a:pt x="1342" y="353"/>
                </a:lnTo>
                <a:lnTo>
                  <a:pt x="1332" y="356"/>
                </a:lnTo>
                <a:lnTo>
                  <a:pt x="1327" y="356"/>
                </a:lnTo>
                <a:lnTo>
                  <a:pt x="1322" y="356"/>
                </a:lnTo>
                <a:lnTo>
                  <a:pt x="1318" y="354"/>
                </a:lnTo>
                <a:lnTo>
                  <a:pt x="1316" y="352"/>
                </a:lnTo>
                <a:lnTo>
                  <a:pt x="1316" y="352"/>
                </a:lnTo>
                <a:lnTo>
                  <a:pt x="1313" y="349"/>
                </a:lnTo>
                <a:lnTo>
                  <a:pt x="1311" y="346"/>
                </a:lnTo>
                <a:lnTo>
                  <a:pt x="1302" y="341"/>
                </a:lnTo>
                <a:lnTo>
                  <a:pt x="1291" y="337"/>
                </a:lnTo>
                <a:lnTo>
                  <a:pt x="1291" y="337"/>
                </a:lnTo>
                <a:lnTo>
                  <a:pt x="1285" y="347"/>
                </a:lnTo>
                <a:lnTo>
                  <a:pt x="1277" y="356"/>
                </a:lnTo>
                <a:lnTo>
                  <a:pt x="1271" y="362"/>
                </a:lnTo>
                <a:lnTo>
                  <a:pt x="1271" y="362"/>
                </a:lnTo>
                <a:lnTo>
                  <a:pt x="1266" y="364"/>
                </a:lnTo>
                <a:lnTo>
                  <a:pt x="1259" y="365"/>
                </a:lnTo>
                <a:lnTo>
                  <a:pt x="1237" y="368"/>
                </a:lnTo>
                <a:lnTo>
                  <a:pt x="1218" y="370"/>
                </a:lnTo>
                <a:lnTo>
                  <a:pt x="1206" y="372"/>
                </a:lnTo>
                <a:lnTo>
                  <a:pt x="1206" y="372"/>
                </a:lnTo>
                <a:lnTo>
                  <a:pt x="1204" y="374"/>
                </a:lnTo>
                <a:lnTo>
                  <a:pt x="1201" y="378"/>
                </a:lnTo>
                <a:lnTo>
                  <a:pt x="1195" y="389"/>
                </a:lnTo>
                <a:lnTo>
                  <a:pt x="1192" y="395"/>
                </a:lnTo>
                <a:lnTo>
                  <a:pt x="1187" y="400"/>
                </a:lnTo>
                <a:lnTo>
                  <a:pt x="1182" y="404"/>
                </a:lnTo>
                <a:lnTo>
                  <a:pt x="1177" y="406"/>
                </a:lnTo>
                <a:lnTo>
                  <a:pt x="1177" y="406"/>
                </a:lnTo>
                <a:lnTo>
                  <a:pt x="1172" y="406"/>
                </a:lnTo>
                <a:lnTo>
                  <a:pt x="1167" y="404"/>
                </a:lnTo>
                <a:lnTo>
                  <a:pt x="1162" y="402"/>
                </a:lnTo>
                <a:lnTo>
                  <a:pt x="1159" y="397"/>
                </a:lnTo>
                <a:lnTo>
                  <a:pt x="1153" y="390"/>
                </a:lnTo>
                <a:lnTo>
                  <a:pt x="1152" y="387"/>
                </a:lnTo>
                <a:lnTo>
                  <a:pt x="1132" y="402"/>
                </a:lnTo>
                <a:lnTo>
                  <a:pt x="1132" y="402"/>
                </a:lnTo>
                <a:lnTo>
                  <a:pt x="1117" y="395"/>
                </a:lnTo>
                <a:lnTo>
                  <a:pt x="1097" y="387"/>
                </a:lnTo>
                <a:lnTo>
                  <a:pt x="1097" y="387"/>
                </a:lnTo>
                <a:lnTo>
                  <a:pt x="1095" y="385"/>
                </a:lnTo>
                <a:lnTo>
                  <a:pt x="1091" y="385"/>
                </a:lnTo>
                <a:lnTo>
                  <a:pt x="1084" y="385"/>
                </a:lnTo>
                <a:lnTo>
                  <a:pt x="1072" y="387"/>
                </a:lnTo>
                <a:lnTo>
                  <a:pt x="1053" y="392"/>
                </a:lnTo>
                <a:lnTo>
                  <a:pt x="1053" y="392"/>
                </a:lnTo>
                <a:lnTo>
                  <a:pt x="1060" y="406"/>
                </a:lnTo>
                <a:lnTo>
                  <a:pt x="1067" y="419"/>
                </a:lnTo>
                <a:lnTo>
                  <a:pt x="1072" y="426"/>
                </a:lnTo>
                <a:lnTo>
                  <a:pt x="1077" y="431"/>
                </a:lnTo>
                <a:lnTo>
                  <a:pt x="1077" y="431"/>
                </a:lnTo>
                <a:lnTo>
                  <a:pt x="1081" y="434"/>
                </a:lnTo>
                <a:lnTo>
                  <a:pt x="1089" y="439"/>
                </a:lnTo>
                <a:lnTo>
                  <a:pt x="1111" y="449"/>
                </a:lnTo>
                <a:lnTo>
                  <a:pt x="1173" y="474"/>
                </a:lnTo>
                <a:lnTo>
                  <a:pt x="1234" y="497"/>
                </a:lnTo>
                <a:lnTo>
                  <a:pt x="1266" y="511"/>
                </a:lnTo>
                <a:lnTo>
                  <a:pt x="1266" y="511"/>
                </a:lnTo>
                <a:lnTo>
                  <a:pt x="1275" y="515"/>
                </a:lnTo>
                <a:lnTo>
                  <a:pt x="1291" y="520"/>
                </a:lnTo>
                <a:lnTo>
                  <a:pt x="1332" y="531"/>
                </a:lnTo>
                <a:lnTo>
                  <a:pt x="1390" y="546"/>
                </a:lnTo>
                <a:lnTo>
                  <a:pt x="1400" y="561"/>
                </a:lnTo>
                <a:lnTo>
                  <a:pt x="1400" y="561"/>
                </a:lnTo>
                <a:lnTo>
                  <a:pt x="1426" y="563"/>
                </a:lnTo>
                <a:lnTo>
                  <a:pt x="1445" y="564"/>
                </a:lnTo>
                <a:lnTo>
                  <a:pt x="1455" y="566"/>
                </a:lnTo>
                <a:lnTo>
                  <a:pt x="1455" y="566"/>
                </a:lnTo>
                <a:lnTo>
                  <a:pt x="1461" y="576"/>
                </a:lnTo>
                <a:lnTo>
                  <a:pt x="1472" y="595"/>
                </a:lnTo>
                <a:lnTo>
                  <a:pt x="1489" y="630"/>
                </a:lnTo>
                <a:lnTo>
                  <a:pt x="1489" y="630"/>
                </a:lnTo>
                <a:lnTo>
                  <a:pt x="1494" y="635"/>
                </a:lnTo>
                <a:lnTo>
                  <a:pt x="1498" y="640"/>
                </a:lnTo>
                <a:lnTo>
                  <a:pt x="1499" y="643"/>
                </a:lnTo>
                <a:lnTo>
                  <a:pt x="1501" y="646"/>
                </a:lnTo>
                <a:lnTo>
                  <a:pt x="1501" y="650"/>
                </a:lnTo>
                <a:lnTo>
                  <a:pt x="1499" y="655"/>
                </a:lnTo>
                <a:lnTo>
                  <a:pt x="1499" y="655"/>
                </a:lnTo>
                <a:lnTo>
                  <a:pt x="1494" y="666"/>
                </a:lnTo>
                <a:lnTo>
                  <a:pt x="1488" y="676"/>
                </a:lnTo>
                <a:lnTo>
                  <a:pt x="1470" y="700"/>
                </a:lnTo>
                <a:lnTo>
                  <a:pt x="1470" y="700"/>
                </a:lnTo>
                <a:lnTo>
                  <a:pt x="1461" y="710"/>
                </a:lnTo>
                <a:lnTo>
                  <a:pt x="1450" y="719"/>
                </a:lnTo>
                <a:lnTo>
                  <a:pt x="1429" y="733"/>
                </a:lnTo>
                <a:lnTo>
                  <a:pt x="1523" y="868"/>
                </a:lnTo>
                <a:lnTo>
                  <a:pt x="1523" y="868"/>
                </a:lnTo>
                <a:lnTo>
                  <a:pt x="1543" y="865"/>
                </a:lnTo>
                <a:lnTo>
                  <a:pt x="1668" y="929"/>
                </a:lnTo>
                <a:lnTo>
                  <a:pt x="1653" y="983"/>
                </a:lnTo>
                <a:lnTo>
                  <a:pt x="1266" y="1023"/>
                </a:lnTo>
                <a:lnTo>
                  <a:pt x="1187" y="958"/>
                </a:lnTo>
                <a:lnTo>
                  <a:pt x="1192" y="905"/>
                </a:lnTo>
                <a:lnTo>
                  <a:pt x="1192" y="905"/>
                </a:lnTo>
                <a:lnTo>
                  <a:pt x="1268" y="896"/>
                </a:lnTo>
                <a:lnTo>
                  <a:pt x="1385" y="727"/>
                </a:lnTo>
                <a:lnTo>
                  <a:pt x="1385" y="727"/>
                </a:lnTo>
                <a:lnTo>
                  <a:pt x="1383" y="727"/>
                </a:lnTo>
                <a:lnTo>
                  <a:pt x="1380" y="725"/>
                </a:lnTo>
                <a:lnTo>
                  <a:pt x="1380" y="725"/>
                </a:lnTo>
                <a:lnTo>
                  <a:pt x="1374" y="719"/>
                </a:lnTo>
                <a:lnTo>
                  <a:pt x="1369" y="711"/>
                </a:lnTo>
                <a:lnTo>
                  <a:pt x="1365" y="705"/>
                </a:lnTo>
                <a:lnTo>
                  <a:pt x="1326" y="715"/>
                </a:lnTo>
                <a:lnTo>
                  <a:pt x="973" y="605"/>
                </a:lnTo>
                <a:lnTo>
                  <a:pt x="914" y="556"/>
                </a:lnTo>
                <a:lnTo>
                  <a:pt x="859" y="496"/>
                </a:lnTo>
                <a:lnTo>
                  <a:pt x="839" y="456"/>
                </a:lnTo>
                <a:close/>
                <a:moveTo>
                  <a:pt x="1395" y="660"/>
                </a:moveTo>
                <a:lnTo>
                  <a:pt x="1385" y="690"/>
                </a:lnTo>
                <a:lnTo>
                  <a:pt x="1390" y="700"/>
                </a:lnTo>
                <a:lnTo>
                  <a:pt x="1405" y="700"/>
                </a:lnTo>
                <a:lnTo>
                  <a:pt x="1415" y="700"/>
                </a:lnTo>
                <a:lnTo>
                  <a:pt x="1435" y="675"/>
                </a:lnTo>
                <a:lnTo>
                  <a:pt x="1395" y="660"/>
                </a:lnTo>
                <a:close/>
                <a:moveTo>
                  <a:pt x="1290" y="894"/>
                </a:moveTo>
                <a:lnTo>
                  <a:pt x="1290" y="894"/>
                </a:lnTo>
                <a:lnTo>
                  <a:pt x="1509" y="869"/>
                </a:lnTo>
                <a:lnTo>
                  <a:pt x="1405" y="724"/>
                </a:lnTo>
                <a:lnTo>
                  <a:pt x="1290" y="894"/>
                </a:lnTo>
                <a:close/>
              </a:path>
            </a:pathLst>
          </a:custGeom>
          <a:gradFill flip="none" rotWithShape="1">
            <a:gsLst>
              <a:gs pos="60000">
                <a:srgbClr val="FFC000"/>
              </a:gs>
              <a:gs pos="45000">
                <a:srgbClr val="FFFF00"/>
              </a:gs>
              <a:gs pos="30000">
                <a:srgbClr val="00B0F0"/>
              </a:gs>
              <a:gs pos="15000">
                <a:srgbClr val="00B050"/>
              </a:gs>
              <a:gs pos="0">
                <a:srgbClr val="FF0000"/>
              </a:gs>
              <a:gs pos="90000">
                <a:srgbClr val="FF0000"/>
              </a:gs>
              <a:gs pos="75000">
                <a:srgbClr val="7030A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6ADA95C4-572F-4B51-89BA-596151BA3538}"/>
              </a:ext>
            </a:extLst>
          </p:cNvPr>
          <p:cNvSpPr>
            <a:spLocks noEditPoints="1"/>
          </p:cNvSpPr>
          <p:nvPr/>
        </p:nvSpPr>
        <p:spPr bwMode="auto">
          <a:xfrm>
            <a:off x="6958014" y="969414"/>
            <a:ext cx="1694667" cy="2494715"/>
          </a:xfrm>
          <a:custGeom>
            <a:avLst/>
            <a:gdLst>
              <a:gd name="T0" fmla="*/ 729 w 1559"/>
              <a:gd name="T1" fmla="*/ 265 h 2295"/>
              <a:gd name="T2" fmla="*/ 690 w 1559"/>
              <a:gd name="T3" fmla="*/ 425 h 2295"/>
              <a:gd name="T4" fmla="*/ 745 w 1559"/>
              <a:gd name="T5" fmla="*/ 393 h 2295"/>
              <a:gd name="T6" fmla="*/ 755 w 1559"/>
              <a:gd name="T7" fmla="*/ 251 h 2295"/>
              <a:gd name="T8" fmla="*/ 770 w 1559"/>
              <a:gd name="T9" fmla="*/ 177 h 2295"/>
              <a:gd name="T10" fmla="*/ 773 w 1559"/>
              <a:gd name="T11" fmla="*/ 231 h 2295"/>
              <a:gd name="T12" fmla="*/ 785 w 1559"/>
              <a:gd name="T13" fmla="*/ 333 h 2295"/>
              <a:gd name="T14" fmla="*/ 806 w 1559"/>
              <a:gd name="T15" fmla="*/ 347 h 2295"/>
              <a:gd name="T16" fmla="*/ 814 w 1559"/>
              <a:gd name="T17" fmla="*/ 377 h 2295"/>
              <a:gd name="T18" fmla="*/ 839 w 1559"/>
              <a:gd name="T19" fmla="*/ 405 h 2295"/>
              <a:gd name="T20" fmla="*/ 850 w 1559"/>
              <a:gd name="T21" fmla="*/ 420 h 2295"/>
              <a:gd name="T22" fmla="*/ 868 w 1559"/>
              <a:gd name="T23" fmla="*/ 454 h 2295"/>
              <a:gd name="T24" fmla="*/ 962 w 1559"/>
              <a:gd name="T25" fmla="*/ 439 h 2295"/>
              <a:gd name="T26" fmla="*/ 968 w 1559"/>
              <a:gd name="T27" fmla="*/ 474 h 2295"/>
              <a:gd name="T28" fmla="*/ 955 w 1559"/>
              <a:gd name="T29" fmla="*/ 520 h 2295"/>
              <a:gd name="T30" fmla="*/ 850 w 1559"/>
              <a:gd name="T31" fmla="*/ 594 h 2295"/>
              <a:gd name="T32" fmla="*/ 723 w 1559"/>
              <a:gd name="T33" fmla="*/ 659 h 2295"/>
              <a:gd name="T34" fmla="*/ 548 w 1559"/>
              <a:gd name="T35" fmla="*/ 717 h 2295"/>
              <a:gd name="T36" fmla="*/ 329 w 1559"/>
              <a:gd name="T37" fmla="*/ 727 h 2295"/>
              <a:gd name="T38" fmla="*/ 288 w 1559"/>
              <a:gd name="T39" fmla="*/ 753 h 2295"/>
              <a:gd name="T40" fmla="*/ 194 w 1559"/>
              <a:gd name="T41" fmla="*/ 783 h 2295"/>
              <a:gd name="T42" fmla="*/ 175 w 1559"/>
              <a:gd name="T43" fmla="*/ 840 h 2295"/>
              <a:gd name="T44" fmla="*/ 201 w 1559"/>
              <a:gd name="T45" fmla="*/ 885 h 2295"/>
              <a:gd name="T46" fmla="*/ 214 w 1559"/>
              <a:gd name="T47" fmla="*/ 1128 h 2295"/>
              <a:gd name="T48" fmla="*/ 0 w 1559"/>
              <a:gd name="T49" fmla="*/ 1222 h 2295"/>
              <a:gd name="T50" fmla="*/ 230 w 1559"/>
              <a:gd name="T51" fmla="*/ 888 h 2295"/>
              <a:gd name="T52" fmla="*/ 293 w 1559"/>
              <a:gd name="T53" fmla="*/ 848 h 2295"/>
              <a:gd name="T54" fmla="*/ 669 w 1559"/>
              <a:gd name="T55" fmla="*/ 859 h 2295"/>
              <a:gd name="T56" fmla="*/ 958 w 1559"/>
              <a:gd name="T57" fmla="*/ 763 h 2295"/>
              <a:gd name="T58" fmla="*/ 1008 w 1559"/>
              <a:gd name="T59" fmla="*/ 922 h 2295"/>
              <a:gd name="T60" fmla="*/ 1061 w 1559"/>
              <a:gd name="T61" fmla="*/ 1072 h 2295"/>
              <a:gd name="T62" fmla="*/ 1008 w 1559"/>
              <a:gd name="T63" fmla="*/ 1320 h 2295"/>
              <a:gd name="T64" fmla="*/ 941 w 1559"/>
              <a:gd name="T65" fmla="*/ 1662 h 2295"/>
              <a:gd name="T66" fmla="*/ 988 w 1559"/>
              <a:gd name="T67" fmla="*/ 2036 h 2295"/>
              <a:gd name="T68" fmla="*/ 812 w 1559"/>
              <a:gd name="T69" fmla="*/ 2275 h 2295"/>
              <a:gd name="T70" fmla="*/ 953 w 1559"/>
              <a:gd name="T71" fmla="*/ 2295 h 2295"/>
              <a:gd name="T72" fmla="*/ 1102 w 1559"/>
              <a:gd name="T73" fmla="*/ 2270 h 2295"/>
              <a:gd name="T74" fmla="*/ 1142 w 1559"/>
              <a:gd name="T75" fmla="*/ 2185 h 2295"/>
              <a:gd name="T76" fmla="*/ 1231 w 1559"/>
              <a:gd name="T77" fmla="*/ 1519 h 2295"/>
              <a:gd name="T78" fmla="*/ 1301 w 1559"/>
              <a:gd name="T79" fmla="*/ 1882 h 2295"/>
              <a:gd name="T80" fmla="*/ 1305 w 1559"/>
              <a:gd name="T81" fmla="*/ 2082 h 2295"/>
              <a:gd name="T82" fmla="*/ 1281 w 1559"/>
              <a:gd name="T83" fmla="*/ 2137 h 2295"/>
              <a:gd name="T84" fmla="*/ 1200 w 1559"/>
              <a:gd name="T85" fmla="*/ 2199 h 2295"/>
              <a:gd name="T86" fmla="*/ 1251 w 1559"/>
              <a:gd name="T87" fmla="*/ 2239 h 2295"/>
              <a:gd name="T88" fmla="*/ 1470 w 1559"/>
              <a:gd name="T89" fmla="*/ 2229 h 2295"/>
              <a:gd name="T90" fmla="*/ 1511 w 1559"/>
              <a:gd name="T91" fmla="*/ 2193 h 2295"/>
              <a:gd name="T92" fmla="*/ 1475 w 1559"/>
              <a:gd name="T93" fmla="*/ 1385 h 2295"/>
              <a:gd name="T94" fmla="*/ 1460 w 1559"/>
              <a:gd name="T95" fmla="*/ 920 h 2295"/>
              <a:gd name="T96" fmla="*/ 1336 w 1559"/>
              <a:gd name="T97" fmla="*/ 500 h 2295"/>
              <a:gd name="T98" fmla="*/ 1220 w 1559"/>
              <a:gd name="T99" fmla="*/ 333 h 2295"/>
              <a:gd name="T100" fmla="*/ 1102 w 1559"/>
              <a:gd name="T101" fmla="*/ 201 h 2295"/>
              <a:gd name="T102" fmla="*/ 1069 w 1559"/>
              <a:gd name="T103" fmla="*/ 92 h 2295"/>
              <a:gd name="T104" fmla="*/ 1053 w 1559"/>
              <a:gd name="T105" fmla="*/ 57 h 2295"/>
              <a:gd name="T106" fmla="*/ 1025 w 1559"/>
              <a:gd name="T107" fmla="*/ 45 h 2295"/>
              <a:gd name="T108" fmla="*/ 939 w 1559"/>
              <a:gd name="T109" fmla="*/ 7 h 2295"/>
              <a:gd name="T110" fmla="*/ 852 w 1559"/>
              <a:gd name="T111" fmla="*/ 12 h 2295"/>
              <a:gd name="T112" fmla="*/ 829 w 1559"/>
              <a:gd name="T113" fmla="*/ 32 h 2295"/>
              <a:gd name="T114" fmla="*/ 781 w 1559"/>
              <a:gd name="T115" fmla="*/ 56 h 2295"/>
              <a:gd name="T116" fmla="*/ 762 w 1559"/>
              <a:gd name="T117" fmla="*/ 102 h 2295"/>
              <a:gd name="T118" fmla="*/ 734 w 1559"/>
              <a:gd name="T119" fmla="*/ 116 h 2295"/>
              <a:gd name="T120" fmla="*/ 729 w 1559"/>
              <a:gd name="T121" fmla="*/ 160 h 2295"/>
              <a:gd name="T122" fmla="*/ 275 w 1559"/>
              <a:gd name="T123" fmla="*/ 1142 h 2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59" h="2295">
                <a:moveTo>
                  <a:pt x="741" y="163"/>
                </a:moveTo>
                <a:lnTo>
                  <a:pt x="741" y="163"/>
                </a:lnTo>
                <a:lnTo>
                  <a:pt x="742" y="168"/>
                </a:lnTo>
                <a:lnTo>
                  <a:pt x="742" y="170"/>
                </a:lnTo>
                <a:lnTo>
                  <a:pt x="744" y="172"/>
                </a:lnTo>
                <a:lnTo>
                  <a:pt x="744" y="172"/>
                </a:lnTo>
                <a:lnTo>
                  <a:pt x="730" y="246"/>
                </a:lnTo>
                <a:lnTo>
                  <a:pt x="730" y="246"/>
                </a:lnTo>
                <a:lnTo>
                  <a:pt x="729" y="265"/>
                </a:lnTo>
                <a:lnTo>
                  <a:pt x="729" y="295"/>
                </a:lnTo>
                <a:lnTo>
                  <a:pt x="728" y="311"/>
                </a:lnTo>
                <a:lnTo>
                  <a:pt x="726" y="327"/>
                </a:lnTo>
                <a:lnTo>
                  <a:pt x="724" y="343"/>
                </a:lnTo>
                <a:lnTo>
                  <a:pt x="720" y="356"/>
                </a:lnTo>
                <a:lnTo>
                  <a:pt x="720" y="356"/>
                </a:lnTo>
                <a:lnTo>
                  <a:pt x="710" y="379"/>
                </a:lnTo>
                <a:lnTo>
                  <a:pt x="701" y="402"/>
                </a:lnTo>
                <a:lnTo>
                  <a:pt x="690" y="425"/>
                </a:lnTo>
                <a:lnTo>
                  <a:pt x="700" y="470"/>
                </a:lnTo>
                <a:lnTo>
                  <a:pt x="700" y="470"/>
                </a:lnTo>
                <a:lnTo>
                  <a:pt x="716" y="450"/>
                </a:lnTo>
                <a:lnTo>
                  <a:pt x="729" y="436"/>
                </a:lnTo>
                <a:lnTo>
                  <a:pt x="735" y="430"/>
                </a:lnTo>
                <a:lnTo>
                  <a:pt x="735" y="430"/>
                </a:lnTo>
                <a:lnTo>
                  <a:pt x="737" y="424"/>
                </a:lnTo>
                <a:lnTo>
                  <a:pt x="742" y="410"/>
                </a:lnTo>
                <a:lnTo>
                  <a:pt x="745" y="393"/>
                </a:lnTo>
                <a:lnTo>
                  <a:pt x="745" y="384"/>
                </a:lnTo>
                <a:lnTo>
                  <a:pt x="745" y="375"/>
                </a:lnTo>
                <a:lnTo>
                  <a:pt x="745" y="375"/>
                </a:lnTo>
                <a:lnTo>
                  <a:pt x="745" y="364"/>
                </a:lnTo>
                <a:lnTo>
                  <a:pt x="745" y="349"/>
                </a:lnTo>
                <a:lnTo>
                  <a:pt x="749" y="310"/>
                </a:lnTo>
                <a:lnTo>
                  <a:pt x="752" y="272"/>
                </a:lnTo>
                <a:lnTo>
                  <a:pt x="755" y="251"/>
                </a:lnTo>
                <a:lnTo>
                  <a:pt x="755" y="251"/>
                </a:lnTo>
                <a:lnTo>
                  <a:pt x="756" y="239"/>
                </a:lnTo>
                <a:lnTo>
                  <a:pt x="757" y="224"/>
                </a:lnTo>
                <a:lnTo>
                  <a:pt x="760" y="210"/>
                </a:lnTo>
                <a:lnTo>
                  <a:pt x="760" y="201"/>
                </a:lnTo>
                <a:lnTo>
                  <a:pt x="760" y="201"/>
                </a:lnTo>
                <a:lnTo>
                  <a:pt x="760" y="185"/>
                </a:lnTo>
                <a:lnTo>
                  <a:pt x="760" y="186"/>
                </a:lnTo>
                <a:lnTo>
                  <a:pt x="770" y="177"/>
                </a:lnTo>
                <a:lnTo>
                  <a:pt x="770" y="177"/>
                </a:lnTo>
                <a:lnTo>
                  <a:pt x="772" y="183"/>
                </a:lnTo>
                <a:lnTo>
                  <a:pt x="776" y="198"/>
                </a:lnTo>
                <a:lnTo>
                  <a:pt x="777" y="206"/>
                </a:lnTo>
                <a:lnTo>
                  <a:pt x="777" y="215"/>
                </a:lnTo>
                <a:lnTo>
                  <a:pt x="777" y="221"/>
                </a:lnTo>
                <a:lnTo>
                  <a:pt x="775" y="226"/>
                </a:lnTo>
                <a:lnTo>
                  <a:pt x="775" y="226"/>
                </a:lnTo>
                <a:lnTo>
                  <a:pt x="773" y="229"/>
                </a:lnTo>
                <a:lnTo>
                  <a:pt x="773" y="231"/>
                </a:lnTo>
                <a:lnTo>
                  <a:pt x="775" y="241"/>
                </a:lnTo>
                <a:lnTo>
                  <a:pt x="778" y="254"/>
                </a:lnTo>
                <a:lnTo>
                  <a:pt x="783" y="267"/>
                </a:lnTo>
                <a:lnTo>
                  <a:pt x="795" y="291"/>
                </a:lnTo>
                <a:lnTo>
                  <a:pt x="800" y="301"/>
                </a:lnTo>
                <a:lnTo>
                  <a:pt x="800" y="301"/>
                </a:lnTo>
                <a:lnTo>
                  <a:pt x="792" y="316"/>
                </a:lnTo>
                <a:lnTo>
                  <a:pt x="786" y="328"/>
                </a:lnTo>
                <a:lnTo>
                  <a:pt x="785" y="333"/>
                </a:lnTo>
                <a:lnTo>
                  <a:pt x="785" y="336"/>
                </a:lnTo>
                <a:lnTo>
                  <a:pt x="785" y="336"/>
                </a:lnTo>
                <a:lnTo>
                  <a:pt x="786" y="337"/>
                </a:lnTo>
                <a:lnTo>
                  <a:pt x="787" y="338"/>
                </a:lnTo>
                <a:lnTo>
                  <a:pt x="792" y="339"/>
                </a:lnTo>
                <a:lnTo>
                  <a:pt x="800" y="341"/>
                </a:lnTo>
                <a:lnTo>
                  <a:pt x="800" y="341"/>
                </a:lnTo>
                <a:lnTo>
                  <a:pt x="802" y="343"/>
                </a:lnTo>
                <a:lnTo>
                  <a:pt x="806" y="347"/>
                </a:lnTo>
                <a:lnTo>
                  <a:pt x="808" y="352"/>
                </a:lnTo>
                <a:lnTo>
                  <a:pt x="809" y="353"/>
                </a:lnTo>
                <a:lnTo>
                  <a:pt x="809" y="356"/>
                </a:lnTo>
                <a:lnTo>
                  <a:pt x="809" y="356"/>
                </a:lnTo>
                <a:lnTo>
                  <a:pt x="808" y="365"/>
                </a:lnTo>
                <a:lnTo>
                  <a:pt x="809" y="375"/>
                </a:lnTo>
                <a:lnTo>
                  <a:pt x="809" y="375"/>
                </a:lnTo>
                <a:lnTo>
                  <a:pt x="811" y="377"/>
                </a:lnTo>
                <a:lnTo>
                  <a:pt x="814" y="377"/>
                </a:lnTo>
                <a:lnTo>
                  <a:pt x="824" y="378"/>
                </a:lnTo>
                <a:lnTo>
                  <a:pt x="834" y="378"/>
                </a:lnTo>
                <a:lnTo>
                  <a:pt x="838" y="379"/>
                </a:lnTo>
                <a:lnTo>
                  <a:pt x="839" y="380"/>
                </a:lnTo>
                <a:lnTo>
                  <a:pt x="839" y="380"/>
                </a:lnTo>
                <a:lnTo>
                  <a:pt x="840" y="390"/>
                </a:lnTo>
                <a:lnTo>
                  <a:pt x="840" y="398"/>
                </a:lnTo>
                <a:lnTo>
                  <a:pt x="839" y="405"/>
                </a:lnTo>
                <a:lnTo>
                  <a:pt x="839" y="405"/>
                </a:lnTo>
                <a:lnTo>
                  <a:pt x="838" y="413"/>
                </a:lnTo>
                <a:lnTo>
                  <a:pt x="839" y="419"/>
                </a:lnTo>
                <a:lnTo>
                  <a:pt x="840" y="423"/>
                </a:lnTo>
                <a:lnTo>
                  <a:pt x="844" y="425"/>
                </a:lnTo>
                <a:lnTo>
                  <a:pt x="844" y="425"/>
                </a:lnTo>
                <a:lnTo>
                  <a:pt x="845" y="425"/>
                </a:lnTo>
                <a:lnTo>
                  <a:pt x="848" y="424"/>
                </a:lnTo>
                <a:lnTo>
                  <a:pt x="849" y="421"/>
                </a:lnTo>
                <a:lnTo>
                  <a:pt x="850" y="420"/>
                </a:lnTo>
                <a:lnTo>
                  <a:pt x="852" y="420"/>
                </a:lnTo>
                <a:lnTo>
                  <a:pt x="853" y="421"/>
                </a:lnTo>
                <a:lnTo>
                  <a:pt x="854" y="425"/>
                </a:lnTo>
                <a:lnTo>
                  <a:pt x="854" y="425"/>
                </a:lnTo>
                <a:lnTo>
                  <a:pt x="857" y="435"/>
                </a:lnTo>
                <a:lnTo>
                  <a:pt x="858" y="441"/>
                </a:lnTo>
                <a:lnTo>
                  <a:pt x="860" y="446"/>
                </a:lnTo>
                <a:lnTo>
                  <a:pt x="863" y="450"/>
                </a:lnTo>
                <a:lnTo>
                  <a:pt x="868" y="454"/>
                </a:lnTo>
                <a:lnTo>
                  <a:pt x="874" y="455"/>
                </a:lnTo>
                <a:lnTo>
                  <a:pt x="884" y="455"/>
                </a:lnTo>
                <a:lnTo>
                  <a:pt x="884" y="455"/>
                </a:lnTo>
                <a:lnTo>
                  <a:pt x="905" y="451"/>
                </a:lnTo>
                <a:lnTo>
                  <a:pt x="922" y="446"/>
                </a:lnTo>
                <a:lnTo>
                  <a:pt x="939" y="440"/>
                </a:lnTo>
                <a:lnTo>
                  <a:pt x="939" y="440"/>
                </a:lnTo>
                <a:lnTo>
                  <a:pt x="952" y="439"/>
                </a:lnTo>
                <a:lnTo>
                  <a:pt x="962" y="439"/>
                </a:lnTo>
                <a:lnTo>
                  <a:pt x="966" y="439"/>
                </a:lnTo>
                <a:lnTo>
                  <a:pt x="968" y="440"/>
                </a:lnTo>
                <a:lnTo>
                  <a:pt x="968" y="440"/>
                </a:lnTo>
                <a:lnTo>
                  <a:pt x="973" y="445"/>
                </a:lnTo>
                <a:lnTo>
                  <a:pt x="978" y="454"/>
                </a:lnTo>
                <a:lnTo>
                  <a:pt x="983" y="465"/>
                </a:lnTo>
                <a:lnTo>
                  <a:pt x="983" y="465"/>
                </a:lnTo>
                <a:lnTo>
                  <a:pt x="978" y="467"/>
                </a:lnTo>
                <a:lnTo>
                  <a:pt x="968" y="474"/>
                </a:lnTo>
                <a:lnTo>
                  <a:pt x="963" y="479"/>
                </a:lnTo>
                <a:lnTo>
                  <a:pt x="958" y="484"/>
                </a:lnTo>
                <a:lnTo>
                  <a:pt x="955" y="489"/>
                </a:lnTo>
                <a:lnTo>
                  <a:pt x="953" y="494"/>
                </a:lnTo>
                <a:lnTo>
                  <a:pt x="953" y="494"/>
                </a:lnTo>
                <a:lnTo>
                  <a:pt x="955" y="502"/>
                </a:lnTo>
                <a:lnTo>
                  <a:pt x="956" y="511"/>
                </a:lnTo>
                <a:lnTo>
                  <a:pt x="956" y="516"/>
                </a:lnTo>
                <a:lnTo>
                  <a:pt x="955" y="520"/>
                </a:lnTo>
                <a:lnTo>
                  <a:pt x="953" y="525"/>
                </a:lnTo>
                <a:lnTo>
                  <a:pt x="950" y="530"/>
                </a:lnTo>
                <a:lnTo>
                  <a:pt x="950" y="530"/>
                </a:lnTo>
                <a:lnTo>
                  <a:pt x="943" y="536"/>
                </a:lnTo>
                <a:lnTo>
                  <a:pt x="934" y="543"/>
                </a:lnTo>
                <a:lnTo>
                  <a:pt x="904" y="562"/>
                </a:lnTo>
                <a:lnTo>
                  <a:pt x="873" y="579"/>
                </a:lnTo>
                <a:lnTo>
                  <a:pt x="860" y="588"/>
                </a:lnTo>
                <a:lnTo>
                  <a:pt x="850" y="594"/>
                </a:lnTo>
                <a:lnTo>
                  <a:pt x="850" y="594"/>
                </a:lnTo>
                <a:lnTo>
                  <a:pt x="843" y="599"/>
                </a:lnTo>
                <a:lnTo>
                  <a:pt x="833" y="605"/>
                </a:lnTo>
                <a:lnTo>
                  <a:pt x="811" y="617"/>
                </a:lnTo>
                <a:lnTo>
                  <a:pt x="783" y="629"/>
                </a:lnTo>
                <a:lnTo>
                  <a:pt x="755" y="644"/>
                </a:lnTo>
                <a:lnTo>
                  <a:pt x="755" y="644"/>
                </a:lnTo>
                <a:lnTo>
                  <a:pt x="740" y="651"/>
                </a:lnTo>
                <a:lnTo>
                  <a:pt x="723" y="659"/>
                </a:lnTo>
                <a:lnTo>
                  <a:pt x="688" y="673"/>
                </a:lnTo>
                <a:lnTo>
                  <a:pt x="657" y="682"/>
                </a:lnTo>
                <a:lnTo>
                  <a:pt x="636" y="689"/>
                </a:lnTo>
                <a:lnTo>
                  <a:pt x="636" y="689"/>
                </a:lnTo>
                <a:lnTo>
                  <a:pt x="617" y="695"/>
                </a:lnTo>
                <a:lnTo>
                  <a:pt x="594" y="702"/>
                </a:lnTo>
                <a:lnTo>
                  <a:pt x="570" y="711"/>
                </a:lnTo>
                <a:lnTo>
                  <a:pt x="548" y="717"/>
                </a:lnTo>
                <a:lnTo>
                  <a:pt x="548" y="717"/>
                </a:lnTo>
                <a:lnTo>
                  <a:pt x="491" y="726"/>
                </a:lnTo>
                <a:lnTo>
                  <a:pt x="437" y="733"/>
                </a:lnTo>
                <a:lnTo>
                  <a:pt x="437" y="733"/>
                </a:lnTo>
                <a:lnTo>
                  <a:pt x="416" y="735"/>
                </a:lnTo>
                <a:lnTo>
                  <a:pt x="385" y="733"/>
                </a:lnTo>
                <a:lnTo>
                  <a:pt x="343" y="733"/>
                </a:lnTo>
                <a:lnTo>
                  <a:pt x="343" y="733"/>
                </a:lnTo>
                <a:lnTo>
                  <a:pt x="339" y="731"/>
                </a:lnTo>
                <a:lnTo>
                  <a:pt x="329" y="727"/>
                </a:lnTo>
                <a:lnTo>
                  <a:pt x="324" y="727"/>
                </a:lnTo>
                <a:lnTo>
                  <a:pt x="318" y="727"/>
                </a:lnTo>
                <a:lnTo>
                  <a:pt x="313" y="730"/>
                </a:lnTo>
                <a:lnTo>
                  <a:pt x="308" y="733"/>
                </a:lnTo>
                <a:lnTo>
                  <a:pt x="308" y="733"/>
                </a:lnTo>
                <a:lnTo>
                  <a:pt x="301" y="743"/>
                </a:lnTo>
                <a:lnTo>
                  <a:pt x="294" y="748"/>
                </a:lnTo>
                <a:lnTo>
                  <a:pt x="288" y="753"/>
                </a:lnTo>
                <a:lnTo>
                  <a:pt x="288" y="753"/>
                </a:lnTo>
                <a:lnTo>
                  <a:pt x="265" y="750"/>
                </a:lnTo>
                <a:lnTo>
                  <a:pt x="246" y="747"/>
                </a:lnTo>
                <a:lnTo>
                  <a:pt x="239" y="747"/>
                </a:lnTo>
                <a:lnTo>
                  <a:pt x="234" y="748"/>
                </a:lnTo>
                <a:lnTo>
                  <a:pt x="234" y="748"/>
                </a:lnTo>
                <a:lnTo>
                  <a:pt x="230" y="751"/>
                </a:lnTo>
                <a:lnTo>
                  <a:pt x="225" y="755"/>
                </a:lnTo>
                <a:lnTo>
                  <a:pt x="214" y="763"/>
                </a:lnTo>
                <a:lnTo>
                  <a:pt x="194" y="783"/>
                </a:lnTo>
                <a:lnTo>
                  <a:pt x="194" y="783"/>
                </a:lnTo>
                <a:lnTo>
                  <a:pt x="186" y="789"/>
                </a:lnTo>
                <a:lnTo>
                  <a:pt x="178" y="797"/>
                </a:lnTo>
                <a:lnTo>
                  <a:pt x="172" y="803"/>
                </a:lnTo>
                <a:lnTo>
                  <a:pt x="169" y="806"/>
                </a:lnTo>
                <a:lnTo>
                  <a:pt x="169" y="808"/>
                </a:lnTo>
                <a:lnTo>
                  <a:pt x="169" y="808"/>
                </a:lnTo>
                <a:lnTo>
                  <a:pt x="173" y="828"/>
                </a:lnTo>
                <a:lnTo>
                  <a:pt x="175" y="840"/>
                </a:lnTo>
                <a:lnTo>
                  <a:pt x="178" y="844"/>
                </a:lnTo>
                <a:lnTo>
                  <a:pt x="179" y="848"/>
                </a:lnTo>
                <a:lnTo>
                  <a:pt x="179" y="848"/>
                </a:lnTo>
                <a:lnTo>
                  <a:pt x="189" y="858"/>
                </a:lnTo>
                <a:lnTo>
                  <a:pt x="194" y="863"/>
                </a:lnTo>
                <a:lnTo>
                  <a:pt x="194" y="863"/>
                </a:lnTo>
                <a:lnTo>
                  <a:pt x="195" y="866"/>
                </a:lnTo>
                <a:lnTo>
                  <a:pt x="198" y="875"/>
                </a:lnTo>
                <a:lnTo>
                  <a:pt x="201" y="885"/>
                </a:lnTo>
                <a:lnTo>
                  <a:pt x="205" y="889"/>
                </a:lnTo>
                <a:lnTo>
                  <a:pt x="209" y="893"/>
                </a:lnTo>
                <a:lnTo>
                  <a:pt x="209" y="893"/>
                </a:lnTo>
                <a:lnTo>
                  <a:pt x="215" y="895"/>
                </a:lnTo>
                <a:lnTo>
                  <a:pt x="220" y="898"/>
                </a:lnTo>
                <a:lnTo>
                  <a:pt x="220" y="898"/>
                </a:lnTo>
                <a:lnTo>
                  <a:pt x="217" y="947"/>
                </a:lnTo>
                <a:lnTo>
                  <a:pt x="216" y="1011"/>
                </a:lnTo>
                <a:lnTo>
                  <a:pt x="214" y="1128"/>
                </a:lnTo>
                <a:lnTo>
                  <a:pt x="149" y="1111"/>
                </a:lnTo>
                <a:lnTo>
                  <a:pt x="149" y="1111"/>
                </a:lnTo>
                <a:lnTo>
                  <a:pt x="75" y="1140"/>
                </a:lnTo>
                <a:lnTo>
                  <a:pt x="23" y="1160"/>
                </a:lnTo>
                <a:lnTo>
                  <a:pt x="7" y="1167"/>
                </a:lnTo>
                <a:lnTo>
                  <a:pt x="0" y="1171"/>
                </a:lnTo>
                <a:lnTo>
                  <a:pt x="0" y="1171"/>
                </a:lnTo>
                <a:lnTo>
                  <a:pt x="0" y="1188"/>
                </a:lnTo>
                <a:lnTo>
                  <a:pt x="0" y="1222"/>
                </a:lnTo>
                <a:lnTo>
                  <a:pt x="0" y="1271"/>
                </a:lnTo>
                <a:lnTo>
                  <a:pt x="313" y="1360"/>
                </a:lnTo>
                <a:lnTo>
                  <a:pt x="442" y="1266"/>
                </a:lnTo>
                <a:lnTo>
                  <a:pt x="447" y="1186"/>
                </a:lnTo>
                <a:lnTo>
                  <a:pt x="288" y="1146"/>
                </a:lnTo>
                <a:lnTo>
                  <a:pt x="288" y="1146"/>
                </a:lnTo>
                <a:lnTo>
                  <a:pt x="260" y="1012"/>
                </a:lnTo>
                <a:lnTo>
                  <a:pt x="242" y="940"/>
                </a:lnTo>
                <a:lnTo>
                  <a:pt x="230" y="888"/>
                </a:lnTo>
                <a:lnTo>
                  <a:pt x="230" y="888"/>
                </a:lnTo>
                <a:lnTo>
                  <a:pt x="239" y="886"/>
                </a:lnTo>
                <a:lnTo>
                  <a:pt x="242" y="885"/>
                </a:lnTo>
                <a:lnTo>
                  <a:pt x="244" y="884"/>
                </a:lnTo>
                <a:lnTo>
                  <a:pt x="244" y="883"/>
                </a:lnTo>
                <a:lnTo>
                  <a:pt x="244" y="883"/>
                </a:lnTo>
                <a:lnTo>
                  <a:pt x="234" y="848"/>
                </a:lnTo>
                <a:lnTo>
                  <a:pt x="273" y="848"/>
                </a:lnTo>
                <a:lnTo>
                  <a:pt x="293" y="848"/>
                </a:lnTo>
                <a:lnTo>
                  <a:pt x="308" y="878"/>
                </a:lnTo>
                <a:lnTo>
                  <a:pt x="323" y="878"/>
                </a:lnTo>
                <a:lnTo>
                  <a:pt x="328" y="893"/>
                </a:lnTo>
                <a:lnTo>
                  <a:pt x="383" y="893"/>
                </a:lnTo>
                <a:lnTo>
                  <a:pt x="383" y="893"/>
                </a:lnTo>
                <a:lnTo>
                  <a:pt x="404" y="891"/>
                </a:lnTo>
                <a:lnTo>
                  <a:pt x="443" y="886"/>
                </a:lnTo>
                <a:lnTo>
                  <a:pt x="556" y="874"/>
                </a:lnTo>
                <a:lnTo>
                  <a:pt x="669" y="859"/>
                </a:lnTo>
                <a:lnTo>
                  <a:pt x="709" y="853"/>
                </a:lnTo>
                <a:lnTo>
                  <a:pt x="723" y="850"/>
                </a:lnTo>
                <a:lnTo>
                  <a:pt x="730" y="848"/>
                </a:lnTo>
                <a:lnTo>
                  <a:pt x="730" y="848"/>
                </a:lnTo>
                <a:lnTo>
                  <a:pt x="759" y="838"/>
                </a:lnTo>
                <a:lnTo>
                  <a:pt x="798" y="825"/>
                </a:lnTo>
                <a:lnTo>
                  <a:pt x="848" y="812"/>
                </a:lnTo>
                <a:lnTo>
                  <a:pt x="958" y="763"/>
                </a:lnTo>
                <a:lnTo>
                  <a:pt x="958" y="763"/>
                </a:lnTo>
                <a:lnTo>
                  <a:pt x="976" y="806"/>
                </a:lnTo>
                <a:lnTo>
                  <a:pt x="987" y="839"/>
                </a:lnTo>
                <a:lnTo>
                  <a:pt x="991" y="853"/>
                </a:lnTo>
                <a:lnTo>
                  <a:pt x="993" y="863"/>
                </a:lnTo>
                <a:lnTo>
                  <a:pt x="993" y="863"/>
                </a:lnTo>
                <a:lnTo>
                  <a:pt x="996" y="876"/>
                </a:lnTo>
                <a:lnTo>
                  <a:pt x="999" y="890"/>
                </a:lnTo>
                <a:lnTo>
                  <a:pt x="1008" y="922"/>
                </a:lnTo>
                <a:lnTo>
                  <a:pt x="1008" y="922"/>
                </a:lnTo>
                <a:lnTo>
                  <a:pt x="1012" y="932"/>
                </a:lnTo>
                <a:lnTo>
                  <a:pt x="1015" y="944"/>
                </a:lnTo>
                <a:lnTo>
                  <a:pt x="1028" y="968"/>
                </a:lnTo>
                <a:lnTo>
                  <a:pt x="1042" y="996"/>
                </a:lnTo>
                <a:lnTo>
                  <a:pt x="1053" y="1022"/>
                </a:lnTo>
                <a:lnTo>
                  <a:pt x="1053" y="1022"/>
                </a:lnTo>
                <a:lnTo>
                  <a:pt x="1056" y="1037"/>
                </a:lnTo>
                <a:lnTo>
                  <a:pt x="1060" y="1053"/>
                </a:lnTo>
                <a:lnTo>
                  <a:pt x="1061" y="1072"/>
                </a:lnTo>
                <a:lnTo>
                  <a:pt x="1063" y="1090"/>
                </a:lnTo>
                <a:lnTo>
                  <a:pt x="1063" y="1124"/>
                </a:lnTo>
                <a:lnTo>
                  <a:pt x="1063" y="1141"/>
                </a:lnTo>
                <a:lnTo>
                  <a:pt x="1063" y="1141"/>
                </a:lnTo>
                <a:lnTo>
                  <a:pt x="1059" y="1151"/>
                </a:lnTo>
                <a:lnTo>
                  <a:pt x="1051" y="1171"/>
                </a:lnTo>
                <a:lnTo>
                  <a:pt x="1025" y="1229"/>
                </a:lnTo>
                <a:lnTo>
                  <a:pt x="988" y="1310"/>
                </a:lnTo>
                <a:lnTo>
                  <a:pt x="1008" y="1320"/>
                </a:lnTo>
                <a:lnTo>
                  <a:pt x="1008" y="1320"/>
                </a:lnTo>
                <a:lnTo>
                  <a:pt x="979" y="1453"/>
                </a:lnTo>
                <a:lnTo>
                  <a:pt x="958" y="1550"/>
                </a:lnTo>
                <a:lnTo>
                  <a:pt x="950" y="1588"/>
                </a:lnTo>
                <a:lnTo>
                  <a:pt x="943" y="1609"/>
                </a:lnTo>
                <a:lnTo>
                  <a:pt x="943" y="1609"/>
                </a:lnTo>
                <a:lnTo>
                  <a:pt x="942" y="1616"/>
                </a:lnTo>
                <a:lnTo>
                  <a:pt x="941" y="1629"/>
                </a:lnTo>
                <a:lnTo>
                  <a:pt x="941" y="1662"/>
                </a:lnTo>
                <a:lnTo>
                  <a:pt x="943" y="1704"/>
                </a:lnTo>
                <a:lnTo>
                  <a:pt x="947" y="1750"/>
                </a:lnTo>
                <a:lnTo>
                  <a:pt x="957" y="1836"/>
                </a:lnTo>
                <a:lnTo>
                  <a:pt x="961" y="1866"/>
                </a:lnTo>
                <a:lnTo>
                  <a:pt x="963" y="1882"/>
                </a:lnTo>
                <a:lnTo>
                  <a:pt x="963" y="1882"/>
                </a:lnTo>
                <a:lnTo>
                  <a:pt x="970" y="1914"/>
                </a:lnTo>
                <a:lnTo>
                  <a:pt x="978" y="1967"/>
                </a:lnTo>
                <a:lnTo>
                  <a:pt x="988" y="2036"/>
                </a:lnTo>
                <a:lnTo>
                  <a:pt x="958" y="2121"/>
                </a:lnTo>
                <a:lnTo>
                  <a:pt x="983" y="2126"/>
                </a:lnTo>
                <a:lnTo>
                  <a:pt x="884" y="2215"/>
                </a:lnTo>
                <a:lnTo>
                  <a:pt x="884" y="2215"/>
                </a:lnTo>
                <a:lnTo>
                  <a:pt x="871" y="2224"/>
                </a:lnTo>
                <a:lnTo>
                  <a:pt x="845" y="2244"/>
                </a:lnTo>
                <a:lnTo>
                  <a:pt x="832" y="2256"/>
                </a:lnTo>
                <a:lnTo>
                  <a:pt x="819" y="2266"/>
                </a:lnTo>
                <a:lnTo>
                  <a:pt x="812" y="2275"/>
                </a:lnTo>
                <a:lnTo>
                  <a:pt x="809" y="2277"/>
                </a:lnTo>
                <a:lnTo>
                  <a:pt x="809" y="2280"/>
                </a:lnTo>
                <a:lnTo>
                  <a:pt x="809" y="2280"/>
                </a:lnTo>
                <a:lnTo>
                  <a:pt x="812" y="2281"/>
                </a:lnTo>
                <a:lnTo>
                  <a:pt x="816" y="2282"/>
                </a:lnTo>
                <a:lnTo>
                  <a:pt x="831" y="2286"/>
                </a:lnTo>
                <a:lnTo>
                  <a:pt x="876" y="2290"/>
                </a:lnTo>
                <a:lnTo>
                  <a:pt x="953" y="2295"/>
                </a:lnTo>
                <a:lnTo>
                  <a:pt x="953" y="2295"/>
                </a:lnTo>
                <a:lnTo>
                  <a:pt x="979" y="2295"/>
                </a:lnTo>
                <a:lnTo>
                  <a:pt x="1020" y="2294"/>
                </a:lnTo>
                <a:lnTo>
                  <a:pt x="1059" y="2292"/>
                </a:lnTo>
                <a:lnTo>
                  <a:pt x="1082" y="2290"/>
                </a:lnTo>
                <a:lnTo>
                  <a:pt x="1082" y="2290"/>
                </a:lnTo>
                <a:lnTo>
                  <a:pt x="1091" y="2287"/>
                </a:lnTo>
                <a:lnTo>
                  <a:pt x="1096" y="2284"/>
                </a:lnTo>
                <a:lnTo>
                  <a:pt x="1100" y="2279"/>
                </a:lnTo>
                <a:lnTo>
                  <a:pt x="1102" y="2270"/>
                </a:lnTo>
                <a:lnTo>
                  <a:pt x="1102" y="2270"/>
                </a:lnTo>
                <a:lnTo>
                  <a:pt x="1109" y="2239"/>
                </a:lnTo>
                <a:lnTo>
                  <a:pt x="1112" y="2215"/>
                </a:lnTo>
                <a:lnTo>
                  <a:pt x="1112" y="2215"/>
                </a:lnTo>
                <a:lnTo>
                  <a:pt x="1115" y="2209"/>
                </a:lnTo>
                <a:lnTo>
                  <a:pt x="1120" y="2198"/>
                </a:lnTo>
                <a:lnTo>
                  <a:pt x="1127" y="2185"/>
                </a:lnTo>
                <a:lnTo>
                  <a:pt x="1142" y="2185"/>
                </a:lnTo>
                <a:lnTo>
                  <a:pt x="1142" y="2185"/>
                </a:lnTo>
                <a:lnTo>
                  <a:pt x="1167" y="2006"/>
                </a:lnTo>
                <a:lnTo>
                  <a:pt x="1167" y="2006"/>
                </a:lnTo>
                <a:lnTo>
                  <a:pt x="1168" y="1946"/>
                </a:lnTo>
                <a:lnTo>
                  <a:pt x="1167" y="1826"/>
                </a:lnTo>
                <a:lnTo>
                  <a:pt x="1167" y="1658"/>
                </a:lnTo>
                <a:lnTo>
                  <a:pt x="1167" y="1658"/>
                </a:lnTo>
                <a:lnTo>
                  <a:pt x="1199" y="1586"/>
                </a:lnTo>
                <a:lnTo>
                  <a:pt x="1231" y="1519"/>
                </a:lnTo>
                <a:lnTo>
                  <a:pt x="1231" y="1519"/>
                </a:lnTo>
                <a:lnTo>
                  <a:pt x="1233" y="1548"/>
                </a:lnTo>
                <a:lnTo>
                  <a:pt x="1239" y="1607"/>
                </a:lnTo>
                <a:lnTo>
                  <a:pt x="1246" y="1668"/>
                </a:lnTo>
                <a:lnTo>
                  <a:pt x="1249" y="1691"/>
                </a:lnTo>
                <a:lnTo>
                  <a:pt x="1251" y="1703"/>
                </a:lnTo>
                <a:lnTo>
                  <a:pt x="1251" y="1703"/>
                </a:lnTo>
                <a:lnTo>
                  <a:pt x="1276" y="1791"/>
                </a:lnTo>
                <a:lnTo>
                  <a:pt x="1292" y="1849"/>
                </a:lnTo>
                <a:lnTo>
                  <a:pt x="1301" y="1882"/>
                </a:lnTo>
                <a:lnTo>
                  <a:pt x="1301" y="1882"/>
                </a:lnTo>
                <a:lnTo>
                  <a:pt x="1303" y="1907"/>
                </a:lnTo>
                <a:lnTo>
                  <a:pt x="1307" y="1947"/>
                </a:lnTo>
                <a:lnTo>
                  <a:pt x="1310" y="1987"/>
                </a:lnTo>
                <a:lnTo>
                  <a:pt x="1311" y="2011"/>
                </a:lnTo>
                <a:lnTo>
                  <a:pt x="1311" y="2011"/>
                </a:lnTo>
                <a:lnTo>
                  <a:pt x="1310" y="2031"/>
                </a:lnTo>
                <a:lnTo>
                  <a:pt x="1307" y="2059"/>
                </a:lnTo>
                <a:lnTo>
                  <a:pt x="1305" y="2082"/>
                </a:lnTo>
                <a:lnTo>
                  <a:pt x="1305" y="2091"/>
                </a:lnTo>
                <a:lnTo>
                  <a:pt x="1306" y="2096"/>
                </a:lnTo>
                <a:lnTo>
                  <a:pt x="1306" y="2096"/>
                </a:lnTo>
                <a:lnTo>
                  <a:pt x="1308" y="2098"/>
                </a:lnTo>
                <a:lnTo>
                  <a:pt x="1311" y="2100"/>
                </a:lnTo>
                <a:lnTo>
                  <a:pt x="1316" y="2101"/>
                </a:lnTo>
                <a:lnTo>
                  <a:pt x="1321" y="2101"/>
                </a:lnTo>
                <a:lnTo>
                  <a:pt x="1321" y="2101"/>
                </a:lnTo>
                <a:lnTo>
                  <a:pt x="1281" y="2137"/>
                </a:lnTo>
                <a:lnTo>
                  <a:pt x="1251" y="2162"/>
                </a:lnTo>
                <a:lnTo>
                  <a:pt x="1239" y="2172"/>
                </a:lnTo>
                <a:lnTo>
                  <a:pt x="1231" y="2176"/>
                </a:lnTo>
                <a:lnTo>
                  <a:pt x="1231" y="2176"/>
                </a:lnTo>
                <a:lnTo>
                  <a:pt x="1220" y="2179"/>
                </a:lnTo>
                <a:lnTo>
                  <a:pt x="1214" y="2183"/>
                </a:lnTo>
                <a:lnTo>
                  <a:pt x="1208" y="2188"/>
                </a:lnTo>
                <a:lnTo>
                  <a:pt x="1204" y="2193"/>
                </a:lnTo>
                <a:lnTo>
                  <a:pt x="1200" y="2199"/>
                </a:lnTo>
                <a:lnTo>
                  <a:pt x="1200" y="2207"/>
                </a:lnTo>
                <a:lnTo>
                  <a:pt x="1202" y="2215"/>
                </a:lnTo>
                <a:lnTo>
                  <a:pt x="1202" y="2215"/>
                </a:lnTo>
                <a:lnTo>
                  <a:pt x="1204" y="2220"/>
                </a:lnTo>
                <a:lnTo>
                  <a:pt x="1208" y="2224"/>
                </a:lnTo>
                <a:lnTo>
                  <a:pt x="1213" y="2228"/>
                </a:lnTo>
                <a:lnTo>
                  <a:pt x="1219" y="2230"/>
                </a:lnTo>
                <a:lnTo>
                  <a:pt x="1234" y="2235"/>
                </a:lnTo>
                <a:lnTo>
                  <a:pt x="1251" y="2239"/>
                </a:lnTo>
                <a:lnTo>
                  <a:pt x="1267" y="2243"/>
                </a:lnTo>
                <a:lnTo>
                  <a:pt x="1281" y="2244"/>
                </a:lnTo>
                <a:lnTo>
                  <a:pt x="1296" y="2245"/>
                </a:lnTo>
                <a:lnTo>
                  <a:pt x="1296" y="2245"/>
                </a:lnTo>
                <a:lnTo>
                  <a:pt x="1351" y="2238"/>
                </a:lnTo>
                <a:lnTo>
                  <a:pt x="1390" y="2233"/>
                </a:lnTo>
                <a:lnTo>
                  <a:pt x="1420" y="2230"/>
                </a:lnTo>
                <a:lnTo>
                  <a:pt x="1420" y="2230"/>
                </a:lnTo>
                <a:lnTo>
                  <a:pt x="1470" y="2229"/>
                </a:lnTo>
                <a:lnTo>
                  <a:pt x="1483" y="2228"/>
                </a:lnTo>
                <a:lnTo>
                  <a:pt x="1493" y="2225"/>
                </a:lnTo>
                <a:lnTo>
                  <a:pt x="1501" y="2224"/>
                </a:lnTo>
                <a:lnTo>
                  <a:pt x="1503" y="2222"/>
                </a:lnTo>
                <a:lnTo>
                  <a:pt x="1504" y="2220"/>
                </a:lnTo>
                <a:lnTo>
                  <a:pt x="1504" y="2220"/>
                </a:lnTo>
                <a:lnTo>
                  <a:pt x="1509" y="2204"/>
                </a:lnTo>
                <a:lnTo>
                  <a:pt x="1511" y="2197"/>
                </a:lnTo>
                <a:lnTo>
                  <a:pt x="1511" y="2193"/>
                </a:lnTo>
                <a:lnTo>
                  <a:pt x="1509" y="2190"/>
                </a:lnTo>
                <a:lnTo>
                  <a:pt x="1509" y="2190"/>
                </a:lnTo>
                <a:lnTo>
                  <a:pt x="1507" y="2179"/>
                </a:lnTo>
                <a:lnTo>
                  <a:pt x="1503" y="2161"/>
                </a:lnTo>
                <a:lnTo>
                  <a:pt x="1499" y="2136"/>
                </a:lnTo>
                <a:lnTo>
                  <a:pt x="1509" y="2131"/>
                </a:lnTo>
                <a:lnTo>
                  <a:pt x="1499" y="1882"/>
                </a:lnTo>
                <a:lnTo>
                  <a:pt x="1460" y="1643"/>
                </a:lnTo>
                <a:lnTo>
                  <a:pt x="1475" y="1385"/>
                </a:lnTo>
                <a:lnTo>
                  <a:pt x="1559" y="1375"/>
                </a:lnTo>
                <a:lnTo>
                  <a:pt x="1559" y="1375"/>
                </a:lnTo>
                <a:lnTo>
                  <a:pt x="1532" y="1228"/>
                </a:lnTo>
                <a:lnTo>
                  <a:pt x="1509" y="1114"/>
                </a:lnTo>
                <a:lnTo>
                  <a:pt x="1498" y="1065"/>
                </a:lnTo>
                <a:lnTo>
                  <a:pt x="1490" y="1032"/>
                </a:lnTo>
                <a:lnTo>
                  <a:pt x="1490" y="1032"/>
                </a:lnTo>
                <a:lnTo>
                  <a:pt x="1475" y="977"/>
                </a:lnTo>
                <a:lnTo>
                  <a:pt x="1460" y="920"/>
                </a:lnTo>
                <a:lnTo>
                  <a:pt x="1447" y="869"/>
                </a:lnTo>
                <a:lnTo>
                  <a:pt x="1440" y="838"/>
                </a:lnTo>
                <a:lnTo>
                  <a:pt x="1440" y="838"/>
                </a:lnTo>
                <a:lnTo>
                  <a:pt x="1424" y="781"/>
                </a:lnTo>
                <a:lnTo>
                  <a:pt x="1393" y="676"/>
                </a:lnTo>
                <a:lnTo>
                  <a:pt x="1359" y="567"/>
                </a:lnTo>
                <a:lnTo>
                  <a:pt x="1346" y="526"/>
                </a:lnTo>
                <a:lnTo>
                  <a:pt x="1336" y="500"/>
                </a:lnTo>
                <a:lnTo>
                  <a:pt x="1336" y="500"/>
                </a:lnTo>
                <a:lnTo>
                  <a:pt x="1319" y="465"/>
                </a:lnTo>
                <a:lnTo>
                  <a:pt x="1302" y="429"/>
                </a:lnTo>
                <a:lnTo>
                  <a:pt x="1276" y="375"/>
                </a:lnTo>
                <a:lnTo>
                  <a:pt x="1276" y="375"/>
                </a:lnTo>
                <a:lnTo>
                  <a:pt x="1274" y="372"/>
                </a:lnTo>
                <a:lnTo>
                  <a:pt x="1269" y="367"/>
                </a:lnTo>
                <a:lnTo>
                  <a:pt x="1256" y="356"/>
                </a:lnTo>
                <a:lnTo>
                  <a:pt x="1239" y="344"/>
                </a:lnTo>
                <a:lnTo>
                  <a:pt x="1220" y="333"/>
                </a:lnTo>
                <a:lnTo>
                  <a:pt x="1187" y="313"/>
                </a:lnTo>
                <a:lnTo>
                  <a:pt x="1172" y="306"/>
                </a:lnTo>
                <a:lnTo>
                  <a:pt x="1152" y="306"/>
                </a:lnTo>
                <a:lnTo>
                  <a:pt x="1137" y="286"/>
                </a:lnTo>
                <a:lnTo>
                  <a:pt x="1137" y="286"/>
                </a:lnTo>
                <a:lnTo>
                  <a:pt x="1120" y="249"/>
                </a:lnTo>
                <a:lnTo>
                  <a:pt x="1107" y="220"/>
                </a:lnTo>
                <a:lnTo>
                  <a:pt x="1104" y="209"/>
                </a:lnTo>
                <a:lnTo>
                  <a:pt x="1102" y="201"/>
                </a:lnTo>
                <a:lnTo>
                  <a:pt x="1102" y="201"/>
                </a:lnTo>
                <a:lnTo>
                  <a:pt x="1101" y="189"/>
                </a:lnTo>
                <a:lnTo>
                  <a:pt x="1097" y="170"/>
                </a:lnTo>
                <a:lnTo>
                  <a:pt x="1087" y="132"/>
                </a:lnTo>
                <a:lnTo>
                  <a:pt x="1087" y="132"/>
                </a:lnTo>
                <a:lnTo>
                  <a:pt x="1084" y="119"/>
                </a:lnTo>
                <a:lnTo>
                  <a:pt x="1079" y="109"/>
                </a:lnTo>
                <a:lnTo>
                  <a:pt x="1069" y="92"/>
                </a:lnTo>
                <a:lnTo>
                  <a:pt x="1069" y="92"/>
                </a:lnTo>
                <a:lnTo>
                  <a:pt x="1076" y="91"/>
                </a:lnTo>
                <a:lnTo>
                  <a:pt x="1077" y="90"/>
                </a:lnTo>
                <a:lnTo>
                  <a:pt x="1077" y="87"/>
                </a:lnTo>
                <a:lnTo>
                  <a:pt x="1068" y="67"/>
                </a:lnTo>
                <a:lnTo>
                  <a:pt x="1068" y="67"/>
                </a:lnTo>
                <a:lnTo>
                  <a:pt x="1060" y="63"/>
                </a:lnTo>
                <a:lnTo>
                  <a:pt x="1055" y="61"/>
                </a:lnTo>
                <a:lnTo>
                  <a:pt x="1054" y="58"/>
                </a:lnTo>
                <a:lnTo>
                  <a:pt x="1053" y="57"/>
                </a:lnTo>
                <a:lnTo>
                  <a:pt x="1053" y="57"/>
                </a:lnTo>
                <a:lnTo>
                  <a:pt x="1051" y="57"/>
                </a:lnTo>
                <a:lnTo>
                  <a:pt x="1050" y="57"/>
                </a:lnTo>
                <a:lnTo>
                  <a:pt x="1042" y="58"/>
                </a:lnTo>
                <a:lnTo>
                  <a:pt x="1042" y="58"/>
                </a:lnTo>
                <a:lnTo>
                  <a:pt x="1033" y="52"/>
                </a:lnTo>
                <a:lnTo>
                  <a:pt x="1033" y="52"/>
                </a:lnTo>
                <a:lnTo>
                  <a:pt x="1029" y="48"/>
                </a:lnTo>
                <a:lnTo>
                  <a:pt x="1025" y="45"/>
                </a:lnTo>
                <a:lnTo>
                  <a:pt x="1018" y="34"/>
                </a:lnTo>
                <a:lnTo>
                  <a:pt x="1010" y="24"/>
                </a:lnTo>
                <a:lnTo>
                  <a:pt x="1007" y="20"/>
                </a:lnTo>
                <a:lnTo>
                  <a:pt x="1003" y="17"/>
                </a:lnTo>
                <a:lnTo>
                  <a:pt x="1003" y="17"/>
                </a:lnTo>
                <a:lnTo>
                  <a:pt x="991" y="15"/>
                </a:lnTo>
                <a:lnTo>
                  <a:pt x="971" y="11"/>
                </a:lnTo>
                <a:lnTo>
                  <a:pt x="939" y="7"/>
                </a:lnTo>
                <a:lnTo>
                  <a:pt x="939" y="7"/>
                </a:lnTo>
                <a:lnTo>
                  <a:pt x="914" y="2"/>
                </a:lnTo>
                <a:lnTo>
                  <a:pt x="905" y="1"/>
                </a:lnTo>
                <a:lnTo>
                  <a:pt x="898" y="0"/>
                </a:lnTo>
                <a:lnTo>
                  <a:pt x="890" y="1"/>
                </a:lnTo>
                <a:lnTo>
                  <a:pt x="884" y="2"/>
                </a:lnTo>
                <a:lnTo>
                  <a:pt x="884" y="2"/>
                </a:lnTo>
                <a:lnTo>
                  <a:pt x="871" y="6"/>
                </a:lnTo>
                <a:lnTo>
                  <a:pt x="862" y="9"/>
                </a:lnTo>
                <a:lnTo>
                  <a:pt x="852" y="12"/>
                </a:lnTo>
                <a:lnTo>
                  <a:pt x="848" y="15"/>
                </a:lnTo>
                <a:lnTo>
                  <a:pt x="844" y="17"/>
                </a:lnTo>
                <a:lnTo>
                  <a:pt x="844" y="17"/>
                </a:lnTo>
                <a:lnTo>
                  <a:pt x="839" y="24"/>
                </a:lnTo>
                <a:lnTo>
                  <a:pt x="837" y="29"/>
                </a:lnTo>
                <a:lnTo>
                  <a:pt x="834" y="31"/>
                </a:lnTo>
                <a:lnTo>
                  <a:pt x="833" y="32"/>
                </a:lnTo>
                <a:lnTo>
                  <a:pt x="829" y="32"/>
                </a:lnTo>
                <a:lnTo>
                  <a:pt x="829" y="32"/>
                </a:lnTo>
                <a:lnTo>
                  <a:pt x="821" y="32"/>
                </a:lnTo>
                <a:lnTo>
                  <a:pt x="812" y="31"/>
                </a:lnTo>
                <a:lnTo>
                  <a:pt x="807" y="32"/>
                </a:lnTo>
                <a:lnTo>
                  <a:pt x="803" y="35"/>
                </a:lnTo>
                <a:lnTo>
                  <a:pt x="798" y="37"/>
                </a:lnTo>
                <a:lnTo>
                  <a:pt x="795" y="42"/>
                </a:lnTo>
                <a:lnTo>
                  <a:pt x="795" y="42"/>
                </a:lnTo>
                <a:lnTo>
                  <a:pt x="787" y="51"/>
                </a:lnTo>
                <a:lnTo>
                  <a:pt x="781" y="56"/>
                </a:lnTo>
                <a:lnTo>
                  <a:pt x="775" y="61"/>
                </a:lnTo>
                <a:lnTo>
                  <a:pt x="772" y="63"/>
                </a:lnTo>
                <a:lnTo>
                  <a:pt x="770" y="67"/>
                </a:lnTo>
                <a:lnTo>
                  <a:pt x="770" y="67"/>
                </a:lnTo>
                <a:lnTo>
                  <a:pt x="768" y="71"/>
                </a:lnTo>
                <a:lnTo>
                  <a:pt x="767" y="76"/>
                </a:lnTo>
                <a:lnTo>
                  <a:pt x="767" y="86"/>
                </a:lnTo>
                <a:lnTo>
                  <a:pt x="765" y="97"/>
                </a:lnTo>
                <a:lnTo>
                  <a:pt x="762" y="102"/>
                </a:lnTo>
                <a:lnTo>
                  <a:pt x="760" y="107"/>
                </a:lnTo>
                <a:lnTo>
                  <a:pt x="760" y="107"/>
                </a:lnTo>
                <a:lnTo>
                  <a:pt x="755" y="114"/>
                </a:lnTo>
                <a:lnTo>
                  <a:pt x="755" y="114"/>
                </a:lnTo>
                <a:lnTo>
                  <a:pt x="750" y="116"/>
                </a:lnTo>
                <a:lnTo>
                  <a:pt x="750" y="116"/>
                </a:lnTo>
                <a:lnTo>
                  <a:pt x="740" y="112"/>
                </a:lnTo>
                <a:lnTo>
                  <a:pt x="740" y="112"/>
                </a:lnTo>
                <a:lnTo>
                  <a:pt x="734" y="116"/>
                </a:lnTo>
                <a:lnTo>
                  <a:pt x="721" y="123"/>
                </a:lnTo>
                <a:lnTo>
                  <a:pt x="716" y="128"/>
                </a:lnTo>
                <a:lnTo>
                  <a:pt x="711" y="133"/>
                </a:lnTo>
                <a:lnTo>
                  <a:pt x="709" y="138"/>
                </a:lnTo>
                <a:lnTo>
                  <a:pt x="709" y="139"/>
                </a:lnTo>
                <a:lnTo>
                  <a:pt x="710" y="142"/>
                </a:lnTo>
                <a:lnTo>
                  <a:pt x="710" y="142"/>
                </a:lnTo>
                <a:lnTo>
                  <a:pt x="723" y="155"/>
                </a:lnTo>
                <a:lnTo>
                  <a:pt x="729" y="160"/>
                </a:lnTo>
                <a:lnTo>
                  <a:pt x="731" y="162"/>
                </a:lnTo>
                <a:lnTo>
                  <a:pt x="735" y="162"/>
                </a:lnTo>
                <a:lnTo>
                  <a:pt x="735" y="162"/>
                </a:lnTo>
                <a:lnTo>
                  <a:pt x="741" y="163"/>
                </a:lnTo>
                <a:lnTo>
                  <a:pt x="741" y="163"/>
                </a:lnTo>
                <a:close/>
                <a:moveTo>
                  <a:pt x="275" y="1142"/>
                </a:moveTo>
                <a:lnTo>
                  <a:pt x="229" y="1131"/>
                </a:lnTo>
                <a:lnTo>
                  <a:pt x="229" y="912"/>
                </a:lnTo>
                <a:lnTo>
                  <a:pt x="275" y="1142"/>
                </a:lnTo>
                <a:close/>
              </a:path>
            </a:pathLst>
          </a:custGeom>
          <a:gradFill flip="none" rotWithShape="1">
            <a:gsLst>
              <a:gs pos="60000">
                <a:srgbClr val="FFC000"/>
              </a:gs>
              <a:gs pos="45000">
                <a:srgbClr val="FFFF00"/>
              </a:gs>
              <a:gs pos="30000">
                <a:srgbClr val="00B0F0"/>
              </a:gs>
              <a:gs pos="15000">
                <a:srgbClr val="00B050"/>
              </a:gs>
              <a:gs pos="0">
                <a:srgbClr val="FF0000"/>
              </a:gs>
              <a:gs pos="90000">
                <a:srgbClr val="FF0000"/>
              </a:gs>
              <a:gs pos="75000">
                <a:srgbClr val="7030A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1F6CD9A4-223D-4852-B9D4-D292F5D85A31}"/>
              </a:ext>
            </a:extLst>
          </p:cNvPr>
          <p:cNvSpPr>
            <a:spLocks/>
          </p:cNvSpPr>
          <p:nvPr/>
        </p:nvSpPr>
        <p:spPr bwMode="auto">
          <a:xfrm>
            <a:off x="3936023" y="3952178"/>
            <a:ext cx="2070031" cy="2453238"/>
          </a:xfrm>
          <a:custGeom>
            <a:avLst/>
            <a:gdLst>
              <a:gd name="T0" fmla="*/ 747 w 1734"/>
              <a:gd name="T1" fmla="*/ 363 h 2055"/>
              <a:gd name="T2" fmla="*/ 687 w 1734"/>
              <a:gd name="T3" fmla="*/ 460 h 2055"/>
              <a:gd name="T4" fmla="*/ 579 w 1734"/>
              <a:gd name="T5" fmla="*/ 516 h 2055"/>
              <a:gd name="T6" fmla="*/ 304 w 1734"/>
              <a:gd name="T7" fmla="*/ 596 h 2055"/>
              <a:gd name="T8" fmla="*/ 214 w 1734"/>
              <a:gd name="T9" fmla="*/ 621 h 2055"/>
              <a:gd name="T10" fmla="*/ 164 w 1734"/>
              <a:gd name="T11" fmla="*/ 681 h 2055"/>
              <a:gd name="T12" fmla="*/ 204 w 1734"/>
              <a:gd name="T13" fmla="*/ 741 h 2055"/>
              <a:gd name="T14" fmla="*/ 211 w 1734"/>
              <a:gd name="T15" fmla="*/ 915 h 2055"/>
              <a:gd name="T16" fmla="*/ 239 w 1734"/>
              <a:gd name="T17" fmla="*/ 731 h 2055"/>
              <a:gd name="T18" fmla="*/ 373 w 1734"/>
              <a:gd name="T19" fmla="*/ 741 h 2055"/>
              <a:gd name="T20" fmla="*/ 720 w 1734"/>
              <a:gd name="T21" fmla="*/ 616 h 2055"/>
              <a:gd name="T22" fmla="*/ 922 w 1734"/>
              <a:gd name="T23" fmla="*/ 642 h 2055"/>
              <a:gd name="T24" fmla="*/ 953 w 1734"/>
              <a:gd name="T25" fmla="*/ 731 h 2055"/>
              <a:gd name="T26" fmla="*/ 880 w 1734"/>
              <a:gd name="T27" fmla="*/ 890 h 2055"/>
              <a:gd name="T28" fmla="*/ 901 w 1734"/>
              <a:gd name="T29" fmla="*/ 1220 h 2055"/>
              <a:gd name="T30" fmla="*/ 881 w 1734"/>
              <a:gd name="T31" fmla="*/ 1503 h 2055"/>
              <a:gd name="T32" fmla="*/ 834 w 1734"/>
              <a:gd name="T33" fmla="*/ 1879 h 2055"/>
              <a:gd name="T34" fmla="*/ 780 w 1734"/>
              <a:gd name="T35" fmla="*/ 2025 h 2055"/>
              <a:gd name="T36" fmla="*/ 871 w 1734"/>
              <a:gd name="T37" fmla="*/ 2052 h 2055"/>
              <a:gd name="T38" fmla="*/ 1013 w 1734"/>
              <a:gd name="T39" fmla="*/ 1989 h 2055"/>
              <a:gd name="T40" fmla="*/ 1056 w 1734"/>
              <a:gd name="T41" fmla="*/ 1959 h 2055"/>
              <a:gd name="T42" fmla="*/ 1072 w 1734"/>
              <a:gd name="T43" fmla="*/ 1799 h 2055"/>
              <a:gd name="T44" fmla="*/ 1115 w 1734"/>
              <a:gd name="T45" fmla="*/ 1358 h 2055"/>
              <a:gd name="T46" fmla="*/ 1169 w 1734"/>
              <a:gd name="T47" fmla="*/ 1360 h 2055"/>
              <a:gd name="T48" fmla="*/ 1143 w 1734"/>
              <a:gd name="T49" fmla="*/ 1965 h 2055"/>
              <a:gd name="T50" fmla="*/ 1206 w 1734"/>
              <a:gd name="T51" fmla="*/ 2004 h 2055"/>
              <a:gd name="T52" fmla="*/ 1311 w 1734"/>
              <a:gd name="T53" fmla="*/ 1940 h 2055"/>
              <a:gd name="T54" fmla="*/ 1375 w 1734"/>
              <a:gd name="T55" fmla="*/ 1646 h 2055"/>
              <a:gd name="T56" fmla="*/ 1509 w 1734"/>
              <a:gd name="T57" fmla="*/ 900 h 2055"/>
              <a:gd name="T58" fmla="*/ 1390 w 1734"/>
              <a:gd name="T59" fmla="*/ 532 h 2055"/>
              <a:gd name="T60" fmla="*/ 1455 w 1734"/>
              <a:gd name="T61" fmla="*/ 365 h 2055"/>
              <a:gd name="T62" fmla="*/ 1584 w 1734"/>
              <a:gd name="T63" fmla="*/ 535 h 2055"/>
              <a:gd name="T64" fmla="*/ 1579 w 1734"/>
              <a:gd name="T65" fmla="*/ 596 h 2055"/>
              <a:gd name="T66" fmla="*/ 1641 w 1734"/>
              <a:gd name="T67" fmla="*/ 584 h 2055"/>
              <a:gd name="T68" fmla="*/ 1673 w 1734"/>
              <a:gd name="T69" fmla="*/ 586 h 2055"/>
              <a:gd name="T70" fmla="*/ 1693 w 1734"/>
              <a:gd name="T71" fmla="*/ 572 h 2055"/>
              <a:gd name="T72" fmla="*/ 1723 w 1734"/>
              <a:gd name="T73" fmla="*/ 557 h 2055"/>
              <a:gd name="T74" fmla="*/ 1733 w 1734"/>
              <a:gd name="T75" fmla="*/ 507 h 2055"/>
              <a:gd name="T76" fmla="*/ 1703 w 1734"/>
              <a:gd name="T77" fmla="*/ 432 h 2055"/>
              <a:gd name="T78" fmla="*/ 1484 w 1734"/>
              <a:gd name="T79" fmla="*/ 204 h 2055"/>
              <a:gd name="T80" fmla="*/ 1345 w 1734"/>
              <a:gd name="T81" fmla="*/ 134 h 2055"/>
              <a:gd name="T82" fmla="*/ 1231 w 1734"/>
              <a:gd name="T83" fmla="*/ 59 h 2055"/>
              <a:gd name="T84" fmla="*/ 1122 w 1734"/>
              <a:gd name="T85" fmla="*/ 49 h 2055"/>
              <a:gd name="T86" fmla="*/ 1028 w 1734"/>
              <a:gd name="T87" fmla="*/ 84 h 2055"/>
              <a:gd name="T88" fmla="*/ 973 w 1734"/>
              <a:gd name="T89" fmla="*/ 124 h 2055"/>
              <a:gd name="T90" fmla="*/ 864 w 1734"/>
              <a:gd name="T91" fmla="*/ 64 h 2055"/>
              <a:gd name="T92" fmla="*/ 687 w 1734"/>
              <a:gd name="T93" fmla="*/ 0 h 2055"/>
              <a:gd name="T94" fmla="*/ 561 w 1734"/>
              <a:gd name="T95" fmla="*/ 49 h 2055"/>
              <a:gd name="T96" fmla="*/ 540 w 1734"/>
              <a:gd name="T97" fmla="*/ 117 h 2055"/>
              <a:gd name="T98" fmla="*/ 523 w 1734"/>
              <a:gd name="T99" fmla="*/ 205 h 2055"/>
              <a:gd name="T100" fmla="*/ 551 w 1734"/>
              <a:gd name="T101" fmla="*/ 263 h 2055"/>
              <a:gd name="T102" fmla="*/ 531 w 1734"/>
              <a:gd name="T103" fmla="*/ 338 h 2055"/>
              <a:gd name="T104" fmla="*/ 536 w 1734"/>
              <a:gd name="T105" fmla="*/ 373 h 2055"/>
              <a:gd name="T106" fmla="*/ 591 w 1734"/>
              <a:gd name="T107" fmla="*/ 288 h 2055"/>
              <a:gd name="T108" fmla="*/ 597 w 1734"/>
              <a:gd name="T109" fmla="*/ 373 h 2055"/>
              <a:gd name="T110" fmla="*/ 657 w 1734"/>
              <a:gd name="T111" fmla="*/ 379 h 2055"/>
              <a:gd name="T112" fmla="*/ 621 w 1734"/>
              <a:gd name="T113" fmla="*/ 333 h 2055"/>
              <a:gd name="T114" fmla="*/ 675 w 1734"/>
              <a:gd name="T115" fmla="*/ 298 h 2055"/>
              <a:gd name="T116" fmla="*/ 760 w 1734"/>
              <a:gd name="T117" fmla="*/ 313 h 2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4" h="2055">
                <a:moveTo>
                  <a:pt x="804" y="328"/>
                </a:moveTo>
                <a:lnTo>
                  <a:pt x="804" y="328"/>
                </a:lnTo>
                <a:lnTo>
                  <a:pt x="801" y="328"/>
                </a:lnTo>
                <a:lnTo>
                  <a:pt x="796" y="329"/>
                </a:lnTo>
                <a:lnTo>
                  <a:pt x="782" y="334"/>
                </a:lnTo>
                <a:lnTo>
                  <a:pt x="767" y="343"/>
                </a:lnTo>
                <a:lnTo>
                  <a:pt x="761" y="348"/>
                </a:lnTo>
                <a:lnTo>
                  <a:pt x="755" y="353"/>
                </a:lnTo>
                <a:lnTo>
                  <a:pt x="755" y="353"/>
                </a:lnTo>
                <a:lnTo>
                  <a:pt x="750" y="358"/>
                </a:lnTo>
                <a:lnTo>
                  <a:pt x="747" y="363"/>
                </a:lnTo>
                <a:lnTo>
                  <a:pt x="741" y="373"/>
                </a:lnTo>
                <a:lnTo>
                  <a:pt x="734" y="388"/>
                </a:lnTo>
                <a:lnTo>
                  <a:pt x="727" y="396"/>
                </a:lnTo>
                <a:lnTo>
                  <a:pt x="720" y="407"/>
                </a:lnTo>
                <a:lnTo>
                  <a:pt x="720" y="407"/>
                </a:lnTo>
                <a:lnTo>
                  <a:pt x="713" y="419"/>
                </a:lnTo>
                <a:lnTo>
                  <a:pt x="708" y="427"/>
                </a:lnTo>
                <a:lnTo>
                  <a:pt x="703" y="441"/>
                </a:lnTo>
                <a:lnTo>
                  <a:pt x="699" y="446"/>
                </a:lnTo>
                <a:lnTo>
                  <a:pt x="694" y="452"/>
                </a:lnTo>
                <a:lnTo>
                  <a:pt x="687" y="460"/>
                </a:lnTo>
                <a:lnTo>
                  <a:pt x="675" y="467"/>
                </a:lnTo>
                <a:lnTo>
                  <a:pt x="675" y="467"/>
                </a:lnTo>
                <a:lnTo>
                  <a:pt x="663" y="476"/>
                </a:lnTo>
                <a:lnTo>
                  <a:pt x="652" y="483"/>
                </a:lnTo>
                <a:lnTo>
                  <a:pt x="637" y="497"/>
                </a:lnTo>
                <a:lnTo>
                  <a:pt x="631" y="503"/>
                </a:lnTo>
                <a:lnTo>
                  <a:pt x="624" y="507"/>
                </a:lnTo>
                <a:lnTo>
                  <a:pt x="618" y="511"/>
                </a:lnTo>
                <a:lnTo>
                  <a:pt x="611" y="512"/>
                </a:lnTo>
                <a:lnTo>
                  <a:pt x="611" y="512"/>
                </a:lnTo>
                <a:lnTo>
                  <a:pt x="579" y="516"/>
                </a:lnTo>
                <a:lnTo>
                  <a:pt x="557" y="519"/>
                </a:lnTo>
                <a:lnTo>
                  <a:pt x="531" y="527"/>
                </a:lnTo>
                <a:lnTo>
                  <a:pt x="531" y="527"/>
                </a:lnTo>
                <a:lnTo>
                  <a:pt x="425" y="559"/>
                </a:lnTo>
                <a:lnTo>
                  <a:pt x="370" y="576"/>
                </a:lnTo>
                <a:lnTo>
                  <a:pt x="351" y="583"/>
                </a:lnTo>
                <a:lnTo>
                  <a:pt x="343" y="586"/>
                </a:lnTo>
                <a:lnTo>
                  <a:pt x="343" y="586"/>
                </a:lnTo>
                <a:lnTo>
                  <a:pt x="338" y="589"/>
                </a:lnTo>
                <a:lnTo>
                  <a:pt x="329" y="591"/>
                </a:lnTo>
                <a:lnTo>
                  <a:pt x="304" y="596"/>
                </a:lnTo>
                <a:lnTo>
                  <a:pt x="268" y="601"/>
                </a:lnTo>
                <a:lnTo>
                  <a:pt x="268" y="601"/>
                </a:lnTo>
                <a:lnTo>
                  <a:pt x="267" y="601"/>
                </a:lnTo>
                <a:lnTo>
                  <a:pt x="266" y="603"/>
                </a:lnTo>
                <a:lnTo>
                  <a:pt x="265" y="606"/>
                </a:lnTo>
                <a:lnTo>
                  <a:pt x="263" y="611"/>
                </a:lnTo>
                <a:lnTo>
                  <a:pt x="263" y="611"/>
                </a:lnTo>
                <a:lnTo>
                  <a:pt x="242" y="614"/>
                </a:lnTo>
                <a:lnTo>
                  <a:pt x="225" y="616"/>
                </a:lnTo>
                <a:lnTo>
                  <a:pt x="219" y="619"/>
                </a:lnTo>
                <a:lnTo>
                  <a:pt x="214" y="621"/>
                </a:lnTo>
                <a:lnTo>
                  <a:pt x="214" y="621"/>
                </a:lnTo>
                <a:lnTo>
                  <a:pt x="207" y="629"/>
                </a:lnTo>
                <a:lnTo>
                  <a:pt x="200" y="637"/>
                </a:lnTo>
                <a:lnTo>
                  <a:pt x="189" y="656"/>
                </a:lnTo>
                <a:lnTo>
                  <a:pt x="189" y="656"/>
                </a:lnTo>
                <a:lnTo>
                  <a:pt x="186" y="660"/>
                </a:lnTo>
                <a:lnTo>
                  <a:pt x="181" y="663"/>
                </a:lnTo>
                <a:lnTo>
                  <a:pt x="173" y="668"/>
                </a:lnTo>
                <a:lnTo>
                  <a:pt x="167" y="675"/>
                </a:lnTo>
                <a:lnTo>
                  <a:pt x="164" y="677"/>
                </a:lnTo>
                <a:lnTo>
                  <a:pt x="164" y="681"/>
                </a:lnTo>
                <a:lnTo>
                  <a:pt x="164" y="681"/>
                </a:lnTo>
                <a:lnTo>
                  <a:pt x="168" y="688"/>
                </a:lnTo>
                <a:lnTo>
                  <a:pt x="174" y="697"/>
                </a:lnTo>
                <a:lnTo>
                  <a:pt x="184" y="711"/>
                </a:lnTo>
                <a:lnTo>
                  <a:pt x="184" y="711"/>
                </a:lnTo>
                <a:lnTo>
                  <a:pt x="188" y="713"/>
                </a:lnTo>
                <a:lnTo>
                  <a:pt x="191" y="716"/>
                </a:lnTo>
                <a:lnTo>
                  <a:pt x="195" y="719"/>
                </a:lnTo>
                <a:lnTo>
                  <a:pt x="199" y="726"/>
                </a:lnTo>
                <a:lnTo>
                  <a:pt x="199" y="726"/>
                </a:lnTo>
                <a:lnTo>
                  <a:pt x="204" y="741"/>
                </a:lnTo>
                <a:lnTo>
                  <a:pt x="205" y="742"/>
                </a:lnTo>
                <a:lnTo>
                  <a:pt x="206" y="743"/>
                </a:lnTo>
                <a:lnTo>
                  <a:pt x="207" y="743"/>
                </a:lnTo>
                <a:lnTo>
                  <a:pt x="209" y="741"/>
                </a:lnTo>
                <a:lnTo>
                  <a:pt x="209" y="741"/>
                </a:lnTo>
                <a:lnTo>
                  <a:pt x="211" y="734"/>
                </a:lnTo>
                <a:lnTo>
                  <a:pt x="212" y="727"/>
                </a:lnTo>
                <a:lnTo>
                  <a:pt x="214" y="721"/>
                </a:lnTo>
                <a:lnTo>
                  <a:pt x="214" y="721"/>
                </a:lnTo>
                <a:lnTo>
                  <a:pt x="217" y="726"/>
                </a:lnTo>
                <a:lnTo>
                  <a:pt x="211" y="915"/>
                </a:lnTo>
                <a:lnTo>
                  <a:pt x="0" y="979"/>
                </a:lnTo>
                <a:lnTo>
                  <a:pt x="0" y="1039"/>
                </a:lnTo>
                <a:lnTo>
                  <a:pt x="194" y="1163"/>
                </a:lnTo>
                <a:lnTo>
                  <a:pt x="467" y="1079"/>
                </a:lnTo>
                <a:lnTo>
                  <a:pt x="467" y="1019"/>
                </a:lnTo>
                <a:lnTo>
                  <a:pt x="253" y="901"/>
                </a:lnTo>
                <a:lnTo>
                  <a:pt x="232" y="908"/>
                </a:lnTo>
                <a:lnTo>
                  <a:pt x="230" y="733"/>
                </a:lnTo>
                <a:lnTo>
                  <a:pt x="230" y="733"/>
                </a:lnTo>
                <a:lnTo>
                  <a:pt x="234" y="733"/>
                </a:lnTo>
                <a:lnTo>
                  <a:pt x="239" y="731"/>
                </a:lnTo>
                <a:lnTo>
                  <a:pt x="239" y="731"/>
                </a:lnTo>
                <a:lnTo>
                  <a:pt x="247" y="723"/>
                </a:lnTo>
                <a:lnTo>
                  <a:pt x="255" y="714"/>
                </a:lnTo>
                <a:lnTo>
                  <a:pt x="263" y="706"/>
                </a:lnTo>
                <a:lnTo>
                  <a:pt x="263" y="706"/>
                </a:lnTo>
                <a:lnTo>
                  <a:pt x="308" y="746"/>
                </a:lnTo>
                <a:lnTo>
                  <a:pt x="308" y="746"/>
                </a:lnTo>
                <a:lnTo>
                  <a:pt x="312" y="747"/>
                </a:lnTo>
                <a:lnTo>
                  <a:pt x="319" y="747"/>
                </a:lnTo>
                <a:lnTo>
                  <a:pt x="344" y="746"/>
                </a:lnTo>
                <a:lnTo>
                  <a:pt x="373" y="741"/>
                </a:lnTo>
                <a:lnTo>
                  <a:pt x="402" y="736"/>
                </a:lnTo>
                <a:lnTo>
                  <a:pt x="402" y="736"/>
                </a:lnTo>
                <a:lnTo>
                  <a:pt x="423" y="731"/>
                </a:lnTo>
                <a:lnTo>
                  <a:pt x="454" y="721"/>
                </a:lnTo>
                <a:lnTo>
                  <a:pt x="535" y="696"/>
                </a:lnTo>
                <a:lnTo>
                  <a:pt x="641" y="661"/>
                </a:lnTo>
                <a:lnTo>
                  <a:pt x="641" y="661"/>
                </a:lnTo>
                <a:lnTo>
                  <a:pt x="672" y="644"/>
                </a:lnTo>
                <a:lnTo>
                  <a:pt x="698" y="630"/>
                </a:lnTo>
                <a:lnTo>
                  <a:pt x="720" y="616"/>
                </a:lnTo>
                <a:lnTo>
                  <a:pt x="720" y="616"/>
                </a:lnTo>
                <a:lnTo>
                  <a:pt x="731" y="610"/>
                </a:lnTo>
                <a:lnTo>
                  <a:pt x="749" y="601"/>
                </a:lnTo>
                <a:lnTo>
                  <a:pt x="788" y="583"/>
                </a:lnTo>
                <a:lnTo>
                  <a:pt x="839" y="562"/>
                </a:lnTo>
                <a:lnTo>
                  <a:pt x="839" y="562"/>
                </a:lnTo>
                <a:lnTo>
                  <a:pt x="855" y="574"/>
                </a:lnTo>
                <a:lnTo>
                  <a:pt x="870" y="589"/>
                </a:lnTo>
                <a:lnTo>
                  <a:pt x="889" y="606"/>
                </a:lnTo>
                <a:lnTo>
                  <a:pt x="889" y="606"/>
                </a:lnTo>
                <a:lnTo>
                  <a:pt x="906" y="625"/>
                </a:lnTo>
                <a:lnTo>
                  <a:pt x="922" y="642"/>
                </a:lnTo>
                <a:lnTo>
                  <a:pt x="933" y="659"/>
                </a:lnTo>
                <a:lnTo>
                  <a:pt x="937" y="665"/>
                </a:lnTo>
                <a:lnTo>
                  <a:pt x="938" y="671"/>
                </a:lnTo>
                <a:lnTo>
                  <a:pt x="938" y="671"/>
                </a:lnTo>
                <a:lnTo>
                  <a:pt x="940" y="677"/>
                </a:lnTo>
                <a:lnTo>
                  <a:pt x="942" y="682"/>
                </a:lnTo>
                <a:lnTo>
                  <a:pt x="948" y="696"/>
                </a:lnTo>
                <a:lnTo>
                  <a:pt x="951" y="703"/>
                </a:lnTo>
                <a:lnTo>
                  <a:pt x="953" y="711"/>
                </a:lnTo>
                <a:lnTo>
                  <a:pt x="953" y="721"/>
                </a:lnTo>
                <a:lnTo>
                  <a:pt x="953" y="731"/>
                </a:lnTo>
                <a:lnTo>
                  <a:pt x="953" y="731"/>
                </a:lnTo>
                <a:lnTo>
                  <a:pt x="951" y="749"/>
                </a:lnTo>
                <a:lnTo>
                  <a:pt x="948" y="762"/>
                </a:lnTo>
                <a:lnTo>
                  <a:pt x="946" y="769"/>
                </a:lnTo>
                <a:lnTo>
                  <a:pt x="943" y="775"/>
                </a:lnTo>
                <a:lnTo>
                  <a:pt x="933" y="790"/>
                </a:lnTo>
                <a:lnTo>
                  <a:pt x="933" y="790"/>
                </a:lnTo>
                <a:lnTo>
                  <a:pt x="926" y="801"/>
                </a:lnTo>
                <a:lnTo>
                  <a:pt x="916" y="818"/>
                </a:lnTo>
                <a:lnTo>
                  <a:pt x="896" y="856"/>
                </a:lnTo>
                <a:lnTo>
                  <a:pt x="880" y="890"/>
                </a:lnTo>
                <a:lnTo>
                  <a:pt x="874" y="905"/>
                </a:lnTo>
                <a:lnTo>
                  <a:pt x="874" y="905"/>
                </a:lnTo>
                <a:lnTo>
                  <a:pt x="870" y="912"/>
                </a:lnTo>
                <a:lnTo>
                  <a:pt x="860" y="928"/>
                </a:lnTo>
                <a:lnTo>
                  <a:pt x="845" y="951"/>
                </a:lnTo>
                <a:lnTo>
                  <a:pt x="914" y="979"/>
                </a:lnTo>
                <a:lnTo>
                  <a:pt x="914" y="979"/>
                </a:lnTo>
                <a:lnTo>
                  <a:pt x="912" y="1022"/>
                </a:lnTo>
                <a:lnTo>
                  <a:pt x="907" y="1118"/>
                </a:lnTo>
                <a:lnTo>
                  <a:pt x="905" y="1172"/>
                </a:lnTo>
                <a:lnTo>
                  <a:pt x="901" y="1220"/>
                </a:lnTo>
                <a:lnTo>
                  <a:pt x="897" y="1260"/>
                </a:lnTo>
                <a:lnTo>
                  <a:pt x="896" y="1274"/>
                </a:lnTo>
                <a:lnTo>
                  <a:pt x="894" y="1283"/>
                </a:lnTo>
                <a:lnTo>
                  <a:pt x="894" y="1283"/>
                </a:lnTo>
                <a:lnTo>
                  <a:pt x="890" y="1301"/>
                </a:lnTo>
                <a:lnTo>
                  <a:pt x="886" y="1330"/>
                </a:lnTo>
                <a:lnTo>
                  <a:pt x="884" y="1363"/>
                </a:lnTo>
                <a:lnTo>
                  <a:pt x="881" y="1402"/>
                </a:lnTo>
                <a:lnTo>
                  <a:pt x="880" y="1440"/>
                </a:lnTo>
                <a:lnTo>
                  <a:pt x="880" y="1474"/>
                </a:lnTo>
                <a:lnTo>
                  <a:pt x="881" y="1503"/>
                </a:lnTo>
                <a:lnTo>
                  <a:pt x="883" y="1514"/>
                </a:lnTo>
                <a:lnTo>
                  <a:pt x="884" y="1521"/>
                </a:lnTo>
                <a:lnTo>
                  <a:pt x="884" y="1521"/>
                </a:lnTo>
                <a:lnTo>
                  <a:pt x="885" y="1530"/>
                </a:lnTo>
                <a:lnTo>
                  <a:pt x="885" y="1545"/>
                </a:lnTo>
                <a:lnTo>
                  <a:pt x="881" y="1585"/>
                </a:lnTo>
                <a:lnTo>
                  <a:pt x="875" y="1636"/>
                </a:lnTo>
                <a:lnTo>
                  <a:pt x="868" y="1690"/>
                </a:lnTo>
                <a:lnTo>
                  <a:pt x="852" y="1790"/>
                </a:lnTo>
                <a:lnTo>
                  <a:pt x="844" y="1835"/>
                </a:lnTo>
                <a:lnTo>
                  <a:pt x="834" y="1879"/>
                </a:lnTo>
                <a:lnTo>
                  <a:pt x="859" y="1884"/>
                </a:lnTo>
                <a:lnTo>
                  <a:pt x="859" y="1884"/>
                </a:lnTo>
                <a:lnTo>
                  <a:pt x="824" y="1969"/>
                </a:lnTo>
                <a:lnTo>
                  <a:pt x="824" y="1969"/>
                </a:lnTo>
                <a:lnTo>
                  <a:pt x="819" y="1976"/>
                </a:lnTo>
                <a:lnTo>
                  <a:pt x="809" y="1986"/>
                </a:lnTo>
                <a:lnTo>
                  <a:pt x="799" y="1996"/>
                </a:lnTo>
                <a:lnTo>
                  <a:pt x="790" y="2009"/>
                </a:lnTo>
                <a:lnTo>
                  <a:pt x="785" y="2014"/>
                </a:lnTo>
                <a:lnTo>
                  <a:pt x="782" y="2020"/>
                </a:lnTo>
                <a:lnTo>
                  <a:pt x="780" y="2025"/>
                </a:lnTo>
                <a:lnTo>
                  <a:pt x="780" y="2031"/>
                </a:lnTo>
                <a:lnTo>
                  <a:pt x="781" y="2036"/>
                </a:lnTo>
                <a:lnTo>
                  <a:pt x="785" y="2041"/>
                </a:lnTo>
                <a:lnTo>
                  <a:pt x="791" y="2045"/>
                </a:lnTo>
                <a:lnTo>
                  <a:pt x="799" y="2048"/>
                </a:lnTo>
                <a:lnTo>
                  <a:pt x="799" y="2048"/>
                </a:lnTo>
                <a:lnTo>
                  <a:pt x="809" y="2051"/>
                </a:lnTo>
                <a:lnTo>
                  <a:pt x="819" y="2053"/>
                </a:lnTo>
                <a:lnTo>
                  <a:pt x="838" y="2055"/>
                </a:lnTo>
                <a:lnTo>
                  <a:pt x="854" y="2055"/>
                </a:lnTo>
                <a:lnTo>
                  <a:pt x="871" y="2052"/>
                </a:lnTo>
                <a:lnTo>
                  <a:pt x="886" y="2048"/>
                </a:lnTo>
                <a:lnTo>
                  <a:pt x="900" y="2045"/>
                </a:lnTo>
                <a:lnTo>
                  <a:pt x="912" y="2041"/>
                </a:lnTo>
                <a:lnTo>
                  <a:pt x="924" y="2038"/>
                </a:lnTo>
                <a:lnTo>
                  <a:pt x="924" y="2038"/>
                </a:lnTo>
                <a:lnTo>
                  <a:pt x="935" y="2036"/>
                </a:lnTo>
                <a:lnTo>
                  <a:pt x="947" y="2031"/>
                </a:lnTo>
                <a:lnTo>
                  <a:pt x="960" y="2025"/>
                </a:lnTo>
                <a:lnTo>
                  <a:pt x="972" y="2017"/>
                </a:lnTo>
                <a:lnTo>
                  <a:pt x="994" y="2001"/>
                </a:lnTo>
                <a:lnTo>
                  <a:pt x="1013" y="1989"/>
                </a:lnTo>
                <a:lnTo>
                  <a:pt x="1013" y="1989"/>
                </a:lnTo>
                <a:lnTo>
                  <a:pt x="1020" y="1985"/>
                </a:lnTo>
                <a:lnTo>
                  <a:pt x="1025" y="1984"/>
                </a:lnTo>
                <a:lnTo>
                  <a:pt x="1035" y="1981"/>
                </a:lnTo>
                <a:lnTo>
                  <a:pt x="1039" y="1980"/>
                </a:lnTo>
                <a:lnTo>
                  <a:pt x="1044" y="1979"/>
                </a:lnTo>
                <a:lnTo>
                  <a:pt x="1048" y="1975"/>
                </a:lnTo>
                <a:lnTo>
                  <a:pt x="1053" y="1969"/>
                </a:lnTo>
                <a:lnTo>
                  <a:pt x="1053" y="1969"/>
                </a:lnTo>
                <a:lnTo>
                  <a:pt x="1055" y="1964"/>
                </a:lnTo>
                <a:lnTo>
                  <a:pt x="1056" y="1959"/>
                </a:lnTo>
                <a:lnTo>
                  <a:pt x="1059" y="1945"/>
                </a:lnTo>
                <a:lnTo>
                  <a:pt x="1059" y="1929"/>
                </a:lnTo>
                <a:lnTo>
                  <a:pt x="1058" y="1912"/>
                </a:lnTo>
                <a:lnTo>
                  <a:pt x="1055" y="1882"/>
                </a:lnTo>
                <a:lnTo>
                  <a:pt x="1053" y="1869"/>
                </a:lnTo>
                <a:lnTo>
                  <a:pt x="1067" y="1854"/>
                </a:lnTo>
                <a:lnTo>
                  <a:pt x="1067" y="1854"/>
                </a:lnTo>
                <a:lnTo>
                  <a:pt x="1069" y="1849"/>
                </a:lnTo>
                <a:lnTo>
                  <a:pt x="1071" y="1835"/>
                </a:lnTo>
                <a:lnTo>
                  <a:pt x="1072" y="1812"/>
                </a:lnTo>
                <a:lnTo>
                  <a:pt x="1072" y="1799"/>
                </a:lnTo>
                <a:lnTo>
                  <a:pt x="1072" y="1785"/>
                </a:lnTo>
                <a:lnTo>
                  <a:pt x="1072" y="1785"/>
                </a:lnTo>
                <a:lnTo>
                  <a:pt x="1072" y="1766"/>
                </a:lnTo>
                <a:lnTo>
                  <a:pt x="1074" y="1740"/>
                </a:lnTo>
                <a:lnTo>
                  <a:pt x="1077" y="1677"/>
                </a:lnTo>
                <a:lnTo>
                  <a:pt x="1084" y="1615"/>
                </a:lnTo>
                <a:lnTo>
                  <a:pt x="1087" y="1571"/>
                </a:lnTo>
                <a:lnTo>
                  <a:pt x="1087" y="1571"/>
                </a:lnTo>
                <a:lnTo>
                  <a:pt x="1102" y="1449"/>
                </a:lnTo>
                <a:lnTo>
                  <a:pt x="1111" y="1381"/>
                </a:lnTo>
                <a:lnTo>
                  <a:pt x="1115" y="1358"/>
                </a:lnTo>
                <a:lnTo>
                  <a:pt x="1117" y="1347"/>
                </a:lnTo>
                <a:lnTo>
                  <a:pt x="1117" y="1347"/>
                </a:lnTo>
                <a:lnTo>
                  <a:pt x="1121" y="1335"/>
                </a:lnTo>
                <a:lnTo>
                  <a:pt x="1126" y="1309"/>
                </a:lnTo>
                <a:lnTo>
                  <a:pt x="1139" y="1233"/>
                </a:lnTo>
                <a:lnTo>
                  <a:pt x="1152" y="1161"/>
                </a:lnTo>
                <a:lnTo>
                  <a:pt x="1156" y="1138"/>
                </a:lnTo>
                <a:lnTo>
                  <a:pt x="1157" y="1133"/>
                </a:lnTo>
                <a:lnTo>
                  <a:pt x="1157" y="1133"/>
                </a:lnTo>
                <a:lnTo>
                  <a:pt x="1164" y="1265"/>
                </a:lnTo>
                <a:lnTo>
                  <a:pt x="1169" y="1360"/>
                </a:lnTo>
                <a:lnTo>
                  <a:pt x="1172" y="1422"/>
                </a:lnTo>
                <a:lnTo>
                  <a:pt x="1172" y="1422"/>
                </a:lnTo>
                <a:lnTo>
                  <a:pt x="1169" y="1473"/>
                </a:lnTo>
                <a:lnTo>
                  <a:pt x="1164" y="1544"/>
                </a:lnTo>
                <a:lnTo>
                  <a:pt x="1157" y="1641"/>
                </a:lnTo>
                <a:lnTo>
                  <a:pt x="1157" y="1641"/>
                </a:lnTo>
                <a:lnTo>
                  <a:pt x="1127" y="1874"/>
                </a:lnTo>
                <a:lnTo>
                  <a:pt x="1142" y="1879"/>
                </a:lnTo>
                <a:lnTo>
                  <a:pt x="1142" y="1949"/>
                </a:lnTo>
                <a:lnTo>
                  <a:pt x="1142" y="1949"/>
                </a:lnTo>
                <a:lnTo>
                  <a:pt x="1143" y="1965"/>
                </a:lnTo>
                <a:lnTo>
                  <a:pt x="1146" y="1975"/>
                </a:lnTo>
                <a:lnTo>
                  <a:pt x="1149" y="1986"/>
                </a:lnTo>
                <a:lnTo>
                  <a:pt x="1154" y="1996"/>
                </a:lnTo>
                <a:lnTo>
                  <a:pt x="1158" y="2000"/>
                </a:lnTo>
                <a:lnTo>
                  <a:pt x="1162" y="2004"/>
                </a:lnTo>
                <a:lnTo>
                  <a:pt x="1166" y="2006"/>
                </a:lnTo>
                <a:lnTo>
                  <a:pt x="1171" y="2009"/>
                </a:lnTo>
                <a:lnTo>
                  <a:pt x="1175" y="2009"/>
                </a:lnTo>
                <a:lnTo>
                  <a:pt x="1182" y="2009"/>
                </a:lnTo>
                <a:lnTo>
                  <a:pt x="1182" y="2009"/>
                </a:lnTo>
                <a:lnTo>
                  <a:pt x="1206" y="2004"/>
                </a:lnTo>
                <a:lnTo>
                  <a:pt x="1231" y="1997"/>
                </a:lnTo>
                <a:lnTo>
                  <a:pt x="1242" y="1992"/>
                </a:lnTo>
                <a:lnTo>
                  <a:pt x="1255" y="1987"/>
                </a:lnTo>
                <a:lnTo>
                  <a:pt x="1266" y="1981"/>
                </a:lnTo>
                <a:lnTo>
                  <a:pt x="1276" y="1974"/>
                </a:lnTo>
                <a:lnTo>
                  <a:pt x="1276" y="1974"/>
                </a:lnTo>
                <a:lnTo>
                  <a:pt x="1293" y="1961"/>
                </a:lnTo>
                <a:lnTo>
                  <a:pt x="1305" y="1953"/>
                </a:lnTo>
                <a:lnTo>
                  <a:pt x="1308" y="1949"/>
                </a:lnTo>
                <a:lnTo>
                  <a:pt x="1311" y="1945"/>
                </a:lnTo>
                <a:lnTo>
                  <a:pt x="1311" y="1940"/>
                </a:lnTo>
                <a:lnTo>
                  <a:pt x="1311" y="1934"/>
                </a:lnTo>
                <a:lnTo>
                  <a:pt x="1311" y="1934"/>
                </a:lnTo>
                <a:lnTo>
                  <a:pt x="1309" y="1917"/>
                </a:lnTo>
                <a:lnTo>
                  <a:pt x="1309" y="1897"/>
                </a:lnTo>
                <a:lnTo>
                  <a:pt x="1311" y="1874"/>
                </a:lnTo>
                <a:lnTo>
                  <a:pt x="1336" y="1869"/>
                </a:lnTo>
                <a:lnTo>
                  <a:pt x="1336" y="1869"/>
                </a:lnTo>
                <a:lnTo>
                  <a:pt x="1353" y="1777"/>
                </a:lnTo>
                <a:lnTo>
                  <a:pt x="1365" y="1703"/>
                </a:lnTo>
                <a:lnTo>
                  <a:pt x="1375" y="1646"/>
                </a:lnTo>
                <a:lnTo>
                  <a:pt x="1375" y="1646"/>
                </a:lnTo>
                <a:lnTo>
                  <a:pt x="1381" y="1591"/>
                </a:lnTo>
                <a:lnTo>
                  <a:pt x="1388" y="1520"/>
                </a:lnTo>
                <a:lnTo>
                  <a:pt x="1395" y="1427"/>
                </a:lnTo>
                <a:lnTo>
                  <a:pt x="1395" y="1427"/>
                </a:lnTo>
                <a:lnTo>
                  <a:pt x="1435" y="1059"/>
                </a:lnTo>
                <a:lnTo>
                  <a:pt x="1440" y="1024"/>
                </a:lnTo>
                <a:lnTo>
                  <a:pt x="1537" y="1004"/>
                </a:lnTo>
                <a:lnTo>
                  <a:pt x="1537" y="1004"/>
                </a:lnTo>
                <a:lnTo>
                  <a:pt x="1525" y="962"/>
                </a:lnTo>
                <a:lnTo>
                  <a:pt x="1515" y="927"/>
                </a:lnTo>
                <a:lnTo>
                  <a:pt x="1509" y="900"/>
                </a:lnTo>
                <a:lnTo>
                  <a:pt x="1509" y="900"/>
                </a:lnTo>
                <a:lnTo>
                  <a:pt x="1506" y="887"/>
                </a:lnTo>
                <a:lnTo>
                  <a:pt x="1501" y="870"/>
                </a:lnTo>
                <a:lnTo>
                  <a:pt x="1484" y="828"/>
                </a:lnTo>
                <a:lnTo>
                  <a:pt x="1467" y="788"/>
                </a:lnTo>
                <a:lnTo>
                  <a:pt x="1455" y="760"/>
                </a:lnTo>
                <a:lnTo>
                  <a:pt x="1455" y="760"/>
                </a:lnTo>
                <a:lnTo>
                  <a:pt x="1448" y="744"/>
                </a:lnTo>
                <a:lnTo>
                  <a:pt x="1440" y="716"/>
                </a:lnTo>
                <a:lnTo>
                  <a:pt x="1419" y="639"/>
                </a:lnTo>
                <a:lnTo>
                  <a:pt x="1390" y="532"/>
                </a:lnTo>
                <a:lnTo>
                  <a:pt x="1390" y="532"/>
                </a:lnTo>
                <a:lnTo>
                  <a:pt x="1367" y="443"/>
                </a:lnTo>
                <a:lnTo>
                  <a:pt x="1352" y="381"/>
                </a:lnTo>
                <a:lnTo>
                  <a:pt x="1347" y="361"/>
                </a:lnTo>
                <a:lnTo>
                  <a:pt x="1345" y="353"/>
                </a:lnTo>
                <a:lnTo>
                  <a:pt x="1345" y="353"/>
                </a:lnTo>
                <a:lnTo>
                  <a:pt x="1352" y="353"/>
                </a:lnTo>
                <a:lnTo>
                  <a:pt x="1364" y="353"/>
                </a:lnTo>
                <a:lnTo>
                  <a:pt x="1404" y="356"/>
                </a:lnTo>
                <a:lnTo>
                  <a:pt x="1442" y="363"/>
                </a:lnTo>
                <a:lnTo>
                  <a:pt x="1455" y="365"/>
                </a:lnTo>
                <a:lnTo>
                  <a:pt x="1458" y="366"/>
                </a:lnTo>
                <a:lnTo>
                  <a:pt x="1460" y="368"/>
                </a:lnTo>
                <a:lnTo>
                  <a:pt x="1460" y="368"/>
                </a:lnTo>
                <a:lnTo>
                  <a:pt x="1463" y="374"/>
                </a:lnTo>
                <a:lnTo>
                  <a:pt x="1475" y="388"/>
                </a:lnTo>
                <a:lnTo>
                  <a:pt x="1507" y="427"/>
                </a:lnTo>
                <a:lnTo>
                  <a:pt x="1554" y="482"/>
                </a:lnTo>
                <a:lnTo>
                  <a:pt x="1579" y="472"/>
                </a:lnTo>
                <a:lnTo>
                  <a:pt x="1579" y="472"/>
                </a:lnTo>
                <a:lnTo>
                  <a:pt x="1583" y="509"/>
                </a:lnTo>
                <a:lnTo>
                  <a:pt x="1584" y="535"/>
                </a:lnTo>
                <a:lnTo>
                  <a:pt x="1584" y="547"/>
                </a:lnTo>
                <a:lnTo>
                  <a:pt x="1584" y="552"/>
                </a:lnTo>
                <a:lnTo>
                  <a:pt x="1584" y="552"/>
                </a:lnTo>
                <a:lnTo>
                  <a:pt x="1581" y="562"/>
                </a:lnTo>
                <a:lnTo>
                  <a:pt x="1578" y="575"/>
                </a:lnTo>
                <a:lnTo>
                  <a:pt x="1576" y="583"/>
                </a:lnTo>
                <a:lnTo>
                  <a:pt x="1575" y="589"/>
                </a:lnTo>
                <a:lnTo>
                  <a:pt x="1576" y="594"/>
                </a:lnTo>
                <a:lnTo>
                  <a:pt x="1578" y="595"/>
                </a:lnTo>
                <a:lnTo>
                  <a:pt x="1579" y="596"/>
                </a:lnTo>
                <a:lnTo>
                  <a:pt x="1579" y="596"/>
                </a:lnTo>
                <a:lnTo>
                  <a:pt x="1583" y="598"/>
                </a:lnTo>
                <a:lnTo>
                  <a:pt x="1585" y="598"/>
                </a:lnTo>
                <a:lnTo>
                  <a:pt x="1591" y="596"/>
                </a:lnTo>
                <a:lnTo>
                  <a:pt x="1596" y="593"/>
                </a:lnTo>
                <a:lnTo>
                  <a:pt x="1599" y="586"/>
                </a:lnTo>
                <a:lnTo>
                  <a:pt x="1599" y="586"/>
                </a:lnTo>
                <a:lnTo>
                  <a:pt x="1610" y="555"/>
                </a:lnTo>
                <a:lnTo>
                  <a:pt x="1618" y="532"/>
                </a:lnTo>
                <a:lnTo>
                  <a:pt x="1638" y="576"/>
                </a:lnTo>
                <a:lnTo>
                  <a:pt x="1638" y="576"/>
                </a:lnTo>
                <a:lnTo>
                  <a:pt x="1641" y="584"/>
                </a:lnTo>
                <a:lnTo>
                  <a:pt x="1646" y="599"/>
                </a:lnTo>
                <a:lnTo>
                  <a:pt x="1648" y="608"/>
                </a:lnTo>
                <a:lnTo>
                  <a:pt x="1652" y="614"/>
                </a:lnTo>
                <a:lnTo>
                  <a:pt x="1656" y="616"/>
                </a:lnTo>
                <a:lnTo>
                  <a:pt x="1657" y="618"/>
                </a:lnTo>
                <a:lnTo>
                  <a:pt x="1658" y="616"/>
                </a:lnTo>
                <a:lnTo>
                  <a:pt x="1658" y="616"/>
                </a:lnTo>
                <a:lnTo>
                  <a:pt x="1663" y="609"/>
                </a:lnTo>
                <a:lnTo>
                  <a:pt x="1668" y="599"/>
                </a:lnTo>
                <a:lnTo>
                  <a:pt x="1673" y="586"/>
                </a:lnTo>
                <a:lnTo>
                  <a:pt x="1673" y="586"/>
                </a:lnTo>
                <a:lnTo>
                  <a:pt x="1674" y="588"/>
                </a:lnTo>
                <a:lnTo>
                  <a:pt x="1679" y="590"/>
                </a:lnTo>
                <a:lnTo>
                  <a:pt x="1682" y="591"/>
                </a:lnTo>
                <a:lnTo>
                  <a:pt x="1684" y="590"/>
                </a:lnTo>
                <a:lnTo>
                  <a:pt x="1687" y="589"/>
                </a:lnTo>
                <a:lnTo>
                  <a:pt x="1688" y="586"/>
                </a:lnTo>
                <a:lnTo>
                  <a:pt x="1688" y="586"/>
                </a:lnTo>
                <a:lnTo>
                  <a:pt x="1689" y="580"/>
                </a:lnTo>
                <a:lnTo>
                  <a:pt x="1690" y="575"/>
                </a:lnTo>
                <a:lnTo>
                  <a:pt x="1692" y="573"/>
                </a:lnTo>
                <a:lnTo>
                  <a:pt x="1693" y="572"/>
                </a:lnTo>
                <a:lnTo>
                  <a:pt x="1693" y="572"/>
                </a:lnTo>
                <a:lnTo>
                  <a:pt x="1697" y="572"/>
                </a:lnTo>
                <a:lnTo>
                  <a:pt x="1703" y="573"/>
                </a:lnTo>
                <a:lnTo>
                  <a:pt x="1708" y="574"/>
                </a:lnTo>
                <a:lnTo>
                  <a:pt x="1710" y="573"/>
                </a:lnTo>
                <a:lnTo>
                  <a:pt x="1713" y="572"/>
                </a:lnTo>
                <a:lnTo>
                  <a:pt x="1713" y="572"/>
                </a:lnTo>
                <a:lnTo>
                  <a:pt x="1717" y="567"/>
                </a:lnTo>
                <a:lnTo>
                  <a:pt x="1720" y="562"/>
                </a:lnTo>
                <a:lnTo>
                  <a:pt x="1723" y="557"/>
                </a:lnTo>
                <a:lnTo>
                  <a:pt x="1723" y="557"/>
                </a:lnTo>
                <a:lnTo>
                  <a:pt x="1724" y="557"/>
                </a:lnTo>
                <a:lnTo>
                  <a:pt x="1728" y="555"/>
                </a:lnTo>
                <a:lnTo>
                  <a:pt x="1731" y="552"/>
                </a:lnTo>
                <a:lnTo>
                  <a:pt x="1733" y="549"/>
                </a:lnTo>
                <a:lnTo>
                  <a:pt x="1733" y="547"/>
                </a:lnTo>
                <a:lnTo>
                  <a:pt x="1733" y="547"/>
                </a:lnTo>
                <a:lnTo>
                  <a:pt x="1733" y="538"/>
                </a:lnTo>
                <a:lnTo>
                  <a:pt x="1733" y="527"/>
                </a:lnTo>
                <a:lnTo>
                  <a:pt x="1734" y="516"/>
                </a:lnTo>
                <a:lnTo>
                  <a:pt x="1733" y="507"/>
                </a:lnTo>
                <a:lnTo>
                  <a:pt x="1733" y="507"/>
                </a:lnTo>
                <a:lnTo>
                  <a:pt x="1728" y="491"/>
                </a:lnTo>
                <a:lnTo>
                  <a:pt x="1725" y="483"/>
                </a:lnTo>
                <a:lnTo>
                  <a:pt x="1723" y="477"/>
                </a:lnTo>
                <a:lnTo>
                  <a:pt x="1723" y="477"/>
                </a:lnTo>
                <a:lnTo>
                  <a:pt x="1703" y="452"/>
                </a:lnTo>
                <a:lnTo>
                  <a:pt x="1703" y="452"/>
                </a:lnTo>
                <a:lnTo>
                  <a:pt x="1705" y="443"/>
                </a:lnTo>
                <a:lnTo>
                  <a:pt x="1705" y="437"/>
                </a:lnTo>
                <a:lnTo>
                  <a:pt x="1704" y="435"/>
                </a:lnTo>
                <a:lnTo>
                  <a:pt x="1703" y="432"/>
                </a:lnTo>
                <a:lnTo>
                  <a:pt x="1703" y="432"/>
                </a:lnTo>
                <a:lnTo>
                  <a:pt x="1676" y="405"/>
                </a:lnTo>
                <a:lnTo>
                  <a:pt x="1648" y="378"/>
                </a:lnTo>
                <a:lnTo>
                  <a:pt x="1648" y="378"/>
                </a:lnTo>
                <a:lnTo>
                  <a:pt x="1623" y="349"/>
                </a:lnTo>
                <a:lnTo>
                  <a:pt x="1574" y="293"/>
                </a:lnTo>
                <a:lnTo>
                  <a:pt x="1545" y="262"/>
                </a:lnTo>
                <a:lnTo>
                  <a:pt x="1520" y="235"/>
                </a:lnTo>
                <a:lnTo>
                  <a:pt x="1498" y="215"/>
                </a:lnTo>
                <a:lnTo>
                  <a:pt x="1491" y="207"/>
                </a:lnTo>
                <a:lnTo>
                  <a:pt x="1484" y="204"/>
                </a:lnTo>
                <a:lnTo>
                  <a:pt x="1484" y="204"/>
                </a:lnTo>
                <a:lnTo>
                  <a:pt x="1465" y="195"/>
                </a:lnTo>
                <a:lnTo>
                  <a:pt x="1445" y="187"/>
                </a:lnTo>
                <a:lnTo>
                  <a:pt x="1420" y="179"/>
                </a:lnTo>
                <a:lnTo>
                  <a:pt x="1420" y="179"/>
                </a:lnTo>
                <a:lnTo>
                  <a:pt x="1404" y="170"/>
                </a:lnTo>
                <a:lnTo>
                  <a:pt x="1380" y="154"/>
                </a:lnTo>
                <a:lnTo>
                  <a:pt x="1380" y="154"/>
                </a:lnTo>
                <a:lnTo>
                  <a:pt x="1363" y="140"/>
                </a:lnTo>
                <a:lnTo>
                  <a:pt x="1355" y="136"/>
                </a:lnTo>
                <a:lnTo>
                  <a:pt x="1345" y="134"/>
                </a:lnTo>
                <a:lnTo>
                  <a:pt x="1345" y="134"/>
                </a:lnTo>
                <a:lnTo>
                  <a:pt x="1336" y="133"/>
                </a:lnTo>
                <a:lnTo>
                  <a:pt x="1327" y="131"/>
                </a:lnTo>
                <a:lnTo>
                  <a:pt x="1323" y="130"/>
                </a:lnTo>
                <a:lnTo>
                  <a:pt x="1319" y="128"/>
                </a:lnTo>
                <a:lnTo>
                  <a:pt x="1311" y="119"/>
                </a:lnTo>
                <a:lnTo>
                  <a:pt x="1311" y="119"/>
                </a:lnTo>
                <a:lnTo>
                  <a:pt x="1305" y="113"/>
                </a:lnTo>
                <a:lnTo>
                  <a:pt x="1295" y="104"/>
                </a:lnTo>
                <a:lnTo>
                  <a:pt x="1271" y="87"/>
                </a:lnTo>
                <a:lnTo>
                  <a:pt x="1247" y="69"/>
                </a:lnTo>
                <a:lnTo>
                  <a:pt x="1231" y="59"/>
                </a:lnTo>
                <a:lnTo>
                  <a:pt x="1231" y="59"/>
                </a:lnTo>
                <a:lnTo>
                  <a:pt x="1226" y="57"/>
                </a:lnTo>
                <a:lnTo>
                  <a:pt x="1220" y="56"/>
                </a:lnTo>
                <a:lnTo>
                  <a:pt x="1209" y="54"/>
                </a:lnTo>
                <a:lnTo>
                  <a:pt x="1197" y="56"/>
                </a:lnTo>
                <a:lnTo>
                  <a:pt x="1187" y="54"/>
                </a:lnTo>
                <a:lnTo>
                  <a:pt x="1187" y="54"/>
                </a:lnTo>
                <a:lnTo>
                  <a:pt x="1174" y="52"/>
                </a:lnTo>
                <a:lnTo>
                  <a:pt x="1158" y="49"/>
                </a:lnTo>
                <a:lnTo>
                  <a:pt x="1139" y="48"/>
                </a:lnTo>
                <a:lnTo>
                  <a:pt x="1122" y="49"/>
                </a:lnTo>
                <a:lnTo>
                  <a:pt x="1122" y="49"/>
                </a:lnTo>
                <a:lnTo>
                  <a:pt x="1108" y="52"/>
                </a:lnTo>
                <a:lnTo>
                  <a:pt x="1099" y="54"/>
                </a:lnTo>
                <a:lnTo>
                  <a:pt x="1087" y="57"/>
                </a:lnTo>
                <a:lnTo>
                  <a:pt x="1077" y="59"/>
                </a:lnTo>
                <a:lnTo>
                  <a:pt x="1077" y="59"/>
                </a:lnTo>
                <a:lnTo>
                  <a:pt x="1071" y="61"/>
                </a:lnTo>
                <a:lnTo>
                  <a:pt x="1064" y="64"/>
                </a:lnTo>
                <a:lnTo>
                  <a:pt x="1049" y="72"/>
                </a:lnTo>
                <a:lnTo>
                  <a:pt x="1028" y="84"/>
                </a:lnTo>
                <a:lnTo>
                  <a:pt x="1028" y="84"/>
                </a:lnTo>
                <a:lnTo>
                  <a:pt x="1017" y="89"/>
                </a:lnTo>
                <a:lnTo>
                  <a:pt x="1008" y="94"/>
                </a:lnTo>
                <a:lnTo>
                  <a:pt x="1008" y="94"/>
                </a:lnTo>
                <a:lnTo>
                  <a:pt x="993" y="90"/>
                </a:lnTo>
                <a:lnTo>
                  <a:pt x="982" y="88"/>
                </a:lnTo>
                <a:lnTo>
                  <a:pt x="979" y="88"/>
                </a:lnTo>
                <a:lnTo>
                  <a:pt x="978" y="89"/>
                </a:lnTo>
                <a:lnTo>
                  <a:pt x="978" y="89"/>
                </a:lnTo>
                <a:lnTo>
                  <a:pt x="978" y="97"/>
                </a:lnTo>
                <a:lnTo>
                  <a:pt x="976" y="108"/>
                </a:lnTo>
                <a:lnTo>
                  <a:pt x="973" y="124"/>
                </a:lnTo>
                <a:lnTo>
                  <a:pt x="899" y="109"/>
                </a:lnTo>
                <a:lnTo>
                  <a:pt x="899" y="109"/>
                </a:lnTo>
                <a:lnTo>
                  <a:pt x="896" y="97"/>
                </a:lnTo>
                <a:lnTo>
                  <a:pt x="893" y="87"/>
                </a:lnTo>
                <a:lnTo>
                  <a:pt x="889" y="79"/>
                </a:lnTo>
                <a:lnTo>
                  <a:pt x="889" y="79"/>
                </a:lnTo>
                <a:lnTo>
                  <a:pt x="885" y="74"/>
                </a:lnTo>
                <a:lnTo>
                  <a:pt x="883" y="72"/>
                </a:lnTo>
                <a:lnTo>
                  <a:pt x="876" y="69"/>
                </a:lnTo>
                <a:lnTo>
                  <a:pt x="864" y="64"/>
                </a:lnTo>
                <a:lnTo>
                  <a:pt x="864" y="64"/>
                </a:lnTo>
                <a:lnTo>
                  <a:pt x="840" y="54"/>
                </a:lnTo>
                <a:lnTo>
                  <a:pt x="807" y="38"/>
                </a:lnTo>
                <a:lnTo>
                  <a:pt x="778" y="23"/>
                </a:lnTo>
                <a:lnTo>
                  <a:pt x="765" y="15"/>
                </a:lnTo>
                <a:lnTo>
                  <a:pt x="765" y="15"/>
                </a:lnTo>
                <a:lnTo>
                  <a:pt x="763" y="13"/>
                </a:lnTo>
                <a:lnTo>
                  <a:pt x="760" y="12"/>
                </a:lnTo>
                <a:lnTo>
                  <a:pt x="751" y="10"/>
                </a:lnTo>
                <a:lnTo>
                  <a:pt x="715" y="5"/>
                </a:lnTo>
                <a:lnTo>
                  <a:pt x="715" y="5"/>
                </a:lnTo>
                <a:lnTo>
                  <a:pt x="687" y="0"/>
                </a:lnTo>
                <a:lnTo>
                  <a:pt x="660" y="0"/>
                </a:lnTo>
                <a:lnTo>
                  <a:pt x="660" y="0"/>
                </a:lnTo>
                <a:lnTo>
                  <a:pt x="644" y="1"/>
                </a:lnTo>
                <a:lnTo>
                  <a:pt x="633" y="3"/>
                </a:lnTo>
                <a:lnTo>
                  <a:pt x="621" y="7"/>
                </a:lnTo>
                <a:lnTo>
                  <a:pt x="606" y="15"/>
                </a:lnTo>
                <a:lnTo>
                  <a:pt x="606" y="15"/>
                </a:lnTo>
                <a:lnTo>
                  <a:pt x="590" y="23"/>
                </a:lnTo>
                <a:lnTo>
                  <a:pt x="576" y="32"/>
                </a:lnTo>
                <a:lnTo>
                  <a:pt x="567" y="42"/>
                </a:lnTo>
                <a:lnTo>
                  <a:pt x="561" y="49"/>
                </a:lnTo>
                <a:lnTo>
                  <a:pt x="561" y="49"/>
                </a:lnTo>
                <a:lnTo>
                  <a:pt x="560" y="53"/>
                </a:lnTo>
                <a:lnTo>
                  <a:pt x="559" y="58"/>
                </a:lnTo>
                <a:lnTo>
                  <a:pt x="559" y="67"/>
                </a:lnTo>
                <a:lnTo>
                  <a:pt x="559" y="78"/>
                </a:lnTo>
                <a:lnTo>
                  <a:pt x="557" y="84"/>
                </a:lnTo>
                <a:lnTo>
                  <a:pt x="556" y="89"/>
                </a:lnTo>
                <a:lnTo>
                  <a:pt x="556" y="89"/>
                </a:lnTo>
                <a:lnTo>
                  <a:pt x="551" y="99"/>
                </a:lnTo>
                <a:lnTo>
                  <a:pt x="545" y="108"/>
                </a:lnTo>
                <a:lnTo>
                  <a:pt x="540" y="117"/>
                </a:lnTo>
                <a:lnTo>
                  <a:pt x="536" y="124"/>
                </a:lnTo>
                <a:lnTo>
                  <a:pt x="536" y="124"/>
                </a:lnTo>
                <a:lnTo>
                  <a:pt x="533" y="134"/>
                </a:lnTo>
                <a:lnTo>
                  <a:pt x="528" y="146"/>
                </a:lnTo>
                <a:lnTo>
                  <a:pt x="524" y="159"/>
                </a:lnTo>
                <a:lnTo>
                  <a:pt x="521" y="164"/>
                </a:lnTo>
                <a:lnTo>
                  <a:pt x="521" y="169"/>
                </a:lnTo>
                <a:lnTo>
                  <a:pt x="521" y="194"/>
                </a:lnTo>
                <a:lnTo>
                  <a:pt x="521" y="194"/>
                </a:lnTo>
                <a:lnTo>
                  <a:pt x="521" y="200"/>
                </a:lnTo>
                <a:lnTo>
                  <a:pt x="523" y="205"/>
                </a:lnTo>
                <a:lnTo>
                  <a:pt x="526" y="211"/>
                </a:lnTo>
                <a:lnTo>
                  <a:pt x="531" y="218"/>
                </a:lnTo>
                <a:lnTo>
                  <a:pt x="531" y="218"/>
                </a:lnTo>
                <a:lnTo>
                  <a:pt x="538" y="226"/>
                </a:lnTo>
                <a:lnTo>
                  <a:pt x="541" y="230"/>
                </a:lnTo>
                <a:lnTo>
                  <a:pt x="545" y="235"/>
                </a:lnTo>
                <a:lnTo>
                  <a:pt x="546" y="243"/>
                </a:lnTo>
                <a:lnTo>
                  <a:pt x="546" y="243"/>
                </a:lnTo>
                <a:lnTo>
                  <a:pt x="548" y="258"/>
                </a:lnTo>
                <a:lnTo>
                  <a:pt x="549" y="262"/>
                </a:lnTo>
                <a:lnTo>
                  <a:pt x="551" y="263"/>
                </a:lnTo>
                <a:lnTo>
                  <a:pt x="551" y="263"/>
                </a:lnTo>
                <a:lnTo>
                  <a:pt x="556" y="266"/>
                </a:lnTo>
                <a:lnTo>
                  <a:pt x="561" y="268"/>
                </a:lnTo>
                <a:lnTo>
                  <a:pt x="566" y="273"/>
                </a:lnTo>
                <a:lnTo>
                  <a:pt x="566" y="273"/>
                </a:lnTo>
                <a:lnTo>
                  <a:pt x="564" y="281"/>
                </a:lnTo>
                <a:lnTo>
                  <a:pt x="556" y="299"/>
                </a:lnTo>
                <a:lnTo>
                  <a:pt x="551" y="310"/>
                </a:lnTo>
                <a:lnTo>
                  <a:pt x="546" y="320"/>
                </a:lnTo>
                <a:lnTo>
                  <a:pt x="539" y="330"/>
                </a:lnTo>
                <a:lnTo>
                  <a:pt x="531" y="338"/>
                </a:lnTo>
                <a:lnTo>
                  <a:pt x="531" y="338"/>
                </a:lnTo>
                <a:lnTo>
                  <a:pt x="521" y="343"/>
                </a:lnTo>
                <a:lnTo>
                  <a:pt x="510" y="346"/>
                </a:lnTo>
                <a:lnTo>
                  <a:pt x="497" y="350"/>
                </a:lnTo>
                <a:lnTo>
                  <a:pt x="484" y="351"/>
                </a:lnTo>
                <a:lnTo>
                  <a:pt x="462" y="353"/>
                </a:lnTo>
                <a:lnTo>
                  <a:pt x="452" y="353"/>
                </a:lnTo>
                <a:lnTo>
                  <a:pt x="412" y="412"/>
                </a:lnTo>
                <a:lnTo>
                  <a:pt x="482" y="422"/>
                </a:lnTo>
                <a:lnTo>
                  <a:pt x="482" y="422"/>
                </a:lnTo>
                <a:lnTo>
                  <a:pt x="536" y="373"/>
                </a:lnTo>
                <a:lnTo>
                  <a:pt x="536" y="373"/>
                </a:lnTo>
                <a:lnTo>
                  <a:pt x="551" y="359"/>
                </a:lnTo>
                <a:lnTo>
                  <a:pt x="565" y="346"/>
                </a:lnTo>
                <a:lnTo>
                  <a:pt x="571" y="340"/>
                </a:lnTo>
                <a:lnTo>
                  <a:pt x="576" y="335"/>
                </a:lnTo>
                <a:lnTo>
                  <a:pt x="579" y="329"/>
                </a:lnTo>
                <a:lnTo>
                  <a:pt x="581" y="323"/>
                </a:lnTo>
                <a:lnTo>
                  <a:pt x="581" y="323"/>
                </a:lnTo>
                <a:lnTo>
                  <a:pt x="587" y="299"/>
                </a:lnTo>
                <a:lnTo>
                  <a:pt x="591" y="288"/>
                </a:lnTo>
                <a:lnTo>
                  <a:pt x="591" y="288"/>
                </a:lnTo>
                <a:lnTo>
                  <a:pt x="595" y="309"/>
                </a:lnTo>
                <a:lnTo>
                  <a:pt x="596" y="325"/>
                </a:lnTo>
                <a:lnTo>
                  <a:pt x="596" y="333"/>
                </a:lnTo>
                <a:lnTo>
                  <a:pt x="596" y="338"/>
                </a:lnTo>
                <a:lnTo>
                  <a:pt x="596" y="338"/>
                </a:lnTo>
                <a:lnTo>
                  <a:pt x="595" y="343"/>
                </a:lnTo>
                <a:lnTo>
                  <a:pt x="593" y="348"/>
                </a:lnTo>
                <a:lnTo>
                  <a:pt x="593" y="354"/>
                </a:lnTo>
                <a:lnTo>
                  <a:pt x="596" y="368"/>
                </a:lnTo>
                <a:lnTo>
                  <a:pt x="596" y="368"/>
                </a:lnTo>
                <a:lnTo>
                  <a:pt x="597" y="373"/>
                </a:lnTo>
                <a:lnTo>
                  <a:pt x="600" y="376"/>
                </a:lnTo>
                <a:lnTo>
                  <a:pt x="607" y="385"/>
                </a:lnTo>
                <a:lnTo>
                  <a:pt x="616" y="394"/>
                </a:lnTo>
                <a:lnTo>
                  <a:pt x="626" y="401"/>
                </a:lnTo>
                <a:lnTo>
                  <a:pt x="643" y="412"/>
                </a:lnTo>
                <a:lnTo>
                  <a:pt x="651" y="417"/>
                </a:lnTo>
                <a:lnTo>
                  <a:pt x="651" y="417"/>
                </a:lnTo>
                <a:lnTo>
                  <a:pt x="652" y="412"/>
                </a:lnTo>
                <a:lnTo>
                  <a:pt x="655" y="400"/>
                </a:lnTo>
                <a:lnTo>
                  <a:pt x="657" y="385"/>
                </a:lnTo>
                <a:lnTo>
                  <a:pt x="657" y="379"/>
                </a:lnTo>
                <a:lnTo>
                  <a:pt x="655" y="373"/>
                </a:lnTo>
                <a:lnTo>
                  <a:pt x="655" y="373"/>
                </a:lnTo>
                <a:lnTo>
                  <a:pt x="651" y="365"/>
                </a:lnTo>
                <a:lnTo>
                  <a:pt x="646" y="360"/>
                </a:lnTo>
                <a:lnTo>
                  <a:pt x="641" y="356"/>
                </a:lnTo>
                <a:lnTo>
                  <a:pt x="636" y="353"/>
                </a:lnTo>
                <a:lnTo>
                  <a:pt x="636" y="353"/>
                </a:lnTo>
                <a:lnTo>
                  <a:pt x="627" y="344"/>
                </a:lnTo>
                <a:lnTo>
                  <a:pt x="624" y="340"/>
                </a:lnTo>
                <a:lnTo>
                  <a:pt x="621" y="333"/>
                </a:lnTo>
                <a:lnTo>
                  <a:pt x="621" y="333"/>
                </a:lnTo>
                <a:lnTo>
                  <a:pt x="610" y="298"/>
                </a:lnTo>
                <a:lnTo>
                  <a:pt x="601" y="273"/>
                </a:lnTo>
                <a:lnTo>
                  <a:pt x="601" y="273"/>
                </a:lnTo>
                <a:lnTo>
                  <a:pt x="613" y="282"/>
                </a:lnTo>
                <a:lnTo>
                  <a:pt x="624" y="289"/>
                </a:lnTo>
                <a:lnTo>
                  <a:pt x="631" y="292"/>
                </a:lnTo>
                <a:lnTo>
                  <a:pt x="636" y="293"/>
                </a:lnTo>
                <a:lnTo>
                  <a:pt x="636" y="293"/>
                </a:lnTo>
                <a:lnTo>
                  <a:pt x="659" y="297"/>
                </a:lnTo>
                <a:lnTo>
                  <a:pt x="675" y="298"/>
                </a:lnTo>
                <a:lnTo>
                  <a:pt x="675" y="298"/>
                </a:lnTo>
                <a:lnTo>
                  <a:pt x="677" y="298"/>
                </a:lnTo>
                <a:lnTo>
                  <a:pt x="679" y="297"/>
                </a:lnTo>
                <a:lnTo>
                  <a:pt x="684" y="298"/>
                </a:lnTo>
                <a:lnTo>
                  <a:pt x="695" y="303"/>
                </a:lnTo>
                <a:lnTo>
                  <a:pt x="695" y="303"/>
                </a:lnTo>
                <a:lnTo>
                  <a:pt x="713" y="310"/>
                </a:lnTo>
                <a:lnTo>
                  <a:pt x="718" y="312"/>
                </a:lnTo>
                <a:lnTo>
                  <a:pt x="725" y="313"/>
                </a:lnTo>
                <a:lnTo>
                  <a:pt x="725" y="313"/>
                </a:lnTo>
                <a:lnTo>
                  <a:pt x="740" y="313"/>
                </a:lnTo>
                <a:lnTo>
                  <a:pt x="760" y="313"/>
                </a:lnTo>
                <a:lnTo>
                  <a:pt x="785" y="313"/>
                </a:lnTo>
                <a:lnTo>
                  <a:pt x="809" y="313"/>
                </a:lnTo>
                <a:lnTo>
                  <a:pt x="809" y="313"/>
                </a:lnTo>
                <a:lnTo>
                  <a:pt x="809" y="320"/>
                </a:lnTo>
                <a:lnTo>
                  <a:pt x="808" y="327"/>
                </a:lnTo>
                <a:lnTo>
                  <a:pt x="807" y="328"/>
                </a:lnTo>
                <a:lnTo>
                  <a:pt x="804" y="328"/>
                </a:lnTo>
                <a:lnTo>
                  <a:pt x="804" y="328"/>
                </a:lnTo>
                <a:close/>
              </a:path>
            </a:pathLst>
          </a:custGeom>
          <a:gradFill flip="none" rotWithShape="1">
            <a:gsLst>
              <a:gs pos="60000">
                <a:srgbClr val="FFC000"/>
              </a:gs>
              <a:gs pos="45000">
                <a:srgbClr val="FFFF00"/>
              </a:gs>
              <a:gs pos="30000">
                <a:srgbClr val="00B0F0"/>
              </a:gs>
              <a:gs pos="15000">
                <a:srgbClr val="00B050"/>
              </a:gs>
              <a:gs pos="0">
                <a:srgbClr val="FF0000"/>
              </a:gs>
              <a:gs pos="90000">
                <a:srgbClr val="FF0000"/>
              </a:gs>
              <a:gs pos="75000">
                <a:srgbClr val="7030A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0EC49C74-A318-46E6-9913-A348CC8EFF5E}"/>
              </a:ext>
            </a:extLst>
          </p:cNvPr>
          <p:cNvSpPr>
            <a:spLocks noEditPoints="1"/>
          </p:cNvSpPr>
          <p:nvPr/>
        </p:nvSpPr>
        <p:spPr bwMode="auto">
          <a:xfrm>
            <a:off x="1260018" y="3952177"/>
            <a:ext cx="1802476" cy="2298498"/>
          </a:xfrm>
          <a:custGeom>
            <a:avLst/>
            <a:gdLst>
              <a:gd name="T0" fmla="*/ 1394 w 1588"/>
              <a:gd name="T1" fmla="*/ 465 h 2025"/>
              <a:gd name="T2" fmla="*/ 1391 w 1588"/>
              <a:gd name="T3" fmla="*/ 417 h 2025"/>
              <a:gd name="T4" fmla="*/ 1256 w 1588"/>
              <a:gd name="T5" fmla="*/ 363 h 2025"/>
              <a:gd name="T6" fmla="*/ 804 w 1588"/>
              <a:gd name="T7" fmla="*/ 228 h 2025"/>
              <a:gd name="T8" fmla="*/ 654 w 1588"/>
              <a:gd name="T9" fmla="*/ 205 h 2025"/>
              <a:gd name="T10" fmla="*/ 582 w 1588"/>
              <a:gd name="T11" fmla="*/ 194 h 2025"/>
              <a:gd name="T12" fmla="*/ 467 w 1588"/>
              <a:gd name="T13" fmla="*/ 104 h 2025"/>
              <a:gd name="T14" fmla="*/ 431 w 1588"/>
              <a:gd name="T15" fmla="*/ 43 h 2025"/>
              <a:gd name="T16" fmla="*/ 347 w 1588"/>
              <a:gd name="T17" fmla="*/ 15 h 2025"/>
              <a:gd name="T18" fmla="*/ 288 w 1588"/>
              <a:gd name="T19" fmla="*/ 3 h 2025"/>
              <a:gd name="T20" fmla="*/ 230 w 1588"/>
              <a:gd name="T21" fmla="*/ 42 h 2025"/>
              <a:gd name="T22" fmla="*/ 199 w 1588"/>
              <a:gd name="T23" fmla="*/ 79 h 2025"/>
              <a:gd name="T24" fmla="*/ 196 w 1588"/>
              <a:gd name="T25" fmla="*/ 133 h 2025"/>
              <a:gd name="T26" fmla="*/ 187 w 1588"/>
              <a:gd name="T27" fmla="*/ 191 h 2025"/>
              <a:gd name="T28" fmla="*/ 174 w 1588"/>
              <a:gd name="T29" fmla="*/ 253 h 2025"/>
              <a:gd name="T30" fmla="*/ 189 w 1588"/>
              <a:gd name="T31" fmla="*/ 318 h 2025"/>
              <a:gd name="T32" fmla="*/ 217 w 1588"/>
              <a:gd name="T33" fmla="*/ 217 h 2025"/>
              <a:gd name="T34" fmla="*/ 251 w 1588"/>
              <a:gd name="T35" fmla="*/ 291 h 2025"/>
              <a:gd name="T36" fmla="*/ 263 w 1588"/>
              <a:gd name="T37" fmla="*/ 223 h 2025"/>
              <a:gd name="T38" fmla="*/ 311 w 1588"/>
              <a:gd name="T39" fmla="*/ 261 h 2025"/>
              <a:gd name="T40" fmla="*/ 401 w 1588"/>
              <a:gd name="T41" fmla="*/ 313 h 2025"/>
              <a:gd name="T42" fmla="*/ 308 w 1588"/>
              <a:gd name="T43" fmla="*/ 380 h 2025"/>
              <a:gd name="T44" fmla="*/ 277 w 1588"/>
              <a:gd name="T45" fmla="*/ 503 h 2025"/>
              <a:gd name="T46" fmla="*/ 149 w 1588"/>
              <a:gd name="T47" fmla="*/ 835 h 2025"/>
              <a:gd name="T48" fmla="*/ 10 w 1588"/>
              <a:gd name="T49" fmla="*/ 994 h 2025"/>
              <a:gd name="T50" fmla="*/ 9 w 1588"/>
              <a:gd name="T51" fmla="*/ 1125 h 2025"/>
              <a:gd name="T52" fmla="*/ 30 w 1588"/>
              <a:gd name="T53" fmla="*/ 1118 h 2025"/>
              <a:gd name="T54" fmla="*/ 62 w 1588"/>
              <a:gd name="T55" fmla="*/ 1112 h 2025"/>
              <a:gd name="T56" fmla="*/ 67 w 1588"/>
              <a:gd name="T57" fmla="*/ 1045 h 2025"/>
              <a:gd name="T58" fmla="*/ 284 w 1588"/>
              <a:gd name="T59" fmla="*/ 870 h 2025"/>
              <a:gd name="T60" fmla="*/ 386 w 1588"/>
              <a:gd name="T61" fmla="*/ 668 h 2025"/>
              <a:gd name="T62" fmla="*/ 396 w 1588"/>
              <a:gd name="T63" fmla="*/ 881 h 2025"/>
              <a:gd name="T64" fmla="*/ 354 w 1588"/>
              <a:gd name="T65" fmla="*/ 1107 h 2025"/>
              <a:gd name="T66" fmla="*/ 457 w 1588"/>
              <a:gd name="T67" fmla="*/ 1854 h 2025"/>
              <a:gd name="T68" fmla="*/ 452 w 1588"/>
              <a:gd name="T69" fmla="*/ 1933 h 2025"/>
              <a:gd name="T70" fmla="*/ 366 w 1588"/>
              <a:gd name="T71" fmla="*/ 1986 h 2025"/>
              <a:gd name="T72" fmla="*/ 406 w 1588"/>
              <a:gd name="T73" fmla="*/ 2025 h 2025"/>
              <a:gd name="T74" fmla="*/ 609 w 1588"/>
              <a:gd name="T75" fmla="*/ 1971 h 2025"/>
              <a:gd name="T76" fmla="*/ 665 w 1588"/>
              <a:gd name="T77" fmla="*/ 1884 h 2025"/>
              <a:gd name="T78" fmla="*/ 643 w 1588"/>
              <a:gd name="T79" fmla="*/ 1775 h 2025"/>
              <a:gd name="T80" fmla="*/ 591 w 1588"/>
              <a:gd name="T81" fmla="*/ 1337 h 2025"/>
              <a:gd name="T82" fmla="*/ 645 w 1588"/>
              <a:gd name="T83" fmla="*/ 1178 h 2025"/>
              <a:gd name="T84" fmla="*/ 725 w 1588"/>
              <a:gd name="T85" fmla="*/ 1392 h 2025"/>
              <a:gd name="T86" fmla="*/ 694 w 1588"/>
              <a:gd name="T87" fmla="*/ 1776 h 2025"/>
              <a:gd name="T88" fmla="*/ 705 w 1588"/>
              <a:gd name="T89" fmla="*/ 1864 h 2025"/>
              <a:gd name="T90" fmla="*/ 889 w 1588"/>
              <a:gd name="T91" fmla="*/ 1985 h 2025"/>
              <a:gd name="T92" fmla="*/ 884 w 1588"/>
              <a:gd name="T93" fmla="*/ 1871 h 2025"/>
              <a:gd name="T94" fmla="*/ 913 w 1588"/>
              <a:gd name="T95" fmla="*/ 1735 h 2025"/>
              <a:gd name="T96" fmla="*/ 918 w 1588"/>
              <a:gd name="T97" fmla="*/ 1387 h 2025"/>
              <a:gd name="T98" fmla="*/ 970 w 1588"/>
              <a:gd name="T99" fmla="*/ 1061 h 2025"/>
              <a:gd name="T100" fmla="*/ 958 w 1588"/>
              <a:gd name="T101" fmla="*/ 944 h 2025"/>
              <a:gd name="T102" fmla="*/ 825 w 1588"/>
              <a:gd name="T103" fmla="*/ 613 h 2025"/>
              <a:gd name="T104" fmla="*/ 854 w 1588"/>
              <a:gd name="T105" fmla="*/ 451 h 2025"/>
              <a:gd name="T106" fmla="*/ 1031 w 1588"/>
              <a:gd name="T107" fmla="*/ 493 h 2025"/>
              <a:gd name="T108" fmla="*/ 1241 w 1588"/>
              <a:gd name="T109" fmla="*/ 516 h 2025"/>
              <a:gd name="T110" fmla="*/ 1296 w 1588"/>
              <a:gd name="T111" fmla="*/ 512 h 2025"/>
              <a:gd name="T112" fmla="*/ 1301 w 1588"/>
              <a:gd name="T113" fmla="*/ 875 h 2025"/>
              <a:gd name="T114" fmla="*/ 1524 w 1588"/>
              <a:gd name="T115" fmla="*/ 437 h 2025"/>
              <a:gd name="T116" fmla="*/ 1468 w 1588"/>
              <a:gd name="T117" fmla="*/ 401 h 2025"/>
              <a:gd name="T118" fmla="*/ 1394 w 1588"/>
              <a:gd name="T119" fmla="*/ 465 h 2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88" h="2025">
                <a:moveTo>
                  <a:pt x="1320" y="503"/>
                </a:moveTo>
                <a:lnTo>
                  <a:pt x="1320" y="503"/>
                </a:lnTo>
                <a:lnTo>
                  <a:pt x="1335" y="507"/>
                </a:lnTo>
                <a:lnTo>
                  <a:pt x="1335" y="507"/>
                </a:lnTo>
                <a:lnTo>
                  <a:pt x="1340" y="507"/>
                </a:lnTo>
                <a:lnTo>
                  <a:pt x="1345" y="506"/>
                </a:lnTo>
                <a:lnTo>
                  <a:pt x="1324" y="523"/>
                </a:lnTo>
                <a:lnTo>
                  <a:pt x="1324" y="523"/>
                </a:lnTo>
                <a:lnTo>
                  <a:pt x="1320" y="503"/>
                </a:lnTo>
                <a:lnTo>
                  <a:pt x="1320" y="503"/>
                </a:lnTo>
                <a:close/>
                <a:moveTo>
                  <a:pt x="1392" y="465"/>
                </a:moveTo>
                <a:lnTo>
                  <a:pt x="1394" y="465"/>
                </a:lnTo>
                <a:lnTo>
                  <a:pt x="1394" y="465"/>
                </a:lnTo>
                <a:lnTo>
                  <a:pt x="1396" y="458"/>
                </a:lnTo>
                <a:lnTo>
                  <a:pt x="1397" y="451"/>
                </a:lnTo>
                <a:lnTo>
                  <a:pt x="1397" y="445"/>
                </a:lnTo>
                <a:lnTo>
                  <a:pt x="1395" y="437"/>
                </a:lnTo>
                <a:lnTo>
                  <a:pt x="1395" y="436"/>
                </a:lnTo>
                <a:lnTo>
                  <a:pt x="1395" y="436"/>
                </a:lnTo>
                <a:lnTo>
                  <a:pt x="1392" y="431"/>
                </a:lnTo>
                <a:lnTo>
                  <a:pt x="1392" y="427"/>
                </a:lnTo>
                <a:lnTo>
                  <a:pt x="1394" y="421"/>
                </a:lnTo>
                <a:lnTo>
                  <a:pt x="1394" y="420"/>
                </a:lnTo>
                <a:lnTo>
                  <a:pt x="1391" y="417"/>
                </a:lnTo>
                <a:lnTo>
                  <a:pt x="1380" y="412"/>
                </a:lnTo>
                <a:lnTo>
                  <a:pt x="1380" y="412"/>
                </a:lnTo>
                <a:lnTo>
                  <a:pt x="1320" y="392"/>
                </a:lnTo>
                <a:lnTo>
                  <a:pt x="1320" y="392"/>
                </a:lnTo>
                <a:lnTo>
                  <a:pt x="1314" y="386"/>
                </a:lnTo>
                <a:lnTo>
                  <a:pt x="1306" y="378"/>
                </a:lnTo>
                <a:lnTo>
                  <a:pt x="1306" y="378"/>
                </a:lnTo>
                <a:lnTo>
                  <a:pt x="1303" y="374"/>
                </a:lnTo>
                <a:lnTo>
                  <a:pt x="1301" y="371"/>
                </a:lnTo>
                <a:lnTo>
                  <a:pt x="1297" y="370"/>
                </a:lnTo>
                <a:lnTo>
                  <a:pt x="1283" y="366"/>
                </a:lnTo>
                <a:lnTo>
                  <a:pt x="1256" y="363"/>
                </a:lnTo>
                <a:lnTo>
                  <a:pt x="1256" y="363"/>
                </a:lnTo>
                <a:lnTo>
                  <a:pt x="1028" y="338"/>
                </a:lnTo>
                <a:lnTo>
                  <a:pt x="1028" y="338"/>
                </a:lnTo>
                <a:lnTo>
                  <a:pt x="983" y="333"/>
                </a:lnTo>
                <a:lnTo>
                  <a:pt x="956" y="330"/>
                </a:lnTo>
                <a:lnTo>
                  <a:pt x="947" y="329"/>
                </a:lnTo>
                <a:lnTo>
                  <a:pt x="943" y="328"/>
                </a:lnTo>
                <a:lnTo>
                  <a:pt x="943" y="328"/>
                </a:lnTo>
                <a:lnTo>
                  <a:pt x="923" y="313"/>
                </a:lnTo>
                <a:lnTo>
                  <a:pt x="879" y="282"/>
                </a:lnTo>
                <a:lnTo>
                  <a:pt x="804" y="228"/>
                </a:lnTo>
                <a:lnTo>
                  <a:pt x="804" y="228"/>
                </a:lnTo>
                <a:lnTo>
                  <a:pt x="797" y="225"/>
                </a:lnTo>
                <a:lnTo>
                  <a:pt x="787" y="220"/>
                </a:lnTo>
                <a:lnTo>
                  <a:pt x="764" y="212"/>
                </a:lnTo>
                <a:lnTo>
                  <a:pt x="735" y="204"/>
                </a:lnTo>
                <a:lnTo>
                  <a:pt x="735" y="204"/>
                </a:lnTo>
                <a:lnTo>
                  <a:pt x="714" y="200"/>
                </a:lnTo>
                <a:lnTo>
                  <a:pt x="697" y="197"/>
                </a:lnTo>
                <a:lnTo>
                  <a:pt x="690" y="197"/>
                </a:lnTo>
                <a:lnTo>
                  <a:pt x="685" y="199"/>
                </a:lnTo>
                <a:lnTo>
                  <a:pt x="685" y="199"/>
                </a:lnTo>
                <a:lnTo>
                  <a:pt x="673" y="201"/>
                </a:lnTo>
                <a:lnTo>
                  <a:pt x="654" y="205"/>
                </a:lnTo>
                <a:lnTo>
                  <a:pt x="630" y="209"/>
                </a:lnTo>
                <a:lnTo>
                  <a:pt x="630" y="209"/>
                </a:lnTo>
                <a:lnTo>
                  <a:pt x="629" y="207"/>
                </a:lnTo>
                <a:lnTo>
                  <a:pt x="628" y="204"/>
                </a:lnTo>
                <a:lnTo>
                  <a:pt x="623" y="190"/>
                </a:lnTo>
                <a:lnTo>
                  <a:pt x="619" y="176"/>
                </a:lnTo>
                <a:lnTo>
                  <a:pt x="617" y="171"/>
                </a:lnTo>
                <a:lnTo>
                  <a:pt x="616" y="169"/>
                </a:lnTo>
                <a:lnTo>
                  <a:pt x="616" y="169"/>
                </a:lnTo>
                <a:lnTo>
                  <a:pt x="612" y="170"/>
                </a:lnTo>
                <a:lnTo>
                  <a:pt x="604" y="176"/>
                </a:lnTo>
                <a:lnTo>
                  <a:pt x="582" y="194"/>
                </a:lnTo>
                <a:lnTo>
                  <a:pt x="551" y="218"/>
                </a:lnTo>
                <a:lnTo>
                  <a:pt x="551" y="218"/>
                </a:lnTo>
                <a:lnTo>
                  <a:pt x="532" y="200"/>
                </a:lnTo>
                <a:lnTo>
                  <a:pt x="511" y="179"/>
                </a:lnTo>
                <a:lnTo>
                  <a:pt x="511" y="179"/>
                </a:lnTo>
                <a:lnTo>
                  <a:pt x="503" y="169"/>
                </a:lnTo>
                <a:lnTo>
                  <a:pt x="499" y="163"/>
                </a:lnTo>
                <a:lnTo>
                  <a:pt x="496" y="159"/>
                </a:lnTo>
                <a:lnTo>
                  <a:pt x="496" y="159"/>
                </a:lnTo>
                <a:lnTo>
                  <a:pt x="482" y="130"/>
                </a:lnTo>
                <a:lnTo>
                  <a:pt x="467" y="104"/>
                </a:lnTo>
                <a:lnTo>
                  <a:pt x="467" y="104"/>
                </a:lnTo>
                <a:lnTo>
                  <a:pt x="468" y="100"/>
                </a:lnTo>
                <a:lnTo>
                  <a:pt x="468" y="89"/>
                </a:lnTo>
                <a:lnTo>
                  <a:pt x="468" y="83"/>
                </a:lnTo>
                <a:lnTo>
                  <a:pt x="467" y="77"/>
                </a:lnTo>
                <a:lnTo>
                  <a:pt x="465" y="71"/>
                </a:lnTo>
                <a:lnTo>
                  <a:pt x="462" y="64"/>
                </a:lnTo>
                <a:lnTo>
                  <a:pt x="462" y="64"/>
                </a:lnTo>
                <a:lnTo>
                  <a:pt x="453" y="54"/>
                </a:lnTo>
                <a:lnTo>
                  <a:pt x="443" y="47"/>
                </a:lnTo>
                <a:lnTo>
                  <a:pt x="438" y="46"/>
                </a:lnTo>
                <a:lnTo>
                  <a:pt x="434" y="44"/>
                </a:lnTo>
                <a:lnTo>
                  <a:pt x="431" y="43"/>
                </a:lnTo>
                <a:lnTo>
                  <a:pt x="427" y="44"/>
                </a:lnTo>
                <a:lnTo>
                  <a:pt x="427" y="44"/>
                </a:lnTo>
                <a:lnTo>
                  <a:pt x="422" y="48"/>
                </a:lnTo>
                <a:lnTo>
                  <a:pt x="419" y="51"/>
                </a:lnTo>
                <a:lnTo>
                  <a:pt x="417" y="54"/>
                </a:lnTo>
                <a:lnTo>
                  <a:pt x="377" y="20"/>
                </a:lnTo>
                <a:lnTo>
                  <a:pt x="377" y="20"/>
                </a:lnTo>
                <a:lnTo>
                  <a:pt x="376" y="20"/>
                </a:lnTo>
                <a:lnTo>
                  <a:pt x="371" y="21"/>
                </a:lnTo>
                <a:lnTo>
                  <a:pt x="361" y="20"/>
                </a:lnTo>
                <a:lnTo>
                  <a:pt x="347" y="15"/>
                </a:lnTo>
                <a:lnTo>
                  <a:pt x="347" y="15"/>
                </a:lnTo>
                <a:lnTo>
                  <a:pt x="334" y="8"/>
                </a:lnTo>
                <a:lnTo>
                  <a:pt x="324" y="3"/>
                </a:lnTo>
                <a:lnTo>
                  <a:pt x="318" y="0"/>
                </a:lnTo>
                <a:lnTo>
                  <a:pt x="313" y="0"/>
                </a:lnTo>
                <a:lnTo>
                  <a:pt x="313" y="0"/>
                </a:lnTo>
                <a:lnTo>
                  <a:pt x="309" y="1"/>
                </a:lnTo>
                <a:lnTo>
                  <a:pt x="307" y="3"/>
                </a:lnTo>
                <a:lnTo>
                  <a:pt x="303" y="5"/>
                </a:lnTo>
                <a:lnTo>
                  <a:pt x="298" y="5"/>
                </a:lnTo>
                <a:lnTo>
                  <a:pt x="298" y="5"/>
                </a:lnTo>
                <a:lnTo>
                  <a:pt x="293" y="3"/>
                </a:lnTo>
                <a:lnTo>
                  <a:pt x="288" y="3"/>
                </a:lnTo>
                <a:lnTo>
                  <a:pt x="278" y="5"/>
                </a:lnTo>
                <a:lnTo>
                  <a:pt x="278" y="5"/>
                </a:lnTo>
                <a:lnTo>
                  <a:pt x="257" y="7"/>
                </a:lnTo>
                <a:lnTo>
                  <a:pt x="246" y="10"/>
                </a:lnTo>
                <a:lnTo>
                  <a:pt x="242" y="12"/>
                </a:lnTo>
                <a:lnTo>
                  <a:pt x="238" y="15"/>
                </a:lnTo>
                <a:lnTo>
                  <a:pt x="238" y="15"/>
                </a:lnTo>
                <a:lnTo>
                  <a:pt x="231" y="26"/>
                </a:lnTo>
                <a:lnTo>
                  <a:pt x="230" y="29"/>
                </a:lnTo>
                <a:lnTo>
                  <a:pt x="228" y="34"/>
                </a:lnTo>
                <a:lnTo>
                  <a:pt x="228" y="34"/>
                </a:lnTo>
                <a:lnTo>
                  <a:pt x="230" y="42"/>
                </a:lnTo>
                <a:lnTo>
                  <a:pt x="228" y="46"/>
                </a:lnTo>
                <a:lnTo>
                  <a:pt x="223" y="49"/>
                </a:lnTo>
                <a:lnTo>
                  <a:pt x="223" y="49"/>
                </a:lnTo>
                <a:lnTo>
                  <a:pt x="206" y="59"/>
                </a:lnTo>
                <a:lnTo>
                  <a:pt x="197" y="66"/>
                </a:lnTo>
                <a:lnTo>
                  <a:pt x="194" y="69"/>
                </a:lnTo>
                <a:lnTo>
                  <a:pt x="194" y="69"/>
                </a:lnTo>
                <a:lnTo>
                  <a:pt x="194" y="72"/>
                </a:lnTo>
                <a:lnTo>
                  <a:pt x="196" y="74"/>
                </a:lnTo>
                <a:lnTo>
                  <a:pt x="199" y="75"/>
                </a:lnTo>
                <a:lnTo>
                  <a:pt x="199" y="79"/>
                </a:lnTo>
                <a:lnTo>
                  <a:pt x="199" y="79"/>
                </a:lnTo>
                <a:lnTo>
                  <a:pt x="199" y="83"/>
                </a:lnTo>
                <a:lnTo>
                  <a:pt x="199" y="87"/>
                </a:lnTo>
                <a:lnTo>
                  <a:pt x="200" y="90"/>
                </a:lnTo>
                <a:lnTo>
                  <a:pt x="199" y="94"/>
                </a:lnTo>
                <a:lnTo>
                  <a:pt x="199" y="94"/>
                </a:lnTo>
                <a:lnTo>
                  <a:pt x="192" y="102"/>
                </a:lnTo>
                <a:lnTo>
                  <a:pt x="190" y="108"/>
                </a:lnTo>
                <a:lnTo>
                  <a:pt x="189" y="114"/>
                </a:lnTo>
                <a:lnTo>
                  <a:pt x="189" y="114"/>
                </a:lnTo>
                <a:lnTo>
                  <a:pt x="190" y="121"/>
                </a:lnTo>
                <a:lnTo>
                  <a:pt x="192" y="128"/>
                </a:lnTo>
                <a:lnTo>
                  <a:pt x="196" y="133"/>
                </a:lnTo>
                <a:lnTo>
                  <a:pt x="199" y="139"/>
                </a:lnTo>
                <a:lnTo>
                  <a:pt x="199" y="139"/>
                </a:lnTo>
                <a:lnTo>
                  <a:pt x="201" y="143"/>
                </a:lnTo>
                <a:lnTo>
                  <a:pt x="204" y="144"/>
                </a:lnTo>
                <a:lnTo>
                  <a:pt x="205" y="145"/>
                </a:lnTo>
                <a:lnTo>
                  <a:pt x="204" y="149"/>
                </a:lnTo>
                <a:lnTo>
                  <a:pt x="204" y="149"/>
                </a:lnTo>
                <a:lnTo>
                  <a:pt x="194" y="179"/>
                </a:lnTo>
                <a:lnTo>
                  <a:pt x="194" y="179"/>
                </a:lnTo>
                <a:lnTo>
                  <a:pt x="191" y="185"/>
                </a:lnTo>
                <a:lnTo>
                  <a:pt x="189" y="187"/>
                </a:lnTo>
                <a:lnTo>
                  <a:pt x="187" y="191"/>
                </a:lnTo>
                <a:lnTo>
                  <a:pt x="189" y="194"/>
                </a:lnTo>
                <a:lnTo>
                  <a:pt x="189" y="194"/>
                </a:lnTo>
                <a:lnTo>
                  <a:pt x="190" y="197"/>
                </a:lnTo>
                <a:lnTo>
                  <a:pt x="190" y="201"/>
                </a:lnTo>
                <a:lnTo>
                  <a:pt x="189" y="205"/>
                </a:lnTo>
                <a:lnTo>
                  <a:pt x="189" y="209"/>
                </a:lnTo>
                <a:lnTo>
                  <a:pt x="189" y="209"/>
                </a:lnTo>
                <a:lnTo>
                  <a:pt x="189" y="213"/>
                </a:lnTo>
                <a:lnTo>
                  <a:pt x="187" y="223"/>
                </a:lnTo>
                <a:lnTo>
                  <a:pt x="182" y="237"/>
                </a:lnTo>
                <a:lnTo>
                  <a:pt x="179" y="245"/>
                </a:lnTo>
                <a:lnTo>
                  <a:pt x="174" y="253"/>
                </a:lnTo>
                <a:lnTo>
                  <a:pt x="174" y="253"/>
                </a:lnTo>
                <a:lnTo>
                  <a:pt x="166" y="262"/>
                </a:lnTo>
                <a:lnTo>
                  <a:pt x="158" y="271"/>
                </a:lnTo>
                <a:lnTo>
                  <a:pt x="139" y="287"/>
                </a:lnTo>
                <a:lnTo>
                  <a:pt x="122" y="298"/>
                </a:lnTo>
                <a:lnTo>
                  <a:pt x="114" y="303"/>
                </a:lnTo>
                <a:lnTo>
                  <a:pt x="94" y="363"/>
                </a:lnTo>
                <a:lnTo>
                  <a:pt x="154" y="353"/>
                </a:lnTo>
                <a:lnTo>
                  <a:pt x="154" y="353"/>
                </a:lnTo>
                <a:lnTo>
                  <a:pt x="168" y="340"/>
                </a:lnTo>
                <a:lnTo>
                  <a:pt x="179" y="329"/>
                </a:lnTo>
                <a:lnTo>
                  <a:pt x="189" y="318"/>
                </a:lnTo>
                <a:lnTo>
                  <a:pt x="189" y="318"/>
                </a:lnTo>
                <a:lnTo>
                  <a:pt x="192" y="310"/>
                </a:lnTo>
                <a:lnTo>
                  <a:pt x="196" y="300"/>
                </a:lnTo>
                <a:lnTo>
                  <a:pt x="205" y="272"/>
                </a:lnTo>
                <a:lnTo>
                  <a:pt x="213" y="241"/>
                </a:lnTo>
                <a:lnTo>
                  <a:pt x="217" y="217"/>
                </a:lnTo>
                <a:lnTo>
                  <a:pt x="217" y="217"/>
                </a:lnTo>
                <a:lnTo>
                  <a:pt x="218" y="211"/>
                </a:lnTo>
                <a:lnTo>
                  <a:pt x="218" y="209"/>
                </a:lnTo>
                <a:lnTo>
                  <a:pt x="218" y="209"/>
                </a:lnTo>
                <a:lnTo>
                  <a:pt x="217" y="217"/>
                </a:lnTo>
                <a:lnTo>
                  <a:pt x="217" y="217"/>
                </a:lnTo>
                <a:lnTo>
                  <a:pt x="220" y="254"/>
                </a:lnTo>
                <a:lnTo>
                  <a:pt x="222" y="271"/>
                </a:lnTo>
                <a:lnTo>
                  <a:pt x="223" y="278"/>
                </a:lnTo>
                <a:lnTo>
                  <a:pt x="223" y="278"/>
                </a:lnTo>
                <a:lnTo>
                  <a:pt x="227" y="279"/>
                </a:lnTo>
                <a:lnTo>
                  <a:pt x="231" y="282"/>
                </a:lnTo>
                <a:lnTo>
                  <a:pt x="236" y="286"/>
                </a:lnTo>
                <a:lnTo>
                  <a:pt x="238" y="288"/>
                </a:lnTo>
                <a:lnTo>
                  <a:pt x="238" y="288"/>
                </a:lnTo>
                <a:lnTo>
                  <a:pt x="241" y="289"/>
                </a:lnTo>
                <a:lnTo>
                  <a:pt x="246" y="291"/>
                </a:lnTo>
                <a:lnTo>
                  <a:pt x="251" y="291"/>
                </a:lnTo>
                <a:lnTo>
                  <a:pt x="253" y="289"/>
                </a:lnTo>
                <a:lnTo>
                  <a:pt x="253" y="288"/>
                </a:lnTo>
                <a:lnTo>
                  <a:pt x="253" y="288"/>
                </a:lnTo>
                <a:lnTo>
                  <a:pt x="253" y="281"/>
                </a:lnTo>
                <a:lnTo>
                  <a:pt x="253" y="268"/>
                </a:lnTo>
                <a:lnTo>
                  <a:pt x="253" y="268"/>
                </a:lnTo>
                <a:lnTo>
                  <a:pt x="249" y="251"/>
                </a:lnTo>
                <a:lnTo>
                  <a:pt x="243" y="225"/>
                </a:lnTo>
                <a:lnTo>
                  <a:pt x="233" y="189"/>
                </a:lnTo>
                <a:lnTo>
                  <a:pt x="233" y="189"/>
                </a:lnTo>
                <a:lnTo>
                  <a:pt x="263" y="223"/>
                </a:lnTo>
                <a:lnTo>
                  <a:pt x="263" y="223"/>
                </a:lnTo>
                <a:lnTo>
                  <a:pt x="267" y="226"/>
                </a:lnTo>
                <a:lnTo>
                  <a:pt x="273" y="227"/>
                </a:lnTo>
                <a:lnTo>
                  <a:pt x="279" y="230"/>
                </a:lnTo>
                <a:lnTo>
                  <a:pt x="282" y="232"/>
                </a:lnTo>
                <a:lnTo>
                  <a:pt x="283" y="233"/>
                </a:lnTo>
                <a:lnTo>
                  <a:pt x="283" y="233"/>
                </a:lnTo>
                <a:lnTo>
                  <a:pt x="285" y="238"/>
                </a:lnTo>
                <a:lnTo>
                  <a:pt x="289" y="243"/>
                </a:lnTo>
                <a:lnTo>
                  <a:pt x="298" y="253"/>
                </a:lnTo>
                <a:lnTo>
                  <a:pt x="298" y="253"/>
                </a:lnTo>
                <a:lnTo>
                  <a:pt x="303" y="257"/>
                </a:lnTo>
                <a:lnTo>
                  <a:pt x="311" y="261"/>
                </a:lnTo>
                <a:lnTo>
                  <a:pt x="328" y="268"/>
                </a:lnTo>
                <a:lnTo>
                  <a:pt x="328" y="268"/>
                </a:lnTo>
                <a:lnTo>
                  <a:pt x="335" y="271"/>
                </a:lnTo>
                <a:lnTo>
                  <a:pt x="345" y="272"/>
                </a:lnTo>
                <a:lnTo>
                  <a:pt x="357" y="273"/>
                </a:lnTo>
                <a:lnTo>
                  <a:pt x="357" y="273"/>
                </a:lnTo>
                <a:lnTo>
                  <a:pt x="371" y="286"/>
                </a:lnTo>
                <a:lnTo>
                  <a:pt x="382" y="296"/>
                </a:lnTo>
                <a:lnTo>
                  <a:pt x="392" y="303"/>
                </a:lnTo>
                <a:lnTo>
                  <a:pt x="392" y="303"/>
                </a:lnTo>
                <a:lnTo>
                  <a:pt x="398" y="308"/>
                </a:lnTo>
                <a:lnTo>
                  <a:pt x="401" y="313"/>
                </a:lnTo>
                <a:lnTo>
                  <a:pt x="402" y="317"/>
                </a:lnTo>
                <a:lnTo>
                  <a:pt x="402" y="318"/>
                </a:lnTo>
                <a:lnTo>
                  <a:pt x="402" y="318"/>
                </a:lnTo>
                <a:lnTo>
                  <a:pt x="350" y="329"/>
                </a:lnTo>
                <a:lnTo>
                  <a:pt x="314" y="338"/>
                </a:lnTo>
                <a:lnTo>
                  <a:pt x="302" y="340"/>
                </a:lnTo>
                <a:lnTo>
                  <a:pt x="298" y="343"/>
                </a:lnTo>
                <a:lnTo>
                  <a:pt x="298" y="343"/>
                </a:lnTo>
                <a:lnTo>
                  <a:pt x="308" y="359"/>
                </a:lnTo>
                <a:lnTo>
                  <a:pt x="318" y="373"/>
                </a:lnTo>
                <a:lnTo>
                  <a:pt x="318" y="373"/>
                </a:lnTo>
                <a:lnTo>
                  <a:pt x="308" y="380"/>
                </a:lnTo>
                <a:lnTo>
                  <a:pt x="287" y="399"/>
                </a:lnTo>
                <a:lnTo>
                  <a:pt x="275" y="409"/>
                </a:lnTo>
                <a:lnTo>
                  <a:pt x="266" y="419"/>
                </a:lnTo>
                <a:lnTo>
                  <a:pt x="259" y="426"/>
                </a:lnTo>
                <a:lnTo>
                  <a:pt x="258" y="430"/>
                </a:lnTo>
                <a:lnTo>
                  <a:pt x="258" y="432"/>
                </a:lnTo>
                <a:lnTo>
                  <a:pt x="258" y="432"/>
                </a:lnTo>
                <a:lnTo>
                  <a:pt x="263" y="442"/>
                </a:lnTo>
                <a:lnTo>
                  <a:pt x="269" y="451"/>
                </a:lnTo>
                <a:lnTo>
                  <a:pt x="278" y="462"/>
                </a:lnTo>
                <a:lnTo>
                  <a:pt x="278" y="462"/>
                </a:lnTo>
                <a:lnTo>
                  <a:pt x="277" y="503"/>
                </a:lnTo>
                <a:lnTo>
                  <a:pt x="272" y="594"/>
                </a:lnTo>
                <a:lnTo>
                  <a:pt x="268" y="644"/>
                </a:lnTo>
                <a:lnTo>
                  <a:pt x="263" y="687"/>
                </a:lnTo>
                <a:lnTo>
                  <a:pt x="258" y="721"/>
                </a:lnTo>
                <a:lnTo>
                  <a:pt x="256" y="731"/>
                </a:lnTo>
                <a:lnTo>
                  <a:pt x="253" y="736"/>
                </a:lnTo>
                <a:lnTo>
                  <a:pt x="253" y="736"/>
                </a:lnTo>
                <a:lnTo>
                  <a:pt x="236" y="752"/>
                </a:lnTo>
                <a:lnTo>
                  <a:pt x="208" y="779"/>
                </a:lnTo>
                <a:lnTo>
                  <a:pt x="179" y="809"/>
                </a:lnTo>
                <a:lnTo>
                  <a:pt x="149" y="835"/>
                </a:lnTo>
                <a:lnTo>
                  <a:pt x="149" y="835"/>
                </a:lnTo>
                <a:lnTo>
                  <a:pt x="134" y="849"/>
                </a:lnTo>
                <a:lnTo>
                  <a:pt x="117" y="866"/>
                </a:lnTo>
                <a:lnTo>
                  <a:pt x="81" y="906"/>
                </a:lnTo>
                <a:lnTo>
                  <a:pt x="52" y="939"/>
                </a:lnTo>
                <a:lnTo>
                  <a:pt x="40" y="954"/>
                </a:lnTo>
                <a:lnTo>
                  <a:pt x="45" y="964"/>
                </a:lnTo>
                <a:lnTo>
                  <a:pt x="45" y="964"/>
                </a:lnTo>
                <a:lnTo>
                  <a:pt x="29" y="976"/>
                </a:lnTo>
                <a:lnTo>
                  <a:pt x="17" y="985"/>
                </a:lnTo>
                <a:lnTo>
                  <a:pt x="12" y="990"/>
                </a:lnTo>
                <a:lnTo>
                  <a:pt x="10" y="994"/>
                </a:lnTo>
                <a:lnTo>
                  <a:pt x="10" y="994"/>
                </a:lnTo>
                <a:lnTo>
                  <a:pt x="6" y="1003"/>
                </a:lnTo>
                <a:lnTo>
                  <a:pt x="2" y="1014"/>
                </a:lnTo>
                <a:lnTo>
                  <a:pt x="0" y="1028"/>
                </a:lnTo>
                <a:lnTo>
                  <a:pt x="0" y="1034"/>
                </a:lnTo>
                <a:lnTo>
                  <a:pt x="0" y="1039"/>
                </a:lnTo>
                <a:lnTo>
                  <a:pt x="0" y="1039"/>
                </a:lnTo>
                <a:lnTo>
                  <a:pt x="1" y="1054"/>
                </a:lnTo>
                <a:lnTo>
                  <a:pt x="2" y="1074"/>
                </a:lnTo>
                <a:lnTo>
                  <a:pt x="4" y="1095"/>
                </a:lnTo>
                <a:lnTo>
                  <a:pt x="5" y="1109"/>
                </a:lnTo>
                <a:lnTo>
                  <a:pt x="5" y="1109"/>
                </a:lnTo>
                <a:lnTo>
                  <a:pt x="9" y="1125"/>
                </a:lnTo>
                <a:lnTo>
                  <a:pt x="9" y="1127"/>
                </a:lnTo>
                <a:lnTo>
                  <a:pt x="11" y="1130"/>
                </a:lnTo>
                <a:lnTo>
                  <a:pt x="12" y="1130"/>
                </a:lnTo>
                <a:lnTo>
                  <a:pt x="15" y="1128"/>
                </a:lnTo>
                <a:lnTo>
                  <a:pt x="15" y="1128"/>
                </a:lnTo>
                <a:lnTo>
                  <a:pt x="17" y="1125"/>
                </a:lnTo>
                <a:lnTo>
                  <a:pt x="20" y="1120"/>
                </a:lnTo>
                <a:lnTo>
                  <a:pt x="22" y="1106"/>
                </a:lnTo>
                <a:lnTo>
                  <a:pt x="25" y="1089"/>
                </a:lnTo>
                <a:lnTo>
                  <a:pt x="25" y="1089"/>
                </a:lnTo>
                <a:lnTo>
                  <a:pt x="27" y="1107"/>
                </a:lnTo>
                <a:lnTo>
                  <a:pt x="30" y="1118"/>
                </a:lnTo>
                <a:lnTo>
                  <a:pt x="32" y="1122"/>
                </a:lnTo>
                <a:lnTo>
                  <a:pt x="34" y="1123"/>
                </a:lnTo>
                <a:lnTo>
                  <a:pt x="35" y="1123"/>
                </a:lnTo>
                <a:lnTo>
                  <a:pt x="35" y="1123"/>
                </a:lnTo>
                <a:lnTo>
                  <a:pt x="37" y="1122"/>
                </a:lnTo>
                <a:lnTo>
                  <a:pt x="40" y="1118"/>
                </a:lnTo>
                <a:lnTo>
                  <a:pt x="42" y="1110"/>
                </a:lnTo>
                <a:lnTo>
                  <a:pt x="45" y="1099"/>
                </a:lnTo>
                <a:lnTo>
                  <a:pt x="45" y="1099"/>
                </a:lnTo>
                <a:lnTo>
                  <a:pt x="48" y="1102"/>
                </a:lnTo>
                <a:lnTo>
                  <a:pt x="57" y="1109"/>
                </a:lnTo>
                <a:lnTo>
                  <a:pt x="62" y="1112"/>
                </a:lnTo>
                <a:lnTo>
                  <a:pt x="66" y="1114"/>
                </a:lnTo>
                <a:lnTo>
                  <a:pt x="67" y="1114"/>
                </a:lnTo>
                <a:lnTo>
                  <a:pt x="68" y="1112"/>
                </a:lnTo>
                <a:lnTo>
                  <a:pt x="69" y="1111"/>
                </a:lnTo>
                <a:lnTo>
                  <a:pt x="69" y="1109"/>
                </a:lnTo>
                <a:lnTo>
                  <a:pt x="69" y="1109"/>
                </a:lnTo>
                <a:lnTo>
                  <a:pt x="68" y="1094"/>
                </a:lnTo>
                <a:lnTo>
                  <a:pt x="65" y="1076"/>
                </a:lnTo>
                <a:lnTo>
                  <a:pt x="61" y="1061"/>
                </a:lnTo>
                <a:lnTo>
                  <a:pt x="60" y="1054"/>
                </a:lnTo>
                <a:lnTo>
                  <a:pt x="60" y="1054"/>
                </a:lnTo>
                <a:lnTo>
                  <a:pt x="67" y="1045"/>
                </a:lnTo>
                <a:lnTo>
                  <a:pt x="74" y="1039"/>
                </a:lnTo>
                <a:lnTo>
                  <a:pt x="74" y="1039"/>
                </a:lnTo>
                <a:lnTo>
                  <a:pt x="79" y="1045"/>
                </a:lnTo>
                <a:lnTo>
                  <a:pt x="82" y="1049"/>
                </a:lnTo>
                <a:lnTo>
                  <a:pt x="83" y="1049"/>
                </a:lnTo>
                <a:lnTo>
                  <a:pt x="84" y="1049"/>
                </a:lnTo>
                <a:lnTo>
                  <a:pt x="84" y="1049"/>
                </a:lnTo>
                <a:lnTo>
                  <a:pt x="105" y="1031"/>
                </a:lnTo>
                <a:lnTo>
                  <a:pt x="151" y="995"/>
                </a:lnTo>
                <a:lnTo>
                  <a:pt x="218" y="944"/>
                </a:lnTo>
                <a:lnTo>
                  <a:pt x="218" y="944"/>
                </a:lnTo>
                <a:lnTo>
                  <a:pt x="284" y="870"/>
                </a:lnTo>
                <a:lnTo>
                  <a:pt x="330" y="815"/>
                </a:lnTo>
                <a:lnTo>
                  <a:pt x="345" y="795"/>
                </a:lnTo>
                <a:lnTo>
                  <a:pt x="352" y="785"/>
                </a:lnTo>
                <a:lnTo>
                  <a:pt x="352" y="785"/>
                </a:lnTo>
                <a:lnTo>
                  <a:pt x="369" y="718"/>
                </a:lnTo>
                <a:lnTo>
                  <a:pt x="382" y="651"/>
                </a:lnTo>
                <a:lnTo>
                  <a:pt x="382" y="651"/>
                </a:lnTo>
                <a:lnTo>
                  <a:pt x="382" y="651"/>
                </a:lnTo>
                <a:lnTo>
                  <a:pt x="382" y="651"/>
                </a:lnTo>
                <a:lnTo>
                  <a:pt x="382" y="651"/>
                </a:lnTo>
                <a:lnTo>
                  <a:pt x="382" y="651"/>
                </a:lnTo>
                <a:lnTo>
                  <a:pt x="386" y="668"/>
                </a:lnTo>
                <a:lnTo>
                  <a:pt x="392" y="700"/>
                </a:lnTo>
                <a:lnTo>
                  <a:pt x="400" y="732"/>
                </a:lnTo>
                <a:lnTo>
                  <a:pt x="401" y="746"/>
                </a:lnTo>
                <a:lnTo>
                  <a:pt x="402" y="755"/>
                </a:lnTo>
                <a:lnTo>
                  <a:pt x="402" y="755"/>
                </a:lnTo>
                <a:lnTo>
                  <a:pt x="402" y="809"/>
                </a:lnTo>
                <a:lnTo>
                  <a:pt x="402" y="838"/>
                </a:lnTo>
                <a:lnTo>
                  <a:pt x="402" y="855"/>
                </a:lnTo>
                <a:lnTo>
                  <a:pt x="402" y="855"/>
                </a:lnTo>
                <a:lnTo>
                  <a:pt x="401" y="861"/>
                </a:lnTo>
                <a:lnTo>
                  <a:pt x="400" y="870"/>
                </a:lnTo>
                <a:lnTo>
                  <a:pt x="396" y="881"/>
                </a:lnTo>
                <a:lnTo>
                  <a:pt x="387" y="900"/>
                </a:lnTo>
                <a:lnTo>
                  <a:pt x="387" y="900"/>
                </a:lnTo>
                <a:lnTo>
                  <a:pt x="381" y="917"/>
                </a:lnTo>
                <a:lnTo>
                  <a:pt x="374" y="943"/>
                </a:lnTo>
                <a:lnTo>
                  <a:pt x="357" y="1010"/>
                </a:lnTo>
                <a:lnTo>
                  <a:pt x="344" y="1073"/>
                </a:lnTo>
                <a:lnTo>
                  <a:pt x="338" y="1104"/>
                </a:lnTo>
                <a:lnTo>
                  <a:pt x="338" y="1104"/>
                </a:lnTo>
                <a:lnTo>
                  <a:pt x="338" y="1105"/>
                </a:lnTo>
                <a:lnTo>
                  <a:pt x="340" y="1106"/>
                </a:lnTo>
                <a:lnTo>
                  <a:pt x="345" y="1107"/>
                </a:lnTo>
                <a:lnTo>
                  <a:pt x="354" y="1107"/>
                </a:lnTo>
                <a:lnTo>
                  <a:pt x="362" y="1107"/>
                </a:lnTo>
                <a:lnTo>
                  <a:pt x="380" y="1105"/>
                </a:lnTo>
                <a:lnTo>
                  <a:pt x="387" y="1104"/>
                </a:lnTo>
                <a:lnTo>
                  <a:pt x="387" y="1104"/>
                </a:lnTo>
                <a:lnTo>
                  <a:pt x="392" y="1280"/>
                </a:lnTo>
                <a:lnTo>
                  <a:pt x="397" y="1477"/>
                </a:lnTo>
                <a:lnTo>
                  <a:pt x="397" y="1477"/>
                </a:lnTo>
                <a:lnTo>
                  <a:pt x="400" y="1500"/>
                </a:lnTo>
                <a:lnTo>
                  <a:pt x="407" y="1546"/>
                </a:lnTo>
                <a:lnTo>
                  <a:pt x="427" y="1674"/>
                </a:lnTo>
                <a:lnTo>
                  <a:pt x="457" y="1854"/>
                </a:lnTo>
                <a:lnTo>
                  <a:pt x="457" y="1854"/>
                </a:lnTo>
                <a:lnTo>
                  <a:pt x="447" y="1887"/>
                </a:lnTo>
                <a:lnTo>
                  <a:pt x="437" y="1919"/>
                </a:lnTo>
                <a:lnTo>
                  <a:pt x="437" y="1919"/>
                </a:lnTo>
                <a:lnTo>
                  <a:pt x="433" y="1928"/>
                </a:lnTo>
                <a:lnTo>
                  <a:pt x="433" y="1932"/>
                </a:lnTo>
                <a:lnTo>
                  <a:pt x="434" y="1933"/>
                </a:lnTo>
                <a:lnTo>
                  <a:pt x="437" y="1934"/>
                </a:lnTo>
                <a:lnTo>
                  <a:pt x="437" y="1934"/>
                </a:lnTo>
                <a:lnTo>
                  <a:pt x="442" y="1934"/>
                </a:lnTo>
                <a:lnTo>
                  <a:pt x="447" y="1932"/>
                </a:lnTo>
                <a:lnTo>
                  <a:pt x="450" y="1932"/>
                </a:lnTo>
                <a:lnTo>
                  <a:pt x="452" y="1933"/>
                </a:lnTo>
                <a:lnTo>
                  <a:pt x="452" y="1934"/>
                </a:lnTo>
                <a:lnTo>
                  <a:pt x="452" y="1934"/>
                </a:lnTo>
                <a:lnTo>
                  <a:pt x="450" y="1937"/>
                </a:lnTo>
                <a:lnTo>
                  <a:pt x="447" y="1940"/>
                </a:lnTo>
                <a:lnTo>
                  <a:pt x="434" y="1948"/>
                </a:lnTo>
                <a:lnTo>
                  <a:pt x="416" y="1956"/>
                </a:lnTo>
                <a:lnTo>
                  <a:pt x="397" y="1964"/>
                </a:lnTo>
                <a:lnTo>
                  <a:pt x="397" y="1964"/>
                </a:lnTo>
                <a:lnTo>
                  <a:pt x="388" y="1968"/>
                </a:lnTo>
                <a:lnTo>
                  <a:pt x="380" y="1974"/>
                </a:lnTo>
                <a:lnTo>
                  <a:pt x="372" y="1980"/>
                </a:lnTo>
                <a:lnTo>
                  <a:pt x="366" y="1986"/>
                </a:lnTo>
                <a:lnTo>
                  <a:pt x="364" y="1992"/>
                </a:lnTo>
                <a:lnTo>
                  <a:pt x="362" y="1995"/>
                </a:lnTo>
                <a:lnTo>
                  <a:pt x="362" y="1999"/>
                </a:lnTo>
                <a:lnTo>
                  <a:pt x="364" y="2001"/>
                </a:lnTo>
                <a:lnTo>
                  <a:pt x="366" y="2004"/>
                </a:lnTo>
                <a:lnTo>
                  <a:pt x="369" y="2006"/>
                </a:lnTo>
                <a:lnTo>
                  <a:pt x="372" y="2009"/>
                </a:lnTo>
                <a:lnTo>
                  <a:pt x="372" y="2009"/>
                </a:lnTo>
                <a:lnTo>
                  <a:pt x="386" y="2016"/>
                </a:lnTo>
                <a:lnTo>
                  <a:pt x="396" y="2022"/>
                </a:lnTo>
                <a:lnTo>
                  <a:pt x="401" y="2024"/>
                </a:lnTo>
                <a:lnTo>
                  <a:pt x="406" y="2025"/>
                </a:lnTo>
                <a:lnTo>
                  <a:pt x="413" y="2025"/>
                </a:lnTo>
                <a:lnTo>
                  <a:pt x="422" y="2024"/>
                </a:lnTo>
                <a:lnTo>
                  <a:pt x="422" y="2024"/>
                </a:lnTo>
                <a:lnTo>
                  <a:pt x="443" y="2019"/>
                </a:lnTo>
                <a:lnTo>
                  <a:pt x="465" y="2012"/>
                </a:lnTo>
                <a:lnTo>
                  <a:pt x="486" y="2006"/>
                </a:lnTo>
                <a:lnTo>
                  <a:pt x="506" y="1999"/>
                </a:lnTo>
                <a:lnTo>
                  <a:pt x="506" y="1999"/>
                </a:lnTo>
                <a:lnTo>
                  <a:pt x="519" y="1995"/>
                </a:lnTo>
                <a:lnTo>
                  <a:pt x="537" y="1990"/>
                </a:lnTo>
                <a:lnTo>
                  <a:pt x="585" y="1978"/>
                </a:lnTo>
                <a:lnTo>
                  <a:pt x="609" y="1971"/>
                </a:lnTo>
                <a:lnTo>
                  <a:pt x="630" y="1965"/>
                </a:lnTo>
                <a:lnTo>
                  <a:pt x="647" y="1959"/>
                </a:lnTo>
                <a:lnTo>
                  <a:pt x="652" y="1956"/>
                </a:lnTo>
                <a:lnTo>
                  <a:pt x="655" y="1954"/>
                </a:lnTo>
                <a:lnTo>
                  <a:pt x="655" y="1954"/>
                </a:lnTo>
                <a:lnTo>
                  <a:pt x="659" y="1948"/>
                </a:lnTo>
                <a:lnTo>
                  <a:pt x="663" y="1939"/>
                </a:lnTo>
                <a:lnTo>
                  <a:pt x="665" y="1929"/>
                </a:lnTo>
                <a:lnTo>
                  <a:pt x="666" y="1918"/>
                </a:lnTo>
                <a:lnTo>
                  <a:pt x="666" y="1898"/>
                </a:lnTo>
                <a:lnTo>
                  <a:pt x="666" y="1891"/>
                </a:lnTo>
                <a:lnTo>
                  <a:pt x="665" y="1884"/>
                </a:lnTo>
                <a:lnTo>
                  <a:pt x="665" y="1884"/>
                </a:lnTo>
                <a:lnTo>
                  <a:pt x="664" y="1881"/>
                </a:lnTo>
                <a:lnTo>
                  <a:pt x="665" y="1877"/>
                </a:lnTo>
                <a:lnTo>
                  <a:pt x="666" y="1874"/>
                </a:lnTo>
                <a:lnTo>
                  <a:pt x="669" y="1873"/>
                </a:lnTo>
                <a:lnTo>
                  <a:pt x="673" y="1871"/>
                </a:lnTo>
                <a:lnTo>
                  <a:pt x="675" y="1869"/>
                </a:lnTo>
                <a:lnTo>
                  <a:pt x="675" y="1869"/>
                </a:lnTo>
                <a:lnTo>
                  <a:pt x="668" y="1849"/>
                </a:lnTo>
                <a:lnTo>
                  <a:pt x="650" y="1800"/>
                </a:lnTo>
                <a:lnTo>
                  <a:pt x="650" y="1800"/>
                </a:lnTo>
                <a:lnTo>
                  <a:pt x="643" y="1775"/>
                </a:lnTo>
                <a:lnTo>
                  <a:pt x="637" y="1754"/>
                </a:lnTo>
                <a:lnTo>
                  <a:pt x="620" y="1685"/>
                </a:lnTo>
                <a:lnTo>
                  <a:pt x="620" y="1685"/>
                </a:lnTo>
                <a:lnTo>
                  <a:pt x="616" y="1652"/>
                </a:lnTo>
                <a:lnTo>
                  <a:pt x="609" y="1605"/>
                </a:lnTo>
                <a:lnTo>
                  <a:pt x="606" y="1550"/>
                </a:lnTo>
                <a:lnTo>
                  <a:pt x="601" y="1493"/>
                </a:lnTo>
                <a:lnTo>
                  <a:pt x="594" y="1392"/>
                </a:lnTo>
                <a:lnTo>
                  <a:pt x="592" y="1361"/>
                </a:lnTo>
                <a:lnTo>
                  <a:pt x="591" y="1347"/>
                </a:lnTo>
                <a:lnTo>
                  <a:pt x="591" y="1347"/>
                </a:lnTo>
                <a:lnTo>
                  <a:pt x="591" y="1337"/>
                </a:lnTo>
                <a:lnTo>
                  <a:pt x="593" y="1316"/>
                </a:lnTo>
                <a:lnTo>
                  <a:pt x="598" y="1285"/>
                </a:lnTo>
                <a:lnTo>
                  <a:pt x="604" y="1253"/>
                </a:lnTo>
                <a:lnTo>
                  <a:pt x="612" y="1220"/>
                </a:lnTo>
                <a:lnTo>
                  <a:pt x="617" y="1207"/>
                </a:lnTo>
                <a:lnTo>
                  <a:pt x="622" y="1194"/>
                </a:lnTo>
                <a:lnTo>
                  <a:pt x="627" y="1186"/>
                </a:lnTo>
                <a:lnTo>
                  <a:pt x="633" y="1179"/>
                </a:lnTo>
                <a:lnTo>
                  <a:pt x="635" y="1177"/>
                </a:lnTo>
                <a:lnTo>
                  <a:pt x="639" y="1177"/>
                </a:lnTo>
                <a:lnTo>
                  <a:pt x="642" y="1177"/>
                </a:lnTo>
                <a:lnTo>
                  <a:pt x="645" y="1178"/>
                </a:lnTo>
                <a:lnTo>
                  <a:pt x="645" y="1178"/>
                </a:lnTo>
                <a:lnTo>
                  <a:pt x="652" y="1184"/>
                </a:lnTo>
                <a:lnTo>
                  <a:pt x="659" y="1193"/>
                </a:lnTo>
                <a:lnTo>
                  <a:pt x="665" y="1206"/>
                </a:lnTo>
                <a:lnTo>
                  <a:pt x="673" y="1219"/>
                </a:lnTo>
                <a:lnTo>
                  <a:pt x="686" y="1252"/>
                </a:lnTo>
                <a:lnTo>
                  <a:pt x="699" y="1289"/>
                </a:lnTo>
                <a:lnTo>
                  <a:pt x="710" y="1324"/>
                </a:lnTo>
                <a:lnTo>
                  <a:pt x="719" y="1356"/>
                </a:lnTo>
                <a:lnTo>
                  <a:pt x="723" y="1380"/>
                </a:lnTo>
                <a:lnTo>
                  <a:pt x="725" y="1392"/>
                </a:lnTo>
                <a:lnTo>
                  <a:pt x="725" y="1392"/>
                </a:lnTo>
                <a:lnTo>
                  <a:pt x="712" y="1499"/>
                </a:lnTo>
                <a:lnTo>
                  <a:pt x="700" y="1621"/>
                </a:lnTo>
                <a:lnTo>
                  <a:pt x="700" y="1621"/>
                </a:lnTo>
                <a:lnTo>
                  <a:pt x="697" y="1653"/>
                </a:lnTo>
                <a:lnTo>
                  <a:pt x="695" y="1692"/>
                </a:lnTo>
                <a:lnTo>
                  <a:pt x="692" y="1726"/>
                </a:lnTo>
                <a:lnTo>
                  <a:pt x="690" y="1745"/>
                </a:lnTo>
                <a:lnTo>
                  <a:pt x="690" y="1745"/>
                </a:lnTo>
                <a:lnTo>
                  <a:pt x="690" y="1749"/>
                </a:lnTo>
                <a:lnTo>
                  <a:pt x="690" y="1754"/>
                </a:lnTo>
                <a:lnTo>
                  <a:pt x="691" y="1765"/>
                </a:lnTo>
                <a:lnTo>
                  <a:pt x="694" y="1776"/>
                </a:lnTo>
                <a:lnTo>
                  <a:pt x="695" y="1785"/>
                </a:lnTo>
                <a:lnTo>
                  <a:pt x="695" y="1785"/>
                </a:lnTo>
                <a:lnTo>
                  <a:pt x="695" y="1792"/>
                </a:lnTo>
                <a:lnTo>
                  <a:pt x="692" y="1802"/>
                </a:lnTo>
                <a:lnTo>
                  <a:pt x="690" y="1820"/>
                </a:lnTo>
                <a:lnTo>
                  <a:pt x="690" y="1820"/>
                </a:lnTo>
                <a:lnTo>
                  <a:pt x="689" y="1828"/>
                </a:lnTo>
                <a:lnTo>
                  <a:pt x="690" y="1838"/>
                </a:lnTo>
                <a:lnTo>
                  <a:pt x="691" y="1845"/>
                </a:lnTo>
                <a:lnTo>
                  <a:pt x="695" y="1851"/>
                </a:lnTo>
                <a:lnTo>
                  <a:pt x="699" y="1857"/>
                </a:lnTo>
                <a:lnTo>
                  <a:pt x="705" y="1864"/>
                </a:lnTo>
                <a:lnTo>
                  <a:pt x="705" y="1864"/>
                </a:lnTo>
                <a:lnTo>
                  <a:pt x="736" y="1892"/>
                </a:lnTo>
                <a:lnTo>
                  <a:pt x="788" y="1933"/>
                </a:lnTo>
                <a:lnTo>
                  <a:pt x="815" y="1953"/>
                </a:lnTo>
                <a:lnTo>
                  <a:pt x="840" y="1971"/>
                </a:lnTo>
                <a:lnTo>
                  <a:pt x="860" y="1984"/>
                </a:lnTo>
                <a:lnTo>
                  <a:pt x="869" y="1987"/>
                </a:lnTo>
                <a:lnTo>
                  <a:pt x="874" y="1989"/>
                </a:lnTo>
                <a:lnTo>
                  <a:pt x="874" y="1989"/>
                </a:lnTo>
                <a:lnTo>
                  <a:pt x="877" y="1989"/>
                </a:lnTo>
                <a:lnTo>
                  <a:pt x="882" y="1989"/>
                </a:lnTo>
                <a:lnTo>
                  <a:pt x="889" y="1985"/>
                </a:lnTo>
                <a:lnTo>
                  <a:pt x="894" y="1980"/>
                </a:lnTo>
                <a:lnTo>
                  <a:pt x="897" y="1974"/>
                </a:lnTo>
                <a:lnTo>
                  <a:pt x="900" y="1966"/>
                </a:lnTo>
                <a:lnTo>
                  <a:pt x="901" y="1958"/>
                </a:lnTo>
                <a:lnTo>
                  <a:pt x="900" y="1950"/>
                </a:lnTo>
                <a:lnTo>
                  <a:pt x="898" y="1944"/>
                </a:lnTo>
                <a:lnTo>
                  <a:pt x="898" y="1944"/>
                </a:lnTo>
                <a:lnTo>
                  <a:pt x="892" y="1925"/>
                </a:lnTo>
                <a:lnTo>
                  <a:pt x="886" y="1900"/>
                </a:lnTo>
                <a:lnTo>
                  <a:pt x="879" y="1869"/>
                </a:lnTo>
                <a:lnTo>
                  <a:pt x="879" y="1869"/>
                </a:lnTo>
                <a:lnTo>
                  <a:pt x="884" y="1871"/>
                </a:lnTo>
                <a:lnTo>
                  <a:pt x="895" y="1873"/>
                </a:lnTo>
                <a:lnTo>
                  <a:pt x="901" y="1873"/>
                </a:lnTo>
                <a:lnTo>
                  <a:pt x="906" y="1873"/>
                </a:lnTo>
                <a:lnTo>
                  <a:pt x="911" y="1869"/>
                </a:lnTo>
                <a:lnTo>
                  <a:pt x="912" y="1867"/>
                </a:lnTo>
                <a:lnTo>
                  <a:pt x="913" y="1864"/>
                </a:lnTo>
                <a:lnTo>
                  <a:pt x="913" y="1864"/>
                </a:lnTo>
                <a:lnTo>
                  <a:pt x="915" y="1854"/>
                </a:lnTo>
                <a:lnTo>
                  <a:pt x="916" y="1838"/>
                </a:lnTo>
                <a:lnTo>
                  <a:pt x="916" y="1797"/>
                </a:lnTo>
                <a:lnTo>
                  <a:pt x="915" y="1757"/>
                </a:lnTo>
                <a:lnTo>
                  <a:pt x="913" y="1735"/>
                </a:lnTo>
                <a:lnTo>
                  <a:pt x="913" y="1735"/>
                </a:lnTo>
                <a:lnTo>
                  <a:pt x="913" y="1721"/>
                </a:lnTo>
                <a:lnTo>
                  <a:pt x="913" y="1694"/>
                </a:lnTo>
                <a:lnTo>
                  <a:pt x="916" y="1613"/>
                </a:lnTo>
                <a:lnTo>
                  <a:pt x="918" y="1530"/>
                </a:lnTo>
                <a:lnTo>
                  <a:pt x="918" y="1482"/>
                </a:lnTo>
                <a:lnTo>
                  <a:pt x="918" y="1482"/>
                </a:lnTo>
                <a:lnTo>
                  <a:pt x="918" y="1457"/>
                </a:lnTo>
                <a:lnTo>
                  <a:pt x="918" y="1428"/>
                </a:lnTo>
                <a:lnTo>
                  <a:pt x="918" y="1402"/>
                </a:lnTo>
                <a:lnTo>
                  <a:pt x="918" y="1387"/>
                </a:lnTo>
                <a:lnTo>
                  <a:pt x="918" y="1387"/>
                </a:lnTo>
                <a:lnTo>
                  <a:pt x="902" y="1218"/>
                </a:lnTo>
                <a:lnTo>
                  <a:pt x="892" y="1106"/>
                </a:lnTo>
                <a:lnTo>
                  <a:pt x="889" y="1054"/>
                </a:lnTo>
                <a:lnTo>
                  <a:pt x="889" y="1054"/>
                </a:lnTo>
                <a:lnTo>
                  <a:pt x="892" y="1054"/>
                </a:lnTo>
                <a:lnTo>
                  <a:pt x="901" y="1055"/>
                </a:lnTo>
                <a:lnTo>
                  <a:pt x="927" y="1061"/>
                </a:lnTo>
                <a:lnTo>
                  <a:pt x="942" y="1064"/>
                </a:lnTo>
                <a:lnTo>
                  <a:pt x="956" y="1065"/>
                </a:lnTo>
                <a:lnTo>
                  <a:pt x="962" y="1065"/>
                </a:lnTo>
                <a:lnTo>
                  <a:pt x="967" y="1064"/>
                </a:lnTo>
                <a:lnTo>
                  <a:pt x="970" y="1061"/>
                </a:lnTo>
                <a:lnTo>
                  <a:pt x="973" y="1059"/>
                </a:lnTo>
                <a:lnTo>
                  <a:pt x="973" y="1059"/>
                </a:lnTo>
                <a:lnTo>
                  <a:pt x="978" y="1053"/>
                </a:lnTo>
                <a:lnTo>
                  <a:pt x="983" y="1045"/>
                </a:lnTo>
                <a:lnTo>
                  <a:pt x="995" y="1030"/>
                </a:lnTo>
                <a:lnTo>
                  <a:pt x="1000" y="1023"/>
                </a:lnTo>
                <a:lnTo>
                  <a:pt x="1004" y="1017"/>
                </a:lnTo>
                <a:lnTo>
                  <a:pt x="1005" y="1009"/>
                </a:lnTo>
                <a:lnTo>
                  <a:pt x="1004" y="1007"/>
                </a:lnTo>
                <a:lnTo>
                  <a:pt x="1003" y="1004"/>
                </a:lnTo>
                <a:lnTo>
                  <a:pt x="1003" y="1004"/>
                </a:lnTo>
                <a:lnTo>
                  <a:pt x="958" y="944"/>
                </a:lnTo>
                <a:lnTo>
                  <a:pt x="931" y="907"/>
                </a:lnTo>
                <a:lnTo>
                  <a:pt x="913" y="885"/>
                </a:lnTo>
                <a:lnTo>
                  <a:pt x="913" y="885"/>
                </a:lnTo>
                <a:lnTo>
                  <a:pt x="906" y="876"/>
                </a:lnTo>
                <a:lnTo>
                  <a:pt x="902" y="865"/>
                </a:lnTo>
                <a:lnTo>
                  <a:pt x="897" y="850"/>
                </a:lnTo>
                <a:lnTo>
                  <a:pt x="894" y="830"/>
                </a:lnTo>
                <a:lnTo>
                  <a:pt x="894" y="830"/>
                </a:lnTo>
                <a:lnTo>
                  <a:pt x="889" y="810"/>
                </a:lnTo>
                <a:lnTo>
                  <a:pt x="879" y="778"/>
                </a:lnTo>
                <a:lnTo>
                  <a:pt x="851" y="693"/>
                </a:lnTo>
                <a:lnTo>
                  <a:pt x="825" y="613"/>
                </a:lnTo>
                <a:lnTo>
                  <a:pt x="818" y="584"/>
                </a:lnTo>
                <a:lnTo>
                  <a:pt x="814" y="572"/>
                </a:lnTo>
                <a:lnTo>
                  <a:pt x="814" y="572"/>
                </a:lnTo>
                <a:lnTo>
                  <a:pt x="815" y="552"/>
                </a:lnTo>
                <a:lnTo>
                  <a:pt x="819" y="521"/>
                </a:lnTo>
                <a:lnTo>
                  <a:pt x="824" y="477"/>
                </a:lnTo>
                <a:lnTo>
                  <a:pt x="824" y="477"/>
                </a:lnTo>
                <a:lnTo>
                  <a:pt x="828" y="472"/>
                </a:lnTo>
                <a:lnTo>
                  <a:pt x="838" y="461"/>
                </a:lnTo>
                <a:lnTo>
                  <a:pt x="844" y="455"/>
                </a:lnTo>
                <a:lnTo>
                  <a:pt x="851" y="451"/>
                </a:lnTo>
                <a:lnTo>
                  <a:pt x="854" y="451"/>
                </a:lnTo>
                <a:lnTo>
                  <a:pt x="858" y="450"/>
                </a:lnTo>
                <a:lnTo>
                  <a:pt x="860" y="451"/>
                </a:lnTo>
                <a:lnTo>
                  <a:pt x="864" y="452"/>
                </a:lnTo>
                <a:lnTo>
                  <a:pt x="864" y="452"/>
                </a:lnTo>
                <a:lnTo>
                  <a:pt x="871" y="456"/>
                </a:lnTo>
                <a:lnTo>
                  <a:pt x="884" y="461"/>
                </a:lnTo>
                <a:lnTo>
                  <a:pt x="913" y="471"/>
                </a:lnTo>
                <a:lnTo>
                  <a:pt x="948" y="480"/>
                </a:lnTo>
                <a:lnTo>
                  <a:pt x="983" y="487"/>
                </a:lnTo>
                <a:lnTo>
                  <a:pt x="983" y="487"/>
                </a:lnTo>
                <a:lnTo>
                  <a:pt x="1004" y="491"/>
                </a:lnTo>
                <a:lnTo>
                  <a:pt x="1031" y="493"/>
                </a:lnTo>
                <a:lnTo>
                  <a:pt x="1096" y="498"/>
                </a:lnTo>
                <a:lnTo>
                  <a:pt x="1152" y="502"/>
                </a:lnTo>
                <a:lnTo>
                  <a:pt x="1176" y="502"/>
                </a:lnTo>
                <a:lnTo>
                  <a:pt x="1176" y="502"/>
                </a:lnTo>
                <a:lnTo>
                  <a:pt x="1180" y="504"/>
                </a:lnTo>
                <a:lnTo>
                  <a:pt x="1188" y="512"/>
                </a:lnTo>
                <a:lnTo>
                  <a:pt x="1196" y="519"/>
                </a:lnTo>
                <a:lnTo>
                  <a:pt x="1199" y="522"/>
                </a:lnTo>
                <a:lnTo>
                  <a:pt x="1201" y="522"/>
                </a:lnTo>
                <a:lnTo>
                  <a:pt x="1201" y="522"/>
                </a:lnTo>
                <a:lnTo>
                  <a:pt x="1231" y="518"/>
                </a:lnTo>
                <a:lnTo>
                  <a:pt x="1241" y="516"/>
                </a:lnTo>
                <a:lnTo>
                  <a:pt x="1251" y="514"/>
                </a:lnTo>
                <a:lnTo>
                  <a:pt x="1257" y="511"/>
                </a:lnTo>
                <a:lnTo>
                  <a:pt x="1260" y="509"/>
                </a:lnTo>
                <a:lnTo>
                  <a:pt x="1261" y="507"/>
                </a:lnTo>
                <a:lnTo>
                  <a:pt x="1261" y="507"/>
                </a:lnTo>
                <a:lnTo>
                  <a:pt x="1265" y="499"/>
                </a:lnTo>
                <a:lnTo>
                  <a:pt x="1270" y="493"/>
                </a:lnTo>
                <a:lnTo>
                  <a:pt x="1276" y="487"/>
                </a:lnTo>
                <a:lnTo>
                  <a:pt x="1276" y="487"/>
                </a:lnTo>
                <a:lnTo>
                  <a:pt x="1299" y="496"/>
                </a:lnTo>
                <a:lnTo>
                  <a:pt x="1299" y="496"/>
                </a:lnTo>
                <a:lnTo>
                  <a:pt x="1296" y="512"/>
                </a:lnTo>
                <a:lnTo>
                  <a:pt x="1296" y="512"/>
                </a:lnTo>
                <a:lnTo>
                  <a:pt x="1298" y="523"/>
                </a:lnTo>
                <a:lnTo>
                  <a:pt x="1303" y="542"/>
                </a:lnTo>
                <a:lnTo>
                  <a:pt x="1261" y="576"/>
                </a:lnTo>
                <a:lnTo>
                  <a:pt x="1241" y="616"/>
                </a:lnTo>
                <a:lnTo>
                  <a:pt x="1241" y="616"/>
                </a:lnTo>
                <a:lnTo>
                  <a:pt x="1266" y="739"/>
                </a:lnTo>
                <a:lnTo>
                  <a:pt x="1284" y="825"/>
                </a:lnTo>
                <a:lnTo>
                  <a:pt x="1291" y="856"/>
                </a:lnTo>
                <a:lnTo>
                  <a:pt x="1296" y="870"/>
                </a:lnTo>
                <a:lnTo>
                  <a:pt x="1296" y="870"/>
                </a:lnTo>
                <a:lnTo>
                  <a:pt x="1301" y="875"/>
                </a:lnTo>
                <a:lnTo>
                  <a:pt x="1309" y="880"/>
                </a:lnTo>
                <a:lnTo>
                  <a:pt x="1330" y="891"/>
                </a:lnTo>
                <a:lnTo>
                  <a:pt x="1360" y="905"/>
                </a:lnTo>
                <a:lnTo>
                  <a:pt x="1360" y="905"/>
                </a:lnTo>
                <a:lnTo>
                  <a:pt x="1474" y="784"/>
                </a:lnTo>
                <a:lnTo>
                  <a:pt x="1554" y="701"/>
                </a:lnTo>
                <a:lnTo>
                  <a:pt x="1579" y="673"/>
                </a:lnTo>
                <a:lnTo>
                  <a:pt x="1586" y="665"/>
                </a:lnTo>
                <a:lnTo>
                  <a:pt x="1588" y="661"/>
                </a:lnTo>
                <a:lnTo>
                  <a:pt x="1588" y="661"/>
                </a:lnTo>
                <a:lnTo>
                  <a:pt x="1524" y="437"/>
                </a:lnTo>
                <a:lnTo>
                  <a:pt x="1524" y="437"/>
                </a:lnTo>
                <a:lnTo>
                  <a:pt x="1524" y="435"/>
                </a:lnTo>
                <a:lnTo>
                  <a:pt x="1523" y="430"/>
                </a:lnTo>
                <a:lnTo>
                  <a:pt x="1520" y="426"/>
                </a:lnTo>
                <a:lnTo>
                  <a:pt x="1516" y="421"/>
                </a:lnTo>
                <a:lnTo>
                  <a:pt x="1512" y="417"/>
                </a:lnTo>
                <a:lnTo>
                  <a:pt x="1504" y="412"/>
                </a:lnTo>
                <a:lnTo>
                  <a:pt x="1504" y="412"/>
                </a:lnTo>
                <a:lnTo>
                  <a:pt x="1489" y="405"/>
                </a:lnTo>
                <a:lnTo>
                  <a:pt x="1483" y="402"/>
                </a:lnTo>
                <a:lnTo>
                  <a:pt x="1478" y="401"/>
                </a:lnTo>
                <a:lnTo>
                  <a:pt x="1473" y="401"/>
                </a:lnTo>
                <a:lnTo>
                  <a:pt x="1468" y="401"/>
                </a:lnTo>
                <a:lnTo>
                  <a:pt x="1463" y="404"/>
                </a:lnTo>
                <a:lnTo>
                  <a:pt x="1459" y="407"/>
                </a:lnTo>
                <a:lnTo>
                  <a:pt x="1459" y="407"/>
                </a:lnTo>
                <a:lnTo>
                  <a:pt x="1418" y="442"/>
                </a:lnTo>
                <a:lnTo>
                  <a:pt x="1418" y="442"/>
                </a:lnTo>
                <a:lnTo>
                  <a:pt x="1395" y="436"/>
                </a:lnTo>
                <a:lnTo>
                  <a:pt x="1395" y="437"/>
                </a:lnTo>
                <a:lnTo>
                  <a:pt x="1395" y="437"/>
                </a:lnTo>
                <a:lnTo>
                  <a:pt x="1397" y="445"/>
                </a:lnTo>
                <a:lnTo>
                  <a:pt x="1397" y="451"/>
                </a:lnTo>
                <a:lnTo>
                  <a:pt x="1396" y="458"/>
                </a:lnTo>
                <a:lnTo>
                  <a:pt x="1394" y="465"/>
                </a:lnTo>
                <a:lnTo>
                  <a:pt x="1394" y="465"/>
                </a:lnTo>
                <a:lnTo>
                  <a:pt x="1392" y="465"/>
                </a:lnTo>
                <a:close/>
              </a:path>
            </a:pathLst>
          </a:custGeom>
          <a:gradFill flip="none" rotWithShape="1">
            <a:gsLst>
              <a:gs pos="60000">
                <a:srgbClr val="FFC000"/>
              </a:gs>
              <a:gs pos="45000">
                <a:srgbClr val="FFFF00"/>
              </a:gs>
              <a:gs pos="30000">
                <a:srgbClr val="00B0F0"/>
              </a:gs>
              <a:gs pos="15000">
                <a:srgbClr val="00B050"/>
              </a:gs>
              <a:gs pos="0">
                <a:srgbClr val="FF0000"/>
              </a:gs>
              <a:gs pos="90000">
                <a:srgbClr val="FF0000"/>
              </a:gs>
              <a:gs pos="75000">
                <a:srgbClr val="7030A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5F5188DF-B294-47F3-BC68-BDADE54927CD}"/>
              </a:ext>
            </a:extLst>
          </p:cNvPr>
          <p:cNvSpPr>
            <a:spLocks noEditPoints="1"/>
          </p:cNvSpPr>
          <p:nvPr/>
        </p:nvSpPr>
        <p:spPr bwMode="auto">
          <a:xfrm>
            <a:off x="7230780" y="3846046"/>
            <a:ext cx="1074108" cy="2404630"/>
          </a:xfrm>
          <a:custGeom>
            <a:avLst/>
            <a:gdLst>
              <a:gd name="T0" fmla="*/ 699 w 1064"/>
              <a:gd name="T1" fmla="*/ 832 h 2382"/>
              <a:gd name="T2" fmla="*/ 726 w 1064"/>
              <a:gd name="T3" fmla="*/ 934 h 2382"/>
              <a:gd name="T4" fmla="*/ 958 w 1064"/>
              <a:gd name="T5" fmla="*/ 1103 h 2382"/>
              <a:gd name="T6" fmla="*/ 1039 w 1064"/>
              <a:gd name="T7" fmla="*/ 1197 h 2382"/>
              <a:gd name="T8" fmla="*/ 1018 w 1064"/>
              <a:gd name="T9" fmla="*/ 1257 h 2382"/>
              <a:gd name="T10" fmla="*/ 998 w 1064"/>
              <a:gd name="T11" fmla="*/ 1262 h 2382"/>
              <a:gd name="T12" fmla="*/ 981 w 1064"/>
              <a:gd name="T13" fmla="*/ 1257 h 2382"/>
              <a:gd name="T14" fmla="*/ 929 w 1064"/>
              <a:gd name="T15" fmla="*/ 1203 h 2382"/>
              <a:gd name="T16" fmla="*/ 854 w 1064"/>
              <a:gd name="T17" fmla="*/ 1126 h 2382"/>
              <a:gd name="T18" fmla="*/ 777 w 1064"/>
              <a:gd name="T19" fmla="*/ 1136 h 2382"/>
              <a:gd name="T20" fmla="*/ 741 w 1064"/>
              <a:gd name="T21" fmla="*/ 1109 h 2382"/>
              <a:gd name="T22" fmla="*/ 807 w 1064"/>
              <a:gd name="T23" fmla="*/ 1596 h 2382"/>
              <a:gd name="T24" fmla="*/ 705 w 1064"/>
              <a:gd name="T25" fmla="*/ 2207 h 2382"/>
              <a:gd name="T26" fmla="*/ 844 w 1064"/>
              <a:gd name="T27" fmla="*/ 2316 h 2382"/>
              <a:gd name="T28" fmla="*/ 831 w 1064"/>
              <a:gd name="T29" fmla="*/ 2376 h 2382"/>
              <a:gd name="T30" fmla="*/ 611 w 1064"/>
              <a:gd name="T31" fmla="*/ 2311 h 2382"/>
              <a:gd name="T32" fmla="*/ 512 w 1064"/>
              <a:gd name="T33" fmla="*/ 2265 h 2382"/>
              <a:gd name="T34" fmla="*/ 532 w 1064"/>
              <a:gd name="T35" fmla="*/ 2191 h 2382"/>
              <a:gd name="T36" fmla="*/ 554 w 1064"/>
              <a:gd name="T37" fmla="*/ 2076 h 2382"/>
              <a:gd name="T38" fmla="*/ 566 w 1064"/>
              <a:gd name="T39" fmla="*/ 1584 h 2382"/>
              <a:gd name="T40" fmla="*/ 420 w 1064"/>
              <a:gd name="T41" fmla="*/ 1785 h 2382"/>
              <a:gd name="T42" fmla="*/ 290 w 1064"/>
              <a:gd name="T43" fmla="*/ 2097 h 2382"/>
              <a:gd name="T44" fmla="*/ 239 w 1064"/>
              <a:gd name="T45" fmla="*/ 2249 h 2382"/>
              <a:gd name="T46" fmla="*/ 268 w 1064"/>
              <a:gd name="T47" fmla="*/ 2360 h 2382"/>
              <a:gd name="T48" fmla="*/ 41 w 1064"/>
              <a:gd name="T49" fmla="*/ 2260 h 2382"/>
              <a:gd name="T50" fmla="*/ 17 w 1064"/>
              <a:gd name="T51" fmla="*/ 2186 h 2382"/>
              <a:gd name="T52" fmla="*/ 14 w 1064"/>
              <a:gd name="T53" fmla="*/ 2126 h 2382"/>
              <a:gd name="T54" fmla="*/ 167 w 1064"/>
              <a:gd name="T55" fmla="*/ 1742 h 2382"/>
              <a:gd name="T56" fmla="*/ 270 w 1064"/>
              <a:gd name="T57" fmla="*/ 1313 h 2382"/>
              <a:gd name="T58" fmla="*/ 259 w 1064"/>
              <a:gd name="T59" fmla="*/ 1128 h 2382"/>
              <a:gd name="T60" fmla="*/ 259 w 1064"/>
              <a:gd name="T61" fmla="*/ 726 h 2382"/>
              <a:gd name="T62" fmla="*/ 340 w 1064"/>
              <a:gd name="T63" fmla="*/ 392 h 2382"/>
              <a:gd name="T64" fmla="*/ 427 w 1064"/>
              <a:gd name="T65" fmla="*/ 302 h 2382"/>
              <a:gd name="T66" fmla="*/ 510 w 1064"/>
              <a:gd name="T67" fmla="*/ 279 h 2382"/>
              <a:gd name="T68" fmla="*/ 569 w 1064"/>
              <a:gd name="T69" fmla="*/ 118 h 2382"/>
              <a:gd name="T70" fmla="*/ 458 w 1064"/>
              <a:gd name="T71" fmla="*/ 190 h 2382"/>
              <a:gd name="T72" fmla="*/ 491 w 1064"/>
              <a:gd name="T73" fmla="*/ 128 h 2382"/>
              <a:gd name="T74" fmla="*/ 442 w 1064"/>
              <a:gd name="T75" fmla="*/ 146 h 2382"/>
              <a:gd name="T76" fmla="*/ 338 w 1064"/>
              <a:gd name="T77" fmla="*/ 118 h 2382"/>
              <a:gd name="T78" fmla="*/ 478 w 1064"/>
              <a:gd name="T79" fmla="*/ 96 h 2382"/>
              <a:gd name="T80" fmla="*/ 594 w 1064"/>
              <a:gd name="T81" fmla="*/ 36 h 2382"/>
              <a:gd name="T82" fmla="*/ 646 w 1064"/>
              <a:gd name="T83" fmla="*/ 9 h 2382"/>
              <a:gd name="T84" fmla="*/ 728 w 1064"/>
              <a:gd name="T85" fmla="*/ 6 h 2382"/>
              <a:gd name="T86" fmla="*/ 814 w 1064"/>
              <a:gd name="T87" fmla="*/ 47 h 2382"/>
              <a:gd name="T88" fmla="*/ 878 w 1064"/>
              <a:gd name="T89" fmla="*/ 117 h 2382"/>
              <a:gd name="T90" fmla="*/ 872 w 1064"/>
              <a:gd name="T91" fmla="*/ 159 h 2382"/>
              <a:gd name="T92" fmla="*/ 868 w 1064"/>
              <a:gd name="T93" fmla="*/ 201 h 2382"/>
              <a:gd name="T94" fmla="*/ 837 w 1064"/>
              <a:gd name="T95" fmla="*/ 243 h 2382"/>
              <a:gd name="T96" fmla="*/ 810 w 1064"/>
              <a:gd name="T97" fmla="*/ 297 h 2382"/>
              <a:gd name="T98" fmla="*/ 802 w 1064"/>
              <a:gd name="T99" fmla="*/ 341 h 2382"/>
              <a:gd name="T100" fmla="*/ 767 w 1064"/>
              <a:gd name="T101" fmla="*/ 369 h 2382"/>
              <a:gd name="T102" fmla="*/ 714 w 1064"/>
              <a:gd name="T103" fmla="*/ 400 h 2382"/>
              <a:gd name="T104" fmla="*/ 648 w 1064"/>
              <a:gd name="T105" fmla="*/ 405 h 2382"/>
              <a:gd name="T106" fmla="*/ 823 w 1064"/>
              <a:gd name="T107" fmla="*/ 412 h 2382"/>
              <a:gd name="T108" fmla="*/ 914 w 1064"/>
              <a:gd name="T109" fmla="*/ 456 h 2382"/>
              <a:gd name="T110" fmla="*/ 925 w 1064"/>
              <a:gd name="T111" fmla="*/ 548 h 2382"/>
              <a:gd name="T112" fmla="*/ 978 w 1064"/>
              <a:gd name="T113" fmla="*/ 620 h 2382"/>
              <a:gd name="T114" fmla="*/ 1059 w 1064"/>
              <a:gd name="T115" fmla="*/ 729 h 2382"/>
              <a:gd name="T116" fmla="*/ 859 w 1064"/>
              <a:gd name="T117" fmla="*/ 556 h 2382"/>
              <a:gd name="T118" fmla="*/ 806 w 1064"/>
              <a:gd name="T119" fmla="*/ 560 h 2382"/>
              <a:gd name="T120" fmla="*/ 890 w 1064"/>
              <a:gd name="T121" fmla="*/ 543 h 2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64" h="2382">
                <a:moveTo>
                  <a:pt x="740" y="596"/>
                </a:moveTo>
                <a:lnTo>
                  <a:pt x="740" y="596"/>
                </a:lnTo>
                <a:lnTo>
                  <a:pt x="721" y="608"/>
                </a:lnTo>
                <a:lnTo>
                  <a:pt x="713" y="614"/>
                </a:lnTo>
                <a:lnTo>
                  <a:pt x="710" y="615"/>
                </a:lnTo>
                <a:lnTo>
                  <a:pt x="710" y="615"/>
                </a:lnTo>
                <a:lnTo>
                  <a:pt x="710" y="615"/>
                </a:lnTo>
                <a:lnTo>
                  <a:pt x="710" y="615"/>
                </a:lnTo>
                <a:lnTo>
                  <a:pt x="710" y="615"/>
                </a:lnTo>
                <a:lnTo>
                  <a:pt x="704" y="730"/>
                </a:lnTo>
                <a:lnTo>
                  <a:pt x="700" y="806"/>
                </a:lnTo>
                <a:lnTo>
                  <a:pt x="699" y="832"/>
                </a:lnTo>
                <a:lnTo>
                  <a:pt x="700" y="844"/>
                </a:lnTo>
                <a:lnTo>
                  <a:pt x="700" y="844"/>
                </a:lnTo>
                <a:lnTo>
                  <a:pt x="700" y="849"/>
                </a:lnTo>
                <a:lnTo>
                  <a:pt x="700" y="857"/>
                </a:lnTo>
                <a:lnTo>
                  <a:pt x="699" y="878"/>
                </a:lnTo>
                <a:lnTo>
                  <a:pt x="699" y="889"/>
                </a:lnTo>
                <a:lnTo>
                  <a:pt x="700" y="899"/>
                </a:lnTo>
                <a:lnTo>
                  <a:pt x="702" y="908"/>
                </a:lnTo>
                <a:lnTo>
                  <a:pt x="705" y="914"/>
                </a:lnTo>
                <a:lnTo>
                  <a:pt x="705" y="914"/>
                </a:lnTo>
                <a:lnTo>
                  <a:pt x="713" y="921"/>
                </a:lnTo>
                <a:lnTo>
                  <a:pt x="726" y="934"/>
                </a:lnTo>
                <a:lnTo>
                  <a:pt x="767" y="966"/>
                </a:lnTo>
                <a:lnTo>
                  <a:pt x="808" y="998"/>
                </a:lnTo>
                <a:lnTo>
                  <a:pt x="834" y="1018"/>
                </a:lnTo>
                <a:lnTo>
                  <a:pt x="834" y="1018"/>
                </a:lnTo>
                <a:lnTo>
                  <a:pt x="889" y="1056"/>
                </a:lnTo>
                <a:lnTo>
                  <a:pt x="919" y="1077"/>
                </a:lnTo>
                <a:lnTo>
                  <a:pt x="934" y="1088"/>
                </a:lnTo>
                <a:lnTo>
                  <a:pt x="934" y="1088"/>
                </a:lnTo>
                <a:lnTo>
                  <a:pt x="937" y="1090"/>
                </a:lnTo>
                <a:lnTo>
                  <a:pt x="944" y="1094"/>
                </a:lnTo>
                <a:lnTo>
                  <a:pt x="951" y="1098"/>
                </a:lnTo>
                <a:lnTo>
                  <a:pt x="958" y="1103"/>
                </a:lnTo>
                <a:lnTo>
                  <a:pt x="958" y="1103"/>
                </a:lnTo>
                <a:lnTo>
                  <a:pt x="978" y="1116"/>
                </a:lnTo>
                <a:lnTo>
                  <a:pt x="989" y="1124"/>
                </a:lnTo>
                <a:lnTo>
                  <a:pt x="998" y="1128"/>
                </a:lnTo>
                <a:lnTo>
                  <a:pt x="998" y="1128"/>
                </a:lnTo>
                <a:lnTo>
                  <a:pt x="1001" y="1130"/>
                </a:lnTo>
                <a:lnTo>
                  <a:pt x="1006" y="1136"/>
                </a:lnTo>
                <a:lnTo>
                  <a:pt x="1019" y="1156"/>
                </a:lnTo>
                <a:lnTo>
                  <a:pt x="1038" y="1187"/>
                </a:lnTo>
                <a:lnTo>
                  <a:pt x="1038" y="1187"/>
                </a:lnTo>
                <a:lnTo>
                  <a:pt x="1039" y="1191"/>
                </a:lnTo>
                <a:lnTo>
                  <a:pt x="1039" y="1197"/>
                </a:lnTo>
                <a:lnTo>
                  <a:pt x="1039" y="1203"/>
                </a:lnTo>
                <a:lnTo>
                  <a:pt x="1038" y="1212"/>
                </a:lnTo>
                <a:lnTo>
                  <a:pt x="1038" y="1212"/>
                </a:lnTo>
                <a:lnTo>
                  <a:pt x="1035" y="1220"/>
                </a:lnTo>
                <a:lnTo>
                  <a:pt x="1033" y="1226"/>
                </a:lnTo>
                <a:lnTo>
                  <a:pt x="1030" y="1232"/>
                </a:lnTo>
                <a:lnTo>
                  <a:pt x="1028" y="1242"/>
                </a:lnTo>
                <a:lnTo>
                  <a:pt x="1028" y="1242"/>
                </a:lnTo>
                <a:lnTo>
                  <a:pt x="1024" y="1251"/>
                </a:lnTo>
                <a:lnTo>
                  <a:pt x="1023" y="1257"/>
                </a:lnTo>
                <a:lnTo>
                  <a:pt x="1020" y="1258"/>
                </a:lnTo>
                <a:lnTo>
                  <a:pt x="1018" y="1257"/>
                </a:lnTo>
                <a:lnTo>
                  <a:pt x="1018" y="1257"/>
                </a:lnTo>
                <a:lnTo>
                  <a:pt x="1016" y="1253"/>
                </a:lnTo>
                <a:lnTo>
                  <a:pt x="1013" y="1249"/>
                </a:lnTo>
                <a:lnTo>
                  <a:pt x="1012" y="1248"/>
                </a:lnTo>
                <a:lnTo>
                  <a:pt x="1011" y="1248"/>
                </a:lnTo>
                <a:lnTo>
                  <a:pt x="1009" y="1249"/>
                </a:lnTo>
                <a:lnTo>
                  <a:pt x="1008" y="1252"/>
                </a:lnTo>
                <a:lnTo>
                  <a:pt x="1008" y="1252"/>
                </a:lnTo>
                <a:lnTo>
                  <a:pt x="1002" y="1264"/>
                </a:lnTo>
                <a:lnTo>
                  <a:pt x="1001" y="1267"/>
                </a:lnTo>
                <a:lnTo>
                  <a:pt x="1001" y="1267"/>
                </a:lnTo>
                <a:lnTo>
                  <a:pt x="998" y="1262"/>
                </a:lnTo>
                <a:lnTo>
                  <a:pt x="998" y="1262"/>
                </a:lnTo>
                <a:lnTo>
                  <a:pt x="994" y="1251"/>
                </a:lnTo>
                <a:lnTo>
                  <a:pt x="992" y="1237"/>
                </a:lnTo>
                <a:lnTo>
                  <a:pt x="989" y="1226"/>
                </a:lnTo>
                <a:lnTo>
                  <a:pt x="988" y="1222"/>
                </a:lnTo>
                <a:lnTo>
                  <a:pt x="988" y="1222"/>
                </a:lnTo>
                <a:lnTo>
                  <a:pt x="988" y="1222"/>
                </a:lnTo>
                <a:lnTo>
                  <a:pt x="986" y="1230"/>
                </a:lnTo>
                <a:lnTo>
                  <a:pt x="984" y="1242"/>
                </a:lnTo>
                <a:lnTo>
                  <a:pt x="984" y="1248"/>
                </a:lnTo>
                <a:lnTo>
                  <a:pt x="982" y="1254"/>
                </a:lnTo>
                <a:lnTo>
                  <a:pt x="981" y="1257"/>
                </a:lnTo>
                <a:lnTo>
                  <a:pt x="980" y="1257"/>
                </a:lnTo>
                <a:lnTo>
                  <a:pt x="978" y="1257"/>
                </a:lnTo>
                <a:lnTo>
                  <a:pt x="978" y="1257"/>
                </a:lnTo>
                <a:lnTo>
                  <a:pt x="975" y="1254"/>
                </a:lnTo>
                <a:lnTo>
                  <a:pt x="972" y="1251"/>
                </a:lnTo>
                <a:lnTo>
                  <a:pt x="966" y="1240"/>
                </a:lnTo>
                <a:lnTo>
                  <a:pt x="962" y="1230"/>
                </a:lnTo>
                <a:lnTo>
                  <a:pt x="958" y="1222"/>
                </a:lnTo>
                <a:lnTo>
                  <a:pt x="958" y="1222"/>
                </a:lnTo>
                <a:lnTo>
                  <a:pt x="951" y="1216"/>
                </a:lnTo>
                <a:lnTo>
                  <a:pt x="940" y="1210"/>
                </a:lnTo>
                <a:lnTo>
                  <a:pt x="929" y="1203"/>
                </a:lnTo>
                <a:lnTo>
                  <a:pt x="925" y="1200"/>
                </a:lnTo>
                <a:lnTo>
                  <a:pt x="924" y="1197"/>
                </a:lnTo>
                <a:lnTo>
                  <a:pt x="924" y="1197"/>
                </a:lnTo>
                <a:lnTo>
                  <a:pt x="917" y="1187"/>
                </a:lnTo>
                <a:lnTo>
                  <a:pt x="906" y="1171"/>
                </a:lnTo>
                <a:lnTo>
                  <a:pt x="898" y="1155"/>
                </a:lnTo>
                <a:lnTo>
                  <a:pt x="894" y="1150"/>
                </a:lnTo>
                <a:lnTo>
                  <a:pt x="894" y="1148"/>
                </a:lnTo>
                <a:lnTo>
                  <a:pt x="894" y="1148"/>
                </a:lnTo>
                <a:lnTo>
                  <a:pt x="890" y="1145"/>
                </a:lnTo>
                <a:lnTo>
                  <a:pt x="881" y="1140"/>
                </a:lnTo>
                <a:lnTo>
                  <a:pt x="854" y="1126"/>
                </a:lnTo>
                <a:lnTo>
                  <a:pt x="814" y="1108"/>
                </a:lnTo>
                <a:lnTo>
                  <a:pt x="814" y="1108"/>
                </a:lnTo>
                <a:lnTo>
                  <a:pt x="810" y="1121"/>
                </a:lnTo>
                <a:lnTo>
                  <a:pt x="807" y="1131"/>
                </a:lnTo>
                <a:lnTo>
                  <a:pt x="805" y="1138"/>
                </a:lnTo>
                <a:lnTo>
                  <a:pt x="805" y="1138"/>
                </a:lnTo>
                <a:lnTo>
                  <a:pt x="802" y="1140"/>
                </a:lnTo>
                <a:lnTo>
                  <a:pt x="798" y="1141"/>
                </a:lnTo>
                <a:lnTo>
                  <a:pt x="790" y="1143"/>
                </a:lnTo>
                <a:lnTo>
                  <a:pt x="790" y="1143"/>
                </a:lnTo>
                <a:lnTo>
                  <a:pt x="783" y="1141"/>
                </a:lnTo>
                <a:lnTo>
                  <a:pt x="777" y="1136"/>
                </a:lnTo>
                <a:lnTo>
                  <a:pt x="772" y="1133"/>
                </a:lnTo>
                <a:lnTo>
                  <a:pt x="770" y="1128"/>
                </a:lnTo>
                <a:lnTo>
                  <a:pt x="770" y="1128"/>
                </a:lnTo>
                <a:lnTo>
                  <a:pt x="765" y="1119"/>
                </a:lnTo>
                <a:lnTo>
                  <a:pt x="755" y="1104"/>
                </a:lnTo>
                <a:lnTo>
                  <a:pt x="745" y="1090"/>
                </a:lnTo>
                <a:lnTo>
                  <a:pt x="740" y="1083"/>
                </a:lnTo>
                <a:lnTo>
                  <a:pt x="740" y="1083"/>
                </a:lnTo>
                <a:lnTo>
                  <a:pt x="739" y="1083"/>
                </a:lnTo>
                <a:lnTo>
                  <a:pt x="739" y="1084"/>
                </a:lnTo>
                <a:lnTo>
                  <a:pt x="739" y="1090"/>
                </a:lnTo>
                <a:lnTo>
                  <a:pt x="741" y="1109"/>
                </a:lnTo>
                <a:lnTo>
                  <a:pt x="746" y="1129"/>
                </a:lnTo>
                <a:lnTo>
                  <a:pt x="750" y="1143"/>
                </a:lnTo>
                <a:lnTo>
                  <a:pt x="750" y="1143"/>
                </a:lnTo>
                <a:lnTo>
                  <a:pt x="780" y="1210"/>
                </a:lnTo>
                <a:lnTo>
                  <a:pt x="798" y="1258"/>
                </a:lnTo>
                <a:lnTo>
                  <a:pt x="806" y="1278"/>
                </a:lnTo>
                <a:lnTo>
                  <a:pt x="810" y="1292"/>
                </a:lnTo>
                <a:lnTo>
                  <a:pt x="810" y="1292"/>
                </a:lnTo>
                <a:lnTo>
                  <a:pt x="810" y="1314"/>
                </a:lnTo>
                <a:lnTo>
                  <a:pt x="810" y="1356"/>
                </a:lnTo>
                <a:lnTo>
                  <a:pt x="808" y="1474"/>
                </a:lnTo>
                <a:lnTo>
                  <a:pt x="807" y="1596"/>
                </a:lnTo>
                <a:lnTo>
                  <a:pt x="807" y="1642"/>
                </a:lnTo>
                <a:lnTo>
                  <a:pt x="810" y="1670"/>
                </a:lnTo>
                <a:lnTo>
                  <a:pt x="810" y="1670"/>
                </a:lnTo>
                <a:lnTo>
                  <a:pt x="810" y="1682"/>
                </a:lnTo>
                <a:lnTo>
                  <a:pt x="808" y="1702"/>
                </a:lnTo>
                <a:lnTo>
                  <a:pt x="801" y="1763"/>
                </a:lnTo>
                <a:lnTo>
                  <a:pt x="790" y="1841"/>
                </a:lnTo>
                <a:lnTo>
                  <a:pt x="776" y="1927"/>
                </a:lnTo>
                <a:lnTo>
                  <a:pt x="751" y="2082"/>
                </a:lnTo>
                <a:lnTo>
                  <a:pt x="740" y="2152"/>
                </a:lnTo>
                <a:lnTo>
                  <a:pt x="740" y="2212"/>
                </a:lnTo>
                <a:lnTo>
                  <a:pt x="705" y="2207"/>
                </a:lnTo>
                <a:lnTo>
                  <a:pt x="705" y="2207"/>
                </a:lnTo>
                <a:lnTo>
                  <a:pt x="744" y="2245"/>
                </a:lnTo>
                <a:lnTo>
                  <a:pt x="774" y="2274"/>
                </a:lnTo>
                <a:lnTo>
                  <a:pt x="786" y="2285"/>
                </a:lnTo>
                <a:lnTo>
                  <a:pt x="795" y="2291"/>
                </a:lnTo>
                <a:lnTo>
                  <a:pt x="795" y="2291"/>
                </a:lnTo>
                <a:lnTo>
                  <a:pt x="801" y="2295"/>
                </a:lnTo>
                <a:lnTo>
                  <a:pt x="808" y="2297"/>
                </a:lnTo>
                <a:lnTo>
                  <a:pt x="824" y="2304"/>
                </a:lnTo>
                <a:lnTo>
                  <a:pt x="832" y="2307"/>
                </a:lnTo>
                <a:lnTo>
                  <a:pt x="839" y="2311"/>
                </a:lnTo>
                <a:lnTo>
                  <a:pt x="844" y="2316"/>
                </a:lnTo>
                <a:lnTo>
                  <a:pt x="849" y="2321"/>
                </a:lnTo>
                <a:lnTo>
                  <a:pt x="849" y="2321"/>
                </a:lnTo>
                <a:lnTo>
                  <a:pt x="850" y="2327"/>
                </a:lnTo>
                <a:lnTo>
                  <a:pt x="853" y="2335"/>
                </a:lnTo>
                <a:lnTo>
                  <a:pt x="853" y="2342"/>
                </a:lnTo>
                <a:lnTo>
                  <a:pt x="853" y="2350"/>
                </a:lnTo>
                <a:lnTo>
                  <a:pt x="852" y="2357"/>
                </a:lnTo>
                <a:lnTo>
                  <a:pt x="849" y="2363"/>
                </a:lnTo>
                <a:lnTo>
                  <a:pt x="847" y="2368"/>
                </a:lnTo>
                <a:lnTo>
                  <a:pt x="844" y="2371"/>
                </a:lnTo>
                <a:lnTo>
                  <a:pt x="844" y="2371"/>
                </a:lnTo>
                <a:lnTo>
                  <a:pt x="831" y="2376"/>
                </a:lnTo>
                <a:lnTo>
                  <a:pt x="821" y="2378"/>
                </a:lnTo>
                <a:lnTo>
                  <a:pt x="808" y="2381"/>
                </a:lnTo>
                <a:lnTo>
                  <a:pt x="796" y="2382"/>
                </a:lnTo>
                <a:lnTo>
                  <a:pt x="782" y="2382"/>
                </a:lnTo>
                <a:lnTo>
                  <a:pt x="769" y="2380"/>
                </a:lnTo>
                <a:lnTo>
                  <a:pt x="755" y="2376"/>
                </a:lnTo>
                <a:lnTo>
                  <a:pt x="755" y="2376"/>
                </a:lnTo>
                <a:lnTo>
                  <a:pt x="739" y="2370"/>
                </a:lnTo>
                <a:lnTo>
                  <a:pt x="720" y="2361"/>
                </a:lnTo>
                <a:lnTo>
                  <a:pt x="675" y="2338"/>
                </a:lnTo>
                <a:lnTo>
                  <a:pt x="631" y="2319"/>
                </a:lnTo>
                <a:lnTo>
                  <a:pt x="611" y="2311"/>
                </a:lnTo>
                <a:lnTo>
                  <a:pt x="596" y="2306"/>
                </a:lnTo>
                <a:lnTo>
                  <a:pt x="596" y="2306"/>
                </a:lnTo>
                <a:lnTo>
                  <a:pt x="541" y="2294"/>
                </a:lnTo>
                <a:lnTo>
                  <a:pt x="522" y="2290"/>
                </a:lnTo>
                <a:lnTo>
                  <a:pt x="518" y="2288"/>
                </a:lnTo>
                <a:lnTo>
                  <a:pt x="517" y="2288"/>
                </a:lnTo>
                <a:lnTo>
                  <a:pt x="517" y="2286"/>
                </a:lnTo>
                <a:lnTo>
                  <a:pt x="517" y="2286"/>
                </a:lnTo>
                <a:lnTo>
                  <a:pt x="517" y="2284"/>
                </a:lnTo>
                <a:lnTo>
                  <a:pt x="515" y="2281"/>
                </a:lnTo>
                <a:lnTo>
                  <a:pt x="513" y="2271"/>
                </a:lnTo>
                <a:lnTo>
                  <a:pt x="512" y="2265"/>
                </a:lnTo>
                <a:lnTo>
                  <a:pt x="512" y="2258"/>
                </a:lnTo>
                <a:lnTo>
                  <a:pt x="513" y="2250"/>
                </a:lnTo>
                <a:lnTo>
                  <a:pt x="517" y="2242"/>
                </a:lnTo>
                <a:lnTo>
                  <a:pt x="517" y="2242"/>
                </a:lnTo>
                <a:lnTo>
                  <a:pt x="525" y="2224"/>
                </a:lnTo>
                <a:lnTo>
                  <a:pt x="532" y="2209"/>
                </a:lnTo>
                <a:lnTo>
                  <a:pt x="535" y="2198"/>
                </a:lnTo>
                <a:lnTo>
                  <a:pt x="536" y="2194"/>
                </a:lnTo>
                <a:lnTo>
                  <a:pt x="536" y="2192"/>
                </a:lnTo>
                <a:lnTo>
                  <a:pt x="536" y="2192"/>
                </a:lnTo>
                <a:lnTo>
                  <a:pt x="534" y="2191"/>
                </a:lnTo>
                <a:lnTo>
                  <a:pt x="532" y="2191"/>
                </a:lnTo>
                <a:lnTo>
                  <a:pt x="527" y="2192"/>
                </a:lnTo>
                <a:lnTo>
                  <a:pt x="524" y="2191"/>
                </a:lnTo>
                <a:lnTo>
                  <a:pt x="524" y="2188"/>
                </a:lnTo>
                <a:lnTo>
                  <a:pt x="524" y="2184"/>
                </a:lnTo>
                <a:lnTo>
                  <a:pt x="527" y="2177"/>
                </a:lnTo>
                <a:lnTo>
                  <a:pt x="527" y="2177"/>
                </a:lnTo>
                <a:lnTo>
                  <a:pt x="540" y="2140"/>
                </a:lnTo>
                <a:lnTo>
                  <a:pt x="546" y="2120"/>
                </a:lnTo>
                <a:lnTo>
                  <a:pt x="551" y="2102"/>
                </a:lnTo>
                <a:lnTo>
                  <a:pt x="551" y="2102"/>
                </a:lnTo>
                <a:lnTo>
                  <a:pt x="553" y="2090"/>
                </a:lnTo>
                <a:lnTo>
                  <a:pt x="554" y="2076"/>
                </a:lnTo>
                <a:lnTo>
                  <a:pt x="556" y="2018"/>
                </a:lnTo>
                <a:lnTo>
                  <a:pt x="556" y="2018"/>
                </a:lnTo>
                <a:lnTo>
                  <a:pt x="558" y="1941"/>
                </a:lnTo>
                <a:lnTo>
                  <a:pt x="558" y="1910"/>
                </a:lnTo>
                <a:lnTo>
                  <a:pt x="556" y="1879"/>
                </a:lnTo>
                <a:lnTo>
                  <a:pt x="556" y="1879"/>
                </a:lnTo>
                <a:lnTo>
                  <a:pt x="555" y="1852"/>
                </a:lnTo>
                <a:lnTo>
                  <a:pt x="556" y="1811"/>
                </a:lnTo>
                <a:lnTo>
                  <a:pt x="561" y="1707"/>
                </a:lnTo>
                <a:lnTo>
                  <a:pt x="565" y="1616"/>
                </a:lnTo>
                <a:lnTo>
                  <a:pt x="566" y="1590"/>
                </a:lnTo>
                <a:lnTo>
                  <a:pt x="566" y="1584"/>
                </a:lnTo>
                <a:lnTo>
                  <a:pt x="566" y="1584"/>
                </a:lnTo>
                <a:lnTo>
                  <a:pt x="566" y="1585"/>
                </a:lnTo>
                <a:lnTo>
                  <a:pt x="566" y="1585"/>
                </a:lnTo>
                <a:lnTo>
                  <a:pt x="564" y="1590"/>
                </a:lnTo>
                <a:lnTo>
                  <a:pt x="560" y="1598"/>
                </a:lnTo>
                <a:lnTo>
                  <a:pt x="546" y="1617"/>
                </a:lnTo>
                <a:lnTo>
                  <a:pt x="529" y="1644"/>
                </a:lnTo>
                <a:lnTo>
                  <a:pt x="507" y="1672"/>
                </a:lnTo>
                <a:lnTo>
                  <a:pt x="463" y="1729"/>
                </a:lnTo>
                <a:lnTo>
                  <a:pt x="432" y="1769"/>
                </a:lnTo>
                <a:lnTo>
                  <a:pt x="432" y="1769"/>
                </a:lnTo>
                <a:lnTo>
                  <a:pt x="420" y="1785"/>
                </a:lnTo>
                <a:lnTo>
                  <a:pt x="405" y="1806"/>
                </a:lnTo>
                <a:lnTo>
                  <a:pt x="389" y="1831"/>
                </a:lnTo>
                <a:lnTo>
                  <a:pt x="371" y="1860"/>
                </a:lnTo>
                <a:lnTo>
                  <a:pt x="354" y="1891"/>
                </a:lnTo>
                <a:lnTo>
                  <a:pt x="338" y="1923"/>
                </a:lnTo>
                <a:lnTo>
                  <a:pt x="323" y="1957"/>
                </a:lnTo>
                <a:lnTo>
                  <a:pt x="318" y="1972"/>
                </a:lnTo>
                <a:lnTo>
                  <a:pt x="313" y="1988"/>
                </a:lnTo>
                <a:lnTo>
                  <a:pt x="313" y="1988"/>
                </a:lnTo>
                <a:lnTo>
                  <a:pt x="304" y="2018"/>
                </a:lnTo>
                <a:lnTo>
                  <a:pt x="298" y="2046"/>
                </a:lnTo>
                <a:lnTo>
                  <a:pt x="290" y="2097"/>
                </a:lnTo>
                <a:lnTo>
                  <a:pt x="282" y="2138"/>
                </a:lnTo>
                <a:lnTo>
                  <a:pt x="278" y="2155"/>
                </a:lnTo>
                <a:lnTo>
                  <a:pt x="273" y="2167"/>
                </a:lnTo>
                <a:lnTo>
                  <a:pt x="273" y="2167"/>
                </a:lnTo>
                <a:lnTo>
                  <a:pt x="262" y="2191"/>
                </a:lnTo>
                <a:lnTo>
                  <a:pt x="254" y="2213"/>
                </a:lnTo>
                <a:lnTo>
                  <a:pt x="246" y="2230"/>
                </a:lnTo>
                <a:lnTo>
                  <a:pt x="242" y="2238"/>
                </a:lnTo>
                <a:lnTo>
                  <a:pt x="239" y="2242"/>
                </a:lnTo>
                <a:lnTo>
                  <a:pt x="239" y="2242"/>
                </a:lnTo>
                <a:lnTo>
                  <a:pt x="237" y="2244"/>
                </a:lnTo>
                <a:lnTo>
                  <a:pt x="239" y="2249"/>
                </a:lnTo>
                <a:lnTo>
                  <a:pt x="244" y="2261"/>
                </a:lnTo>
                <a:lnTo>
                  <a:pt x="265" y="2300"/>
                </a:lnTo>
                <a:lnTo>
                  <a:pt x="275" y="2320"/>
                </a:lnTo>
                <a:lnTo>
                  <a:pt x="280" y="2330"/>
                </a:lnTo>
                <a:lnTo>
                  <a:pt x="282" y="2338"/>
                </a:lnTo>
                <a:lnTo>
                  <a:pt x="283" y="2346"/>
                </a:lnTo>
                <a:lnTo>
                  <a:pt x="283" y="2352"/>
                </a:lnTo>
                <a:lnTo>
                  <a:pt x="281" y="2357"/>
                </a:lnTo>
                <a:lnTo>
                  <a:pt x="278" y="2358"/>
                </a:lnTo>
                <a:lnTo>
                  <a:pt x="276" y="2360"/>
                </a:lnTo>
                <a:lnTo>
                  <a:pt x="276" y="2360"/>
                </a:lnTo>
                <a:lnTo>
                  <a:pt x="268" y="2360"/>
                </a:lnTo>
                <a:lnTo>
                  <a:pt x="260" y="2360"/>
                </a:lnTo>
                <a:lnTo>
                  <a:pt x="247" y="2357"/>
                </a:lnTo>
                <a:lnTo>
                  <a:pt x="234" y="2353"/>
                </a:lnTo>
                <a:lnTo>
                  <a:pt x="203" y="2343"/>
                </a:lnTo>
                <a:lnTo>
                  <a:pt x="169" y="2330"/>
                </a:lnTo>
                <a:lnTo>
                  <a:pt x="136" y="2315"/>
                </a:lnTo>
                <a:lnTo>
                  <a:pt x="105" y="2300"/>
                </a:lnTo>
                <a:lnTo>
                  <a:pt x="79" y="2286"/>
                </a:lnTo>
                <a:lnTo>
                  <a:pt x="62" y="2275"/>
                </a:lnTo>
                <a:lnTo>
                  <a:pt x="62" y="2275"/>
                </a:lnTo>
                <a:lnTo>
                  <a:pt x="53" y="2266"/>
                </a:lnTo>
                <a:lnTo>
                  <a:pt x="41" y="2260"/>
                </a:lnTo>
                <a:lnTo>
                  <a:pt x="20" y="2250"/>
                </a:lnTo>
                <a:lnTo>
                  <a:pt x="12" y="2244"/>
                </a:lnTo>
                <a:lnTo>
                  <a:pt x="5" y="2238"/>
                </a:lnTo>
                <a:lnTo>
                  <a:pt x="3" y="2234"/>
                </a:lnTo>
                <a:lnTo>
                  <a:pt x="2" y="2230"/>
                </a:lnTo>
                <a:lnTo>
                  <a:pt x="0" y="2225"/>
                </a:lnTo>
                <a:lnTo>
                  <a:pt x="0" y="2220"/>
                </a:lnTo>
                <a:lnTo>
                  <a:pt x="0" y="2220"/>
                </a:lnTo>
                <a:lnTo>
                  <a:pt x="2" y="2209"/>
                </a:lnTo>
                <a:lnTo>
                  <a:pt x="5" y="2200"/>
                </a:lnTo>
                <a:lnTo>
                  <a:pt x="10" y="2193"/>
                </a:lnTo>
                <a:lnTo>
                  <a:pt x="17" y="2186"/>
                </a:lnTo>
                <a:lnTo>
                  <a:pt x="21" y="2181"/>
                </a:lnTo>
                <a:lnTo>
                  <a:pt x="26" y="2177"/>
                </a:lnTo>
                <a:lnTo>
                  <a:pt x="33" y="2173"/>
                </a:lnTo>
                <a:lnTo>
                  <a:pt x="33" y="2173"/>
                </a:lnTo>
                <a:lnTo>
                  <a:pt x="33" y="2172"/>
                </a:lnTo>
                <a:lnTo>
                  <a:pt x="30" y="2168"/>
                </a:lnTo>
                <a:lnTo>
                  <a:pt x="21" y="2157"/>
                </a:lnTo>
                <a:lnTo>
                  <a:pt x="13" y="2146"/>
                </a:lnTo>
                <a:lnTo>
                  <a:pt x="10" y="2141"/>
                </a:lnTo>
                <a:lnTo>
                  <a:pt x="10" y="2137"/>
                </a:lnTo>
                <a:lnTo>
                  <a:pt x="10" y="2137"/>
                </a:lnTo>
                <a:lnTo>
                  <a:pt x="14" y="2126"/>
                </a:lnTo>
                <a:lnTo>
                  <a:pt x="24" y="2105"/>
                </a:lnTo>
                <a:lnTo>
                  <a:pt x="45" y="2063"/>
                </a:lnTo>
                <a:lnTo>
                  <a:pt x="45" y="2063"/>
                </a:lnTo>
                <a:lnTo>
                  <a:pt x="56" y="2039"/>
                </a:lnTo>
                <a:lnTo>
                  <a:pt x="75" y="2000"/>
                </a:lnTo>
                <a:lnTo>
                  <a:pt x="86" y="1977"/>
                </a:lnTo>
                <a:lnTo>
                  <a:pt x="98" y="1949"/>
                </a:lnTo>
                <a:lnTo>
                  <a:pt x="110" y="1918"/>
                </a:lnTo>
                <a:lnTo>
                  <a:pt x="122" y="1883"/>
                </a:lnTo>
                <a:lnTo>
                  <a:pt x="122" y="1883"/>
                </a:lnTo>
                <a:lnTo>
                  <a:pt x="146" y="1810"/>
                </a:lnTo>
                <a:lnTo>
                  <a:pt x="167" y="1742"/>
                </a:lnTo>
                <a:lnTo>
                  <a:pt x="184" y="1685"/>
                </a:lnTo>
                <a:lnTo>
                  <a:pt x="194" y="1650"/>
                </a:lnTo>
                <a:lnTo>
                  <a:pt x="194" y="1650"/>
                </a:lnTo>
                <a:lnTo>
                  <a:pt x="242" y="1481"/>
                </a:lnTo>
                <a:lnTo>
                  <a:pt x="273" y="1375"/>
                </a:lnTo>
                <a:lnTo>
                  <a:pt x="283" y="1339"/>
                </a:lnTo>
                <a:lnTo>
                  <a:pt x="288" y="1322"/>
                </a:lnTo>
                <a:lnTo>
                  <a:pt x="288" y="1322"/>
                </a:lnTo>
                <a:lnTo>
                  <a:pt x="287" y="1319"/>
                </a:lnTo>
                <a:lnTo>
                  <a:pt x="283" y="1317"/>
                </a:lnTo>
                <a:lnTo>
                  <a:pt x="277" y="1314"/>
                </a:lnTo>
                <a:lnTo>
                  <a:pt x="270" y="1313"/>
                </a:lnTo>
                <a:lnTo>
                  <a:pt x="250" y="1310"/>
                </a:lnTo>
                <a:lnTo>
                  <a:pt x="227" y="1309"/>
                </a:lnTo>
                <a:lnTo>
                  <a:pt x="187" y="1308"/>
                </a:lnTo>
                <a:lnTo>
                  <a:pt x="173" y="1308"/>
                </a:lnTo>
                <a:lnTo>
                  <a:pt x="169" y="1307"/>
                </a:lnTo>
                <a:lnTo>
                  <a:pt x="169" y="1307"/>
                </a:lnTo>
                <a:lnTo>
                  <a:pt x="182" y="1281"/>
                </a:lnTo>
                <a:lnTo>
                  <a:pt x="209" y="1222"/>
                </a:lnTo>
                <a:lnTo>
                  <a:pt x="239" y="1162"/>
                </a:lnTo>
                <a:lnTo>
                  <a:pt x="250" y="1140"/>
                </a:lnTo>
                <a:lnTo>
                  <a:pt x="259" y="1128"/>
                </a:lnTo>
                <a:lnTo>
                  <a:pt x="259" y="1128"/>
                </a:lnTo>
                <a:lnTo>
                  <a:pt x="271" y="1109"/>
                </a:lnTo>
                <a:lnTo>
                  <a:pt x="286" y="1082"/>
                </a:lnTo>
                <a:lnTo>
                  <a:pt x="301" y="1053"/>
                </a:lnTo>
                <a:lnTo>
                  <a:pt x="313" y="1028"/>
                </a:lnTo>
                <a:lnTo>
                  <a:pt x="313" y="1028"/>
                </a:lnTo>
                <a:lnTo>
                  <a:pt x="313" y="1019"/>
                </a:lnTo>
                <a:lnTo>
                  <a:pt x="313" y="1006"/>
                </a:lnTo>
                <a:lnTo>
                  <a:pt x="311" y="986"/>
                </a:lnTo>
                <a:lnTo>
                  <a:pt x="307" y="962"/>
                </a:lnTo>
                <a:lnTo>
                  <a:pt x="297" y="905"/>
                </a:lnTo>
                <a:lnTo>
                  <a:pt x="283" y="843"/>
                </a:lnTo>
                <a:lnTo>
                  <a:pt x="259" y="726"/>
                </a:lnTo>
                <a:lnTo>
                  <a:pt x="251" y="688"/>
                </a:lnTo>
                <a:lnTo>
                  <a:pt x="249" y="670"/>
                </a:lnTo>
                <a:lnTo>
                  <a:pt x="249" y="670"/>
                </a:lnTo>
                <a:lnTo>
                  <a:pt x="260" y="642"/>
                </a:lnTo>
                <a:lnTo>
                  <a:pt x="281" y="587"/>
                </a:lnTo>
                <a:lnTo>
                  <a:pt x="303" y="533"/>
                </a:lnTo>
                <a:lnTo>
                  <a:pt x="309" y="515"/>
                </a:lnTo>
                <a:lnTo>
                  <a:pt x="313" y="506"/>
                </a:lnTo>
                <a:lnTo>
                  <a:pt x="313" y="506"/>
                </a:lnTo>
                <a:lnTo>
                  <a:pt x="318" y="477"/>
                </a:lnTo>
                <a:lnTo>
                  <a:pt x="332" y="423"/>
                </a:lnTo>
                <a:lnTo>
                  <a:pt x="340" y="392"/>
                </a:lnTo>
                <a:lnTo>
                  <a:pt x="348" y="366"/>
                </a:lnTo>
                <a:lnTo>
                  <a:pt x="355" y="344"/>
                </a:lnTo>
                <a:lnTo>
                  <a:pt x="359" y="337"/>
                </a:lnTo>
                <a:lnTo>
                  <a:pt x="363" y="332"/>
                </a:lnTo>
                <a:lnTo>
                  <a:pt x="363" y="332"/>
                </a:lnTo>
                <a:lnTo>
                  <a:pt x="369" y="326"/>
                </a:lnTo>
                <a:lnTo>
                  <a:pt x="378" y="321"/>
                </a:lnTo>
                <a:lnTo>
                  <a:pt x="388" y="316"/>
                </a:lnTo>
                <a:lnTo>
                  <a:pt x="399" y="312"/>
                </a:lnTo>
                <a:lnTo>
                  <a:pt x="417" y="306"/>
                </a:lnTo>
                <a:lnTo>
                  <a:pt x="424" y="303"/>
                </a:lnTo>
                <a:lnTo>
                  <a:pt x="427" y="302"/>
                </a:lnTo>
                <a:lnTo>
                  <a:pt x="427" y="302"/>
                </a:lnTo>
                <a:lnTo>
                  <a:pt x="452" y="285"/>
                </a:lnTo>
                <a:lnTo>
                  <a:pt x="477" y="267"/>
                </a:lnTo>
                <a:lnTo>
                  <a:pt x="477" y="267"/>
                </a:lnTo>
                <a:lnTo>
                  <a:pt x="478" y="267"/>
                </a:lnTo>
                <a:lnTo>
                  <a:pt x="481" y="267"/>
                </a:lnTo>
                <a:lnTo>
                  <a:pt x="488" y="269"/>
                </a:lnTo>
                <a:lnTo>
                  <a:pt x="497" y="272"/>
                </a:lnTo>
                <a:lnTo>
                  <a:pt x="497" y="272"/>
                </a:lnTo>
                <a:lnTo>
                  <a:pt x="504" y="276"/>
                </a:lnTo>
                <a:lnTo>
                  <a:pt x="509" y="279"/>
                </a:lnTo>
                <a:lnTo>
                  <a:pt x="510" y="279"/>
                </a:lnTo>
                <a:lnTo>
                  <a:pt x="512" y="277"/>
                </a:lnTo>
                <a:lnTo>
                  <a:pt x="512" y="277"/>
                </a:lnTo>
                <a:lnTo>
                  <a:pt x="517" y="238"/>
                </a:lnTo>
                <a:lnTo>
                  <a:pt x="517" y="238"/>
                </a:lnTo>
                <a:lnTo>
                  <a:pt x="513" y="231"/>
                </a:lnTo>
                <a:lnTo>
                  <a:pt x="512" y="226"/>
                </a:lnTo>
                <a:lnTo>
                  <a:pt x="512" y="223"/>
                </a:lnTo>
                <a:lnTo>
                  <a:pt x="512" y="223"/>
                </a:lnTo>
                <a:lnTo>
                  <a:pt x="524" y="203"/>
                </a:lnTo>
                <a:lnTo>
                  <a:pt x="536" y="183"/>
                </a:lnTo>
                <a:lnTo>
                  <a:pt x="569" y="118"/>
                </a:lnTo>
                <a:lnTo>
                  <a:pt x="569" y="118"/>
                </a:lnTo>
                <a:lnTo>
                  <a:pt x="554" y="117"/>
                </a:lnTo>
                <a:lnTo>
                  <a:pt x="546" y="118"/>
                </a:lnTo>
                <a:lnTo>
                  <a:pt x="546" y="118"/>
                </a:lnTo>
                <a:lnTo>
                  <a:pt x="539" y="123"/>
                </a:lnTo>
                <a:lnTo>
                  <a:pt x="533" y="131"/>
                </a:lnTo>
                <a:lnTo>
                  <a:pt x="523" y="141"/>
                </a:lnTo>
                <a:lnTo>
                  <a:pt x="512" y="153"/>
                </a:lnTo>
                <a:lnTo>
                  <a:pt x="512" y="153"/>
                </a:lnTo>
                <a:lnTo>
                  <a:pt x="494" y="165"/>
                </a:lnTo>
                <a:lnTo>
                  <a:pt x="477" y="178"/>
                </a:lnTo>
                <a:lnTo>
                  <a:pt x="463" y="188"/>
                </a:lnTo>
                <a:lnTo>
                  <a:pt x="458" y="190"/>
                </a:lnTo>
                <a:lnTo>
                  <a:pt x="457" y="193"/>
                </a:lnTo>
                <a:lnTo>
                  <a:pt x="457" y="193"/>
                </a:lnTo>
                <a:lnTo>
                  <a:pt x="455" y="195"/>
                </a:lnTo>
                <a:lnTo>
                  <a:pt x="451" y="198"/>
                </a:lnTo>
                <a:lnTo>
                  <a:pt x="438" y="204"/>
                </a:lnTo>
                <a:lnTo>
                  <a:pt x="422" y="213"/>
                </a:lnTo>
                <a:lnTo>
                  <a:pt x="398" y="203"/>
                </a:lnTo>
                <a:lnTo>
                  <a:pt x="398" y="203"/>
                </a:lnTo>
                <a:lnTo>
                  <a:pt x="462" y="153"/>
                </a:lnTo>
                <a:lnTo>
                  <a:pt x="462" y="153"/>
                </a:lnTo>
                <a:lnTo>
                  <a:pt x="476" y="142"/>
                </a:lnTo>
                <a:lnTo>
                  <a:pt x="491" y="128"/>
                </a:lnTo>
                <a:lnTo>
                  <a:pt x="507" y="113"/>
                </a:lnTo>
                <a:lnTo>
                  <a:pt x="524" y="100"/>
                </a:lnTo>
                <a:lnTo>
                  <a:pt x="524" y="100"/>
                </a:lnTo>
                <a:lnTo>
                  <a:pt x="517" y="103"/>
                </a:lnTo>
                <a:lnTo>
                  <a:pt x="517" y="103"/>
                </a:lnTo>
                <a:lnTo>
                  <a:pt x="508" y="108"/>
                </a:lnTo>
                <a:lnTo>
                  <a:pt x="499" y="116"/>
                </a:lnTo>
                <a:lnTo>
                  <a:pt x="489" y="123"/>
                </a:lnTo>
                <a:lnTo>
                  <a:pt x="479" y="131"/>
                </a:lnTo>
                <a:lnTo>
                  <a:pt x="466" y="138"/>
                </a:lnTo>
                <a:lnTo>
                  <a:pt x="451" y="143"/>
                </a:lnTo>
                <a:lnTo>
                  <a:pt x="442" y="146"/>
                </a:lnTo>
                <a:lnTo>
                  <a:pt x="433" y="147"/>
                </a:lnTo>
                <a:lnTo>
                  <a:pt x="424" y="148"/>
                </a:lnTo>
                <a:lnTo>
                  <a:pt x="412" y="148"/>
                </a:lnTo>
                <a:lnTo>
                  <a:pt x="412" y="148"/>
                </a:lnTo>
                <a:lnTo>
                  <a:pt x="366" y="146"/>
                </a:lnTo>
                <a:lnTo>
                  <a:pt x="329" y="143"/>
                </a:lnTo>
                <a:lnTo>
                  <a:pt x="293" y="138"/>
                </a:lnTo>
                <a:lnTo>
                  <a:pt x="293" y="138"/>
                </a:lnTo>
                <a:lnTo>
                  <a:pt x="309" y="131"/>
                </a:lnTo>
                <a:lnTo>
                  <a:pt x="324" y="124"/>
                </a:lnTo>
                <a:lnTo>
                  <a:pt x="338" y="118"/>
                </a:lnTo>
                <a:lnTo>
                  <a:pt x="338" y="118"/>
                </a:lnTo>
                <a:lnTo>
                  <a:pt x="352" y="112"/>
                </a:lnTo>
                <a:lnTo>
                  <a:pt x="370" y="106"/>
                </a:lnTo>
                <a:lnTo>
                  <a:pt x="393" y="98"/>
                </a:lnTo>
                <a:lnTo>
                  <a:pt x="393" y="98"/>
                </a:lnTo>
                <a:lnTo>
                  <a:pt x="398" y="101"/>
                </a:lnTo>
                <a:lnTo>
                  <a:pt x="410" y="105"/>
                </a:lnTo>
                <a:lnTo>
                  <a:pt x="419" y="107"/>
                </a:lnTo>
                <a:lnTo>
                  <a:pt x="430" y="107"/>
                </a:lnTo>
                <a:lnTo>
                  <a:pt x="440" y="106"/>
                </a:lnTo>
                <a:lnTo>
                  <a:pt x="452" y="103"/>
                </a:lnTo>
                <a:lnTo>
                  <a:pt x="452" y="103"/>
                </a:lnTo>
                <a:lnTo>
                  <a:pt x="478" y="96"/>
                </a:lnTo>
                <a:lnTo>
                  <a:pt x="507" y="88"/>
                </a:lnTo>
                <a:lnTo>
                  <a:pt x="534" y="81"/>
                </a:lnTo>
                <a:lnTo>
                  <a:pt x="544" y="77"/>
                </a:lnTo>
                <a:lnTo>
                  <a:pt x="551" y="73"/>
                </a:lnTo>
                <a:lnTo>
                  <a:pt x="551" y="73"/>
                </a:lnTo>
                <a:lnTo>
                  <a:pt x="560" y="67"/>
                </a:lnTo>
                <a:lnTo>
                  <a:pt x="571" y="61"/>
                </a:lnTo>
                <a:lnTo>
                  <a:pt x="596" y="50"/>
                </a:lnTo>
                <a:lnTo>
                  <a:pt x="596" y="50"/>
                </a:lnTo>
                <a:lnTo>
                  <a:pt x="594" y="45"/>
                </a:lnTo>
                <a:lnTo>
                  <a:pt x="594" y="40"/>
                </a:lnTo>
                <a:lnTo>
                  <a:pt x="594" y="36"/>
                </a:lnTo>
                <a:lnTo>
                  <a:pt x="596" y="34"/>
                </a:lnTo>
                <a:lnTo>
                  <a:pt x="596" y="34"/>
                </a:lnTo>
                <a:lnTo>
                  <a:pt x="605" y="29"/>
                </a:lnTo>
                <a:lnTo>
                  <a:pt x="617" y="20"/>
                </a:lnTo>
                <a:lnTo>
                  <a:pt x="631" y="9"/>
                </a:lnTo>
                <a:lnTo>
                  <a:pt x="631" y="9"/>
                </a:lnTo>
                <a:lnTo>
                  <a:pt x="631" y="6"/>
                </a:lnTo>
                <a:lnTo>
                  <a:pt x="633" y="1"/>
                </a:lnTo>
                <a:lnTo>
                  <a:pt x="636" y="0"/>
                </a:lnTo>
                <a:lnTo>
                  <a:pt x="638" y="1"/>
                </a:lnTo>
                <a:lnTo>
                  <a:pt x="641" y="4"/>
                </a:lnTo>
                <a:lnTo>
                  <a:pt x="646" y="9"/>
                </a:lnTo>
                <a:lnTo>
                  <a:pt x="646" y="9"/>
                </a:lnTo>
                <a:lnTo>
                  <a:pt x="649" y="19"/>
                </a:lnTo>
                <a:lnTo>
                  <a:pt x="652" y="27"/>
                </a:lnTo>
                <a:lnTo>
                  <a:pt x="652" y="27"/>
                </a:lnTo>
                <a:lnTo>
                  <a:pt x="692" y="16"/>
                </a:lnTo>
                <a:lnTo>
                  <a:pt x="708" y="11"/>
                </a:lnTo>
                <a:lnTo>
                  <a:pt x="715" y="9"/>
                </a:lnTo>
                <a:lnTo>
                  <a:pt x="715" y="9"/>
                </a:lnTo>
                <a:lnTo>
                  <a:pt x="718" y="6"/>
                </a:lnTo>
                <a:lnTo>
                  <a:pt x="720" y="5"/>
                </a:lnTo>
                <a:lnTo>
                  <a:pt x="725" y="5"/>
                </a:lnTo>
                <a:lnTo>
                  <a:pt x="728" y="6"/>
                </a:lnTo>
                <a:lnTo>
                  <a:pt x="730" y="9"/>
                </a:lnTo>
                <a:lnTo>
                  <a:pt x="730" y="9"/>
                </a:lnTo>
                <a:lnTo>
                  <a:pt x="735" y="17"/>
                </a:lnTo>
                <a:lnTo>
                  <a:pt x="742" y="31"/>
                </a:lnTo>
                <a:lnTo>
                  <a:pt x="750" y="42"/>
                </a:lnTo>
                <a:lnTo>
                  <a:pt x="752" y="47"/>
                </a:lnTo>
                <a:lnTo>
                  <a:pt x="755" y="49"/>
                </a:lnTo>
                <a:lnTo>
                  <a:pt x="755" y="49"/>
                </a:lnTo>
                <a:lnTo>
                  <a:pt x="766" y="49"/>
                </a:lnTo>
                <a:lnTo>
                  <a:pt x="790" y="47"/>
                </a:lnTo>
                <a:lnTo>
                  <a:pt x="802" y="47"/>
                </a:lnTo>
                <a:lnTo>
                  <a:pt x="814" y="47"/>
                </a:lnTo>
                <a:lnTo>
                  <a:pt x="823" y="50"/>
                </a:lnTo>
                <a:lnTo>
                  <a:pt x="827" y="51"/>
                </a:lnTo>
                <a:lnTo>
                  <a:pt x="829" y="54"/>
                </a:lnTo>
                <a:lnTo>
                  <a:pt x="829" y="54"/>
                </a:lnTo>
                <a:lnTo>
                  <a:pt x="844" y="78"/>
                </a:lnTo>
                <a:lnTo>
                  <a:pt x="852" y="91"/>
                </a:lnTo>
                <a:lnTo>
                  <a:pt x="859" y="98"/>
                </a:lnTo>
                <a:lnTo>
                  <a:pt x="859" y="98"/>
                </a:lnTo>
                <a:lnTo>
                  <a:pt x="868" y="107"/>
                </a:lnTo>
                <a:lnTo>
                  <a:pt x="874" y="113"/>
                </a:lnTo>
                <a:lnTo>
                  <a:pt x="874" y="113"/>
                </a:lnTo>
                <a:lnTo>
                  <a:pt x="878" y="117"/>
                </a:lnTo>
                <a:lnTo>
                  <a:pt x="883" y="121"/>
                </a:lnTo>
                <a:lnTo>
                  <a:pt x="888" y="126"/>
                </a:lnTo>
                <a:lnTo>
                  <a:pt x="889" y="127"/>
                </a:lnTo>
                <a:lnTo>
                  <a:pt x="889" y="128"/>
                </a:lnTo>
                <a:lnTo>
                  <a:pt x="889" y="128"/>
                </a:lnTo>
                <a:lnTo>
                  <a:pt x="874" y="134"/>
                </a:lnTo>
                <a:lnTo>
                  <a:pt x="864" y="138"/>
                </a:lnTo>
                <a:lnTo>
                  <a:pt x="864" y="138"/>
                </a:lnTo>
                <a:lnTo>
                  <a:pt x="867" y="142"/>
                </a:lnTo>
                <a:lnTo>
                  <a:pt x="870" y="149"/>
                </a:lnTo>
                <a:lnTo>
                  <a:pt x="870" y="154"/>
                </a:lnTo>
                <a:lnTo>
                  <a:pt x="872" y="159"/>
                </a:lnTo>
                <a:lnTo>
                  <a:pt x="870" y="164"/>
                </a:lnTo>
                <a:lnTo>
                  <a:pt x="869" y="168"/>
                </a:lnTo>
                <a:lnTo>
                  <a:pt x="869" y="168"/>
                </a:lnTo>
                <a:lnTo>
                  <a:pt x="864" y="172"/>
                </a:lnTo>
                <a:lnTo>
                  <a:pt x="860" y="173"/>
                </a:lnTo>
                <a:lnTo>
                  <a:pt x="860" y="173"/>
                </a:lnTo>
                <a:lnTo>
                  <a:pt x="879" y="183"/>
                </a:lnTo>
                <a:lnTo>
                  <a:pt x="879" y="183"/>
                </a:lnTo>
                <a:lnTo>
                  <a:pt x="878" y="187"/>
                </a:lnTo>
                <a:lnTo>
                  <a:pt x="874" y="194"/>
                </a:lnTo>
                <a:lnTo>
                  <a:pt x="870" y="198"/>
                </a:lnTo>
                <a:lnTo>
                  <a:pt x="868" y="201"/>
                </a:lnTo>
                <a:lnTo>
                  <a:pt x="863" y="203"/>
                </a:lnTo>
                <a:lnTo>
                  <a:pt x="859" y="203"/>
                </a:lnTo>
                <a:lnTo>
                  <a:pt x="854" y="201"/>
                </a:lnTo>
                <a:lnTo>
                  <a:pt x="854" y="201"/>
                </a:lnTo>
                <a:lnTo>
                  <a:pt x="855" y="205"/>
                </a:lnTo>
                <a:lnTo>
                  <a:pt x="854" y="209"/>
                </a:lnTo>
                <a:lnTo>
                  <a:pt x="853" y="213"/>
                </a:lnTo>
                <a:lnTo>
                  <a:pt x="849" y="218"/>
                </a:lnTo>
                <a:lnTo>
                  <a:pt x="849" y="218"/>
                </a:lnTo>
                <a:lnTo>
                  <a:pt x="843" y="226"/>
                </a:lnTo>
                <a:lnTo>
                  <a:pt x="839" y="235"/>
                </a:lnTo>
                <a:lnTo>
                  <a:pt x="837" y="243"/>
                </a:lnTo>
                <a:lnTo>
                  <a:pt x="834" y="247"/>
                </a:lnTo>
                <a:lnTo>
                  <a:pt x="834" y="247"/>
                </a:lnTo>
                <a:lnTo>
                  <a:pt x="831" y="250"/>
                </a:lnTo>
                <a:lnTo>
                  <a:pt x="828" y="251"/>
                </a:lnTo>
                <a:lnTo>
                  <a:pt x="824" y="255"/>
                </a:lnTo>
                <a:lnTo>
                  <a:pt x="819" y="262"/>
                </a:lnTo>
                <a:lnTo>
                  <a:pt x="819" y="262"/>
                </a:lnTo>
                <a:lnTo>
                  <a:pt x="813" y="272"/>
                </a:lnTo>
                <a:lnTo>
                  <a:pt x="810" y="282"/>
                </a:lnTo>
                <a:lnTo>
                  <a:pt x="808" y="291"/>
                </a:lnTo>
                <a:lnTo>
                  <a:pt x="810" y="297"/>
                </a:lnTo>
                <a:lnTo>
                  <a:pt x="810" y="297"/>
                </a:lnTo>
                <a:lnTo>
                  <a:pt x="813" y="313"/>
                </a:lnTo>
                <a:lnTo>
                  <a:pt x="814" y="322"/>
                </a:lnTo>
                <a:lnTo>
                  <a:pt x="814" y="327"/>
                </a:lnTo>
                <a:lnTo>
                  <a:pt x="814" y="327"/>
                </a:lnTo>
                <a:lnTo>
                  <a:pt x="812" y="328"/>
                </a:lnTo>
                <a:lnTo>
                  <a:pt x="810" y="328"/>
                </a:lnTo>
                <a:lnTo>
                  <a:pt x="801" y="328"/>
                </a:lnTo>
                <a:lnTo>
                  <a:pt x="790" y="327"/>
                </a:lnTo>
                <a:lnTo>
                  <a:pt x="790" y="327"/>
                </a:lnTo>
                <a:lnTo>
                  <a:pt x="792" y="330"/>
                </a:lnTo>
                <a:lnTo>
                  <a:pt x="800" y="337"/>
                </a:lnTo>
                <a:lnTo>
                  <a:pt x="802" y="341"/>
                </a:lnTo>
                <a:lnTo>
                  <a:pt x="805" y="346"/>
                </a:lnTo>
                <a:lnTo>
                  <a:pt x="806" y="349"/>
                </a:lnTo>
                <a:lnTo>
                  <a:pt x="805" y="352"/>
                </a:lnTo>
                <a:lnTo>
                  <a:pt x="805" y="352"/>
                </a:lnTo>
                <a:lnTo>
                  <a:pt x="801" y="353"/>
                </a:lnTo>
                <a:lnTo>
                  <a:pt x="797" y="354"/>
                </a:lnTo>
                <a:lnTo>
                  <a:pt x="787" y="354"/>
                </a:lnTo>
                <a:lnTo>
                  <a:pt x="778" y="354"/>
                </a:lnTo>
                <a:lnTo>
                  <a:pt x="776" y="356"/>
                </a:lnTo>
                <a:lnTo>
                  <a:pt x="775" y="357"/>
                </a:lnTo>
                <a:lnTo>
                  <a:pt x="775" y="357"/>
                </a:lnTo>
                <a:lnTo>
                  <a:pt x="767" y="369"/>
                </a:lnTo>
                <a:lnTo>
                  <a:pt x="760" y="382"/>
                </a:lnTo>
                <a:lnTo>
                  <a:pt x="760" y="382"/>
                </a:lnTo>
                <a:lnTo>
                  <a:pt x="755" y="384"/>
                </a:lnTo>
                <a:lnTo>
                  <a:pt x="750" y="385"/>
                </a:lnTo>
                <a:lnTo>
                  <a:pt x="745" y="387"/>
                </a:lnTo>
                <a:lnTo>
                  <a:pt x="745" y="387"/>
                </a:lnTo>
                <a:lnTo>
                  <a:pt x="742" y="387"/>
                </a:lnTo>
                <a:lnTo>
                  <a:pt x="738" y="388"/>
                </a:lnTo>
                <a:lnTo>
                  <a:pt x="730" y="390"/>
                </a:lnTo>
                <a:lnTo>
                  <a:pt x="720" y="397"/>
                </a:lnTo>
                <a:lnTo>
                  <a:pt x="720" y="397"/>
                </a:lnTo>
                <a:lnTo>
                  <a:pt x="714" y="400"/>
                </a:lnTo>
                <a:lnTo>
                  <a:pt x="708" y="402"/>
                </a:lnTo>
                <a:lnTo>
                  <a:pt x="702" y="402"/>
                </a:lnTo>
                <a:lnTo>
                  <a:pt x="697" y="400"/>
                </a:lnTo>
                <a:lnTo>
                  <a:pt x="688" y="398"/>
                </a:lnTo>
                <a:lnTo>
                  <a:pt x="685" y="397"/>
                </a:lnTo>
                <a:lnTo>
                  <a:pt x="685" y="397"/>
                </a:lnTo>
                <a:lnTo>
                  <a:pt x="668" y="390"/>
                </a:lnTo>
                <a:lnTo>
                  <a:pt x="656" y="387"/>
                </a:lnTo>
                <a:lnTo>
                  <a:pt x="652" y="385"/>
                </a:lnTo>
                <a:lnTo>
                  <a:pt x="651" y="387"/>
                </a:lnTo>
                <a:lnTo>
                  <a:pt x="651" y="387"/>
                </a:lnTo>
                <a:lnTo>
                  <a:pt x="648" y="405"/>
                </a:lnTo>
                <a:lnTo>
                  <a:pt x="646" y="422"/>
                </a:lnTo>
                <a:lnTo>
                  <a:pt x="646" y="422"/>
                </a:lnTo>
                <a:lnTo>
                  <a:pt x="687" y="423"/>
                </a:lnTo>
                <a:lnTo>
                  <a:pt x="718" y="423"/>
                </a:lnTo>
                <a:lnTo>
                  <a:pt x="731" y="423"/>
                </a:lnTo>
                <a:lnTo>
                  <a:pt x="740" y="422"/>
                </a:lnTo>
                <a:lnTo>
                  <a:pt x="740" y="422"/>
                </a:lnTo>
                <a:lnTo>
                  <a:pt x="762" y="417"/>
                </a:lnTo>
                <a:lnTo>
                  <a:pt x="790" y="412"/>
                </a:lnTo>
                <a:lnTo>
                  <a:pt x="790" y="412"/>
                </a:lnTo>
                <a:lnTo>
                  <a:pt x="806" y="410"/>
                </a:lnTo>
                <a:lnTo>
                  <a:pt x="823" y="412"/>
                </a:lnTo>
                <a:lnTo>
                  <a:pt x="839" y="412"/>
                </a:lnTo>
                <a:lnTo>
                  <a:pt x="849" y="412"/>
                </a:lnTo>
                <a:lnTo>
                  <a:pt x="849" y="412"/>
                </a:lnTo>
                <a:lnTo>
                  <a:pt x="854" y="410"/>
                </a:lnTo>
                <a:lnTo>
                  <a:pt x="859" y="410"/>
                </a:lnTo>
                <a:lnTo>
                  <a:pt x="863" y="410"/>
                </a:lnTo>
                <a:lnTo>
                  <a:pt x="867" y="413"/>
                </a:lnTo>
                <a:lnTo>
                  <a:pt x="879" y="422"/>
                </a:lnTo>
                <a:lnTo>
                  <a:pt x="879" y="422"/>
                </a:lnTo>
                <a:lnTo>
                  <a:pt x="900" y="441"/>
                </a:lnTo>
                <a:lnTo>
                  <a:pt x="908" y="449"/>
                </a:lnTo>
                <a:lnTo>
                  <a:pt x="914" y="456"/>
                </a:lnTo>
                <a:lnTo>
                  <a:pt x="914" y="456"/>
                </a:lnTo>
                <a:lnTo>
                  <a:pt x="915" y="460"/>
                </a:lnTo>
                <a:lnTo>
                  <a:pt x="917" y="466"/>
                </a:lnTo>
                <a:lnTo>
                  <a:pt x="920" y="481"/>
                </a:lnTo>
                <a:lnTo>
                  <a:pt x="921" y="496"/>
                </a:lnTo>
                <a:lnTo>
                  <a:pt x="924" y="506"/>
                </a:lnTo>
                <a:lnTo>
                  <a:pt x="924" y="506"/>
                </a:lnTo>
                <a:lnTo>
                  <a:pt x="924" y="514"/>
                </a:lnTo>
                <a:lnTo>
                  <a:pt x="924" y="523"/>
                </a:lnTo>
                <a:lnTo>
                  <a:pt x="924" y="541"/>
                </a:lnTo>
                <a:lnTo>
                  <a:pt x="924" y="541"/>
                </a:lnTo>
                <a:lnTo>
                  <a:pt x="925" y="548"/>
                </a:lnTo>
                <a:lnTo>
                  <a:pt x="926" y="556"/>
                </a:lnTo>
                <a:lnTo>
                  <a:pt x="925" y="558"/>
                </a:lnTo>
                <a:lnTo>
                  <a:pt x="924" y="558"/>
                </a:lnTo>
                <a:lnTo>
                  <a:pt x="919" y="558"/>
                </a:lnTo>
                <a:lnTo>
                  <a:pt x="914" y="556"/>
                </a:lnTo>
                <a:lnTo>
                  <a:pt x="910" y="555"/>
                </a:lnTo>
                <a:lnTo>
                  <a:pt x="910" y="555"/>
                </a:lnTo>
                <a:lnTo>
                  <a:pt x="927" y="592"/>
                </a:lnTo>
                <a:lnTo>
                  <a:pt x="944" y="630"/>
                </a:lnTo>
                <a:lnTo>
                  <a:pt x="944" y="630"/>
                </a:lnTo>
                <a:lnTo>
                  <a:pt x="978" y="620"/>
                </a:lnTo>
                <a:lnTo>
                  <a:pt x="978" y="620"/>
                </a:lnTo>
                <a:lnTo>
                  <a:pt x="983" y="623"/>
                </a:lnTo>
                <a:lnTo>
                  <a:pt x="993" y="629"/>
                </a:lnTo>
                <a:lnTo>
                  <a:pt x="1022" y="650"/>
                </a:lnTo>
                <a:lnTo>
                  <a:pt x="1037" y="663"/>
                </a:lnTo>
                <a:lnTo>
                  <a:pt x="1050" y="674"/>
                </a:lnTo>
                <a:lnTo>
                  <a:pt x="1060" y="684"/>
                </a:lnTo>
                <a:lnTo>
                  <a:pt x="1063" y="688"/>
                </a:lnTo>
                <a:lnTo>
                  <a:pt x="1064" y="690"/>
                </a:lnTo>
                <a:lnTo>
                  <a:pt x="1064" y="690"/>
                </a:lnTo>
                <a:lnTo>
                  <a:pt x="1064" y="696"/>
                </a:lnTo>
                <a:lnTo>
                  <a:pt x="1063" y="706"/>
                </a:lnTo>
                <a:lnTo>
                  <a:pt x="1059" y="729"/>
                </a:lnTo>
                <a:lnTo>
                  <a:pt x="1053" y="760"/>
                </a:lnTo>
                <a:lnTo>
                  <a:pt x="847" y="826"/>
                </a:lnTo>
                <a:lnTo>
                  <a:pt x="777" y="746"/>
                </a:lnTo>
                <a:lnTo>
                  <a:pt x="777" y="676"/>
                </a:lnTo>
                <a:lnTo>
                  <a:pt x="844" y="658"/>
                </a:lnTo>
                <a:lnTo>
                  <a:pt x="844" y="658"/>
                </a:lnTo>
                <a:lnTo>
                  <a:pt x="875" y="555"/>
                </a:lnTo>
                <a:lnTo>
                  <a:pt x="875" y="555"/>
                </a:lnTo>
                <a:lnTo>
                  <a:pt x="874" y="556"/>
                </a:lnTo>
                <a:lnTo>
                  <a:pt x="874" y="556"/>
                </a:lnTo>
                <a:lnTo>
                  <a:pt x="865" y="556"/>
                </a:lnTo>
                <a:lnTo>
                  <a:pt x="859" y="556"/>
                </a:lnTo>
                <a:lnTo>
                  <a:pt x="854" y="556"/>
                </a:lnTo>
                <a:lnTo>
                  <a:pt x="854" y="556"/>
                </a:lnTo>
                <a:lnTo>
                  <a:pt x="852" y="556"/>
                </a:lnTo>
                <a:lnTo>
                  <a:pt x="850" y="557"/>
                </a:lnTo>
                <a:lnTo>
                  <a:pt x="847" y="561"/>
                </a:lnTo>
                <a:lnTo>
                  <a:pt x="844" y="563"/>
                </a:lnTo>
                <a:lnTo>
                  <a:pt x="842" y="564"/>
                </a:lnTo>
                <a:lnTo>
                  <a:pt x="838" y="566"/>
                </a:lnTo>
                <a:lnTo>
                  <a:pt x="834" y="566"/>
                </a:lnTo>
                <a:lnTo>
                  <a:pt x="834" y="566"/>
                </a:lnTo>
                <a:lnTo>
                  <a:pt x="821" y="563"/>
                </a:lnTo>
                <a:lnTo>
                  <a:pt x="806" y="560"/>
                </a:lnTo>
                <a:lnTo>
                  <a:pt x="793" y="555"/>
                </a:lnTo>
                <a:lnTo>
                  <a:pt x="790" y="553"/>
                </a:lnTo>
                <a:lnTo>
                  <a:pt x="790" y="551"/>
                </a:lnTo>
                <a:lnTo>
                  <a:pt x="790" y="551"/>
                </a:lnTo>
                <a:lnTo>
                  <a:pt x="788" y="551"/>
                </a:lnTo>
                <a:lnTo>
                  <a:pt x="787" y="551"/>
                </a:lnTo>
                <a:lnTo>
                  <a:pt x="783" y="555"/>
                </a:lnTo>
                <a:lnTo>
                  <a:pt x="769" y="568"/>
                </a:lnTo>
                <a:lnTo>
                  <a:pt x="752" y="584"/>
                </a:lnTo>
                <a:lnTo>
                  <a:pt x="740" y="596"/>
                </a:lnTo>
                <a:lnTo>
                  <a:pt x="740" y="596"/>
                </a:lnTo>
                <a:close/>
                <a:moveTo>
                  <a:pt x="890" y="543"/>
                </a:moveTo>
                <a:lnTo>
                  <a:pt x="890" y="543"/>
                </a:lnTo>
                <a:lnTo>
                  <a:pt x="889" y="546"/>
                </a:lnTo>
                <a:lnTo>
                  <a:pt x="889" y="546"/>
                </a:lnTo>
                <a:lnTo>
                  <a:pt x="886" y="548"/>
                </a:lnTo>
                <a:lnTo>
                  <a:pt x="858" y="654"/>
                </a:lnTo>
                <a:lnTo>
                  <a:pt x="930" y="634"/>
                </a:lnTo>
                <a:lnTo>
                  <a:pt x="890" y="543"/>
                </a:lnTo>
                <a:close/>
              </a:path>
            </a:pathLst>
          </a:custGeom>
          <a:gradFill flip="none" rotWithShape="1">
            <a:gsLst>
              <a:gs pos="60000">
                <a:srgbClr val="FFC000"/>
              </a:gs>
              <a:gs pos="45000">
                <a:srgbClr val="FFFF00"/>
              </a:gs>
              <a:gs pos="30000">
                <a:srgbClr val="00B0F0"/>
              </a:gs>
              <a:gs pos="15000">
                <a:srgbClr val="00B050"/>
              </a:gs>
              <a:gs pos="0">
                <a:srgbClr val="FF0000"/>
              </a:gs>
              <a:gs pos="90000">
                <a:srgbClr val="FF0000"/>
              </a:gs>
              <a:gs pos="75000">
                <a:srgbClr val="7030A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1D7F33B-C712-434F-A1B6-887DCA1B2100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酔っ払いのシルエット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4966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pptxj25_酔っ払いのシルエット</dc:title>
  <dc:subject>pptxj25_酔っ払いのシルエット</dc:subject>
  <dc:creator>でじけろお</dc:creator>
  <cp:revision>1</cp:revision>
  <dcterms:created xsi:type="dcterms:W3CDTF">2018-05-20T00:31:01Z</dcterms:created>
  <dcterms:modified xsi:type="dcterms:W3CDTF">2022-04-17T03:40:38Z</dcterms:modified>
  <cp:version>1</cp:version>
</cp:coreProperties>
</file>