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8" r:id="rId2"/>
    <p:sldId id="36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4B147A2-ECF3-475A-91C6-A13EEEAA6AC0}"/>
              </a:ext>
            </a:extLst>
          </p:cNvPr>
          <p:cNvGrpSpPr/>
          <p:nvPr/>
        </p:nvGrpSpPr>
        <p:grpSpPr>
          <a:xfrm>
            <a:off x="933877" y="4075346"/>
            <a:ext cx="2095926" cy="2018379"/>
            <a:chOff x="2162175" y="5370513"/>
            <a:chExt cx="1544638" cy="1487488"/>
          </a:xfrm>
        </p:grpSpPr>
        <p:sp>
          <p:nvSpPr>
            <p:cNvPr id="6" name="Freeform 22">
              <a:extLst>
                <a:ext uri="{FF2B5EF4-FFF2-40B4-BE49-F238E27FC236}">
                  <a16:creationId xmlns:a16="http://schemas.microsoft.com/office/drawing/2014/main" id="{A9FD5D92-7C65-42A7-9234-FCB19A29AF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62175" y="5370513"/>
              <a:ext cx="1544638" cy="1487488"/>
            </a:xfrm>
            <a:custGeom>
              <a:avLst/>
              <a:gdLst>
                <a:gd name="T0" fmla="*/ 249 w 973"/>
                <a:gd name="T1" fmla="*/ 93 h 937"/>
                <a:gd name="T2" fmla="*/ 138 w 973"/>
                <a:gd name="T3" fmla="*/ 93 h 937"/>
                <a:gd name="T4" fmla="*/ 78 w 973"/>
                <a:gd name="T5" fmla="*/ 122 h 937"/>
                <a:gd name="T6" fmla="*/ 45 w 973"/>
                <a:gd name="T7" fmla="*/ 161 h 937"/>
                <a:gd name="T8" fmla="*/ 15 w 973"/>
                <a:gd name="T9" fmla="*/ 201 h 937"/>
                <a:gd name="T10" fmla="*/ 0 w 973"/>
                <a:gd name="T11" fmla="*/ 261 h 937"/>
                <a:gd name="T12" fmla="*/ 15 w 973"/>
                <a:gd name="T13" fmla="*/ 366 h 937"/>
                <a:gd name="T14" fmla="*/ 53 w 973"/>
                <a:gd name="T15" fmla="*/ 426 h 937"/>
                <a:gd name="T16" fmla="*/ 65 w 973"/>
                <a:gd name="T17" fmla="*/ 461 h 937"/>
                <a:gd name="T18" fmla="*/ 50 w 973"/>
                <a:gd name="T19" fmla="*/ 562 h 937"/>
                <a:gd name="T20" fmla="*/ 65 w 973"/>
                <a:gd name="T21" fmla="*/ 640 h 937"/>
                <a:gd name="T22" fmla="*/ 93 w 973"/>
                <a:gd name="T23" fmla="*/ 667 h 937"/>
                <a:gd name="T24" fmla="*/ 113 w 973"/>
                <a:gd name="T25" fmla="*/ 691 h 937"/>
                <a:gd name="T26" fmla="*/ 169 w 973"/>
                <a:gd name="T27" fmla="*/ 646 h 937"/>
                <a:gd name="T28" fmla="*/ 190 w 973"/>
                <a:gd name="T29" fmla="*/ 622 h 937"/>
                <a:gd name="T30" fmla="*/ 219 w 973"/>
                <a:gd name="T31" fmla="*/ 536 h 937"/>
                <a:gd name="T32" fmla="*/ 315 w 973"/>
                <a:gd name="T33" fmla="*/ 506 h 937"/>
                <a:gd name="T34" fmla="*/ 284 w 973"/>
                <a:gd name="T35" fmla="*/ 601 h 937"/>
                <a:gd name="T36" fmla="*/ 296 w 973"/>
                <a:gd name="T37" fmla="*/ 638 h 937"/>
                <a:gd name="T38" fmla="*/ 365 w 973"/>
                <a:gd name="T39" fmla="*/ 706 h 937"/>
                <a:gd name="T40" fmla="*/ 389 w 973"/>
                <a:gd name="T41" fmla="*/ 771 h 937"/>
                <a:gd name="T42" fmla="*/ 670 w 973"/>
                <a:gd name="T43" fmla="*/ 798 h 937"/>
                <a:gd name="T44" fmla="*/ 715 w 973"/>
                <a:gd name="T45" fmla="*/ 846 h 937"/>
                <a:gd name="T46" fmla="*/ 669 w 973"/>
                <a:gd name="T47" fmla="*/ 867 h 937"/>
                <a:gd name="T48" fmla="*/ 618 w 973"/>
                <a:gd name="T49" fmla="*/ 908 h 937"/>
                <a:gd name="T50" fmla="*/ 620 w 973"/>
                <a:gd name="T51" fmla="*/ 933 h 937"/>
                <a:gd name="T52" fmla="*/ 705 w 973"/>
                <a:gd name="T53" fmla="*/ 933 h 937"/>
                <a:gd name="T54" fmla="*/ 803 w 973"/>
                <a:gd name="T55" fmla="*/ 911 h 937"/>
                <a:gd name="T56" fmla="*/ 825 w 973"/>
                <a:gd name="T57" fmla="*/ 887 h 937"/>
                <a:gd name="T58" fmla="*/ 838 w 973"/>
                <a:gd name="T59" fmla="*/ 906 h 937"/>
                <a:gd name="T60" fmla="*/ 857 w 973"/>
                <a:gd name="T61" fmla="*/ 891 h 937"/>
                <a:gd name="T62" fmla="*/ 853 w 973"/>
                <a:gd name="T63" fmla="*/ 851 h 937"/>
                <a:gd name="T64" fmla="*/ 888 w 973"/>
                <a:gd name="T65" fmla="*/ 836 h 937"/>
                <a:gd name="T66" fmla="*/ 893 w 973"/>
                <a:gd name="T67" fmla="*/ 791 h 937"/>
                <a:gd name="T68" fmla="*/ 873 w 973"/>
                <a:gd name="T69" fmla="*/ 761 h 937"/>
                <a:gd name="T70" fmla="*/ 823 w 973"/>
                <a:gd name="T71" fmla="*/ 720 h 937"/>
                <a:gd name="T72" fmla="*/ 826 w 973"/>
                <a:gd name="T73" fmla="*/ 706 h 937"/>
                <a:gd name="T74" fmla="*/ 891 w 973"/>
                <a:gd name="T75" fmla="*/ 703 h 937"/>
                <a:gd name="T76" fmla="*/ 906 w 973"/>
                <a:gd name="T77" fmla="*/ 665 h 937"/>
                <a:gd name="T78" fmla="*/ 907 w 973"/>
                <a:gd name="T79" fmla="*/ 647 h 937"/>
                <a:gd name="T80" fmla="*/ 958 w 973"/>
                <a:gd name="T81" fmla="*/ 565 h 937"/>
                <a:gd name="T82" fmla="*/ 973 w 973"/>
                <a:gd name="T83" fmla="*/ 456 h 937"/>
                <a:gd name="T84" fmla="*/ 959 w 973"/>
                <a:gd name="T85" fmla="*/ 360 h 937"/>
                <a:gd name="T86" fmla="*/ 883 w 973"/>
                <a:gd name="T87" fmla="*/ 262 h 937"/>
                <a:gd name="T88" fmla="*/ 801 w 973"/>
                <a:gd name="T89" fmla="*/ 165 h 937"/>
                <a:gd name="T90" fmla="*/ 704 w 973"/>
                <a:gd name="T91" fmla="*/ 86 h 937"/>
                <a:gd name="T92" fmla="*/ 564 w 973"/>
                <a:gd name="T93" fmla="*/ 11 h 937"/>
                <a:gd name="T94" fmla="*/ 443 w 973"/>
                <a:gd name="T95" fmla="*/ 0 h 937"/>
                <a:gd name="T96" fmla="*/ 353 w 973"/>
                <a:gd name="T97" fmla="*/ 10 h 937"/>
                <a:gd name="T98" fmla="*/ 315 w 973"/>
                <a:gd name="T99" fmla="*/ 62 h 937"/>
                <a:gd name="T100" fmla="*/ 582 w 973"/>
                <a:gd name="T101" fmla="*/ 367 h 937"/>
                <a:gd name="T102" fmla="*/ 664 w 973"/>
                <a:gd name="T103" fmla="*/ 411 h 937"/>
                <a:gd name="T104" fmla="*/ 669 w 973"/>
                <a:gd name="T105" fmla="*/ 427 h 937"/>
                <a:gd name="T106" fmla="*/ 533 w 973"/>
                <a:gd name="T107" fmla="*/ 451 h 937"/>
                <a:gd name="T108" fmla="*/ 565 w 973"/>
                <a:gd name="T109" fmla="*/ 360 h 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3" h="937">
                  <a:moveTo>
                    <a:pt x="310" y="66"/>
                  </a:moveTo>
                  <a:lnTo>
                    <a:pt x="310" y="66"/>
                  </a:lnTo>
                  <a:lnTo>
                    <a:pt x="286" y="83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9" y="93"/>
                  </a:lnTo>
                  <a:lnTo>
                    <a:pt x="229" y="92"/>
                  </a:lnTo>
                  <a:lnTo>
                    <a:pt x="205" y="91"/>
                  </a:lnTo>
                  <a:lnTo>
                    <a:pt x="205" y="91"/>
                  </a:lnTo>
                  <a:lnTo>
                    <a:pt x="164" y="90"/>
                  </a:lnTo>
                  <a:lnTo>
                    <a:pt x="146" y="92"/>
                  </a:lnTo>
                  <a:lnTo>
                    <a:pt x="138" y="93"/>
                  </a:lnTo>
                  <a:lnTo>
                    <a:pt x="130" y="96"/>
                  </a:lnTo>
                  <a:lnTo>
                    <a:pt x="130" y="96"/>
                  </a:lnTo>
                  <a:lnTo>
                    <a:pt x="114" y="103"/>
                  </a:lnTo>
                  <a:lnTo>
                    <a:pt x="98" y="111"/>
                  </a:lnTo>
                  <a:lnTo>
                    <a:pt x="83" y="118"/>
                  </a:lnTo>
                  <a:lnTo>
                    <a:pt x="78" y="122"/>
                  </a:lnTo>
                  <a:lnTo>
                    <a:pt x="75" y="126"/>
                  </a:lnTo>
                  <a:lnTo>
                    <a:pt x="75" y="126"/>
                  </a:lnTo>
                  <a:lnTo>
                    <a:pt x="70" y="133"/>
                  </a:lnTo>
                  <a:lnTo>
                    <a:pt x="63" y="143"/>
                  </a:lnTo>
                  <a:lnTo>
                    <a:pt x="54" y="153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37" y="168"/>
                  </a:lnTo>
                  <a:lnTo>
                    <a:pt x="28" y="178"/>
                  </a:lnTo>
                  <a:lnTo>
                    <a:pt x="20" y="190"/>
                  </a:lnTo>
                  <a:lnTo>
                    <a:pt x="17" y="196"/>
                  </a:lnTo>
                  <a:lnTo>
                    <a:pt x="15" y="201"/>
                  </a:lnTo>
                  <a:lnTo>
                    <a:pt x="15" y="201"/>
                  </a:lnTo>
                  <a:lnTo>
                    <a:pt x="12" y="213"/>
                  </a:lnTo>
                  <a:lnTo>
                    <a:pt x="7" y="228"/>
                  </a:lnTo>
                  <a:lnTo>
                    <a:pt x="2" y="245"/>
                  </a:lnTo>
                  <a:lnTo>
                    <a:pt x="0" y="253"/>
                  </a:lnTo>
                  <a:lnTo>
                    <a:pt x="0" y="261"/>
                  </a:lnTo>
                  <a:lnTo>
                    <a:pt x="0" y="261"/>
                  </a:lnTo>
                  <a:lnTo>
                    <a:pt x="7" y="316"/>
                  </a:lnTo>
                  <a:lnTo>
                    <a:pt x="12" y="347"/>
                  </a:lnTo>
                  <a:lnTo>
                    <a:pt x="13" y="358"/>
                  </a:lnTo>
                  <a:lnTo>
                    <a:pt x="15" y="366"/>
                  </a:lnTo>
                  <a:lnTo>
                    <a:pt x="15" y="366"/>
                  </a:lnTo>
                  <a:lnTo>
                    <a:pt x="20" y="377"/>
                  </a:lnTo>
                  <a:lnTo>
                    <a:pt x="28" y="391"/>
                  </a:lnTo>
                  <a:lnTo>
                    <a:pt x="37" y="403"/>
                  </a:lnTo>
                  <a:lnTo>
                    <a:pt x="45" y="416"/>
                  </a:lnTo>
                  <a:lnTo>
                    <a:pt x="45" y="416"/>
                  </a:lnTo>
                  <a:lnTo>
                    <a:pt x="53" y="426"/>
                  </a:lnTo>
                  <a:lnTo>
                    <a:pt x="59" y="436"/>
                  </a:lnTo>
                  <a:lnTo>
                    <a:pt x="62" y="441"/>
                  </a:lnTo>
                  <a:lnTo>
                    <a:pt x="64" y="447"/>
                  </a:lnTo>
                  <a:lnTo>
                    <a:pt x="65" y="453"/>
                  </a:lnTo>
                  <a:lnTo>
                    <a:pt x="65" y="461"/>
                  </a:lnTo>
                  <a:lnTo>
                    <a:pt x="65" y="461"/>
                  </a:lnTo>
                  <a:lnTo>
                    <a:pt x="64" y="482"/>
                  </a:lnTo>
                  <a:lnTo>
                    <a:pt x="60" y="506"/>
                  </a:lnTo>
                  <a:lnTo>
                    <a:pt x="55" y="536"/>
                  </a:lnTo>
                  <a:lnTo>
                    <a:pt x="55" y="536"/>
                  </a:lnTo>
                  <a:lnTo>
                    <a:pt x="53" y="543"/>
                  </a:lnTo>
                  <a:lnTo>
                    <a:pt x="50" y="562"/>
                  </a:lnTo>
                  <a:lnTo>
                    <a:pt x="49" y="575"/>
                  </a:lnTo>
                  <a:lnTo>
                    <a:pt x="49" y="588"/>
                  </a:lnTo>
                  <a:lnTo>
                    <a:pt x="52" y="602"/>
                  </a:lnTo>
                  <a:lnTo>
                    <a:pt x="55" y="616"/>
                  </a:lnTo>
                  <a:lnTo>
                    <a:pt x="55" y="616"/>
                  </a:lnTo>
                  <a:lnTo>
                    <a:pt x="65" y="640"/>
                  </a:lnTo>
                  <a:lnTo>
                    <a:pt x="72" y="657"/>
                  </a:lnTo>
                  <a:lnTo>
                    <a:pt x="75" y="671"/>
                  </a:lnTo>
                  <a:lnTo>
                    <a:pt x="80" y="641"/>
                  </a:lnTo>
                  <a:lnTo>
                    <a:pt x="80" y="641"/>
                  </a:lnTo>
                  <a:lnTo>
                    <a:pt x="86" y="656"/>
                  </a:lnTo>
                  <a:lnTo>
                    <a:pt x="93" y="667"/>
                  </a:lnTo>
                  <a:lnTo>
                    <a:pt x="96" y="672"/>
                  </a:lnTo>
                  <a:lnTo>
                    <a:pt x="100" y="676"/>
                  </a:lnTo>
                  <a:lnTo>
                    <a:pt x="100" y="676"/>
                  </a:lnTo>
                  <a:lnTo>
                    <a:pt x="104" y="678"/>
                  </a:lnTo>
                  <a:lnTo>
                    <a:pt x="106" y="682"/>
                  </a:lnTo>
                  <a:lnTo>
                    <a:pt x="113" y="691"/>
                  </a:lnTo>
                  <a:lnTo>
                    <a:pt x="120" y="706"/>
                  </a:lnTo>
                  <a:lnTo>
                    <a:pt x="140" y="651"/>
                  </a:lnTo>
                  <a:lnTo>
                    <a:pt x="150" y="676"/>
                  </a:lnTo>
                  <a:lnTo>
                    <a:pt x="150" y="676"/>
                  </a:lnTo>
                  <a:lnTo>
                    <a:pt x="161" y="658"/>
                  </a:lnTo>
                  <a:lnTo>
                    <a:pt x="169" y="646"/>
                  </a:lnTo>
                  <a:lnTo>
                    <a:pt x="173" y="642"/>
                  </a:lnTo>
                  <a:lnTo>
                    <a:pt x="175" y="641"/>
                  </a:lnTo>
                  <a:lnTo>
                    <a:pt x="175" y="641"/>
                  </a:lnTo>
                  <a:lnTo>
                    <a:pt x="178" y="640"/>
                  </a:lnTo>
                  <a:lnTo>
                    <a:pt x="181" y="635"/>
                  </a:lnTo>
                  <a:lnTo>
                    <a:pt x="190" y="622"/>
                  </a:lnTo>
                  <a:lnTo>
                    <a:pt x="205" y="601"/>
                  </a:lnTo>
                  <a:lnTo>
                    <a:pt x="205" y="601"/>
                  </a:lnTo>
                  <a:lnTo>
                    <a:pt x="206" y="597"/>
                  </a:lnTo>
                  <a:lnTo>
                    <a:pt x="209" y="588"/>
                  </a:lnTo>
                  <a:lnTo>
                    <a:pt x="214" y="563"/>
                  </a:lnTo>
                  <a:lnTo>
                    <a:pt x="219" y="536"/>
                  </a:lnTo>
                  <a:lnTo>
                    <a:pt x="220" y="516"/>
                  </a:lnTo>
                  <a:lnTo>
                    <a:pt x="220" y="516"/>
                  </a:lnTo>
                  <a:lnTo>
                    <a:pt x="217" y="466"/>
                  </a:lnTo>
                  <a:lnTo>
                    <a:pt x="215" y="431"/>
                  </a:lnTo>
                  <a:lnTo>
                    <a:pt x="315" y="506"/>
                  </a:lnTo>
                  <a:lnTo>
                    <a:pt x="315" y="506"/>
                  </a:lnTo>
                  <a:lnTo>
                    <a:pt x="305" y="531"/>
                  </a:lnTo>
                  <a:lnTo>
                    <a:pt x="296" y="553"/>
                  </a:lnTo>
                  <a:lnTo>
                    <a:pt x="290" y="571"/>
                  </a:lnTo>
                  <a:lnTo>
                    <a:pt x="290" y="571"/>
                  </a:lnTo>
                  <a:lnTo>
                    <a:pt x="286" y="586"/>
                  </a:lnTo>
                  <a:lnTo>
                    <a:pt x="284" y="601"/>
                  </a:lnTo>
                  <a:lnTo>
                    <a:pt x="284" y="608"/>
                  </a:lnTo>
                  <a:lnTo>
                    <a:pt x="285" y="616"/>
                  </a:lnTo>
                  <a:lnTo>
                    <a:pt x="286" y="623"/>
                  </a:lnTo>
                  <a:lnTo>
                    <a:pt x="290" y="631"/>
                  </a:lnTo>
                  <a:lnTo>
                    <a:pt x="290" y="631"/>
                  </a:lnTo>
                  <a:lnTo>
                    <a:pt x="296" y="638"/>
                  </a:lnTo>
                  <a:lnTo>
                    <a:pt x="305" y="647"/>
                  </a:lnTo>
                  <a:lnTo>
                    <a:pt x="326" y="666"/>
                  </a:lnTo>
                  <a:lnTo>
                    <a:pt x="348" y="686"/>
                  </a:lnTo>
                  <a:lnTo>
                    <a:pt x="357" y="696"/>
                  </a:lnTo>
                  <a:lnTo>
                    <a:pt x="365" y="706"/>
                  </a:lnTo>
                  <a:lnTo>
                    <a:pt x="365" y="706"/>
                  </a:lnTo>
                  <a:lnTo>
                    <a:pt x="370" y="716"/>
                  </a:lnTo>
                  <a:lnTo>
                    <a:pt x="373" y="726"/>
                  </a:lnTo>
                  <a:lnTo>
                    <a:pt x="380" y="747"/>
                  </a:lnTo>
                  <a:lnTo>
                    <a:pt x="385" y="763"/>
                  </a:lnTo>
                  <a:lnTo>
                    <a:pt x="387" y="768"/>
                  </a:lnTo>
                  <a:lnTo>
                    <a:pt x="389" y="771"/>
                  </a:lnTo>
                  <a:lnTo>
                    <a:pt x="389" y="771"/>
                  </a:lnTo>
                  <a:lnTo>
                    <a:pt x="431" y="771"/>
                  </a:lnTo>
                  <a:lnTo>
                    <a:pt x="515" y="768"/>
                  </a:lnTo>
                  <a:lnTo>
                    <a:pt x="634" y="766"/>
                  </a:lnTo>
                  <a:lnTo>
                    <a:pt x="634" y="766"/>
                  </a:lnTo>
                  <a:lnTo>
                    <a:pt x="670" y="798"/>
                  </a:lnTo>
                  <a:lnTo>
                    <a:pt x="697" y="823"/>
                  </a:lnTo>
                  <a:lnTo>
                    <a:pt x="707" y="833"/>
                  </a:lnTo>
                  <a:lnTo>
                    <a:pt x="714" y="841"/>
                  </a:lnTo>
                  <a:lnTo>
                    <a:pt x="714" y="841"/>
                  </a:lnTo>
                  <a:lnTo>
                    <a:pt x="715" y="843"/>
                  </a:lnTo>
                  <a:lnTo>
                    <a:pt x="715" y="846"/>
                  </a:lnTo>
                  <a:lnTo>
                    <a:pt x="714" y="848"/>
                  </a:lnTo>
                  <a:lnTo>
                    <a:pt x="711" y="850"/>
                  </a:lnTo>
                  <a:lnTo>
                    <a:pt x="705" y="855"/>
                  </a:lnTo>
                  <a:lnTo>
                    <a:pt x="696" y="857"/>
                  </a:lnTo>
                  <a:lnTo>
                    <a:pt x="676" y="865"/>
                  </a:lnTo>
                  <a:lnTo>
                    <a:pt x="669" y="867"/>
                  </a:lnTo>
                  <a:lnTo>
                    <a:pt x="664" y="871"/>
                  </a:lnTo>
                  <a:lnTo>
                    <a:pt x="664" y="871"/>
                  </a:lnTo>
                  <a:lnTo>
                    <a:pt x="648" y="883"/>
                  </a:lnTo>
                  <a:lnTo>
                    <a:pt x="635" y="893"/>
                  </a:lnTo>
                  <a:lnTo>
                    <a:pt x="623" y="903"/>
                  </a:lnTo>
                  <a:lnTo>
                    <a:pt x="618" y="908"/>
                  </a:lnTo>
                  <a:lnTo>
                    <a:pt x="614" y="913"/>
                  </a:lnTo>
                  <a:lnTo>
                    <a:pt x="611" y="918"/>
                  </a:lnTo>
                  <a:lnTo>
                    <a:pt x="610" y="923"/>
                  </a:lnTo>
                  <a:lnTo>
                    <a:pt x="611" y="927"/>
                  </a:lnTo>
                  <a:lnTo>
                    <a:pt x="614" y="931"/>
                  </a:lnTo>
                  <a:lnTo>
                    <a:pt x="620" y="933"/>
                  </a:lnTo>
                  <a:lnTo>
                    <a:pt x="629" y="936"/>
                  </a:lnTo>
                  <a:lnTo>
                    <a:pt x="629" y="936"/>
                  </a:lnTo>
                  <a:lnTo>
                    <a:pt x="640" y="937"/>
                  </a:lnTo>
                  <a:lnTo>
                    <a:pt x="651" y="937"/>
                  </a:lnTo>
                  <a:lnTo>
                    <a:pt x="678" y="936"/>
                  </a:lnTo>
                  <a:lnTo>
                    <a:pt x="705" y="933"/>
                  </a:lnTo>
                  <a:lnTo>
                    <a:pt x="732" y="930"/>
                  </a:lnTo>
                  <a:lnTo>
                    <a:pt x="777" y="920"/>
                  </a:lnTo>
                  <a:lnTo>
                    <a:pt x="798" y="916"/>
                  </a:lnTo>
                  <a:lnTo>
                    <a:pt x="798" y="916"/>
                  </a:lnTo>
                  <a:lnTo>
                    <a:pt x="801" y="915"/>
                  </a:lnTo>
                  <a:lnTo>
                    <a:pt x="803" y="911"/>
                  </a:lnTo>
                  <a:lnTo>
                    <a:pt x="811" y="901"/>
                  </a:lnTo>
                  <a:lnTo>
                    <a:pt x="818" y="890"/>
                  </a:lnTo>
                  <a:lnTo>
                    <a:pt x="821" y="887"/>
                  </a:lnTo>
                  <a:lnTo>
                    <a:pt x="823" y="886"/>
                  </a:lnTo>
                  <a:lnTo>
                    <a:pt x="823" y="886"/>
                  </a:lnTo>
                  <a:lnTo>
                    <a:pt x="825" y="887"/>
                  </a:lnTo>
                  <a:lnTo>
                    <a:pt x="826" y="890"/>
                  </a:lnTo>
                  <a:lnTo>
                    <a:pt x="827" y="897"/>
                  </a:lnTo>
                  <a:lnTo>
                    <a:pt x="828" y="901"/>
                  </a:lnTo>
                  <a:lnTo>
                    <a:pt x="831" y="905"/>
                  </a:lnTo>
                  <a:lnTo>
                    <a:pt x="833" y="906"/>
                  </a:lnTo>
                  <a:lnTo>
                    <a:pt x="838" y="906"/>
                  </a:lnTo>
                  <a:lnTo>
                    <a:pt x="838" y="906"/>
                  </a:lnTo>
                  <a:lnTo>
                    <a:pt x="848" y="903"/>
                  </a:lnTo>
                  <a:lnTo>
                    <a:pt x="851" y="901"/>
                  </a:lnTo>
                  <a:lnTo>
                    <a:pt x="855" y="898"/>
                  </a:lnTo>
                  <a:lnTo>
                    <a:pt x="856" y="895"/>
                  </a:lnTo>
                  <a:lnTo>
                    <a:pt x="857" y="891"/>
                  </a:lnTo>
                  <a:lnTo>
                    <a:pt x="858" y="881"/>
                  </a:lnTo>
                  <a:lnTo>
                    <a:pt x="858" y="881"/>
                  </a:lnTo>
                  <a:lnTo>
                    <a:pt x="857" y="870"/>
                  </a:lnTo>
                  <a:lnTo>
                    <a:pt x="856" y="860"/>
                  </a:lnTo>
                  <a:lnTo>
                    <a:pt x="853" y="851"/>
                  </a:lnTo>
                  <a:lnTo>
                    <a:pt x="853" y="851"/>
                  </a:lnTo>
                  <a:lnTo>
                    <a:pt x="857" y="850"/>
                  </a:lnTo>
                  <a:lnTo>
                    <a:pt x="867" y="847"/>
                  </a:lnTo>
                  <a:lnTo>
                    <a:pt x="878" y="843"/>
                  </a:lnTo>
                  <a:lnTo>
                    <a:pt x="885" y="840"/>
                  </a:lnTo>
                  <a:lnTo>
                    <a:pt x="888" y="836"/>
                  </a:lnTo>
                  <a:lnTo>
                    <a:pt x="888" y="836"/>
                  </a:lnTo>
                  <a:lnTo>
                    <a:pt x="892" y="831"/>
                  </a:lnTo>
                  <a:lnTo>
                    <a:pt x="895" y="826"/>
                  </a:lnTo>
                  <a:lnTo>
                    <a:pt x="896" y="820"/>
                  </a:lnTo>
                  <a:lnTo>
                    <a:pt x="897" y="815"/>
                  </a:lnTo>
                  <a:lnTo>
                    <a:pt x="896" y="802"/>
                  </a:lnTo>
                  <a:lnTo>
                    <a:pt x="893" y="791"/>
                  </a:lnTo>
                  <a:lnTo>
                    <a:pt x="893" y="791"/>
                  </a:lnTo>
                  <a:lnTo>
                    <a:pt x="890" y="781"/>
                  </a:lnTo>
                  <a:lnTo>
                    <a:pt x="886" y="772"/>
                  </a:lnTo>
                  <a:lnTo>
                    <a:pt x="880" y="766"/>
                  </a:lnTo>
                  <a:lnTo>
                    <a:pt x="873" y="761"/>
                  </a:lnTo>
                  <a:lnTo>
                    <a:pt x="873" y="761"/>
                  </a:lnTo>
                  <a:lnTo>
                    <a:pt x="858" y="752"/>
                  </a:lnTo>
                  <a:lnTo>
                    <a:pt x="850" y="747"/>
                  </a:lnTo>
                  <a:lnTo>
                    <a:pt x="843" y="741"/>
                  </a:lnTo>
                  <a:lnTo>
                    <a:pt x="843" y="741"/>
                  </a:lnTo>
                  <a:lnTo>
                    <a:pt x="830" y="727"/>
                  </a:lnTo>
                  <a:lnTo>
                    <a:pt x="823" y="720"/>
                  </a:lnTo>
                  <a:lnTo>
                    <a:pt x="818" y="711"/>
                  </a:lnTo>
                  <a:lnTo>
                    <a:pt x="818" y="711"/>
                  </a:lnTo>
                  <a:lnTo>
                    <a:pt x="818" y="708"/>
                  </a:lnTo>
                  <a:lnTo>
                    <a:pt x="820" y="707"/>
                  </a:lnTo>
                  <a:lnTo>
                    <a:pt x="822" y="706"/>
                  </a:lnTo>
                  <a:lnTo>
                    <a:pt x="826" y="706"/>
                  </a:lnTo>
                  <a:lnTo>
                    <a:pt x="836" y="705"/>
                  </a:lnTo>
                  <a:lnTo>
                    <a:pt x="850" y="705"/>
                  </a:lnTo>
                  <a:lnTo>
                    <a:pt x="863" y="706"/>
                  </a:lnTo>
                  <a:lnTo>
                    <a:pt x="876" y="706"/>
                  </a:lnTo>
                  <a:lnTo>
                    <a:pt x="887" y="705"/>
                  </a:lnTo>
                  <a:lnTo>
                    <a:pt x="891" y="703"/>
                  </a:lnTo>
                  <a:lnTo>
                    <a:pt x="893" y="701"/>
                  </a:lnTo>
                  <a:lnTo>
                    <a:pt x="893" y="701"/>
                  </a:lnTo>
                  <a:lnTo>
                    <a:pt x="897" y="696"/>
                  </a:lnTo>
                  <a:lnTo>
                    <a:pt x="899" y="691"/>
                  </a:lnTo>
                  <a:lnTo>
                    <a:pt x="903" y="678"/>
                  </a:lnTo>
                  <a:lnTo>
                    <a:pt x="906" y="665"/>
                  </a:lnTo>
                  <a:lnTo>
                    <a:pt x="908" y="651"/>
                  </a:lnTo>
                  <a:lnTo>
                    <a:pt x="908" y="651"/>
                  </a:lnTo>
                  <a:lnTo>
                    <a:pt x="909" y="646"/>
                  </a:lnTo>
                  <a:lnTo>
                    <a:pt x="908" y="646"/>
                  </a:lnTo>
                  <a:lnTo>
                    <a:pt x="907" y="647"/>
                  </a:lnTo>
                  <a:lnTo>
                    <a:pt x="907" y="647"/>
                  </a:lnTo>
                  <a:lnTo>
                    <a:pt x="911" y="641"/>
                  </a:lnTo>
                  <a:lnTo>
                    <a:pt x="928" y="611"/>
                  </a:lnTo>
                  <a:lnTo>
                    <a:pt x="928" y="611"/>
                  </a:lnTo>
                  <a:lnTo>
                    <a:pt x="941" y="591"/>
                  </a:lnTo>
                  <a:lnTo>
                    <a:pt x="949" y="576"/>
                  </a:lnTo>
                  <a:lnTo>
                    <a:pt x="958" y="565"/>
                  </a:lnTo>
                  <a:lnTo>
                    <a:pt x="964" y="552"/>
                  </a:lnTo>
                  <a:lnTo>
                    <a:pt x="968" y="537"/>
                  </a:lnTo>
                  <a:lnTo>
                    <a:pt x="971" y="518"/>
                  </a:lnTo>
                  <a:lnTo>
                    <a:pt x="973" y="492"/>
                  </a:lnTo>
                  <a:lnTo>
                    <a:pt x="973" y="456"/>
                  </a:lnTo>
                  <a:lnTo>
                    <a:pt x="973" y="456"/>
                  </a:lnTo>
                  <a:lnTo>
                    <a:pt x="973" y="436"/>
                  </a:lnTo>
                  <a:lnTo>
                    <a:pt x="971" y="417"/>
                  </a:lnTo>
                  <a:lnTo>
                    <a:pt x="969" y="401"/>
                  </a:lnTo>
                  <a:lnTo>
                    <a:pt x="966" y="386"/>
                  </a:lnTo>
                  <a:lnTo>
                    <a:pt x="963" y="372"/>
                  </a:lnTo>
                  <a:lnTo>
                    <a:pt x="959" y="360"/>
                  </a:lnTo>
                  <a:lnTo>
                    <a:pt x="951" y="340"/>
                  </a:lnTo>
                  <a:lnTo>
                    <a:pt x="942" y="323"/>
                  </a:lnTo>
                  <a:lnTo>
                    <a:pt x="936" y="313"/>
                  </a:lnTo>
                  <a:lnTo>
                    <a:pt x="928" y="306"/>
                  </a:lnTo>
                  <a:lnTo>
                    <a:pt x="928" y="306"/>
                  </a:lnTo>
                  <a:lnTo>
                    <a:pt x="883" y="262"/>
                  </a:lnTo>
                  <a:lnTo>
                    <a:pt x="848" y="225"/>
                  </a:lnTo>
                  <a:lnTo>
                    <a:pt x="835" y="208"/>
                  </a:lnTo>
                  <a:lnTo>
                    <a:pt x="823" y="196"/>
                  </a:lnTo>
                  <a:lnTo>
                    <a:pt x="823" y="196"/>
                  </a:lnTo>
                  <a:lnTo>
                    <a:pt x="808" y="175"/>
                  </a:lnTo>
                  <a:lnTo>
                    <a:pt x="801" y="165"/>
                  </a:lnTo>
                  <a:lnTo>
                    <a:pt x="791" y="152"/>
                  </a:lnTo>
                  <a:lnTo>
                    <a:pt x="777" y="140"/>
                  </a:lnTo>
                  <a:lnTo>
                    <a:pt x="759" y="125"/>
                  </a:lnTo>
                  <a:lnTo>
                    <a:pt x="735" y="107"/>
                  </a:lnTo>
                  <a:lnTo>
                    <a:pt x="704" y="86"/>
                  </a:lnTo>
                  <a:lnTo>
                    <a:pt x="704" y="86"/>
                  </a:lnTo>
                  <a:lnTo>
                    <a:pt x="646" y="50"/>
                  </a:lnTo>
                  <a:lnTo>
                    <a:pt x="610" y="27"/>
                  </a:lnTo>
                  <a:lnTo>
                    <a:pt x="596" y="21"/>
                  </a:lnTo>
                  <a:lnTo>
                    <a:pt x="585" y="16"/>
                  </a:lnTo>
                  <a:lnTo>
                    <a:pt x="574" y="12"/>
                  </a:lnTo>
                  <a:lnTo>
                    <a:pt x="564" y="11"/>
                  </a:lnTo>
                  <a:lnTo>
                    <a:pt x="564" y="11"/>
                  </a:lnTo>
                  <a:lnTo>
                    <a:pt x="535" y="7"/>
                  </a:lnTo>
                  <a:lnTo>
                    <a:pt x="498" y="2"/>
                  </a:lnTo>
                  <a:lnTo>
                    <a:pt x="478" y="0"/>
                  </a:lnTo>
                  <a:lnTo>
                    <a:pt x="459" y="0"/>
                  </a:lnTo>
                  <a:lnTo>
                    <a:pt x="443" y="0"/>
                  </a:lnTo>
                  <a:lnTo>
                    <a:pt x="429" y="1"/>
                  </a:lnTo>
                  <a:lnTo>
                    <a:pt x="429" y="1"/>
                  </a:lnTo>
                  <a:lnTo>
                    <a:pt x="404" y="5"/>
                  </a:lnTo>
                  <a:lnTo>
                    <a:pt x="380" y="7"/>
                  </a:lnTo>
                  <a:lnTo>
                    <a:pt x="360" y="9"/>
                  </a:lnTo>
                  <a:lnTo>
                    <a:pt x="353" y="10"/>
                  </a:lnTo>
                  <a:lnTo>
                    <a:pt x="350" y="11"/>
                  </a:lnTo>
                  <a:lnTo>
                    <a:pt x="350" y="11"/>
                  </a:lnTo>
                  <a:lnTo>
                    <a:pt x="342" y="20"/>
                  </a:lnTo>
                  <a:lnTo>
                    <a:pt x="332" y="37"/>
                  </a:lnTo>
                  <a:lnTo>
                    <a:pt x="320" y="55"/>
                  </a:lnTo>
                  <a:lnTo>
                    <a:pt x="315" y="62"/>
                  </a:lnTo>
                  <a:lnTo>
                    <a:pt x="310" y="66"/>
                  </a:lnTo>
                  <a:lnTo>
                    <a:pt x="310" y="66"/>
                  </a:lnTo>
                  <a:close/>
                  <a:moveTo>
                    <a:pt x="565" y="360"/>
                  </a:moveTo>
                  <a:lnTo>
                    <a:pt x="565" y="360"/>
                  </a:lnTo>
                  <a:lnTo>
                    <a:pt x="570" y="362"/>
                  </a:lnTo>
                  <a:lnTo>
                    <a:pt x="582" y="367"/>
                  </a:lnTo>
                  <a:lnTo>
                    <a:pt x="615" y="382"/>
                  </a:lnTo>
                  <a:lnTo>
                    <a:pt x="633" y="391"/>
                  </a:lnTo>
                  <a:lnTo>
                    <a:pt x="649" y="398"/>
                  </a:lnTo>
                  <a:lnTo>
                    <a:pt x="660" y="406"/>
                  </a:lnTo>
                  <a:lnTo>
                    <a:pt x="663" y="408"/>
                  </a:lnTo>
                  <a:lnTo>
                    <a:pt x="664" y="411"/>
                  </a:lnTo>
                  <a:lnTo>
                    <a:pt x="664" y="411"/>
                  </a:lnTo>
                  <a:lnTo>
                    <a:pt x="665" y="415"/>
                  </a:lnTo>
                  <a:lnTo>
                    <a:pt x="666" y="418"/>
                  </a:lnTo>
                  <a:lnTo>
                    <a:pt x="669" y="423"/>
                  </a:lnTo>
                  <a:lnTo>
                    <a:pt x="670" y="426"/>
                  </a:lnTo>
                  <a:lnTo>
                    <a:pt x="669" y="427"/>
                  </a:lnTo>
                  <a:lnTo>
                    <a:pt x="665" y="430"/>
                  </a:lnTo>
                  <a:lnTo>
                    <a:pt x="659" y="431"/>
                  </a:lnTo>
                  <a:lnTo>
                    <a:pt x="659" y="431"/>
                  </a:lnTo>
                  <a:lnTo>
                    <a:pt x="630" y="436"/>
                  </a:lnTo>
                  <a:lnTo>
                    <a:pt x="588" y="442"/>
                  </a:lnTo>
                  <a:lnTo>
                    <a:pt x="533" y="451"/>
                  </a:lnTo>
                  <a:lnTo>
                    <a:pt x="533" y="451"/>
                  </a:lnTo>
                  <a:lnTo>
                    <a:pt x="549" y="403"/>
                  </a:lnTo>
                  <a:lnTo>
                    <a:pt x="560" y="372"/>
                  </a:lnTo>
                  <a:lnTo>
                    <a:pt x="564" y="362"/>
                  </a:lnTo>
                  <a:lnTo>
                    <a:pt x="565" y="360"/>
                  </a:lnTo>
                  <a:lnTo>
                    <a:pt x="565" y="3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23">
              <a:extLst>
                <a:ext uri="{FF2B5EF4-FFF2-40B4-BE49-F238E27FC236}">
                  <a16:creationId xmlns:a16="http://schemas.microsoft.com/office/drawing/2014/main" id="{3CAE0CB6-0C8D-4822-B830-9398129F5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0275" y="5605463"/>
              <a:ext cx="295275" cy="322263"/>
            </a:xfrm>
            <a:custGeom>
              <a:avLst/>
              <a:gdLst>
                <a:gd name="T0" fmla="*/ 116 w 186"/>
                <a:gd name="T1" fmla="*/ 198 h 203"/>
                <a:gd name="T2" fmla="*/ 124 w 186"/>
                <a:gd name="T3" fmla="*/ 177 h 203"/>
                <a:gd name="T4" fmla="*/ 131 w 186"/>
                <a:gd name="T5" fmla="*/ 168 h 203"/>
                <a:gd name="T6" fmla="*/ 176 w 186"/>
                <a:gd name="T7" fmla="*/ 143 h 203"/>
                <a:gd name="T8" fmla="*/ 186 w 186"/>
                <a:gd name="T9" fmla="*/ 124 h 203"/>
                <a:gd name="T10" fmla="*/ 186 w 186"/>
                <a:gd name="T11" fmla="*/ 89 h 203"/>
                <a:gd name="T12" fmla="*/ 181 w 186"/>
                <a:gd name="T13" fmla="*/ 58 h 203"/>
                <a:gd name="T14" fmla="*/ 165 w 186"/>
                <a:gd name="T15" fmla="*/ 10 h 203"/>
                <a:gd name="T16" fmla="*/ 157 w 186"/>
                <a:gd name="T17" fmla="*/ 2 h 203"/>
                <a:gd name="T18" fmla="*/ 154 w 186"/>
                <a:gd name="T19" fmla="*/ 8 h 203"/>
                <a:gd name="T20" fmla="*/ 151 w 186"/>
                <a:gd name="T21" fmla="*/ 28 h 203"/>
                <a:gd name="T22" fmla="*/ 159 w 186"/>
                <a:gd name="T23" fmla="*/ 52 h 203"/>
                <a:gd name="T24" fmla="*/ 160 w 186"/>
                <a:gd name="T25" fmla="*/ 65 h 203"/>
                <a:gd name="T26" fmla="*/ 147 w 186"/>
                <a:gd name="T27" fmla="*/ 70 h 203"/>
                <a:gd name="T28" fmla="*/ 131 w 186"/>
                <a:gd name="T29" fmla="*/ 68 h 203"/>
                <a:gd name="T30" fmla="*/ 120 w 186"/>
                <a:gd name="T31" fmla="*/ 67 h 203"/>
                <a:gd name="T32" fmla="*/ 111 w 186"/>
                <a:gd name="T33" fmla="*/ 58 h 203"/>
                <a:gd name="T34" fmla="*/ 91 w 186"/>
                <a:gd name="T35" fmla="*/ 24 h 203"/>
                <a:gd name="T36" fmla="*/ 75 w 186"/>
                <a:gd name="T37" fmla="*/ 5 h 203"/>
                <a:gd name="T38" fmla="*/ 67 w 186"/>
                <a:gd name="T39" fmla="*/ 0 h 203"/>
                <a:gd name="T40" fmla="*/ 64 w 186"/>
                <a:gd name="T41" fmla="*/ 7 h 203"/>
                <a:gd name="T42" fmla="*/ 66 w 186"/>
                <a:gd name="T43" fmla="*/ 28 h 203"/>
                <a:gd name="T44" fmla="*/ 74 w 186"/>
                <a:gd name="T45" fmla="*/ 44 h 203"/>
                <a:gd name="T46" fmla="*/ 89 w 186"/>
                <a:gd name="T47" fmla="*/ 72 h 203"/>
                <a:gd name="T48" fmla="*/ 86 w 186"/>
                <a:gd name="T49" fmla="*/ 73 h 203"/>
                <a:gd name="T50" fmla="*/ 71 w 186"/>
                <a:gd name="T51" fmla="*/ 68 h 203"/>
                <a:gd name="T52" fmla="*/ 60 w 186"/>
                <a:gd name="T53" fmla="*/ 53 h 203"/>
                <a:gd name="T54" fmla="*/ 44 w 186"/>
                <a:gd name="T55" fmla="*/ 30 h 203"/>
                <a:gd name="T56" fmla="*/ 36 w 186"/>
                <a:gd name="T57" fmla="*/ 28 h 203"/>
                <a:gd name="T58" fmla="*/ 26 w 186"/>
                <a:gd name="T59" fmla="*/ 33 h 203"/>
                <a:gd name="T60" fmla="*/ 28 w 186"/>
                <a:gd name="T61" fmla="*/ 43 h 203"/>
                <a:gd name="T62" fmla="*/ 48 w 186"/>
                <a:gd name="T63" fmla="*/ 79 h 203"/>
                <a:gd name="T64" fmla="*/ 53 w 186"/>
                <a:gd name="T65" fmla="*/ 93 h 203"/>
                <a:gd name="T66" fmla="*/ 55 w 186"/>
                <a:gd name="T67" fmla="*/ 100 h 203"/>
                <a:gd name="T68" fmla="*/ 35 w 186"/>
                <a:gd name="T69" fmla="*/ 85 h 203"/>
                <a:gd name="T70" fmla="*/ 16 w 186"/>
                <a:gd name="T71" fmla="*/ 68 h 203"/>
                <a:gd name="T72" fmla="*/ 8 w 186"/>
                <a:gd name="T73" fmla="*/ 62 h 203"/>
                <a:gd name="T74" fmla="*/ 1 w 186"/>
                <a:gd name="T75" fmla="*/ 70 h 203"/>
                <a:gd name="T76" fmla="*/ 1 w 186"/>
                <a:gd name="T77" fmla="*/ 78 h 203"/>
                <a:gd name="T78" fmla="*/ 16 w 186"/>
                <a:gd name="T79" fmla="*/ 103 h 203"/>
                <a:gd name="T80" fmla="*/ 26 w 186"/>
                <a:gd name="T81" fmla="*/ 118 h 203"/>
                <a:gd name="T82" fmla="*/ 15 w 186"/>
                <a:gd name="T83" fmla="*/ 117 h 203"/>
                <a:gd name="T84" fmla="*/ 6 w 186"/>
                <a:gd name="T85" fmla="*/ 120 h 203"/>
                <a:gd name="T86" fmla="*/ 13 w 186"/>
                <a:gd name="T87" fmla="*/ 130 h 203"/>
                <a:gd name="T88" fmla="*/ 41 w 186"/>
                <a:gd name="T89" fmla="*/ 153 h 203"/>
                <a:gd name="T90" fmla="*/ 56 w 186"/>
                <a:gd name="T91" fmla="*/ 165 h 203"/>
                <a:gd name="T92" fmla="*/ 71 w 186"/>
                <a:gd name="T93" fmla="*/ 17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6" h="203">
                  <a:moveTo>
                    <a:pt x="116" y="203"/>
                  </a:moveTo>
                  <a:lnTo>
                    <a:pt x="116" y="203"/>
                  </a:lnTo>
                  <a:lnTo>
                    <a:pt x="116" y="198"/>
                  </a:lnTo>
                  <a:lnTo>
                    <a:pt x="119" y="188"/>
                  </a:lnTo>
                  <a:lnTo>
                    <a:pt x="121" y="182"/>
                  </a:lnTo>
                  <a:lnTo>
                    <a:pt x="124" y="177"/>
                  </a:lnTo>
                  <a:lnTo>
                    <a:pt x="127" y="172"/>
                  </a:lnTo>
                  <a:lnTo>
                    <a:pt x="131" y="168"/>
                  </a:lnTo>
                  <a:lnTo>
                    <a:pt x="131" y="168"/>
                  </a:lnTo>
                  <a:lnTo>
                    <a:pt x="156" y="154"/>
                  </a:lnTo>
                  <a:lnTo>
                    <a:pt x="176" y="143"/>
                  </a:lnTo>
                  <a:lnTo>
                    <a:pt x="176" y="143"/>
                  </a:lnTo>
                  <a:lnTo>
                    <a:pt x="180" y="139"/>
                  </a:lnTo>
                  <a:lnTo>
                    <a:pt x="183" y="133"/>
                  </a:lnTo>
                  <a:lnTo>
                    <a:pt x="186" y="124"/>
                  </a:lnTo>
                  <a:lnTo>
                    <a:pt x="186" y="113"/>
                  </a:lnTo>
                  <a:lnTo>
                    <a:pt x="186" y="113"/>
                  </a:lnTo>
                  <a:lnTo>
                    <a:pt x="186" y="89"/>
                  </a:lnTo>
                  <a:lnTo>
                    <a:pt x="185" y="75"/>
                  </a:lnTo>
                  <a:lnTo>
                    <a:pt x="181" y="58"/>
                  </a:lnTo>
                  <a:lnTo>
                    <a:pt x="181" y="58"/>
                  </a:lnTo>
                  <a:lnTo>
                    <a:pt x="175" y="38"/>
                  </a:lnTo>
                  <a:lnTo>
                    <a:pt x="167" y="19"/>
                  </a:lnTo>
                  <a:lnTo>
                    <a:pt x="165" y="10"/>
                  </a:lnTo>
                  <a:lnTo>
                    <a:pt x="161" y="5"/>
                  </a:lnTo>
                  <a:lnTo>
                    <a:pt x="159" y="3"/>
                  </a:lnTo>
                  <a:lnTo>
                    <a:pt x="157" y="2"/>
                  </a:lnTo>
                  <a:lnTo>
                    <a:pt x="156" y="3"/>
                  </a:lnTo>
                  <a:lnTo>
                    <a:pt x="156" y="3"/>
                  </a:lnTo>
                  <a:lnTo>
                    <a:pt x="154" y="8"/>
                  </a:lnTo>
                  <a:lnTo>
                    <a:pt x="152" y="13"/>
                  </a:lnTo>
                  <a:lnTo>
                    <a:pt x="151" y="28"/>
                  </a:lnTo>
                  <a:lnTo>
                    <a:pt x="151" y="28"/>
                  </a:lnTo>
                  <a:lnTo>
                    <a:pt x="152" y="33"/>
                  </a:lnTo>
                  <a:lnTo>
                    <a:pt x="154" y="39"/>
                  </a:lnTo>
                  <a:lnTo>
                    <a:pt x="159" y="52"/>
                  </a:lnTo>
                  <a:lnTo>
                    <a:pt x="161" y="57"/>
                  </a:lnTo>
                  <a:lnTo>
                    <a:pt x="161" y="62"/>
                  </a:lnTo>
                  <a:lnTo>
                    <a:pt x="160" y="65"/>
                  </a:lnTo>
                  <a:lnTo>
                    <a:pt x="156" y="68"/>
                  </a:lnTo>
                  <a:lnTo>
                    <a:pt x="156" y="68"/>
                  </a:lnTo>
                  <a:lnTo>
                    <a:pt x="147" y="70"/>
                  </a:lnTo>
                  <a:lnTo>
                    <a:pt x="142" y="70"/>
                  </a:lnTo>
                  <a:lnTo>
                    <a:pt x="137" y="70"/>
                  </a:lnTo>
                  <a:lnTo>
                    <a:pt x="131" y="68"/>
                  </a:lnTo>
                  <a:lnTo>
                    <a:pt x="131" y="68"/>
                  </a:lnTo>
                  <a:lnTo>
                    <a:pt x="124" y="67"/>
                  </a:lnTo>
                  <a:lnTo>
                    <a:pt x="120" y="67"/>
                  </a:lnTo>
                  <a:lnTo>
                    <a:pt x="117" y="67"/>
                  </a:lnTo>
                  <a:lnTo>
                    <a:pt x="116" y="65"/>
                  </a:lnTo>
                  <a:lnTo>
                    <a:pt x="111" y="58"/>
                  </a:lnTo>
                  <a:lnTo>
                    <a:pt x="111" y="58"/>
                  </a:lnTo>
                  <a:lnTo>
                    <a:pt x="99" y="35"/>
                  </a:lnTo>
                  <a:lnTo>
                    <a:pt x="91" y="24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75" y="5"/>
                  </a:lnTo>
                  <a:lnTo>
                    <a:pt x="72" y="3"/>
                  </a:lnTo>
                  <a:lnTo>
                    <a:pt x="70" y="0"/>
                  </a:lnTo>
                  <a:lnTo>
                    <a:pt x="67" y="0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4" y="7"/>
                  </a:lnTo>
                  <a:lnTo>
                    <a:pt x="62" y="10"/>
                  </a:lnTo>
                  <a:lnTo>
                    <a:pt x="64" y="15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69" y="37"/>
                  </a:lnTo>
                  <a:lnTo>
                    <a:pt x="74" y="44"/>
                  </a:lnTo>
                  <a:lnTo>
                    <a:pt x="82" y="59"/>
                  </a:lnTo>
                  <a:lnTo>
                    <a:pt x="87" y="69"/>
                  </a:lnTo>
                  <a:lnTo>
                    <a:pt x="89" y="72"/>
                  </a:lnTo>
                  <a:lnTo>
                    <a:pt x="87" y="73"/>
                  </a:lnTo>
                  <a:lnTo>
                    <a:pt x="86" y="73"/>
                  </a:lnTo>
                  <a:lnTo>
                    <a:pt x="86" y="73"/>
                  </a:lnTo>
                  <a:lnTo>
                    <a:pt x="80" y="72"/>
                  </a:lnTo>
                  <a:lnTo>
                    <a:pt x="76" y="70"/>
                  </a:lnTo>
                  <a:lnTo>
                    <a:pt x="71" y="68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0" y="53"/>
                  </a:lnTo>
                  <a:lnTo>
                    <a:pt x="51" y="40"/>
                  </a:lnTo>
                  <a:lnTo>
                    <a:pt x="48" y="34"/>
                  </a:lnTo>
                  <a:lnTo>
                    <a:pt x="44" y="30"/>
                  </a:lnTo>
                  <a:lnTo>
                    <a:pt x="40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6" y="33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8" y="43"/>
                  </a:lnTo>
                  <a:lnTo>
                    <a:pt x="30" y="49"/>
                  </a:lnTo>
                  <a:lnTo>
                    <a:pt x="39" y="65"/>
                  </a:lnTo>
                  <a:lnTo>
                    <a:pt x="48" y="79"/>
                  </a:lnTo>
                  <a:lnTo>
                    <a:pt x="51" y="88"/>
                  </a:lnTo>
                  <a:lnTo>
                    <a:pt x="51" y="88"/>
                  </a:lnTo>
                  <a:lnTo>
                    <a:pt x="53" y="93"/>
                  </a:lnTo>
                  <a:lnTo>
                    <a:pt x="55" y="97"/>
                  </a:lnTo>
                  <a:lnTo>
                    <a:pt x="56" y="99"/>
                  </a:lnTo>
                  <a:lnTo>
                    <a:pt x="55" y="100"/>
                  </a:lnTo>
                  <a:lnTo>
                    <a:pt x="51" y="98"/>
                  </a:lnTo>
                  <a:lnTo>
                    <a:pt x="51" y="98"/>
                  </a:lnTo>
                  <a:lnTo>
                    <a:pt x="35" y="85"/>
                  </a:lnTo>
                  <a:lnTo>
                    <a:pt x="21" y="73"/>
                  </a:lnTo>
                  <a:lnTo>
                    <a:pt x="21" y="73"/>
                  </a:lnTo>
                  <a:lnTo>
                    <a:pt x="16" y="68"/>
                  </a:lnTo>
                  <a:lnTo>
                    <a:pt x="13" y="63"/>
                  </a:lnTo>
                  <a:lnTo>
                    <a:pt x="9" y="60"/>
                  </a:lnTo>
                  <a:lnTo>
                    <a:pt x="8" y="62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1" y="70"/>
                  </a:lnTo>
                  <a:lnTo>
                    <a:pt x="0" y="74"/>
                  </a:lnTo>
                  <a:lnTo>
                    <a:pt x="1" y="78"/>
                  </a:lnTo>
                  <a:lnTo>
                    <a:pt x="1" y="78"/>
                  </a:lnTo>
                  <a:lnTo>
                    <a:pt x="9" y="92"/>
                  </a:lnTo>
                  <a:lnTo>
                    <a:pt x="13" y="98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23" y="112"/>
                  </a:lnTo>
                  <a:lnTo>
                    <a:pt x="26" y="118"/>
                  </a:lnTo>
                  <a:lnTo>
                    <a:pt x="26" y="118"/>
                  </a:lnTo>
                  <a:lnTo>
                    <a:pt x="23" y="118"/>
                  </a:lnTo>
                  <a:lnTo>
                    <a:pt x="15" y="117"/>
                  </a:lnTo>
                  <a:lnTo>
                    <a:pt x="10" y="118"/>
                  </a:lnTo>
                  <a:lnTo>
                    <a:pt x="8" y="118"/>
                  </a:lnTo>
                  <a:lnTo>
                    <a:pt x="6" y="120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13" y="130"/>
                  </a:lnTo>
                  <a:lnTo>
                    <a:pt x="23" y="140"/>
                  </a:lnTo>
                  <a:lnTo>
                    <a:pt x="33" y="148"/>
                  </a:lnTo>
                  <a:lnTo>
                    <a:pt x="41" y="153"/>
                  </a:lnTo>
                  <a:lnTo>
                    <a:pt x="41" y="153"/>
                  </a:lnTo>
                  <a:lnTo>
                    <a:pt x="49" y="158"/>
                  </a:lnTo>
                  <a:lnTo>
                    <a:pt x="56" y="165"/>
                  </a:lnTo>
                  <a:lnTo>
                    <a:pt x="64" y="173"/>
                  </a:lnTo>
                  <a:lnTo>
                    <a:pt x="71" y="178"/>
                  </a:lnTo>
                  <a:lnTo>
                    <a:pt x="71" y="178"/>
                  </a:lnTo>
                  <a:lnTo>
                    <a:pt x="116" y="203"/>
                  </a:lnTo>
                  <a:lnTo>
                    <a:pt x="116" y="203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A58E3C2-6B57-43CF-A5DC-A233ED9979A7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頭を抱える女性のシルエット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0CB9DF1-CDB2-4841-BB86-432B3BEDF225}"/>
              </a:ext>
            </a:extLst>
          </p:cNvPr>
          <p:cNvGrpSpPr/>
          <p:nvPr/>
        </p:nvGrpSpPr>
        <p:grpSpPr>
          <a:xfrm>
            <a:off x="1315842" y="1017445"/>
            <a:ext cx="1582738" cy="2489200"/>
            <a:chOff x="5000738" y="608012"/>
            <a:chExt cx="1582738" cy="2489200"/>
          </a:xfrm>
        </p:grpSpPr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F19068D6-BB91-4A21-BAFE-0950E0E485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00738" y="608012"/>
              <a:ext cx="1582738" cy="2489200"/>
            </a:xfrm>
            <a:custGeom>
              <a:avLst/>
              <a:gdLst>
                <a:gd name="T0" fmla="*/ 586 w 997"/>
                <a:gd name="T1" fmla="*/ 11 h 1568"/>
                <a:gd name="T2" fmla="*/ 500 w 997"/>
                <a:gd name="T3" fmla="*/ 3 h 1568"/>
                <a:gd name="T4" fmla="*/ 403 w 997"/>
                <a:gd name="T5" fmla="*/ 38 h 1568"/>
                <a:gd name="T6" fmla="*/ 242 w 997"/>
                <a:gd name="T7" fmla="*/ 133 h 1568"/>
                <a:gd name="T8" fmla="*/ 179 w 997"/>
                <a:gd name="T9" fmla="*/ 156 h 1568"/>
                <a:gd name="T10" fmla="*/ 154 w 997"/>
                <a:gd name="T11" fmla="*/ 184 h 1568"/>
                <a:gd name="T12" fmla="*/ 164 w 997"/>
                <a:gd name="T13" fmla="*/ 223 h 1568"/>
                <a:gd name="T14" fmla="*/ 61 w 997"/>
                <a:gd name="T15" fmla="*/ 307 h 1568"/>
                <a:gd name="T16" fmla="*/ 1 w 997"/>
                <a:gd name="T17" fmla="*/ 513 h 1568"/>
                <a:gd name="T18" fmla="*/ 28 w 997"/>
                <a:gd name="T19" fmla="*/ 718 h 1568"/>
                <a:gd name="T20" fmla="*/ 274 w 997"/>
                <a:gd name="T21" fmla="*/ 1158 h 1568"/>
                <a:gd name="T22" fmla="*/ 303 w 997"/>
                <a:gd name="T23" fmla="*/ 1403 h 1568"/>
                <a:gd name="T24" fmla="*/ 308 w 997"/>
                <a:gd name="T25" fmla="*/ 1456 h 1568"/>
                <a:gd name="T26" fmla="*/ 307 w 997"/>
                <a:gd name="T27" fmla="*/ 1539 h 1568"/>
                <a:gd name="T28" fmla="*/ 404 w 997"/>
                <a:gd name="T29" fmla="*/ 1547 h 1568"/>
                <a:gd name="T30" fmla="*/ 476 w 997"/>
                <a:gd name="T31" fmla="*/ 1568 h 1568"/>
                <a:gd name="T32" fmla="*/ 606 w 997"/>
                <a:gd name="T33" fmla="*/ 1551 h 1568"/>
                <a:gd name="T34" fmla="*/ 610 w 997"/>
                <a:gd name="T35" fmla="*/ 1528 h 1568"/>
                <a:gd name="T36" fmla="*/ 588 w 997"/>
                <a:gd name="T37" fmla="*/ 1502 h 1568"/>
                <a:gd name="T38" fmla="*/ 629 w 997"/>
                <a:gd name="T39" fmla="*/ 1494 h 1568"/>
                <a:gd name="T40" fmla="*/ 623 w 997"/>
                <a:gd name="T41" fmla="*/ 1464 h 1568"/>
                <a:gd name="T42" fmla="*/ 539 w 997"/>
                <a:gd name="T43" fmla="*/ 1441 h 1568"/>
                <a:gd name="T44" fmla="*/ 445 w 997"/>
                <a:gd name="T45" fmla="*/ 1387 h 1568"/>
                <a:gd name="T46" fmla="*/ 428 w 997"/>
                <a:gd name="T47" fmla="*/ 1355 h 1568"/>
                <a:gd name="T48" fmla="*/ 390 w 997"/>
                <a:gd name="T49" fmla="*/ 955 h 1568"/>
                <a:gd name="T50" fmla="*/ 395 w 997"/>
                <a:gd name="T51" fmla="*/ 444 h 1568"/>
                <a:gd name="T52" fmla="*/ 414 w 997"/>
                <a:gd name="T53" fmla="*/ 401 h 1568"/>
                <a:gd name="T54" fmla="*/ 505 w 997"/>
                <a:gd name="T55" fmla="*/ 391 h 1568"/>
                <a:gd name="T56" fmla="*/ 517 w 997"/>
                <a:gd name="T57" fmla="*/ 467 h 1568"/>
                <a:gd name="T58" fmla="*/ 540 w 997"/>
                <a:gd name="T59" fmla="*/ 503 h 1568"/>
                <a:gd name="T60" fmla="*/ 561 w 997"/>
                <a:gd name="T61" fmla="*/ 542 h 1568"/>
                <a:gd name="T62" fmla="*/ 575 w 997"/>
                <a:gd name="T63" fmla="*/ 562 h 1568"/>
                <a:gd name="T64" fmla="*/ 640 w 997"/>
                <a:gd name="T65" fmla="*/ 449 h 1568"/>
                <a:gd name="T66" fmla="*/ 707 w 997"/>
                <a:gd name="T67" fmla="*/ 454 h 1568"/>
                <a:gd name="T68" fmla="*/ 733 w 997"/>
                <a:gd name="T69" fmla="*/ 437 h 1568"/>
                <a:gd name="T70" fmla="*/ 794 w 997"/>
                <a:gd name="T71" fmla="*/ 439 h 1568"/>
                <a:gd name="T72" fmla="*/ 841 w 997"/>
                <a:gd name="T73" fmla="*/ 418 h 1568"/>
                <a:gd name="T74" fmla="*/ 879 w 997"/>
                <a:gd name="T75" fmla="*/ 496 h 1568"/>
                <a:gd name="T76" fmla="*/ 900 w 997"/>
                <a:gd name="T77" fmla="*/ 540 h 1568"/>
                <a:gd name="T78" fmla="*/ 933 w 997"/>
                <a:gd name="T79" fmla="*/ 568 h 1568"/>
                <a:gd name="T80" fmla="*/ 953 w 997"/>
                <a:gd name="T81" fmla="*/ 586 h 1568"/>
                <a:gd name="T82" fmla="*/ 984 w 997"/>
                <a:gd name="T83" fmla="*/ 506 h 1568"/>
                <a:gd name="T84" fmla="*/ 977 w 997"/>
                <a:gd name="T85" fmla="*/ 454 h 1568"/>
                <a:gd name="T86" fmla="*/ 957 w 997"/>
                <a:gd name="T87" fmla="*/ 413 h 1568"/>
                <a:gd name="T88" fmla="*/ 985 w 997"/>
                <a:gd name="T89" fmla="*/ 320 h 1568"/>
                <a:gd name="T90" fmla="*/ 990 w 997"/>
                <a:gd name="T91" fmla="*/ 227 h 1568"/>
                <a:gd name="T92" fmla="*/ 948 w 997"/>
                <a:gd name="T93" fmla="*/ 150 h 1568"/>
                <a:gd name="T94" fmla="*/ 943 w 997"/>
                <a:gd name="T95" fmla="*/ 114 h 1568"/>
                <a:gd name="T96" fmla="*/ 906 w 997"/>
                <a:gd name="T97" fmla="*/ 83 h 1568"/>
                <a:gd name="T98" fmla="*/ 889 w 997"/>
                <a:gd name="T99" fmla="*/ 83 h 1568"/>
                <a:gd name="T100" fmla="*/ 876 w 997"/>
                <a:gd name="T101" fmla="*/ 90 h 1568"/>
                <a:gd name="T102" fmla="*/ 850 w 997"/>
                <a:gd name="T103" fmla="*/ 88 h 1568"/>
                <a:gd name="T104" fmla="*/ 830 w 997"/>
                <a:gd name="T105" fmla="*/ 82 h 1568"/>
                <a:gd name="T106" fmla="*/ 753 w 997"/>
                <a:gd name="T107" fmla="*/ 91 h 1568"/>
                <a:gd name="T108" fmla="*/ 557 w 997"/>
                <a:gd name="T109" fmla="*/ 386 h 1568"/>
                <a:gd name="T110" fmla="*/ 539 w 997"/>
                <a:gd name="T111" fmla="*/ 483 h 1568"/>
                <a:gd name="T112" fmla="*/ 532 w 997"/>
                <a:gd name="T113" fmla="*/ 444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7" h="1568">
                  <a:moveTo>
                    <a:pt x="702" y="78"/>
                  </a:moveTo>
                  <a:lnTo>
                    <a:pt x="712" y="44"/>
                  </a:lnTo>
                  <a:lnTo>
                    <a:pt x="654" y="20"/>
                  </a:lnTo>
                  <a:lnTo>
                    <a:pt x="654" y="20"/>
                  </a:lnTo>
                  <a:lnTo>
                    <a:pt x="616" y="15"/>
                  </a:lnTo>
                  <a:lnTo>
                    <a:pt x="616" y="15"/>
                  </a:lnTo>
                  <a:lnTo>
                    <a:pt x="586" y="11"/>
                  </a:lnTo>
                  <a:lnTo>
                    <a:pt x="563" y="7"/>
                  </a:lnTo>
                  <a:lnTo>
                    <a:pt x="539" y="1"/>
                  </a:lnTo>
                  <a:lnTo>
                    <a:pt x="539" y="1"/>
                  </a:lnTo>
                  <a:lnTo>
                    <a:pt x="533" y="0"/>
                  </a:lnTo>
                  <a:lnTo>
                    <a:pt x="527" y="0"/>
                  </a:lnTo>
                  <a:lnTo>
                    <a:pt x="514" y="1"/>
                  </a:lnTo>
                  <a:lnTo>
                    <a:pt x="500" y="3"/>
                  </a:lnTo>
                  <a:lnTo>
                    <a:pt x="487" y="7"/>
                  </a:lnTo>
                  <a:lnTo>
                    <a:pt x="462" y="18"/>
                  </a:lnTo>
                  <a:lnTo>
                    <a:pt x="450" y="21"/>
                  </a:lnTo>
                  <a:lnTo>
                    <a:pt x="438" y="25"/>
                  </a:lnTo>
                  <a:lnTo>
                    <a:pt x="438" y="25"/>
                  </a:lnTo>
                  <a:lnTo>
                    <a:pt x="423" y="30"/>
                  </a:lnTo>
                  <a:lnTo>
                    <a:pt x="403" y="38"/>
                  </a:lnTo>
                  <a:lnTo>
                    <a:pt x="379" y="50"/>
                  </a:lnTo>
                  <a:lnTo>
                    <a:pt x="353" y="64"/>
                  </a:lnTo>
                  <a:lnTo>
                    <a:pt x="302" y="92"/>
                  </a:lnTo>
                  <a:lnTo>
                    <a:pt x="280" y="106"/>
                  </a:lnTo>
                  <a:lnTo>
                    <a:pt x="265" y="117"/>
                  </a:lnTo>
                  <a:lnTo>
                    <a:pt x="265" y="117"/>
                  </a:lnTo>
                  <a:lnTo>
                    <a:pt x="242" y="133"/>
                  </a:lnTo>
                  <a:lnTo>
                    <a:pt x="223" y="144"/>
                  </a:lnTo>
                  <a:lnTo>
                    <a:pt x="214" y="148"/>
                  </a:lnTo>
                  <a:lnTo>
                    <a:pt x="206" y="151"/>
                  </a:lnTo>
                  <a:lnTo>
                    <a:pt x="197" y="154"/>
                  </a:lnTo>
                  <a:lnTo>
                    <a:pt x="188" y="155"/>
                  </a:lnTo>
                  <a:lnTo>
                    <a:pt x="188" y="155"/>
                  </a:lnTo>
                  <a:lnTo>
                    <a:pt x="179" y="156"/>
                  </a:lnTo>
                  <a:lnTo>
                    <a:pt x="173" y="159"/>
                  </a:lnTo>
                  <a:lnTo>
                    <a:pt x="169" y="161"/>
                  </a:lnTo>
                  <a:lnTo>
                    <a:pt x="165" y="164"/>
                  </a:lnTo>
                  <a:lnTo>
                    <a:pt x="163" y="167"/>
                  </a:lnTo>
                  <a:lnTo>
                    <a:pt x="160" y="172"/>
                  </a:lnTo>
                  <a:lnTo>
                    <a:pt x="154" y="184"/>
                  </a:lnTo>
                  <a:lnTo>
                    <a:pt x="154" y="184"/>
                  </a:lnTo>
                  <a:lnTo>
                    <a:pt x="152" y="191"/>
                  </a:lnTo>
                  <a:lnTo>
                    <a:pt x="152" y="198"/>
                  </a:lnTo>
                  <a:lnTo>
                    <a:pt x="153" y="204"/>
                  </a:lnTo>
                  <a:lnTo>
                    <a:pt x="155" y="210"/>
                  </a:lnTo>
                  <a:lnTo>
                    <a:pt x="161" y="219"/>
                  </a:lnTo>
                  <a:lnTo>
                    <a:pt x="164" y="223"/>
                  </a:lnTo>
                  <a:lnTo>
                    <a:pt x="164" y="223"/>
                  </a:lnTo>
                  <a:lnTo>
                    <a:pt x="130" y="245"/>
                  </a:lnTo>
                  <a:lnTo>
                    <a:pt x="102" y="263"/>
                  </a:lnTo>
                  <a:lnTo>
                    <a:pt x="82" y="276"/>
                  </a:lnTo>
                  <a:lnTo>
                    <a:pt x="82" y="276"/>
                  </a:lnTo>
                  <a:lnTo>
                    <a:pt x="78" y="279"/>
                  </a:lnTo>
                  <a:lnTo>
                    <a:pt x="74" y="285"/>
                  </a:lnTo>
                  <a:lnTo>
                    <a:pt x="61" y="307"/>
                  </a:lnTo>
                  <a:lnTo>
                    <a:pt x="48" y="337"/>
                  </a:lnTo>
                  <a:lnTo>
                    <a:pt x="35" y="372"/>
                  </a:lnTo>
                  <a:lnTo>
                    <a:pt x="22" y="413"/>
                  </a:lnTo>
                  <a:lnTo>
                    <a:pt x="11" y="454"/>
                  </a:lnTo>
                  <a:lnTo>
                    <a:pt x="7" y="474"/>
                  </a:lnTo>
                  <a:lnTo>
                    <a:pt x="4" y="493"/>
                  </a:lnTo>
                  <a:lnTo>
                    <a:pt x="1" y="513"/>
                  </a:lnTo>
                  <a:lnTo>
                    <a:pt x="0" y="531"/>
                  </a:lnTo>
                  <a:lnTo>
                    <a:pt x="0" y="531"/>
                  </a:lnTo>
                  <a:lnTo>
                    <a:pt x="1" y="551"/>
                  </a:lnTo>
                  <a:lnTo>
                    <a:pt x="4" y="577"/>
                  </a:lnTo>
                  <a:lnTo>
                    <a:pt x="9" y="608"/>
                  </a:lnTo>
                  <a:lnTo>
                    <a:pt x="13" y="642"/>
                  </a:lnTo>
                  <a:lnTo>
                    <a:pt x="28" y="718"/>
                  </a:lnTo>
                  <a:lnTo>
                    <a:pt x="46" y="796"/>
                  </a:lnTo>
                  <a:lnTo>
                    <a:pt x="63" y="872"/>
                  </a:lnTo>
                  <a:lnTo>
                    <a:pt x="77" y="934"/>
                  </a:lnTo>
                  <a:lnTo>
                    <a:pt x="92" y="993"/>
                  </a:lnTo>
                  <a:lnTo>
                    <a:pt x="247" y="998"/>
                  </a:lnTo>
                  <a:lnTo>
                    <a:pt x="247" y="998"/>
                  </a:lnTo>
                  <a:lnTo>
                    <a:pt x="274" y="1158"/>
                  </a:lnTo>
                  <a:lnTo>
                    <a:pt x="294" y="1270"/>
                  </a:lnTo>
                  <a:lnTo>
                    <a:pt x="303" y="1326"/>
                  </a:lnTo>
                  <a:lnTo>
                    <a:pt x="303" y="1326"/>
                  </a:lnTo>
                  <a:lnTo>
                    <a:pt x="304" y="1332"/>
                  </a:lnTo>
                  <a:lnTo>
                    <a:pt x="304" y="1340"/>
                  </a:lnTo>
                  <a:lnTo>
                    <a:pt x="304" y="1364"/>
                  </a:lnTo>
                  <a:lnTo>
                    <a:pt x="303" y="1403"/>
                  </a:lnTo>
                  <a:lnTo>
                    <a:pt x="303" y="1403"/>
                  </a:lnTo>
                  <a:lnTo>
                    <a:pt x="304" y="1412"/>
                  </a:lnTo>
                  <a:lnTo>
                    <a:pt x="308" y="1427"/>
                  </a:lnTo>
                  <a:lnTo>
                    <a:pt x="309" y="1444"/>
                  </a:lnTo>
                  <a:lnTo>
                    <a:pt x="309" y="1450"/>
                  </a:lnTo>
                  <a:lnTo>
                    <a:pt x="308" y="1456"/>
                  </a:lnTo>
                  <a:lnTo>
                    <a:pt x="308" y="1456"/>
                  </a:lnTo>
                  <a:lnTo>
                    <a:pt x="304" y="1469"/>
                  </a:lnTo>
                  <a:lnTo>
                    <a:pt x="302" y="1488"/>
                  </a:lnTo>
                  <a:lnTo>
                    <a:pt x="298" y="1528"/>
                  </a:lnTo>
                  <a:lnTo>
                    <a:pt x="298" y="1528"/>
                  </a:lnTo>
                  <a:lnTo>
                    <a:pt x="300" y="1532"/>
                  </a:lnTo>
                  <a:lnTo>
                    <a:pt x="302" y="1535"/>
                  </a:lnTo>
                  <a:lnTo>
                    <a:pt x="307" y="1539"/>
                  </a:lnTo>
                  <a:lnTo>
                    <a:pt x="313" y="1541"/>
                  </a:lnTo>
                  <a:lnTo>
                    <a:pt x="328" y="1545"/>
                  </a:lnTo>
                  <a:lnTo>
                    <a:pt x="348" y="1546"/>
                  </a:lnTo>
                  <a:lnTo>
                    <a:pt x="366" y="1547"/>
                  </a:lnTo>
                  <a:lnTo>
                    <a:pt x="384" y="1547"/>
                  </a:lnTo>
                  <a:lnTo>
                    <a:pt x="404" y="1547"/>
                  </a:lnTo>
                  <a:lnTo>
                    <a:pt x="404" y="1547"/>
                  </a:lnTo>
                  <a:lnTo>
                    <a:pt x="409" y="1549"/>
                  </a:lnTo>
                  <a:lnTo>
                    <a:pt x="416" y="1550"/>
                  </a:lnTo>
                  <a:lnTo>
                    <a:pt x="434" y="1556"/>
                  </a:lnTo>
                  <a:lnTo>
                    <a:pt x="452" y="1562"/>
                  </a:lnTo>
                  <a:lnTo>
                    <a:pt x="467" y="1567"/>
                  </a:lnTo>
                  <a:lnTo>
                    <a:pt x="467" y="1567"/>
                  </a:lnTo>
                  <a:lnTo>
                    <a:pt x="476" y="1568"/>
                  </a:lnTo>
                  <a:lnTo>
                    <a:pt x="492" y="1568"/>
                  </a:lnTo>
                  <a:lnTo>
                    <a:pt x="512" y="1567"/>
                  </a:lnTo>
                  <a:lnTo>
                    <a:pt x="537" y="1565"/>
                  </a:lnTo>
                  <a:lnTo>
                    <a:pt x="559" y="1563"/>
                  </a:lnTo>
                  <a:lnTo>
                    <a:pt x="581" y="1559"/>
                  </a:lnTo>
                  <a:lnTo>
                    <a:pt x="599" y="1553"/>
                  </a:lnTo>
                  <a:lnTo>
                    <a:pt x="606" y="1551"/>
                  </a:lnTo>
                  <a:lnTo>
                    <a:pt x="611" y="1547"/>
                  </a:lnTo>
                  <a:lnTo>
                    <a:pt x="611" y="1547"/>
                  </a:lnTo>
                  <a:lnTo>
                    <a:pt x="613" y="1544"/>
                  </a:lnTo>
                  <a:lnTo>
                    <a:pt x="615" y="1540"/>
                  </a:lnTo>
                  <a:lnTo>
                    <a:pt x="615" y="1535"/>
                  </a:lnTo>
                  <a:lnTo>
                    <a:pt x="613" y="1532"/>
                  </a:lnTo>
                  <a:lnTo>
                    <a:pt x="610" y="1528"/>
                  </a:lnTo>
                  <a:lnTo>
                    <a:pt x="606" y="1523"/>
                  </a:lnTo>
                  <a:lnTo>
                    <a:pt x="597" y="1516"/>
                  </a:lnTo>
                  <a:lnTo>
                    <a:pt x="587" y="1509"/>
                  </a:lnTo>
                  <a:lnTo>
                    <a:pt x="577" y="1504"/>
                  </a:lnTo>
                  <a:lnTo>
                    <a:pt x="568" y="1499"/>
                  </a:lnTo>
                  <a:lnTo>
                    <a:pt x="568" y="1499"/>
                  </a:lnTo>
                  <a:lnTo>
                    <a:pt x="588" y="1502"/>
                  </a:lnTo>
                  <a:lnTo>
                    <a:pt x="616" y="1504"/>
                  </a:lnTo>
                  <a:lnTo>
                    <a:pt x="616" y="1504"/>
                  </a:lnTo>
                  <a:lnTo>
                    <a:pt x="618" y="1504"/>
                  </a:lnTo>
                  <a:lnTo>
                    <a:pt x="622" y="1503"/>
                  </a:lnTo>
                  <a:lnTo>
                    <a:pt x="624" y="1502"/>
                  </a:lnTo>
                  <a:lnTo>
                    <a:pt x="627" y="1498"/>
                  </a:lnTo>
                  <a:lnTo>
                    <a:pt x="629" y="1494"/>
                  </a:lnTo>
                  <a:lnTo>
                    <a:pt x="630" y="1489"/>
                  </a:lnTo>
                  <a:lnTo>
                    <a:pt x="630" y="1482"/>
                  </a:lnTo>
                  <a:lnTo>
                    <a:pt x="630" y="1475"/>
                  </a:lnTo>
                  <a:lnTo>
                    <a:pt x="630" y="1475"/>
                  </a:lnTo>
                  <a:lnTo>
                    <a:pt x="629" y="1471"/>
                  </a:lnTo>
                  <a:lnTo>
                    <a:pt x="627" y="1468"/>
                  </a:lnTo>
                  <a:lnTo>
                    <a:pt x="623" y="1464"/>
                  </a:lnTo>
                  <a:lnTo>
                    <a:pt x="618" y="1462"/>
                  </a:lnTo>
                  <a:lnTo>
                    <a:pt x="605" y="1458"/>
                  </a:lnTo>
                  <a:lnTo>
                    <a:pt x="591" y="1455"/>
                  </a:lnTo>
                  <a:lnTo>
                    <a:pt x="561" y="1449"/>
                  </a:lnTo>
                  <a:lnTo>
                    <a:pt x="547" y="1446"/>
                  </a:lnTo>
                  <a:lnTo>
                    <a:pt x="543" y="1444"/>
                  </a:lnTo>
                  <a:lnTo>
                    <a:pt x="539" y="1441"/>
                  </a:lnTo>
                  <a:lnTo>
                    <a:pt x="539" y="1441"/>
                  </a:lnTo>
                  <a:lnTo>
                    <a:pt x="521" y="1430"/>
                  </a:lnTo>
                  <a:lnTo>
                    <a:pt x="498" y="1418"/>
                  </a:lnTo>
                  <a:lnTo>
                    <a:pt x="474" y="1405"/>
                  </a:lnTo>
                  <a:lnTo>
                    <a:pt x="452" y="1393"/>
                  </a:lnTo>
                  <a:lnTo>
                    <a:pt x="452" y="1393"/>
                  </a:lnTo>
                  <a:lnTo>
                    <a:pt x="445" y="1387"/>
                  </a:lnTo>
                  <a:lnTo>
                    <a:pt x="440" y="1382"/>
                  </a:lnTo>
                  <a:lnTo>
                    <a:pt x="437" y="1376"/>
                  </a:lnTo>
                  <a:lnTo>
                    <a:pt x="436" y="1371"/>
                  </a:lnTo>
                  <a:lnTo>
                    <a:pt x="433" y="1363"/>
                  </a:lnTo>
                  <a:lnTo>
                    <a:pt x="431" y="1359"/>
                  </a:lnTo>
                  <a:lnTo>
                    <a:pt x="428" y="1355"/>
                  </a:lnTo>
                  <a:lnTo>
                    <a:pt x="428" y="1355"/>
                  </a:lnTo>
                  <a:lnTo>
                    <a:pt x="425" y="1347"/>
                  </a:lnTo>
                  <a:lnTo>
                    <a:pt x="421" y="1334"/>
                  </a:lnTo>
                  <a:lnTo>
                    <a:pt x="413" y="1297"/>
                  </a:lnTo>
                  <a:lnTo>
                    <a:pt x="408" y="1258"/>
                  </a:lnTo>
                  <a:lnTo>
                    <a:pt x="404" y="1229"/>
                  </a:lnTo>
                  <a:lnTo>
                    <a:pt x="404" y="1229"/>
                  </a:lnTo>
                  <a:lnTo>
                    <a:pt x="390" y="955"/>
                  </a:lnTo>
                  <a:lnTo>
                    <a:pt x="467" y="940"/>
                  </a:lnTo>
                  <a:lnTo>
                    <a:pt x="467" y="940"/>
                  </a:lnTo>
                  <a:lnTo>
                    <a:pt x="429" y="696"/>
                  </a:lnTo>
                  <a:lnTo>
                    <a:pt x="404" y="526"/>
                  </a:lnTo>
                  <a:lnTo>
                    <a:pt x="397" y="468"/>
                  </a:lnTo>
                  <a:lnTo>
                    <a:pt x="395" y="451"/>
                  </a:lnTo>
                  <a:lnTo>
                    <a:pt x="395" y="444"/>
                  </a:lnTo>
                  <a:lnTo>
                    <a:pt x="395" y="444"/>
                  </a:lnTo>
                  <a:lnTo>
                    <a:pt x="398" y="433"/>
                  </a:lnTo>
                  <a:lnTo>
                    <a:pt x="403" y="419"/>
                  </a:lnTo>
                  <a:lnTo>
                    <a:pt x="408" y="407"/>
                  </a:lnTo>
                  <a:lnTo>
                    <a:pt x="411" y="403"/>
                  </a:lnTo>
                  <a:lnTo>
                    <a:pt x="414" y="401"/>
                  </a:lnTo>
                  <a:lnTo>
                    <a:pt x="414" y="401"/>
                  </a:lnTo>
                  <a:lnTo>
                    <a:pt x="432" y="400"/>
                  </a:lnTo>
                  <a:lnTo>
                    <a:pt x="463" y="397"/>
                  </a:lnTo>
                  <a:lnTo>
                    <a:pt x="492" y="395"/>
                  </a:lnTo>
                  <a:lnTo>
                    <a:pt x="502" y="392"/>
                  </a:lnTo>
                  <a:lnTo>
                    <a:pt x="504" y="392"/>
                  </a:lnTo>
                  <a:lnTo>
                    <a:pt x="505" y="391"/>
                  </a:lnTo>
                  <a:lnTo>
                    <a:pt x="505" y="391"/>
                  </a:lnTo>
                  <a:lnTo>
                    <a:pt x="508" y="390"/>
                  </a:lnTo>
                  <a:lnTo>
                    <a:pt x="514" y="389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6" y="419"/>
                  </a:lnTo>
                  <a:lnTo>
                    <a:pt x="520" y="453"/>
                  </a:lnTo>
                  <a:lnTo>
                    <a:pt x="517" y="467"/>
                  </a:lnTo>
                  <a:lnTo>
                    <a:pt x="516" y="479"/>
                  </a:lnTo>
                  <a:lnTo>
                    <a:pt x="517" y="487"/>
                  </a:lnTo>
                  <a:lnTo>
                    <a:pt x="518" y="491"/>
                  </a:lnTo>
                  <a:lnTo>
                    <a:pt x="520" y="492"/>
                  </a:lnTo>
                  <a:lnTo>
                    <a:pt x="520" y="492"/>
                  </a:lnTo>
                  <a:lnTo>
                    <a:pt x="531" y="498"/>
                  </a:lnTo>
                  <a:lnTo>
                    <a:pt x="540" y="503"/>
                  </a:lnTo>
                  <a:lnTo>
                    <a:pt x="549" y="507"/>
                  </a:lnTo>
                  <a:lnTo>
                    <a:pt x="558" y="415"/>
                  </a:lnTo>
                  <a:lnTo>
                    <a:pt x="558" y="415"/>
                  </a:lnTo>
                  <a:lnTo>
                    <a:pt x="558" y="439"/>
                  </a:lnTo>
                  <a:lnTo>
                    <a:pt x="558" y="490"/>
                  </a:lnTo>
                  <a:lnTo>
                    <a:pt x="559" y="518"/>
                  </a:lnTo>
                  <a:lnTo>
                    <a:pt x="561" y="542"/>
                  </a:lnTo>
                  <a:lnTo>
                    <a:pt x="564" y="559"/>
                  </a:lnTo>
                  <a:lnTo>
                    <a:pt x="565" y="563"/>
                  </a:lnTo>
                  <a:lnTo>
                    <a:pt x="567" y="565"/>
                  </a:lnTo>
                  <a:lnTo>
                    <a:pt x="568" y="565"/>
                  </a:lnTo>
                  <a:lnTo>
                    <a:pt x="568" y="565"/>
                  </a:lnTo>
                  <a:lnTo>
                    <a:pt x="573" y="563"/>
                  </a:lnTo>
                  <a:lnTo>
                    <a:pt x="575" y="562"/>
                  </a:lnTo>
                  <a:lnTo>
                    <a:pt x="577" y="560"/>
                  </a:lnTo>
                  <a:lnTo>
                    <a:pt x="580" y="557"/>
                  </a:lnTo>
                  <a:lnTo>
                    <a:pt x="582" y="553"/>
                  </a:lnTo>
                  <a:lnTo>
                    <a:pt x="582" y="550"/>
                  </a:lnTo>
                  <a:lnTo>
                    <a:pt x="574" y="386"/>
                  </a:lnTo>
                  <a:lnTo>
                    <a:pt x="577" y="386"/>
                  </a:lnTo>
                  <a:lnTo>
                    <a:pt x="640" y="449"/>
                  </a:lnTo>
                  <a:lnTo>
                    <a:pt x="640" y="449"/>
                  </a:lnTo>
                  <a:lnTo>
                    <a:pt x="644" y="451"/>
                  </a:lnTo>
                  <a:lnTo>
                    <a:pt x="648" y="454"/>
                  </a:lnTo>
                  <a:lnTo>
                    <a:pt x="656" y="455"/>
                  </a:lnTo>
                  <a:lnTo>
                    <a:pt x="664" y="455"/>
                  </a:lnTo>
                  <a:lnTo>
                    <a:pt x="683" y="455"/>
                  </a:lnTo>
                  <a:lnTo>
                    <a:pt x="707" y="454"/>
                  </a:lnTo>
                  <a:lnTo>
                    <a:pt x="707" y="454"/>
                  </a:lnTo>
                  <a:lnTo>
                    <a:pt x="713" y="453"/>
                  </a:lnTo>
                  <a:lnTo>
                    <a:pt x="718" y="451"/>
                  </a:lnTo>
                  <a:lnTo>
                    <a:pt x="723" y="450"/>
                  </a:lnTo>
                  <a:lnTo>
                    <a:pt x="725" y="448"/>
                  </a:lnTo>
                  <a:lnTo>
                    <a:pt x="730" y="443"/>
                  </a:lnTo>
                  <a:lnTo>
                    <a:pt x="733" y="437"/>
                  </a:lnTo>
                  <a:lnTo>
                    <a:pt x="733" y="431"/>
                  </a:lnTo>
                  <a:lnTo>
                    <a:pt x="733" y="425"/>
                  </a:lnTo>
                  <a:lnTo>
                    <a:pt x="731" y="420"/>
                  </a:lnTo>
                  <a:lnTo>
                    <a:pt x="760" y="444"/>
                  </a:lnTo>
                  <a:lnTo>
                    <a:pt x="760" y="444"/>
                  </a:lnTo>
                  <a:lnTo>
                    <a:pt x="777" y="443"/>
                  </a:lnTo>
                  <a:lnTo>
                    <a:pt x="794" y="439"/>
                  </a:lnTo>
                  <a:lnTo>
                    <a:pt x="813" y="434"/>
                  </a:lnTo>
                  <a:lnTo>
                    <a:pt x="813" y="434"/>
                  </a:lnTo>
                  <a:lnTo>
                    <a:pt x="822" y="431"/>
                  </a:lnTo>
                  <a:lnTo>
                    <a:pt x="829" y="428"/>
                  </a:lnTo>
                  <a:lnTo>
                    <a:pt x="834" y="425"/>
                  </a:lnTo>
                  <a:lnTo>
                    <a:pt x="837" y="421"/>
                  </a:lnTo>
                  <a:lnTo>
                    <a:pt x="841" y="418"/>
                  </a:lnTo>
                  <a:lnTo>
                    <a:pt x="842" y="415"/>
                  </a:lnTo>
                  <a:lnTo>
                    <a:pt x="842" y="415"/>
                  </a:lnTo>
                  <a:lnTo>
                    <a:pt x="855" y="443"/>
                  </a:lnTo>
                  <a:lnTo>
                    <a:pt x="867" y="467"/>
                  </a:lnTo>
                  <a:lnTo>
                    <a:pt x="876" y="487"/>
                  </a:lnTo>
                  <a:lnTo>
                    <a:pt x="876" y="487"/>
                  </a:lnTo>
                  <a:lnTo>
                    <a:pt x="879" y="496"/>
                  </a:lnTo>
                  <a:lnTo>
                    <a:pt x="883" y="503"/>
                  </a:lnTo>
                  <a:lnTo>
                    <a:pt x="891" y="516"/>
                  </a:lnTo>
                  <a:lnTo>
                    <a:pt x="897" y="526"/>
                  </a:lnTo>
                  <a:lnTo>
                    <a:pt x="899" y="531"/>
                  </a:lnTo>
                  <a:lnTo>
                    <a:pt x="900" y="536"/>
                  </a:lnTo>
                  <a:lnTo>
                    <a:pt x="900" y="536"/>
                  </a:lnTo>
                  <a:lnTo>
                    <a:pt x="900" y="540"/>
                  </a:lnTo>
                  <a:lnTo>
                    <a:pt x="901" y="544"/>
                  </a:lnTo>
                  <a:lnTo>
                    <a:pt x="905" y="551"/>
                  </a:lnTo>
                  <a:lnTo>
                    <a:pt x="909" y="560"/>
                  </a:lnTo>
                  <a:lnTo>
                    <a:pt x="924" y="526"/>
                  </a:lnTo>
                  <a:lnTo>
                    <a:pt x="924" y="526"/>
                  </a:lnTo>
                  <a:lnTo>
                    <a:pt x="930" y="549"/>
                  </a:lnTo>
                  <a:lnTo>
                    <a:pt x="933" y="568"/>
                  </a:lnTo>
                  <a:lnTo>
                    <a:pt x="938" y="584"/>
                  </a:lnTo>
                  <a:lnTo>
                    <a:pt x="938" y="584"/>
                  </a:lnTo>
                  <a:lnTo>
                    <a:pt x="943" y="595"/>
                  </a:lnTo>
                  <a:lnTo>
                    <a:pt x="948" y="603"/>
                  </a:lnTo>
                  <a:lnTo>
                    <a:pt x="953" y="613"/>
                  </a:lnTo>
                  <a:lnTo>
                    <a:pt x="953" y="613"/>
                  </a:lnTo>
                  <a:lnTo>
                    <a:pt x="953" y="586"/>
                  </a:lnTo>
                  <a:lnTo>
                    <a:pt x="951" y="567"/>
                  </a:lnTo>
                  <a:lnTo>
                    <a:pt x="953" y="555"/>
                  </a:lnTo>
                  <a:lnTo>
                    <a:pt x="953" y="555"/>
                  </a:lnTo>
                  <a:lnTo>
                    <a:pt x="972" y="487"/>
                  </a:lnTo>
                  <a:lnTo>
                    <a:pt x="982" y="512"/>
                  </a:lnTo>
                  <a:lnTo>
                    <a:pt x="982" y="512"/>
                  </a:lnTo>
                  <a:lnTo>
                    <a:pt x="984" y="506"/>
                  </a:lnTo>
                  <a:lnTo>
                    <a:pt x="985" y="498"/>
                  </a:lnTo>
                  <a:lnTo>
                    <a:pt x="988" y="489"/>
                  </a:lnTo>
                  <a:lnTo>
                    <a:pt x="986" y="479"/>
                  </a:lnTo>
                  <a:lnTo>
                    <a:pt x="985" y="469"/>
                  </a:lnTo>
                  <a:lnTo>
                    <a:pt x="983" y="463"/>
                  </a:lnTo>
                  <a:lnTo>
                    <a:pt x="980" y="459"/>
                  </a:lnTo>
                  <a:lnTo>
                    <a:pt x="977" y="454"/>
                  </a:lnTo>
                  <a:lnTo>
                    <a:pt x="972" y="449"/>
                  </a:lnTo>
                  <a:lnTo>
                    <a:pt x="972" y="449"/>
                  </a:lnTo>
                  <a:lnTo>
                    <a:pt x="967" y="444"/>
                  </a:lnTo>
                  <a:lnTo>
                    <a:pt x="963" y="438"/>
                  </a:lnTo>
                  <a:lnTo>
                    <a:pt x="961" y="432"/>
                  </a:lnTo>
                  <a:lnTo>
                    <a:pt x="959" y="426"/>
                  </a:lnTo>
                  <a:lnTo>
                    <a:pt x="957" y="413"/>
                  </a:lnTo>
                  <a:lnTo>
                    <a:pt x="959" y="398"/>
                  </a:lnTo>
                  <a:lnTo>
                    <a:pt x="961" y="384"/>
                  </a:lnTo>
                  <a:lnTo>
                    <a:pt x="965" y="372"/>
                  </a:lnTo>
                  <a:lnTo>
                    <a:pt x="972" y="353"/>
                  </a:lnTo>
                  <a:lnTo>
                    <a:pt x="972" y="353"/>
                  </a:lnTo>
                  <a:lnTo>
                    <a:pt x="978" y="338"/>
                  </a:lnTo>
                  <a:lnTo>
                    <a:pt x="985" y="320"/>
                  </a:lnTo>
                  <a:lnTo>
                    <a:pt x="991" y="301"/>
                  </a:lnTo>
                  <a:lnTo>
                    <a:pt x="996" y="280"/>
                  </a:lnTo>
                  <a:lnTo>
                    <a:pt x="996" y="280"/>
                  </a:lnTo>
                  <a:lnTo>
                    <a:pt x="997" y="268"/>
                  </a:lnTo>
                  <a:lnTo>
                    <a:pt x="996" y="255"/>
                  </a:lnTo>
                  <a:lnTo>
                    <a:pt x="994" y="242"/>
                  </a:lnTo>
                  <a:lnTo>
                    <a:pt x="990" y="227"/>
                  </a:lnTo>
                  <a:lnTo>
                    <a:pt x="982" y="202"/>
                  </a:lnTo>
                  <a:lnTo>
                    <a:pt x="977" y="184"/>
                  </a:lnTo>
                  <a:lnTo>
                    <a:pt x="977" y="184"/>
                  </a:lnTo>
                  <a:lnTo>
                    <a:pt x="974" y="173"/>
                  </a:lnTo>
                  <a:lnTo>
                    <a:pt x="971" y="166"/>
                  </a:lnTo>
                  <a:lnTo>
                    <a:pt x="967" y="160"/>
                  </a:lnTo>
                  <a:lnTo>
                    <a:pt x="948" y="150"/>
                  </a:lnTo>
                  <a:lnTo>
                    <a:pt x="943" y="136"/>
                  </a:lnTo>
                  <a:lnTo>
                    <a:pt x="943" y="136"/>
                  </a:lnTo>
                  <a:lnTo>
                    <a:pt x="943" y="129"/>
                  </a:lnTo>
                  <a:lnTo>
                    <a:pt x="942" y="123"/>
                  </a:lnTo>
                  <a:lnTo>
                    <a:pt x="943" y="117"/>
                  </a:lnTo>
                  <a:lnTo>
                    <a:pt x="943" y="117"/>
                  </a:lnTo>
                  <a:lnTo>
                    <a:pt x="943" y="114"/>
                  </a:lnTo>
                  <a:lnTo>
                    <a:pt x="941" y="113"/>
                  </a:lnTo>
                  <a:lnTo>
                    <a:pt x="933" y="112"/>
                  </a:lnTo>
                  <a:lnTo>
                    <a:pt x="924" y="112"/>
                  </a:lnTo>
                  <a:lnTo>
                    <a:pt x="909" y="88"/>
                  </a:lnTo>
                  <a:lnTo>
                    <a:pt x="909" y="88"/>
                  </a:lnTo>
                  <a:lnTo>
                    <a:pt x="908" y="86"/>
                  </a:lnTo>
                  <a:lnTo>
                    <a:pt x="906" y="83"/>
                  </a:lnTo>
                  <a:lnTo>
                    <a:pt x="901" y="79"/>
                  </a:lnTo>
                  <a:lnTo>
                    <a:pt x="899" y="78"/>
                  </a:lnTo>
                  <a:lnTo>
                    <a:pt x="895" y="78"/>
                  </a:lnTo>
                  <a:lnTo>
                    <a:pt x="895" y="78"/>
                  </a:lnTo>
                  <a:lnTo>
                    <a:pt x="893" y="79"/>
                  </a:lnTo>
                  <a:lnTo>
                    <a:pt x="890" y="80"/>
                  </a:lnTo>
                  <a:lnTo>
                    <a:pt x="889" y="83"/>
                  </a:lnTo>
                  <a:lnTo>
                    <a:pt x="889" y="85"/>
                  </a:lnTo>
                  <a:lnTo>
                    <a:pt x="890" y="90"/>
                  </a:lnTo>
                  <a:lnTo>
                    <a:pt x="890" y="92"/>
                  </a:lnTo>
                  <a:lnTo>
                    <a:pt x="880" y="92"/>
                  </a:lnTo>
                  <a:lnTo>
                    <a:pt x="880" y="92"/>
                  </a:lnTo>
                  <a:lnTo>
                    <a:pt x="877" y="91"/>
                  </a:lnTo>
                  <a:lnTo>
                    <a:pt x="876" y="90"/>
                  </a:lnTo>
                  <a:lnTo>
                    <a:pt x="873" y="88"/>
                  </a:lnTo>
                  <a:lnTo>
                    <a:pt x="870" y="88"/>
                  </a:lnTo>
                  <a:lnTo>
                    <a:pt x="870" y="88"/>
                  </a:lnTo>
                  <a:lnTo>
                    <a:pt x="856" y="92"/>
                  </a:lnTo>
                  <a:lnTo>
                    <a:pt x="856" y="92"/>
                  </a:lnTo>
                  <a:lnTo>
                    <a:pt x="854" y="91"/>
                  </a:lnTo>
                  <a:lnTo>
                    <a:pt x="850" y="88"/>
                  </a:lnTo>
                  <a:lnTo>
                    <a:pt x="847" y="83"/>
                  </a:lnTo>
                  <a:lnTo>
                    <a:pt x="847" y="83"/>
                  </a:lnTo>
                  <a:lnTo>
                    <a:pt x="844" y="80"/>
                  </a:lnTo>
                  <a:lnTo>
                    <a:pt x="842" y="79"/>
                  </a:lnTo>
                  <a:lnTo>
                    <a:pt x="838" y="79"/>
                  </a:lnTo>
                  <a:lnTo>
                    <a:pt x="836" y="79"/>
                  </a:lnTo>
                  <a:lnTo>
                    <a:pt x="830" y="82"/>
                  </a:lnTo>
                  <a:lnTo>
                    <a:pt x="828" y="83"/>
                  </a:lnTo>
                  <a:lnTo>
                    <a:pt x="828" y="92"/>
                  </a:lnTo>
                  <a:lnTo>
                    <a:pt x="804" y="83"/>
                  </a:lnTo>
                  <a:lnTo>
                    <a:pt x="779" y="78"/>
                  </a:lnTo>
                  <a:lnTo>
                    <a:pt x="760" y="92"/>
                  </a:lnTo>
                  <a:lnTo>
                    <a:pt x="760" y="92"/>
                  </a:lnTo>
                  <a:lnTo>
                    <a:pt x="753" y="91"/>
                  </a:lnTo>
                  <a:lnTo>
                    <a:pt x="736" y="88"/>
                  </a:lnTo>
                  <a:lnTo>
                    <a:pt x="736" y="88"/>
                  </a:lnTo>
                  <a:lnTo>
                    <a:pt x="702" y="78"/>
                  </a:lnTo>
                  <a:lnTo>
                    <a:pt x="702" y="78"/>
                  </a:lnTo>
                  <a:close/>
                  <a:moveTo>
                    <a:pt x="539" y="388"/>
                  </a:moveTo>
                  <a:lnTo>
                    <a:pt x="539" y="388"/>
                  </a:lnTo>
                  <a:lnTo>
                    <a:pt x="557" y="386"/>
                  </a:lnTo>
                  <a:lnTo>
                    <a:pt x="557" y="386"/>
                  </a:lnTo>
                  <a:lnTo>
                    <a:pt x="553" y="413"/>
                  </a:lnTo>
                  <a:lnTo>
                    <a:pt x="550" y="445"/>
                  </a:lnTo>
                  <a:lnTo>
                    <a:pt x="544" y="472"/>
                  </a:lnTo>
                  <a:lnTo>
                    <a:pt x="541" y="480"/>
                  </a:lnTo>
                  <a:lnTo>
                    <a:pt x="540" y="481"/>
                  </a:lnTo>
                  <a:lnTo>
                    <a:pt x="539" y="483"/>
                  </a:lnTo>
                  <a:lnTo>
                    <a:pt x="539" y="483"/>
                  </a:lnTo>
                  <a:lnTo>
                    <a:pt x="532" y="483"/>
                  </a:lnTo>
                  <a:lnTo>
                    <a:pt x="531" y="481"/>
                  </a:lnTo>
                  <a:lnTo>
                    <a:pt x="529" y="478"/>
                  </a:lnTo>
                  <a:lnTo>
                    <a:pt x="529" y="478"/>
                  </a:lnTo>
                  <a:lnTo>
                    <a:pt x="529" y="467"/>
                  </a:lnTo>
                  <a:lnTo>
                    <a:pt x="532" y="444"/>
                  </a:lnTo>
                  <a:lnTo>
                    <a:pt x="539" y="388"/>
                  </a:lnTo>
                  <a:lnTo>
                    <a:pt x="539" y="3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39357CF1-56A6-49DD-899C-0064D0B72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4225" y="744537"/>
              <a:ext cx="280988" cy="223838"/>
            </a:xfrm>
            <a:custGeom>
              <a:avLst/>
              <a:gdLst>
                <a:gd name="T0" fmla="*/ 22 w 177"/>
                <a:gd name="T1" fmla="*/ 100 h 141"/>
                <a:gd name="T2" fmla="*/ 46 w 177"/>
                <a:gd name="T3" fmla="*/ 98 h 141"/>
                <a:gd name="T4" fmla="*/ 64 w 177"/>
                <a:gd name="T5" fmla="*/ 103 h 141"/>
                <a:gd name="T6" fmla="*/ 83 w 177"/>
                <a:gd name="T7" fmla="*/ 115 h 141"/>
                <a:gd name="T8" fmla="*/ 103 w 177"/>
                <a:gd name="T9" fmla="*/ 138 h 141"/>
                <a:gd name="T10" fmla="*/ 108 w 177"/>
                <a:gd name="T11" fmla="*/ 141 h 141"/>
                <a:gd name="T12" fmla="*/ 125 w 177"/>
                <a:gd name="T13" fmla="*/ 134 h 141"/>
                <a:gd name="T14" fmla="*/ 138 w 177"/>
                <a:gd name="T15" fmla="*/ 118 h 141"/>
                <a:gd name="T16" fmla="*/ 149 w 177"/>
                <a:gd name="T17" fmla="*/ 100 h 141"/>
                <a:gd name="T18" fmla="*/ 160 w 177"/>
                <a:gd name="T19" fmla="*/ 93 h 141"/>
                <a:gd name="T20" fmla="*/ 177 w 177"/>
                <a:gd name="T21" fmla="*/ 75 h 141"/>
                <a:gd name="T22" fmla="*/ 170 w 177"/>
                <a:gd name="T23" fmla="*/ 73 h 141"/>
                <a:gd name="T24" fmla="*/ 132 w 177"/>
                <a:gd name="T25" fmla="*/ 74 h 141"/>
                <a:gd name="T26" fmla="*/ 144 w 177"/>
                <a:gd name="T27" fmla="*/ 69 h 141"/>
                <a:gd name="T28" fmla="*/ 155 w 177"/>
                <a:gd name="T29" fmla="*/ 58 h 141"/>
                <a:gd name="T30" fmla="*/ 155 w 177"/>
                <a:gd name="T31" fmla="*/ 46 h 141"/>
                <a:gd name="T32" fmla="*/ 148 w 177"/>
                <a:gd name="T33" fmla="*/ 35 h 141"/>
                <a:gd name="T34" fmla="*/ 142 w 177"/>
                <a:gd name="T35" fmla="*/ 39 h 141"/>
                <a:gd name="T36" fmla="*/ 123 w 177"/>
                <a:gd name="T37" fmla="*/ 50 h 141"/>
                <a:gd name="T38" fmla="*/ 129 w 177"/>
                <a:gd name="T39" fmla="*/ 20 h 141"/>
                <a:gd name="T40" fmla="*/ 123 w 177"/>
                <a:gd name="T41" fmla="*/ 11 h 141"/>
                <a:gd name="T42" fmla="*/ 103 w 177"/>
                <a:gd name="T43" fmla="*/ 6 h 141"/>
                <a:gd name="T44" fmla="*/ 99 w 177"/>
                <a:gd name="T45" fmla="*/ 14 h 141"/>
                <a:gd name="T46" fmla="*/ 99 w 177"/>
                <a:gd name="T47" fmla="*/ 21 h 141"/>
                <a:gd name="T48" fmla="*/ 103 w 177"/>
                <a:gd name="T49" fmla="*/ 26 h 141"/>
                <a:gd name="T50" fmla="*/ 103 w 177"/>
                <a:gd name="T51" fmla="*/ 31 h 141"/>
                <a:gd name="T52" fmla="*/ 91 w 177"/>
                <a:gd name="T53" fmla="*/ 35 h 141"/>
                <a:gd name="T54" fmla="*/ 87 w 177"/>
                <a:gd name="T55" fmla="*/ 35 h 141"/>
                <a:gd name="T56" fmla="*/ 81 w 177"/>
                <a:gd name="T57" fmla="*/ 35 h 141"/>
                <a:gd name="T58" fmla="*/ 79 w 177"/>
                <a:gd name="T59" fmla="*/ 31 h 141"/>
                <a:gd name="T60" fmla="*/ 77 w 177"/>
                <a:gd name="T61" fmla="*/ 3 h 141"/>
                <a:gd name="T62" fmla="*/ 66 w 177"/>
                <a:gd name="T63" fmla="*/ 0 h 141"/>
                <a:gd name="T64" fmla="*/ 60 w 177"/>
                <a:gd name="T65" fmla="*/ 2 h 141"/>
                <a:gd name="T66" fmla="*/ 57 w 177"/>
                <a:gd name="T67" fmla="*/ 10 h 141"/>
                <a:gd name="T68" fmla="*/ 54 w 177"/>
                <a:gd name="T69" fmla="*/ 28 h 141"/>
                <a:gd name="T70" fmla="*/ 51 w 177"/>
                <a:gd name="T71" fmla="*/ 35 h 141"/>
                <a:gd name="T72" fmla="*/ 43 w 177"/>
                <a:gd name="T73" fmla="*/ 45 h 141"/>
                <a:gd name="T74" fmla="*/ 36 w 177"/>
                <a:gd name="T75" fmla="*/ 45 h 141"/>
                <a:gd name="T76" fmla="*/ 30 w 177"/>
                <a:gd name="T77" fmla="*/ 44 h 141"/>
                <a:gd name="T78" fmla="*/ 27 w 177"/>
                <a:gd name="T79" fmla="*/ 35 h 141"/>
                <a:gd name="T80" fmla="*/ 24 w 177"/>
                <a:gd name="T81" fmla="*/ 23 h 141"/>
                <a:gd name="T82" fmla="*/ 18 w 177"/>
                <a:gd name="T83" fmla="*/ 17 h 141"/>
                <a:gd name="T84" fmla="*/ 7 w 177"/>
                <a:gd name="T85" fmla="*/ 16 h 141"/>
                <a:gd name="T86" fmla="*/ 0 w 177"/>
                <a:gd name="T87" fmla="*/ 21 h 141"/>
                <a:gd name="T88" fmla="*/ 2 w 177"/>
                <a:gd name="T89" fmla="*/ 31 h 141"/>
                <a:gd name="T90" fmla="*/ 12 w 177"/>
                <a:gd name="T91" fmla="*/ 52 h 141"/>
                <a:gd name="T92" fmla="*/ 11 w 177"/>
                <a:gd name="T93" fmla="*/ 57 h 141"/>
                <a:gd name="T94" fmla="*/ 7 w 177"/>
                <a:gd name="T95" fmla="*/ 74 h 141"/>
                <a:gd name="T96" fmla="*/ 6 w 177"/>
                <a:gd name="T97" fmla="*/ 80 h 141"/>
                <a:gd name="T98" fmla="*/ 7 w 177"/>
                <a:gd name="T99" fmla="*/ 10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7" h="141">
                  <a:moveTo>
                    <a:pt x="7" y="103"/>
                  </a:moveTo>
                  <a:lnTo>
                    <a:pt x="7" y="103"/>
                  </a:lnTo>
                  <a:lnTo>
                    <a:pt x="22" y="100"/>
                  </a:lnTo>
                  <a:lnTo>
                    <a:pt x="35" y="99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51" y="98"/>
                  </a:lnTo>
                  <a:lnTo>
                    <a:pt x="55" y="99"/>
                  </a:lnTo>
                  <a:lnTo>
                    <a:pt x="64" y="103"/>
                  </a:lnTo>
                  <a:lnTo>
                    <a:pt x="79" y="112"/>
                  </a:lnTo>
                  <a:lnTo>
                    <a:pt x="79" y="112"/>
                  </a:lnTo>
                  <a:lnTo>
                    <a:pt x="83" y="115"/>
                  </a:lnTo>
                  <a:lnTo>
                    <a:pt x="88" y="120"/>
                  </a:lnTo>
                  <a:lnTo>
                    <a:pt x="96" y="129"/>
                  </a:lnTo>
                  <a:lnTo>
                    <a:pt x="103" y="138"/>
                  </a:lnTo>
                  <a:lnTo>
                    <a:pt x="106" y="140"/>
                  </a:lnTo>
                  <a:lnTo>
                    <a:pt x="108" y="141"/>
                  </a:lnTo>
                  <a:lnTo>
                    <a:pt x="108" y="141"/>
                  </a:lnTo>
                  <a:lnTo>
                    <a:pt x="113" y="140"/>
                  </a:lnTo>
                  <a:lnTo>
                    <a:pt x="119" y="138"/>
                  </a:lnTo>
                  <a:lnTo>
                    <a:pt x="125" y="134"/>
                  </a:lnTo>
                  <a:lnTo>
                    <a:pt x="132" y="127"/>
                  </a:lnTo>
                  <a:lnTo>
                    <a:pt x="132" y="127"/>
                  </a:lnTo>
                  <a:lnTo>
                    <a:pt x="138" y="118"/>
                  </a:lnTo>
                  <a:lnTo>
                    <a:pt x="142" y="110"/>
                  </a:lnTo>
                  <a:lnTo>
                    <a:pt x="147" y="103"/>
                  </a:lnTo>
                  <a:lnTo>
                    <a:pt x="149" y="100"/>
                  </a:lnTo>
                  <a:lnTo>
                    <a:pt x="152" y="98"/>
                  </a:lnTo>
                  <a:lnTo>
                    <a:pt x="152" y="98"/>
                  </a:lnTo>
                  <a:lnTo>
                    <a:pt x="160" y="93"/>
                  </a:lnTo>
                  <a:lnTo>
                    <a:pt x="168" y="85"/>
                  </a:lnTo>
                  <a:lnTo>
                    <a:pt x="176" y="79"/>
                  </a:lnTo>
                  <a:lnTo>
                    <a:pt x="177" y="75"/>
                  </a:lnTo>
                  <a:lnTo>
                    <a:pt x="176" y="74"/>
                  </a:lnTo>
                  <a:lnTo>
                    <a:pt x="176" y="74"/>
                  </a:lnTo>
                  <a:lnTo>
                    <a:pt x="170" y="73"/>
                  </a:lnTo>
                  <a:lnTo>
                    <a:pt x="161" y="73"/>
                  </a:lnTo>
                  <a:lnTo>
                    <a:pt x="147" y="74"/>
                  </a:lnTo>
                  <a:lnTo>
                    <a:pt x="132" y="74"/>
                  </a:lnTo>
                  <a:lnTo>
                    <a:pt x="132" y="74"/>
                  </a:lnTo>
                  <a:lnTo>
                    <a:pt x="136" y="73"/>
                  </a:lnTo>
                  <a:lnTo>
                    <a:pt x="144" y="69"/>
                  </a:lnTo>
                  <a:lnTo>
                    <a:pt x="149" y="65"/>
                  </a:lnTo>
                  <a:lnTo>
                    <a:pt x="153" y="62"/>
                  </a:lnTo>
                  <a:lnTo>
                    <a:pt x="155" y="58"/>
                  </a:lnTo>
                  <a:lnTo>
                    <a:pt x="156" y="55"/>
                  </a:lnTo>
                  <a:lnTo>
                    <a:pt x="156" y="55"/>
                  </a:lnTo>
                  <a:lnTo>
                    <a:pt x="155" y="46"/>
                  </a:lnTo>
                  <a:lnTo>
                    <a:pt x="152" y="39"/>
                  </a:lnTo>
                  <a:lnTo>
                    <a:pt x="149" y="35"/>
                  </a:lnTo>
                  <a:lnTo>
                    <a:pt x="148" y="35"/>
                  </a:lnTo>
                  <a:lnTo>
                    <a:pt x="147" y="35"/>
                  </a:lnTo>
                  <a:lnTo>
                    <a:pt x="147" y="35"/>
                  </a:lnTo>
                  <a:lnTo>
                    <a:pt x="142" y="39"/>
                  </a:lnTo>
                  <a:lnTo>
                    <a:pt x="134" y="44"/>
                  </a:lnTo>
                  <a:lnTo>
                    <a:pt x="123" y="50"/>
                  </a:lnTo>
                  <a:lnTo>
                    <a:pt x="123" y="50"/>
                  </a:lnTo>
                  <a:lnTo>
                    <a:pt x="126" y="35"/>
                  </a:lnTo>
                  <a:lnTo>
                    <a:pt x="129" y="23"/>
                  </a:lnTo>
                  <a:lnTo>
                    <a:pt x="129" y="20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3" y="11"/>
                  </a:lnTo>
                  <a:lnTo>
                    <a:pt x="116" y="9"/>
                  </a:lnTo>
                  <a:lnTo>
                    <a:pt x="108" y="6"/>
                  </a:lnTo>
                  <a:lnTo>
                    <a:pt x="103" y="6"/>
                  </a:lnTo>
                  <a:lnTo>
                    <a:pt x="103" y="6"/>
                  </a:lnTo>
                  <a:lnTo>
                    <a:pt x="101" y="9"/>
                  </a:lnTo>
                  <a:lnTo>
                    <a:pt x="99" y="14"/>
                  </a:lnTo>
                  <a:lnTo>
                    <a:pt x="97" y="18"/>
                  </a:lnTo>
                  <a:lnTo>
                    <a:pt x="97" y="20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101" y="23"/>
                  </a:lnTo>
                  <a:lnTo>
                    <a:pt x="103" y="26"/>
                  </a:lnTo>
                  <a:lnTo>
                    <a:pt x="105" y="28"/>
                  </a:lnTo>
                  <a:lnTo>
                    <a:pt x="105" y="29"/>
                  </a:lnTo>
                  <a:lnTo>
                    <a:pt x="103" y="31"/>
                  </a:lnTo>
                  <a:lnTo>
                    <a:pt x="103" y="31"/>
                  </a:lnTo>
                  <a:lnTo>
                    <a:pt x="96" y="34"/>
                  </a:lnTo>
                  <a:lnTo>
                    <a:pt x="91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7" y="35"/>
                  </a:lnTo>
                  <a:lnTo>
                    <a:pt x="83" y="35"/>
                  </a:lnTo>
                  <a:lnTo>
                    <a:pt x="82" y="35"/>
                  </a:lnTo>
                  <a:lnTo>
                    <a:pt x="81" y="35"/>
                  </a:lnTo>
                  <a:lnTo>
                    <a:pt x="79" y="33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9" y="14"/>
                  </a:lnTo>
                  <a:lnTo>
                    <a:pt x="78" y="5"/>
                  </a:lnTo>
                  <a:lnTo>
                    <a:pt x="77" y="3"/>
                  </a:lnTo>
                  <a:lnTo>
                    <a:pt x="75" y="2"/>
                  </a:lnTo>
                  <a:lnTo>
                    <a:pt x="75" y="2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9" y="3"/>
                  </a:lnTo>
                  <a:lnTo>
                    <a:pt x="58" y="5"/>
                  </a:lnTo>
                  <a:lnTo>
                    <a:pt x="57" y="10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4" y="28"/>
                  </a:lnTo>
                  <a:lnTo>
                    <a:pt x="53" y="32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48" y="39"/>
                  </a:lnTo>
                  <a:lnTo>
                    <a:pt x="46" y="43"/>
                  </a:lnTo>
                  <a:lnTo>
                    <a:pt x="43" y="45"/>
                  </a:lnTo>
                  <a:lnTo>
                    <a:pt x="42" y="45"/>
                  </a:lnTo>
                  <a:lnTo>
                    <a:pt x="40" y="46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1" y="44"/>
                  </a:lnTo>
                  <a:lnTo>
                    <a:pt x="30" y="44"/>
                  </a:lnTo>
                  <a:lnTo>
                    <a:pt x="29" y="41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4" y="28"/>
                  </a:lnTo>
                  <a:lnTo>
                    <a:pt x="24" y="25"/>
                  </a:lnTo>
                  <a:lnTo>
                    <a:pt x="24" y="23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18" y="17"/>
                  </a:lnTo>
                  <a:lnTo>
                    <a:pt x="16" y="15"/>
                  </a:lnTo>
                  <a:lnTo>
                    <a:pt x="11" y="15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4" y="18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0" y="23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10" y="46"/>
                  </a:lnTo>
                  <a:lnTo>
                    <a:pt x="12" y="52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1" y="57"/>
                  </a:lnTo>
                  <a:lnTo>
                    <a:pt x="11" y="63"/>
                  </a:lnTo>
                  <a:lnTo>
                    <a:pt x="10" y="69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6" y="76"/>
                  </a:lnTo>
                  <a:lnTo>
                    <a:pt x="6" y="80"/>
                  </a:lnTo>
                  <a:lnTo>
                    <a:pt x="6" y="90"/>
                  </a:lnTo>
                  <a:lnTo>
                    <a:pt x="7" y="103"/>
                  </a:lnTo>
                  <a:lnTo>
                    <a:pt x="7" y="103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1783A653-DE11-4DC8-BEDB-175E7B039787}"/>
              </a:ext>
            </a:extLst>
          </p:cNvPr>
          <p:cNvGrpSpPr/>
          <p:nvPr/>
        </p:nvGrpSpPr>
        <p:grpSpPr>
          <a:xfrm>
            <a:off x="4390013" y="949206"/>
            <a:ext cx="1252757" cy="2501295"/>
            <a:chOff x="7896226" y="1992313"/>
            <a:chExt cx="1414463" cy="2824163"/>
          </a:xfrm>
        </p:grpSpPr>
        <p:sp>
          <p:nvSpPr>
            <p:cNvPr id="19" name="Freeform 25">
              <a:extLst>
                <a:ext uri="{FF2B5EF4-FFF2-40B4-BE49-F238E27FC236}">
                  <a16:creationId xmlns:a16="http://schemas.microsoft.com/office/drawing/2014/main" id="{A5E7231A-5C4B-4AB0-9793-C0545CDEC9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96226" y="1992313"/>
              <a:ext cx="1414463" cy="2824163"/>
            </a:xfrm>
            <a:custGeom>
              <a:avLst/>
              <a:gdLst>
                <a:gd name="T0" fmla="*/ 824 w 891"/>
                <a:gd name="T1" fmla="*/ 41 h 1779"/>
                <a:gd name="T2" fmla="*/ 742 w 891"/>
                <a:gd name="T3" fmla="*/ 7 h 1779"/>
                <a:gd name="T4" fmla="*/ 673 w 891"/>
                <a:gd name="T5" fmla="*/ 0 h 1779"/>
                <a:gd name="T6" fmla="*/ 598 w 891"/>
                <a:gd name="T7" fmla="*/ 30 h 1779"/>
                <a:gd name="T8" fmla="*/ 563 w 891"/>
                <a:gd name="T9" fmla="*/ 38 h 1779"/>
                <a:gd name="T10" fmla="*/ 534 w 891"/>
                <a:gd name="T11" fmla="*/ 29 h 1779"/>
                <a:gd name="T12" fmla="*/ 533 w 891"/>
                <a:gd name="T13" fmla="*/ 54 h 1779"/>
                <a:gd name="T14" fmla="*/ 424 w 891"/>
                <a:gd name="T15" fmla="*/ 53 h 1779"/>
                <a:gd name="T16" fmla="*/ 307 w 891"/>
                <a:gd name="T17" fmla="*/ 124 h 1779"/>
                <a:gd name="T18" fmla="*/ 262 w 891"/>
                <a:gd name="T19" fmla="*/ 177 h 1779"/>
                <a:gd name="T20" fmla="*/ 151 w 891"/>
                <a:gd name="T21" fmla="*/ 474 h 1779"/>
                <a:gd name="T22" fmla="*/ 3 w 891"/>
                <a:gd name="T23" fmla="*/ 763 h 1779"/>
                <a:gd name="T24" fmla="*/ 11 w 891"/>
                <a:gd name="T25" fmla="*/ 776 h 1779"/>
                <a:gd name="T26" fmla="*/ 43 w 891"/>
                <a:gd name="T27" fmla="*/ 795 h 1779"/>
                <a:gd name="T28" fmla="*/ 36 w 891"/>
                <a:gd name="T29" fmla="*/ 930 h 1779"/>
                <a:gd name="T30" fmla="*/ 56 w 891"/>
                <a:gd name="T31" fmla="*/ 1085 h 1779"/>
                <a:gd name="T32" fmla="*/ 212 w 891"/>
                <a:gd name="T33" fmla="*/ 1248 h 1779"/>
                <a:gd name="T34" fmla="*/ 393 w 891"/>
                <a:gd name="T35" fmla="*/ 1706 h 1779"/>
                <a:gd name="T36" fmla="*/ 405 w 891"/>
                <a:gd name="T37" fmla="*/ 1757 h 1779"/>
                <a:gd name="T38" fmla="*/ 430 w 891"/>
                <a:gd name="T39" fmla="*/ 1775 h 1779"/>
                <a:gd name="T40" fmla="*/ 441 w 891"/>
                <a:gd name="T41" fmla="*/ 1755 h 1779"/>
                <a:gd name="T42" fmla="*/ 534 w 891"/>
                <a:gd name="T43" fmla="*/ 1778 h 1779"/>
                <a:gd name="T44" fmla="*/ 629 w 891"/>
                <a:gd name="T45" fmla="*/ 1774 h 1779"/>
                <a:gd name="T46" fmla="*/ 644 w 891"/>
                <a:gd name="T47" fmla="*/ 1759 h 1779"/>
                <a:gd name="T48" fmla="*/ 598 w 891"/>
                <a:gd name="T49" fmla="*/ 1728 h 1779"/>
                <a:gd name="T50" fmla="*/ 524 w 891"/>
                <a:gd name="T51" fmla="*/ 1681 h 1779"/>
                <a:gd name="T52" fmla="*/ 625 w 891"/>
                <a:gd name="T53" fmla="*/ 1710 h 1779"/>
                <a:gd name="T54" fmla="*/ 705 w 891"/>
                <a:gd name="T55" fmla="*/ 1705 h 1779"/>
                <a:gd name="T56" fmla="*/ 696 w 891"/>
                <a:gd name="T57" fmla="*/ 1686 h 1779"/>
                <a:gd name="T58" fmla="*/ 616 w 891"/>
                <a:gd name="T59" fmla="*/ 1643 h 1779"/>
                <a:gd name="T60" fmla="*/ 543 w 891"/>
                <a:gd name="T61" fmla="*/ 1561 h 1779"/>
                <a:gd name="T62" fmla="*/ 495 w 891"/>
                <a:gd name="T63" fmla="*/ 1419 h 1779"/>
                <a:gd name="T64" fmla="*/ 495 w 891"/>
                <a:gd name="T65" fmla="*/ 1210 h 1779"/>
                <a:gd name="T66" fmla="*/ 394 w 891"/>
                <a:gd name="T67" fmla="*/ 778 h 1779"/>
                <a:gd name="T68" fmla="*/ 432 w 891"/>
                <a:gd name="T69" fmla="*/ 770 h 1779"/>
                <a:gd name="T70" fmla="*/ 465 w 891"/>
                <a:gd name="T71" fmla="*/ 643 h 1779"/>
                <a:gd name="T72" fmla="*/ 516 w 891"/>
                <a:gd name="T73" fmla="*/ 500 h 1779"/>
                <a:gd name="T74" fmla="*/ 559 w 891"/>
                <a:gd name="T75" fmla="*/ 543 h 1779"/>
                <a:gd name="T76" fmla="*/ 606 w 891"/>
                <a:gd name="T77" fmla="*/ 588 h 1779"/>
                <a:gd name="T78" fmla="*/ 606 w 891"/>
                <a:gd name="T79" fmla="*/ 447 h 1779"/>
                <a:gd name="T80" fmla="*/ 607 w 891"/>
                <a:gd name="T81" fmla="*/ 456 h 1779"/>
                <a:gd name="T82" fmla="*/ 640 w 891"/>
                <a:gd name="T83" fmla="*/ 670 h 1779"/>
                <a:gd name="T84" fmla="*/ 640 w 891"/>
                <a:gd name="T85" fmla="*/ 520 h 1779"/>
                <a:gd name="T86" fmla="*/ 677 w 891"/>
                <a:gd name="T87" fmla="*/ 437 h 1779"/>
                <a:gd name="T88" fmla="*/ 750 w 891"/>
                <a:gd name="T89" fmla="*/ 467 h 1779"/>
                <a:gd name="T90" fmla="*/ 786 w 891"/>
                <a:gd name="T91" fmla="*/ 462 h 1779"/>
                <a:gd name="T92" fmla="*/ 827 w 891"/>
                <a:gd name="T93" fmla="*/ 270 h 1779"/>
                <a:gd name="T94" fmla="*/ 866 w 891"/>
                <a:gd name="T95" fmla="*/ 231 h 1779"/>
                <a:gd name="T96" fmla="*/ 890 w 891"/>
                <a:gd name="T97" fmla="*/ 154 h 1779"/>
                <a:gd name="T98" fmla="*/ 570 w 891"/>
                <a:gd name="T99" fmla="*/ 453 h 1779"/>
                <a:gd name="T100" fmla="*/ 596 w 891"/>
                <a:gd name="T101" fmla="*/ 433 h 1779"/>
                <a:gd name="T102" fmla="*/ 592 w 891"/>
                <a:gd name="T103" fmla="*/ 535 h 1779"/>
                <a:gd name="T104" fmla="*/ 567 w 891"/>
                <a:gd name="T105" fmla="*/ 486 h 1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1" h="1779">
                  <a:moveTo>
                    <a:pt x="861" y="77"/>
                  </a:moveTo>
                  <a:lnTo>
                    <a:pt x="861" y="77"/>
                  </a:lnTo>
                  <a:lnTo>
                    <a:pt x="857" y="72"/>
                  </a:lnTo>
                  <a:lnTo>
                    <a:pt x="844" y="58"/>
                  </a:lnTo>
                  <a:lnTo>
                    <a:pt x="834" y="49"/>
                  </a:lnTo>
                  <a:lnTo>
                    <a:pt x="824" y="41"/>
                  </a:lnTo>
                  <a:lnTo>
                    <a:pt x="809" y="32"/>
                  </a:lnTo>
                  <a:lnTo>
                    <a:pt x="794" y="24"/>
                  </a:lnTo>
                  <a:lnTo>
                    <a:pt x="794" y="24"/>
                  </a:lnTo>
                  <a:lnTo>
                    <a:pt x="777" y="17"/>
                  </a:lnTo>
                  <a:lnTo>
                    <a:pt x="759" y="11"/>
                  </a:lnTo>
                  <a:lnTo>
                    <a:pt x="742" y="7"/>
                  </a:lnTo>
                  <a:lnTo>
                    <a:pt x="726" y="4"/>
                  </a:lnTo>
                  <a:lnTo>
                    <a:pt x="711" y="1"/>
                  </a:lnTo>
                  <a:lnTo>
                    <a:pt x="697" y="0"/>
                  </a:lnTo>
                  <a:lnTo>
                    <a:pt x="684" y="0"/>
                  </a:lnTo>
                  <a:lnTo>
                    <a:pt x="673" y="0"/>
                  </a:lnTo>
                  <a:lnTo>
                    <a:pt x="673" y="0"/>
                  </a:lnTo>
                  <a:lnTo>
                    <a:pt x="664" y="1"/>
                  </a:lnTo>
                  <a:lnTo>
                    <a:pt x="654" y="4"/>
                  </a:lnTo>
                  <a:lnTo>
                    <a:pt x="644" y="7"/>
                  </a:lnTo>
                  <a:lnTo>
                    <a:pt x="635" y="12"/>
                  </a:lnTo>
                  <a:lnTo>
                    <a:pt x="616" y="20"/>
                  </a:lnTo>
                  <a:lnTo>
                    <a:pt x="598" y="30"/>
                  </a:lnTo>
                  <a:lnTo>
                    <a:pt x="598" y="30"/>
                  </a:lnTo>
                  <a:lnTo>
                    <a:pt x="589" y="34"/>
                  </a:lnTo>
                  <a:lnTo>
                    <a:pt x="582" y="37"/>
                  </a:lnTo>
                  <a:lnTo>
                    <a:pt x="575" y="38"/>
                  </a:lnTo>
                  <a:lnTo>
                    <a:pt x="569" y="38"/>
                  </a:lnTo>
                  <a:lnTo>
                    <a:pt x="563" y="38"/>
                  </a:lnTo>
                  <a:lnTo>
                    <a:pt x="557" y="37"/>
                  </a:lnTo>
                  <a:lnTo>
                    <a:pt x="548" y="34"/>
                  </a:lnTo>
                  <a:lnTo>
                    <a:pt x="548" y="34"/>
                  </a:lnTo>
                  <a:lnTo>
                    <a:pt x="542" y="31"/>
                  </a:lnTo>
                  <a:lnTo>
                    <a:pt x="537" y="29"/>
                  </a:lnTo>
                  <a:lnTo>
                    <a:pt x="534" y="29"/>
                  </a:lnTo>
                  <a:lnTo>
                    <a:pt x="553" y="58"/>
                  </a:lnTo>
                  <a:lnTo>
                    <a:pt x="553" y="58"/>
                  </a:lnTo>
                  <a:lnTo>
                    <a:pt x="534" y="53"/>
                  </a:lnTo>
                  <a:lnTo>
                    <a:pt x="534" y="53"/>
                  </a:lnTo>
                  <a:lnTo>
                    <a:pt x="533" y="53"/>
                  </a:lnTo>
                  <a:lnTo>
                    <a:pt x="533" y="54"/>
                  </a:lnTo>
                  <a:lnTo>
                    <a:pt x="535" y="58"/>
                  </a:lnTo>
                  <a:lnTo>
                    <a:pt x="539" y="63"/>
                  </a:lnTo>
                  <a:lnTo>
                    <a:pt x="539" y="63"/>
                  </a:lnTo>
                  <a:lnTo>
                    <a:pt x="428" y="53"/>
                  </a:lnTo>
                  <a:lnTo>
                    <a:pt x="428" y="53"/>
                  </a:lnTo>
                  <a:lnTo>
                    <a:pt x="424" y="53"/>
                  </a:lnTo>
                  <a:lnTo>
                    <a:pt x="420" y="55"/>
                  </a:lnTo>
                  <a:lnTo>
                    <a:pt x="403" y="64"/>
                  </a:lnTo>
                  <a:lnTo>
                    <a:pt x="381" y="76"/>
                  </a:lnTo>
                  <a:lnTo>
                    <a:pt x="356" y="91"/>
                  </a:lnTo>
                  <a:lnTo>
                    <a:pt x="331" y="107"/>
                  </a:lnTo>
                  <a:lnTo>
                    <a:pt x="307" y="124"/>
                  </a:lnTo>
                  <a:lnTo>
                    <a:pt x="287" y="141"/>
                  </a:lnTo>
                  <a:lnTo>
                    <a:pt x="279" y="148"/>
                  </a:lnTo>
                  <a:lnTo>
                    <a:pt x="274" y="154"/>
                  </a:lnTo>
                  <a:lnTo>
                    <a:pt x="274" y="154"/>
                  </a:lnTo>
                  <a:lnTo>
                    <a:pt x="269" y="163"/>
                  </a:lnTo>
                  <a:lnTo>
                    <a:pt x="262" y="177"/>
                  </a:lnTo>
                  <a:lnTo>
                    <a:pt x="246" y="217"/>
                  </a:lnTo>
                  <a:lnTo>
                    <a:pt x="227" y="267"/>
                  </a:lnTo>
                  <a:lnTo>
                    <a:pt x="207" y="323"/>
                  </a:lnTo>
                  <a:lnTo>
                    <a:pt x="171" y="425"/>
                  </a:lnTo>
                  <a:lnTo>
                    <a:pt x="157" y="459"/>
                  </a:lnTo>
                  <a:lnTo>
                    <a:pt x="151" y="474"/>
                  </a:lnTo>
                  <a:lnTo>
                    <a:pt x="151" y="474"/>
                  </a:lnTo>
                  <a:lnTo>
                    <a:pt x="124" y="526"/>
                  </a:lnTo>
                  <a:lnTo>
                    <a:pt x="70" y="630"/>
                  </a:lnTo>
                  <a:lnTo>
                    <a:pt x="41" y="684"/>
                  </a:lnTo>
                  <a:lnTo>
                    <a:pt x="18" y="731"/>
                  </a:lnTo>
                  <a:lnTo>
                    <a:pt x="3" y="763"/>
                  </a:lnTo>
                  <a:lnTo>
                    <a:pt x="0" y="773"/>
                  </a:lnTo>
                  <a:lnTo>
                    <a:pt x="0" y="776"/>
                  </a:lnTo>
                  <a:lnTo>
                    <a:pt x="0" y="776"/>
                  </a:lnTo>
                  <a:lnTo>
                    <a:pt x="0" y="776"/>
                  </a:lnTo>
                  <a:lnTo>
                    <a:pt x="5" y="776"/>
                  </a:lnTo>
                  <a:lnTo>
                    <a:pt x="11" y="776"/>
                  </a:lnTo>
                  <a:lnTo>
                    <a:pt x="18" y="778"/>
                  </a:lnTo>
                  <a:lnTo>
                    <a:pt x="25" y="780"/>
                  </a:lnTo>
                  <a:lnTo>
                    <a:pt x="31" y="784"/>
                  </a:lnTo>
                  <a:lnTo>
                    <a:pt x="37" y="788"/>
                  </a:lnTo>
                  <a:lnTo>
                    <a:pt x="41" y="791"/>
                  </a:lnTo>
                  <a:lnTo>
                    <a:pt x="43" y="795"/>
                  </a:lnTo>
                  <a:lnTo>
                    <a:pt x="43" y="795"/>
                  </a:lnTo>
                  <a:lnTo>
                    <a:pt x="43" y="810"/>
                  </a:lnTo>
                  <a:lnTo>
                    <a:pt x="41" y="841"/>
                  </a:lnTo>
                  <a:lnTo>
                    <a:pt x="38" y="883"/>
                  </a:lnTo>
                  <a:lnTo>
                    <a:pt x="36" y="930"/>
                  </a:lnTo>
                  <a:lnTo>
                    <a:pt x="36" y="930"/>
                  </a:lnTo>
                  <a:lnTo>
                    <a:pt x="36" y="954"/>
                  </a:lnTo>
                  <a:lnTo>
                    <a:pt x="38" y="979"/>
                  </a:lnTo>
                  <a:lnTo>
                    <a:pt x="42" y="1006"/>
                  </a:lnTo>
                  <a:lnTo>
                    <a:pt x="46" y="1032"/>
                  </a:lnTo>
                  <a:lnTo>
                    <a:pt x="52" y="1059"/>
                  </a:lnTo>
                  <a:lnTo>
                    <a:pt x="56" y="1085"/>
                  </a:lnTo>
                  <a:lnTo>
                    <a:pt x="70" y="1136"/>
                  </a:lnTo>
                  <a:lnTo>
                    <a:pt x="83" y="1180"/>
                  </a:lnTo>
                  <a:lnTo>
                    <a:pt x="95" y="1215"/>
                  </a:lnTo>
                  <a:lnTo>
                    <a:pt x="106" y="1248"/>
                  </a:lnTo>
                  <a:lnTo>
                    <a:pt x="212" y="1248"/>
                  </a:lnTo>
                  <a:lnTo>
                    <a:pt x="212" y="1248"/>
                  </a:lnTo>
                  <a:lnTo>
                    <a:pt x="361" y="1604"/>
                  </a:lnTo>
                  <a:lnTo>
                    <a:pt x="361" y="1604"/>
                  </a:lnTo>
                  <a:lnTo>
                    <a:pt x="383" y="1662"/>
                  </a:lnTo>
                  <a:lnTo>
                    <a:pt x="394" y="1691"/>
                  </a:lnTo>
                  <a:lnTo>
                    <a:pt x="394" y="1691"/>
                  </a:lnTo>
                  <a:lnTo>
                    <a:pt x="393" y="1706"/>
                  </a:lnTo>
                  <a:lnTo>
                    <a:pt x="392" y="1721"/>
                  </a:lnTo>
                  <a:lnTo>
                    <a:pt x="393" y="1728"/>
                  </a:lnTo>
                  <a:lnTo>
                    <a:pt x="394" y="1734"/>
                  </a:lnTo>
                  <a:lnTo>
                    <a:pt x="394" y="1734"/>
                  </a:lnTo>
                  <a:lnTo>
                    <a:pt x="399" y="1746"/>
                  </a:lnTo>
                  <a:lnTo>
                    <a:pt x="405" y="1757"/>
                  </a:lnTo>
                  <a:lnTo>
                    <a:pt x="411" y="1768"/>
                  </a:lnTo>
                  <a:lnTo>
                    <a:pt x="415" y="1770"/>
                  </a:lnTo>
                  <a:lnTo>
                    <a:pt x="418" y="1773"/>
                  </a:lnTo>
                  <a:lnTo>
                    <a:pt x="418" y="1773"/>
                  </a:lnTo>
                  <a:lnTo>
                    <a:pt x="424" y="1775"/>
                  </a:lnTo>
                  <a:lnTo>
                    <a:pt x="430" y="1775"/>
                  </a:lnTo>
                  <a:lnTo>
                    <a:pt x="434" y="1775"/>
                  </a:lnTo>
                  <a:lnTo>
                    <a:pt x="438" y="1773"/>
                  </a:lnTo>
                  <a:lnTo>
                    <a:pt x="438" y="1773"/>
                  </a:lnTo>
                  <a:lnTo>
                    <a:pt x="439" y="1770"/>
                  </a:lnTo>
                  <a:lnTo>
                    <a:pt x="440" y="1766"/>
                  </a:lnTo>
                  <a:lnTo>
                    <a:pt x="441" y="1755"/>
                  </a:lnTo>
                  <a:lnTo>
                    <a:pt x="442" y="1739"/>
                  </a:lnTo>
                  <a:lnTo>
                    <a:pt x="442" y="1739"/>
                  </a:lnTo>
                  <a:lnTo>
                    <a:pt x="483" y="1758"/>
                  </a:lnTo>
                  <a:lnTo>
                    <a:pt x="513" y="1770"/>
                  </a:lnTo>
                  <a:lnTo>
                    <a:pt x="525" y="1775"/>
                  </a:lnTo>
                  <a:lnTo>
                    <a:pt x="534" y="1778"/>
                  </a:lnTo>
                  <a:lnTo>
                    <a:pt x="534" y="1778"/>
                  </a:lnTo>
                  <a:lnTo>
                    <a:pt x="557" y="1779"/>
                  </a:lnTo>
                  <a:lnTo>
                    <a:pt x="575" y="1779"/>
                  </a:lnTo>
                  <a:lnTo>
                    <a:pt x="595" y="1779"/>
                  </a:lnTo>
                  <a:lnTo>
                    <a:pt x="613" y="1778"/>
                  </a:lnTo>
                  <a:lnTo>
                    <a:pt x="629" y="1774"/>
                  </a:lnTo>
                  <a:lnTo>
                    <a:pt x="636" y="1773"/>
                  </a:lnTo>
                  <a:lnTo>
                    <a:pt x="641" y="1770"/>
                  </a:lnTo>
                  <a:lnTo>
                    <a:pt x="643" y="1767"/>
                  </a:lnTo>
                  <a:lnTo>
                    <a:pt x="644" y="1763"/>
                  </a:lnTo>
                  <a:lnTo>
                    <a:pt x="644" y="1763"/>
                  </a:lnTo>
                  <a:lnTo>
                    <a:pt x="644" y="1759"/>
                  </a:lnTo>
                  <a:lnTo>
                    <a:pt x="642" y="1756"/>
                  </a:lnTo>
                  <a:lnTo>
                    <a:pt x="640" y="1752"/>
                  </a:lnTo>
                  <a:lnTo>
                    <a:pt x="637" y="1749"/>
                  </a:lnTo>
                  <a:lnTo>
                    <a:pt x="629" y="1743"/>
                  </a:lnTo>
                  <a:lnTo>
                    <a:pt x="619" y="1738"/>
                  </a:lnTo>
                  <a:lnTo>
                    <a:pt x="598" y="1728"/>
                  </a:lnTo>
                  <a:lnTo>
                    <a:pt x="577" y="1720"/>
                  </a:lnTo>
                  <a:lnTo>
                    <a:pt x="577" y="1720"/>
                  </a:lnTo>
                  <a:lnTo>
                    <a:pt x="569" y="1715"/>
                  </a:lnTo>
                  <a:lnTo>
                    <a:pt x="559" y="1709"/>
                  </a:lnTo>
                  <a:lnTo>
                    <a:pt x="542" y="1697"/>
                  </a:lnTo>
                  <a:lnTo>
                    <a:pt x="524" y="1681"/>
                  </a:lnTo>
                  <a:lnTo>
                    <a:pt x="524" y="1681"/>
                  </a:lnTo>
                  <a:lnTo>
                    <a:pt x="565" y="1696"/>
                  </a:lnTo>
                  <a:lnTo>
                    <a:pt x="599" y="1705"/>
                  </a:lnTo>
                  <a:lnTo>
                    <a:pt x="613" y="1709"/>
                  </a:lnTo>
                  <a:lnTo>
                    <a:pt x="625" y="1710"/>
                  </a:lnTo>
                  <a:lnTo>
                    <a:pt x="625" y="1710"/>
                  </a:lnTo>
                  <a:lnTo>
                    <a:pt x="648" y="1711"/>
                  </a:lnTo>
                  <a:lnTo>
                    <a:pt x="676" y="1711"/>
                  </a:lnTo>
                  <a:lnTo>
                    <a:pt x="688" y="1711"/>
                  </a:lnTo>
                  <a:lnTo>
                    <a:pt x="697" y="1709"/>
                  </a:lnTo>
                  <a:lnTo>
                    <a:pt x="701" y="1708"/>
                  </a:lnTo>
                  <a:lnTo>
                    <a:pt x="705" y="1705"/>
                  </a:lnTo>
                  <a:lnTo>
                    <a:pt x="706" y="1703"/>
                  </a:lnTo>
                  <a:lnTo>
                    <a:pt x="707" y="1700"/>
                  </a:lnTo>
                  <a:lnTo>
                    <a:pt x="707" y="1700"/>
                  </a:lnTo>
                  <a:lnTo>
                    <a:pt x="707" y="1697"/>
                  </a:lnTo>
                  <a:lnTo>
                    <a:pt x="705" y="1693"/>
                  </a:lnTo>
                  <a:lnTo>
                    <a:pt x="696" y="1686"/>
                  </a:lnTo>
                  <a:lnTo>
                    <a:pt x="683" y="1678"/>
                  </a:lnTo>
                  <a:lnTo>
                    <a:pt x="667" y="1669"/>
                  </a:lnTo>
                  <a:lnTo>
                    <a:pt x="637" y="1655"/>
                  </a:lnTo>
                  <a:lnTo>
                    <a:pt x="624" y="1647"/>
                  </a:lnTo>
                  <a:lnTo>
                    <a:pt x="616" y="1643"/>
                  </a:lnTo>
                  <a:lnTo>
                    <a:pt x="616" y="1643"/>
                  </a:lnTo>
                  <a:lnTo>
                    <a:pt x="600" y="1629"/>
                  </a:lnTo>
                  <a:lnTo>
                    <a:pt x="581" y="1611"/>
                  </a:lnTo>
                  <a:lnTo>
                    <a:pt x="553" y="1585"/>
                  </a:lnTo>
                  <a:lnTo>
                    <a:pt x="553" y="1585"/>
                  </a:lnTo>
                  <a:lnTo>
                    <a:pt x="549" y="1578"/>
                  </a:lnTo>
                  <a:lnTo>
                    <a:pt x="543" y="1561"/>
                  </a:lnTo>
                  <a:lnTo>
                    <a:pt x="528" y="1511"/>
                  </a:lnTo>
                  <a:lnTo>
                    <a:pt x="511" y="1460"/>
                  </a:lnTo>
                  <a:lnTo>
                    <a:pt x="505" y="1440"/>
                  </a:lnTo>
                  <a:lnTo>
                    <a:pt x="500" y="1431"/>
                  </a:lnTo>
                  <a:lnTo>
                    <a:pt x="500" y="1431"/>
                  </a:lnTo>
                  <a:lnTo>
                    <a:pt x="495" y="1419"/>
                  </a:lnTo>
                  <a:lnTo>
                    <a:pt x="489" y="1395"/>
                  </a:lnTo>
                  <a:lnTo>
                    <a:pt x="472" y="1330"/>
                  </a:lnTo>
                  <a:lnTo>
                    <a:pt x="452" y="1238"/>
                  </a:lnTo>
                  <a:lnTo>
                    <a:pt x="500" y="1238"/>
                  </a:lnTo>
                  <a:lnTo>
                    <a:pt x="500" y="1238"/>
                  </a:lnTo>
                  <a:lnTo>
                    <a:pt x="495" y="1210"/>
                  </a:lnTo>
                  <a:lnTo>
                    <a:pt x="482" y="1142"/>
                  </a:lnTo>
                  <a:lnTo>
                    <a:pt x="464" y="1050"/>
                  </a:lnTo>
                  <a:lnTo>
                    <a:pt x="453" y="1003"/>
                  </a:lnTo>
                  <a:lnTo>
                    <a:pt x="442" y="959"/>
                  </a:lnTo>
                  <a:lnTo>
                    <a:pt x="442" y="959"/>
                  </a:lnTo>
                  <a:lnTo>
                    <a:pt x="394" y="778"/>
                  </a:lnTo>
                  <a:lnTo>
                    <a:pt x="394" y="778"/>
                  </a:lnTo>
                  <a:lnTo>
                    <a:pt x="400" y="778"/>
                  </a:lnTo>
                  <a:lnTo>
                    <a:pt x="414" y="777"/>
                  </a:lnTo>
                  <a:lnTo>
                    <a:pt x="421" y="776"/>
                  </a:lnTo>
                  <a:lnTo>
                    <a:pt x="427" y="773"/>
                  </a:lnTo>
                  <a:lnTo>
                    <a:pt x="432" y="770"/>
                  </a:lnTo>
                  <a:lnTo>
                    <a:pt x="433" y="768"/>
                  </a:lnTo>
                  <a:lnTo>
                    <a:pt x="433" y="766"/>
                  </a:lnTo>
                  <a:lnTo>
                    <a:pt x="433" y="766"/>
                  </a:lnTo>
                  <a:lnTo>
                    <a:pt x="435" y="753"/>
                  </a:lnTo>
                  <a:lnTo>
                    <a:pt x="442" y="724"/>
                  </a:lnTo>
                  <a:lnTo>
                    <a:pt x="465" y="643"/>
                  </a:lnTo>
                  <a:lnTo>
                    <a:pt x="489" y="561"/>
                  </a:lnTo>
                  <a:lnTo>
                    <a:pt x="499" y="531"/>
                  </a:lnTo>
                  <a:lnTo>
                    <a:pt x="505" y="515"/>
                  </a:lnTo>
                  <a:lnTo>
                    <a:pt x="505" y="515"/>
                  </a:lnTo>
                  <a:lnTo>
                    <a:pt x="510" y="508"/>
                  </a:lnTo>
                  <a:lnTo>
                    <a:pt x="516" y="500"/>
                  </a:lnTo>
                  <a:lnTo>
                    <a:pt x="530" y="486"/>
                  </a:lnTo>
                  <a:lnTo>
                    <a:pt x="558" y="462"/>
                  </a:lnTo>
                  <a:lnTo>
                    <a:pt x="560" y="460"/>
                  </a:lnTo>
                  <a:lnTo>
                    <a:pt x="560" y="460"/>
                  </a:lnTo>
                  <a:lnTo>
                    <a:pt x="559" y="503"/>
                  </a:lnTo>
                  <a:lnTo>
                    <a:pt x="559" y="543"/>
                  </a:lnTo>
                  <a:lnTo>
                    <a:pt x="560" y="559"/>
                  </a:lnTo>
                  <a:lnTo>
                    <a:pt x="561" y="572"/>
                  </a:lnTo>
                  <a:lnTo>
                    <a:pt x="564" y="579"/>
                  </a:lnTo>
                  <a:lnTo>
                    <a:pt x="566" y="582"/>
                  </a:lnTo>
                  <a:lnTo>
                    <a:pt x="567" y="583"/>
                  </a:lnTo>
                  <a:lnTo>
                    <a:pt x="606" y="588"/>
                  </a:lnTo>
                  <a:lnTo>
                    <a:pt x="606" y="588"/>
                  </a:lnTo>
                  <a:lnTo>
                    <a:pt x="607" y="536"/>
                  </a:lnTo>
                  <a:lnTo>
                    <a:pt x="608" y="493"/>
                  </a:lnTo>
                  <a:lnTo>
                    <a:pt x="607" y="456"/>
                  </a:lnTo>
                  <a:lnTo>
                    <a:pt x="607" y="456"/>
                  </a:lnTo>
                  <a:lnTo>
                    <a:pt x="606" y="447"/>
                  </a:lnTo>
                  <a:lnTo>
                    <a:pt x="605" y="444"/>
                  </a:lnTo>
                  <a:lnTo>
                    <a:pt x="606" y="443"/>
                  </a:lnTo>
                  <a:lnTo>
                    <a:pt x="606" y="443"/>
                  </a:lnTo>
                  <a:lnTo>
                    <a:pt x="607" y="447"/>
                  </a:lnTo>
                  <a:lnTo>
                    <a:pt x="607" y="456"/>
                  </a:lnTo>
                  <a:lnTo>
                    <a:pt x="607" y="456"/>
                  </a:lnTo>
                  <a:lnTo>
                    <a:pt x="618" y="496"/>
                  </a:lnTo>
                  <a:lnTo>
                    <a:pt x="623" y="514"/>
                  </a:lnTo>
                  <a:lnTo>
                    <a:pt x="625" y="525"/>
                  </a:lnTo>
                  <a:lnTo>
                    <a:pt x="625" y="525"/>
                  </a:lnTo>
                  <a:lnTo>
                    <a:pt x="632" y="601"/>
                  </a:lnTo>
                  <a:lnTo>
                    <a:pt x="640" y="670"/>
                  </a:lnTo>
                  <a:lnTo>
                    <a:pt x="654" y="655"/>
                  </a:lnTo>
                  <a:lnTo>
                    <a:pt x="654" y="655"/>
                  </a:lnTo>
                  <a:lnTo>
                    <a:pt x="648" y="589"/>
                  </a:lnTo>
                  <a:lnTo>
                    <a:pt x="643" y="543"/>
                  </a:lnTo>
                  <a:lnTo>
                    <a:pt x="640" y="520"/>
                  </a:lnTo>
                  <a:lnTo>
                    <a:pt x="640" y="520"/>
                  </a:lnTo>
                  <a:lnTo>
                    <a:pt x="630" y="483"/>
                  </a:lnTo>
                  <a:lnTo>
                    <a:pt x="613" y="415"/>
                  </a:lnTo>
                  <a:lnTo>
                    <a:pt x="625" y="405"/>
                  </a:lnTo>
                  <a:lnTo>
                    <a:pt x="625" y="405"/>
                  </a:lnTo>
                  <a:lnTo>
                    <a:pt x="641" y="415"/>
                  </a:lnTo>
                  <a:lnTo>
                    <a:pt x="677" y="437"/>
                  </a:lnTo>
                  <a:lnTo>
                    <a:pt x="699" y="449"/>
                  </a:lnTo>
                  <a:lnTo>
                    <a:pt x="719" y="459"/>
                  </a:lnTo>
                  <a:lnTo>
                    <a:pt x="737" y="466"/>
                  </a:lnTo>
                  <a:lnTo>
                    <a:pt x="744" y="467"/>
                  </a:lnTo>
                  <a:lnTo>
                    <a:pt x="750" y="467"/>
                  </a:lnTo>
                  <a:lnTo>
                    <a:pt x="750" y="467"/>
                  </a:lnTo>
                  <a:lnTo>
                    <a:pt x="760" y="466"/>
                  </a:lnTo>
                  <a:lnTo>
                    <a:pt x="767" y="466"/>
                  </a:lnTo>
                  <a:lnTo>
                    <a:pt x="777" y="467"/>
                  </a:lnTo>
                  <a:lnTo>
                    <a:pt x="780" y="467"/>
                  </a:lnTo>
                  <a:lnTo>
                    <a:pt x="784" y="465"/>
                  </a:lnTo>
                  <a:lnTo>
                    <a:pt x="786" y="462"/>
                  </a:lnTo>
                  <a:lnTo>
                    <a:pt x="789" y="458"/>
                  </a:lnTo>
                  <a:lnTo>
                    <a:pt x="789" y="458"/>
                  </a:lnTo>
                  <a:lnTo>
                    <a:pt x="792" y="444"/>
                  </a:lnTo>
                  <a:lnTo>
                    <a:pt x="798" y="421"/>
                  </a:lnTo>
                  <a:lnTo>
                    <a:pt x="812" y="358"/>
                  </a:lnTo>
                  <a:lnTo>
                    <a:pt x="827" y="270"/>
                  </a:lnTo>
                  <a:lnTo>
                    <a:pt x="827" y="270"/>
                  </a:lnTo>
                  <a:lnTo>
                    <a:pt x="831" y="267"/>
                  </a:lnTo>
                  <a:lnTo>
                    <a:pt x="842" y="259"/>
                  </a:lnTo>
                  <a:lnTo>
                    <a:pt x="854" y="247"/>
                  </a:lnTo>
                  <a:lnTo>
                    <a:pt x="860" y="240"/>
                  </a:lnTo>
                  <a:lnTo>
                    <a:pt x="866" y="231"/>
                  </a:lnTo>
                  <a:lnTo>
                    <a:pt x="866" y="231"/>
                  </a:lnTo>
                  <a:lnTo>
                    <a:pt x="871" y="222"/>
                  </a:lnTo>
                  <a:lnTo>
                    <a:pt x="875" y="212"/>
                  </a:lnTo>
                  <a:lnTo>
                    <a:pt x="883" y="190"/>
                  </a:lnTo>
                  <a:lnTo>
                    <a:pt x="887" y="170"/>
                  </a:lnTo>
                  <a:lnTo>
                    <a:pt x="890" y="154"/>
                  </a:lnTo>
                  <a:lnTo>
                    <a:pt x="890" y="154"/>
                  </a:lnTo>
                  <a:lnTo>
                    <a:pt x="891" y="141"/>
                  </a:lnTo>
                  <a:lnTo>
                    <a:pt x="890" y="130"/>
                  </a:lnTo>
                  <a:lnTo>
                    <a:pt x="890" y="120"/>
                  </a:lnTo>
                  <a:lnTo>
                    <a:pt x="861" y="77"/>
                  </a:lnTo>
                  <a:close/>
                  <a:moveTo>
                    <a:pt x="570" y="453"/>
                  </a:moveTo>
                  <a:lnTo>
                    <a:pt x="570" y="453"/>
                  </a:lnTo>
                  <a:lnTo>
                    <a:pt x="586" y="438"/>
                  </a:lnTo>
                  <a:lnTo>
                    <a:pt x="598" y="427"/>
                  </a:lnTo>
                  <a:lnTo>
                    <a:pt x="598" y="427"/>
                  </a:lnTo>
                  <a:lnTo>
                    <a:pt x="596" y="433"/>
                  </a:lnTo>
                  <a:lnTo>
                    <a:pt x="596" y="433"/>
                  </a:lnTo>
                  <a:lnTo>
                    <a:pt x="595" y="437"/>
                  </a:lnTo>
                  <a:lnTo>
                    <a:pt x="595" y="447"/>
                  </a:lnTo>
                  <a:lnTo>
                    <a:pt x="594" y="477"/>
                  </a:lnTo>
                  <a:lnTo>
                    <a:pt x="592" y="525"/>
                  </a:lnTo>
                  <a:lnTo>
                    <a:pt x="592" y="525"/>
                  </a:lnTo>
                  <a:lnTo>
                    <a:pt x="592" y="535"/>
                  </a:lnTo>
                  <a:lnTo>
                    <a:pt x="592" y="549"/>
                  </a:lnTo>
                  <a:lnTo>
                    <a:pt x="592" y="568"/>
                  </a:lnTo>
                  <a:lnTo>
                    <a:pt x="577" y="564"/>
                  </a:lnTo>
                  <a:lnTo>
                    <a:pt x="577" y="564"/>
                  </a:lnTo>
                  <a:lnTo>
                    <a:pt x="571" y="519"/>
                  </a:lnTo>
                  <a:lnTo>
                    <a:pt x="567" y="486"/>
                  </a:lnTo>
                  <a:lnTo>
                    <a:pt x="567" y="474"/>
                  </a:lnTo>
                  <a:lnTo>
                    <a:pt x="567" y="467"/>
                  </a:lnTo>
                  <a:lnTo>
                    <a:pt x="567" y="467"/>
                  </a:lnTo>
                  <a:lnTo>
                    <a:pt x="570" y="453"/>
                  </a:lnTo>
                  <a:lnTo>
                    <a:pt x="570" y="4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24">
              <a:extLst>
                <a:ext uri="{FF2B5EF4-FFF2-40B4-BE49-F238E27FC236}">
                  <a16:creationId xmlns:a16="http://schemas.microsoft.com/office/drawing/2014/main" id="{5FDE912E-FD76-4B4A-B1DA-6C91DD546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8426" y="2052638"/>
              <a:ext cx="284163" cy="292100"/>
            </a:xfrm>
            <a:custGeom>
              <a:avLst/>
              <a:gdLst>
                <a:gd name="T0" fmla="*/ 0 w 179"/>
                <a:gd name="T1" fmla="*/ 111 h 184"/>
                <a:gd name="T2" fmla="*/ 27 w 179"/>
                <a:gd name="T3" fmla="*/ 112 h 184"/>
                <a:gd name="T4" fmla="*/ 49 w 179"/>
                <a:gd name="T5" fmla="*/ 115 h 184"/>
                <a:gd name="T6" fmla="*/ 62 w 179"/>
                <a:gd name="T7" fmla="*/ 121 h 184"/>
                <a:gd name="T8" fmla="*/ 67 w 179"/>
                <a:gd name="T9" fmla="*/ 127 h 184"/>
                <a:gd name="T10" fmla="*/ 84 w 179"/>
                <a:gd name="T11" fmla="*/ 157 h 184"/>
                <a:gd name="T12" fmla="*/ 98 w 179"/>
                <a:gd name="T13" fmla="*/ 182 h 184"/>
                <a:gd name="T14" fmla="*/ 101 w 179"/>
                <a:gd name="T15" fmla="*/ 184 h 184"/>
                <a:gd name="T16" fmla="*/ 139 w 179"/>
                <a:gd name="T17" fmla="*/ 159 h 184"/>
                <a:gd name="T18" fmla="*/ 155 w 179"/>
                <a:gd name="T19" fmla="*/ 151 h 184"/>
                <a:gd name="T20" fmla="*/ 171 w 179"/>
                <a:gd name="T21" fmla="*/ 139 h 184"/>
                <a:gd name="T22" fmla="*/ 173 w 179"/>
                <a:gd name="T23" fmla="*/ 135 h 184"/>
                <a:gd name="T24" fmla="*/ 179 w 179"/>
                <a:gd name="T25" fmla="*/ 120 h 184"/>
                <a:gd name="T26" fmla="*/ 178 w 179"/>
                <a:gd name="T27" fmla="*/ 116 h 184"/>
                <a:gd name="T28" fmla="*/ 175 w 179"/>
                <a:gd name="T29" fmla="*/ 116 h 184"/>
                <a:gd name="T30" fmla="*/ 166 w 179"/>
                <a:gd name="T31" fmla="*/ 121 h 184"/>
                <a:gd name="T32" fmla="*/ 154 w 179"/>
                <a:gd name="T33" fmla="*/ 131 h 184"/>
                <a:gd name="T34" fmla="*/ 143 w 179"/>
                <a:gd name="T35" fmla="*/ 133 h 184"/>
                <a:gd name="T36" fmla="*/ 134 w 179"/>
                <a:gd name="T37" fmla="*/ 132 h 184"/>
                <a:gd name="T38" fmla="*/ 134 w 179"/>
                <a:gd name="T39" fmla="*/ 131 h 184"/>
                <a:gd name="T40" fmla="*/ 140 w 179"/>
                <a:gd name="T41" fmla="*/ 123 h 184"/>
                <a:gd name="T42" fmla="*/ 162 w 179"/>
                <a:gd name="T43" fmla="*/ 99 h 184"/>
                <a:gd name="T44" fmla="*/ 168 w 179"/>
                <a:gd name="T45" fmla="*/ 92 h 184"/>
                <a:gd name="T46" fmla="*/ 174 w 179"/>
                <a:gd name="T47" fmla="*/ 76 h 184"/>
                <a:gd name="T48" fmla="*/ 173 w 179"/>
                <a:gd name="T49" fmla="*/ 73 h 184"/>
                <a:gd name="T50" fmla="*/ 172 w 179"/>
                <a:gd name="T51" fmla="*/ 73 h 184"/>
                <a:gd name="T52" fmla="*/ 165 w 179"/>
                <a:gd name="T53" fmla="*/ 76 h 184"/>
                <a:gd name="T54" fmla="*/ 133 w 179"/>
                <a:gd name="T55" fmla="*/ 98 h 184"/>
                <a:gd name="T56" fmla="*/ 126 w 179"/>
                <a:gd name="T57" fmla="*/ 102 h 184"/>
                <a:gd name="T58" fmla="*/ 125 w 179"/>
                <a:gd name="T59" fmla="*/ 102 h 184"/>
                <a:gd name="T60" fmla="*/ 125 w 179"/>
                <a:gd name="T61" fmla="*/ 99 h 184"/>
                <a:gd name="T62" fmla="*/ 138 w 179"/>
                <a:gd name="T63" fmla="*/ 82 h 184"/>
                <a:gd name="T64" fmla="*/ 152 w 179"/>
                <a:gd name="T65" fmla="*/ 63 h 184"/>
                <a:gd name="T66" fmla="*/ 154 w 179"/>
                <a:gd name="T67" fmla="*/ 58 h 184"/>
                <a:gd name="T68" fmla="*/ 156 w 179"/>
                <a:gd name="T69" fmla="*/ 40 h 184"/>
                <a:gd name="T70" fmla="*/ 155 w 179"/>
                <a:gd name="T71" fmla="*/ 31 h 184"/>
                <a:gd name="T72" fmla="*/ 154 w 179"/>
                <a:gd name="T73" fmla="*/ 29 h 184"/>
                <a:gd name="T74" fmla="*/ 144 w 179"/>
                <a:gd name="T75" fmla="*/ 35 h 184"/>
                <a:gd name="T76" fmla="*/ 115 w 179"/>
                <a:gd name="T77" fmla="*/ 64 h 184"/>
                <a:gd name="T78" fmla="*/ 107 w 179"/>
                <a:gd name="T79" fmla="*/ 68 h 184"/>
                <a:gd name="T80" fmla="*/ 106 w 179"/>
                <a:gd name="T81" fmla="*/ 68 h 184"/>
                <a:gd name="T82" fmla="*/ 104 w 179"/>
                <a:gd name="T83" fmla="*/ 58 h 184"/>
                <a:gd name="T84" fmla="*/ 110 w 179"/>
                <a:gd name="T85" fmla="*/ 20 h 184"/>
                <a:gd name="T86" fmla="*/ 112 w 179"/>
                <a:gd name="T87" fmla="*/ 17 h 184"/>
                <a:gd name="T88" fmla="*/ 112 w 179"/>
                <a:gd name="T89" fmla="*/ 8 h 184"/>
                <a:gd name="T90" fmla="*/ 109 w 179"/>
                <a:gd name="T91" fmla="*/ 3 h 184"/>
                <a:gd name="T92" fmla="*/ 106 w 179"/>
                <a:gd name="T93" fmla="*/ 0 h 184"/>
                <a:gd name="T94" fmla="*/ 101 w 179"/>
                <a:gd name="T95" fmla="*/ 2 h 184"/>
                <a:gd name="T96" fmla="*/ 90 w 179"/>
                <a:gd name="T97" fmla="*/ 17 h 184"/>
                <a:gd name="T98" fmla="*/ 73 w 179"/>
                <a:gd name="T99" fmla="*/ 50 h 184"/>
                <a:gd name="T100" fmla="*/ 62 w 179"/>
                <a:gd name="T101" fmla="*/ 63 h 184"/>
                <a:gd name="T102" fmla="*/ 43 w 179"/>
                <a:gd name="T103" fmla="*/ 73 h 184"/>
                <a:gd name="T104" fmla="*/ 43 w 179"/>
                <a:gd name="T105" fmla="*/ 53 h 184"/>
                <a:gd name="T106" fmla="*/ 43 w 179"/>
                <a:gd name="T107" fmla="*/ 50 h 184"/>
                <a:gd name="T108" fmla="*/ 47 w 179"/>
                <a:gd name="T109" fmla="*/ 38 h 184"/>
                <a:gd name="T110" fmla="*/ 48 w 179"/>
                <a:gd name="T111" fmla="*/ 29 h 184"/>
                <a:gd name="T112" fmla="*/ 43 w 179"/>
                <a:gd name="T113" fmla="*/ 25 h 184"/>
                <a:gd name="T114" fmla="*/ 39 w 179"/>
                <a:gd name="T115" fmla="*/ 23 h 184"/>
                <a:gd name="T116" fmla="*/ 32 w 179"/>
                <a:gd name="T117" fmla="*/ 25 h 184"/>
                <a:gd name="T118" fmla="*/ 24 w 179"/>
                <a:gd name="T119" fmla="*/ 33 h 184"/>
                <a:gd name="T120" fmla="*/ 19 w 179"/>
                <a:gd name="T121" fmla="*/ 39 h 184"/>
                <a:gd name="T122" fmla="*/ 9 w 179"/>
                <a:gd name="T123" fmla="*/ 55 h 184"/>
                <a:gd name="T124" fmla="*/ 0 w 179"/>
                <a:gd name="T125" fmla="*/ 11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9" h="184">
                  <a:moveTo>
                    <a:pt x="0" y="111"/>
                  </a:moveTo>
                  <a:lnTo>
                    <a:pt x="0" y="111"/>
                  </a:lnTo>
                  <a:lnTo>
                    <a:pt x="8" y="111"/>
                  </a:lnTo>
                  <a:lnTo>
                    <a:pt x="27" y="112"/>
                  </a:lnTo>
                  <a:lnTo>
                    <a:pt x="38" y="114"/>
                  </a:lnTo>
                  <a:lnTo>
                    <a:pt x="49" y="115"/>
                  </a:lnTo>
                  <a:lnTo>
                    <a:pt x="56" y="117"/>
                  </a:lnTo>
                  <a:lnTo>
                    <a:pt x="62" y="121"/>
                  </a:lnTo>
                  <a:lnTo>
                    <a:pt x="62" y="121"/>
                  </a:lnTo>
                  <a:lnTo>
                    <a:pt x="67" y="127"/>
                  </a:lnTo>
                  <a:lnTo>
                    <a:pt x="72" y="135"/>
                  </a:lnTo>
                  <a:lnTo>
                    <a:pt x="84" y="157"/>
                  </a:lnTo>
                  <a:lnTo>
                    <a:pt x="95" y="176"/>
                  </a:lnTo>
                  <a:lnTo>
                    <a:pt x="98" y="182"/>
                  </a:lnTo>
                  <a:lnTo>
                    <a:pt x="101" y="184"/>
                  </a:lnTo>
                  <a:lnTo>
                    <a:pt x="101" y="184"/>
                  </a:lnTo>
                  <a:lnTo>
                    <a:pt x="121" y="170"/>
                  </a:lnTo>
                  <a:lnTo>
                    <a:pt x="139" y="159"/>
                  </a:lnTo>
                  <a:lnTo>
                    <a:pt x="139" y="159"/>
                  </a:lnTo>
                  <a:lnTo>
                    <a:pt x="155" y="151"/>
                  </a:lnTo>
                  <a:lnTo>
                    <a:pt x="166" y="143"/>
                  </a:lnTo>
                  <a:lnTo>
                    <a:pt x="171" y="139"/>
                  </a:lnTo>
                  <a:lnTo>
                    <a:pt x="173" y="135"/>
                  </a:lnTo>
                  <a:lnTo>
                    <a:pt x="173" y="135"/>
                  </a:lnTo>
                  <a:lnTo>
                    <a:pt x="178" y="123"/>
                  </a:lnTo>
                  <a:lnTo>
                    <a:pt x="179" y="120"/>
                  </a:lnTo>
                  <a:lnTo>
                    <a:pt x="179" y="117"/>
                  </a:lnTo>
                  <a:lnTo>
                    <a:pt x="178" y="116"/>
                  </a:lnTo>
                  <a:lnTo>
                    <a:pt x="178" y="116"/>
                  </a:lnTo>
                  <a:lnTo>
                    <a:pt x="175" y="116"/>
                  </a:lnTo>
                  <a:lnTo>
                    <a:pt x="173" y="116"/>
                  </a:lnTo>
                  <a:lnTo>
                    <a:pt x="166" y="121"/>
                  </a:lnTo>
                  <a:lnTo>
                    <a:pt x="154" y="131"/>
                  </a:lnTo>
                  <a:lnTo>
                    <a:pt x="154" y="131"/>
                  </a:lnTo>
                  <a:lnTo>
                    <a:pt x="150" y="132"/>
                  </a:lnTo>
                  <a:lnTo>
                    <a:pt x="143" y="133"/>
                  </a:lnTo>
                  <a:lnTo>
                    <a:pt x="137" y="133"/>
                  </a:lnTo>
                  <a:lnTo>
                    <a:pt x="134" y="132"/>
                  </a:lnTo>
                  <a:lnTo>
                    <a:pt x="134" y="131"/>
                  </a:lnTo>
                  <a:lnTo>
                    <a:pt x="134" y="131"/>
                  </a:lnTo>
                  <a:lnTo>
                    <a:pt x="136" y="127"/>
                  </a:lnTo>
                  <a:lnTo>
                    <a:pt x="140" y="123"/>
                  </a:lnTo>
                  <a:lnTo>
                    <a:pt x="151" y="111"/>
                  </a:lnTo>
                  <a:lnTo>
                    <a:pt x="162" y="99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73" y="82"/>
                  </a:lnTo>
                  <a:lnTo>
                    <a:pt x="174" y="76"/>
                  </a:lnTo>
                  <a:lnTo>
                    <a:pt x="174" y="75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2" y="73"/>
                  </a:lnTo>
                  <a:lnTo>
                    <a:pt x="169" y="73"/>
                  </a:lnTo>
                  <a:lnTo>
                    <a:pt x="165" y="76"/>
                  </a:lnTo>
                  <a:lnTo>
                    <a:pt x="149" y="87"/>
                  </a:lnTo>
                  <a:lnTo>
                    <a:pt x="133" y="98"/>
                  </a:lnTo>
                  <a:lnTo>
                    <a:pt x="128" y="102"/>
                  </a:lnTo>
                  <a:lnTo>
                    <a:pt x="126" y="102"/>
                  </a:lnTo>
                  <a:lnTo>
                    <a:pt x="125" y="102"/>
                  </a:lnTo>
                  <a:lnTo>
                    <a:pt x="125" y="102"/>
                  </a:lnTo>
                  <a:lnTo>
                    <a:pt x="125" y="100"/>
                  </a:lnTo>
                  <a:lnTo>
                    <a:pt x="125" y="99"/>
                  </a:lnTo>
                  <a:lnTo>
                    <a:pt x="127" y="94"/>
                  </a:lnTo>
                  <a:lnTo>
                    <a:pt x="138" y="82"/>
                  </a:lnTo>
                  <a:lnTo>
                    <a:pt x="149" y="69"/>
                  </a:lnTo>
                  <a:lnTo>
                    <a:pt x="152" y="63"/>
                  </a:lnTo>
                  <a:lnTo>
                    <a:pt x="154" y="58"/>
                  </a:lnTo>
                  <a:lnTo>
                    <a:pt x="154" y="58"/>
                  </a:lnTo>
                  <a:lnTo>
                    <a:pt x="155" y="49"/>
                  </a:lnTo>
                  <a:lnTo>
                    <a:pt x="156" y="40"/>
                  </a:lnTo>
                  <a:lnTo>
                    <a:pt x="156" y="33"/>
                  </a:lnTo>
                  <a:lnTo>
                    <a:pt x="155" y="31"/>
                  </a:lnTo>
                  <a:lnTo>
                    <a:pt x="154" y="29"/>
                  </a:lnTo>
                  <a:lnTo>
                    <a:pt x="154" y="29"/>
                  </a:lnTo>
                  <a:lnTo>
                    <a:pt x="150" y="31"/>
                  </a:lnTo>
                  <a:lnTo>
                    <a:pt x="144" y="35"/>
                  </a:lnTo>
                  <a:lnTo>
                    <a:pt x="130" y="50"/>
                  </a:lnTo>
                  <a:lnTo>
                    <a:pt x="115" y="64"/>
                  </a:lnTo>
                  <a:lnTo>
                    <a:pt x="109" y="68"/>
                  </a:lnTo>
                  <a:lnTo>
                    <a:pt x="107" y="68"/>
                  </a:lnTo>
                  <a:lnTo>
                    <a:pt x="106" y="68"/>
                  </a:lnTo>
                  <a:lnTo>
                    <a:pt x="106" y="68"/>
                  </a:lnTo>
                  <a:lnTo>
                    <a:pt x="104" y="64"/>
                  </a:lnTo>
                  <a:lnTo>
                    <a:pt x="104" y="58"/>
                  </a:lnTo>
                  <a:lnTo>
                    <a:pt x="106" y="41"/>
                  </a:lnTo>
                  <a:lnTo>
                    <a:pt x="110" y="20"/>
                  </a:lnTo>
                  <a:lnTo>
                    <a:pt x="110" y="20"/>
                  </a:lnTo>
                  <a:lnTo>
                    <a:pt x="112" y="17"/>
                  </a:lnTo>
                  <a:lnTo>
                    <a:pt x="112" y="11"/>
                  </a:lnTo>
                  <a:lnTo>
                    <a:pt x="112" y="8"/>
                  </a:lnTo>
                  <a:lnTo>
                    <a:pt x="110" y="5"/>
                  </a:lnTo>
                  <a:lnTo>
                    <a:pt x="109" y="3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03" y="0"/>
                  </a:lnTo>
                  <a:lnTo>
                    <a:pt x="101" y="2"/>
                  </a:lnTo>
                  <a:lnTo>
                    <a:pt x="96" y="8"/>
                  </a:lnTo>
                  <a:lnTo>
                    <a:pt x="90" y="17"/>
                  </a:lnTo>
                  <a:lnTo>
                    <a:pt x="84" y="28"/>
                  </a:lnTo>
                  <a:lnTo>
                    <a:pt x="73" y="50"/>
                  </a:lnTo>
                  <a:lnTo>
                    <a:pt x="67" y="58"/>
                  </a:lnTo>
                  <a:lnTo>
                    <a:pt x="62" y="63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3" y="67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0"/>
                  </a:lnTo>
                  <a:lnTo>
                    <a:pt x="44" y="46"/>
                  </a:lnTo>
                  <a:lnTo>
                    <a:pt x="47" y="38"/>
                  </a:lnTo>
                  <a:lnTo>
                    <a:pt x="48" y="34"/>
                  </a:lnTo>
                  <a:lnTo>
                    <a:pt x="48" y="29"/>
                  </a:lnTo>
                  <a:lnTo>
                    <a:pt x="47" y="27"/>
                  </a:lnTo>
                  <a:lnTo>
                    <a:pt x="43" y="25"/>
                  </a:lnTo>
                  <a:lnTo>
                    <a:pt x="43" y="25"/>
                  </a:lnTo>
                  <a:lnTo>
                    <a:pt x="39" y="23"/>
                  </a:lnTo>
                  <a:lnTo>
                    <a:pt x="36" y="23"/>
                  </a:lnTo>
                  <a:lnTo>
                    <a:pt x="32" y="25"/>
                  </a:lnTo>
                  <a:lnTo>
                    <a:pt x="30" y="27"/>
                  </a:lnTo>
                  <a:lnTo>
                    <a:pt x="24" y="33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4" y="46"/>
                  </a:lnTo>
                  <a:lnTo>
                    <a:pt x="9" y="55"/>
                  </a:lnTo>
                  <a:lnTo>
                    <a:pt x="5" y="63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F5AD9D0C-648B-4CC4-87FD-8C1D50A82398}"/>
              </a:ext>
            </a:extLst>
          </p:cNvPr>
          <p:cNvGrpSpPr/>
          <p:nvPr/>
        </p:nvGrpSpPr>
        <p:grpSpPr>
          <a:xfrm>
            <a:off x="7533980" y="909012"/>
            <a:ext cx="763859" cy="2551056"/>
            <a:chOff x="0" y="1135063"/>
            <a:chExt cx="1247775" cy="4167188"/>
          </a:xfrm>
        </p:grpSpPr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AB1C0131-C9DE-49A1-AB52-585C228FD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135063"/>
              <a:ext cx="1247775" cy="4167188"/>
            </a:xfrm>
            <a:custGeom>
              <a:avLst/>
              <a:gdLst>
                <a:gd name="T0" fmla="*/ 167 w 786"/>
                <a:gd name="T1" fmla="*/ 531 h 2625"/>
                <a:gd name="T2" fmla="*/ 182 w 786"/>
                <a:gd name="T3" fmla="*/ 599 h 2625"/>
                <a:gd name="T4" fmla="*/ 300 w 786"/>
                <a:gd name="T5" fmla="*/ 913 h 2625"/>
                <a:gd name="T6" fmla="*/ 301 w 786"/>
                <a:gd name="T7" fmla="*/ 997 h 2625"/>
                <a:gd name="T8" fmla="*/ 330 w 786"/>
                <a:gd name="T9" fmla="*/ 1061 h 2625"/>
                <a:gd name="T10" fmla="*/ 346 w 786"/>
                <a:gd name="T11" fmla="*/ 1178 h 2625"/>
                <a:gd name="T12" fmla="*/ 341 w 786"/>
                <a:gd name="T13" fmla="*/ 1375 h 2625"/>
                <a:gd name="T14" fmla="*/ 400 w 786"/>
                <a:gd name="T15" fmla="*/ 1688 h 2625"/>
                <a:gd name="T16" fmla="*/ 359 w 786"/>
                <a:gd name="T17" fmla="*/ 2115 h 2625"/>
                <a:gd name="T18" fmla="*/ 341 w 786"/>
                <a:gd name="T19" fmla="*/ 2309 h 2625"/>
                <a:gd name="T20" fmla="*/ 341 w 786"/>
                <a:gd name="T21" fmla="*/ 2488 h 2625"/>
                <a:gd name="T22" fmla="*/ 362 w 786"/>
                <a:gd name="T23" fmla="*/ 2584 h 2625"/>
                <a:gd name="T24" fmla="*/ 383 w 786"/>
                <a:gd name="T25" fmla="*/ 2605 h 2625"/>
                <a:gd name="T26" fmla="*/ 411 w 786"/>
                <a:gd name="T27" fmla="*/ 2593 h 2625"/>
                <a:gd name="T28" fmla="*/ 424 w 786"/>
                <a:gd name="T29" fmla="*/ 2570 h 2625"/>
                <a:gd name="T30" fmla="*/ 489 w 786"/>
                <a:gd name="T31" fmla="*/ 2612 h 2625"/>
                <a:gd name="T32" fmla="*/ 595 w 786"/>
                <a:gd name="T33" fmla="*/ 2624 h 2625"/>
                <a:gd name="T34" fmla="*/ 666 w 786"/>
                <a:gd name="T35" fmla="*/ 2606 h 2625"/>
                <a:gd name="T36" fmla="*/ 644 w 786"/>
                <a:gd name="T37" fmla="*/ 2578 h 2625"/>
                <a:gd name="T38" fmla="*/ 613 w 786"/>
                <a:gd name="T39" fmla="*/ 2553 h 2625"/>
                <a:gd name="T40" fmla="*/ 547 w 786"/>
                <a:gd name="T41" fmla="*/ 2491 h 2625"/>
                <a:gd name="T42" fmla="*/ 530 w 786"/>
                <a:gd name="T43" fmla="*/ 2470 h 2625"/>
                <a:gd name="T44" fmla="*/ 560 w 786"/>
                <a:gd name="T45" fmla="*/ 2445 h 2625"/>
                <a:gd name="T46" fmla="*/ 590 w 786"/>
                <a:gd name="T47" fmla="*/ 2454 h 2625"/>
                <a:gd name="T48" fmla="*/ 672 w 786"/>
                <a:gd name="T49" fmla="*/ 2468 h 2625"/>
                <a:gd name="T50" fmla="*/ 757 w 786"/>
                <a:gd name="T51" fmla="*/ 2443 h 2625"/>
                <a:gd name="T52" fmla="*/ 773 w 786"/>
                <a:gd name="T53" fmla="*/ 2411 h 2625"/>
                <a:gd name="T54" fmla="*/ 702 w 786"/>
                <a:gd name="T55" fmla="*/ 2387 h 2625"/>
                <a:gd name="T56" fmla="*/ 658 w 786"/>
                <a:gd name="T57" fmla="*/ 2381 h 2625"/>
                <a:gd name="T58" fmla="*/ 613 w 786"/>
                <a:gd name="T59" fmla="*/ 2346 h 2625"/>
                <a:gd name="T60" fmla="*/ 643 w 786"/>
                <a:gd name="T61" fmla="*/ 2304 h 2625"/>
                <a:gd name="T62" fmla="*/ 684 w 786"/>
                <a:gd name="T63" fmla="*/ 1979 h 2625"/>
                <a:gd name="T64" fmla="*/ 730 w 786"/>
                <a:gd name="T65" fmla="*/ 1606 h 2625"/>
                <a:gd name="T66" fmla="*/ 733 w 786"/>
                <a:gd name="T67" fmla="*/ 1345 h 2625"/>
                <a:gd name="T68" fmla="*/ 737 w 786"/>
                <a:gd name="T69" fmla="*/ 1043 h 2625"/>
                <a:gd name="T70" fmla="*/ 762 w 786"/>
                <a:gd name="T71" fmla="*/ 1043 h 2625"/>
                <a:gd name="T72" fmla="*/ 786 w 786"/>
                <a:gd name="T73" fmla="*/ 1005 h 2625"/>
                <a:gd name="T74" fmla="*/ 737 w 786"/>
                <a:gd name="T75" fmla="*/ 922 h 2625"/>
                <a:gd name="T76" fmla="*/ 690 w 786"/>
                <a:gd name="T77" fmla="*/ 759 h 2625"/>
                <a:gd name="T78" fmla="*/ 660 w 786"/>
                <a:gd name="T79" fmla="*/ 670 h 2625"/>
                <a:gd name="T80" fmla="*/ 584 w 786"/>
                <a:gd name="T81" fmla="*/ 564 h 2625"/>
                <a:gd name="T82" fmla="*/ 702 w 786"/>
                <a:gd name="T83" fmla="*/ 262 h 2625"/>
                <a:gd name="T84" fmla="*/ 712 w 786"/>
                <a:gd name="T85" fmla="*/ 191 h 2625"/>
                <a:gd name="T86" fmla="*/ 655 w 786"/>
                <a:gd name="T87" fmla="*/ 155 h 2625"/>
                <a:gd name="T88" fmla="*/ 660 w 786"/>
                <a:gd name="T89" fmla="*/ 123 h 2625"/>
                <a:gd name="T90" fmla="*/ 604 w 786"/>
                <a:gd name="T91" fmla="*/ 69 h 2625"/>
                <a:gd name="T92" fmla="*/ 473 w 786"/>
                <a:gd name="T93" fmla="*/ 27 h 2625"/>
                <a:gd name="T94" fmla="*/ 321 w 786"/>
                <a:gd name="T95" fmla="*/ 16 h 2625"/>
                <a:gd name="T96" fmla="*/ 223 w 786"/>
                <a:gd name="T97" fmla="*/ 7 h 2625"/>
                <a:gd name="T98" fmla="*/ 164 w 786"/>
                <a:gd name="T99" fmla="*/ 7 h 2625"/>
                <a:gd name="T100" fmla="*/ 129 w 786"/>
                <a:gd name="T101" fmla="*/ 25 h 2625"/>
                <a:gd name="T102" fmla="*/ 86 w 786"/>
                <a:gd name="T103" fmla="*/ 44 h 2625"/>
                <a:gd name="T104" fmla="*/ 59 w 786"/>
                <a:gd name="T105" fmla="*/ 74 h 2625"/>
                <a:gd name="T106" fmla="*/ 28 w 786"/>
                <a:gd name="T107" fmla="*/ 126 h 2625"/>
                <a:gd name="T108" fmla="*/ 16 w 786"/>
                <a:gd name="T109" fmla="*/ 220 h 2625"/>
                <a:gd name="T110" fmla="*/ 34 w 786"/>
                <a:gd name="T111" fmla="*/ 312 h 2625"/>
                <a:gd name="T112" fmla="*/ 15 w 786"/>
                <a:gd name="T113" fmla="*/ 371 h 2625"/>
                <a:gd name="T114" fmla="*/ 3 w 786"/>
                <a:gd name="T115" fmla="*/ 441 h 2625"/>
                <a:gd name="T116" fmla="*/ 46 w 786"/>
                <a:gd name="T117" fmla="*/ 499 h 2625"/>
                <a:gd name="T118" fmla="*/ 68 w 786"/>
                <a:gd name="T119" fmla="*/ 505 h 2625"/>
                <a:gd name="T120" fmla="*/ 84 w 786"/>
                <a:gd name="T121" fmla="*/ 530 h 2625"/>
                <a:gd name="T122" fmla="*/ 102 w 786"/>
                <a:gd name="T123" fmla="*/ 519 h 2625"/>
                <a:gd name="T124" fmla="*/ 117 w 786"/>
                <a:gd name="T125" fmla="*/ 533 h 2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86" h="2625">
                  <a:moveTo>
                    <a:pt x="158" y="536"/>
                  </a:moveTo>
                  <a:lnTo>
                    <a:pt x="158" y="536"/>
                  </a:lnTo>
                  <a:lnTo>
                    <a:pt x="160" y="533"/>
                  </a:lnTo>
                  <a:lnTo>
                    <a:pt x="163" y="530"/>
                  </a:lnTo>
                  <a:lnTo>
                    <a:pt x="165" y="530"/>
                  </a:lnTo>
                  <a:lnTo>
                    <a:pt x="167" y="531"/>
                  </a:lnTo>
                  <a:lnTo>
                    <a:pt x="170" y="539"/>
                  </a:lnTo>
                  <a:lnTo>
                    <a:pt x="173" y="550"/>
                  </a:lnTo>
                  <a:lnTo>
                    <a:pt x="176" y="570"/>
                  </a:lnTo>
                  <a:lnTo>
                    <a:pt x="176" y="570"/>
                  </a:lnTo>
                  <a:lnTo>
                    <a:pt x="177" y="583"/>
                  </a:lnTo>
                  <a:lnTo>
                    <a:pt x="182" y="599"/>
                  </a:lnTo>
                  <a:lnTo>
                    <a:pt x="195" y="641"/>
                  </a:lnTo>
                  <a:lnTo>
                    <a:pt x="213" y="690"/>
                  </a:lnTo>
                  <a:lnTo>
                    <a:pt x="233" y="741"/>
                  </a:lnTo>
                  <a:lnTo>
                    <a:pt x="273" y="843"/>
                  </a:lnTo>
                  <a:lnTo>
                    <a:pt x="290" y="883"/>
                  </a:lnTo>
                  <a:lnTo>
                    <a:pt x="300" y="913"/>
                  </a:lnTo>
                  <a:lnTo>
                    <a:pt x="300" y="913"/>
                  </a:lnTo>
                  <a:lnTo>
                    <a:pt x="303" y="925"/>
                  </a:lnTo>
                  <a:lnTo>
                    <a:pt x="304" y="935"/>
                  </a:lnTo>
                  <a:lnTo>
                    <a:pt x="306" y="957"/>
                  </a:lnTo>
                  <a:lnTo>
                    <a:pt x="304" y="978"/>
                  </a:lnTo>
                  <a:lnTo>
                    <a:pt x="301" y="997"/>
                  </a:lnTo>
                  <a:lnTo>
                    <a:pt x="297" y="1014"/>
                  </a:lnTo>
                  <a:lnTo>
                    <a:pt x="293" y="1025"/>
                  </a:lnTo>
                  <a:lnTo>
                    <a:pt x="288" y="1037"/>
                  </a:lnTo>
                  <a:lnTo>
                    <a:pt x="288" y="1037"/>
                  </a:lnTo>
                  <a:lnTo>
                    <a:pt x="330" y="1061"/>
                  </a:lnTo>
                  <a:lnTo>
                    <a:pt x="330" y="1061"/>
                  </a:lnTo>
                  <a:lnTo>
                    <a:pt x="347" y="1064"/>
                  </a:lnTo>
                  <a:lnTo>
                    <a:pt x="365" y="1067"/>
                  </a:lnTo>
                  <a:lnTo>
                    <a:pt x="365" y="1067"/>
                  </a:lnTo>
                  <a:lnTo>
                    <a:pt x="359" y="1099"/>
                  </a:lnTo>
                  <a:lnTo>
                    <a:pt x="352" y="1133"/>
                  </a:lnTo>
                  <a:lnTo>
                    <a:pt x="346" y="1178"/>
                  </a:lnTo>
                  <a:lnTo>
                    <a:pt x="340" y="1227"/>
                  </a:lnTo>
                  <a:lnTo>
                    <a:pt x="337" y="1279"/>
                  </a:lnTo>
                  <a:lnTo>
                    <a:pt x="337" y="1304"/>
                  </a:lnTo>
                  <a:lnTo>
                    <a:pt x="337" y="1329"/>
                  </a:lnTo>
                  <a:lnTo>
                    <a:pt x="338" y="1353"/>
                  </a:lnTo>
                  <a:lnTo>
                    <a:pt x="341" y="1375"/>
                  </a:lnTo>
                  <a:lnTo>
                    <a:pt x="341" y="1375"/>
                  </a:lnTo>
                  <a:lnTo>
                    <a:pt x="359" y="1469"/>
                  </a:lnTo>
                  <a:lnTo>
                    <a:pt x="378" y="1567"/>
                  </a:lnTo>
                  <a:lnTo>
                    <a:pt x="395" y="1647"/>
                  </a:lnTo>
                  <a:lnTo>
                    <a:pt x="399" y="1674"/>
                  </a:lnTo>
                  <a:lnTo>
                    <a:pt x="400" y="1688"/>
                  </a:lnTo>
                  <a:lnTo>
                    <a:pt x="400" y="1688"/>
                  </a:lnTo>
                  <a:lnTo>
                    <a:pt x="383" y="1899"/>
                  </a:lnTo>
                  <a:lnTo>
                    <a:pt x="369" y="2038"/>
                  </a:lnTo>
                  <a:lnTo>
                    <a:pt x="363" y="2088"/>
                  </a:lnTo>
                  <a:lnTo>
                    <a:pt x="362" y="2106"/>
                  </a:lnTo>
                  <a:lnTo>
                    <a:pt x="359" y="2115"/>
                  </a:lnTo>
                  <a:lnTo>
                    <a:pt x="359" y="2115"/>
                  </a:lnTo>
                  <a:lnTo>
                    <a:pt x="358" y="2124"/>
                  </a:lnTo>
                  <a:lnTo>
                    <a:pt x="355" y="2138"/>
                  </a:lnTo>
                  <a:lnTo>
                    <a:pt x="350" y="2184"/>
                  </a:lnTo>
                  <a:lnTo>
                    <a:pt x="346" y="2243"/>
                  </a:lnTo>
                  <a:lnTo>
                    <a:pt x="341" y="2309"/>
                  </a:lnTo>
                  <a:lnTo>
                    <a:pt x="338" y="2372"/>
                  </a:lnTo>
                  <a:lnTo>
                    <a:pt x="337" y="2428"/>
                  </a:lnTo>
                  <a:lnTo>
                    <a:pt x="338" y="2470"/>
                  </a:lnTo>
                  <a:lnTo>
                    <a:pt x="340" y="2482"/>
                  </a:lnTo>
                  <a:lnTo>
                    <a:pt x="341" y="2488"/>
                  </a:lnTo>
                  <a:lnTo>
                    <a:pt x="341" y="2488"/>
                  </a:lnTo>
                  <a:lnTo>
                    <a:pt x="350" y="2495"/>
                  </a:lnTo>
                  <a:lnTo>
                    <a:pt x="358" y="2501"/>
                  </a:lnTo>
                  <a:lnTo>
                    <a:pt x="365" y="2505"/>
                  </a:lnTo>
                  <a:lnTo>
                    <a:pt x="365" y="2505"/>
                  </a:lnTo>
                  <a:lnTo>
                    <a:pt x="362" y="2553"/>
                  </a:lnTo>
                  <a:lnTo>
                    <a:pt x="362" y="2584"/>
                  </a:lnTo>
                  <a:lnTo>
                    <a:pt x="363" y="2596"/>
                  </a:lnTo>
                  <a:lnTo>
                    <a:pt x="363" y="2599"/>
                  </a:lnTo>
                  <a:lnTo>
                    <a:pt x="365" y="2600"/>
                  </a:lnTo>
                  <a:lnTo>
                    <a:pt x="365" y="2600"/>
                  </a:lnTo>
                  <a:lnTo>
                    <a:pt x="375" y="2603"/>
                  </a:lnTo>
                  <a:lnTo>
                    <a:pt x="383" y="2605"/>
                  </a:lnTo>
                  <a:lnTo>
                    <a:pt x="395" y="2606"/>
                  </a:lnTo>
                  <a:lnTo>
                    <a:pt x="395" y="2606"/>
                  </a:lnTo>
                  <a:lnTo>
                    <a:pt x="397" y="2606"/>
                  </a:lnTo>
                  <a:lnTo>
                    <a:pt x="402" y="2605"/>
                  </a:lnTo>
                  <a:lnTo>
                    <a:pt x="406" y="2600"/>
                  </a:lnTo>
                  <a:lnTo>
                    <a:pt x="411" y="2593"/>
                  </a:lnTo>
                  <a:lnTo>
                    <a:pt x="414" y="2585"/>
                  </a:lnTo>
                  <a:lnTo>
                    <a:pt x="418" y="2573"/>
                  </a:lnTo>
                  <a:lnTo>
                    <a:pt x="421" y="2570"/>
                  </a:lnTo>
                  <a:lnTo>
                    <a:pt x="423" y="2569"/>
                  </a:lnTo>
                  <a:lnTo>
                    <a:pt x="424" y="2570"/>
                  </a:lnTo>
                  <a:lnTo>
                    <a:pt x="424" y="2570"/>
                  </a:lnTo>
                  <a:lnTo>
                    <a:pt x="431" y="2578"/>
                  </a:lnTo>
                  <a:lnTo>
                    <a:pt x="443" y="2588"/>
                  </a:lnTo>
                  <a:lnTo>
                    <a:pt x="452" y="2594"/>
                  </a:lnTo>
                  <a:lnTo>
                    <a:pt x="462" y="2600"/>
                  </a:lnTo>
                  <a:lnTo>
                    <a:pt x="474" y="2606"/>
                  </a:lnTo>
                  <a:lnTo>
                    <a:pt x="489" y="2612"/>
                  </a:lnTo>
                  <a:lnTo>
                    <a:pt x="489" y="2612"/>
                  </a:lnTo>
                  <a:lnTo>
                    <a:pt x="517" y="2619"/>
                  </a:lnTo>
                  <a:lnTo>
                    <a:pt x="542" y="2624"/>
                  </a:lnTo>
                  <a:lnTo>
                    <a:pt x="567" y="2625"/>
                  </a:lnTo>
                  <a:lnTo>
                    <a:pt x="595" y="2624"/>
                  </a:lnTo>
                  <a:lnTo>
                    <a:pt x="595" y="2624"/>
                  </a:lnTo>
                  <a:lnTo>
                    <a:pt x="625" y="2621"/>
                  </a:lnTo>
                  <a:lnTo>
                    <a:pt x="638" y="2619"/>
                  </a:lnTo>
                  <a:lnTo>
                    <a:pt x="650" y="2618"/>
                  </a:lnTo>
                  <a:lnTo>
                    <a:pt x="658" y="2613"/>
                  </a:lnTo>
                  <a:lnTo>
                    <a:pt x="665" y="2610"/>
                  </a:lnTo>
                  <a:lnTo>
                    <a:pt x="666" y="2606"/>
                  </a:lnTo>
                  <a:lnTo>
                    <a:pt x="668" y="2603"/>
                  </a:lnTo>
                  <a:lnTo>
                    <a:pt x="666" y="2600"/>
                  </a:lnTo>
                  <a:lnTo>
                    <a:pt x="666" y="2600"/>
                  </a:lnTo>
                  <a:lnTo>
                    <a:pt x="662" y="2594"/>
                  </a:lnTo>
                  <a:lnTo>
                    <a:pt x="658" y="2588"/>
                  </a:lnTo>
                  <a:lnTo>
                    <a:pt x="644" y="2578"/>
                  </a:lnTo>
                  <a:lnTo>
                    <a:pt x="631" y="2570"/>
                  </a:lnTo>
                  <a:lnTo>
                    <a:pt x="627" y="2568"/>
                  </a:lnTo>
                  <a:lnTo>
                    <a:pt x="625" y="2565"/>
                  </a:lnTo>
                  <a:lnTo>
                    <a:pt x="625" y="2565"/>
                  </a:lnTo>
                  <a:lnTo>
                    <a:pt x="622" y="2560"/>
                  </a:lnTo>
                  <a:lnTo>
                    <a:pt x="613" y="2553"/>
                  </a:lnTo>
                  <a:lnTo>
                    <a:pt x="604" y="2544"/>
                  </a:lnTo>
                  <a:lnTo>
                    <a:pt x="595" y="2535"/>
                  </a:lnTo>
                  <a:lnTo>
                    <a:pt x="595" y="2535"/>
                  </a:lnTo>
                  <a:lnTo>
                    <a:pt x="582" y="2523"/>
                  </a:lnTo>
                  <a:lnTo>
                    <a:pt x="564" y="2507"/>
                  </a:lnTo>
                  <a:lnTo>
                    <a:pt x="547" y="2491"/>
                  </a:lnTo>
                  <a:lnTo>
                    <a:pt x="536" y="2482"/>
                  </a:lnTo>
                  <a:lnTo>
                    <a:pt x="536" y="2482"/>
                  </a:lnTo>
                  <a:lnTo>
                    <a:pt x="530" y="2474"/>
                  </a:lnTo>
                  <a:lnTo>
                    <a:pt x="529" y="2471"/>
                  </a:lnTo>
                  <a:lnTo>
                    <a:pt x="530" y="2470"/>
                  </a:lnTo>
                  <a:lnTo>
                    <a:pt x="530" y="2470"/>
                  </a:lnTo>
                  <a:lnTo>
                    <a:pt x="535" y="2468"/>
                  </a:lnTo>
                  <a:lnTo>
                    <a:pt x="539" y="2468"/>
                  </a:lnTo>
                  <a:lnTo>
                    <a:pt x="545" y="2467"/>
                  </a:lnTo>
                  <a:lnTo>
                    <a:pt x="548" y="2464"/>
                  </a:lnTo>
                  <a:lnTo>
                    <a:pt x="548" y="2464"/>
                  </a:lnTo>
                  <a:lnTo>
                    <a:pt x="560" y="2445"/>
                  </a:lnTo>
                  <a:lnTo>
                    <a:pt x="567" y="2436"/>
                  </a:lnTo>
                  <a:lnTo>
                    <a:pt x="570" y="2434"/>
                  </a:lnTo>
                  <a:lnTo>
                    <a:pt x="572" y="2434"/>
                  </a:lnTo>
                  <a:lnTo>
                    <a:pt x="572" y="2434"/>
                  </a:lnTo>
                  <a:lnTo>
                    <a:pt x="584" y="2448"/>
                  </a:lnTo>
                  <a:lnTo>
                    <a:pt x="590" y="2454"/>
                  </a:lnTo>
                  <a:lnTo>
                    <a:pt x="595" y="2458"/>
                  </a:lnTo>
                  <a:lnTo>
                    <a:pt x="595" y="2458"/>
                  </a:lnTo>
                  <a:lnTo>
                    <a:pt x="609" y="2461"/>
                  </a:lnTo>
                  <a:lnTo>
                    <a:pt x="635" y="2467"/>
                  </a:lnTo>
                  <a:lnTo>
                    <a:pt x="653" y="2468"/>
                  </a:lnTo>
                  <a:lnTo>
                    <a:pt x="672" y="2468"/>
                  </a:lnTo>
                  <a:lnTo>
                    <a:pt x="693" y="2467"/>
                  </a:lnTo>
                  <a:lnTo>
                    <a:pt x="714" y="2464"/>
                  </a:lnTo>
                  <a:lnTo>
                    <a:pt x="714" y="2464"/>
                  </a:lnTo>
                  <a:lnTo>
                    <a:pt x="731" y="2458"/>
                  </a:lnTo>
                  <a:lnTo>
                    <a:pt x="746" y="2451"/>
                  </a:lnTo>
                  <a:lnTo>
                    <a:pt x="757" y="2443"/>
                  </a:lnTo>
                  <a:lnTo>
                    <a:pt x="764" y="2434"/>
                  </a:lnTo>
                  <a:lnTo>
                    <a:pt x="768" y="2427"/>
                  </a:lnTo>
                  <a:lnTo>
                    <a:pt x="771" y="2420"/>
                  </a:lnTo>
                  <a:lnTo>
                    <a:pt x="773" y="2414"/>
                  </a:lnTo>
                  <a:lnTo>
                    <a:pt x="773" y="2411"/>
                  </a:lnTo>
                  <a:lnTo>
                    <a:pt x="773" y="2411"/>
                  </a:lnTo>
                  <a:lnTo>
                    <a:pt x="771" y="2409"/>
                  </a:lnTo>
                  <a:lnTo>
                    <a:pt x="765" y="2406"/>
                  </a:lnTo>
                  <a:lnTo>
                    <a:pt x="749" y="2399"/>
                  </a:lnTo>
                  <a:lnTo>
                    <a:pt x="726" y="2393"/>
                  </a:lnTo>
                  <a:lnTo>
                    <a:pt x="702" y="2387"/>
                  </a:lnTo>
                  <a:lnTo>
                    <a:pt x="702" y="2387"/>
                  </a:lnTo>
                  <a:lnTo>
                    <a:pt x="692" y="2385"/>
                  </a:lnTo>
                  <a:lnTo>
                    <a:pt x="684" y="2385"/>
                  </a:lnTo>
                  <a:lnTo>
                    <a:pt x="674" y="2385"/>
                  </a:lnTo>
                  <a:lnTo>
                    <a:pt x="669" y="2385"/>
                  </a:lnTo>
                  <a:lnTo>
                    <a:pt x="663" y="2384"/>
                  </a:lnTo>
                  <a:lnTo>
                    <a:pt x="658" y="2381"/>
                  </a:lnTo>
                  <a:lnTo>
                    <a:pt x="649" y="2375"/>
                  </a:lnTo>
                  <a:lnTo>
                    <a:pt x="649" y="2375"/>
                  </a:lnTo>
                  <a:lnTo>
                    <a:pt x="622" y="2356"/>
                  </a:lnTo>
                  <a:lnTo>
                    <a:pt x="615" y="2350"/>
                  </a:lnTo>
                  <a:lnTo>
                    <a:pt x="613" y="2348"/>
                  </a:lnTo>
                  <a:lnTo>
                    <a:pt x="613" y="2346"/>
                  </a:lnTo>
                  <a:lnTo>
                    <a:pt x="613" y="2322"/>
                  </a:lnTo>
                  <a:lnTo>
                    <a:pt x="613" y="2322"/>
                  </a:lnTo>
                  <a:lnTo>
                    <a:pt x="628" y="2314"/>
                  </a:lnTo>
                  <a:lnTo>
                    <a:pt x="638" y="2309"/>
                  </a:lnTo>
                  <a:lnTo>
                    <a:pt x="641" y="2306"/>
                  </a:lnTo>
                  <a:lnTo>
                    <a:pt x="643" y="2304"/>
                  </a:lnTo>
                  <a:lnTo>
                    <a:pt x="643" y="2304"/>
                  </a:lnTo>
                  <a:lnTo>
                    <a:pt x="649" y="2258"/>
                  </a:lnTo>
                  <a:lnTo>
                    <a:pt x="663" y="2156"/>
                  </a:lnTo>
                  <a:lnTo>
                    <a:pt x="678" y="2047"/>
                  </a:lnTo>
                  <a:lnTo>
                    <a:pt x="683" y="2005"/>
                  </a:lnTo>
                  <a:lnTo>
                    <a:pt x="684" y="1979"/>
                  </a:lnTo>
                  <a:lnTo>
                    <a:pt x="684" y="1979"/>
                  </a:lnTo>
                  <a:lnTo>
                    <a:pt x="686" y="1950"/>
                  </a:lnTo>
                  <a:lnTo>
                    <a:pt x="692" y="1905"/>
                  </a:lnTo>
                  <a:lnTo>
                    <a:pt x="709" y="1779"/>
                  </a:lnTo>
                  <a:lnTo>
                    <a:pt x="726" y="1653"/>
                  </a:lnTo>
                  <a:lnTo>
                    <a:pt x="730" y="1606"/>
                  </a:lnTo>
                  <a:lnTo>
                    <a:pt x="731" y="1588"/>
                  </a:lnTo>
                  <a:lnTo>
                    <a:pt x="731" y="1576"/>
                  </a:lnTo>
                  <a:lnTo>
                    <a:pt x="731" y="1576"/>
                  </a:lnTo>
                  <a:lnTo>
                    <a:pt x="730" y="1545"/>
                  </a:lnTo>
                  <a:lnTo>
                    <a:pt x="730" y="1490"/>
                  </a:lnTo>
                  <a:lnTo>
                    <a:pt x="733" y="1345"/>
                  </a:lnTo>
                  <a:lnTo>
                    <a:pt x="737" y="1150"/>
                  </a:lnTo>
                  <a:lnTo>
                    <a:pt x="737" y="1150"/>
                  </a:lnTo>
                  <a:lnTo>
                    <a:pt x="736" y="1096"/>
                  </a:lnTo>
                  <a:lnTo>
                    <a:pt x="736" y="1059"/>
                  </a:lnTo>
                  <a:lnTo>
                    <a:pt x="736" y="1048"/>
                  </a:lnTo>
                  <a:lnTo>
                    <a:pt x="737" y="1043"/>
                  </a:lnTo>
                  <a:lnTo>
                    <a:pt x="737" y="1043"/>
                  </a:lnTo>
                  <a:lnTo>
                    <a:pt x="742" y="1045"/>
                  </a:lnTo>
                  <a:lnTo>
                    <a:pt x="749" y="1048"/>
                  </a:lnTo>
                  <a:lnTo>
                    <a:pt x="754" y="1048"/>
                  </a:lnTo>
                  <a:lnTo>
                    <a:pt x="758" y="1046"/>
                  </a:lnTo>
                  <a:lnTo>
                    <a:pt x="762" y="1043"/>
                  </a:lnTo>
                  <a:lnTo>
                    <a:pt x="767" y="1037"/>
                  </a:lnTo>
                  <a:lnTo>
                    <a:pt x="767" y="1037"/>
                  </a:lnTo>
                  <a:lnTo>
                    <a:pt x="776" y="1025"/>
                  </a:lnTo>
                  <a:lnTo>
                    <a:pt x="782" y="1017"/>
                  </a:lnTo>
                  <a:lnTo>
                    <a:pt x="786" y="1009"/>
                  </a:lnTo>
                  <a:lnTo>
                    <a:pt x="786" y="1005"/>
                  </a:lnTo>
                  <a:lnTo>
                    <a:pt x="785" y="1002"/>
                  </a:lnTo>
                  <a:lnTo>
                    <a:pt x="785" y="1002"/>
                  </a:lnTo>
                  <a:lnTo>
                    <a:pt x="771" y="977"/>
                  </a:lnTo>
                  <a:lnTo>
                    <a:pt x="749" y="943"/>
                  </a:lnTo>
                  <a:lnTo>
                    <a:pt x="749" y="943"/>
                  </a:lnTo>
                  <a:lnTo>
                    <a:pt x="737" y="922"/>
                  </a:lnTo>
                  <a:lnTo>
                    <a:pt x="724" y="898"/>
                  </a:lnTo>
                  <a:lnTo>
                    <a:pt x="714" y="874"/>
                  </a:lnTo>
                  <a:lnTo>
                    <a:pt x="708" y="860"/>
                  </a:lnTo>
                  <a:lnTo>
                    <a:pt x="708" y="860"/>
                  </a:lnTo>
                  <a:lnTo>
                    <a:pt x="702" y="823"/>
                  </a:lnTo>
                  <a:lnTo>
                    <a:pt x="690" y="759"/>
                  </a:lnTo>
                  <a:lnTo>
                    <a:pt x="690" y="759"/>
                  </a:lnTo>
                  <a:lnTo>
                    <a:pt x="683" y="725"/>
                  </a:lnTo>
                  <a:lnTo>
                    <a:pt x="675" y="698"/>
                  </a:lnTo>
                  <a:lnTo>
                    <a:pt x="669" y="688"/>
                  </a:lnTo>
                  <a:lnTo>
                    <a:pt x="665" y="679"/>
                  </a:lnTo>
                  <a:lnTo>
                    <a:pt x="660" y="670"/>
                  </a:lnTo>
                  <a:lnTo>
                    <a:pt x="655" y="664"/>
                  </a:lnTo>
                  <a:lnTo>
                    <a:pt x="655" y="664"/>
                  </a:lnTo>
                  <a:lnTo>
                    <a:pt x="647" y="655"/>
                  </a:lnTo>
                  <a:lnTo>
                    <a:pt x="637" y="642"/>
                  </a:lnTo>
                  <a:lnTo>
                    <a:pt x="613" y="608"/>
                  </a:lnTo>
                  <a:lnTo>
                    <a:pt x="584" y="564"/>
                  </a:lnTo>
                  <a:lnTo>
                    <a:pt x="584" y="564"/>
                  </a:lnTo>
                  <a:lnTo>
                    <a:pt x="635" y="435"/>
                  </a:lnTo>
                  <a:lnTo>
                    <a:pt x="675" y="334"/>
                  </a:lnTo>
                  <a:lnTo>
                    <a:pt x="692" y="293"/>
                  </a:lnTo>
                  <a:lnTo>
                    <a:pt x="702" y="262"/>
                  </a:lnTo>
                  <a:lnTo>
                    <a:pt x="702" y="262"/>
                  </a:lnTo>
                  <a:lnTo>
                    <a:pt x="708" y="241"/>
                  </a:lnTo>
                  <a:lnTo>
                    <a:pt x="712" y="225"/>
                  </a:lnTo>
                  <a:lnTo>
                    <a:pt x="714" y="212"/>
                  </a:lnTo>
                  <a:lnTo>
                    <a:pt x="715" y="203"/>
                  </a:lnTo>
                  <a:lnTo>
                    <a:pt x="714" y="195"/>
                  </a:lnTo>
                  <a:lnTo>
                    <a:pt x="712" y="191"/>
                  </a:lnTo>
                  <a:lnTo>
                    <a:pt x="711" y="188"/>
                  </a:lnTo>
                  <a:lnTo>
                    <a:pt x="708" y="185"/>
                  </a:lnTo>
                  <a:lnTo>
                    <a:pt x="708" y="185"/>
                  </a:lnTo>
                  <a:lnTo>
                    <a:pt x="696" y="177"/>
                  </a:lnTo>
                  <a:lnTo>
                    <a:pt x="678" y="167"/>
                  </a:lnTo>
                  <a:lnTo>
                    <a:pt x="655" y="155"/>
                  </a:lnTo>
                  <a:lnTo>
                    <a:pt x="655" y="155"/>
                  </a:lnTo>
                  <a:lnTo>
                    <a:pt x="658" y="152"/>
                  </a:lnTo>
                  <a:lnTo>
                    <a:pt x="660" y="148"/>
                  </a:lnTo>
                  <a:lnTo>
                    <a:pt x="662" y="140"/>
                  </a:lnTo>
                  <a:lnTo>
                    <a:pt x="663" y="133"/>
                  </a:lnTo>
                  <a:lnTo>
                    <a:pt x="660" y="123"/>
                  </a:lnTo>
                  <a:lnTo>
                    <a:pt x="655" y="111"/>
                  </a:lnTo>
                  <a:lnTo>
                    <a:pt x="643" y="96"/>
                  </a:lnTo>
                  <a:lnTo>
                    <a:pt x="643" y="96"/>
                  </a:lnTo>
                  <a:lnTo>
                    <a:pt x="635" y="89"/>
                  </a:lnTo>
                  <a:lnTo>
                    <a:pt x="625" y="81"/>
                  </a:lnTo>
                  <a:lnTo>
                    <a:pt x="604" y="69"/>
                  </a:lnTo>
                  <a:lnTo>
                    <a:pt x="579" y="59"/>
                  </a:lnTo>
                  <a:lnTo>
                    <a:pt x="556" y="50"/>
                  </a:lnTo>
                  <a:lnTo>
                    <a:pt x="511" y="37"/>
                  </a:lnTo>
                  <a:lnTo>
                    <a:pt x="489" y="31"/>
                  </a:lnTo>
                  <a:lnTo>
                    <a:pt x="489" y="31"/>
                  </a:lnTo>
                  <a:lnTo>
                    <a:pt x="473" y="27"/>
                  </a:lnTo>
                  <a:lnTo>
                    <a:pt x="440" y="21"/>
                  </a:lnTo>
                  <a:lnTo>
                    <a:pt x="405" y="16"/>
                  </a:lnTo>
                  <a:lnTo>
                    <a:pt x="377" y="13"/>
                  </a:lnTo>
                  <a:lnTo>
                    <a:pt x="377" y="13"/>
                  </a:lnTo>
                  <a:lnTo>
                    <a:pt x="352" y="15"/>
                  </a:lnTo>
                  <a:lnTo>
                    <a:pt x="321" y="16"/>
                  </a:lnTo>
                  <a:lnTo>
                    <a:pt x="294" y="19"/>
                  </a:lnTo>
                  <a:lnTo>
                    <a:pt x="276" y="19"/>
                  </a:lnTo>
                  <a:lnTo>
                    <a:pt x="276" y="19"/>
                  </a:lnTo>
                  <a:lnTo>
                    <a:pt x="251" y="15"/>
                  </a:lnTo>
                  <a:lnTo>
                    <a:pt x="223" y="7"/>
                  </a:lnTo>
                  <a:lnTo>
                    <a:pt x="223" y="7"/>
                  </a:lnTo>
                  <a:lnTo>
                    <a:pt x="211" y="4"/>
                  </a:lnTo>
                  <a:lnTo>
                    <a:pt x="204" y="1"/>
                  </a:lnTo>
                  <a:lnTo>
                    <a:pt x="197" y="0"/>
                  </a:lnTo>
                  <a:lnTo>
                    <a:pt x="188" y="1"/>
                  </a:lnTo>
                  <a:lnTo>
                    <a:pt x="188" y="1"/>
                  </a:lnTo>
                  <a:lnTo>
                    <a:pt x="164" y="7"/>
                  </a:lnTo>
                  <a:lnTo>
                    <a:pt x="164" y="7"/>
                  </a:lnTo>
                  <a:lnTo>
                    <a:pt x="152" y="12"/>
                  </a:lnTo>
                  <a:lnTo>
                    <a:pt x="142" y="18"/>
                  </a:lnTo>
                  <a:lnTo>
                    <a:pt x="133" y="24"/>
                  </a:lnTo>
                  <a:lnTo>
                    <a:pt x="129" y="25"/>
                  </a:lnTo>
                  <a:lnTo>
                    <a:pt x="129" y="25"/>
                  </a:lnTo>
                  <a:lnTo>
                    <a:pt x="121" y="27"/>
                  </a:lnTo>
                  <a:lnTo>
                    <a:pt x="115" y="28"/>
                  </a:lnTo>
                  <a:lnTo>
                    <a:pt x="111" y="31"/>
                  </a:lnTo>
                  <a:lnTo>
                    <a:pt x="111" y="31"/>
                  </a:lnTo>
                  <a:lnTo>
                    <a:pt x="95" y="38"/>
                  </a:lnTo>
                  <a:lnTo>
                    <a:pt x="86" y="44"/>
                  </a:lnTo>
                  <a:lnTo>
                    <a:pt x="83" y="46"/>
                  </a:lnTo>
                  <a:lnTo>
                    <a:pt x="81" y="49"/>
                  </a:lnTo>
                  <a:lnTo>
                    <a:pt x="81" y="49"/>
                  </a:lnTo>
                  <a:lnTo>
                    <a:pt x="77" y="56"/>
                  </a:lnTo>
                  <a:lnTo>
                    <a:pt x="69" y="64"/>
                  </a:lnTo>
                  <a:lnTo>
                    <a:pt x="59" y="74"/>
                  </a:lnTo>
                  <a:lnTo>
                    <a:pt x="52" y="84"/>
                  </a:lnTo>
                  <a:lnTo>
                    <a:pt x="52" y="84"/>
                  </a:lnTo>
                  <a:lnTo>
                    <a:pt x="37" y="108"/>
                  </a:lnTo>
                  <a:lnTo>
                    <a:pt x="31" y="118"/>
                  </a:lnTo>
                  <a:lnTo>
                    <a:pt x="28" y="126"/>
                  </a:lnTo>
                  <a:lnTo>
                    <a:pt x="28" y="126"/>
                  </a:lnTo>
                  <a:lnTo>
                    <a:pt x="25" y="155"/>
                  </a:lnTo>
                  <a:lnTo>
                    <a:pt x="21" y="177"/>
                  </a:lnTo>
                  <a:lnTo>
                    <a:pt x="16" y="197"/>
                  </a:lnTo>
                  <a:lnTo>
                    <a:pt x="16" y="197"/>
                  </a:lnTo>
                  <a:lnTo>
                    <a:pt x="15" y="207"/>
                  </a:lnTo>
                  <a:lnTo>
                    <a:pt x="16" y="220"/>
                  </a:lnTo>
                  <a:lnTo>
                    <a:pt x="18" y="234"/>
                  </a:lnTo>
                  <a:lnTo>
                    <a:pt x="22" y="250"/>
                  </a:lnTo>
                  <a:lnTo>
                    <a:pt x="30" y="278"/>
                  </a:lnTo>
                  <a:lnTo>
                    <a:pt x="34" y="297"/>
                  </a:lnTo>
                  <a:lnTo>
                    <a:pt x="34" y="297"/>
                  </a:lnTo>
                  <a:lnTo>
                    <a:pt x="34" y="312"/>
                  </a:lnTo>
                  <a:lnTo>
                    <a:pt x="31" y="328"/>
                  </a:lnTo>
                  <a:lnTo>
                    <a:pt x="28" y="345"/>
                  </a:lnTo>
                  <a:lnTo>
                    <a:pt x="25" y="352"/>
                  </a:lnTo>
                  <a:lnTo>
                    <a:pt x="22" y="357"/>
                  </a:lnTo>
                  <a:lnTo>
                    <a:pt x="22" y="357"/>
                  </a:lnTo>
                  <a:lnTo>
                    <a:pt x="15" y="371"/>
                  </a:lnTo>
                  <a:lnTo>
                    <a:pt x="10" y="383"/>
                  </a:lnTo>
                  <a:lnTo>
                    <a:pt x="6" y="396"/>
                  </a:lnTo>
                  <a:lnTo>
                    <a:pt x="3" y="410"/>
                  </a:lnTo>
                  <a:lnTo>
                    <a:pt x="0" y="423"/>
                  </a:lnTo>
                  <a:lnTo>
                    <a:pt x="1" y="436"/>
                  </a:lnTo>
                  <a:lnTo>
                    <a:pt x="3" y="441"/>
                  </a:lnTo>
                  <a:lnTo>
                    <a:pt x="4" y="445"/>
                  </a:lnTo>
                  <a:lnTo>
                    <a:pt x="4" y="445"/>
                  </a:lnTo>
                  <a:lnTo>
                    <a:pt x="16" y="463"/>
                  </a:lnTo>
                  <a:lnTo>
                    <a:pt x="31" y="481"/>
                  </a:lnTo>
                  <a:lnTo>
                    <a:pt x="41" y="493"/>
                  </a:lnTo>
                  <a:lnTo>
                    <a:pt x="46" y="499"/>
                  </a:lnTo>
                  <a:lnTo>
                    <a:pt x="46" y="499"/>
                  </a:lnTo>
                  <a:lnTo>
                    <a:pt x="47" y="497"/>
                  </a:lnTo>
                  <a:lnTo>
                    <a:pt x="52" y="493"/>
                  </a:lnTo>
                  <a:lnTo>
                    <a:pt x="58" y="487"/>
                  </a:lnTo>
                  <a:lnTo>
                    <a:pt x="58" y="487"/>
                  </a:lnTo>
                  <a:lnTo>
                    <a:pt x="68" y="505"/>
                  </a:lnTo>
                  <a:lnTo>
                    <a:pt x="75" y="516"/>
                  </a:lnTo>
                  <a:lnTo>
                    <a:pt x="81" y="522"/>
                  </a:lnTo>
                  <a:lnTo>
                    <a:pt x="81" y="522"/>
                  </a:lnTo>
                  <a:lnTo>
                    <a:pt x="83" y="524"/>
                  </a:lnTo>
                  <a:lnTo>
                    <a:pt x="83" y="525"/>
                  </a:lnTo>
                  <a:lnTo>
                    <a:pt x="84" y="530"/>
                  </a:lnTo>
                  <a:lnTo>
                    <a:pt x="84" y="531"/>
                  </a:lnTo>
                  <a:lnTo>
                    <a:pt x="87" y="528"/>
                  </a:lnTo>
                  <a:lnTo>
                    <a:pt x="87" y="528"/>
                  </a:lnTo>
                  <a:lnTo>
                    <a:pt x="90" y="525"/>
                  </a:lnTo>
                  <a:lnTo>
                    <a:pt x="93" y="522"/>
                  </a:lnTo>
                  <a:lnTo>
                    <a:pt x="102" y="519"/>
                  </a:lnTo>
                  <a:lnTo>
                    <a:pt x="108" y="521"/>
                  </a:lnTo>
                  <a:lnTo>
                    <a:pt x="109" y="521"/>
                  </a:lnTo>
                  <a:lnTo>
                    <a:pt x="111" y="522"/>
                  </a:lnTo>
                  <a:lnTo>
                    <a:pt x="111" y="522"/>
                  </a:lnTo>
                  <a:lnTo>
                    <a:pt x="112" y="527"/>
                  </a:lnTo>
                  <a:lnTo>
                    <a:pt x="117" y="533"/>
                  </a:lnTo>
                  <a:lnTo>
                    <a:pt x="123" y="540"/>
                  </a:lnTo>
                  <a:lnTo>
                    <a:pt x="134" y="534"/>
                  </a:lnTo>
                  <a:lnTo>
                    <a:pt x="158" y="5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9EB73DA5-A4D8-4B64-AB88-1E9C80A4C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00" y="1163638"/>
              <a:ext cx="339725" cy="266700"/>
            </a:xfrm>
            <a:custGeom>
              <a:avLst/>
              <a:gdLst>
                <a:gd name="T0" fmla="*/ 208 w 214"/>
                <a:gd name="T1" fmla="*/ 19 h 168"/>
                <a:gd name="T2" fmla="*/ 195 w 214"/>
                <a:gd name="T3" fmla="*/ 29 h 168"/>
                <a:gd name="T4" fmla="*/ 186 w 214"/>
                <a:gd name="T5" fmla="*/ 43 h 168"/>
                <a:gd name="T6" fmla="*/ 185 w 214"/>
                <a:gd name="T7" fmla="*/ 60 h 168"/>
                <a:gd name="T8" fmla="*/ 188 w 214"/>
                <a:gd name="T9" fmla="*/ 72 h 168"/>
                <a:gd name="T10" fmla="*/ 201 w 214"/>
                <a:gd name="T11" fmla="*/ 112 h 168"/>
                <a:gd name="T12" fmla="*/ 214 w 214"/>
                <a:gd name="T13" fmla="*/ 143 h 168"/>
                <a:gd name="T14" fmla="*/ 172 w 214"/>
                <a:gd name="T15" fmla="*/ 149 h 168"/>
                <a:gd name="T16" fmla="*/ 161 w 214"/>
                <a:gd name="T17" fmla="*/ 149 h 168"/>
                <a:gd name="T18" fmla="*/ 121 w 214"/>
                <a:gd name="T19" fmla="*/ 161 h 168"/>
                <a:gd name="T20" fmla="*/ 93 w 214"/>
                <a:gd name="T21" fmla="*/ 168 h 168"/>
                <a:gd name="T22" fmla="*/ 80 w 214"/>
                <a:gd name="T23" fmla="*/ 168 h 168"/>
                <a:gd name="T24" fmla="*/ 78 w 214"/>
                <a:gd name="T25" fmla="*/ 167 h 168"/>
                <a:gd name="T26" fmla="*/ 76 w 214"/>
                <a:gd name="T27" fmla="*/ 159 h 168"/>
                <a:gd name="T28" fmla="*/ 80 w 214"/>
                <a:gd name="T29" fmla="*/ 154 h 168"/>
                <a:gd name="T30" fmla="*/ 84 w 214"/>
                <a:gd name="T31" fmla="*/ 149 h 168"/>
                <a:gd name="T32" fmla="*/ 101 w 214"/>
                <a:gd name="T33" fmla="*/ 134 h 168"/>
                <a:gd name="T34" fmla="*/ 117 w 214"/>
                <a:gd name="T35" fmla="*/ 125 h 168"/>
                <a:gd name="T36" fmla="*/ 120 w 214"/>
                <a:gd name="T37" fmla="*/ 125 h 168"/>
                <a:gd name="T38" fmla="*/ 130 w 214"/>
                <a:gd name="T39" fmla="*/ 124 h 168"/>
                <a:gd name="T40" fmla="*/ 133 w 214"/>
                <a:gd name="T41" fmla="*/ 121 h 168"/>
                <a:gd name="T42" fmla="*/ 132 w 214"/>
                <a:gd name="T43" fmla="*/ 120 h 168"/>
                <a:gd name="T44" fmla="*/ 114 w 214"/>
                <a:gd name="T45" fmla="*/ 105 h 168"/>
                <a:gd name="T46" fmla="*/ 108 w 214"/>
                <a:gd name="T47" fmla="*/ 102 h 168"/>
                <a:gd name="T48" fmla="*/ 96 w 214"/>
                <a:gd name="T49" fmla="*/ 105 h 168"/>
                <a:gd name="T50" fmla="*/ 43 w 214"/>
                <a:gd name="T51" fmla="*/ 125 h 168"/>
                <a:gd name="T52" fmla="*/ 28 w 214"/>
                <a:gd name="T53" fmla="*/ 139 h 168"/>
                <a:gd name="T54" fmla="*/ 19 w 214"/>
                <a:gd name="T55" fmla="*/ 145 h 168"/>
                <a:gd name="T56" fmla="*/ 13 w 214"/>
                <a:gd name="T57" fmla="*/ 143 h 168"/>
                <a:gd name="T58" fmla="*/ 9 w 214"/>
                <a:gd name="T59" fmla="*/ 137 h 168"/>
                <a:gd name="T60" fmla="*/ 3 w 214"/>
                <a:gd name="T61" fmla="*/ 133 h 168"/>
                <a:gd name="T62" fmla="*/ 5 w 214"/>
                <a:gd name="T63" fmla="*/ 128 h 168"/>
                <a:gd name="T64" fmla="*/ 8 w 214"/>
                <a:gd name="T65" fmla="*/ 125 h 168"/>
                <a:gd name="T66" fmla="*/ 43 w 214"/>
                <a:gd name="T67" fmla="*/ 78 h 168"/>
                <a:gd name="T68" fmla="*/ 39 w 214"/>
                <a:gd name="T69" fmla="*/ 84 h 168"/>
                <a:gd name="T70" fmla="*/ 19 w 214"/>
                <a:gd name="T71" fmla="*/ 102 h 168"/>
                <a:gd name="T72" fmla="*/ 6 w 214"/>
                <a:gd name="T73" fmla="*/ 108 h 168"/>
                <a:gd name="T74" fmla="*/ 2 w 214"/>
                <a:gd name="T75" fmla="*/ 108 h 168"/>
                <a:gd name="T76" fmla="*/ 0 w 214"/>
                <a:gd name="T77" fmla="*/ 106 h 168"/>
                <a:gd name="T78" fmla="*/ 0 w 214"/>
                <a:gd name="T79" fmla="*/ 99 h 168"/>
                <a:gd name="T80" fmla="*/ 9 w 214"/>
                <a:gd name="T81" fmla="*/ 85 h 168"/>
                <a:gd name="T82" fmla="*/ 25 w 214"/>
                <a:gd name="T83" fmla="*/ 66 h 168"/>
                <a:gd name="T84" fmla="*/ 36 w 214"/>
                <a:gd name="T85" fmla="*/ 59 h 168"/>
                <a:gd name="T86" fmla="*/ 43 w 214"/>
                <a:gd name="T87" fmla="*/ 54 h 168"/>
                <a:gd name="T88" fmla="*/ 50 w 214"/>
                <a:gd name="T89" fmla="*/ 37 h 168"/>
                <a:gd name="T90" fmla="*/ 55 w 214"/>
                <a:gd name="T91" fmla="*/ 31 h 168"/>
                <a:gd name="T92" fmla="*/ 59 w 214"/>
                <a:gd name="T93" fmla="*/ 28 h 168"/>
                <a:gd name="T94" fmla="*/ 73 w 214"/>
                <a:gd name="T95" fmla="*/ 25 h 168"/>
                <a:gd name="T96" fmla="*/ 102 w 214"/>
                <a:gd name="T97" fmla="*/ 13 h 168"/>
                <a:gd name="T98" fmla="*/ 108 w 214"/>
                <a:gd name="T99" fmla="*/ 10 h 168"/>
                <a:gd name="T100" fmla="*/ 114 w 214"/>
                <a:gd name="T101" fmla="*/ 7 h 168"/>
                <a:gd name="T102" fmla="*/ 132 w 214"/>
                <a:gd name="T103" fmla="*/ 0 h 168"/>
                <a:gd name="T104" fmla="*/ 138 w 214"/>
                <a:gd name="T105" fmla="*/ 1 h 168"/>
                <a:gd name="T106" fmla="*/ 158 w 214"/>
                <a:gd name="T107" fmla="*/ 4 h 168"/>
                <a:gd name="T108" fmla="*/ 179 w 214"/>
                <a:gd name="T109" fmla="*/ 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4" h="168">
                  <a:moveTo>
                    <a:pt x="208" y="19"/>
                  </a:moveTo>
                  <a:lnTo>
                    <a:pt x="208" y="19"/>
                  </a:lnTo>
                  <a:lnTo>
                    <a:pt x="204" y="22"/>
                  </a:lnTo>
                  <a:lnTo>
                    <a:pt x="195" y="29"/>
                  </a:lnTo>
                  <a:lnTo>
                    <a:pt x="191" y="35"/>
                  </a:lnTo>
                  <a:lnTo>
                    <a:pt x="186" y="43"/>
                  </a:lnTo>
                  <a:lnTo>
                    <a:pt x="185" y="50"/>
                  </a:lnTo>
                  <a:lnTo>
                    <a:pt x="185" y="60"/>
                  </a:lnTo>
                  <a:lnTo>
                    <a:pt x="185" y="60"/>
                  </a:lnTo>
                  <a:lnTo>
                    <a:pt x="188" y="72"/>
                  </a:lnTo>
                  <a:lnTo>
                    <a:pt x="191" y="85"/>
                  </a:lnTo>
                  <a:lnTo>
                    <a:pt x="201" y="112"/>
                  </a:lnTo>
                  <a:lnTo>
                    <a:pt x="214" y="143"/>
                  </a:lnTo>
                  <a:lnTo>
                    <a:pt x="214" y="143"/>
                  </a:lnTo>
                  <a:lnTo>
                    <a:pt x="189" y="146"/>
                  </a:lnTo>
                  <a:lnTo>
                    <a:pt x="172" y="149"/>
                  </a:lnTo>
                  <a:lnTo>
                    <a:pt x="161" y="149"/>
                  </a:lnTo>
                  <a:lnTo>
                    <a:pt x="161" y="149"/>
                  </a:lnTo>
                  <a:lnTo>
                    <a:pt x="148" y="154"/>
                  </a:lnTo>
                  <a:lnTo>
                    <a:pt x="121" y="161"/>
                  </a:lnTo>
                  <a:lnTo>
                    <a:pt x="107" y="165"/>
                  </a:lnTo>
                  <a:lnTo>
                    <a:pt x="93" y="168"/>
                  </a:lnTo>
                  <a:lnTo>
                    <a:pt x="84" y="168"/>
                  </a:lnTo>
                  <a:lnTo>
                    <a:pt x="80" y="168"/>
                  </a:lnTo>
                  <a:lnTo>
                    <a:pt x="78" y="167"/>
                  </a:lnTo>
                  <a:lnTo>
                    <a:pt x="78" y="167"/>
                  </a:lnTo>
                  <a:lnTo>
                    <a:pt x="76" y="161"/>
                  </a:lnTo>
                  <a:lnTo>
                    <a:pt x="76" y="159"/>
                  </a:lnTo>
                  <a:lnTo>
                    <a:pt x="77" y="157"/>
                  </a:lnTo>
                  <a:lnTo>
                    <a:pt x="80" y="154"/>
                  </a:lnTo>
                  <a:lnTo>
                    <a:pt x="84" y="149"/>
                  </a:lnTo>
                  <a:lnTo>
                    <a:pt x="84" y="149"/>
                  </a:lnTo>
                  <a:lnTo>
                    <a:pt x="90" y="142"/>
                  </a:lnTo>
                  <a:lnTo>
                    <a:pt x="101" y="134"/>
                  </a:lnTo>
                  <a:lnTo>
                    <a:pt x="112" y="127"/>
                  </a:lnTo>
                  <a:lnTo>
                    <a:pt x="117" y="125"/>
                  </a:lnTo>
                  <a:lnTo>
                    <a:pt x="120" y="125"/>
                  </a:lnTo>
                  <a:lnTo>
                    <a:pt x="120" y="125"/>
                  </a:lnTo>
                  <a:lnTo>
                    <a:pt x="126" y="125"/>
                  </a:lnTo>
                  <a:lnTo>
                    <a:pt x="130" y="124"/>
                  </a:lnTo>
                  <a:lnTo>
                    <a:pt x="133" y="122"/>
                  </a:lnTo>
                  <a:lnTo>
                    <a:pt x="133" y="121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20" y="109"/>
                  </a:lnTo>
                  <a:lnTo>
                    <a:pt x="114" y="105"/>
                  </a:lnTo>
                  <a:lnTo>
                    <a:pt x="108" y="102"/>
                  </a:lnTo>
                  <a:lnTo>
                    <a:pt x="108" y="102"/>
                  </a:lnTo>
                  <a:lnTo>
                    <a:pt x="104" y="102"/>
                  </a:lnTo>
                  <a:lnTo>
                    <a:pt x="96" y="105"/>
                  </a:lnTo>
                  <a:lnTo>
                    <a:pt x="76" y="112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28" y="139"/>
                  </a:lnTo>
                  <a:lnTo>
                    <a:pt x="24" y="142"/>
                  </a:lnTo>
                  <a:lnTo>
                    <a:pt x="19" y="145"/>
                  </a:lnTo>
                  <a:lnTo>
                    <a:pt x="16" y="145"/>
                  </a:lnTo>
                  <a:lnTo>
                    <a:pt x="13" y="143"/>
                  </a:lnTo>
                  <a:lnTo>
                    <a:pt x="13" y="143"/>
                  </a:lnTo>
                  <a:lnTo>
                    <a:pt x="9" y="137"/>
                  </a:lnTo>
                  <a:lnTo>
                    <a:pt x="5" y="134"/>
                  </a:lnTo>
                  <a:lnTo>
                    <a:pt x="3" y="133"/>
                  </a:lnTo>
                  <a:lnTo>
                    <a:pt x="3" y="131"/>
                  </a:lnTo>
                  <a:lnTo>
                    <a:pt x="5" y="128"/>
                  </a:lnTo>
                  <a:lnTo>
                    <a:pt x="8" y="125"/>
                  </a:lnTo>
                  <a:lnTo>
                    <a:pt x="8" y="125"/>
                  </a:lnTo>
                  <a:lnTo>
                    <a:pt x="73" y="78"/>
                  </a:lnTo>
                  <a:lnTo>
                    <a:pt x="43" y="78"/>
                  </a:lnTo>
                  <a:lnTo>
                    <a:pt x="43" y="78"/>
                  </a:lnTo>
                  <a:lnTo>
                    <a:pt x="39" y="84"/>
                  </a:lnTo>
                  <a:lnTo>
                    <a:pt x="27" y="96"/>
                  </a:lnTo>
                  <a:lnTo>
                    <a:pt x="19" y="102"/>
                  </a:lnTo>
                  <a:lnTo>
                    <a:pt x="12" y="106"/>
                  </a:lnTo>
                  <a:lnTo>
                    <a:pt x="6" y="108"/>
                  </a:lnTo>
                  <a:lnTo>
                    <a:pt x="3" y="109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0" y="106"/>
                  </a:lnTo>
                  <a:lnTo>
                    <a:pt x="0" y="105"/>
                  </a:lnTo>
                  <a:lnTo>
                    <a:pt x="0" y="99"/>
                  </a:lnTo>
                  <a:lnTo>
                    <a:pt x="5" y="93"/>
                  </a:lnTo>
                  <a:lnTo>
                    <a:pt x="9" y="85"/>
                  </a:lnTo>
                  <a:lnTo>
                    <a:pt x="19" y="74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36" y="59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44"/>
                  </a:lnTo>
                  <a:lnTo>
                    <a:pt x="50" y="37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8" y="29"/>
                  </a:lnTo>
                  <a:lnTo>
                    <a:pt x="59" y="28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92" y="19"/>
                  </a:lnTo>
                  <a:lnTo>
                    <a:pt x="102" y="13"/>
                  </a:lnTo>
                  <a:lnTo>
                    <a:pt x="102" y="13"/>
                  </a:lnTo>
                  <a:lnTo>
                    <a:pt x="108" y="10"/>
                  </a:lnTo>
                  <a:lnTo>
                    <a:pt x="114" y="7"/>
                  </a:lnTo>
                  <a:lnTo>
                    <a:pt x="114" y="7"/>
                  </a:lnTo>
                  <a:lnTo>
                    <a:pt x="126" y="1"/>
                  </a:lnTo>
                  <a:lnTo>
                    <a:pt x="132" y="0"/>
                  </a:lnTo>
                  <a:lnTo>
                    <a:pt x="138" y="1"/>
                  </a:lnTo>
                  <a:lnTo>
                    <a:pt x="138" y="1"/>
                  </a:lnTo>
                  <a:lnTo>
                    <a:pt x="146" y="3"/>
                  </a:lnTo>
                  <a:lnTo>
                    <a:pt x="158" y="4"/>
                  </a:lnTo>
                  <a:lnTo>
                    <a:pt x="172" y="6"/>
                  </a:lnTo>
                  <a:lnTo>
                    <a:pt x="179" y="7"/>
                  </a:lnTo>
                  <a:lnTo>
                    <a:pt x="208" y="19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17A71E8D-410C-431C-8455-507B23BBDA22}"/>
              </a:ext>
            </a:extLst>
          </p:cNvPr>
          <p:cNvGrpSpPr/>
          <p:nvPr/>
        </p:nvGrpSpPr>
        <p:grpSpPr>
          <a:xfrm>
            <a:off x="3998794" y="3938732"/>
            <a:ext cx="1975238" cy="2393961"/>
            <a:chOff x="1538288" y="2482851"/>
            <a:chExt cx="1430338" cy="1733550"/>
          </a:xfrm>
        </p:grpSpPr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47358A88-C810-434E-A902-17EE580C13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38288" y="2482851"/>
              <a:ext cx="1430338" cy="1733550"/>
            </a:xfrm>
            <a:custGeom>
              <a:avLst/>
              <a:gdLst>
                <a:gd name="T0" fmla="*/ 94 w 901"/>
                <a:gd name="T1" fmla="*/ 259 h 1092"/>
                <a:gd name="T2" fmla="*/ 28 w 901"/>
                <a:gd name="T3" fmla="*/ 314 h 1092"/>
                <a:gd name="T4" fmla="*/ 1 w 901"/>
                <a:gd name="T5" fmla="*/ 360 h 1092"/>
                <a:gd name="T6" fmla="*/ 9 w 901"/>
                <a:gd name="T7" fmla="*/ 443 h 1092"/>
                <a:gd name="T8" fmla="*/ 19 w 901"/>
                <a:gd name="T9" fmla="*/ 534 h 1092"/>
                <a:gd name="T10" fmla="*/ 47 w 901"/>
                <a:gd name="T11" fmla="*/ 588 h 1092"/>
                <a:gd name="T12" fmla="*/ 61 w 901"/>
                <a:gd name="T13" fmla="*/ 647 h 1092"/>
                <a:gd name="T14" fmla="*/ 85 w 901"/>
                <a:gd name="T15" fmla="*/ 652 h 1092"/>
                <a:gd name="T16" fmla="*/ 119 w 901"/>
                <a:gd name="T17" fmla="*/ 609 h 1092"/>
                <a:gd name="T18" fmla="*/ 130 w 901"/>
                <a:gd name="T19" fmla="*/ 661 h 1092"/>
                <a:gd name="T20" fmla="*/ 145 w 901"/>
                <a:gd name="T21" fmla="*/ 670 h 1092"/>
                <a:gd name="T22" fmla="*/ 162 w 901"/>
                <a:gd name="T23" fmla="*/ 656 h 1092"/>
                <a:gd name="T24" fmla="*/ 209 w 901"/>
                <a:gd name="T25" fmla="*/ 524 h 1092"/>
                <a:gd name="T26" fmla="*/ 276 w 901"/>
                <a:gd name="T27" fmla="*/ 541 h 1092"/>
                <a:gd name="T28" fmla="*/ 332 w 901"/>
                <a:gd name="T29" fmla="*/ 544 h 1092"/>
                <a:gd name="T30" fmla="*/ 358 w 901"/>
                <a:gd name="T31" fmla="*/ 638 h 1092"/>
                <a:gd name="T32" fmla="*/ 374 w 901"/>
                <a:gd name="T33" fmla="*/ 626 h 1092"/>
                <a:gd name="T34" fmla="*/ 396 w 901"/>
                <a:gd name="T35" fmla="*/ 669 h 1092"/>
                <a:gd name="T36" fmla="*/ 404 w 901"/>
                <a:gd name="T37" fmla="*/ 656 h 1092"/>
                <a:gd name="T38" fmla="*/ 502 w 901"/>
                <a:gd name="T39" fmla="*/ 511 h 1092"/>
                <a:gd name="T40" fmla="*/ 461 w 901"/>
                <a:gd name="T41" fmla="*/ 595 h 1092"/>
                <a:gd name="T42" fmla="*/ 463 w 901"/>
                <a:gd name="T43" fmla="*/ 638 h 1092"/>
                <a:gd name="T44" fmla="*/ 541 w 901"/>
                <a:gd name="T45" fmla="*/ 832 h 1092"/>
                <a:gd name="T46" fmla="*/ 596 w 901"/>
                <a:gd name="T47" fmla="*/ 953 h 1092"/>
                <a:gd name="T48" fmla="*/ 570 w 901"/>
                <a:gd name="T49" fmla="*/ 989 h 1092"/>
                <a:gd name="T50" fmla="*/ 529 w 901"/>
                <a:gd name="T51" fmla="*/ 1004 h 1092"/>
                <a:gd name="T52" fmla="*/ 481 w 901"/>
                <a:gd name="T53" fmla="*/ 1035 h 1092"/>
                <a:gd name="T54" fmla="*/ 499 w 901"/>
                <a:gd name="T55" fmla="*/ 1049 h 1092"/>
                <a:gd name="T56" fmla="*/ 532 w 901"/>
                <a:gd name="T57" fmla="*/ 1049 h 1092"/>
                <a:gd name="T58" fmla="*/ 504 w 901"/>
                <a:gd name="T59" fmla="*/ 1084 h 1092"/>
                <a:gd name="T60" fmla="*/ 546 w 901"/>
                <a:gd name="T61" fmla="*/ 1092 h 1092"/>
                <a:gd name="T62" fmla="*/ 679 w 901"/>
                <a:gd name="T63" fmla="*/ 1080 h 1092"/>
                <a:gd name="T64" fmla="*/ 711 w 901"/>
                <a:gd name="T65" fmla="*/ 1047 h 1092"/>
                <a:gd name="T66" fmla="*/ 726 w 901"/>
                <a:gd name="T67" fmla="*/ 1030 h 1092"/>
                <a:gd name="T68" fmla="*/ 747 w 901"/>
                <a:gd name="T69" fmla="*/ 1070 h 1092"/>
                <a:gd name="T70" fmla="*/ 762 w 901"/>
                <a:gd name="T71" fmla="*/ 1062 h 1092"/>
                <a:gd name="T72" fmla="*/ 764 w 901"/>
                <a:gd name="T73" fmla="*/ 1030 h 1092"/>
                <a:gd name="T74" fmla="*/ 793 w 901"/>
                <a:gd name="T75" fmla="*/ 1034 h 1092"/>
                <a:gd name="T76" fmla="*/ 797 w 901"/>
                <a:gd name="T77" fmla="*/ 1013 h 1092"/>
                <a:gd name="T78" fmla="*/ 742 w 901"/>
                <a:gd name="T79" fmla="*/ 940 h 1092"/>
                <a:gd name="T80" fmla="*/ 719 w 901"/>
                <a:gd name="T81" fmla="*/ 912 h 1092"/>
                <a:gd name="T82" fmla="*/ 718 w 901"/>
                <a:gd name="T83" fmla="*/ 702 h 1092"/>
                <a:gd name="T84" fmla="*/ 762 w 901"/>
                <a:gd name="T85" fmla="*/ 639 h 1092"/>
                <a:gd name="T86" fmla="*/ 843 w 901"/>
                <a:gd name="T87" fmla="*/ 485 h 1092"/>
                <a:gd name="T88" fmla="*/ 876 w 901"/>
                <a:gd name="T89" fmla="*/ 361 h 1092"/>
                <a:gd name="T90" fmla="*/ 900 w 901"/>
                <a:gd name="T91" fmla="*/ 226 h 1092"/>
                <a:gd name="T92" fmla="*/ 888 w 901"/>
                <a:gd name="T93" fmla="*/ 192 h 1092"/>
                <a:gd name="T94" fmla="*/ 809 w 901"/>
                <a:gd name="T95" fmla="*/ 97 h 1092"/>
                <a:gd name="T96" fmla="*/ 719 w 901"/>
                <a:gd name="T97" fmla="*/ 29 h 1092"/>
                <a:gd name="T98" fmla="*/ 603 w 901"/>
                <a:gd name="T99" fmla="*/ 1 h 1092"/>
                <a:gd name="T100" fmla="*/ 536 w 901"/>
                <a:gd name="T101" fmla="*/ 8 h 1092"/>
                <a:gd name="T102" fmla="*/ 284 w 901"/>
                <a:gd name="T103" fmla="*/ 102 h 1092"/>
                <a:gd name="T104" fmla="*/ 175 w 901"/>
                <a:gd name="T105" fmla="*/ 204 h 1092"/>
                <a:gd name="T106" fmla="*/ 365 w 901"/>
                <a:gd name="T107" fmla="*/ 620 h 1092"/>
                <a:gd name="T108" fmla="*/ 352 w 901"/>
                <a:gd name="T109" fmla="*/ 619 h 1092"/>
                <a:gd name="T110" fmla="*/ 362 w 901"/>
                <a:gd name="T111" fmla="*/ 539 h 1092"/>
                <a:gd name="T112" fmla="*/ 285 w 901"/>
                <a:gd name="T113" fmla="*/ 426 h 1092"/>
                <a:gd name="T114" fmla="*/ 300 w 901"/>
                <a:gd name="T115" fmla="*/ 407 h 1092"/>
                <a:gd name="T116" fmla="*/ 316 w 901"/>
                <a:gd name="T117" fmla="*/ 402 h 1092"/>
                <a:gd name="T118" fmla="*/ 330 w 901"/>
                <a:gd name="T119" fmla="*/ 430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01" h="1092">
                  <a:moveTo>
                    <a:pt x="175" y="204"/>
                  </a:moveTo>
                  <a:lnTo>
                    <a:pt x="149" y="234"/>
                  </a:lnTo>
                  <a:lnTo>
                    <a:pt x="149" y="234"/>
                  </a:lnTo>
                  <a:lnTo>
                    <a:pt x="135" y="240"/>
                  </a:lnTo>
                  <a:lnTo>
                    <a:pt x="118" y="249"/>
                  </a:lnTo>
                  <a:lnTo>
                    <a:pt x="94" y="259"/>
                  </a:lnTo>
                  <a:lnTo>
                    <a:pt x="94" y="259"/>
                  </a:lnTo>
                  <a:lnTo>
                    <a:pt x="80" y="267"/>
                  </a:lnTo>
                  <a:lnTo>
                    <a:pt x="66" y="277"/>
                  </a:lnTo>
                  <a:lnTo>
                    <a:pt x="52" y="288"/>
                  </a:lnTo>
                  <a:lnTo>
                    <a:pt x="39" y="301"/>
                  </a:lnTo>
                  <a:lnTo>
                    <a:pt x="28" y="314"/>
                  </a:lnTo>
                  <a:lnTo>
                    <a:pt x="18" y="327"/>
                  </a:lnTo>
                  <a:lnTo>
                    <a:pt x="10" y="338"/>
                  </a:lnTo>
                  <a:lnTo>
                    <a:pt x="4" y="349"/>
                  </a:lnTo>
                  <a:lnTo>
                    <a:pt x="4" y="349"/>
                  </a:lnTo>
                  <a:lnTo>
                    <a:pt x="2" y="354"/>
                  </a:lnTo>
                  <a:lnTo>
                    <a:pt x="1" y="360"/>
                  </a:lnTo>
                  <a:lnTo>
                    <a:pt x="0" y="374"/>
                  </a:lnTo>
                  <a:lnTo>
                    <a:pt x="1" y="387"/>
                  </a:lnTo>
                  <a:lnTo>
                    <a:pt x="2" y="403"/>
                  </a:lnTo>
                  <a:lnTo>
                    <a:pt x="6" y="429"/>
                  </a:lnTo>
                  <a:lnTo>
                    <a:pt x="9" y="443"/>
                  </a:lnTo>
                  <a:lnTo>
                    <a:pt x="9" y="443"/>
                  </a:lnTo>
                  <a:lnTo>
                    <a:pt x="10" y="464"/>
                  </a:lnTo>
                  <a:lnTo>
                    <a:pt x="11" y="482"/>
                  </a:lnTo>
                  <a:lnTo>
                    <a:pt x="13" y="503"/>
                  </a:lnTo>
                  <a:lnTo>
                    <a:pt x="13" y="503"/>
                  </a:lnTo>
                  <a:lnTo>
                    <a:pt x="17" y="523"/>
                  </a:lnTo>
                  <a:lnTo>
                    <a:pt x="19" y="534"/>
                  </a:lnTo>
                  <a:lnTo>
                    <a:pt x="23" y="543"/>
                  </a:lnTo>
                  <a:lnTo>
                    <a:pt x="28" y="554"/>
                  </a:lnTo>
                  <a:lnTo>
                    <a:pt x="33" y="566"/>
                  </a:lnTo>
                  <a:lnTo>
                    <a:pt x="39" y="576"/>
                  </a:lnTo>
                  <a:lnTo>
                    <a:pt x="47" y="588"/>
                  </a:lnTo>
                  <a:lnTo>
                    <a:pt x="47" y="588"/>
                  </a:lnTo>
                  <a:lnTo>
                    <a:pt x="54" y="600"/>
                  </a:lnTo>
                  <a:lnTo>
                    <a:pt x="59" y="611"/>
                  </a:lnTo>
                  <a:lnTo>
                    <a:pt x="61" y="622"/>
                  </a:lnTo>
                  <a:lnTo>
                    <a:pt x="62" y="632"/>
                  </a:lnTo>
                  <a:lnTo>
                    <a:pt x="62" y="640"/>
                  </a:lnTo>
                  <a:lnTo>
                    <a:pt x="61" y="647"/>
                  </a:lnTo>
                  <a:lnTo>
                    <a:pt x="60" y="652"/>
                  </a:lnTo>
                  <a:lnTo>
                    <a:pt x="77" y="626"/>
                  </a:lnTo>
                  <a:lnTo>
                    <a:pt x="77" y="626"/>
                  </a:lnTo>
                  <a:lnTo>
                    <a:pt x="80" y="636"/>
                  </a:lnTo>
                  <a:lnTo>
                    <a:pt x="85" y="652"/>
                  </a:lnTo>
                  <a:lnTo>
                    <a:pt x="85" y="652"/>
                  </a:lnTo>
                  <a:lnTo>
                    <a:pt x="89" y="663"/>
                  </a:lnTo>
                  <a:lnTo>
                    <a:pt x="95" y="674"/>
                  </a:lnTo>
                  <a:lnTo>
                    <a:pt x="102" y="690"/>
                  </a:lnTo>
                  <a:lnTo>
                    <a:pt x="102" y="609"/>
                  </a:lnTo>
                  <a:lnTo>
                    <a:pt x="115" y="648"/>
                  </a:lnTo>
                  <a:lnTo>
                    <a:pt x="119" y="609"/>
                  </a:lnTo>
                  <a:lnTo>
                    <a:pt x="119" y="609"/>
                  </a:lnTo>
                  <a:lnTo>
                    <a:pt x="123" y="614"/>
                  </a:lnTo>
                  <a:lnTo>
                    <a:pt x="126" y="619"/>
                  </a:lnTo>
                  <a:lnTo>
                    <a:pt x="128" y="626"/>
                  </a:lnTo>
                  <a:lnTo>
                    <a:pt x="128" y="626"/>
                  </a:lnTo>
                  <a:lnTo>
                    <a:pt x="130" y="661"/>
                  </a:lnTo>
                  <a:lnTo>
                    <a:pt x="132" y="686"/>
                  </a:lnTo>
                  <a:lnTo>
                    <a:pt x="139" y="674"/>
                  </a:lnTo>
                  <a:lnTo>
                    <a:pt x="145" y="665"/>
                  </a:lnTo>
                  <a:lnTo>
                    <a:pt x="145" y="665"/>
                  </a:lnTo>
                  <a:lnTo>
                    <a:pt x="145" y="668"/>
                  </a:lnTo>
                  <a:lnTo>
                    <a:pt x="145" y="670"/>
                  </a:lnTo>
                  <a:lnTo>
                    <a:pt x="147" y="671"/>
                  </a:lnTo>
                  <a:lnTo>
                    <a:pt x="148" y="671"/>
                  </a:lnTo>
                  <a:lnTo>
                    <a:pt x="151" y="670"/>
                  </a:lnTo>
                  <a:lnTo>
                    <a:pt x="155" y="665"/>
                  </a:lnTo>
                  <a:lnTo>
                    <a:pt x="162" y="656"/>
                  </a:lnTo>
                  <a:lnTo>
                    <a:pt x="162" y="656"/>
                  </a:lnTo>
                  <a:lnTo>
                    <a:pt x="168" y="645"/>
                  </a:lnTo>
                  <a:lnTo>
                    <a:pt x="175" y="632"/>
                  </a:lnTo>
                  <a:lnTo>
                    <a:pt x="185" y="607"/>
                  </a:lnTo>
                  <a:lnTo>
                    <a:pt x="193" y="587"/>
                  </a:lnTo>
                  <a:lnTo>
                    <a:pt x="196" y="579"/>
                  </a:lnTo>
                  <a:lnTo>
                    <a:pt x="209" y="524"/>
                  </a:lnTo>
                  <a:lnTo>
                    <a:pt x="248" y="531"/>
                  </a:lnTo>
                  <a:lnTo>
                    <a:pt x="248" y="531"/>
                  </a:lnTo>
                  <a:lnTo>
                    <a:pt x="251" y="531"/>
                  </a:lnTo>
                  <a:lnTo>
                    <a:pt x="260" y="534"/>
                  </a:lnTo>
                  <a:lnTo>
                    <a:pt x="270" y="538"/>
                  </a:lnTo>
                  <a:lnTo>
                    <a:pt x="276" y="541"/>
                  </a:lnTo>
                  <a:lnTo>
                    <a:pt x="281" y="545"/>
                  </a:lnTo>
                  <a:lnTo>
                    <a:pt x="281" y="545"/>
                  </a:lnTo>
                  <a:lnTo>
                    <a:pt x="284" y="546"/>
                  </a:lnTo>
                  <a:lnTo>
                    <a:pt x="291" y="547"/>
                  </a:lnTo>
                  <a:lnTo>
                    <a:pt x="309" y="547"/>
                  </a:lnTo>
                  <a:lnTo>
                    <a:pt x="332" y="544"/>
                  </a:lnTo>
                  <a:lnTo>
                    <a:pt x="359" y="540"/>
                  </a:lnTo>
                  <a:lnTo>
                    <a:pt x="336" y="617"/>
                  </a:lnTo>
                  <a:lnTo>
                    <a:pt x="336" y="617"/>
                  </a:lnTo>
                  <a:lnTo>
                    <a:pt x="340" y="621"/>
                  </a:lnTo>
                  <a:lnTo>
                    <a:pt x="348" y="630"/>
                  </a:lnTo>
                  <a:lnTo>
                    <a:pt x="358" y="638"/>
                  </a:lnTo>
                  <a:lnTo>
                    <a:pt x="362" y="641"/>
                  </a:lnTo>
                  <a:lnTo>
                    <a:pt x="366" y="641"/>
                  </a:lnTo>
                  <a:lnTo>
                    <a:pt x="366" y="641"/>
                  </a:lnTo>
                  <a:lnTo>
                    <a:pt x="368" y="640"/>
                  </a:lnTo>
                  <a:lnTo>
                    <a:pt x="369" y="637"/>
                  </a:lnTo>
                  <a:lnTo>
                    <a:pt x="374" y="626"/>
                  </a:lnTo>
                  <a:lnTo>
                    <a:pt x="377" y="613"/>
                  </a:lnTo>
                  <a:lnTo>
                    <a:pt x="380" y="595"/>
                  </a:lnTo>
                  <a:lnTo>
                    <a:pt x="385" y="563"/>
                  </a:lnTo>
                  <a:lnTo>
                    <a:pt x="387" y="550"/>
                  </a:lnTo>
                  <a:lnTo>
                    <a:pt x="396" y="669"/>
                  </a:lnTo>
                  <a:lnTo>
                    <a:pt x="396" y="669"/>
                  </a:lnTo>
                  <a:lnTo>
                    <a:pt x="397" y="669"/>
                  </a:lnTo>
                  <a:lnTo>
                    <a:pt x="400" y="667"/>
                  </a:lnTo>
                  <a:lnTo>
                    <a:pt x="402" y="663"/>
                  </a:lnTo>
                  <a:lnTo>
                    <a:pt x="403" y="661"/>
                  </a:lnTo>
                  <a:lnTo>
                    <a:pt x="404" y="656"/>
                  </a:lnTo>
                  <a:lnTo>
                    <a:pt x="404" y="656"/>
                  </a:lnTo>
                  <a:lnTo>
                    <a:pt x="403" y="638"/>
                  </a:lnTo>
                  <a:lnTo>
                    <a:pt x="401" y="605"/>
                  </a:lnTo>
                  <a:lnTo>
                    <a:pt x="394" y="534"/>
                  </a:lnTo>
                  <a:lnTo>
                    <a:pt x="394" y="534"/>
                  </a:lnTo>
                  <a:lnTo>
                    <a:pt x="439" y="524"/>
                  </a:lnTo>
                  <a:lnTo>
                    <a:pt x="502" y="511"/>
                  </a:lnTo>
                  <a:lnTo>
                    <a:pt x="502" y="511"/>
                  </a:lnTo>
                  <a:lnTo>
                    <a:pt x="495" y="523"/>
                  </a:lnTo>
                  <a:lnTo>
                    <a:pt x="480" y="551"/>
                  </a:lnTo>
                  <a:lnTo>
                    <a:pt x="471" y="567"/>
                  </a:lnTo>
                  <a:lnTo>
                    <a:pt x="465" y="582"/>
                  </a:lnTo>
                  <a:lnTo>
                    <a:pt x="461" y="595"/>
                  </a:lnTo>
                  <a:lnTo>
                    <a:pt x="460" y="601"/>
                  </a:lnTo>
                  <a:lnTo>
                    <a:pt x="460" y="605"/>
                  </a:lnTo>
                  <a:lnTo>
                    <a:pt x="460" y="605"/>
                  </a:lnTo>
                  <a:lnTo>
                    <a:pt x="461" y="618"/>
                  </a:lnTo>
                  <a:lnTo>
                    <a:pt x="462" y="629"/>
                  </a:lnTo>
                  <a:lnTo>
                    <a:pt x="463" y="638"/>
                  </a:lnTo>
                  <a:lnTo>
                    <a:pt x="464" y="652"/>
                  </a:lnTo>
                  <a:lnTo>
                    <a:pt x="464" y="652"/>
                  </a:lnTo>
                  <a:lnTo>
                    <a:pt x="468" y="666"/>
                  </a:lnTo>
                  <a:lnTo>
                    <a:pt x="478" y="690"/>
                  </a:lnTo>
                  <a:lnTo>
                    <a:pt x="508" y="760"/>
                  </a:lnTo>
                  <a:lnTo>
                    <a:pt x="541" y="832"/>
                  </a:lnTo>
                  <a:lnTo>
                    <a:pt x="566" y="887"/>
                  </a:lnTo>
                  <a:lnTo>
                    <a:pt x="566" y="887"/>
                  </a:lnTo>
                  <a:lnTo>
                    <a:pt x="589" y="933"/>
                  </a:lnTo>
                  <a:lnTo>
                    <a:pt x="596" y="951"/>
                  </a:lnTo>
                  <a:lnTo>
                    <a:pt x="596" y="951"/>
                  </a:lnTo>
                  <a:lnTo>
                    <a:pt x="596" y="953"/>
                  </a:lnTo>
                  <a:lnTo>
                    <a:pt x="596" y="956"/>
                  </a:lnTo>
                  <a:lnTo>
                    <a:pt x="594" y="961"/>
                  </a:lnTo>
                  <a:lnTo>
                    <a:pt x="590" y="968"/>
                  </a:lnTo>
                  <a:lnTo>
                    <a:pt x="585" y="974"/>
                  </a:lnTo>
                  <a:lnTo>
                    <a:pt x="575" y="985"/>
                  </a:lnTo>
                  <a:lnTo>
                    <a:pt x="570" y="989"/>
                  </a:lnTo>
                  <a:lnTo>
                    <a:pt x="570" y="989"/>
                  </a:lnTo>
                  <a:lnTo>
                    <a:pt x="560" y="994"/>
                  </a:lnTo>
                  <a:lnTo>
                    <a:pt x="548" y="999"/>
                  </a:lnTo>
                  <a:lnTo>
                    <a:pt x="536" y="1002"/>
                  </a:lnTo>
                  <a:lnTo>
                    <a:pt x="536" y="1002"/>
                  </a:lnTo>
                  <a:lnTo>
                    <a:pt x="529" y="1004"/>
                  </a:lnTo>
                  <a:lnTo>
                    <a:pt x="520" y="1007"/>
                  </a:lnTo>
                  <a:lnTo>
                    <a:pt x="501" y="1018"/>
                  </a:lnTo>
                  <a:lnTo>
                    <a:pt x="492" y="1023"/>
                  </a:lnTo>
                  <a:lnTo>
                    <a:pt x="485" y="1028"/>
                  </a:lnTo>
                  <a:lnTo>
                    <a:pt x="481" y="1033"/>
                  </a:lnTo>
                  <a:lnTo>
                    <a:pt x="481" y="1035"/>
                  </a:lnTo>
                  <a:lnTo>
                    <a:pt x="481" y="1036"/>
                  </a:lnTo>
                  <a:lnTo>
                    <a:pt x="481" y="1036"/>
                  </a:lnTo>
                  <a:lnTo>
                    <a:pt x="485" y="1040"/>
                  </a:lnTo>
                  <a:lnTo>
                    <a:pt x="491" y="1044"/>
                  </a:lnTo>
                  <a:lnTo>
                    <a:pt x="496" y="1048"/>
                  </a:lnTo>
                  <a:lnTo>
                    <a:pt x="499" y="1049"/>
                  </a:lnTo>
                  <a:lnTo>
                    <a:pt x="502" y="1049"/>
                  </a:lnTo>
                  <a:lnTo>
                    <a:pt x="502" y="1049"/>
                  </a:lnTo>
                  <a:lnTo>
                    <a:pt x="511" y="1048"/>
                  </a:lnTo>
                  <a:lnTo>
                    <a:pt x="520" y="1049"/>
                  </a:lnTo>
                  <a:lnTo>
                    <a:pt x="532" y="1049"/>
                  </a:lnTo>
                  <a:lnTo>
                    <a:pt x="532" y="1049"/>
                  </a:lnTo>
                  <a:lnTo>
                    <a:pt x="527" y="1054"/>
                  </a:lnTo>
                  <a:lnTo>
                    <a:pt x="515" y="1066"/>
                  </a:lnTo>
                  <a:lnTo>
                    <a:pt x="509" y="1073"/>
                  </a:lnTo>
                  <a:lnTo>
                    <a:pt x="506" y="1080"/>
                  </a:lnTo>
                  <a:lnTo>
                    <a:pt x="504" y="1082"/>
                  </a:lnTo>
                  <a:lnTo>
                    <a:pt x="504" y="1084"/>
                  </a:lnTo>
                  <a:lnTo>
                    <a:pt x="504" y="1086"/>
                  </a:lnTo>
                  <a:lnTo>
                    <a:pt x="507" y="1087"/>
                  </a:lnTo>
                  <a:lnTo>
                    <a:pt x="507" y="1087"/>
                  </a:lnTo>
                  <a:lnTo>
                    <a:pt x="513" y="1088"/>
                  </a:lnTo>
                  <a:lnTo>
                    <a:pt x="523" y="1090"/>
                  </a:lnTo>
                  <a:lnTo>
                    <a:pt x="546" y="1092"/>
                  </a:lnTo>
                  <a:lnTo>
                    <a:pt x="573" y="1092"/>
                  </a:lnTo>
                  <a:lnTo>
                    <a:pt x="596" y="1091"/>
                  </a:lnTo>
                  <a:lnTo>
                    <a:pt x="596" y="1091"/>
                  </a:lnTo>
                  <a:lnTo>
                    <a:pt x="622" y="1088"/>
                  </a:lnTo>
                  <a:lnTo>
                    <a:pt x="651" y="1084"/>
                  </a:lnTo>
                  <a:lnTo>
                    <a:pt x="679" y="1080"/>
                  </a:lnTo>
                  <a:lnTo>
                    <a:pt x="689" y="1076"/>
                  </a:lnTo>
                  <a:lnTo>
                    <a:pt x="694" y="1074"/>
                  </a:lnTo>
                  <a:lnTo>
                    <a:pt x="694" y="1074"/>
                  </a:lnTo>
                  <a:lnTo>
                    <a:pt x="697" y="1070"/>
                  </a:lnTo>
                  <a:lnTo>
                    <a:pt x="701" y="1064"/>
                  </a:lnTo>
                  <a:lnTo>
                    <a:pt x="711" y="1047"/>
                  </a:lnTo>
                  <a:lnTo>
                    <a:pt x="718" y="1033"/>
                  </a:lnTo>
                  <a:lnTo>
                    <a:pt x="722" y="1028"/>
                  </a:lnTo>
                  <a:lnTo>
                    <a:pt x="723" y="1027"/>
                  </a:lnTo>
                  <a:lnTo>
                    <a:pt x="724" y="1027"/>
                  </a:lnTo>
                  <a:lnTo>
                    <a:pt x="724" y="1027"/>
                  </a:lnTo>
                  <a:lnTo>
                    <a:pt x="726" y="1030"/>
                  </a:lnTo>
                  <a:lnTo>
                    <a:pt x="728" y="1035"/>
                  </a:lnTo>
                  <a:lnTo>
                    <a:pt x="733" y="1050"/>
                  </a:lnTo>
                  <a:lnTo>
                    <a:pt x="738" y="1057"/>
                  </a:lnTo>
                  <a:lnTo>
                    <a:pt x="741" y="1064"/>
                  </a:lnTo>
                  <a:lnTo>
                    <a:pt x="745" y="1068"/>
                  </a:lnTo>
                  <a:lnTo>
                    <a:pt x="747" y="1070"/>
                  </a:lnTo>
                  <a:lnTo>
                    <a:pt x="749" y="1070"/>
                  </a:lnTo>
                  <a:lnTo>
                    <a:pt x="749" y="1070"/>
                  </a:lnTo>
                  <a:lnTo>
                    <a:pt x="756" y="1069"/>
                  </a:lnTo>
                  <a:lnTo>
                    <a:pt x="760" y="1067"/>
                  </a:lnTo>
                  <a:lnTo>
                    <a:pt x="761" y="1064"/>
                  </a:lnTo>
                  <a:lnTo>
                    <a:pt x="762" y="1062"/>
                  </a:lnTo>
                  <a:lnTo>
                    <a:pt x="762" y="1062"/>
                  </a:lnTo>
                  <a:lnTo>
                    <a:pt x="761" y="1054"/>
                  </a:lnTo>
                  <a:lnTo>
                    <a:pt x="758" y="1039"/>
                  </a:lnTo>
                  <a:lnTo>
                    <a:pt x="754" y="1019"/>
                  </a:lnTo>
                  <a:lnTo>
                    <a:pt x="754" y="1019"/>
                  </a:lnTo>
                  <a:lnTo>
                    <a:pt x="764" y="1030"/>
                  </a:lnTo>
                  <a:lnTo>
                    <a:pt x="773" y="1037"/>
                  </a:lnTo>
                  <a:lnTo>
                    <a:pt x="776" y="1040"/>
                  </a:lnTo>
                  <a:lnTo>
                    <a:pt x="779" y="1040"/>
                  </a:lnTo>
                  <a:lnTo>
                    <a:pt x="779" y="1040"/>
                  </a:lnTo>
                  <a:lnTo>
                    <a:pt x="785" y="1038"/>
                  </a:lnTo>
                  <a:lnTo>
                    <a:pt x="793" y="1034"/>
                  </a:lnTo>
                  <a:lnTo>
                    <a:pt x="796" y="1031"/>
                  </a:lnTo>
                  <a:lnTo>
                    <a:pt x="799" y="1026"/>
                  </a:lnTo>
                  <a:lnTo>
                    <a:pt x="800" y="1023"/>
                  </a:lnTo>
                  <a:lnTo>
                    <a:pt x="800" y="1019"/>
                  </a:lnTo>
                  <a:lnTo>
                    <a:pt x="800" y="1019"/>
                  </a:lnTo>
                  <a:lnTo>
                    <a:pt x="797" y="1013"/>
                  </a:lnTo>
                  <a:lnTo>
                    <a:pt x="792" y="1004"/>
                  </a:lnTo>
                  <a:lnTo>
                    <a:pt x="777" y="982"/>
                  </a:lnTo>
                  <a:lnTo>
                    <a:pt x="760" y="959"/>
                  </a:lnTo>
                  <a:lnTo>
                    <a:pt x="749" y="946"/>
                  </a:lnTo>
                  <a:lnTo>
                    <a:pt x="749" y="946"/>
                  </a:lnTo>
                  <a:lnTo>
                    <a:pt x="742" y="940"/>
                  </a:lnTo>
                  <a:lnTo>
                    <a:pt x="734" y="934"/>
                  </a:lnTo>
                  <a:lnTo>
                    <a:pt x="730" y="930"/>
                  </a:lnTo>
                  <a:lnTo>
                    <a:pt x="727" y="925"/>
                  </a:lnTo>
                  <a:lnTo>
                    <a:pt x="723" y="920"/>
                  </a:lnTo>
                  <a:lnTo>
                    <a:pt x="719" y="912"/>
                  </a:lnTo>
                  <a:lnTo>
                    <a:pt x="719" y="912"/>
                  </a:lnTo>
                  <a:lnTo>
                    <a:pt x="718" y="906"/>
                  </a:lnTo>
                  <a:lnTo>
                    <a:pt x="717" y="895"/>
                  </a:lnTo>
                  <a:lnTo>
                    <a:pt x="716" y="865"/>
                  </a:lnTo>
                  <a:lnTo>
                    <a:pt x="715" y="826"/>
                  </a:lnTo>
                  <a:lnTo>
                    <a:pt x="716" y="782"/>
                  </a:lnTo>
                  <a:lnTo>
                    <a:pt x="718" y="702"/>
                  </a:lnTo>
                  <a:lnTo>
                    <a:pt x="719" y="665"/>
                  </a:lnTo>
                  <a:lnTo>
                    <a:pt x="719" y="665"/>
                  </a:lnTo>
                  <a:lnTo>
                    <a:pt x="724" y="655"/>
                  </a:lnTo>
                  <a:lnTo>
                    <a:pt x="735" y="634"/>
                  </a:lnTo>
                  <a:lnTo>
                    <a:pt x="762" y="639"/>
                  </a:lnTo>
                  <a:lnTo>
                    <a:pt x="762" y="639"/>
                  </a:lnTo>
                  <a:lnTo>
                    <a:pt x="776" y="618"/>
                  </a:lnTo>
                  <a:lnTo>
                    <a:pt x="791" y="593"/>
                  </a:lnTo>
                  <a:lnTo>
                    <a:pt x="808" y="561"/>
                  </a:lnTo>
                  <a:lnTo>
                    <a:pt x="826" y="525"/>
                  </a:lnTo>
                  <a:lnTo>
                    <a:pt x="835" y="506"/>
                  </a:lnTo>
                  <a:lnTo>
                    <a:pt x="843" y="485"/>
                  </a:lnTo>
                  <a:lnTo>
                    <a:pt x="851" y="464"/>
                  </a:lnTo>
                  <a:lnTo>
                    <a:pt x="858" y="443"/>
                  </a:lnTo>
                  <a:lnTo>
                    <a:pt x="864" y="422"/>
                  </a:lnTo>
                  <a:lnTo>
                    <a:pt x="868" y="400"/>
                  </a:lnTo>
                  <a:lnTo>
                    <a:pt x="868" y="400"/>
                  </a:lnTo>
                  <a:lnTo>
                    <a:pt x="876" y="361"/>
                  </a:lnTo>
                  <a:lnTo>
                    <a:pt x="883" y="328"/>
                  </a:lnTo>
                  <a:lnTo>
                    <a:pt x="896" y="274"/>
                  </a:lnTo>
                  <a:lnTo>
                    <a:pt x="900" y="253"/>
                  </a:lnTo>
                  <a:lnTo>
                    <a:pt x="900" y="243"/>
                  </a:lnTo>
                  <a:lnTo>
                    <a:pt x="901" y="235"/>
                  </a:lnTo>
                  <a:lnTo>
                    <a:pt x="900" y="226"/>
                  </a:lnTo>
                  <a:lnTo>
                    <a:pt x="899" y="219"/>
                  </a:lnTo>
                  <a:lnTo>
                    <a:pt x="897" y="211"/>
                  </a:lnTo>
                  <a:lnTo>
                    <a:pt x="894" y="204"/>
                  </a:lnTo>
                  <a:lnTo>
                    <a:pt x="894" y="204"/>
                  </a:lnTo>
                  <a:lnTo>
                    <a:pt x="888" y="192"/>
                  </a:lnTo>
                  <a:lnTo>
                    <a:pt x="888" y="192"/>
                  </a:lnTo>
                  <a:lnTo>
                    <a:pt x="882" y="183"/>
                  </a:lnTo>
                  <a:lnTo>
                    <a:pt x="876" y="172"/>
                  </a:lnTo>
                  <a:lnTo>
                    <a:pt x="867" y="160"/>
                  </a:lnTo>
                  <a:lnTo>
                    <a:pt x="858" y="149"/>
                  </a:lnTo>
                  <a:lnTo>
                    <a:pt x="834" y="123"/>
                  </a:lnTo>
                  <a:lnTo>
                    <a:pt x="809" y="97"/>
                  </a:lnTo>
                  <a:lnTo>
                    <a:pt x="782" y="74"/>
                  </a:lnTo>
                  <a:lnTo>
                    <a:pt x="758" y="54"/>
                  </a:lnTo>
                  <a:lnTo>
                    <a:pt x="735" y="38"/>
                  </a:lnTo>
                  <a:lnTo>
                    <a:pt x="727" y="32"/>
                  </a:lnTo>
                  <a:lnTo>
                    <a:pt x="719" y="29"/>
                  </a:lnTo>
                  <a:lnTo>
                    <a:pt x="719" y="29"/>
                  </a:lnTo>
                  <a:lnTo>
                    <a:pt x="704" y="24"/>
                  </a:lnTo>
                  <a:lnTo>
                    <a:pt x="685" y="17"/>
                  </a:lnTo>
                  <a:lnTo>
                    <a:pt x="664" y="11"/>
                  </a:lnTo>
                  <a:lnTo>
                    <a:pt x="641" y="6"/>
                  </a:lnTo>
                  <a:lnTo>
                    <a:pt x="616" y="2"/>
                  </a:lnTo>
                  <a:lnTo>
                    <a:pt x="603" y="1"/>
                  </a:lnTo>
                  <a:lnTo>
                    <a:pt x="591" y="0"/>
                  </a:lnTo>
                  <a:lnTo>
                    <a:pt x="577" y="1"/>
                  </a:lnTo>
                  <a:lnTo>
                    <a:pt x="563" y="2"/>
                  </a:lnTo>
                  <a:lnTo>
                    <a:pt x="550" y="5"/>
                  </a:lnTo>
                  <a:lnTo>
                    <a:pt x="536" y="8"/>
                  </a:lnTo>
                  <a:lnTo>
                    <a:pt x="536" y="8"/>
                  </a:lnTo>
                  <a:lnTo>
                    <a:pt x="506" y="17"/>
                  </a:lnTo>
                  <a:lnTo>
                    <a:pt x="467" y="30"/>
                  </a:lnTo>
                  <a:lnTo>
                    <a:pt x="427" y="45"/>
                  </a:lnTo>
                  <a:lnTo>
                    <a:pt x="385" y="60"/>
                  </a:lnTo>
                  <a:lnTo>
                    <a:pt x="311" y="90"/>
                  </a:lnTo>
                  <a:lnTo>
                    <a:pt x="284" y="102"/>
                  </a:lnTo>
                  <a:lnTo>
                    <a:pt x="268" y="110"/>
                  </a:lnTo>
                  <a:lnTo>
                    <a:pt x="268" y="110"/>
                  </a:lnTo>
                  <a:lnTo>
                    <a:pt x="222" y="140"/>
                  </a:lnTo>
                  <a:lnTo>
                    <a:pt x="196" y="157"/>
                  </a:lnTo>
                  <a:lnTo>
                    <a:pt x="166" y="183"/>
                  </a:lnTo>
                  <a:lnTo>
                    <a:pt x="175" y="204"/>
                  </a:lnTo>
                  <a:close/>
                  <a:moveTo>
                    <a:pt x="362" y="539"/>
                  </a:moveTo>
                  <a:lnTo>
                    <a:pt x="374" y="538"/>
                  </a:lnTo>
                  <a:lnTo>
                    <a:pt x="374" y="538"/>
                  </a:lnTo>
                  <a:lnTo>
                    <a:pt x="371" y="567"/>
                  </a:lnTo>
                  <a:lnTo>
                    <a:pt x="368" y="597"/>
                  </a:lnTo>
                  <a:lnTo>
                    <a:pt x="365" y="620"/>
                  </a:lnTo>
                  <a:lnTo>
                    <a:pt x="364" y="625"/>
                  </a:lnTo>
                  <a:lnTo>
                    <a:pt x="363" y="626"/>
                  </a:lnTo>
                  <a:lnTo>
                    <a:pt x="362" y="626"/>
                  </a:lnTo>
                  <a:lnTo>
                    <a:pt x="362" y="626"/>
                  </a:lnTo>
                  <a:lnTo>
                    <a:pt x="355" y="623"/>
                  </a:lnTo>
                  <a:lnTo>
                    <a:pt x="352" y="619"/>
                  </a:lnTo>
                  <a:lnTo>
                    <a:pt x="351" y="617"/>
                  </a:lnTo>
                  <a:lnTo>
                    <a:pt x="351" y="613"/>
                  </a:lnTo>
                  <a:lnTo>
                    <a:pt x="351" y="613"/>
                  </a:lnTo>
                  <a:lnTo>
                    <a:pt x="355" y="584"/>
                  </a:lnTo>
                  <a:lnTo>
                    <a:pt x="362" y="539"/>
                  </a:lnTo>
                  <a:lnTo>
                    <a:pt x="362" y="539"/>
                  </a:lnTo>
                  <a:close/>
                  <a:moveTo>
                    <a:pt x="255" y="444"/>
                  </a:moveTo>
                  <a:lnTo>
                    <a:pt x="255" y="444"/>
                  </a:lnTo>
                  <a:lnTo>
                    <a:pt x="269" y="438"/>
                  </a:lnTo>
                  <a:lnTo>
                    <a:pt x="279" y="432"/>
                  </a:lnTo>
                  <a:lnTo>
                    <a:pt x="283" y="429"/>
                  </a:lnTo>
                  <a:lnTo>
                    <a:pt x="285" y="426"/>
                  </a:lnTo>
                  <a:lnTo>
                    <a:pt x="285" y="426"/>
                  </a:lnTo>
                  <a:lnTo>
                    <a:pt x="292" y="416"/>
                  </a:lnTo>
                  <a:lnTo>
                    <a:pt x="295" y="412"/>
                  </a:lnTo>
                  <a:lnTo>
                    <a:pt x="298" y="409"/>
                  </a:lnTo>
                  <a:lnTo>
                    <a:pt x="298" y="409"/>
                  </a:lnTo>
                  <a:lnTo>
                    <a:pt x="300" y="407"/>
                  </a:lnTo>
                  <a:lnTo>
                    <a:pt x="301" y="403"/>
                  </a:lnTo>
                  <a:lnTo>
                    <a:pt x="302" y="396"/>
                  </a:lnTo>
                  <a:lnTo>
                    <a:pt x="302" y="387"/>
                  </a:lnTo>
                  <a:lnTo>
                    <a:pt x="302" y="387"/>
                  </a:lnTo>
                  <a:lnTo>
                    <a:pt x="309" y="395"/>
                  </a:lnTo>
                  <a:lnTo>
                    <a:pt x="316" y="402"/>
                  </a:lnTo>
                  <a:lnTo>
                    <a:pt x="324" y="413"/>
                  </a:lnTo>
                  <a:lnTo>
                    <a:pt x="324" y="413"/>
                  </a:lnTo>
                  <a:lnTo>
                    <a:pt x="327" y="418"/>
                  </a:lnTo>
                  <a:lnTo>
                    <a:pt x="329" y="423"/>
                  </a:lnTo>
                  <a:lnTo>
                    <a:pt x="330" y="427"/>
                  </a:lnTo>
                  <a:lnTo>
                    <a:pt x="330" y="430"/>
                  </a:lnTo>
                  <a:lnTo>
                    <a:pt x="329" y="434"/>
                  </a:lnTo>
                  <a:lnTo>
                    <a:pt x="328" y="435"/>
                  </a:lnTo>
                  <a:lnTo>
                    <a:pt x="255" y="4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D52E659-2BB5-42FC-81DA-804D7EFBB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8613" y="3063876"/>
              <a:ext cx="236538" cy="209550"/>
            </a:xfrm>
            <a:custGeom>
              <a:avLst/>
              <a:gdLst>
                <a:gd name="T0" fmla="*/ 149 w 149"/>
                <a:gd name="T1" fmla="*/ 50 h 132"/>
                <a:gd name="T2" fmla="*/ 148 w 149"/>
                <a:gd name="T3" fmla="*/ 81 h 132"/>
                <a:gd name="T4" fmla="*/ 145 w 149"/>
                <a:gd name="T5" fmla="*/ 90 h 132"/>
                <a:gd name="T6" fmla="*/ 132 w 149"/>
                <a:gd name="T7" fmla="*/ 104 h 132"/>
                <a:gd name="T8" fmla="*/ 120 w 149"/>
                <a:gd name="T9" fmla="*/ 128 h 132"/>
                <a:gd name="T10" fmla="*/ 105 w 149"/>
                <a:gd name="T11" fmla="*/ 131 h 132"/>
                <a:gd name="T12" fmla="*/ 83 w 149"/>
                <a:gd name="T13" fmla="*/ 132 h 132"/>
                <a:gd name="T14" fmla="*/ 75 w 149"/>
                <a:gd name="T15" fmla="*/ 131 h 132"/>
                <a:gd name="T16" fmla="*/ 57 w 149"/>
                <a:gd name="T17" fmla="*/ 131 h 132"/>
                <a:gd name="T18" fmla="*/ 50 w 149"/>
                <a:gd name="T19" fmla="*/ 128 h 132"/>
                <a:gd name="T20" fmla="*/ 42 w 149"/>
                <a:gd name="T21" fmla="*/ 123 h 132"/>
                <a:gd name="T22" fmla="*/ 32 w 149"/>
                <a:gd name="T23" fmla="*/ 114 h 132"/>
                <a:gd name="T24" fmla="*/ 27 w 149"/>
                <a:gd name="T25" fmla="*/ 108 h 132"/>
                <a:gd name="T26" fmla="*/ 21 w 149"/>
                <a:gd name="T27" fmla="*/ 90 h 132"/>
                <a:gd name="T28" fmla="*/ 19 w 149"/>
                <a:gd name="T29" fmla="*/ 90 h 132"/>
                <a:gd name="T30" fmla="*/ 13 w 149"/>
                <a:gd name="T31" fmla="*/ 87 h 132"/>
                <a:gd name="T32" fmla="*/ 8 w 149"/>
                <a:gd name="T33" fmla="*/ 80 h 132"/>
                <a:gd name="T34" fmla="*/ 7 w 149"/>
                <a:gd name="T35" fmla="*/ 75 h 132"/>
                <a:gd name="T36" fmla="*/ 0 w 149"/>
                <a:gd name="T37" fmla="*/ 50 h 132"/>
                <a:gd name="T38" fmla="*/ 2 w 149"/>
                <a:gd name="T39" fmla="*/ 50 h 132"/>
                <a:gd name="T40" fmla="*/ 8 w 149"/>
                <a:gd name="T41" fmla="*/ 55 h 132"/>
                <a:gd name="T42" fmla="*/ 21 w 149"/>
                <a:gd name="T43" fmla="*/ 72 h 132"/>
                <a:gd name="T44" fmla="*/ 58 w 149"/>
                <a:gd name="T45" fmla="*/ 79 h 132"/>
                <a:gd name="T46" fmla="*/ 35 w 149"/>
                <a:gd name="T47" fmla="*/ 64 h 132"/>
                <a:gd name="T48" fmla="*/ 28 w 149"/>
                <a:gd name="T49" fmla="*/ 58 h 132"/>
                <a:gd name="T50" fmla="*/ 17 w 149"/>
                <a:gd name="T51" fmla="*/ 41 h 132"/>
                <a:gd name="T52" fmla="*/ 15 w 149"/>
                <a:gd name="T53" fmla="*/ 33 h 132"/>
                <a:gd name="T54" fmla="*/ 17 w 149"/>
                <a:gd name="T55" fmla="*/ 29 h 132"/>
                <a:gd name="T56" fmla="*/ 19 w 149"/>
                <a:gd name="T57" fmla="*/ 28 h 132"/>
                <a:gd name="T58" fmla="*/ 30 w 149"/>
                <a:gd name="T59" fmla="*/ 35 h 132"/>
                <a:gd name="T60" fmla="*/ 42 w 149"/>
                <a:gd name="T61" fmla="*/ 45 h 132"/>
                <a:gd name="T62" fmla="*/ 46 w 149"/>
                <a:gd name="T63" fmla="*/ 47 h 132"/>
                <a:gd name="T64" fmla="*/ 63 w 149"/>
                <a:gd name="T65" fmla="*/ 50 h 132"/>
                <a:gd name="T66" fmla="*/ 75 w 149"/>
                <a:gd name="T67" fmla="*/ 51 h 132"/>
                <a:gd name="T68" fmla="*/ 79 w 149"/>
                <a:gd name="T69" fmla="*/ 50 h 132"/>
                <a:gd name="T70" fmla="*/ 91 w 149"/>
                <a:gd name="T71" fmla="*/ 46 h 132"/>
                <a:gd name="T72" fmla="*/ 92 w 149"/>
                <a:gd name="T73" fmla="*/ 43 h 132"/>
                <a:gd name="T74" fmla="*/ 91 w 149"/>
                <a:gd name="T75" fmla="*/ 40 h 132"/>
                <a:gd name="T76" fmla="*/ 84 w 149"/>
                <a:gd name="T77" fmla="*/ 34 h 132"/>
                <a:gd name="T78" fmla="*/ 64 w 149"/>
                <a:gd name="T79" fmla="*/ 23 h 132"/>
                <a:gd name="T80" fmla="*/ 58 w 149"/>
                <a:gd name="T81" fmla="*/ 18 h 132"/>
                <a:gd name="T82" fmla="*/ 54 w 149"/>
                <a:gd name="T83" fmla="*/ 13 h 132"/>
                <a:gd name="T84" fmla="*/ 50 w 149"/>
                <a:gd name="T85" fmla="*/ 4 h 132"/>
                <a:gd name="T86" fmla="*/ 51 w 149"/>
                <a:gd name="T87" fmla="*/ 0 h 132"/>
                <a:gd name="T88" fmla="*/ 54 w 149"/>
                <a:gd name="T89" fmla="*/ 0 h 132"/>
                <a:gd name="T90" fmla="*/ 72 w 149"/>
                <a:gd name="T91" fmla="*/ 3 h 132"/>
                <a:gd name="T92" fmla="*/ 88 w 149"/>
                <a:gd name="T93" fmla="*/ 11 h 132"/>
                <a:gd name="T94" fmla="*/ 94 w 149"/>
                <a:gd name="T95" fmla="*/ 14 h 132"/>
                <a:gd name="T96" fmla="*/ 127 w 149"/>
                <a:gd name="T97" fmla="*/ 36 h 132"/>
                <a:gd name="T98" fmla="*/ 149 w 149"/>
                <a:gd name="T99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9" h="132">
                  <a:moveTo>
                    <a:pt x="149" y="50"/>
                  </a:moveTo>
                  <a:lnTo>
                    <a:pt x="149" y="50"/>
                  </a:lnTo>
                  <a:lnTo>
                    <a:pt x="149" y="67"/>
                  </a:lnTo>
                  <a:lnTo>
                    <a:pt x="148" y="81"/>
                  </a:lnTo>
                  <a:lnTo>
                    <a:pt x="147" y="85"/>
                  </a:lnTo>
                  <a:lnTo>
                    <a:pt x="145" y="90"/>
                  </a:lnTo>
                  <a:lnTo>
                    <a:pt x="145" y="90"/>
                  </a:lnTo>
                  <a:lnTo>
                    <a:pt x="132" y="104"/>
                  </a:lnTo>
                  <a:lnTo>
                    <a:pt x="124" y="114"/>
                  </a:lnTo>
                  <a:lnTo>
                    <a:pt x="120" y="128"/>
                  </a:lnTo>
                  <a:lnTo>
                    <a:pt x="120" y="128"/>
                  </a:lnTo>
                  <a:lnTo>
                    <a:pt x="105" y="131"/>
                  </a:lnTo>
                  <a:lnTo>
                    <a:pt x="93" y="132"/>
                  </a:lnTo>
                  <a:lnTo>
                    <a:pt x="83" y="132"/>
                  </a:lnTo>
                  <a:lnTo>
                    <a:pt x="83" y="132"/>
                  </a:lnTo>
                  <a:lnTo>
                    <a:pt x="75" y="131"/>
                  </a:lnTo>
                  <a:lnTo>
                    <a:pt x="65" y="131"/>
                  </a:lnTo>
                  <a:lnTo>
                    <a:pt x="57" y="131"/>
                  </a:lnTo>
                  <a:lnTo>
                    <a:pt x="54" y="130"/>
                  </a:lnTo>
                  <a:lnTo>
                    <a:pt x="50" y="128"/>
                  </a:lnTo>
                  <a:lnTo>
                    <a:pt x="50" y="128"/>
                  </a:lnTo>
                  <a:lnTo>
                    <a:pt x="42" y="123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29" y="111"/>
                  </a:lnTo>
                  <a:lnTo>
                    <a:pt x="27" y="108"/>
                  </a:lnTo>
                  <a:lnTo>
                    <a:pt x="23" y="99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19" y="90"/>
                  </a:lnTo>
                  <a:lnTo>
                    <a:pt x="15" y="89"/>
                  </a:lnTo>
                  <a:lnTo>
                    <a:pt x="13" y="87"/>
                  </a:lnTo>
                  <a:lnTo>
                    <a:pt x="11" y="84"/>
                  </a:lnTo>
                  <a:lnTo>
                    <a:pt x="8" y="80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0" y="56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8" y="55"/>
                  </a:lnTo>
                  <a:lnTo>
                    <a:pt x="13" y="62"/>
                  </a:lnTo>
                  <a:lnTo>
                    <a:pt x="21" y="72"/>
                  </a:lnTo>
                  <a:lnTo>
                    <a:pt x="58" y="79"/>
                  </a:lnTo>
                  <a:lnTo>
                    <a:pt x="58" y="79"/>
                  </a:lnTo>
                  <a:lnTo>
                    <a:pt x="46" y="72"/>
                  </a:lnTo>
                  <a:lnTo>
                    <a:pt x="35" y="64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3" y="50"/>
                  </a:lnTo>
                  <a:lnTo>
                    <a:pt x="17" y="41"/>
                  </a:lnTo>
                  <a:lnTo>
                    <a:pt x="16" y="37"/>
                  </a:lnTo>
                  <a:lnTo>
                    <a:pt x="15" y="33"/>
                  </a:lnTo>
                  <a:lnTo>
                    <a:pt x="15" y="31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9" y="28"/>
                  </a:lnTo>
                  <a:lnTo>
                    <a:pt x="23" y="30"/>
                  </a:lnTo>
                  <a:lnTo>
                    <a:pt x="30" y="35"/>
                  </a:lnTo>
                  <a:lnTo>
                    <a:pt x="39" y="43"/>
                  </a:lnTo>
                  <a:lnTo>
                    <a:pt x="42" y="45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55" y="48"/>
                  </a:lnTo>
                  <a:lnTo>
                    <a:pt x="63" y="50"/>
                  </a:lnTo>
                  <a:lnTo>
                    <a:pt x="72" y="51"/>
                  </a:lnTo>
                  <a:lnTo>
                    <a:pt x="75" y="51"/>
                  </a:lnTo>
                  <a:lnTo>
                    <a:pt x="79" y="50"/>
                  </a:lnTo>
                  <a:lnTo>
                    <a:pt x="79" y="50"/>
                  </a:lnTo>
                  <a:lnTo>
                    <a:pt x="87" y="48"/>
                  </a:lnTo>
                  <a:lnTo>
                    <a:pt x="91" y="46"/>
                  </a:lnTo>
                  <a:lnTo>
                    <a:pt x="92" y="45"/>
                  </a:lnTo>
                  <a:lnTo>
                    <a:pt x="92" y="43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88" y="37"/>
                  </a:lnTo>
                  <a:lnTo>
                    <a:pt x="84" y="34"/>
                  </a:lnTo>
                  <a:lnTo>
                    <a:pt x="75" y="29"/>
                  </a:lnTo>
                  <a:lnTo>
                    <a:pt x="64" y="23"/>
                  </a:lnTo>
                  <a:lnTo>
                    <a:pt x="60" y="20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4" y="13"/>
                  </a:lnTo>
                  <a:lnTo>
                    <a:pt x="50" y="7"/>
                  </a:lnTo>
                  <a:lnTo>
                    <a:pt x="50" y="4"/>
                  </a:lnTo>
                  <a:lnTo>
                    <a:pt x="50" y="2"/>
                  </a:lnTo>
                  <a:lnTo>
                    <a:pt x="51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61" y="1"/>
                  </a:lnTo>
                  <a:lnTo>
                    <a:pt x="72" y="3"/>
                  </a:lnTo>
                  <a:lnTo>
                    <a:pt x="82" y="8"/>
                  </a:lnTo>
                  <a:lnTo>
                    <a:pt x="88" y="11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109" y="25"/>
                  </a:lnTo>
                  <a:lnTo>
                    <a:pt x="127" y="36"/>
                  </a:lnTo>
                  <a:lnTo>
                    <a:pt x="149" y="50"/>
                  </a:lnTo>
                  <a:lnTo>
                    <a:pt x="149" y="5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D28E820A-2462-44C4-8656-3CB08368AD58}"/>
              </a:ext>
            </a:extLst>
          </p:cNvPr>
          <p:cNvGrpSpPr/>
          <p:nvPr/>
        </p:nvGrpSpPr>
        <p:grpSpPr>
          <a:xfrm>
            <a:off x="7099689" y="3916292"/>
            <a:ext cx="1535478" cy="2467671"/>
            <a:chOff x="3281363" y="2352676"/>
            <a:chExt cx="1430338" cy="2298700"/>
          </a:xfrm>
        </p:grpSpPr>
        <p:sp>
          <p:nvSpPr>
            <p:cNvPr id="28" name="Freeform 26">
              <a:extLst>
                <a:ext uri="{FF2B5EF4-FFF2-40B4-BE49-F238E27FC236}">
                  <a16:creationId xmlns:a16="http://schemas.microsoft.com/office/drawing/2014/main" id="{D2BBEA31-6A40-4555-B1EF-0070EBD9F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1363" y="2352676"/>
              <a:ext cx="1430338" cy="2298700"/>
            </a:xfrm>
            <a:custGeom>
              <a:avLst/>
              <a:gdLst>
                <a:gd name="T0" fmla="*/ 437 w 901"/>
                <a:gd name="T1" fmla="*/ 7 h 1448"/>
                <a:gd name="T2" fmla="*/ 331 w 901"/>
                <a:gd name="T3" fmla="*/ 11 h 1448"/>
                <a:gd name="T4" fmla="*/ 242 w 901"/>
                <a:gd name="T5" fmla="*/ 45 h 1448"/>
                <a:gd name="T6" fmla="*/ 141 w 901"/>
                <a:gd name="T7" fmla="*/ 107 h 1448"/>
                <a:gd name="T8" fmla="*/ 57 w 901"/>
                <a:gd name="T9" fmla="*/ 168 h 1448"/>
                <a:gd name="T10" fmla="*/ 10 w 901"/>
                <a:gd name="T11" fmla="*/ 219 h 1448"/>
                <a:gd name="T12" fmla="*/ 3 w 901"/>
                <a:gd name="T13" fmla="*/ 256 h 1448"/>
                <a:gd name="T14" fmla="*/ 30 w 901"/>
                <a:gd name="T15" fmla="*/ 277 h 1448"/>
                <a:gd name="T16" fmla="*/ 293 w 901"/>
                <a:gd name="T17" fmla="*/ 309 h 1448"/>
                <a:gd name="T18" fmla="*/ 335 w 901"/>
                <a:gd name="T19" fmla="*/ 334 h 1448"/>
                <a:gd name="T20" fmla="*/ 343 w 901"/>
                <a:gd name="T21" fmla="*/ 382 h 1448"/>
                <a:gd name="T22" fmla="*/ 324 w 901"/>
                <a:gd name="T23" fmla="*/ 504 h 1448"/>
                <a:gd name="T24" fmla="*/ 286 w 901"/>
                <a:gd name="T25" fmla="*/ 555 h 1448"/>
                <a:gd name="T26" fmla="*/ 345 w 901"/>
                <a:gd name="T27" fmla="*/ 585 h 1448"/>
                <a:gd name="T28" fmla="*/ 331 w 901"/>
                <a:gd name="T29" fmla="*/ 719 h 1448"/>
                <a:gd name="T30" fmla="*/ 367 w 901"/>
                <a:gd name="T31" fmla="*/ 990 h 1448"/>
                <a:gd name="T32" fmla="*/ 362 w 901"/>
                <a:gd name="T33" fmla="*/ 1098 h 1448"/>
                <a:gd name="T34" fmla="*/ 437 w 901"/>
                <a:gd name="T35" fmla="*/ 1188 h 1448"/>
                <a:gd name="T36" fmla="*/ 445 w 901"/>
                <a:gd name="T37" fmla="*/ 1244 h 1448"/>
                <a:gd name="T38" fmla="*/ 446 w 901"/>
                <a:gd name="T39" fmla="*/ 1302 h 1448"/>
                <a:gd name="T40" fmla="*/ 408 w 901"/>
                <a:gd name="T41" fmla="*/ 1350 h 1448"/>
                <a:gd name="T42" fmla="*/ 379 w 901"/>
                <a:gd name="T43" fmla="*/ 1374 h 1448"/>
                <a:gd name="T44" fmla="*/ 369 w 901"/>
                <a:gd name="T45" fmla="*/ 1408 h 1448"/>
                <a:gd name="T46" fmla="*/ 418 w 901"/>
                <a:gd name="T47" fmla="*/ 1422 h 1448"/>
                <a:gd name="T48" fmla="*/ 471 w 901"/>
                <a:gd name="T49" fmla="*/ 1400 h 1448"/>
                <a:gd name="T50" fmla="*/ 507 w 901"/>
                <a:gd name="T51" fmla="*/ 1348 h 1448"/>
                <a:gd name="T52" fmla="*/ 517 w 901"/>
                <a:gd name="T53" fmla="*/ 1369 h 1448"/>
                <a:gd name="T54" fmla="*/ 531 w 901"/>
                <a:gd name="T55" fmla="*/ 1366 h 1448"/>
                <a:gd name="T56" fmla="*/ 524 w 901"/>
                <a:gd name="T57" fmla="*/ 1301 h 1448"/>
                <a:gd name="T58" fmla="*/ 520 w 901"/>
                <a:gd name="T59" fmla="*/ 1276 h 1448"/>
                <a:gd name="T60" fmla="*/ 520 w 901"/>
                <a:gd name="T61" fmla="*/ 1131 h 1448"/>
                <a:gd name="T62" fmla="*/ 540 w 901"/>
                <a:gd name="T63" fmla="*/ 1106 h 1448"/>
                <a:gd name="T64" fmla="*/ 571 w 901"/>
                <a:gd name="T65" fmla="*/ 1301 h 1448"/>
                <a:gd name="T66" fmla="*/ 570 w 901"/>
                <a:gd name="T67" fmla="*/ 1401 h 1448"/>
                <a:gd name="T68" fmla="*/ 612 w 901"/>
                <a:gd name="T69" fmla="*/ 1445 h 1448"/>
                <a:gd name="T70" fmla="*/ 645 w 901"/>
                <a:gd name="T71" fmla="*/ 1437 h 1448"/>
                <a:gd name="T72" fmla="*/ 665 w 901"/>
                <a:gd name="T73" fmla="*/ 1382 h 1448"/>
                <a:gd name="T74" fmla="*/ 638 w 901"/>
                <a:gd name="T75" fmla="*/ 1307 h 1448"/>
                <a:gd name="T76" fmla="*/ 635 w 901"/>
                <a:gd name="T77" fmla="*/ 1091 h 1448"/>
                <a:gd name="T78" fmla="*/ 685 w 901"/>
                <a:gd name="T79" fmla="*/ 1007 h 1448"/>
                <a:gd name="T80" fmla="*/ 682 w 901"/>
                <a:gd name="T81" fmla="*/ 922 h 1448"/>
                <a:gd name="T82" fmla="*/ 725 w 901"/>
                <a:gd name="T83" fmla="*/ 713 h 1448"/>
                <a:gd name="T84" fmla="*/ 746 w 901"/>
                <a:gd name="T85" fmla="*/ 591 h 1448"/>
                <a:gd name="T86" fmla="*/ 690 w 901"/>
                <a:gd name="T87" fmla="*/ 455 h 1448"/>
                <a:gd name="T88" fmla="*/ 680 w 901"/>
                <a:gd name="T89" fmla="*/ 367 h 1448"/>
                <a:gd name="T90" fmla="*/ 789 w 901"/>
                <a:gd name="T91" fmla="*/ 267 h 1448"/>
                <a:gd name="T92" fmla="*/ 886 w 901"/>
                <a:gd name="T93" fmla="*/ 216 h 1448"/>
                <a:gd name="T94" fmla="*/ 901 w 901"/>
                <a:gd name="T95" fmla="*/ 179 h 1448"/>
                <a:gd name="T96" fmla="*/ 894 w 901"/>
                <a:gd name="T97" fmla="*/ 150 h 1448"/>
                <a:gd name="T98" fmla="*/ 812 w 901"/>
                <a:gd name="T99" fmla="*/ 91 h 1448"/>
                <a:gd name="T100" fmla="*/ 724 w 901"/>
                <a:gd name="T101" fmla="*/ 47 h 1448"/>
                <a:gd name="T102" fmla="*/ 710 w 901"/>
                <a:gd name="T103" fmla="*/ 31 h 1448"/>
                <a:gd name="T104" fmla="*/ 633 w 901"/>
                <a:gd name="T105" fmla="*/ 7 h 1448"/>
                <a:gd name="T106" fmla="*/ 573 w 901"/>
                <a:gd name="T107" fmla="*/ 1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1" h="1448">
                  <a:moveTo>
                    <a:pt x="537" y="0"/>
                  </a:moveTo>
                  <a:lnTo>
                    <a:pt x="537" y="0"/>
                  </a:lnTo>
                  <a:lnTo>
                    <a:pt x="516" y="0"/>
                  </a:lnTo>
                  <a:lnTo>
                    <a:pt x="496" y="1"/>
                  </a:lnTo>
                  <a:lnTo>
                    <a:pt x="465" y="3"/>
                  </a:lnTo>
                  <a:lnTo>
                    <a:pt x="437" y="7"/>
                  </a:lnTo>
                  <a:lnTo>
                    <a:pt x="409" y="9"/>
                  </a:lnTo>
                  <a:lnTo>
                    <a:pt x="409" y="9"/>
                  </a:lnTo>
                  <a:lnTo>
                    <a:pt x="381" y="9"/>
                  </a:lnTo>
                  <a:lnTo>
                    <a:pt x="356" y="9"/>
                  </a:lnTo>
                  <a:lnTo>
                    <a:pt x="344" y="9"/>
                  </a:lnTo>
                  <a:lnTo>
                    <a:pt x="331" y="11"/>
                  </a:lnTo>
                  <a:lnTo>
                    <a:pt x="320" y="13"/>
                  </a:lnTo>
                  <a:lnTo>
                    <a:pt x="307" y="17"/>
                  </a:lnTo>
                  <a:lnTo>
                    <a:pt x="307" y="17"/>
                  </a:lnTo>
                  <a:lnTo>
                    <a:pt x="283" y="27"/>
                  </a:lnTo>
                  <a:lnTo>
                    <a:pt x="261" y="35"/>
                  </a:lnTo>
                  <a:lnTo>
                    <a:pt x="242" y="45"/>
                  </a:lnTo>
                  <a:lnTo>
                    <a:pt x="222" y="56"/>
                  </a:lnTo>
                  <a:lnTo>
                    <a:pt x="222" y="56"/>
                  </a:lnTo>
                  <a:lnTo>
                    <a:pt x="178" y="81"/>
                  </a:lnTo>
                  <a:lnTo>
                    <a:pt x="158" y="94"/>
                  </a:lnTo>
                  <a:lnTo>
                    <a:pt x="148" y="100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32" y="114"/>
                  </a:lnTo>
                  <a:lnTo>
                    <a:pt x="122" y="122"/>
                  </a:lnTo>
                  <a:lnTo>
                    <a:pt x="95" y="141"/>
                  </a:lnTo>
                  <a:lnTo>
                    <a:pt x="67" y="159"/>
                  </a:lnTo>
                  <a:lnTo>
                    <a:pt x="57" y="168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31" y="191"/>
                  </a:lnTo>
                  <a:lnTo>
                    <a:pt x="24" y="200"/>
                  </a:lnTo>
                  <a:lnTo>
                    <a:pt x="16" y="209"/>
                  </a:lnTo>
                  <a:lnTo>
                    <a:pt x="10" y="219"/>
                  </a:lnTo>
                  <a:lnTo>
                    <a:pt x="6" y="227"/>
                  </a:lnTo>
                  <a:lnTo>
                    <a:pt x="1" y="236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250"/>
                  </a:lnTo>
                  <a:lnTo>
                    <a:pt x="3" y="256"/>
                  </a:lnTo>
                  <a:lnTo>
                    <a:pt x="7" y="261"/>
                  </a:lnTo>
                  <a:lnTo>
                    <a:pt x="11" y="267"/>
                  </a:lnTo>
                  <a:lnTo>
                    <a:pt x="15" y="270"/>
                  </a:lnTo>
                  <a:lnTo>
                    <a:pt x="21" y="274"/>
                  </a:lnTo>
                  <a:lnTo>
                    <a:pt x="26" y="276"/>
                  </a:lnTo>
                  <a:lnTo>
                    <a:pt x="30" y="277"/>
                  </a:lnTo>
                  <a:lnTo>
                    <a:pt x="30" y="277"/>
                  </a:lnTo>
                  <a:lnTo>
                    <a:pt x="149" y="304"/>
                  </a:lnTo>
                  <a:lnTo>
                    <a:pt x="260" y="329"/>
                  </a:lnTo>
                  <a:lnTo>
                    <a:pt x="269" y="299"/>
                  </a:lnTo>
                  <a:lnTo>
                    <a:pt x="269" y="299"/>
                  </a:lnTo>
                  <a:lnTo>
                    <a:pt x="293" y="309"/>
                  </a:lnTo>
                  <a:lnTo>
                    <a:pt x="310" y="317"/>
                  </a:lnTo>
                  <a:lnTo>
                    <a:pt x="320" y="320"/>
                  </a:lnTo>
                  <a:lnTo>
                    <a:pt x="320" y="320"/>
                  </a:lnTo>
                  <a:lnTo>
                    <a:pt x="324" y="322"/>
                  </a:lnTo>
                  <a:lnTo>
                    <a:pt x="330" y="330"/>
                  </a:lnTo>
                  <a:lnTo>
                    <a:pt x="335" y="334"/>
                  </a:lnTo>
                  <a:lnTo>
                    <a:pt x="337" y="339"/>
                  </a:lnTo>
                  <a:lnTo>
                    <a:pt x="340" y="345"/>
                  </a:lnTo>
                  <a:lnTo>
                    <a:pt x="341" y="350"/>
                  </a:lnTo>
                  <a:lnTo>
                    <a:pt x="341" y="350"/>
                  </a:lnTo>
                  <a:lnTo>
                    <a:pt x="342" y="364"/>
                  </a:lnTo>
                  <a:lnTo>
                    <a:pt x="343" y="382"/>
                  </a:lnTo>
                  <a:lnTo>
                    <a:pt x="343" y="401"/>
                  </a:lnTo>
                  <a:lnTo>
                    <a:pt x="341" y="418"/>
                  </a:lnTo>
                  <a:lnTo>
                    <a:pt x="341" y="418"/>
                  </a:lnTo>
                  <a:lnTo>
                    <a:pt x="332" y="463"/>
                  </a:lnTo>
                  <a:lnTo>
                    <a:pt x="324" y="504"/>
                  </a:lnTo>
                  <a:lnTo>
                    <a:pt x="324" y="504"/>
                  </a:lnTo>
                  <a:lnTo>
                    <a:pt x="322" y="510"/>
                  </a:lnTo>
                  <a:lnTo>
                    <a:pt x="316" y="517"/>
                  </a:lnTo>
                  <a:lnTo>
                    <a:pt x="304" y="533"/>
                  </a:lnTo>
                  <a:lnTo>
                    <a:pt x="291" y="547"/>
                  </a:lnTo>
                  <a:lnTo>
                    <a:pt x="287" y="553"/>
                  </a:lnTo>
                  <a:lnTo>
                    <a:pt x="286" y="555"/>
                  </a:lnTo>
                  <a:lnTo>
                    <a:pt x="286" y="555"/>
                  </a:lnTo>
                  <a:lnTo>
                    <a:pt x="289" y="557"/>
                  </a:lnTo>
                  <a:lnTo>
                    <a:pt x="295" y="561"/>
                  </a:lnTo>
                  <a:lnTo>
                    <a:pt x="315" y="571"/>
                  </a:lnTo>
                  <a:lnTo>
                    <a:pt x="345" y="585"/>
                  </a:lnTo>
                  <a:lnTo>
                    <a:pt x="345" y="585"/>
                  </a:lnTo>
                  <a:lnTo>
                    <a:pt x="342" y="625"/>
                  </a:lnTo>
                  <a:lnTo>
                    <a:pt x="338" y="661"/>
                  </a:lnTo>
                  <a:lnTo>
                    <a:pt x="332" y="696"/>
                  </a:lnTo>
                  <a:lnTo>
                    <a:pt x="332" y="696"/>
                  </a:lnTo>
                  <a:lnTo>
                    <a:pt x="331" y="705"/>
                  </a:lnTo>
                  <a:lnTo>
                    <a:pt x="331" y="719"/>
                  </a:lnTo>
                  <a:lnTo>
                    <a:pt x="334" y="755"/>
                  </a:lnTo>
                  <a:lnTo>
                    <a:pt x="339" y="801"/>
                  </a:lnTo>
                  <a:lnTo>
                    <a:pt x="345" y="850"/>
                  </a:lnTo>
                  <a:lnTo>
                    <a:pt x="358" y="941"/>
                  </a:lnTo>
                  <a:lnTo>
                    <a:pt x="367" y="990"/>
                  </a:lnTo>
                  <a:lnTo>
                    <a:pt x="367" y="990"/>
                  </a:lnTo>
                  <a:lnTo>
                    <a:pt x="368" y="1001"/>
                  </a:lnTo>
                  <a:lnTo>
                    <a:pt x="368" y="1016"/>
                  </a:lnTo>
                  <a:lnTo>
                    <a:pt x="365" y="1052"/>
                  </a:lnTo>
                  <a:lnTo>
                    <a:pt x="362" y="1083"/>
                  </a:lnTo>
                  <a:lnTo>
                    <a:pt x="362" y="1093"/>
                  </a:lnTo>
                  <a:lnTo>
                    <a:pt x="362" y="1098"/>
                  </a:lnTo>
                  <a:lnTo>
                    <a:pt x="362" y="1098"/>
                  </a:lnTo>
                  <a:lnTo>
                    <a:pt x="379" y="1100"/>
                  </a:lnTo>
                  <a:lnTo>
                    <a:pt x="420" y="1102"/>
                  </a:lnTo>
                  <a:lnTo>
                    <a:pt x="420" y="1102"/>
                  </a:lnTo>
                  <a:lnTo>
                    <a:pt x="432" y="1162"/>
                  </a:lnTo>
                  <a:lnTo>
                    <a:pt x="437" y="1188"/>
                  </a:lnTo>
                  <a:lnTo>
                    <a:pt x="439" y="1198"/>
                  </a:lnTo>
                  <a:lnTo>
                    <a:pt x="439" y="1203"/>
                  </a:lnTo>
                  <a:lnTo>
                    <a:pt x="439" y="1203"/>
                  </a:lnTo>
                  <a:lnTo>
                    <a:pt x="439" y="1210"/>
                  </a:lnTo>
                  <a:lnTo>
                    <a:pt x="441" y="1219"/>
                  </a:lnTo>
                  <a:lnTo>
                    <a:pt x="445" y="1244"/>
                  </a:lnTo>
                  <a:lnTo>
                    <a:pt x="451" y="1269"/>
                  </a:lnTo>
                  <a:lnTo>
                    <a:pt x="452" y="1279"/>
                  </a:lnTo>
                  <a:lnTo>
                    <a:pt x="452" y="1284"/>
                  </a:lnTo>
                  <a:lnTo>
                    <a:pt x="452" y="1284"/>
                  </a:lnTo>
                  <a:lnTo>
                    <a:pt x="450" y="1293"/>
                  </a:lnTo>
                  <a:lnTo>
                    <a:pt x="446" y="1302"/>
                  </a:lnTo>
                  <a:lnTo>
                    <a:pt x="442" y="1313"/>
                  </a:lnTo>
                  <a:lnTo>
                    <a:pt x="439" y="1318"/>
                  </a:lnTo>
                  <a:lnTo>
                    <a:pt x="435" y="1323"/>
                  </a:lnTo>
                  <a:lnTo>
                    <a:pt x="435" y="1323"/>
                  </a:lnTo>
                  <a:lnTo>
                    <a:pt x="417" y="1342"/>
                  </a:lnTo>
                  <a:lnTo>
                    <a:pt x="408" y="1350"/>
                  </a:lnTo>
                  <a:lnTo>
                    <a:pt x="401" y="1357"/>
                  </a:lnTo>
                  <a:lnTo>
                    <a:pt x="401" y="1357"/>
                  </a:lnTo>
                  <a:lnTo>
                    <a:pt x="394" y="1362"/>
                  </a:lnTo>
                  <a:lnTo>
                    <a:pt x="388" y="1368"/>
                  </a:lnTo>
                  <a:lnTo>
                    <a:pt x="384" y="1372"/>
                  </a:lnTo>
                  <a:lnTo>
                    <a:pt x="379" y="1374"/>
                  </a:lnTo>
                  <a:lnTo>
                    <a:pt x="379" y="1374"/>
                  </a:lnTo>
                  <a:lnTo>
                    <a:pt x="377" y="1375"/>
                  </a:lnTo>
                  <a:lnTo>
                    <a:pt x="376" y="1379"/>
                  </a:lnTo>
                  <a:lnTo>
                    <a:pt x="373" y="1390"/>
                  </a:lnTo>
                  <a:lnTo>
                    <a:pt x="369" y="1408"/>
                  </a:lnTo>
                  <a:lnTo>
                    <a:pt x="369" y="1408"/>
                  </a:lnTo>
                  <a:lnTo>
                    <a:pt x="369" y="1409"/>
                  </a:lnTo>
                  <a:lnTo>
                    <a:pt x="371" y="1410"/>
                  </a:lnTo>
                  <a:lnTo>
                    <a:pt x="376" y="1412"/>
                  </a:lnTo>
                  <a:lnTo>
                    <a:pt x="392" y="1418"/>
                  </a:lnTo>
                  <a:lnTo>
                    <a:pt x="411" y="1421"/>
                  </a:lnTo>
                  <a:lnTo>
                    <a:pt x="418" y="1422"/>
                  </a:lnTo>
                  <a:lnTo>
                    <a:pt x="422" y="1422"/>
                  </a:lnTo>
                  <a:lnTo>
                    <a:pt x="422" y="1422"/>
                  </a:lnTo>
                  <a:lnTo>
                    <a:pt x="432" y="1418"/>
                  </a:lnTo>
                  <a:lnTo>
                    <a:pt x="452" y="1410"/>
                  </a:lnTo>
                  <a:lnTo>
                    <a:pt x="461" y="1405"/>
                  </a:lnTo>
                  <a:lnTo>
                    <a:pt x="471" y="1400"/>
                  </a:lnTo>
                  <a:lnTo>
                    <a:pt x="479" y="1393"/>
                  </a:lnTo>
                  <a:lnTo>
                    <a:pt x="486" y="1387"/>
                  </a:lnTo>
                  <a:lnTo>
                    <a:pt x="486" y="1387"/>
                  </a:lnTo>
                  <a:lnTo>
                    <a:pt x="494" y="1373"/>
                  </a:lnTo>
                  <a:lnTo>
                    <a:pt x="502" y="1361"/>
                  </a:lnTo>
                  <a:lnTo>
                    <a:pt x="507" y="1348"/>
                  </a:lnTo>
                  <a:lnTo>
                    <a:pt x="507" y="1348"/>
                  </a:lnTo>
                  <a:lnTo>
                    <a:pt x="508" y="1352"/>
                  </a:lnTo>
                  <a:lnTo>
                    <a:pt x="510" y="1359"/>
                  </a:lnTo>
                  <a:lnTo>
                    <a:pt x="511" y="1363"/>
                  </a:lnTo>
                  <a:lnTo>
                    <a:pt x="513" y="1366"/>
                  </a:lnTo>
                  <a:lnTo>
                    <a:pt x="517" y="1369"/>
                  </a:lnTo>
                  <a:lnTo>
                    <a:pt x="520" y="1370"/>
                  </a:lnTo>
                  <a:lnTo>
                    <a:pt x="520" y="1370"/>
                  </a:lnTo>
                  <a:lnTo>
                    <a:pt x="526" y="1370"/>
                  </a:lnTo>
                  <a:lnTo>
                    <a:pt x="529" y="1370"/>
                  </a:lnTo>
                  <a:lnTo>
                    <a:pt x="531" y="1369"/>
                  </a:lnTo>
                  <a:lnTo>
                    <a:pt x="531" y="1366"/>
                  </a:lnTo>
                  <a:lnTo>
                    <a:pt x="533" y="1357"/>
                  </a:lnTo>
                  <a:lnTo>
                    <a:pt x="533" y="1357"/>
                  </a:lnTo>
                  <a:lnTo>
                    <a:pt x="531" y="1342"/>
                  </a:lnTo>
                  <a:lnTo>
                    <a:pt x="530" y="1326"/>
                  </a:lnTo>
                  <a:lnTo>
                    <a:pt x="527" y="1312"/>
                  </a:lnTo>
                  <a:lnTo>
                    <a:pt x="524" y="1301"/>
                  </a:lnTo>
                  <a:lnTo>
                    <a:pt x="524" y="1301"/>
                  </a:lnTo>
                  <a:lnTo>
                    <a:pt x="522" y="1294"/>
                  </a:lnTo>
                  <a:lnTo>
                    <a:pt x="522" y="1286"/>
                  </a:lnTo>
                  <a:lnTo>
                    <a:pt x="521" y="1281"/>
                  </a:lnTo>
                  <a:lnTo>
                    <a:pt x="520" y="1276"/>
                  </a:lnTo>
                  <a:lnTo>
                    <a:pt x="520" y="1276"/>
                  </a:lnTo>
                  <a:lnTo>
                    <a:pt x="519" y="1268"/>
                  </a:lnTo>
                  <a:lnTo>
                    <a:pt x="519" y="1253"/>
                  </a:lnTo>
                  <a:lnTo>
                    <a:pt x="520" y="1208"/>
                  </a:lnTo>
                  <a:lnTo>
                    <a:pt x="521" y="1161"/>
                  </a:lnTo>
                  <a:lnTo>
                    <a:pt x="521" y="1142"/>
                  </a:lnTo>
                  <a:lnTo>
                    <a:pt x="520" y="1131"/>
                  </a:lnTo>
                  <a:lnTo>
                    <a:pt x="520" y="1131"/>
                  </a:lnTo>
                  <a:lnTo>
                    <a:pt x="519" y="1120"/>
                  </a:lnTo>
                  <a:lnTo>
                    <a:pt x="519" y="1106"/>
                  </a:lnTo>
                  <a:lnTo>
                    <a:pt x="519" y="1106"/>
                  </a:lnTo>
                  <a:lnTo>
                    <a:pt x="540" y="1106"/>
                  </a:lnTo>
                  <a:lnTo>
                    <a:pt x="540" y="1106"/>
                  </a:lnTo>
                  <a:lnTo>
                    <a:pt x="552" y="1106"/>
                  </a:lnTo>
                  <a:lnTo>
                    <a:pt x="552" y="1106"/>
                  </a:lnTo>
                  <a:lnTo>
                    <a:pt x="564" y="1215"/>
                  </a:lnTo>
                  <a:lnTo>
                    <a:pt x="570" y="1267"/>
                  </a:lnTo>
                  <a:lnTo>
                    <a:pt x="571" y="1288"/>
                  </a:lnTo>
                  <a:lnTo>
                    <a:pt x="571" y="1301"/>
                  </a:lnTo>
                  <a:lnTo>
                    <a:pt x="571" y="1301"/>
                  </a:lnTo>
                  <a:lnTo>
                    <a:pt x="567" y="1354"/>
                  </a:lnTo>
                  <a:lnTo>
                    <a:pt x="564" y="1387"/>
                  </a:lnTo>
                  <a:lnTo>
                    <a:pt x="564" y="1387"/>
                  </a:lnTo>
                  <a:lnTo>
                    <a:pt x="566" y="1392"/>
                  </a:lnTo>
                  <a:lnTo>
                    <a:pt x="570" y="1401"/>
                  </a:lnTo>
                  <a:lnTo>
                    <a:pt x="576" y="1412"/>
                  </a:lnTo>
                  <a:lnTo>
                    <a:pt x="585" y="1423"/>
                  </a:lnTo>
                  <a:lnTo>
                    <a:pt x="595" y="1434"/>
                  </a:lnTo>
                  <a:lnTo>
                    <a:pt x="601" y="1439"/>
                  </a:lnTo>
                  <a:lnTo>
                    <a:pt x="606" y="1442"/>
                  </a:lnTo>
                  <a:lnTo>
                    <a:pt x="612" y="1445"/>
                  </a:lnTo>
                  <a:lnTo>
                    <a:pt x="618" y="1448"/>
                  </a:lnTo>
                  <a:lnTo>
                    <a:pt x="624" y="1448"/>
                  </a:lnTo>
                  <a:lnTo>
                    <a:pt x="630" y="1446"/>
                  </a:lnTo>
                  <a:lnTo>
                    <a:pt x="630" y="1446"/>
                  </a:lnTo>
                  <a:lnTo>
                    <a:pt x="638" y="1443"/>
                  </a:lnTo>
                  <a:lnTo>
                    <a:pt x="645" y="1437"/>
                  </a:lnTo>
                  <a:lnTo>
                    <a:pt x="652" y="1429"/>
                  </a:lnTo>
                  <a:lnTo>
                    <a:pt x="657" y="1421"/>
                  </a:lnTo>
                  <a:lnTo>
                    <a:pt x="661" y="1412"/>
                  </a:lnTo>
                  <a:lnTo>
                    <a:pt x="663" y="1402"/>
                  </a:lnTo>
                  <a:lnTo>
                    <a:pt x="665" y="1392"/>
                  </a:lnTo>
                  <a:lnTo>
                    <a:pt x="665" y="1382"/>
                  </a:lnTo>
                  <a:lnTo>
                    <a:pt x="665" y="1382"/>
                  </a:lnTo>
                  <a:lnTo>
                    <a:pt x="662" y="1373"/>
                  </a:lnTo>
                  <a:lnTo>
                    <a:pt x="659" y="1362"/>
                  </a:lnTo>
                  <a:lnTo>
                    <a:pt x="651" y="1339"/>
                  </a:lnTo>
                  <a:lnTo>
                    <a:pt x="641" y="1316"/>
                  </a:lnTo>
                  <a:lnTo>
                    <a:pt x="638" y="1307"/>
                  </a:lnTo>
                  <a:lnTo>
                    <a:pt x="635" y="1297"/>
                  </a:lnTo>
                  <a:lnTo>
                    <a:pt x="635" y="1297"/>
                  </a:lnTo>
                  <a:lnTo>
                    <a:pt x="634" y="1284"/>
                  </a:lnTo>
                  <a:lnTo>
                    <a:pt x="633" y="1263"/>
                  </a:lnTo>
                  <a:lnTo>
                    <a:pt x="633" y="1203"/>
                  </a:lnTo>
                  <a:lnTo>
                    <a:pt x="635" y="1091"/>
                  </a:lnTo>
                  <a:lnTo>
                    <a:pt x="635" y="1091"/>
                  </a:lnTo>
                  <a:lnTo>
                    <a:pt x="676" y="1081"/>
                  </a:lnTo>
                  <a:lnTo>
                    <a:pt x="693" y="1076"/>
                  </a:lnTo>
                  <a:lnTo>
                    <a:pt x="693" y="1076"/>
                  </a:lnTo>
                  <a:lnTo>
                    <a:pt x="690" y="1055"/>
                  </a:lnTo>
                  <a:lnTo>
                    <a:pt x="685" y="1007"/>
                  </a:lnTo>
                  <a:lnTo>
                    <a:pt x="683" y="979"/>
                  </a:lnTo>
                  <a:lnTo>
                    <a:pt x="680" y="955"/>
                  </a:lnTo>
                  <a:lnTo>
                    <a:pt x="680" y="935"/>
                  </a:lnTo>
                  <a:lnTo>
                    <a:pt x="680" y="927"/>
                  </a:lnTo>
                  <a:lnTo>
                    <a:pt x="682" y="922"/>
                  </a:lnTo>
                  <a:lnTo>
                    <a:pt x="682" y="922"/>
                  </a:lnTo>
                  <a:lnTo>
                    <a:pt x="690" y="887"/>
                  </a:lnTo>
                  <a:lnTo>
                    <a:pt x="704" y="826"/>
                  </a:lnTo>
                  <a:lnTo>
                    <a:pt x="717" y="764"/>
                  </a:lnTo>
                  <a:lnTo>
                    <a:pt x="724" y="725"/>
                  </a:lnTo>
                  <a:lnTo>
                    <a:pt x="724" y="725"/>
                  </a:lnTo>
                  <a:lnTo>
                    <a:pt x="725" y="713"/>
                  </a:lnTo>
                  <a:lnTo>
                    <a:pt x="725" y="696"/>
                  </a:lnTo>
                  <a:lnTo>
                    <a:pt x="723" y="654"/>
                  </a:lnTo>
                  <a:lnTo>
                    <a:pt x="720" y="602"/>
                  </a:lnTo>
                  <a:lnTo>
                    <a:pt x="720" y="602"/>
                  </a:lnTo>
                  <a:lnTo>
                    <a:pt x="736" y="595"/>
                  </a:lnTo>
                  <a:lnTo>
                    <a:pt x="746" y="591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45" y="583"/>
                  </a:lnTo>
                  <a:lnTo>
                    <a:pt x="738" y="565"/>
                  </a:lnTo>
                  <a:lnTo>
                    <a:pt x="713" y="512"/>
                  </a:lnTo>
                  <a:lnTo>
                    <a:pt x="690" y="455"/>
                  </a:lnTo>
                  <a:lnTo>
                    <a:pt x="682" y="432"/>
                  </a:lnTo>
                  <a:lnTo>
                    <a:pt x="677" y="418"/>
                  </a:lnTo>
                  <a:lnTo>
                    <a:pt x="677" y="418"/>
                  </a:lnTo>
                  <a:lnTo>
                    <a:pt x="677" y="407"/>
                  </a:lnTo>
                  <a:lnTo>
                    <a:pt x="678" y="388"/>
                  </a:lnTo>
                  <a:lnTo>
                    <a:pt x="680" y="367"/>
                  </a:lnTo>
                  <a:lnTo>
                    <a:pt x="685" y="344"/>
                  </a:lnTo>
                  <a:lnTo>
                    <a:pt x="691" y="303"/>
                  </a:lnTo>
                  <a:lnTo>
                    <a:pt x="694" y="286"/>
                  </a:lnTo>
                  <a:lnTo>
                    <a:pt x="771" y="273"/>
                  </a:lnTo>
                  <a:lnTo>
                    <a:pt x="771" y="273"/>
                  </a:lnTo>
                  <a:lnTo>
                    <a:pt x="789" y="267"/>
                  </a:lnTo>
                  <a:lnTo>
                    <a:pt x="807" y="258"/>
                  </a:lnTo>
                  <a:lnTo>
                    <a:pt x="829" y="249"/>
                  </a:lnTo>
                  <a:lnTo>
                    <a:pt x="851" y="238"/>
                  </a:lnTo>
                  <a:lnTo>
                    <a:pt x="871" y="227"/>
                  </a:lnTo>
                  <a:lnTo>
                    <a:pt x="880" y="221"/>
                  </a:lnTo>
                  <a:lnTo>
                    <a:pt x="886" y="216"/>
                  </a:lnTo>
                  <a:lnTo>
                    <a:pt x="891" y="210"/>
                  </a:lnTo>
                  <a:lnTo>
                    <a:pt x="894" y="205"/>
                  </a:lnTo>
                  <a:lnTo>
                    <a:pt x="894" y="205"/>
                  </a:lnTo>
                  <a:lnTo>
                    <a:pt x="898" y="195"/>
                  </a:lnTo>
                  <a:lnTo>
                    <a:pt x="900" y="187"/>
                  </a:lnTo>
                  <a:lnTo>
                    <a:pt x="901" y="179"/>
                  </a:lnTo>
                  <a:lnTo>
                    <a:pt x="901" y="172"/>
                  </a:lnTo>
                  <a:lnTo>
                    <a:pt x="900" y="166"/>
                  </a:lnTo>
                  <a:lnTo>
                    <a:pt x="899" y="160"/>
                  </a:lnTo>
                  <a:lnTo>
                    <a:pt x="897" y="155"/>
                  </a:lnTo>
                  <a:lnTo>
                    <a:pt x="894" y="150"/>
                  </a:lnTo>
                  <a:lnTo>
                    <a:pt x="894" y="150"/>
                  </a:lnTo>
                  <a:lnTo>
                    <a:pt x="889" y="143"/>
                  </a:lnTo>
                  <a:lnTo>
                    <a:pt x="881" y="136"/>
                  </a:lnTo>
                  <a:lnTo>
                    <a:pt x="869" y="126"/>
                  </a:lnTo>
                  <a:lnTo>
                    <a:pt x="855" y="116"/>
                  </a:lnTo>
                  <a:lnTo>
                    <a:pt x="825" y="98"/>
                  </a:lnTo>
                  <a:lnTo>
                    <a:pt x="812" y="91"/>
                  </a:lnTo>
                  <a:lnTo>
                    <a:pt x="801" y="86"/>
                  </a:lnTo>
                  <a:lnTo>
                    <a:pt x="801" y="86"/>
                  </a:lnTo>
                  <a:lnTo>
                    <a:pt x="779" y="76"/>
                  </a:lnTo>
                  <a:lnTo>
                    <a:pt x="757" y="66"/>
                  </a:lnTo>
                  <a:lnTo>
                    <a:pt x="738" y="56"/>
                  </a:lnTo>
                  <a:lnTo>
                    <a:pt x="724" y="47"/>
                  </a:lnTo>
                  <a:lnTo>
                    <a:pt x="724" y="47"/>
                  </a:lnTo>
                  <a:lnTo>
                    <a:pt x="721" y="44"/>
                  </a:lnTo>
                  <a:lnTo>
                    <a:pt x="719" y="41"/>
                  </a:lnTo>
                  <a:lnTo>
                    <a:pt x="716" y="36"/>
                  </a:lnTo>
                  <a:lnTo>
                    <a:pt x="713" y="33"/>
                  </a:lnTo>
                  <a:lnTo>
                    <a:pt x="710" y="31"/>
                  </a:lnTo>
                  <a:lnTo>
                    <a:pt x="704" y="29"/>
                  </a:lnTo>
                  <a:lnTo>
                    <a:pt x="694" y="26"/>
                  </a:lnTo>
                  <a:lnTo>
                    <a:pt x="694" y="26"/>
                  </a:lnTo>
                  <a:lnTo>
                    <a:pt x="672" y="18"/>
                  </a:lnTo>
                  <a:lnTo>
                    <a:pt x="651" y="12"/>
                  </a:lnTo>
                  <a:lnTo>
                    <a:pt x="633" y="7"/>
                  </a:lnTo>
                  <a:lnTo>
                    <a:pt x="624" y="6"/>
                  </a:lnTo>
                  <a:lnTo>
                    <a:pt x="618" y="4"/>
                  </a:lnTo>
                  <a:lnTo>
                    <a:pt x="618" y="4"/>
                  </a:lnTo>
                  <a:lnTo>
                    <a:pt x="606" y="4"/>
                  </a:lnTo>
                  <a:lnTo>
                    <a:pt x="593" y="2"/>
                  </a:lnTo>
                  <a:lnTo>
                    <a:pt x="573" y="1"/>
                  </a:lnTo>
                  <a:lnTo>
                    <a:pt x="537" y="0"/>
                  </a:lnTo>
                  <a:lnTo>
                    <a:pt x="53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27">
              <a:extLst>
                <a:ext uri="{FF2B5EF4-FFF2-40B4-BE49-F238E27FC236}">
                  <a16:creationId xmlns:a16="http://schemas.microsoft.com/office/drawing/2014/main" id="{7BDAF297-9DF9-4DC8-A2D1-6E46E328D8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7638" y="2511426"/>
              <a:ext cx="257175" cy="274638"/>
            </a:xfrm>
            <a:custGeom>
              <a:avLst/>
              <a:gdLst>
                <a:gd name="T0" fmla="*/ 158 w 162"/>
                <a:gd name="T1" fmla="*/ 102 h 173"/>
                <a:gd name="T2" fmla="*/ 153 w 162"/>
                <a:gd name="T3" fmla="*/ 131 h 173"/>
                <a:gd name="T4" fmla="*/ 153 w 162"/>
                <a:gd name="T5" fmla="*/ 165 h 173"/>
                <a:gd name="T6" fmla="*/ 102 w 162"/>
                <a:gd name="T7" fmla="*/ 169 h 173"/>
                <a:gd name="T8" fmla="*/ 82 w 162"/>
                <a:gd name="T9" fmla="*/ 169 h 173"/>
                <a:gd name="T10" fmla="*/ 64 w 162"/>
                <a:gd name="T11" fmla="*/ 169 h 173"/>
                <a:gd name="T12" fmla="*/ 20 w 162"/>
                <a:gd name="T13" fmla="*/ 173 h 173"/>
                <a:gd name="T14" fmla="*/ 5 w 162"/>
                <a:gd name="T15" fmla="*/ 170 h 173"/>
                <a:gd name="T16" fmla="*/ 4 w 162"/>
                <a:gd name="T17" fmla="*/ 167 h 173"/>
                <a:gd name="T18" fmla="*/ 24 w 162"/>
                <a:gd name="T19" fmla="*/ 159 h 173"/>
                <a:gd name="T20" fmla="*/ 72 w 162"/>
                <a:gd name="T21" fmla="*/ 148 h 173"/>
                <a:gd name="T22" fmla="*/ 80 w 162"/>
                <a:gd name="T23" fmla="*/ 142 h 173"/>
                <a:gd name="T24" fmla="*/ 81 w 162"/>
                <a:gd name="T25" fmla="*/ 139 h 173"/>
                <a:gd name="T26" fmla="*/ 52 w 162"/>
                <a:gd name="T27" fmla="*/ 137 h 173"/>
                <a:gd name="T28" fmla="*/ 21 w 162"/>
                <a:gd name="T29" fmla="*/ 135 h 173"/>
                <a:gd name="T30" fmla="*/ 5 w 162"/>
                <a:gd name="T31" fmla="*/ 134 h 173"/>
                <a:gd name="T32" fmla="*/ 0 w 162"/>
                <a:gd name="T33" fmla="*/ 126 h 173"/>
                <a:gd name="T34" fmla="*/ 4 w 162"/>
                <a:gd name="T35" fmla="*/ 123 h 173"/>
                <a:gd name="T36" fmla="*/ 41 w 162"/>
                <a:gd name="T37" fmla="*/ 119 h 173"/>
                <a:gd name="T38" fmla="*/ 81 w 162"/>
                <a:gd name="T39" fmla="*/ 118 h 173"/>
                <a:gd name="T40" fmla="*/ 83 w 162"/>
                <a:gd name="T41" fmla="*/ 116 h 173"/>
                <a:gd name="T42" fmla="*/ 81 w 162"/>
                <a:gd name="T43" fmla="*/ 114 h 173"/>
                <a:gd name="T44" fmla="*/ 55 w 162"/>
                <a:gd name="T45" fmla="*/ 111 h 173"/>
                <a:gd name="T46" fmla="*/ 47 w 162"/>
                <a:gd name="T47" fmla="*/ 109 h 173"/>
                <a:gd name="T48" fmla="*/ 11 w 162"/>
                <a:gd name="T49" fmla="*/ 98 h 173"/>
                <a:gd name="T50" fmla="*/ 0 w 162"/>
                <a:gd name="T51" fmla="*/ 90 h 173"/>
                <a:gd name="T52" fmla="*/ 1 w 162"/>
                <a:gd name="T53" fmla="*/ 86 h 173"/>
                <a:gd name="T54" fmla="*/ 19 w 162"/>
                <a:gd name="T55" fmla="*/ 82 h 173"/>
                <a:gd name="T56" fmla="*/ 64 w 162"/>
                <a:gd name="T57" fmla="*/ 84 h 173"/>
                <a:gd name="T58" fmla="*/ 95 w 162"/>
                <a:gd name="T59" fmla="*/ 85 h 173"/>
                <a:gd name="T60" fmla="*/ 98 w 162"/>
                <a:gd name="T61" fmla="*/ 84 h 173"/>
                <a:gd name="T62" fmla="*/ 68 w 162"/>
                <a:gd name="T63" fmla="*/ 62 h 173"/>
                <a:gd name="T64" fmla="*/ 47 w 162"/>
                <a:gd name="T65" fmla="*/ 50 h 173"/>
                <a:gd name="T66" fmla="*/ 30 w 162"/>
                <a:gd name="T67" fmla="*/ 38 h 173"/>
                <a:gd name="T68" fmla="*/ 33 w 162"/>
                <a:gd name="T69" fmla="*/ 34 h 173"/>
                <a:gd name="T70" fmla="*/ 43 w 162"/>
                <a:gd name="T71" fmla="*/ 28 h 173"/>
                <a:gd name="T72" fmla="*/ 69 w 162"/>
                <a:gd name="T73" fmla="*/ 35 h 173"/>
                <a:gd name="T74" fmla="*/ 82 w 162"/>
                <a:gd name="T75" fmla="*/ 41 h 173"/>
                <a:gd name="T76" fmla="*/ 96 w 162"/>
                <a:gd name="T77" fmla="*/ 53 h 173"/>
                <a:gd name="T78" fmla="*/ 102 w 162"/>
                <a:gd name="T79" fmla="*/ 54 h 173"/>
                <a:gd name="T80" fmla="*/ 107 w 162"/>
                <a:gd name="T81" fmla="*/ 50 h 173"/>
                <a:gd name="T82" fmla="*/ 100 w 162"/>
                <a:gd name="T83" fmla="*/ 36 h 173"/>
                <a:gd name="T84" fmla="*/ 94 w 162"/>
                <a:gd name="T85" fmla="*/ 28 h 173"/>
                <a:gd name="T86" fmla="*/ 83 w 162"/>
                <a:gd name="T87" fmla="*/ 16 h 173"/>
                <a:gd name="T88" fmla="*/ 81 w 162"/>
                <a:gd name="T89" fmla="*/ 7 h 173"/>
                <a:gd name="T90" fmla="*/ 88 w 162"/>
                <a:gd name="T91" fmla="*/ 0 h 173"/>
                <a:gd name="T92" fmla="*/ 98 w 162"/>
                <a:gd name="T93" fmla="*/ 3 h 173"/>
                <a:gd name="T94" fmla="*/ 111 w 162"/>
                <a:gd name="T95" fmla="*/ 19 h 173"/>
                <a:gd name="T96" fmla="*/ 124 w 162"/>
                <a:gd name="T97" fmla="*/ 37 h 173"/>
                <a:gd name="T98" fmla="*/ 162 w 162"/>
                <a:gd name="T99" fmla="*/ 88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2" h="173">
                  <a:moveTo>
                    <a:pt x="162" y="88"/>
                  </a:moveTo>
                  <a:lnTo>
                    <a:pt x="162" y="88"/>
                  </a:lnTo>
                  <a:lnTo>
                    <a:pt x="158" y="102"/>
                  </a:lnTo>
                  <a:lnTo>
                    <a:pt x="154" y="116"/>
                  </a:lnTo>
                  <a:lnTo>
                    <a:pt x="153" y="123"/>
                  </a:lnTo>
                  <a:lnTo>
                    <a:pt x="153" y="131"/>
                  </a:lnTo>
                  <a:lnTo>
                    <a:pt x="153" y="131"/>
                  </a:lnTo>
                  <a:lnTo>
                    <a:pt x="153" y="15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35" y="167"/>
                  </a:lnTo>
                  <a:lnTo>
                    <a:pt x="102" y="169"/>
                  </a:lnTo>
                  <a:lnTo>
                    <a:pt x="102" y="169"/>
                  </a:lnTo>
                  <a:lnTo>
                    <a:pt x="91" y="169"/>
                  </a:lnTo>
                  <a:lnTo>
                    <a:pt x="82" y="169"/>
                  </a:lnTo>
                  <a:lnTo>
                    <a:pt x="74" y="168"/>
                  </a:lnTo>
                  <a:lnTo>
                    <a:pt x="64" y="169"/>
                  </a:lnTo>
                  <a:lnTo>
                    <a:pt x="64" y="169"/>
                  </a:lnTo>
                  <a:lnTo>
                    <a:pt x="49" y="171"/>
                  </a:lnTo>
                  <a:lnTo>
                    <a:pt x="30" y="173"/>
                  </a:lnTo>
                  <a:lnTo>
                    <a:pt x="20" y="173"/>
                  </a:lnTo>
                  <a:lnTo>
                    <a:pt x="13" y="173"/>
                  </a:lnTo>
                  <a:lnTo>
                    <a:pt x="6" y="171"/>
                  </a:lnTo>
                  <a:lnTo>
                    <a:pt x="5" y="170"/>
                  </a:lnTo>
                  <a:lnTo>
                    <a:pt x="4" y="169"/>
                  </a:lnTo>
                  <a:lnTo>
                    <a:pt x="4" y="169"/>
                  </a:lnTo>
                  <a:lnTo>
                    <a:pt x="4" y="167"/>
                  </a:lnTo>
                  <a:lnTo>
                    <a:pt x="6" y="166"/>
                  </a:lnTo>
                  <a:lnTo>
                    <a:pt x="13" y="163"/>
                  </a:lnTo>
                  <a:lnTo>
                    <a:pt x="24" y="159"/>
                  </a:lnTo>
                  <a:lnTo>
                    <a:pt x="35" y="156"/>
                  </a:lnTo>
                  <a:lnTo>
                    <a:pt x="59" y="151"/>
                  </a:lnTo>
                  <a:lnTo>
                    <a:pt x="72" y="148"/>
                  </a:lnTo>
                  <a:lnTo>
                    <a:pt x="72" y="148"/>
                  </a:lnTo>
                  <a:lnTo>
                    <a:pt x="77" y="146"/>
                  </a:lnTo>
                  <a:lnTo>
                    <a:pt x="80" y="142"/>
                  </a:lnTo>
                  <a:lnTo>
                    <a:pt x="82" y="140"/>
                  </a:lnTo>
                  <a:lnTo>
                    <a:pt x="82" y="139"/>
                  </a:lnTo>
                  <a:lnTo>
                    <a:pt x="81" y="139"/>
                  </a:lnTo>
                  <a:lnTo>
                    <a:pt x="81" y="139"/>
                  </a:lnTo>
                  <a:lnTo>
                    <a:pt x="71" y="139"/>
                  </a:lnTo>
                  <a:lnTo>
                    <a:pt x="52" y="137"/>
                  </a:lnTo>
                  <a:lnTo>
                    <a:pt x="32" y="136"/>
                  </a:lnTo>
                  <a:lnTo>
                    <a:pt x="21" y="135"/>
                  </a:lnTo>
                  <a:lnTo>
                    <a:pt x="21" y="135"/>
                  </a:lnTo>
                  <a:lnTo>
                    <a:pt x="16" y="135"/>
                  </a:lnTo>
                  <a:lnTo>
                    <a:pt x="9" y="135"/>
                  </a:lnTo>
                  <a:lnTo>
                    <a:pt x="5" y="134"/>
                  </a:lnTo>
                  <a:lnTo>
                    <a:pt x="2" y="132"/>
                  </a:lnTo>
                  <a:lnTo>
                    <a:pt x="0" y="130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1" y="124"/>
                  </a:lnTo>
                  <a:lnTo>
                    <a:pt x="4" y="123"/>
                  </a:lnTo>
                  <a:lnTo>
                    <a:pt x="13" y="121"/>
                  </a:lnTo>
                  <a:lnTo>
                    <a:pt x="26" y="120"/>
                  </a:lnTo>
                  <a:lnTo>
                    <a:pt x="41" y="119"/>
                  </a:lnTo>
                  <a:lnTo>
                    <a:pt x="68" y="119"/>
                  </a:lnTo>
                  <a:lnTo>
                    <a:pt x="77" y="119"/>
                  </a:lnTo>
                  <a:lnTo>
                    <a:pt x="81" y="118"/>
                  </a:lnTo>
                  <a:lnTo>
                    <a:pt x="81" y="118"/>
                  </a:lnTo>
                  <a:lnTo>
                    <a:pt x="82" y="117"/>
                  </a:lnTo>
                  <a:lnTo>
                    <a:pt x="83" y="116"/>
                  </a:lnTo>
                  <a:lnTo>
                    <a:pt x="83" y="115"/>
                  </a:lnTo>
                  <a:lnTo>
                    <a:pt x="81" y="114"/>
                  </a:lnTo>
                  <a:lnTo>
                    <a:pt x="81" y="114"/>
                  </a:lnTo>
                  <a:lnTo>
                    <a:pt x="75" y="112"/>
                  </a:lnTo>
                  <a:lnTo>
                    <a:pt x="66" y="112"/>
                  </a:lnTo>
                  <a:lnTo>
                    <a:pt x="55" y="111"/>
                  </a:lnTo>
                  <a:lnTo>
                    <a:pt x="51" y="110"/>
                  </a:lnTo>
                  <a:lnTo>
                    <a:pt x="47" y="109"/>
                  </a:lnTo>
                  <a:lnTo>
                    <a:pt x="47" y="109"/>
                  </a:lnTo>
                  <a:lnTo>
                    <a:pt x="35" y="106"/>
                  </a:lnTo>
                  <a:lnTo>
                    <a:pt x="19" y="101"/>
                  </a:lnTo>
                  <a:lnTo>
                    <a:pt x="11" y="98"/>
                  </a:lnTo>
                  <a:lnTo>
                    <a:pt x="4" y="95"/>
                  </a:lnTo>
                  <a:lnTo>
                    <a:pt x="1" y="91"/>
                  </a:lnTo>
                  <a:lnTo>
                    <a:pt x="0" y="9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1" y="86"/>
                  </a:lnTo>
                  <a:lnTo>
                    <a:pt x="3" y="85"/>
                  </a:lnTo>
                  <a:lnTo>
                    <a:pt x="10" y="83"/>
                  </a:lnTo>
                  <a:lnTo>
                    <a:pt x="19" y="82"/>
                  </a:lnTo>
                  <a:lnTo>
                    <a:pt x="30" y="82"/>
                  </a:lnTo>
                  <a:lnTo>
                    <a:pt x="50" y="83"/>
                  </a:lnTo>
                  <a:lnTo>
                    <a:pt x="64" y="84"/>
                  </a:lnTo>
                  <a:lnTo>
                    <a:pt x="64" y="84"/>
                  </a:lnTo>
                  <a:lnTo>
                    <a:pt x="85" y="85"/>
                  </a:lnTo>
                  <a:lnTo>
                    <a:pt x="95" y="85"/>
                  </a:lnTo>
                  <a:lnTo>
                    <a:pt x="97" y="85"/>
                  </a:lnTo>
                  <a:lnTo>
                    <a:pt x="98" y="84"/>
                  </a:lnTo>
                  <a:lnTo>
                    <a:pt x="98" y="84"/>
                  </a:lnTo>
                  <a:lnTo>
                    <a:pt x="84" y="74"/>
                  </a:lnTo>
                  <a:lnTo>
                    <a:pt x="74" y="67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1" y="57"/>
                  </a:lnTo>
                  <a:lnTo>
                    <a:pt x="47" y="50"/>
                  </a:lnTo>
                  <a:lnTo>
                    <a:pt x="34" y="42"/>
                  </a:lnTo>
                  <a:lnTo>
                    <a:pt x="31" y="39"/>
                  </a:lnTo>
                  <a:lnTo>
                    <a:pt x="30" y="38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3" y="34"/>
                  </a:lnTo>
                  <a:lnTo>
                    <a:pt x="36" y="30"/>
                  </a:lnTo>
                  <a:lnTo>
                    <a:pt x="41" y="28"/>
                  </a:lnTo>
                  <a:lnTo>
                    <a:pt x="43" y="28"/>
                  </a:lnTo>
                  <a:lnTo>
                    <a:pt x="43" y="28"/>
                  </a:lnTo>
                  <a:lnTo>
                    <a:pt x="59" y="31"/>
                  </a:lnTo>
                  <a:lnTo>
                    <a:pt x="69" y="35"/>
                  </a:lnTo>
                  <a:lnTo>
                    <a:pt x="77" y="37"/>
                  </a:lnTo>
                  <a:lnTo>
                    <a:pt x="77" y="37"/>
                  </a:lnTo>
                  <a:lnTo>
                    <a:pt x="82" y="41"/>
                  </a:lnTo>
                  <a:lnTo>
                    <a:pt x="87" y="46"/>
                  </a:lnTo>
                  <a:lnTo>
                    <a:pt x="93" y="51"/>
                  </a:lnTo>
                  <a:lnTo>
                    <a:pt x="96" y="53"/>
                  </a:lnTo>
                  <a:lnTo>
                    <a:pt x="98" y="54"/>
                  </a:lnTo>
                  <a:lnTo>
                    <a:pt x="98" y="54"/>
                  </a:lnTo>
                  <a:lnTo>
                    <a:pt x="102" y="54"/>
                  </a:lnTo>
                  <a:lnTo>
                    <a:pt x="105" y="54"/>
                  </a:lnTo>
                  <a:lnTo>
                    <a:pt x="107" y="53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3" y="40"/>
                  </a:lnTo>
                  <a:lnTo>
                    <a:pt x="100" y="36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4" y="28"/>
                  </a:lnTo>
                  <a:lnTo>
                    <a:pt x="90" y="24"/>
                  </a:lnTo>
                  <a:lnTo>
                    <a:pt x="90" y="24"/>
                  </a:lnTo>
                  <a:lnTo>
                    <a:pt x="83" y="16"/>
                  </a:lnTo>
                  <a:lnTo>
                    <a:pt x="81" y="11"/>
                  </a:lnTo>
                  <a:lnTo>
                    <a:pt x="80" y="9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4" y="3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6" y="2"/>
                  </a:lnTo>
                  <a:lnTo>
                    <a:pt x="98" y="3"/>
                  </a:lnTo>
                  <a:lnTo>
                    <a:pt x="98" y="3"/>
                  </a:lnTo>
                  <a:lnTo>
                    <a:pt x="103" y="9"/>
                  </a:lnTo>
                  <a:lnTo>
                    <a:pt x="111" y="19"/>
                  </a:lnTo>
                  <a:lnTo>
                    <a:pt x="118" y="29"/>
                  </a:lnTo>
                  <a:lnTo>
                    <a:pt x="124" y="37"/>
                  </a:lnTo>
                  <a:lnTo>
                    <a:pt x="124" y="37"/>
                  </a:lnTo>
                  <a:lnTo>
                    <a:pt x="145" y="66"/>
                  </a:lnTo>
                  <a:lnTo>
                    <a:pt x="162" y="88"/>
                  </a:lnTo>
                  <a:lnTo>
                    <a:pt x="162" y="88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28">
              <a:extLst>
                <a:ext uri="{FF2B5EF4-FFF2-40B4-BE49-F238E27FC236}">
                  <a16:creationId xmlns:a16="http://schemas.microsoft.com/office/drawing/2014/main" id="{B0D504B1-6DB0-4131-B1FC-147907D46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4751" y="2536826"/>
              <a:ext cx="169863" cy="260350"/>
            </a:xfrm>
            <a:custGeom>
              <a:avLst/>
              <a:gdLst>
                <a:gd name="T0" fmla="*/ 38 w 107"/>
                <a:gd name="T1" fmla="*/ 20 h 164"/>
                <a:gd name="T2" fmla="*/ 36 w 107"/>
                <a:gd name="T3" fmla="*/ 13 h 164"/>
                <a:gd name="T4" fmla="*/ 29 w 107"/>
                <a:gd name="T5" fmla="*/ 11 h 164"/>
                <a:gd name="T6" fmla="*/ 21 w 107"/>
                <a:gd name="T7" fmla="*/ 21 h 164"/>
                <a:gd name="T8" fmla="*/ 13 w 107"/>
                <a:gd name="T9" fmla="*/ 46 h 164"/>
                <a:gd name="T10" fmla="*/ 4 w 107"/>
                <a:gd name="T11" fmla="*/ 68 h 164"/>
                <a:gd name="T12" fmla="*/ 1 w 107"/>
                <a:gd name="T13" fmla="*/ 89 h 164"/>
                <a:gd name="T14" fmla="*/ 0 w 107"/>
                <a:gd name="T15" fmla="*/ 110 h 164"/>
                <a:gd name="T16" fmla="*/ 10 w 107"/>
                <a:gd name="T17" fmla="*/ 148 h 164"/>
                <a:gd name="T18" fmla="*/ 17 w 107"/>
                <a:gd name="T19" fmla="*/ 157 h 164"/>
                <a:gd name="T20" fmla="*/ 34 w 107"/>
                <a:gd name="T21" fmla="*/ 164 h 164"/>
                <a:gd name="T22" fmla="*/ 51 w 107"/>
                <a:gd name="T23" fmla="*/ 161 h 164"/>
                <a:gd name="T24" fmla="*/ 61 w 107"/>
                <a:gd name="T25" fmla="*/ 154 h 164"/>
                <a:gd name="T26" fmla="*/ 68 w 107"/>
                <a:gd name="T27" fmla="*/ 149 h 164"/>
                <a:gd name="T28" fmla="*/ 81 w 107"/>
                <a:gd name="T29" fmla="*/ 149 h 164"/>
                <a:gd name="T30" fmla="*/ 89 w 107"/>
                <a:gd name="T31" fmla="*/ 143 h 164"/>
                <a:gd name="T32" fmla="*/ 88 w 107"/>
                <a:gd name="T33" fmla="*/ 136 h 164"/>
                <a:gd name="T34" fmla="*/ 82 w 107"/>
                <a:gd name="T35" fmla="*/ 130 h 164"/>
                <a:gd name="T36" fmla="*/ 64 w 107"/>
                <a:gd name="T37" fmla="*/ 127 h 164"/>
                <a:gd name="T38" fmla="*/ 49 w 107"/>
                <a:gd name="T39" fmla="*/ 130 h 164"/>
                <a:gd name="T40" fmla="*/ 47 w 107"/>
                <a:gd name="T41" fmla="*/ 127 h 164"/>
                <a:gd name="T42" fmla="*/ 63 w 107"/>
                <a:gd name="T43" fmla="*/ 117 h 164"/>
                <a:gd name="T44" fmla="*/ 92 w 107"/>
                <a:gd name="T45" fmla="*/ 102 h 164"/>
                <a:gd name="T46" fmla="*/ 107 w 107"/>
                <a:gd name="T47" fmla="*/ 90 h 164"/>
                <a:gd name="T48" fmla="*/ 106 w 107"/>
                <a:gd name="T49" fmla="*/ 85 h 164"/>
                <a:gd name="T50" fmla="*/ 95 w 107"/>
                <a:gd name="T51" fmla="*/ 84 h 164"/>
                <a:gd name="T52" fmla="*/ 57 w 107"/>
                <a:gd name="T53" fmla="*/ 94 h 164"/>
                <a:gd name="T54" fmla="*/ 43 w 107"/>
                <a:gd name="T55" fmla="*/ 100 h 164"/>
                <a:gd name="T56" fmla="*/ 38 w 107"/>
                <a:gd name="T57" fmla="*/ 102 h 164"/>
                <a:gd name="T58" fmla="*/ 40 w 107"/>
                <a:gd name="T59" fmla="*/ 96 h 164"/>
                <a:gd name="T60" fmla="*/ 68 w 107"/>
                <a:gd name="T61" fmla="*/ 76 h 164"/>
                <a:gd name="T62" fmla="*/ 86 w 107"/>
                <a:gd name="T63" fmla="*/ 67 h 164"/>
                <a:gd name="T64" fmla="*/ 94 w 107"/>
                <a:gd name="T65" fmla="*/ 57 h 164"/>
                <a:gd name="T66" fmla="*/ 91 w 107"/>
                <a:gd name="T67" fmla="*/ 53 h 164"/>
                <a:gd name="T68" fmla="*/ 79 w 107"/>
                <a:gd name="T69" fmla="*/ 53 h 164"/>
                <a:gd name="T70" fmla="*/ 34 w 107"/>
                <a:gd name="T71" fmla="*/ 68 h 164"/>
                <a:gd name="T72" fmla="*/ 41 w 107"/>
                <a:gd name="T73" fmla="*/ 56 h 164"/>
                <a:gd name="T74" fmla="*/ 42 w 107"/>
                <a:gd name="T75" fmla="*/ 42 h 164"/>
                <a:gd name="T76" fmla="*/ 55 w 107"/>
                <a:gd name="T77" fmla="*/ 25 h 164"/>
                <a:gd name="T78" fmla="*/ 68 w 107"/>
                <a:gd name="T79" fmla="*/ 8 h 164"/>
                <a:gd name="T80" fmla="*/ 67 w 107"/>
                <a:gd name="T81" fmla="*/ 3 h 164"/>
                <a:gd name="T82" fmla="*/ 61 w 107"/>
                <a:gd name="T8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7" h="164">
                  <a:moveTo>
                    <a:pt x="38" y="21"/>
                  </a:moveTo>
                  <a:lnTo>
                    <a:pt x="38" y="21"/>
                  </a:lnTo>
                  <a:lnTo>
                    <a:pt x="38" y="20"/>
                  </a:lnTo>
                  <a:lnTo>
                    <a:pt x="39" y="18"/>
                  </a:lnTo>
                  <a:lnTo>
                    <a:pt x="38" y="14"/>
                  </a:lnTo>
                  <a:lnTo>
                    <a:pt x="36" y="13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29" y="11"/>
                  </a:lnTo>
                  <a:lnTo>
                    <a:pt x="25" y="13"/>
                  </a:lnTo>
                  <a:lnTo>
                    <a:pt x="23" y="16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16" y="35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9" y="55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2" y="77"/>
                  </a:lnTo>
                  <a:lnTo>
                    <a:pt x="1" y="89"/>
                  </a:lnTo>
                  <a:lnTo>
                    <a:pt x="0" y="101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2" y="121"/>
                  </a:lnTo>
                  <a:lnTo>
                    <a:pt x="6" y="135"/>
                  </a:lnTo>
                  <a:lnTo>
                    <a:pt x="10" y="148"/>
                  </a:lnTo>
                  <a:lnTo>
                    <a:pt x="14" y="153"/>
                  </a:lnTo>
                  <a:lnTo>
                    <a:pt x="17" y="157"/>
                  </a:lnTo>
                  <a:lnTo>
                    <a:pt x="17" y="157"/>
                  </a:lnTo>
                  <a:lnTo>
                    <a:pt x="20" y="159"/>
                  </a:lnTo>
                  <a:lnTo>
                    <a:pt x="24" y="161"/>
                  </a:lnTo>
                  <a:lnTo>
                    <a:pt x="34" y="164"/>
                  </a:lnTo>
                  <a:lnTo>
                    <a:pt x="43" y="163"/>
                  </a:lnTo>
                  <a:lnTo>
                    <a:pt x="51" y="161"/>
                  </a:lnTo>
                  <a:lnTo>
                    <a:pt x="51" y="161"/>
                  </a:lnTo>
                  <a:lnTo>
                    <a:pt x="54" y="160"/>
                  </a:lnTo>
                  <a:lnTo>
                    <a:pt x="56" y="158"/>
                  </a:lnTo>
                  <a:lnTo>
                    <a:pt x="61" y="154"/>
                  </a:lnTo>
                  <a:lnTo>
                    <a:pt x="65" y="150"/>
                  </a:lnTo>
                  <a:lnTo>
                    <a:pt x="66" y="149"/>
                  </a:lnTo>
                  <a:lnTo>
                    <a:pt x="68" y="149"/>
                  </a:lnTo>
                  <a:lnTo>
                    <a:pt x="68" y="149"/>
                  </a:lnTo>
                  <a:lnTo>
                    <a:pt x="73" y="149"/>
                  </a:lnTo>
                  <a:lnTo>
                    <a:pt x="81" y="149"/>
                  </a:lnTo>
                  <a:lnTo>
                    <a:pt x="85" y="148"/>
                  </a:lnTo>
                  <a:lnTo>
                    <a:pt x="87" y="147"/>
                  </a:lnTo>
                  <a:lnTo>
                    <a:pt x="89" y="143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8" y="136"/>
                  </a:lnTo>
                  <a:lnTo>
                    <a:pt x="87" y="134"/>
                  </a:lnTo>
                  <a:lnTo>
                    <a:pt x="85" y="131"/>
                  </a:lnTo>
                  <a:lnTo>
                    <a:pt x="82" y="130"/>
                  </a:lnTo>
                  <a:lnTo>
                    <a:pt x="79" y="128"/>
                  </a:lnTo>
                  <a:lnTo>
                    <a:pt x="74" y="127"/>
                  </a:lnTo>
                  <a:lnTo>
                    <a:pt x="64" y="127"/>
                  </a:lnTo>
                  <a:lnTo>
                    <a:pt x="64" y="127"/>
                  </a:lnTo>
                  <a:lnTo>
                    <a:pt x="54" y="128"/>
                  </a:lnTo>
                  <a:lnTo>
                    <a:pt x="49" y="130"/>
                  </a:lnTo>
                  <a:lnTo>
                    <a:pt x="47" y="130"/>
                  </a:lnTo>
                  <a:lnTo>
                    <a:pt x="47" y="127"/>
                  </a:lnTo>
                  <a:lnTo>
                    <a:pt x="47" y="127"/>
                  </a:lnTo>
                  <a:lnTo>
                    <a:pt x="49" y="125"/>
                  </a:lnTo>
                  <a:lnTo>
                    <a:pt x="52" y="123"/>
                  </a:lnTo>
                  <a:lnTo>
                    <a:pt x="63" y="117"/>
                  </a:lnTo>
                  <a:lnTo>
                    <a:pt x="85" y="106"/>
                  </a:lnTo>
                  <a:lnTo>
                    <a:pt x="85" y="106"/>
                  </a:lnTo>
                  <a:lnTo>
                    <a:pt x="92" y="102"/>
                  </a:lnTo>
                  <a:lnTo>
                    <a:pt x="101" y="95"/>
                  </a:lnTo>
                  <a:lnTo>
                    <a:pt x="104" y="93"/>
                  </a:lnTo>
                  <a:lnTo>
                    <a:pt x="107" y="90"/>
                  </a:lnTo>
                  <a:lnTo>
                    <a:pt x="107" y="87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4" y="84"/>
                  </a:lnTo>
                  <a:lnTo>
                    <a:pt x="102" y="84"/>
                  </a:lnTo>
                  <a:lnTo>
                    <a:pt x="95" y="84"/>
                  </a:lnTo>
                  <a:lnTo>
                    <a:pt x="86" y="86"/>
                  </a:lnTo>
                  <a:lnTo>
                    <a:pt x="75" y="88"/>
                  </a:lnTo>
                  <a:lnTo>
                    <a:pt x="57" y="94"/>
                  </a:lnTo>
                  <a:lnTo>
                    <a:pt x="47" y="98"/>
                  </a:lnTo>
                  <a:lnTo>
                    <a:pt x="47" y="98"/>
                  </a:lnTo>
                  <a:lnTo>
                    <a:pt x="43" y="100"/>
                  </a:lnTo>
                  <a:lnTo>
                    <a:pt x="41" y="102"/>
                  </a:lnTo>
                  <a:lnTo>
                    <a:pt x="40" y="103"/>
                  </a:lnTo>
                  <a:lnTo>
                    <a:pt x="38" y="102"/>
                  </a:lnTo>
                  <a:lnTo>
                    <a:pt x="38" y="102"/>
                  </a:lnTo>
                  <a:lnTo>
                    <a:pt x="38" y="100"/>
                  </a:lnTo>
                  <a:lnTo>
                    <a:pt x="40" y="96"/>
                  </a:lnTo>
                  <a:lnTo>
                    <a:pt x="49" y="89"/>
                  </a:lnTo>
                  <a:lnTo>
                    <a:pt x="59" y="82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76" y="72"/>
                  </a:lnTo>
                  <a:lnTo>
                    <a:pt x="86" y="67"/>
                  </a:lnTo>
                  <a:lnTo>
                    <a:pt x="89" y="63"/>
                  </a:lnTo>
                  <a:lnTo>
                    <a:pt x="92" y="60"/>
                  </a:lnTo>
                  <a:lnTo>
                    <a:pt x="94" y="57"/>
                  </a:lnTo>
                  <a:lnTo>
                    <a:pt x="94" y="55"/>
                  </a:lnTo>
                  <a:lnTo>
                    <a:pt x="94" y="55"/>
                  </a:lnTo>
                  <a:lnTo>
                    <a:pt x="91" y="53"/>
                  </a:lnTo>
                  <a:lnTo>
                    <a:pt x="89" y="52"/>
                  </a:lnTo>
                  <a:lnTo>
                    <a:pt x="84" y="52"/>
                  </a:lnTo>
                  <a:lnTo>
                    <a:pt x="79" y="53"/>
                  </a:lnTo>
                  <a:lnTo>
                    <a:pt x="72" y="55"/>
                  </a:lnTo>
                  <a:lnTo>
                    <a:pt x="72" y="55"/>
                  </a:lnTo>
                  <a:lnTo>
                    <a:pt x="34" y="68"/>
                  </a:lnTo>
                  <a:lnTo>
                    <a:pt x="34" y="68"/>
                  </a:lnTo>
                  <a:lnTo>
                    <a:pt x="38" y="61"/>
                  </a:lnTo>
                  <a:lnTo>
                    <a:pt x="41" y="56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42" y="42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55" y="25"/>
                  </a:lnTo>
                  <a:lnTo>
                    <a:pt x="64" y="15"/>
                  </a:lnTo>
                  <a:lnTo>
                    <a:pt x="67" y="11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8" y="5"/>
                  </a:lnTo>
                  <a:lnTo>
                    <a:pt x="67" y="3"/>
                  </a:lnTo>
                  <a:lnTo>
                    <a:pt x="66" y="2"/>
                  </a:lnTo>
                  <a:lnTo>
                    <a:pt x="64" y="0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38" y="21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42790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A58E3C2-6B57-43CF-A5DC-A233ED9979A7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頭を抱える女性のシルエット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4B147A2-ECF3-475A-91C6-A13EEEAA6AC0}"/>
              </a:ext>
            </a:extLst>
          </p:cNvPr>
          <p:cNvGrpSpPr/>
          <p:nvPr/>
        </p:nvGrpSpPr>
        <p:grpSpPr>
          <a:xfrm>
            <a:off x="933877" y="4075346"/>
            <a:ext cx="2095926" cy="2018379"/>
            <a:chOff x="2162175" y="5370513"/>
            <a:chExt cx="1544638" cy="1487488"/>
          </a:xfrm>
        </p:grpSpPr>
        <p:sp>
          <p:nvSpPr>
            <p:cNvPr id="6" name="Freeform 22">
              <a:extLst>
                <a:ext uri="{FF2B5EF4-FFF2-40B4-BE49-F238E27FC236}">
                  <a16:creationId xmlns:a16="http://schemas.microsoft.com/office/drawing/2014/main" id="{A9FD5D92-7C65-42A7-9234-FCB19A29AF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62175" y="5370513"/>
              <a:ext cx="1544638" cy="1487488"/>
            </a:xfrm>
            <a:custGeom>
              <a:avLst/>
              <a:gdLst>
                <a:gd name="T0" fmla="*/ 249 w 973"/>
                <a:gd name="T1" fmla="*/ 93 h 937"/>
                <a:gd name="T2" fmla="*/ 138 w 973"/>
                <a:gd name="T3" fmla="*/ 93 h 937"/>
                <a:gd name="T4" fmla="*/ 78 w 973"/>
                <a:gd name="T5" fmla="*/ 122 h 937"/>
                <a:gd name="T6" fmla="*/ 45 w 973"/>
                <a:gd name="T7" fmla="*/ 161 h 937"/>
                <a:gd name="T8" fmla="*/ 15 w 973"/>
                <a:gd name="T9" fmla="*/ 201 h 937"/>
                <a:gd name="T10" fmla="*/ 0 w 973"/>
                <a:gd name="T11" fmla="*/ 261 h 937"/>
                <a:gd name="T12" fmla="*/ 15 w 973"/>
                <a:gd name="T13" fmla="*/ 366 h 937"/>
                <a:gd name="T14" fmla="*/ 53 w 973"/>
                <a:gd name="T15" fmla="*/ 426 h 937"/>
                <a:gd name="T16" fmla="*/ 65 w 973"/>
                <a:gd name="T17" fmla="*/ 461 h 937"/>
                <a:gd name="T18" fmla="*/ 50 w 973"/>
                <a:gd name="T19" fmla="*/ 562 h 937"/>
                <a:gd name="T20" fmla="*/ 65 w 973"/>
                <a:gd name="T21" fmla="*/ 640 h 937"/>
                <a:gd name="T22" fmla="*/ 93 w 973"/>
                <a:gd name="T23" fmla="*/ 667 h 937"/>
                <a:gd name="T24" fmla="*/ 113 w 973"/>
                <a:gd name="T25" fmla="*/ 691 h 937"/>
                <a:gd name="T26" fmla="*/ 169 w 973"/>
                <a:gd name="T27" fmla="*/ 646 h 937"/>
                <a:gd name="T28" fmla="*/ 190 w 973"/>
                <a:gd name="T29" fmla="*/ 622 h 937"/>
                <a:gd name="T30" fmla="*/ 219 w 973"/>
                <a:gd name="T31" fmla="*/ 536 h 937"/>
                <a:gd name="T32" fmla="*/ 315 w 973"/>
                <a:gd name="T33" fmla="*/ 506 h 937"/>
                <a:gd name="T34" fmla="*/ 284 w 973"/>
                <a:gd name="T35" fmla="*/ 601 h 937"/>
                <a:gd name="T36" fmla="*/ 296 w 973"/>
                <a:gd name="T37" fmla="*/ 638 h 937"/>
                <a:gd name="T38" fmla="*/ 365 w 973"/>
                <a:gd name="T39" fmla="*/ 706 h 937"/>
                <a:gd name="T40" fmla="*/ 389 w 973"/>
                <a:gd name="T41" fmla="*/ 771 h 937"/>
                <a:gd name="T42" fmla="*/ 670 w 973"/>
                <a:gd name="T43" fmla="*/ 798 h 937"/>
                <a:gd name="T44" fmla="*/ 715 w 973"/>
                <a:gd name="T45" fmla="*/ 846 h 937"/>
                <a:gd name="T46" fmla="*/ 669 w 973"/>
                <a:gd name="T47" fmla="*/ 867 h 937"/>
                <a:gd name="T48" fmla="*/ 618 w 973"/>
                <a:gd name="T49" fmla="*/ 908 h 937"/>
                <a:gd name="T50" fmla="*/ 620 w 973"/>
                <a:gd name="T51" fmla="*/ 933 h 937"/>
                <a:gd name="T52" fmla="*/ 705 w 973"/>
                <a:gd name="T53" fmla="*/ 933 h 937"/>
                <a:gd name="T54" fmla="*/ 803 w 973"/>
                <a:gd name="T55" fmla="*/ 911 h 937"/>
                <a:gd name="T56" fmla="*/ 825 w 973"/>
                <a:gd name="T57" fmla="*/ 887 h 937"/>
                <a:gd name="T58" fmla="*/ 838 w 973"/>
                <a:gd name="T59" fmla="*/ 906 h 937"/>
                <a:gd name="T60" fmla="*/ 857 w 973"/>
                <a:gd name="T61" fmla="*/ 891 h 937"/>
                <a:gd name="T62" fmla="*/ 853 w 973"/>
                <a:gd name="T63" fmla="*/ 851 h 937"/>
                <a:gd name="T64" fmla="*/ 888 w 973"/>
                <a:gd name="T65" fmla="*/ 836 h 937"/>
                <a:gd name="T66" fmla="*/ 893 w 973"/>
                <a:gd name="T67" fmla="*/ 791 h 937"/>
                <a:gd name="T68" fmla="*/ 873 w 973"/>
                <a:gd name="T69" fmla="*/ 761 h 937"/>
                <a:gd name="T70" fmla="*/ 823 w 973"/>
                <a:gd name="T71" fmla="*/ 720 h 937"/>
                <a:gd name="T72" fmla="*/ 826 w 973"/>
                <a:gd name="T73" fmla="*/ 706 h 937"/>
                <a:gd name="T74" fmla="*/ 891 w 973"/>
                <a:gd name="T75" fmla="*/ 703 h 937"/>
                <a:gd name="T76" fmla="*/ 906 w 973"/>
                <a:gd name="T77" fmla="*/ 665 h 937"/>
                <a:gd name="T78" fmla="*/ 907 w 973"/>
                <a:gd name="T79" fmla="*/ 647 h 937"/>
                <a:gd name="T80" fmla="*/ 958 w 973"/>
                <a:gd name="T81" fmla="*/ 565 h 937"/>
                <a:gd name="T82" fmla="*/ 973 w 973"/>
                <a:gd name="T83" fmla="*/ 456 h 937"/>
                <a:gd name="T84" fmla="*/ 959 w 973"/>
                <a:gd name="T85" fmla="*/ 360 h 937"/>
                <a:gd name="T86" fmla="*/ 883 w 973"/>
                <a:gd name="T87" fmla="*/ 262 h 937"/>
                <a:gd name="T88" fmla="*/ 801 w 973"/>
                <a:gd name="T89" fmla="*/ 165 h 937"/>
                <a:gd name="T90" fmla="*/ 704 w 973"/>
                <a:gd name="T91" fmla="*/ 86 h 937"/>
                <a:gd name="T92" fmla="*/ 564 w 973"/>
                <a:gd name="T93" fmla="*/ 11 h 937"/>
                <a:gd name="T94" fmla="*/ 443 w 973"/>
                <a:gd name="T95" fmla="*/ 0 h 937"/>
                <a:gd name="T96" fmla="*/ 353 w 973"/>
                <a:gd name="T97" fmla="*/ 10 h 937"/>
                <a:gd name="T98" fmla="*/ 315 w 973"/>
                <a:gd name="T99" fmla="*/ 62 h 937"/>
                <a:gd name="T100" fmla="*/ 582 w 973"/>
                <a:gd name="T101" fmla="*/ 367 h 937"/>
                <a:gd name="T102" fmla="*/ 664 w 973"/>
                <a:gd name="T103" fmla="*/ 411 h 937"/>
                <a:gd name="T104" fmla="*/ 669 w 973"/>
                <a:gd name="T105" fmla="*/ 427 h 937"/>
                <a:gd name="T106" fmla="*/ 533 w 973"/>
                <a:gd name="T107" fmla="*/ 451 h 937"/>
                <a:gd name="T108" fmla="*/ 565 w 973"/>
                <a:gd name="T109" fmla="*/ 360 h 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3" h="937">
                  <a:moveTo>
                    <a:pt x="310" y="66"/>
                  </a:moveTo>
                  <a:lnTo>
                    <a:pt x="310" y="66"/>
                  </a:lnTo>
                  <a:lnTo>
                    <a:pt x="286" y="83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9" y="93"/>
                  </a:lnTo>
                  <a:lnTo>
                    <a:pt x="229" y="92"/>
                  </a:lnTo>
                  <a:lnTo>
                    <a:pt x="205" y="91"/>
                  </a:lnTo>
                  <a:lnTo>
                    <a:pt x="205" y="91"/>
                  </a:lnTo>
                  <a:lnTo>
                    <a:pt x="164" y="90"/>
                  </a:lnTo>
                  <a:lnTo>
                    <a:pt x="146" y="92"/>
                  </a:lnTo>
                  <a:lnTo>
                    <a:pt x="138" y="93"/>
                  </a:lnTo>
                  <a:lnTo>
                    <a:pt x="130" y="96"/>
                  </a:lnTo>
                  <a:lnTo>
                    <a:pt x="130" y="96"/>
                  </a:lnTo>
                  <a:lnTo>
                    <a:pt x="114" y="103"/>
                  </a:lnTo>
                  <a:lnTo>
                    <a:pt x="98" y="111"/>
                  </a:lnTo>
                  <a:lnTo>
                    <a:pt x="83" y="118"/>
                  </a:lnTo>
                  <a:lnTo>
                    <a:pt x="78" y="122"/>
                  </a:lnTo>
                  <a:lnTo>
                    <a:pt x="75" y="126"/>
                  </a:lnTo>
                  <a:lnTo>
                    <a:pt x="75" y="126"/>
                  </a:lnTo>
                  <a:lnTo>
                    <a:pt x="70" y="133"/>
                  </a:lnTo>
                  <a:lnTo>
                    <a:pt x="63" y="143"/>
                  </a:lnTo>
                  <a:lnTo>
                    <a:pt x="54" y="153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37" y="168"/>
                  </a:lnTo>
                  <a:lnTo>
                    <a:pt x="28" y="178"/>
                  </a:lnTo>
                  <a:lnTo>
                    <a:pt x="20" y="190"/>
                  </a:lnTo>
                  <a:lnTo>
                    <a:pt x="17" y="196"/>
                  </a:lnTo>
                  <a:lnTo>
                    <a:pt x="15" y="201"/>
                  </a:lnTo>
                  <a:lnTo>
                    <a:pt x="15" y="201"/>
                  </a:lnTo>
                  <a:lnTo>
                    <a:pt x="12" y="213"/>
                  </a:lnTo>
                  <a:lnTo>
                    <a:pt x="7" y="228"/>
                  </a:lnTo>
                  <a:lnTo>
                    <a:pt x="2" y="245"/>
                  </a:lnTo>
                  <a:lnTo>
                    <a:pt x="0" y="253"/>
                  </a:lnTo>
                  <a:lnTo>
                    <a:pt x="0" y="261"/>
                  </a:lnTo>
                  <a:lnTo>
                    <a:pt x="0" y="261"/>
                  </a:lnTo>
                  <a:lnTo>
                    <a:pt x="7" y="316"/>
                  </a:lnTo>
                  <a:lnTo>
                    <a:pt x="12" y="347"/>
                  </a:lnTo>
                  <a:lnTo>
                    <a:pt x="13" y="358"/>
                  </a:lnTo>
                  <a:lnTo>
                    <a:pt x="15" y="366"/>
                  </a:lnTo>
                  <a:lnTo>
                    <a:pt x="15" y="366"/>
                  </a:lnTo>
                  <a:lnTo>
                    <a:pt x="20" y="377"/>
                  </a:lnTo>
                  <a:lnTo>
                    <a:pt x="28" y="391"/>
                  </a:lnTo>
                  <a:lnTo>
                    <a:pt x="37" y="403"/>
                  </a:lnTo>
                  <a:lnTo>
                    <a:pt x="45" y="416"/>
                  </a:lnTo>
                  <a:lnTo>
                    <a:pt x="45" y="416"/>
                  </a:lnTo>
                  <a:lnTo>
                    <a:pt x="53" y="426"/>
                  </a:lnTo>
                  <a:lnTo>
                    <a:pt x="59" y="436"/>
                  </a:lnTo>
                  <a:lnTo>
                    <a:pt x="62" y="441"/>
                  </a:lnTo>
                  <a:lnTo>
                    <a:pt x="64" y="447"/>
                  </a:lnTo>
                  <a:lnTo>
                    <a:pt x="65" y="453"/>
                  </a:lnTo>
                  <a:lnTo>
                    <a:pt x="65" y="461"/>
                  </a:lnTo>
                  <a:lnTo>
                    <a:pt x="65" y="461"/>
                  </a:lnTo>
                  <a:lnTo>
                    <a:pt x="64" y="482"/>
                  </a:lnTo>
                  <a:lnTo>
                    <a:pt x="60" y="506"/>
                  </a:lnTo>
                  <a:lnTo>
                    <a:pt x="55" y="536"/>
                  </a:lnTo>
                  <a:lnTo>
                    <a:pt x="55" y="536"/>
                  </a:lnTo>
                  <a:lnTo>
                    <a:pt x="53" y="543"/>
                  </a:lnTo>
                  <a:lnTo>
                    <a:pt x="50" y="562"/>
                  </a:lnTo>
                  <a:lnTo>
                    <a:pt x="49" y="575"/>
                  </a:lnTo>
                  <a:lnTo>
                    <a:pt x="49" y="588"/>
                  </a:lnTo>
                  <a:lnTo>
                    <a:pt x="52" y="602"/>
                  </a:lnTo>
                  <a:lnTo>
                    <a:pt x="55" y="616"/>
                  </a:lnTo>
                  <a:lnTo>
                    <a:pt x="55" y="616"/>
                  </a:lnTo>
                  <a:lnTo>
                    <a:pt x="65" y="640"/>
                  </a:lnTo>
                  <a:lnTo>
                    <a:pt x="72" y="657"/>
                  </a:lnTo>
                  <a:lnTo>
                    <a:pt x="75" y="671"/>
                  </a:lnTo>
                  <a:lnTo>
                    <a:pt x="80" y="641"/>
                  </a:lnTo>
                  <a:lnTo>
                    <a:pt x="80" y="641"/>
                  </a:lnTo>
                  <a:lnTo>
                    <a:pt x="86" y="656"/>
                  </a:lnTo>
                  <a:lnTo>
                    <a:pt x="93" y="667"/>
                  </a:lnTo>
                  <a:lnTo>
                    <a:pt x="96" y="672"/>
                  </a:lnTo>
                  <a:lnTo>
                    <a:pt x="100" y="676"/>
                  </a:lnTo>
                  <a:lnTo>
                    <a:pt x="100" y="676"/>
                  </a:lnTo>
                  <a:lnTo>
                    <a:pt x="104" y="678"/>
                  </a:lnTo>
                  <a:lnTo>
                    <a:pt x="106" y="682"/>
                  </a:lnTo>
                  <a:lnTo>
                    <a:pt x="113" y="691"/>
                  </a:lnTo>
                  <a:lnTo>
                    <a:pt x="120" y="706"/>
                  </a:lnTo>
                  <a:lnTo>
                    <a:pt x="140" y="651"/>
                  </a:lnTo>
                  <a:lnTo>
                    <a:pt x="150" y="676"/>
                  </a:lnTo>
                  <a:lnTo>
                    <a:pt x="150" y="676"/>
                  </a:lnTo>
                  <a:lnTo>
                    <a:pt x="161" y="658"/>
                  </a:lnTo>
                  <a:lnTo>
                    <a:pt x="169" y="646"/>
                  </a:lnTo>
                  <a:lnTo>
                    <a:pt x="173" y="642"/>
                  </a:lnTo>
                  <a:lnTo>
                    <a:pt x="175" y="641"/>
                  </a:lnTo>
                  <a:lnTo>
                    <a:pt x="175" y="641"/>
                  </a:lnTo>
                  <a:lnTo>
                    <a:pt x="178" y="640"/>
                  </a:lnTo>
                  <a:lnTo>
                    <a:pt x="181" y="635"/>
                  </a:lnTo>
                  <a:lnTo>
                    <a:pt x="190" y="622"/>
                  </a:lnTo>
                  <a:lnTo>
                    <a:pt x="205" y="601"/>
                  </a:lnTo>
                  <a:lnTo>
                    <a:pt x="205" y="601"/>
                  </a:lnTo>
                  <a:lnTo>
                    <a:pt x="206" y="597"/>
                  </a:lnTo>
                  <a:lnTo>
                    <a:pt x="209" y="588"/>
                  </a:lnTo>
                  <a:lnTo>
                    <a:pt x="214" y="563"/>
                  </a:lnTo>
                  <a:lnTo>
                    <a:pt x="219" y="536"/>
                  </a:lnTo>
                  <a:lnTo>
                    <a:pt x="220" y="516"/>
                  </a:lnTo>
                  <a:lnTo>
                    <a:pt x="220" y="516"/>
                  </a:lnTo>
                  <a:lnTo>
                    <a:pt x="217" y="466"/>
                  </a:lnTo>
                  <a:lnTo>
                    <a:pt x="215" y="431"/>
                  </a:lnTo>
                  <a:lnTo>
                    <a:pt x="315" y="506"/>
                  </a:lnTo>
                  <a:lnTo>
                    <a:pt x="315" y="506"/>
                  </a:lnTo>
                  <a:lnTo>
                    <a:pt x="305" y="531"/>
                  </a:lnTo>
                  <a:lnTo>
                    <a:pt x="296" y="553"/>
                  </a:lnTo>
                  <a:lnTo>
                    <a:pt x="290" y="571"/>
                  </a:lnTo>
                  <a:lnTo>
                    <a:pt x="290" y="571"/>
                  </a:lnTo>
                  <a:lnTo>
                    <a:pt x="286" y="586"/>
                  </a:lnTo>
                  <a:lnTo>
                    <a:pt x="284" y="601"/>
                  </a:lnTo>
                  <a:lnTo>
                    <a:pt x="284" y="608"/>
                  </a:lnTo>
                  <a:lnTo>
                    <a:pt x="285" y="616"/>
                  </a:lnTo>
                  <a:lnTo>
                    <a:pt x="286" y="623"/>
                  </a:lnTo>
                  <a:lnTo>
                    <a:pt x="290" y="631"/>
                  </a:lnTo>
                  <a:lnTo>
                    <a:pt x="290" y="631"/>
                  </a:lnTo>
                  <a:lnTo>
                    <a:pt x="296" y="638"/>
                  </a:lnTo>
                  <a:lnTo>
                    <a:pt x="305" y="647"/>
                  </a:lnTo>
                  <a:lnTo>
                    <a:pt x="326" y="666"/>
                  </a:lnTo>
                  <a:lnTo>
                    <a:pt x="348" y="686"/>
                  </a:lnTo>
                  <a:lnTo>
                    <a:pt x="357" y="696"/>
                  </a:lnTo>
                  <a:lnTo>
                    <a:pt x="365" y="706"/>
                  </a:lnTo>
                  <a:lnTo>
                    <a:pt x="365" y="706"/>
                  </a:lnTo>
                  <a:lnTo>
                    <a:pt x="370" y="716"/>
                  </a:lnTo>
                  <a:lnTo>
                    <a:pt x="373" y="726"/>
                  </a:lnTo>
                  <a:lnTo>
                    <a:pt x="380" y="747"/>
                  </a:lnTo>
                  <a:lnTo>
                    <a:pt x="385" y="763"/>
                  </a:lnTo>
                  <a:lnTo>
                    <a:pt x="387" y="768"/>
                  </a:lnTo>
                  <a:lnTo>
                    <a:pt x="389" y="771"/>
                  </a:lnTo>
                  <a:lnTo>
                    <a:pt x="389" y="771"/>
                  </a:lnTo>
                  <a:lnTo>
                    <a:pt x="431" y="771"/>
                  </a:lnTo>
                  <a:lnTo>
                    <a:pt x="515" y="768"/>
                  </a:lnTo>
                  <a:lnTo>
                    <a:pt x="634" y="766"/>
                  </a:lnTo>
                  <a:lnTo>
                    <a:pt x="634" y="766"/>
                  </a:lnTo>
                  <a:lnTo>
                    <a:pt x="670" y="798"/>
                  </a:lnTo>
                  <a:lnTo>
                    <a:pt x="697" y="823"/>
                  </a:lnTo>
                  <a:lnTo>
                    <a:pt x="707" y="833"/>
                  </a:lnTo>
                  <a:lnTo>
                    <a:pt x="714" y="841"/>
                  </a:lnTo>
                  <a:lnTo>
                    <a:pt x="714" y="841"/>
                  </a:lnTo>
                  <a:lnTo>
                    <a:pt x="715" y="843"/>
                  </a:lnTo>
                  <a:lnTo>
                    <a:pt x="715" y="846"/>
                  </a:lnTo>
                  <a:lnTo>
                    <a:pt x="714" y="848"/>
                  </a:lnTo>
                  <a:lnTo>
                    <a:pt x="711" y="850"/>
                  </a:lnTo>
                  <a:lnTo>
                    <a:pt x="705" y="855"/>
                  </a:lnTo>
                  <a:lnTo>
                    <a:pt x="696" y="857"/>
                  </a:lnTo>
                  <a:lnTo>
                    <a:pt x="676" y="865"/>
                  </a:lnTo>
                  <a:lnTo>
                    <a:pt x="669" y="867"/>
                  </a:lnTo>
                  <a:lnTo>
                    <a:pt x="664" y="871"/>
                  </a:lnTo>
                  <a:lnTo>
                    <a:pt x="664" y="871"/>
                  </a:lnTo>
                  <a:lnTo>
                    <a:pt x="648" y="883"/>
                  </a:lnTo>
                  <a:lnTo>
                    <a:pt x="635" y="893"/>
                  </a:lnTo>
                  <a:lnTo>
                    <a:pt x="623" y="903"/>
                  </a:lnTo>
                  <a:lnTo>
                    <a:pt x="618" y="908"/>
                  </a:lnTo>
                  <a:lnTo>
                    <a:pt x="614" y="913"/>
                  </a:lnTo>
                  <a:lnTo>
                    <a:pt x="611" y="918"/>
                  </a:lnTo>
                  <a:lnTo>
                    <a:pt x="610" y="923"/>
                  </a:lnTo>
                  <a:lnTo>
                    <a:pt x="611" y="927"/>
                  </a:lnTo>
                  <a:lnTo>
                    <a:pt x="614" y="931"/>
                  </a:lnTo>
                  <a:lnTo>
                    <a:pt x="620" y="933"/>
                  </a:lnTo>
                  <a:lnTo>
                    <a:pt x="629" y="936"/>
                  </a:lnTo>
                  <a:lnTo>
                    <a:pt x="629" y="936"/>
                  </a:lnTo>
                  <a:lnTo>
                    <a:pt x="640" y="937"/>
                  </a:lnTo>
                  <a:lnTo>
                    <a:pt x="651" y="937"/>
                  </a:lnTo>
                  <a:lnTo>
                    <a:pt x="678" y="936"/>
                  </a:lnTo>
                  <a:lnTo>
                    <a:pt x="705" y="933"/>
                  </a:lnTo>
                  <a:lnTo>
                    <a:pt x="732" y="930"/>
                  </a:lnTo>
                  <a:lnTo>
                    <a:pt x="777" y="920"/>
                  </a:lnTo>
                  <a:lnTo>
                    <a:pt x="798" y="916"/>
                  </a:lnTo>
                  <a:lnTo>
                    <a:pt x="798" y="916"/>
                  </a:lnTo>
                  <a:lnTo>
                    <a:pt x="801" y="915"/>
                  </a:lnTo>
                  <a:lnTo>
                    <a:pt x="803" y="911"/>
                  </a:lnTo>
                  <a:lnTo>
                    <a:pt x="811" y="901"/>
                  </a:lnTo>
                  <a:lnTo>
                    <a:pt x="818" y="890"/>
                  </a:lnTo>
                  <a:lnTo>
                    <a:pt x="821" y="887"/>
                  </a:lnTo>
                  <a:lnTo>
                    <a:pt x="823" y="886"/>
                  </a:lnTo>
                  <a:lnTo>
                    <a:pt x="823" y="886"/>
                  </a:lnTo>
                  <a:lnTo>
                    <a:pt x="825" y="887"/>
                  </a:lnTo>
                  <a:lnTo>
                    <a:pt x="826" y="890"/>
                  </a:lnTo>
                  <a:lnTo>
                    <a:pt x="827" y="897"/>
                  </a:lnTo>
                  <a:lnTo>
                    <a:pt x="828" y="901"/>
                  </a:lnTo>
                  <a:lnTo>
                    <a:pt x="831" y="905"/>
                  </a:lnTo>
                  <a:lnTo>
                    <a:pt x="833" y="906"/>
                  </a:lnTo>
                  <a:lnTo>
                    <a:pt x="838" y="906"/>
                  </a:lnTo>
                  <a:lnTo>
                    <a:pt x="838" y="906"/>
                  </a:lnTo>
                  <a:lnTo>
                    <a:pt x="848" y="903"/>
                  </a:lnTo>
                  <a:lnTo>
                    <a:pt x="851" y="901"/>
                  </a:lnTo>
                  <a:lnTo>
                    <a:pt x="855" y="898"/>
                  </a:lnTo>
                  <a:lnTo>
                    <a:pt x="856" y="895"/>
                  </a:lnTo>
                  <a:lnTo>
                    <a:pt x="857" y="891"/>
                  </a:lnTo>
                  <a:lnTo>
                    <a:pt x="858" y="881"/>
                  </a:lnTo>
                  <a:lnTo>
                    <a:pt x="858" y="881"/>
                  </a:lnTo>
                  <a:lnTo>
                    <a:pt x="857" y="870"/>
                  </a:lnTo>
                  <a:lnTo>
                    <a:pt x="856" y="860"/>
                  </a:lnTo>
                  <a:lnTo>
                    <a:pt x="853" y="851"/>
                  </a:lnTo>
                  <a:lnTo>
                    <a:pt x="853" y="851"/>
                  </a:lnTo>
                  <a:lnTo>
                    <a:pt x="857" y="850"/>
                  </a:lnTo>
                  <a:lnTo>
                    <a:pt x="867" y="847"/>
                  </a:lnTo>
                  <a:lnTo>
                    <a:pt x="878" y="843"/>
                  </a:lnTo>
                  <a:lnTo>
                    <a:pt x="885" y="840"/>
                  </a:lnTo>
                  <a:lnTo>
                    <a:pt x="888" y="836"/>
                  </a:lnTo>
                  <a:lnTo>
                    <a:pt x="888" y="836"/>
                  </a:lnTo>
                  <a:lnTo>
                    <a:pt x="892" y="831"/>
                  </a:lnTo>
                  <a:lnTo>
                    <a:pt x="895" y="826"/>
                  </a:lnTo>
                  <a:lnTo>
                    <a:pt x="896" y="820"/>
                  </a:lnTo>
                  <a:lnTo>
                    <a:pt x="897" y="815"/>
                  </a:lnTo>
                  <a:lnTo>
                    <a:pt x="896" y="802"/>
                  </a:lnTo>
                  <a:lnTo>
                    <a:pt x="893" y="791"/>
                  </a:lnTo>
                  <a:lnTo>
                    <a:pt x="893" y="791"/>
                  </a:lnTo>
                  <a:lnTo>
                    <a:pt x="890" y="781"/>
                  </a:lnTo>
                  <a:lnTo>
                    <a:pt x="886" y="772"/>
                  </a:lnTo>
                  <a:lnTo>
                    <a:pt x="880" y="766"/>
                  </a:lnTo>
                  <a:lnTo>
                    <a:pt x="873" y="761"/>
                  </a:lnTo>
                  <a:lnTo>
                    <a:pt x="873" y="761"/>
                  </a:lnTo>
                  <a:lnTo>
                    <a:pt x="858" y="752"/>
                  </a:lnTo>
                  <a:lnTo>
                    <a:pt x="850" y="747"/>
                  </a:lnTo>
                  <a:lnTo>
                    <a:pt x="843" y="741"/>
                  </a:lnTo>
                  <a:lnTo>
                    <a:pt x="843" y="741"/>
                  </a:lnTo>
                  <a:lnTo>
                    <a:pt x="830" y="727"/>
                  </a:lnTo>
                  <a:lnTo>
                    <a:pt x="823" y="720"/>
                  </a:lnTo>
                  <a:lnTo>
                    <a:pt x="818" y="711"/>
                  </a:lnTo>
                  <a:lnTo>
                    <a:pt x="818" y="711"/>
                  </a:lnTo>
                  <a:lnTo>
                    <a:pt x="818" y="708"/>
                  </a:lnTo>
                  <a:lnTo>
                    <a:pt x="820" y="707"/>
                  </a:lnTo>
                  <a:lnTo>
                    <a:pt x="822" y="706"/>
                  </a:lnTo>
                  <a:lnTo>
                    <a:pt x="826" y="706"/>
                  </a:lnTo>
                  <a:lnTo>
                    <a:pt x="836" y="705"/>
                  </a:lnTo>
                  <a:lnTo>
                    <a:pt x="850" y="705"/>
                  </a:lnTo>
                  <a:lnTo>
                    <a:pt x="863" y="706"/>
                  </a:lnTo>
                  <a:lnTo>
                    <a:pt x="876" y="706"/>
                  </a:lnTo>
                  <a:lnTo>
                    <a:pt x="887" y="705"/>
                  </a:lnTo>
                  <a:lnTo>
                    <a:pt x="891" y="703"/>
                  </a:lnTo>
                  <a:lnTo>
                    <a:pt x="893" y="701"/>
                  </a:lnTo>
                  <a:lnTo>
                    <a:pt x="893" y="701"/>
                  </a:lnTo>
                  <a:lnTo>
                    <a:pt x="897" y="696"/>
                  </a:lnTo>
                  <a:lnTo>
                    <a:pt x="899" y="691"/>
                  </a:lnTo>
                  <a:lnTo>
                    <a:pt x="903" y="678"/>
                  </a:lnTo>
                  <a:lnTo>
                    <a:pt x="906" y="665"/>
                  </a:lnTo>
                  <a:lnTo>
                    <a:pt x="908" y="651"/>
                  </a:lnTo>
                  <a:lnTo>
                    <a:pt x="908" y="651"/>
                  </a:lnTo>
                  <a:lnTo>
                    <a:pt x="909" y="646"/>
                  </a:lnTo>
                  <a:lnTo>
                    <a:pt x="908" y="646"/>
                  </a:lnTo>
                  <a:lnTo>
                    <a:pt x="907" y="647"/>
                  </a:lnTo>
                  <a:lnTo>
                    <a:pt x="907" y="647"/>
                  </a:lnTo>
                  <a:lnTo>
                    <a:pt x="911" y="641"/>
                  </a:lnTo>
                  <a:lnTo>
                    <a:pt x="928" y="611"/>
                  </a:lnTo>
                  <a:lnTo>
                    <a:pt x="928" y="611"/>
                  </a:lnTo>
                  <a:lnTo>
                    <a:pt x="941" y="591"/>
                  </a:lnTo>
                  <a:lnTo>
                    <a:pt x="949" y="576"/>
                  </a:lnTo>
                  <a:lnTo>
                    <a:pt x="958" y="565"/>
                  </a:lnTo>
                  <a:lnTo>
                    <a:pt x="964" y="552"/>
                  </a:lnTo>
                  <a:lnTo>
                    <a:pt x="968" y="537"/>
                  </a:lnTo>
                  <a:lnTo>
                    <a:pt x="971" y="518"/>
                  </a:lnTo>
                  <a:lnTo>
                    <a:pt x="973" y="492"/>
                  </a:lnTo>
                  <a:lnTo>
                    <a:pt x="973" y="456"/>
                  </a:lnTo>
                  <a:lnTo>
                    <a:pt x="973" y="456"/>
                  </a:lnTo>
                  <a:lnTo>
                    <a:pt x="973" y="436"/>
                  </a:lnTo>
                  <a:lnTo>
                    <a:pt x="971" y="417"/>
                  </a:lnTo>
                  <a:lnTo>
                    <a:pt x="969" y="401"/>
                  </a:lnTo>
                  <a:lnTo>
                    <a:pt x="966" y="386"/>
                  </a:lnTo>
                  <a:lnTo>
                    <a:pt x="963" y="372"/>
                  </a:lnTo>
                  <a:lnTo>
                    <a:pt x="959" y="360"/>
                  </a:lnTo>
                  <a:lnTo>
                    <a:pt x="951" y="340"/>
                  </a:lnTo>
                  <a:lnTo>
                    <a:pt x="942" y="323"/>
                  </a:lnTo>
                  <a:lnTo>
                    <a:pt x="936" y="313"/>
                  </a:lnTo>
                  <a:lnTo>
                    <a:pt x="928" y="306"/>
                  </a:lnTo>
                  <a:lnTo>
                    <a:pt x="928" y="306"/>
                  </a:lnTo>
                  <a:lnTo>
                    <a:pt x="883" y="262"/>
                  </a:lnTo>
                  <a:lnTo>
                    <a:pt x="848" y="225"/>
                  </a:lnTo>
                  <a:lnTo>
                    <a:pt x="835" y="208"/>
                  </a:lnTo>
                  <a:lnTo>
                    <a:pt x="823" y="196"/>
                  </a:lnTo>
                  <a:lnTo>
                    <a:pt x="823" y="196"/>
                  </a:lnTo>
                  <a:lnTo>
                    <a:pt x="808" y="175"/>
                  </a:lnTo>
                  <a:lnTo>
                    <a:pt x="801" y="165"/>
                  </a:lnTo>
                  <a:lnTo>
                    <a:pt x="791" y="152"/>
                  </a:lnTo>
                  <a:lnTo>
                    <a:pt x="777" y="140"/>
                  </a:lnTo>
                  <a:lnTo>
                    <a:pt x="759" y="125"/>
                  </a:lnTo>
                  <a:lnTo>
                    <a:pt x="735" y="107"/>
                  </a:lnTo>
                  <a:lnTo>
                    <a:pt x="704" y="86"/>
                  </a:lnTo>
                  <a:lnTo>
                    <a:pt x="704" y="86"/>
                  </a:lnTo>
                  <a:lnTo>
                    <a:pt x="646" y="50"/>
                  </a:lnTo>
                  <a:lnTo>
                    <a:pt x="610" y="27"/>
                  </a:lnTo>
                  <a:lnTo>
                    <a:pt x="596" y="21"/>
                  </a:lnTo>
                  <a:lnTo>
                    <a:pt x="585" y="16"/>
                  </a:lnTo>
                  <a:lnTo>
                    <a:pt x="574" y="12"/>
                  </a:lnTo>
                  <a:lnTo>
                    <a:pt x="564" y="11"/>
                  </a:lnTo>
                  <a:lnTo>
                    <a:pt x="564" y="11"/>
                  </a:lnTo>
                  <a:lnTo>
                    <a:pt x="535" y="7"/>
                  </a:lnTo>
                  <a:lnTo>
                    <a:pt x="498" y="2"/>
                  </a:lnTo>
                  <a:lnTo>
                    <a:pt x="478" y="0"/>
                  </a:lnTo>
                  <a:lnTo>
                    <a:pt x="459" y="0"/>
                  </a:lnTo>
                  <a:lnTo>
                    <a:pt x="443" y="0"/>
                  </a:lnTo>
                  <a:lnTo>
                    <a:pt x="429" y="1"/>
                  </a:lnTo>
                  <a:lnTo>
                    <a:pt x="429" y="1"/>
                  </a:lnTo>
                  <a:lnTo>
                    <a:pt x="404" y="5"/>
                  </a:lnTo>
                  <a:lnTo>
                    <a:pt x="380" y="7"/>
                  </a:lnTo>
                  <a:lnTo>
                    <a:pt x="360" y="9"/>
                  </a:lnTo>
                  <a:lnTo>
                    <a:pt x="353" y="10"/>
                  </a:lnTo>
                  <a:lnTo>
                    <a:pt x="350" y="11"/>
                  </a:lnTo>
                  <a:lnTo>
                    <a:pt x="350" y="11"/>
                  </a:lnTo>
                  <a:lnTo>
                    <a:pt x="342" y="20"/>
                  </a:lnTo>
                  <a:lnTo>
                    <a:pt x="332" y="37"/>
                  </a:lnTo>
                  <a:lnTo>
                    <a:pt x="320" y="55"/>
                  </a:lnTo>
                  <a:lnTo>
                    <a:pt x="315" y="62"/>
                  </a:lnTo>
                  <a:lnTo>
                    <a:pt x="310" y="66"/>
                  </a:lnTo>
                  <a:lnTo>
                    <a:pt x="310" y="66"/>
                  </a:lnTo>
                  <a:close/>
                  <a:moveTo>
                    <a:pt x="565" y="360"/>
                  </a:moveTo>
                  <a:lnTo>
                    <a:pt x="565" y="360"/>
                  </a:lnTo>
                  <a:lnTo>
                    <a:pt x="570" y="362"/>
                  </a:lnTo>
                  <a:lnTo>
                    <a:pt x="582" y="367"/>
                  </a:lnTo>
                  <a:lnTo>
                    <a:pt x="615" y="382"/>
                  </a:lnTo>
                  <a:lnTo>
                    <a:pt x="633" y="391"/>
                  </a:lnTo>
                  <a:lnTo>
                    <a:pt x="649" y="398"/>
                  </a:lnTo>
                  <a:lnTo>
                    <a:pt x="660" y="406"/>
                  </a:lnTo>
                  <a:lnTo>
                    <a:pt x="663" y="408"/>
                  </a:lnTo>
                  <a:lnTo>
                    <a:pt x="664" y="411"/>
                  </a:lnTo>
                  <a:lnTo>
                    <a:pt x="664" y="411"/>
                  </a:lnTo>
                  <a:lnTo>
                    <a:pt x="665" y="415"/>
                  </a:lnTo>
                  <a:lnTo>
                    <a:pt x="666" y="418"/>
                  </a:lnTo>
                  <a:lnTo>
                    <a:pt x="669" y="423"/>
                  </a:lnTo>
                  <a:lnTo>
                    <a:pt x="670" y="426"/>
                  </a:lnTo>
                  <a:lnTo>
                    <a:pt x="669" y="427"/>
                  </a:lnTo>
                  <a:lnTo>
                    <a:pt x="665" y="430"/>
                  </a:lnTo>
                  <a:lnTo>
                    <a:pt x="659" y="431"/>
                  </a:lnTo>
                  <a:lnTo>
                    <a:pt x="659" y="431"/>
                  </a:lnTo>
                  <a:lnTo>
                    <a:pt x="630" y="436"/>
                  </a:lnTo>
                  <a:lnTo>
                    <a:pt x="588" y="442"/>
                  </a:lnTo>
                  <a:lnTo>
                    <a:pt x="533" y="451"/>
                  </a:lnTo>
                  <a:lnTo>
                    <a:pt x="533" y="451"/>
                  </a:lnTo>
                  <a:lnTo>
                    <a:pt x="549" y="403"/>
                  </a:lnTo>
                  <a:lnTo>
                    <a:pt x="560" y="372"/>
                  </a:lnTo>
                  <a:lnTo>
                    <a:pt x="564" y="362"/>
                  </a:lnTo>
                  <a:lnTo>
                    <a:pt x="565" y="360"/>
                  </a:lnTo>
                  <a:lnTo>
                    <a:pt x="565" y="360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23">
              <a:extLst>
                <a:ext uri="{FF2B5EF4-FFF2-40B4-BE49-F238E27FC236}">
                  <a16:creationId xmlns:a16="http://schemas.microsoft.com/office/drawing/2014/main" id="{3CAE0CB6-0C8D-4822-B830-9398129F5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0275" y="5605463"/>
              <a:ext cx="295275" cy="322263"/>
            </a:xfrm>
            <a:custGeom>
              <a:avLst/>
              <a:gdLst>
                <a:gd name="T0" fmla="*/ 116 w 186"/>
                <a:gd name="T1" fmla="*/ 198 h 203"/>
                <a:gd name="T2" fmla="*/ 124 w 186"/>
                <a:gd name="T3" fmla="*/ 177 h 203"/>
                <a:gd name="T4" fmla="*/ 131 w 186"/>
                <a:gd name="T5" fmla="*/ 168 h 203"/>
                <a:gd name="T6" fmla="*/ 176 w 186"/>
                <a:gd name="T7" fmla="*/ 143 h 203"/>
                <a:gd name="T8" fmla="*/ 186 w 186"/>
                <a:gd name="T9" fmla="*/ 124 h 203"/>
                <a:gd name="T10" fmla="*/ 186 w 186"/>
                <a:gd name="T11" fmla="*/ 89 h 203"/>
                <a:gd name="T12" fmla="*/ 181 w 186"/>
                <a:gd name="T13" fmla="*/ 58 h 203"/>
                <a:gd name="T14" fmla="*/ 165 w 186"/>
                <a:gd name="T15" fmla="*/ 10 h 203"/>
                <a:gd name="T16" fmla="*/ 157 w 186"/>
                <a:gd name="T17" fmla="*/ 2 h 203"/>
                <a:gd name="T18" fmla="*/ 154 w 186"/>
                <a:gd name="T19" fmla="*/ 8 h 203"/>
                <a:gd name="T20" fmla="*/ 151 w 186"/>
                <a:gd name="T21" fmla="*/ 28 h 203"/>
                <a:gd name="T22" fmla="*/ 159 w 186"/>
                <a:gd name="T23" fmla="*/ 52 h 203"/>
                <a:gd name="T24" fmla="*/ 160 w 186"/>
                <a:gd name="T25" fmla="*/ 65 h 203"/>
                <a:gd name="T26" fmla="*/ 147 w 186"/>
                <a:gd name="T27" fmla="*/ 70 h 203"/>
                <a:gd name="T28" fmla="*/ 131 w 186"/>
                <a:gd name="T29" fmla="*/ 68 h 203"/>
                <a:gd name="T30" fmla="*/ 120 w 186"/>
                <a:gd name="T31" fmla="*/ 67 h 203"/>
                <a:gd name="T32" fmla="*/ 111 w 186"/>
                <a:gd name="T33" fmla="*/ 58 h 203"/>
                <a:gd name="T34" fmla="*/ 91 w 186"/>
                <a:gd name="T35" fmla="*/ 24 h 203"/>
                <a:gd name="T36" fmla="*/ 75 w 186"/>
                <a:gd name="T37" fmla="*/ 5 h 203"/>
                <a:gd name="T38" fmla="*/ 67 w 186"/>
                <a:gd name="T39" fmla="*/ 0 h 203"/>
                <a:gd name="T40" fmla="*/ 64 w 186"/>
                <a:gd name="T41" fmla="*/ 7 h 203"/>
                <a:gd name="T42" fmla="*/ 66 w 186"/>
                <a:gd name="T43" fmla="*/ 28 h 203"/>
                <a:gd name="T44" fmla="*/ 74 w 186"/>
                <a:gd name="T45" fmla="*/ 44 h 203"/>
                <a:gd name="T46" fmla="*/ 89 w 186"/>
                <a:gd name="T47" fmla="*/ 72 h 203"/>
                <a:gd name="T48" fmla="*/ 86 w 186"/>
                <a:gd name="T49" fmla="*/ 73 h 203"/>
                <a:gd name="T50" fmla="*/ 71 w 186"/>
                <a:gd name="T51" fmla="*/ 68 h 203"/>
                <a:gd name="T52" fmla="*/ 60 w 186"/>
                <a:gd name="T53" fmla="*/ 53 h 203"/>
                <a:gd name="T54" fmla="*/ 44 w 186"/>
                <a:gd name="T55" fmla="*/ 30 h 203"/>
                <a:gd name="T56" fmla="*/ 36 w 186"/>
                <a:gd name="T57" fmla="*/ 28 h 203"/>
                <a:gd name="T58" fmla="*/ 26 w 186"/>
                <a:gd name="T59" fmla="*/ 33 h 203"/>
                <a:gd name="T60" fmla="*/ 28 w 186"/>
                <a:gd name="T61" fmla="*/ 43 h 203"/>
                <a:gd name="T62" fmla="*/ 48 w 186"/>
                <a:gd name="T63" fmla="*/ 79 h 203"/>
                <a:gd name="T64" fmla="*/ 53 w 186"/>
                <a:gd name="T65" fmla="*/ 93 h 203"/>
                <a:gd name="T66" fmla="*/ 55 w 186"/>
                <a:gd name="T67" fmla="*/ 100 h 203"/>
                <a:gd name="T68" fmla="*/ 35 w 186"/>
                <a:gd name="T69" fmla="*/ 85 h 203"/>
                <a:gd name="T70" fmla="*/ 16 w 186"/>
                <a:gd name="T71" fmla="*/ 68 h 203"/>
                <a:gd name="T72" fmla="*/ 8 w 186"/>
                <a:gd name="T73" fmla="*/ 62 h 203"/>
                <a:gd name="T74" fmla="*/ 1 w 186"/>
                <a:gd name="T75" fmla="*/ 70 h 203"/>
                <a:gd name="T76" fmla="*/ 1 w 186"/>
                <a:gd name="T77" fmla="*/ 78 h 203"/>
                <a:gd name="T78" fmla="*/ 16 w 186"/>
                <a:gd name="T79" fmla="*/ 103 h 203"/>
                <a:gd name="T80" fmla="*/ 26 w 186"/>
                <a:gd name="T81" fmla="*/ 118 h 203"/>
                <a:gd name="T82" fmla="*/ 15 w 186"/>
                <a:gd name="T83" fmla="*/ 117 h 203"/>
                <a:gd name="T84" fmla="*/ 6 w 186"/>
                <a:gd name="T85" fmla="*/ 120 h 203"/>
                <a:gd name="T86" fmla="*/ 13 w 186"/>
                <a:gd name="T87" fmla="*/ 130 h 203"/>
                <a:gd name="T88" fmla="*/ 41 w 186"/>
                <a:gd name="T89" fmla="*/ 153 h 203"/>
                <a:gd name="T90" fmla="*/ 56 w 186"/>
                <a:gd name="T91" fmla="*/ 165 h 203"/>
                <a:gd name="T92" fmla="*/ 71 w 186"/>
                <a:gd name="T93" fmla="*/ 17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6" h="203">
                  <a:moveTo>
                    <a:pt x="116" y="203"/>
                  </a:moveTo>
                  <a:lnTo>
                    <a:pt x="116" y="203"/>
                  </a:lnTo>
                  <a:lnTo>
                    <a:pt x="116" y="198"/>
                  </a:lnTo>
                  <a:lnTo>
                    <a:pt x="119" y="188"/>
                  </a:lnTo>
                  <a:lnTo>
                    <a:pt x="121" y="182"/>
                  </a:lnTo>
                  <a:lnTo>
                    <a:pt x="124" y="177"/>
                  </a:lnTo>
                  <a:lnTo>
                    <a:pt x="127" y="172"/>
                  </a:lnTo>
                  <a:lnTo>
                    <a:pt x="131" y="168"/>
                  </a:lnTo>
                  <a:lnTo>
                    <a:pt x="131" y="168"/>
                  </a:lnTo>
                  <a:lnTo>
                    <a:pt x="156" y="154"/>
                  </a:lnTo>
                  <a:lnTo>
                    <a:pt x="176" y="143"/>
                  </a:lnTo>
                  <a:lnTo>
                    <a:pt x="176" y="143"/>
                  </a:lnTo>
                  <a:lnTo>
                    <a:pt x="180" y="139"/>
                  </a:lnTo>
                  <a:lnTo>
                    <a:pt x="183" y="133"/>
                  </a:lnTo>
                  <a:lnTo>
                    <a:pt x="186" y="124"/>
                  </a:lnTo>
                  <a:lnTo>
                    <a:pt x="186" y="113"/>
                  </a:lnTo>
                  <a:lnTo>
                    <a:pt x="186" y="113"/>
                  </a:lnTo>
                  <a:lnTo>
                    <a:pt x="186" y="89"/>
                  </a:lnTo>
                  <a:lnTo>
                    <a:pt x="185" y="75"/>
                  </a:lnTo>
                  <a:lnTo>
                    <a:pt x="181" y="58"/>
                  </a:lnTo>
                  <a:lnTo>
                    <a:pt x="181" y="58"/>
                  </a:lnTo>
                  <a:lnTo>
                    <a:pt x="175" y="38"/>
                  </a:lnTo>
                  <a:lnTo>
                    <a:pt x="167" y="19"/>
                  </a:lnTo>
                  <a:lnTo>
                    <a:pt x="165" y="10"/>
                  </a:lnTo>
                  <a:lnTo>
                    <a:pt x="161" y="5"/>
                  </a:lnTo>
                  <a:lnTo>
                    <a:pt x="159" y="3"/>
                  </a:lnTo>
                  <a:lnTo>
                    <a:pt x="157" y="2"/>
                  </a:lnTo>
                  <a:lnTo>
                    <a:pt x="156" y="3"/>
                  </a:lnTo>
                  <a:lnTo>
                    <a:pt x="156" y="3"/>
                  </a:lnTo>
                  <a:lnTo>
                    <a:pt x="154" y="8"/>
                  </a:lnTo>
                  <a:lnTo>
                    <a:pt x="152" y="13"/>
                  </a:lnTo>
                  <a:lnTo>
                    <a:pt x="151" y="28"/>
                  </a:lnTo>
                  <a:lnTo>
                    <a:pt x="151" y="28"/>
                  </a:lnTo>
                  <a:lnTo>
                    <a:pt x="152" y="33"/>
                  </a:lnTo>
                  <a:lnTo>
                    <a:pt x="154" y="39"/>
                  </a:lnTo>
                  <a:lnTo>
                    <a:pt x="159" y="52"/>
                  </a:lnTo>
                  <a:lnTo>
                    <a:pt x="161" y="57"/>
                  </a:lnTo>
                  <a:lnTo>
                    <a:pt x="161" y="62"/>
                  </a:lnTo>
                  <a:lnTo>
                    <a:pt x="160" y="65"/>
                  </a:lnTo>
                  <a:lnTo>
                    <a:pt x="156" y="68"/>
                  </a:lnTo>
                  <a:lnTo>
                    <a:pt x="156" y="68"/>
                  </a:lnTo>
                  <a:lnTo>
                    <a:pt x="147" y="70"/>
                  </a:lnTo>
                  <a:lnTo>
                    <a:pt x="142" y="70"/>
                  </a:lnTo>
                  <a:lnTo>
                    <a:pt x="137" y="70"/>
                  </a:lnTo>
                  <a:lnTo>
                    <a:pt x="131" y="68"/>
                  </a:lnTo>
                  <a:lnTo>
                    <a:pt x="131" y="68"/>
                  </a:lnTo>
                  <a:lnTo>
                    <a:pt x="124" y="67"/>
                  </a:lnTo>
                  <a:lnTo>
                    <a:pt x="120" y="67"/>
                  </a:lnTo>
                  <a:lnTo>
                    <a:pt x="117" y="67"/>
                  </a:lnTo>
                  <a:lnTo>
                    <a:pt x="116" y="65"/>
                  </a:lnTo>
                  <a:lnTo>
                    <a:pt x="111" y="58"/>
                  </a:lnTo>
                  <a:lnTo>
                    <a:pt x="111" y="58"/>
                  </a:lnTo>
                  <a:lnTo>
                    <a:pt x="99" y="35"/>
                  </a:lnTo>
                  <a:lnTo>
                    <a:pt x="91" y="24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75" y="5"/>
                  </a:lnTo>
                  <a:lnTo>
                    <a:pt x="72" y="3"/>
                  </a:lnTo>
                  <a:lnTo>
                    <a:pt x="70" y="0"/>
                  </a:lnTo>
                  <a:lnTo>
                    <a:pt x="67" y="0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4" y="7"/>
                  </a:lnTo>
                  <a:lnTo>
                    <a:pt x="62" y="10"/>
                  </a:lnTo>
                  <a:lnTo>
                    <a:pt x="64" y="15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69" y="37"/>
                  </a:lnTo>
                  <a:lnTo>
                    <a:pt x="74" y="44"/>
                  </a:lnTo>
                  <a:lnTo>
                    <a:pt x="82" y="59"/>
                  </a:lnTo>
                  <a:lnTo>
                    <a:pt x="87" y="69"/>
                  </a:lnTo>
                  <a:lnTo>
                    <a:pt x="89" y="72"/>
                  </a:lnTo>
                  <a:lnTo>
                    <a:pt x="87" y="73"/>
                  </a:lnTo>
                  <a:lnTo>
                    <a:pt x="86" y="73"/>
                  </a:lnTo>
                  <a:lnTo>
                    <a:pt x="86" y="73"/>
                  </a:lnTo>
                  <a:lnTo>
                    <a:pt x="80" y="72"/>
                  </a:lnTo>
                  <a:lnTo>
                    <a:pt x="76" y="70"/>
                  </a:lnTo>
                  <a:lnTo>
                    <a:pt x="71" y="68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0" y="53"/>
                  </a:lnTo>
                  <a:lnTo>
                    <a:pt x="51" y="40"/>
                  </a:lnTo>
                  <a:lnTo>
                    <a:pt x="48" y="34"/>
                  </a:lnTo>
                  <a:lnTo>
                    <a:pt x="44" y="30"/>
                  </a:lnTo>
                  <a:lnTo>
                    <a:pt x="40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6" y="33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8" y="43"/>
                  </a:lnTo>
                  <a:lnTo>
                    <a:pt x="30" y="49"/>
                  </a:lnTo>
                  <a:lnTo>
                    <a:pt x="39" y="65"/>
                  </a:lnTo>
                  <a:lnTo>
                    <a:pt x="48" y="79"/>
                  </a:lnTo>
                  <a:lnTo>
                    <a:pt x="51" y="88"/>
                  </a:lnTo>
                  <a:lnTo>
                    <a:pt x="51" y="88"/>
                  </a:lnTo>
                  <a:lnTo>
                    <a:pt x="53" y="93"/>
                  </a:lnTo>
                  <a:lnTo>
                    <a:pt x="55" y="97"/>
                  </a:lnTo>
                  <a:lnTo>
                    <a:pt x="56" y="99"/>
                  </a:lnTo>
                  <a:lnTo>
                    <a:pt x="55" y="100"/>
                  </a:lnTo>
                  <a:lnTo>
                    <a:pt x="51" y="98"/>
                  </a:lnTo>
                  <a:lnTo>
                    <a:pt x="51" y="98"/>
                  </a:lnTo>
                  <a:lnTo>
                    <a:pt x="35" y="85"/>
                  </a:lnTo>
                  <a:lnTo>
                    <a:pt x="21" y="73"/>
                  </a:lnTo>
                  <a:lnTo>
                    <a:pt x="21" y="73"/>
                  </a:lnTo>
                  <a:lnTo>
                    <a:pt x="16" y="68"/>
                  </a:lnTo>
                  <a:lnTo>
                    <a:pt x="13" y="63"/>
                  </a:lnTo>
                  <a:lnTo>
                    <a:pt x="9" y="60"/>
                  </a:lnTo>
                  <a:lnTo>
                    <a:pt x="8" y="62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1" y="70"/>
                  </a:lnTo>
                  <a:lnTo>
                    <a:pt x="0" y="74"/>
                  </a:lnTo>
                  <a:lnTo>
                    <a:pt x="1" y="78"/>
                  </a:lnTo>
                  <a:lnTo>
                    <a:pt x="1" y="78"/>
                  </a:lnTo>
                  <a:lnTo>
                    <a:pt x="9" y="92"/>
                  </a:lnTo>
                  <a:lnTo>
                    <a:pt x="13" y="98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23" y="112"/>
                  </a:lnTo>
                  <a:lnTo>
                    <a:pt x="26" y="118"/>
                  </a:lnTo>
                  <a:lnTo>
                    <a:pt x="26" y="118"/>
                  </a:lnTo>
                  <a:lnTo>
                    <a:pt x="23" y="118"/>
                  </a:lnTo>
                  <a:lnTo>
                    <a:pt x="15" y="117"/>
                  </a:lnTo>
                  <a:lnTo>
                    <a:pt x="10" y="118"/>
                  </a:lnTo>
                  <a:lnTo>
                    <a:pt x="8" y="118"/>
                  </a:lnTo>
                  <a:lnTo>
                    <a:pt x="6" y="120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13" y="130"/>
                  </a:lnTo>
                  <a:lnTo>
                    <a:pt x="23" y="140"/>
                  </a:lnTo>
                  <a:lnTo>
                    <a:pt x="33" y="148"/>
                  </a:lnTo>
                  <a:lnTo>
                    <a:pt x="41" y="153"/>
                  </a:lnTo>
                  <a:lnTo>
                    <a:pt x="41" y="153"/>
                  </a:lnTo>
                  <a:lnTo>
                    <a:pt x="49" y="158"/>
                  </a:lnTo>
                  <a:lnTo>
                    <a:pt x="56" y="165"/>
                  </a:lnTo>
                  <a:lnTo>
                    <a:pt x="64" y="173"/>
                  </a:lnTo>
                  <a:lnTo>
                    <a:pt x="71" y="178"/>
                  </a:lnTo>
                  <a:lnTo>
                    <a:pt x="71" y="178"/>
                  </a:lnTo>
                  <a:lnTo>
                    <a:pt x="116" y="203"/>
                  </a:lnTo>
                  <a:lnTo>
                    <a:pt x="116" y="203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0CB9DF1-CDB2-4841-BB86-432B3BEDF225}"/>
              </a:ext>
            </a:extLst>
          </p:cNvPr>
          <p:cNvGrpSpPr/>
          <p:nvPr/>
        </p:nvGrpSpPr>
        <p:grpSpPr>
          <a:xfrm>
            <a:off x="1315842" y="1017445"/>
            <a:ext cx="1582738" cy="2489200"/>
            <a:chOff x="5000738" y="608012"/>
            <a:chExt cx="1582738" cy="2489200"/>
          </a:xfrm>
        </p:grpSpPr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F19068D6-BB91-4A21-BAFE-0950E0E485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00738" y="608012"/>
              <a:ext cx="1582738" cy="2489200"/>
            </a:xfrm>
            <a:custGeom>
              <a:avLst/>
              <a:gdLst>
                <a:gd name="T0" fmla="*/ 586 w 997"/>
                <a:gd name="T1" fmla="*/ 11 h 1568"/>
                <a:gd name="T2" fmla="*/ 500 w 997"/>
                <a:gd name="T3" fmla="*/ 3 h 1568"/>
                <a:gd name="T4" fmla="*/ 403 w 997"/>
                <a:gd name="T5" fmla="*/ 38 h 1568"/>
                <a:gd name="T6" fmla="*/ 242 w 997"/>
                <a:gd name="T7" fmla="*/ 133 h 1568"/>
                <a:gd name="T8" fmla="*/ 179 w 997"/>
                <a:gd name="T9" fmla="*/ 156 h 1568"/>
                <a:gd name="T10" fmla="*/ 154 w 997"/>
                <a:gd name="T11" fmla="*/ 184 h 1568"/>
                <a:gd name="T12" fmla="*/ 164 w 997"/>
                <a:gd name="T13" fmla="*/ 223 h 1568"/>
                <a:gd name="T14" fmla="*/ 61 w 997"/>
                <a:gd name="T15" fmla="*/ 307 h 1568"/>
                <a:gd name="T16" fmla="*/ 1 w 997"/>
                <a:gd name="T17" fmla="*/ 513 h 1568"/>
                <a:gd name="T18" fmla="*/ 28 w 997"/>
                <a:gd name="T19" fmla="*/ 718 h 1568"/>
                <a:gd name="T20" fmla="*/ 274 w 997"/>
                <a:gd name="T21" fmla="*/ 1158 h 1568"/>
                <a:gd name="T22" fmla="*/ 303 w 997"/>
                <a:gd name="T23" fmla="*/ 1403 h 1568"/>
                <a:gd name="T24" fmla="*/ 308 w 997"/>
                <a:gd name="T25" fmla="*/ 1456 h 1568"/>
                <a:gd name="T26" fmla="*/ 307 w 997"/>
                <a:gd name="T27" fmla="*/ 1539 h 1568"/>
                <a:gd name="T28" fmla="*/ 404 w 997"/>
                <a:gd name="T29" fmla="*/ 1547 h 1568"/>
                <a:gd name="T30" fmla="*/ 476 w 997"/>
                <a:gd name="T31" fmla="*/ 1568 h 1568"/>
                <a:gd name="T32" fmla="*/ 606 w 997"/>
                <a:gd name="T33" fmla="*/ 1551 h 1568"/>
                <a:gd name="T34" fmla="*/ 610 w 997"/>
                <a:gd name="T35" fmla="*/ 1528 h 1568"/>
                <a:gd name="T36" fmla="*/ 588 w 997"/>
                <a:gd name="T37" fmla="*/ 1502 h 1568"/>
                <a:gd name="T38" fmla="*/ 629 w 997"/>
                <a:gd name="T39" fmla="*/ 1494 h 1568"/>
                <a:gd name="T40" fmla="*/ 623 w 997"/>
                <a:gd name="T41" fmla="*/ 1464 h 1568"/>
                <a:gd name="T42" fmla="*/ 539 w 997"/>
                <a:gd name="T43" fmla="*/ 1441 h 1568"/>
                <a:gd name="T44" fmla="*/ 445 w 997"/>
                <a:gd name="T45" fmla="*/ 1387 h 1568"/>
                <a:gd name="T46" fmla="*/ 428 w 997"/>
                <a:gd name="T47" fmla="*/ 1355 h 1568"/>
                <a:gd name="T48" fmla="*/ 390 w 997"/>
                <a:gd name="T49" fmla="*/ 955 h 1568"/>
                <a:gd name="T50" fmla="*/ 395 w 997"/>
                <a:gd name="T51" fmla="*/ 444 h 1568"/>
                <a:gd name="T52" fmla="*/ 414 w 997"/>
                <a:gd name="T53" fmla="*/ 401 h 1568"/>
                <a:gd name="T54" fmla="*/ 505 w 997"/>
                <a:gd name="T55" fmla="*/ 391 h 1568"/>
                <a:gd name="T56" fmla="*/ 517 w 997"/>
                <a:gd name="T57" fmla="*/ 467 h 1568"/>
                <a:gd name="T58" fmla="*/ 540 w 997"/>
                <a:gd name="T59" fmla="*/ 503 h 1568"/>
                <a:gd name="T60" fmla="*/ 561 w 997"/>
                <a:gd name="T61" fmla="*/ 542 h 1568"/>
                <a:gd name="T62" fmla="*/ 575 w 997"/>
                <a:gd name="T63" fmla="*/ 562 h 1568"/>
                <a:gd name="T64" fmla="*/ 640 w 997"/>
                <a:gd name="T65" fmla="*/ 449 h 1568"/>
                <a:gd name="T66" fmla="*/ 707 w 997"/>
                <a:gd name="T67" fmla="*/ 454 h 1568"/>
                <a:gd name="T68" fmla="*/ 733 w 997"/>
                <a:gd name="T69" fmla="*/ 437 h 1568"/>
                <a:gd name="T70" fmla="*/ 794 w 997"/>
                <a:gd name="T71" fmla="*/ 439 h 1568"/>
                <a:gd name="T72" fmla="*/ 841 w 997"/>
                <a:gd name="T73" fmla="*/ 418 h 1568"/>
                <a:gd name="T74" fmla="*/ 879 w 997"/>
                <a:gd name="T75" fmla="*/ 496 h 1568"/>
                <a:gd name="T76" fmla="*/ 900 w 997"/>
                <a:gd name="T77" fmla="*/ 540 h 1568"/>
                <a:gd name="T78" fmla="*/ 933 w 997"/>
                <a:gd name="T79" fmla="*/ 568 h 1568"/>
                <a:gd name="T80" fmla="*/ 953 w 997"/>
                <a:gd name="T81" fmla="*/ 586 h 1568"/>
                <a:gd name="T82" fmla="*/ 984 w 997"/>
                <a:gd name="T83" fmla="*/ 506 h 1568"/>
                <a:gd name="T84" fmla="*/ 977 w 997"/>
                <a:gd name="T85" fmla="*/ 454 h 1568"/>
                <a:gd name="T86" fmla="*/ 957 w 997"/>
                <a:gd name="T87" fmla="*/ 413 h 1568"/>
                <a:gd name="T88" fmla="*/ 985 w 997"/>
                <a:gd name="T89" fmla="*/ 320 h 1568"/>
                <a:gd name="T90" fmla="*/ 990 w 997"/>
                <a:gd name="T91" fmla="*/ 227 h 1568"/>
                <a:gd name="T92" fmla="*/ 948 w 997"/>
                <a:gd name="T93" fmla="*/ 150 h 1568"/>
                <a:gd name="T94" fmla="*/ 943 w 997"/>
                <a:gd name="T95" fmla="*/ 114 h 1568"/>
                <a:gd name="T96" fmla="*/ 906 w 997"/>
                <a:gd name="T97" fmla="*/ 83 h 1568"/>
                <a:gd name="T98" fmla="*/ 889 w 997"/>
                <a:gd name="T99" fmla="*/ 83 h 1568"/>
                <a:gd name="T100" fmla="*/ 876 w 997"/>
                <a:gd name="T101" fmla="*/ 90 h 1568"/>
                <a:gd name="T102" fmla="*/ 850 w 997"/>
                <a:gd name="T103" fmla="*/ 88 h 1568"/>
                <a:gd name="T104" fmla="*/ 830 w 997"/>
                <a:gd name="T105" fmla="*/ 82 h 1568"/>
                <a:gd name="T106" fmla="*/ 753 w 997"/>
                <a:gd name="T107" fmla="*/ 91 h 1568"/>
                <a:gd name="T108" fmla="*/ 557 w 997"/>
                <a:gd name="T109" fmla="*/ 386 h 1568"/>
                <a:gd name="T110" fmla="*/ 539 w 997"/>
                <a:gd name="T111" fmla="*/ 483 h 1568"/>
                <a:gd name="T112" fmla="*/ 532 w 997"/>
                <a:gd name="T113" fmla="*/ 444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97" h="1568">
                  <a:moveTo>
                    <a:pt x="702" y="78"/>
                  </a:moveTo>
                  <a:lnTo>
                    <a:pt x="712" y="44"/>
                  </a:lnTo>
                  <a:lnTo>
                    <a:pt x="654" y="20"/>
                  </a:lnTo>
                  <a:lnTo>
                    <a:pt x="654" y="20"/>
                  </a:lnTo>
                  <a:lnTo>
                    <a:pt x="616" y="15"/>
                  </a:lnTo>
                  <a:lnTo>
                    <a:pt x="616" y="15"/>
                  </a:lnTo>
                  <a:lnTo>
                    <a:pt x="586" y="11"/>
                  </a:lnTo>
                  <a:lnTo>
                    <a:pt x="563" y="7"/>
                  </a:lnTo>
                  <a:lnTo>
                    <a:pt x="539" y="1"/>
                  </a:lnTo>
                  <a:lnTo>
                    <a:pt x="539" y="1"/>
                  </a:lnTo>
                  <a:lnTo>
                    <a:pt x="533" y="0"/>
                  </a:lnTo>
                  <a:lnTo>
                    <a:pt x="527" y="0"/>
                  </a:lnTo>
                  <a:lnTo>
                    <a:pt x="514" y="1"/>
                  </a:lnTo>
                  <a:lnTo>
                    <a:pt x="500" y="3"/>
                  </a:lnTo>
                  <a:lnTo>
                    <a:pt x="487" y="7"/>
                  </a:lnTo>
                  <a:lnTo>
                    <a:pt x="462" y="18"/>
                  </a:lnTo>
                  <a:lnTo>
                    <a:pt x="450" y="21"/>
                  </a:lnTo>
                  <a:lnTo>
                    <a:pt x="438" y="25"/>
                  </a:lnTo>
                  <a:lnTo>
                    <a:pt x="438" y="25"/>
                  </a:lnTo>
                  <a:lnTo>
                    <a:pt x="423" y="30"/>
                  </a:lnTo>
                  <a:lnTo>
                    <a:pt x="403" y="38"/>
                  </a:lnTo>
                  <a:lnTo>
                    <a:pt x="379" y="50"/>
                  </a:lnTo>
                  <a:lnTo>
                    <a:pt x="353" y="64"/>
                  </a:lnTo>
                  <a:lnTo>
                    <a:pt x="302" y="92"/>
                  </a:lnTo>
                  <a:lnTo>
                    <a:pt x="280" y="106"/>
                  </a:lnTo>
                  <a:lnTo>
                    <a:pt x="265" y="117"/>
                  </a:lnTo>
                  <a:lnTo>
                    <a:pt x="265" y="117"/>
                  </a:lnTo>
                  <a:lnTo>
                    <a:pt x="242" y="133"/>
                  </a:lnTo>
                  <a:lnTo>
                    <a:pt x="223" y="144"/>
                  </a:lnTo>
                  <a:lnTo>
                    <a:pt x="214" y="148"/>
                  </a:lnTo>
                  <a:lnTo>
                    <a:pt x="206" y="151"/>
                  </a:lnTo>
                  <a:lnTo>
                    <a:pt x="197" y="154"/>
                  </a:lnTo>
                  <a:lnTo>
                    <a:pt x="188" y="155"/>
                  </a:lnTo>
                  <a:lnTo>
                    <a:pt x="188" y="155"/>
                  </a:lnTo>
                  <a:lnTo>
                    <a:pt x="179" y="156"/>
                  </a:lnTo>
                  <a:lnTo>
                    <a:pt x="173" y="159"/>
                  </a:lnTo>
                  <a:lnTo>
                    <a:pt x="169" y="161"/>
                  </a:lnTo>
                  <a:lnTo>
                    <a:pt x="165" y="164"/>
                  </a:lnTo>
                  <a:lnTo>
                    <a:pt x="163" y="167"/>
                  </a:lnTo>
                  <a:lnTo>
                    <a:pt x="160" y="172"/>
                  </a:lnTo>
                  <a:lnTo>
                    <a:pt x="154" y="184"/>
                  </a:lnTo>
                  <a:lnTo>
                    <a:pt x="154" y="184"/>
                  </a:lnTo>
                  <a:lnTo>
                    <a:pt x="152" y="191"/>
                  </a:lnTo>
                  <a:lnTo>
                    <a:pt x="152" y="198"/>
                  </a:lnTo>
                  <a:lnTo>
                    <a:pt x="153" y="204"/>
                  </a:lnTo>
                  <a:lnTo>
                    <a:pt x="155" y="210"/>
                  </a:lnTo>
                  <a:lnTo>
                    <a:pt x="161" y="219"/>
                  </a:lnTo>
                  <a:lnTo>
                    <a:pt x="164" y="223"/>
                  </a:lnTo>
                  <a:lnTo>
                    <a:pt x="164" y="223"/>
                  </a:lnTo>
                  <a:lnTo>
                    <a:pt x="130" y="245"/>
                  </a:lnTo>
                  <a:lnTo>
                    <a:pt x="102" y="263"/>
                  </a:lnTo>
                  <a:lnTo>
                    <a:pt x="82" y="276"/>
                  </a:lnTo>
                  <a:lnTo>
                    <a:pt x="82" y="276"/>
                  </a:lnTo>
                  <a:lnTo>
                    <a:pt x="78" y="279"/>
                  </a:lnTo>
                  <a:lnTo>
                    <a:pt x="74" y="285"/>
                  </a:lnTo>
                  <a:lnTo>
                    <a:pt x="61" y="307"/>
                  </a:lnTo>
                  <a:lnTo>
                    <a:pt x="48" y="337"/>
                  </a:lnTo>
                  <a:lnTo>
                    <a:pt x="35" y="372"/>
                  </a:lnTo>
                  <a:lnTo>
                    <a:pt x="22" y="413"/>
                  </a:lnTo>
                  <a:lnTo>
                    <a:pt x="11" y="454"/>
                  </a:lnTo>
                  <a:lnTo>
                    <a:pt x="7" y="474"/>
                  </a:lnTo>
                  <a:lnTo>
                    <a:pt x="4" y="493"/>
                  </a:lnTo>
                  <a:lnTo>
                    <a:pt x="1" y="513"/>
                  </a:lnTo>
                  <a:lnTo>
                    <a:pt x="0" y="531"/>
                  </a:lnTo>
                  <a:lnTo>
                    <a:pt x="0" y="531"/>
                  </a:lnTo>
                  <a:lnTo>
                    <a:pt x="1" y="551"/>
                  </a:lnTo>
                  <a:lnTo>
                    <a:pt x="4" y="577"/>
                  </a:lnTo>
                  <a:lnTo>
                    <a:pt x="9" y="608"/>
                  </a:lnTo>
                  <a:lnTo>
                    <a:pt x="13" y="642"/>
                  </a:lnTo>
                  <a:lnTo>
                    <a:pt x="28" y="718"/>
                  </a:lnTo>
                  <a:lnTo>
                    <a:pt x="46" y="796"/>
                  </a:lnTo>
                  <a:lnTo>
                    <a:pt x="63" y="872"/>
                  </a:lnTo>
                  <a:lnTo>
                    <a:pt x="77" y="934"/>
                  </a:lnTo>
                  <a:lnTo>
                    <a:pt x="92" y="993"/>
                  </a:lnTo>
                  <a:lnTo>
                    <a:pt x="247" y="998"/>
                  </a:lnTo>
                  <a:lnTo>
                    <a:pt x="247" y="998"/>
                  </a:lnTo>
                  <a:lnTo>
                    <a:pt x="274" y="1158"/>
                  </a:lnTo>
                  <a:lnTo>
                    <a:pt x="294" y="1270"/>
                  </a:lnTo>
                  <a:lnTo>
                    <a:pt x="303" y="1326"/>
                  </a:lnTo>
                  <a:lnTo>
                    <a:pt x="303" y="1326"/>
                  </a:lnTo>
                  <a:lnTo>
                    <a:pt x="304" y="1332"/>
                  </a:lnTo>
                  <a:lnTo>
                    <a:pt x="304" y="1340"/>
                  </a:lnTo>
                  <a:lnTo>
                    <a:pt x="304" y="1364"/>
                  </a:lnTo>
                  <a:lnTo>
                    <a:pt x="303" y="1403"/>
                  </a:lnTo>
                  <a:lnTo>
                    <a:pt x="303" y="1403"/>
                  </a:lnTo>
                  <a:lnTo>
                    <a:pt x="304" y="1412"/>
                  </a:lnTo>
                  <a:lnTo>
                    <a:pt x="308" y="1427"/>
                  </a:lnTo>
                  <a:lnTo>
                    <a:pt x="309" y="1444"/>
                  </a:lnTo>
                  <a:lnTo>
                    <a:pt x="309" y="1450"/>
                  </a:lnTo>
                  <a:lnTo>
                    <a:pt x="308" y="1456"/>
                  </a:lnTo>
                  <a:lnTo>
                    <a:pt x="308" y="1456"/>
                  </a:lnTo>
                  <a:lnTo>
                    <a:pt x="304" y="1469"/>
                  </a:lnTo>
                  <a:lnTo>
                    <a:pt x="302" y="1488"/>
                  </a:lnTo>
                  <a:lnTo>
                    <a:pt x="298" y="1528"/>
                  </a:lnTo>
                  <a:lnTo>
                    <a:pt x="298" y="1528"/>
                  </a:lnTo>
                  <a:lnTo>
                    <a:pt x="300" y="1532"/>
                  </a:lnTo>
                  <a:lnTo>
                    <a:pt x="302" y="1535"/>
                  </a:lnTo>
                  <a:lnTo>
                    <a:pt x="307" y="1539"/>
                  </a:lnTo>
                  <a:lnTo>
                    <a:pt x="313" y="1541"/>
                  </a:lnTo>
                  <a:lnTo>
                    <a:pt x="328" y="1545"/>
                  </a:lnTo>
                  <a:lnTo>
                    <a:pt x="348" y="1546"/>
                  </a:lnTo>
                  <a:lnTo>
                    <a:pt x="366" y="1547"/>
                  </a:lnTo>
                  <a:lnTo>
                    <a:pt x="384" y="1547"/>
                  </a:lnTo>
                  <a:lnTo>
                    <a:pt x="404" y="1547"/>
                  </a:lnTo>
                  <a:lnTo>
                    <a:pt x="404" y="1547"/>
                  </a:lnTo>
                  <a:lnTo>
                    <a:pt x="409" y="1549"/>
                  </a:lnTo>
                  <a:lnTo>
                    <a:pt x="416" y="1550"/>
                  </a:lnTo>
                  <a:lnTo>
                    <a:pt x="434" y="1556"/>
                  </a:lnTo>
                  <a:lnTo>
                    <a:pt x="452" y="1562"/>
                  </a:lnTo>
                  <a:lnTo>
                    <a:pt x="467" y="1567"/>
                  </a:lnTo>
                  <a:lnTo>
                    <a:pt x="467" y="1567"/>
                  </a:lnTo>
                  <a:lnTo>
                    <a:pt x="476" y="1568"/>
                  </a:lnTo>
                  <a:lnTo>
                    <a:pt x="492" y="1568"/>
                  </a:lnTo>
                  <a:lnTo>
                    <a:pt x="512" y="1567"/>
                  </a:lnTo>
                  <a:lnTo>
                    <a:pt x="537" y="1565"/>
                  </a:lnTo>
                  <a:lnTo>
                    <a:pt x="559" y="1563"/>
                  </a:lnTo>
                  <a:lnTo>
                    <a:pt x="581" y="1559"/>
                  </a:lnTo>
                  <a:lnTo>
                    <a:pt x="599" y="1553"/>
                  </a:lnTo>
                  <a:lnTo>
                    <a:pt x="606" y="1551"/>
                  </a:lnTo>
                  <a:lnTo>
                    <a:pt x="611" y="1547"/>
                  </a:lnTo>
                  <a:lnTo>
                    <a:pt x="611" y="1547"/>
                  </a:lnTo>
                  <a:lnTo>
                    <a:pt x="613" y="1544"/>
                  </a:lnTo>
                  <a:lnTo>
                    <a:pt x="615" y="1540"/>
                  </a:lnTo>
                  <a:lnTo>
                    <a:pt x="615" y="1535"/>
                  </a:lnTo>
                  <a:lnTo>
                    <a:pt x="613" y="1532"/>
                  </a:lnTo>
                  <a:lnTo>
                    <a:pt x="610" y="1528"/>
                  </a:lnTo>
                  <a:lnTo>
                    <a:pt x="606" y="1523"/>
                  </a:lnTo>
                  <a:lnTo>
                    <a:pt x="597" y="1516"/>
                  </a:lnTo>
                  <a:lnTo>
                    <a:pt x="587" y="1509"/>
                  </a:lnTo>
                  <a:lnTo>
                    <a:pt x="577" y="1504"/>
                  </a:lnTo>
                  <a:lnTo>
                    <a:pt x="568" y="1499"/>
                  </a:lnTo>
                  <a:lnTo>
                    <a:pt x="568" y="1499"/>
                  </a:lnTo>
                  <a:lnTo>
                    <a:pt x="588" y="1502"/>
                  </a:lnTo>
                  <a:lnTo>
                    <a:pt x="616" y="1504"/>
                  </a:lnTo>
                  <a:lnTo>
                    <a:pt x="616" y="1504"/>
                  </a:lnTo>
                  <a:lnTo>
                    <a:pt x="618" y="1504"/>
                  </a:lnTo>
                  <a:lnTo>
                    <a:pt x="622" y="1503"/>
                  </a:lnTo>
                  <a:lnTo>
                    <a:pt x="624" y="1502"/>
                  </a:lnTo>
                  <a:lnTo>
                    <a:pt x="627" y="1498"/>
                  </a:lnTo>
                  <a:lnTo>
                    <a:pt x="629" y="1494"/>
                  </a:lnTo>
                  <a:lnTo>
                    <a:pt x="630" y="1489"/>
                  </a:lnTo>
                  <a:lnTo>
                    <a:pt x="630" y="1482"/>
                  </a:lnTo>
                  <a:lnTo>
                    <a:pt x="630" y="1475"/>
                  </a:lnTo>
                  <a:lnTo>
                    <a:pt x="630" y="1475"/>
                  </a:lnTo>
                  <a:lnTo>
                    <a:pt x="629" y="1471"/>
                  </a:lnTo>
                  <a:lnTo>
                    <a:pt x="627" y="1468"/>
                  </a:lnTo>
                  <a:lnTo>
                    <a:pt x="623" y="1464"/>
                  </a:lnTo>
                  <a:lnTo>
                    <a:pt x="618" y="1462"/>
                  </a:lnTo>
                  <a:lnTo>
                    <a:pt x="605" y="1458"/>
                  </a:lnTo>
                  <a:lnTo>
                    <a:pt x="591" y="1455"/>
                  </a:lnTo>
                  <a:lnTo>
                    <a:pt x="561" y="1449"/>
                  </a:lnTo>
                  <a:lnTo>
                    <a:pt x="547" y="1446"/>
                  </a:lnTo>
                  <a:lnTo>
                    <a:pt x="543" y="1444"/>
                  </a:lnTo>
                  <a:lnTo>
                    <a:pt x="539" y="1441"/>
                  </a:lnTo>
                  <a:lnTo>
                    <a:pt x="539" y="1441"/>
                  </a:lnTo>
                  <a:lnTo>
                    <a:pt x="521" y="1430"/>
                  </a:lnTo>
                  <a:lnTo>
                    <a:pt x="498" y="1418"/>
                  </a:lnTo>
                  <a:lnTo>
                    <a:pt x="474" y="1405"/>
                  </a:lnTo>
                  <a:lnTo>
                    <a:pt x="452" y="1393"/>
                  </a:lnTo>
                  <a:lnTo>
                    <a:pt x="452" y="1393"/>
                  </a:lnTo>
                  <a:lnTo>
                    <a:pt x="445" y="1387"/>
                  </a:lnTo>
                  <a:lnTo>
                    <a:pt x="440" y="1382"/>
                  </a:lnTo>
                  <a:lnTo>
                    <a:pt x="437" y="1376"/>
                  </a:lnTo>
                  <a:lnTo>
                    <a:pt x="436" y="1371"/>
                  </a:lnTo>
                  <a:lnTo>
                    <a:pt x="433" y="1363"/>
                  </a:lnTo>
                  <a:lnTo>
                    <a:pt x="431" y="1359"/>
                  </a:lnTo>
                  <a:lnTo>
                    <a:pt x="428" y="1355"/>
                  </a:lnTo>
                  <a:lnTo>
                    <a:pt x="428" y="1355"/>
                  </a:lnTo>
                  <a:lnTo>
                    <a:pt x="425" y="1347"/>
                  </a:lnTo>
                  <a:lnTo>
                    <a:pt x="421" y="1334"/>
                  </a:lnTo>
                  <a:lnTo>
                    <a:pt x="413" y="1297"/>
                  </a:lnTo>
                  <a:lnTo>
                    <a:pt x="408" y="1258"/>
                  </a:lnTo>
                  <a:lnTo>
                    <a:pt x="404" y="1229"/>
                  </a:lnTo>
                  <a:lnTo>
                    <a:pt x="404" y="1229"/>
                  </a:lnTo>
                  <a:lnTo>
                    <a:pt x="390" y="955"/>
                  </a:lnTo>
                  <a:lnTo>
                    <a:pt x="467" y="940"/>
                  </a:lnTo>
                  <a:lnTo>
                    <a:pt x="467" y="940"/>
                  </a:lnTo>
                  <a:lnTo>
                    <a:pt x="429" y="696"/>
                  </a:lnTo>
                  <a:lnTo>
                    <a:pt x="404" y="526"/>
                  </a:lnTo>
                  <a:lnTo>
                    <a:pt x="397" y="468"/>
                  </a:lnTo>
                  <a:lnTo>
                    <a:pt x="395" y="451"/>
                  </a:lnTo>
                  <a:lnTo>
                    <a:pt x="395" y="444"/>
                  </a:lnTo>
                  <a:lnTo>
                    <a:pt x="395" y="444"/>
                  </a:lnTo>
                  <a:lnTo>
                    <a:pt x="398" y="433"/>
                  </a:lnTo>
                  <a:lnTo>
                    <a:pt x="403" y="419"/>
                  </a:lnTo>
                  <a:lnTo>
                    <a:pt x="408" y="407"/>
                  </a:lnTo>
                  <a:lnTo>
                    <a:pt x="411" y="403"/>
                  </a:lnTo>
                  <a:lnTo>
                    <a:pt x="414" y="401"/>
                  </a:lnTo>
                  <a:lnTo>
                    <a:pt x="414" y="401"/>
                  </a:lnTo>
                  <a:lnTo>
                    <a:pt x="432" y="400"/>
                  </a:lnTo>
                  <a:lnTo>
                    <a:pt x="463" y="397"/>
                  </a:lnTo>
                  <a:lnTo>
                    <a:pt x="492" y="395"/>
                  </a:lnTo>
                  <a:lnTo>
                    <a:pt x="502" y="392"/>
                  </a:lnTo>
                  <a:lnTo>
                    <a:pt x="504" y="392"/>
                  </a:lnTo>
                  <a:lnTo>
                    <a:pt x="505" y="391"/>
                  </a:lnTo>
                  <a:lnTo>
                    <a:pt x="505" y="391"/>
                  </a:lnTo>
                  <a:lnTo>
                    <a:pt x="508" y="390"/>
                  </a:lnTo>
                  <a:lnTo>
                    <a:pt x="514" y="389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6" y="419"/>
                  </a:lnTo>
                  <a:lnTo>
                    <a:pt x="520" y="453"/>
                  </a:lnTo>
                  <a:lnTo>
                    <a:pt x="517" y="467"/>
                  </a:lnTo>
                  <a:lnTo>
                    <a:pt x="516" y="479"/>
                  </a:lnTo>
                  <a:lnTo>
                    <a:pt x="517" y="487"/>
                  </a:lnTo>
                  <a:lnTo>
                    <a:pt x="518" y="491"/>
                  </a:lnTo>
                  <a:lnTo>
                    <a:pt x="520" y="492"/>
                  </a:lnTo>
                  <a:lnTo>
                    <a:pt x="520" y="492"/>
                  </a:lnTo>
                  <a:lnTo>
                    <a:pt x="531" y="498"/>
                  </a:lnTo>
                  <a:lnTo>
                    <a:pt x="540" y="503"/>
                  </a:lnTo>
                  <a:lnTo>
                    <a:pt x="549" y="507"/>
                  </a:lnTo>
                  <a:lnTo>
                    <a:pt x="558" y="415"/>
                  </a:lnTo>
                  <a:lnTo>
                    <a:pt x="558" y="415"/>
                  </a:lnTo>
                  <a:lnTo>
                    <a:pt x="558" y="439"/>
                  </a:lnTo>
                  <a:lnTo>
                    <a:pt x="558" y="490"/>
                  </a:lnTo>
                  <a:lnTo>
                    <a:pt x="559" y="518"/>
                  </a:lnTo>
                  <a:lnTo>
                    <a:pt x="561" y="542"/>
                  </a:lnTo>
                  <a:lnTo>
                    <a:pt x="564" y="559"/>
                  </a:lnTo>
                  <a:lnTo>
                    <a:pt x="565" y="563"/>
                  </a:lnTo>
                  <a:lnTo>
                    <a:pt x="567" y="565"/>
                  </a:lnTo>
                  <a:lnTo>
                    <a:pt x="568" y="565"/>
                  </a:lnTo>
                  <a:lnTo>
                    <a:pt x="568" y="565"/>
                  </a:lnTo>
                  <a:lnTo>
                    <a:pt x="573" y="563"/>
                  </a:lnTo>
                  <a:lnTo>
                    <a:pt x="575" y="562"/>
                  </a:lnTo>
                  <a:lnTo>
                    <a:pt x="577" y="560"/>
                  </a:lnTo>
                  <a:lnTo>
                    <a:pt x="580" y="557"/>
                  </a:lnTo>
                  <a:lnTo>
                    <a:pt x="582" y="553"/>
                  </a:lnTo>
                  <a:lnTo>
                    <a:pt x="582" y="550"/>
                  </a:lnTo>
                  <a:lnTo>
                    <a:pt x="574" y="386"/>
                  </a:lnTo>
                  <a:lnTo>
                    <a:pt x="577" y="386"/>
                  </a:lnTo>
                  <a:lnTo>
                    <a:pt x="640" y="449"/>
                  </a:lnTo>
                  <a:lnTo>
                    <a:pt x="640" y="449"/>
                  </a:lnTo>
                  <a:lnTo>
                    <a:pt x="644" y="451"/>
                  </a:lnTo>
                  <a:lnTo>
                    <a:pt x="648" y="454"/>
                  </a:lnTo>
                  <a:lnTo>
                    <a:pt x="656" y="455"/>
                  </a:lnTo>
                  <a:lnTo>
                    <a:pt x="664" y="455"/>
                  </a:lnTo>
                  <a:lnTo>
                    <a:pt x="683" y="455"/>
                  </a:lnTo>
                  <a:lnTo>
                    <a:pt x="707" y="454"/>
                  </a:lnTo>
                  <a:lnTo>
                    <a:pt x="707" y="454"/>
                  </a:lnTo>
                  <a:lnTo>
                    <a:pt x="713" y="453"/>
                  </a:lnTo>
                  <a:lnTo>
                    <a:pt x="718" y="451"/>
                  </a:lnTo>
                  <a:lnTo>
                    <a:pt x="723" y="450"/>
                  </a:lnTo>
                  <a:lnTo>
                    <a:pt x="725" y="448"/>
                  </a:lnTo>
                  <a:lnTo>
                    <a:pt x="730" y="443"/>
                  </a:lnTo>
                  <a:lnTo>
                    <a:pt x="733" y="437"/>
                  </a:lnTo>
                  <a:lnTo>
                    <a:pt x="733" y="431"/>
                  </a:lnTo>
                  <a:lnTo>
                    <a:pt x="733" y="425"/>
                  </a:lnTo>
                  <a:lnTo>
                    <a:pt x="731" y="420"/>
                  </a:lnTo>
                  <a:lnTo>
                    <a:pt x="760" y="444"/>
                  </a:lnTo>
                  <a:lnTo>
                    <a:pt x="760" y="444"/>
                  </a:lnTo>
                  <a:lnTo>
                    <a:pt x="777" y="443"/>
                  </a:lnTo>
                  <a:lnTo>
                    <a:pt x="794" y="439"/>
                  </a:lnTo>
                  <a:lnTo>
                    <a:pt x="813" y="434"/>
                  </a:lnTo>
                  <a:lnTo>
                    <a:pt x="813" y="434"/>
                  </a:lnTo>
                  <a:lnTo>
                    <a:pt x="822" y="431"/>
                  </a:lnTo>
                  <a:lnTo>
                    <a:pt x="829" y="428"/>
                  </a:lnTo>
                  <a:lnTo>
                    <a:pt x="834" y="425"/>
                  </a:lnTo>
                  <a:lnTo>
                    <a:pt x="837" y="421"/>
                  </a:lnTo>
                  <a:lnTo>
                    <a:pt x="841" y="418"/>
                  </a:lnTo>
                  <a:lnTo>
                    <a:pt x="842" y="415"/>
                  </a:lnTo>
                  <a:lnTo>
                    <a:pt x="842" y="415"/>
                  </a:lnTo>
                  <a:lnTo>
                    <a:pt x="855" y="443"/>
                  </a:lnTo>
                  <a:lnTo>
                    <a:pt x="867" y="467"/>
                  </a:lnTo>
                  <a:lnTo>
                    <a:pt x="876" y="487"/>
                  </a:lnTo>
                  <a:lnTo>
                    <a:pt x="876" y="487"/>
                  </a:lnTo>
                  <a:lnTo>
                    <a:pt x="879" y="496"/>
                  </a:lnTo>
                  <a:lnTo>
                    <a:pt x="883" y="503"/>
                  </a:lnTo>
                  <a:lnTo>
                    <a:pt x="891" y="516"/>
                  </a:lnTo>
                  <a:lnTo>
                    <a:pt x="897" y="526"/>
                  </a:lnTo>
                  <a:lnTo>
                    <a:pt x="899" y="531"/>
                  </a:lnTo>
                  <a:lnTo>
                    <a:pt x="900" y="536"/>
                  </a:lnTo>
                  <a:lnTo>
                    <a:pt x="900" y="536"/>
                  </a:lnTo>
                  <a:lnTo>
                    <a:pt x="900" y="540"/>
                  </a:lnTo>
                  <a:lnTo>
                    <a:pt x="901" y="544"/>
                  </a:lnTo>
                  <a:lnTo>
                    <a:pt x="905" y="551"/>
                  </a:lnTo>
                  <a:lnTo>
                    <a:pt x="909" y="560"/>
                  </a:lnTo>
                  <a:lnTo>
                    <a:pt x="924" y="526"/>
                  </a:lnTo>
                  <a:lnTo>
                    <a:pt x="924" y="526"/>
                  </a:lnTo>
                  <a:lnTo>
                    <a:pt x="930" y="549"/>
                  </a:lnTo>
                  <a:lnTo>
                    <a:pt x="933" y="568"/>
                  </a:lnTo>
                  <a:lnTo>
                    <a:pt x="938" y="584"/>
                  </a:lnTo>
                  <a:lnTo>
                    <a:pt x="938" y="584"/>
                  </a:lnTo>
                  <a:lnTo>
                    <a:pt x="943" y="595"/>
                  </a:lnTo>
                  <a:lnTo>
                    <a:pt x="948" y="603"/>
                  </a:lnTo>
                  <a:lnTo>
                    <a:pt x="953" y="613"/>
                  </a:lnTo>
                  <a:lnTo>
                    <a:pt x="953" y="613"/>
                  </a:lnTo>
                  <a:lnTo>
                    <a:pt x="953" y="586"/>
                  </a:lnTo>
                  <a:lnTo>
                    <a:pt x="951" y="567"/>
                  </a:lnTo>
                  <a:lnTo>
                    <a:pt x="953" y="555"/>
                  </a:lnTo>
                  <a:lnTo>
                    <a:pt x="953" y="555"/>
                  </a:lnTo>
                  <a:lnTo>
                    <a:pt x="972" y="487"/>
                  </a:lnTo>
                  <a:lnTo>
                    <a:pt x="982" y="512"/>
                  </a:lnTo>
                  <a:lnTo>
                    <a:pt x="982" y="512"/>
                  </a:lnTo>
                  <a:lnTo>
                    <a:pt x="984" y="506"/>
                  </a:lnTo>
                  <a:lnTo>
                    <a:pt x="985" y="498"/>
                  </a:lnTo>
                  <a:lnTo>
                    <a:pt x="988" y="489"/>
                  </a:lnTo>
                  <a:lnTo>
                    <a:pt x="986" y="479"/>
                  </a:lnTo>
                  <a:lnTo>
                    <a:pt x="985" y="469"/>
                  </a:lnTo>
                  <a:lnTo>
                    <a:pt x="983" y="463"/>
                  </a:lnTo>
                  <a:lnTo>
                    <a:pt x="980" y="459"/>
                  </a:lnTo>
                  <a:lnTo>
                    <a:pt x="977" y="454"/>
                  </a:lnTo>
                  <a:lnTo>
                    <a:pt x="972" y="449"/>
                  </a:lnTo>
                  <a:lnTo>
                    <a:pt x="972" y="449"/>
                  </a:lnTo>
                  <a:lnTo>
                    <a:pt x="967" y="444"/>
                  </a:lnTo>
                  <a:lnTo>
                    <a:pt x="963" y="438"/>
                  </a:lnTo>
                  <a:lnTo>
                    <a:pt x="961" y="432"/>
                  </a:lnTo>
                  <a:lnTo>
                    <a:pt x="959" y="426"/>
                  </a:lnTo>
                  <a:lnTo>
                    <a:pt x="957" y="413"/>
                  </a:lnTo>
                  <a:lnTo>
                    <a:pt x="959" y="398"/>
                  </a:lnTo>
                  <a:lnTo>
                    <a:pt x="961" y="384"/>
                  </a:lnTo>
                  <a:lnTo>
                    <a:pt x="965" y="372"/>
                  </a:lnTo>
                  <a:lnTo>
                    <a:pt x="972" y="353"/>
                  </a:lnTo>
                  <a:lnTo>
                    <a:pt x="972" y="353"/>
                  </a:lnTo>
                  <a:lnTo>
                    <a:pt x="978" y="338"/>
                  </a:lnTo>
                  <a:lnTo>
                    <a:pt x="985" y="320"/>
                  </a:lnTo>
                  <a:lnTo>
                    <a:pt x="991" y="301"/>
                  </a:lnTo>
                  <a:lnTo>
                    <a:pt x="996" y="280"/>
                  </a:lnTo>
                  <a:lnTo>
                    <a:pt x="996" y="280"/>
                  </a:lnTo>
                  <a:lnTo>
                    <a:pt x="997" y="268"/>
                  </a:lnTo>
                  <a:lnTo>
                    <a:pt x="996" y="255"/>
                  </a:lnTo>
                  <a:lnTo>
                    <a:pt x="994" y="242"/>
                  </a:lnTo>
                  <a:lnTo>
                    <a:pt x="990" y="227"/>
                  </a:lnTo>
                  <a:lnTo>
                    <a:pt x="982" y="202"/>
                  </a:lnTo>
                  <a:lnTo>
                    <a:pt x="977" y="184"/>
                  </a:lnTo>
                  <a:lnTo>
                    <a:pt x="977" y="184"/>
                  </a:lnTo>
                  <a:lnTo>
                    <a:pt x="974" y="173"/>
                  </a:lnTo>
                  <a:lnTo>
                    <a:pt x="971" y="166"/>
                  </a:lnTo>
                  <a:lnTo>
                    <a:pt x="967" y="160"/>
                  </a:lnTo>
                  <a:lnTo>
                    <a:pt x="948" y="150"/>
                  </a:lnTo>
                  <a:lnTo>
                    <a:pt x="943" y="136"/>
                  </a:lnTo>
                  <a:lnTo>
                    <a:pt x="943" y="136"/>
                  </a:lnTo>
                  <a:lnTo>
                    <a:pt x="943" y="129"/>
                  </a:lnTo>
                  <a:lnTo>
                    <a:pt x="942" y="123"/>
                  </a:lnTo>
                  <a:lnTo>
                    <a:pt x="943" y="117"/>
                  </a:lnTo>
                  <a:lnTo>
                    <a:pt x="943" y="117"/>
                  </a:lnTo>
                  <a:lnTo>
                    <a:pt x="943" y="114"/>
                  </a:lnTo>
                  <a:lnTo>
                    <a:pt x="941" y="113"/>
                  </a:lnTo>
                  <a:lnTo>
                    <a:pt x="933" y="112"/>
                  </a:lnTo>
                  <a:lnTo>
                    <a:pt x="924" y="112"/>
                  </a:lnTo>
                  <a:lnTo>
                    <a:pt x="909" y="88"/>
                  </a:lnTo>
                  <a:lnTo>
                    <a:pt x="909" y="88"/>
                  </a:lnTo>
                  <a:lnTo>
                    <a:pt x="908" y="86"/>
                  </a:lnTo>
                  <a:lnTo>
                    <a:pt x="906" y="83"/>
                  </a:lnTo>
                  <a:lnTo>
                    <a:pt x="901" y="79"/>
                  </a:lnTo>
                  <a:lnTo>
                    <a:pt x="899" y="78"/>
                  </a:lnTo>
                  <a:lnTo>
                    <a:pt x="895" y="78"/>
                  </a:lnTo>
                  <a:lnTo>
                    <a:pt x="895" y="78"/>
                  </a:lnTo>
                  <a:lnTo>
                    <a:pt x="893" y="79"/>
                  </a:lnTo>
                  <a:lnTo>
                    <a:pt x="890" y="80"/>
                  </a:lnTo>
                  <a:lnTo>
                    <a:pt x="889" y="83"/>
                  </a:lnTo>
                  <a:lnTo>
                    <a:pt x="889" y="85"/>
                  </a:lnTo>
                  <a:lnTo>
                    <a:pt x="890" y="90"/>
                  </a:lnTo>
                  <a:lnTo>
                    <a:pt x="890" y="92"/>
                  </a:lnTo>
                  <a:lnTo>
                    <a:pt x="880" y="92"/>
                  </a:lnTo>
                  <a:lnTo>
                    <a:pt x="880" y="92"/>
                  </a:lnTo>
                  <a:lnTo>
                    <a:pt x="877" y="91"/>
                  </a:lnTo>
                  <a:lnTo>
                    <a:pt x="876" y="90"/>
                  </a:lnTo>
                  <a:lnTo>
                    <a:pt x="873" y="88"/>
                  </a:lnTo>
                  <a:lnTo>
                    <a:pt x="870" y="88"/>
                  </a:lnTo>
                  <a:lnTo>
                    <a:pt x="870" y="88"/>
                  </a:lnTo>
                  <a:lnTo>
                    <a:pt x="856" y="92"/>
                  </a:lnTo>
                  <a:lnTo>
                    <a:pt x="856" y="92"/>
                  </a:lnTo>
                  <a:lnTo>
                    <a:pt x="854" y="91"/>
                  </a:lnTo>
                  <a:lnTo>
                    <a:pt x="850" y="88"/>
                  </a:lnTo>
                  <a:lnTo>
                    <a:pt x="847" y="83"/>
                  </a:lnTo>
                  <a:lnTo>
                    <a:pt x="847" y="83"/>
                  </a:lnTo>
                  <a:lnTo>
                    <a:pt x="844" y="80"/>
                  </a:lnTo>
                  <a:lnTo>
                    <a:pt x="842" y="79"/>
                  </a:lnTo>
                  <a:lnTo>
                    <a:pt x="838" y="79"/>
                  </a:lnTo>
                  <a:lnTo>
                    <a:pt x="836" y="79"/>
                  </a:lnTo>
                  <a:lnTo>
                    <a:pt x="830" y="82"/>
                  </a:lnTo>
                  <a:lnTo>
                    <a:pt x="828" y="83"/>
                  </a:lnTo>
                  <a:lnTo>
                    <a:pt x="828" y="92"/>
                  </a:lnTo>
                  <a:lnTo>
                    <a:pt x="804" y="83"/>
                  </a:lnTo>
                  <a:lnTo>
                    <a:pt x="779" y="78"/>
                  </a:lnTo>
                  <a:lnTo>
                    <a:pt x="760" y="92"/>
                  </a:lnTo>
                  <a:lnTo>
                    <a:pt x="760" y="92"/>
                  </a:lnTo>
                  <a:lnTo>
                    <a:pt x="753" y="91"/>
                  </a:lnTo>
                  <a:lnTo>
                    <a:pt x="736" y="88"/>
                  </a:lnTo>
                  <a:lnTo>
                    <a:pt x="736" y="88"/>
                  </a:lnTo>
                  <a:lnTo>
                    <a:pt x="702" y="78"/>
                  </a:lnTo>
                  <a:lnTo>
                    <a:pt x="702" y="78"/>
                  </a:lnTo>
                  <a:close/>
                  <a:moveTo>
                    <a:pt x="539" y="388"/>
                  </a:moveTo>
                  <a:lnTo>
                    <a:pt x="539" y="388"/>
                  </a:lnTo>
                  <a:lnTo>
                    <a:pt x="557" y="386"/>
                  </a:lnTo>
                  <a:lnTo>
                    <a:pt x="557" y="386"/>
                  </a:lnTo>
                  <a:lnTo>
                    <a:pt x="553" y="413"/>
                  </a:lnTo>
                  <a:lnTo>
                    <a:pt x="550" y="445"/>
                  </a:lnTo>
                  <a:lnTo>
                    <a:pt x="544" y="472"/>
                  </a:lnTo>
                  <a:lnTo>
                    <a:pt x="541" y="480"/>
                  </a:lnTo>
                  <a:lnTo>
                    <a:pt x="540" y="481"/>
                  </a:lnTo>
                  <a:lnTo>
                    <a:pt x="539" y="483"/>
                  </a:lnTo>
                  <a:lnTo>
                    <a:pt x="539" y="483"/>
                  </a:lnTo>
                  <a:lnTo>
                    <a:pt x="532" y="483"/>
                  </a:lnTo>
                  <a:lnTo>
                    <a:pt x="531" y="481"/>
                  </a:lnTo>
                  <a:lnTo>
                    <a:pt x="529" y="478"/>
                  </a:lnTo>
                  <a:lnTo>
                    <a:pt x="529" y="478"/>
                  </a:lnTo>
                  <a:lnTo>
                    <a:pt x="529" y="467"/>
                  </a:lnTo>
                  <a:lnTo>
                    <a:pt x="532" y="444"/>
                  </a:lnTo>
                  <a:lnTo>
                    <a:pt x="539" y="388"/>
                  </a:lnTo>
                  <a:lnTo>
                    <a:pt x="539" y="388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39357CF1-56A6-49DD-899C-0064D0B72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4225" y="744537"/>
              <a:ext cx="280988" cy="223838"/>
            </a:xfrm>
            <a:custGeom>
              <a:avLst/>
              <a:gdLst>
                <a:gd name="T0" fmla="*/ 22 w 177"/>
                <a:gd name="T1" fmla="*/ 100 h 141"/>
                <a:gd name="T2" fmla="*/ 46 w 177"/>
                <a:gd name="T3" fmla="*/ 98 h 141"/>
                <a:gd name="T4" fmla="*/ 64 w 177"/>
                <a:gd name="T5" fmla="*/ 103 h 141"/>
                <a:gd name="T6" fmla="*/ 83 w 177"/>
                <a:gd name="T7" fmla="*/ 115 h 141"/>
                <a:gd name="T8" fmla="*/ 103 w 177"/>
                <a:gd name="T9" fmla="*/ 138 h 141"/>
                <a:gd name="T10" fmla="*/ 108 w 177"/>
                <a:gd name="T11" fmla="*/ 141 h 141"/>
                <a:gd name="T12" fmla="*/ 125 w 177"/>
                <a:gd name="T13" fmla="*/ 134 h 141"/>
                <a:gd name="T14" fmla="*/ 138 w 177"/>
                <a:gd name="T15" fmla="*/ 118 h 141"/>
                <a:gd name="T16" fmla="*/ 149 w 177"/>
                <a:gd name="T17" fmla="*/ 100 h 141"/>
                <a:gd name="T18" fmla="*/ 160 w 177"/>
                <a:gd name="T19" fmla="*/ 93 h 141"/>
                <a:gd name="T20" fmla="*/ 177 w 177"/>
                <a:gd name="T21" fmla="*/ 75 h 141"/>
                <a:gd name="T22" fmla="*/ 170 w 177"/>
                <a:gd name="T23" fmla="*/ 73 h 141"/>
                <a:gd name="T24" fmla="*/ 132 w 177"/>
                <a:gd name="T25" fmla="*/ 74 h 141"/>
                <a:gd name="T26" fmla="*/ 144 w 177"/>
                <a:gd name="T27" fmla="*/ 69 h 141"/>
                <a:gd name="T28" fmla="*/ 155 w 177"/>
                <a:gd name="T29" fmla="*/ 58 h 141"/>
                <a:gd name="T30" fmla="*/ 155 w 177"/>
                <a:gd name="T31" fmla="*/ 46 h 141"/>
                <a:gd name="T32" fmla="*/ 148 w 177"/>
                <a:gd name="T33" fmla="*/ 35 h 141"/>
                <a:gd name="T34" fmla="*/ 142 w 177"/>
                <a:gd name="T35" fmla="*/ 39 h 141"/>
                <a:gd name="T36" fmla="*/ 123 w 177"/>
                <a:gd name="T37" fmla="*/ 50 h 141"/>
                <a:gd name="T38" fmla="*/ 129 w 177"/>
                <a:gd name="T39" fmla="*/ 20 h 141"/>
                <a:gd name="T40" fmla="*/ 123 w 177"/>
                <a:gd name="T41" fmla="*/ 11 h 141"/>
                <a:gd name="T42" fmla="*/ 103 w 177"/>
                <a:gd name="T43" fmla="*/ 6 h 141"/>
                <a:gd name="T44" fmla="*/ 99 w 177"/>
                <a:gd name="T45" fmla="*/ 14 h 141"/>
                <a:gd name="T46" fmla="*/ 99 w 177"/>
                <a:gd name="T47" fmla="*/ 21 h 141"/>
                <a:gd name="T48" fmla="*/ 103 w 177"/>
                <a:gd name="T49" fmla="*/ 26 h 141"/>
                <a:gd name="T50" fmla="*/ 103 w 177"/>
                <a:gd name="T51" fmla="*/ 31 h 141"/>
                <a:gd name="T52" fmla="*/ 91 w 177"/>
                <a:gd name="T53" fmla="*/ 35 h 141"/>
                <a:gd name="T54" fmla="*/ 87 w 177"/>
                <a:gd name="T55" fmla="*/ 35 h 141"/>
                <a:gd name="T56" fmla="*/ 81 w 177"/>
                <a:gd name="T57" fmla="*/ 35 h 141"/>
                <a:gd name="T58" fmla="*/ 79 w 177"/>
                <a:gd name="T59" fmla="*/ 31 h 141"/>
                <a:gd name="T60" fmla="*/ 77 w 177"/>
                <a:gd name="T61" fmla="*/ 3 h 141"/>
                <a:gd name="T62" fmla="*/ 66 w 177"/>
                <a:gd name="T63" fmla="*/ 0 h 141"/>
                <a:gd name="T64" fmla="*/ 60 w 177"/>
                <a:gd name="T65" fmla="*/ 2 h 141"/>
                <a:gd name="T66" fmla="*/ 57 w 177"/>
                <a:gd name="T67" fmla="*/ 10 h 141"/>
                <a:gd name="T68" fmla="*/ 54 w 177"/>
                <a:gd name="T69" fmla="*/ 28 h 141"/>
                <a:gd name="T70" fmla="*/ 51 w 177"/>
                <a:gd name="T71" fmla="*/ 35 h 141"/>
                <a:gd name="T72" fmla="*/ 43 w 177"/>
                <a:gd name="T73" fmla="*/ 45 h 141"/>
                <a:gd name="T74" fmla="*/ 36 w 177"/>
                <a:gd name="T75" fmla="*/ 45 h 141"/>
                <a:gd name="T76" fmla="*/ 30 w 177"/>
                <a:gd name="T77" fmla="*/ 44 h 141"/>
                <a:gd name="T78" fmla="*/ 27 w 177"/>
                <a:gd name="T79" fmla="*/ 35 h 141"/>
                <a:gd name="T80" fmla="*/ 24 w 177"/>
                <a:gd name="T81" fmla="*/ 23 h 141"/>
                <a:gd name="T82" fmla="*/ 18 w 177"/>
                <a:gd name="T83" fmla="*/ 17 h 141"/>
                <a:gd name="T84" fmla="*/ 7 w 177"/>
                <a:gd name="T85" fmla="*/ 16 h 141"/>
                <a:gd name="T86" fmla="*/ 0 w 177"/>
                <a:gd name="T87" fmla="*/ 21 h 141"/>
                <a:gd name="T88" fmla="*/ 2 w 177"/>
                <a:gd name="T89" fmla="*/ 31 h 141"/>
                <a:gd name="T90" fmla="*/ 12 w 177"/>
                <a:gd name="T91" fmla="*/ 52 h 141"/>
                <a:gd name="T92" fmla="*/ 11 w 177"/>
                <a:gd name="T93" fmla="*/ 57 h 141"/>
                <a:gd name="T94" fmla="*/ 7 w 177"/>
                <a:gd name="T95" fmla="*/ 74 h 141"/>
                <a:gd name="T96" fmla="*/ 6 w 177"/>
                <a:gd name="T97" fmla="*/ 80 h 141"/>
                <a:gd name="T98" fmla="*/ 7 w 177"/>
                <a:gd name="T99" fmla="*/ 10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7" h="141">
                  <a:moveTo>
                    <a:pt x="7" y="103"/>
                  </a:moveTo>
                  <a:lnTo>
                    <a:pt x="7" y="103"/>
                  </a:lnTo>
                  <a:lnTo>
                    <a:pt x="22" y="100"/>
                  </a:lnTo>
                  <a:lnTo>
                    <a:pt x="35" y="99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51" y="98"/>
                  </a:lnTo>
                  <a:lnTo>
                    <a:pt x="55" y="99"/>
                  </a:lnTo>
                  <a:lnTo>
                    <a:pt x="64" y="103"/>
                  </a:lnTo>
                  <a:lnTo>
                    <a:pt x="79" y="112"/>
                  </a:lnTo>
                  <a:lnTo>
                    <a:pt x="79" y="112"/>
                  </a:lnTo>
                  <a:lnTo>
                    <a:pt x="83" y="115"/>
                  </a:lnTo>
                  <a:lnTo>
                    <a:pt x="88" y="120"/>
                  </a:lnTo>
                  <a:lnTo>
                    <a:pt x="96" y="129"/>
                  </a:lnTo>
                  <a:lnTo>
                    <a:pt x="103" y="138"/>
                  </a:lnTo>
                  <a:lnTo>
                    <a:pt x="106" y="140"/>
                  </a:lnTo>
                  <a:lnTo>
                    <a:pt x="108" y="141"/>
                  </a:lnTo>
                  <a:lnTo>
                    <a:pt x="108" y="141"/>
                  </a:lnTo>
                  <a:lnTo>
                    <a:pt x="113" y="140"/>
                  </a:lnTo>
                  <a:lnTo>
                    <a:pt x="119" y="138"/>
                  </a:lnTo>
                  <a:lnTo>
                    <a:pt x="125" y="134"/>
                  </a:lnTo>
                  <a:lnTo>
                    <a:pt x="132" y="127"/>
                  </a:lnTo>
                  <a:lnTo>
                    <a:pt x="132" y="127"/>
                  </a:lnTo>
                  <a:lnTo>
                    <a:pt x="138" y="118"/>
                  </a:lnTo>
                  <a:lnTo>
                    <a:pt x="142" y="110"/>
                  </a:lnTo>
                  <a:lnTo>
                    <a:pt x="147" y="103"/>
                  </a:lnTo>
                  <a:lnTo>
                    <a:pt x="149" y="100"/>
                  </a:lnTo>
                  <a:lnTo>
                    <a:pt x="152" y="98"/>
                  </a:lnTo>
                  <a:lnTo>
                    <a:pt x="152" y="98"/>
                  </a:lnTo>
                  <a:lnTo>
                    <a:pt x="160" y="93"/>
                  </a:lnTo>
                  <a:lnTo>
                    <a:pt x="168" y="85"/>
                  </a:lnTo>
                  <a:lnTo>
                    <a:pt x="176" y="79"/>
                  </a:lnTo>
                  <a:lnTo>
                    <a:pt x="177" y="75"/>
                  </a:lnTo>
                  <a:lnTo>
                    <a:pt x="176" y="74"/>
                  </a:lnTo>
                  <a:lnTo>
                    <a:pt x="176" y="74"/>
                  </a:lnTo>
                  <a:lnTo>
                    <a:pt x="170" y="73"/>
                  </a:lnTo>
                  <a:lnTo>
                    <a:pt x="161" y="73"/>
                  </a:lnTo>
                  <a:lnTo>
                    <a:pt x="147" y="74"/>
                  </a:lnTo>
                  <a:lnTo>
                    <a:pt x="132" y="74"/>
                  </a:lnTo>
                  <a:lnTo>
                    <a:pt x="132" y="74"/>
                  </a:lnTo>
                  <a:lnTo>
                    <a:pt x="136" y="73"/>
                  </a:lnTo>
                  <a:lnTo>
                    <a:pt x="144" y="69"/>
                  </a:lnTo>
                  <a:lnTo>
                    <a:pt x="149" y="65"/>
                  </a:lnTo>
                  <a:lnTo>
                    <a:pt x="153" y="62"/>
                  </a:lnTo>
                  <a:lnTo>
                    <a:pt x="155" y="58"/>
                  </a:lnTo>
                  <a:lnTo>
                    <a:pt x="156" y="55"/>
                  </a:lnTo>
                  <a:lnTo>
                    <a:pt x="156" y="55"/>
                  </a:lnTo>
                  <a:lnTo>
                    <a:pt x="155" y="46"/>
                  </a:lnTo>
                  <a:lnTo>
                    <a:pt x="152" y="39"/>
                  </a:lnTo>
                  <a:lnTo>
                    <a:pt x="149" y="35"/>
                  </a:lnTo>
                  <a:lnTo>
                    <a:pt x="148" y="35"/>
                  </a:lnTo>
                  <a:lnTo>
                    <a:pt x="147" y="35"/>
                  </a:lnTo>
                  <a:lnTo>
                    <a:pt x="147" y="35"/>
                  </a:lnTo>
                  <a:lnTo>
                    <a:pt x="142" y="39"/>
                  </a:lnTo>
                  <a:lnTo>
                    <a:pt x="134" y="44"/>
                  </a:lnTo>
                  <a:lnTo>
                    <a:pt x="123" y="50"/>
                  </a:lnTo>
                  <a:lnTo>
                    <a:pt x="123" y="50"/>
                  </a:lnTo>
                  <a:lnTo>
                    <a:pt x="126" y="35"/>
                  </a:lnTo>
                  <a:lnTo>
                    <a:pt x="129" y="23"/>
                  </a:lnTo>
                  <a:lnTo>
                    <a:pt x="129" y="20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3" y="11"/>
                  </a:lnTo>
                  <a:lnTo>
                    <a:pt x="116" y="9"/>
                  </a:lnTo>
                  <a:lnTo>
                    <a:pt x="108" y="6"/>
                  </a:lnTo>
                  <a:lnTo>
                    <a:pt x="103" y="6"/>
                  </a:lnTo>
                  <a:lnTo>
                    <a:pt x="103" y="6"/>
                  </a:lnTo>
                  <a:lnTo>
                    <a:pt x="101" y="9"/>
                  </a:lnTo>
                  <a:lnTo>
                    <a:pt x="99" y="14"/>
                  </a:lnTo>
                  <a:lnTo>
                    <a:pt x="97" y="18"/>
                  </a:lnTo>
                  <a:lnTo>
                    <a:pt x="97" y="20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101" y="23"/>
                  </a:lnTo>
                  <a:lnTo>
                    <a:pt x="103" y="26"/>
                  </a:lnTo>
                  <a:lnTo>
                    <a:pt x="105" y="28"/>
                  </a:lnTo>
                  <a:lnTo>
                    <a:pt x="105" y="29"/>
                  </a:lnTo>
                  <a:lnTo>
                    <a:pt x="103" y="31"/>
                  </a:lnTo>
                  <a:lnTo>
                    <a:pt x="103" y="31"/>
                  </a:lnTo>
                  <a:lnTo>
                    <a:pt x="96" y="34"/>
                  </a:lnTo>
                  <a:lnTo>
                    <a:pt x="91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7" y="35"/>
                  </a:lnTo>
                  <a:lnTo>
                    <a:pt x="83" y="35"/>
                  </a:lnTo>
                  <a:lnTo>
                    <a:pt x="82" y="35"/>
                  </a:lnTo>
                  <a:lnTo>
                    <a:pt x="81" y="35"/>
                  </a:lnTo>
                  <a:lnTo>
                    <a:pt x="79" y="33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9" y="14"/>
                  </a:lnTo>
                  <a:lnTo>
                    <a:pt x="78" y="5"/>
                  </a:lnTo>
                  <a:lnTo>
                    <a:pt x="77" y="3"/>
                  </a:lnTo>
                  <a:lnTo>
                    <a:pt x="75" y="2"/>
                  </a:lnTo>
                  <a:lnTo>
                    <a:pt x="75" y="2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9" y="3"/>
                  </a:lnTo>
                  <a:lnTo>
                    <a:pt x="58" y="5"/>
                  </a:lnTo>
                  <a:lnTo>
                    <a:pt x="57" y="10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4" y="28"/>
                  </a:lnTo>
                  <a:lnTo>
                    <a:pt x="53" y="32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48" y="39"/>
                  </a:lnTo>
                  <a:lnTo>
                    <a:pt x="46" y="43"/>
                  </a:lnTo>
                  <a:lnTo>
                    <a:pt x="43" y="45"/>
                  </a:lnTo>
                  <a:lnTo>
                    <a:pt x="42" y="45"/>
                  </a:lnTo>
                  <a:lnTo>
                    <a:pt x="40" y="46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1" y="44"/>
                  </a:lnTo>
                  <a:lnTo>
                    <a:pt x="30" y="44"/>
                  </a:lnTo>
                  <a:lnTo>
                    <a:pt x="29" y="41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4" y="28"/>
                  </a:lnTo>
                  <a:lnTo>
                    <a:pt x="24" y="25"/>
                  </a:lnTo>
                  <a:lnTo>
                    <a:pt x="24" y="23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18" y="17"/>
                  </a:lnTo>
                  <a:lnTo>
                    <a:pt x="16" y="15"/>
                  </a:lnTo>
                  <a:lnTo>
                    <a:pt x="11" y="15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4" y="18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0" y="23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10" y="46"/>
                  </a:lnTo>
                  <a:lnTo>
                    <a:pt x="12" y="52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1" y="57"/>
                  </a:lnTo>
                  <a:lnTo>
                    <a:pt x="11" y="63"/>
                  </a:lnTo>
                  <a:lnTo>
                    <a:pt x="10" y="69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6" y="76"/>
                  </a:lnTo>
                  <a:lnTo>
                    <a:pt x="6" y="80"/>
                  </a:lnTo>
                  <a:lnTo>
                    <a:pt x="6" y="90"/>
                  </a:lnTo>
                  <a:lnTo>
                    <a:pt x="7" y="103"/>
                  </a:lnTo>
                  <a:lnTo>
                    <a:pt x="7" y="103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1783A653-DE11-4DC8-BEDB-175E7B039787}"/>
              </a:ext>
            </a:extLst>
          </p:cNvPr>
          <p:cNvGrpSpPr/>
          <p:nvPr/>
        </p:nvGrpSpPr>
        <p:grpSpPr>
          <a:xfrm>
            <a:off x="4390013" y="949206"/>
            <a:ext cx="1252757" cy="2501295"/>
            <a:chOff x="7896226" y="1992313"/>
            <a:chExt cx="1414463" cy="2824163"/>
          </a:xfrm>
        </p:grpSpPr>
        <p:sp>
          <p:nvSpPr>
            <p:cNvPr id="19" name="Freeform 25">
              <a:extLst>
                <a:ext uri="{FF2B5EF4-FFF2-40B4-BE49-F238E27FC236}">
                  <a16:creationId xmlns:a16="http://schemas.microsoft.com/office/drawing/2014/main" id="{A5E7231A-5C4B-4AB0-9793-C0545CDEC9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96226" y="1992313"/>
              <a:ext cx="1414463" cy="2824163"/>
            </a:xfrm>
            <a:custGeom>
              <a:avLst/>
              <a:gdLst>
                <a:gd name="T0" fmla="*/ 824 w 891"/>
                <a:gd name="T1" fmla="*/ 41 h 1779"/>
                <a:gd name="T2" fmla="*/ 742 w 891"/>
                <a:gd name="T3" fmla="*/ 7 h 1779"/>
                <a:gd name="T4" fmla="*/ 673 w 891"/>
                <a:gd name="T5" fmla="*/ 0 h 1779"/>
                <a:gd name="T6" fmla="*/ 598 w 891"/>
                <a:gd name="T7" fmla="*/ 30 h 1779"/>
                <a:gd name="T8" fmla="*/ 563 w 891"/>
                <a:gd name="T9" fmla="*/ 38 h 1779"/>
                <a:gd name="T10" fmla="*/ 534 w 891"/>
                <a:gd name="T11" fmla="*/ 29 h 1779"/>
                <a:gd name="T12" fmla="*/ 533 w 891"/>
                <a:gd name="T13" fmla="*/ 54 h 1779"/>
                <a:gd name="T14" fmla="*/ 424 w 891"/>
                <a:gd name="T15" fmla="*/ 53 h 1779"/>
                <a:gd name="T16" fmla="*/ 307 w 891"/>
                <a:gd name="T17" fmla="*/ 124 h 1779"/>
                <a:gd name="T18" fmla="*/ 262 w 891"/>
                <a:gd name="T19" fmla="*/ 177 h 1779"/>
                <a:gd name="T20" fmla="*/ 151 w 891"/>
                <a:gd name="T21" fmla="*/ 474 h 1779"/>
                <a:gd name="T22" fmla="*/ 3 w 891"/>
                <a:gd name="T23" fmla="*/ 763 h 1779"/>
                <a:gd name="T24" fmla="*/ 11 w 891"/>
                <a:gd name="T25" fmla="*/ 776 h 1779"/>
                <a:gd name="T26" fmla="*/ 43 w 891"/>
                <a:gd name="T27" fmla="*/ 795 h 1779"/>
                <a:gd name="T28" fmla="*/ 36 w 891"/>
                <a:gd name="T29" fmla="*/ 930 h 1779"/>
                <a:gd name="T30" fmla="*/ 56 w 891"/>
                <a:gd name="T31" fmla="*/ 1085 h 1779"/>
                <a:gd name="T32" fmla="*/ 212 w 891"/>
                <a:gd name="T33" fmla="*/ 1248 h 1779"/>
                <a:gd name="T34" fmla="*/ 393 w 891"/>
                <a:gd name="T35" fmla="*/ 1706 h 1779"/>
                <a:gd name="T36" fmla="*/ 405 w 891"/>
                <a:gd name="T37" fmla="*/ 1757 h 1779"/>
                <a:gd name="T38" fmla="*/ 430 w 891"/>
                <a:gd name="T39" fmla="*/ 1775 h 1779"/>
                <a:gd name="T40" fmla="*/ 441 w 891"/>
                <a:gd name="T41" fmla="*/ 1755 h 1779"/>
                <a:gd name="T42" fmla="*/ 534 w 891"/>
                <a:gd name="T43" fmla="*/ 1778 h 1779"/>
                <a:gd name="T44" fmla="*/ 629 w 891"/>
                <a:gd name="T45" fmla="*/ 1774 h 1779"/>
                <a:gd name="T46" fmla="*/ 644 w 891"/>
                <a:gd name="T47" fmla="*/ 1759 h 1779"/>
                <a:gd name="T48" fmla="*/ 598 w 891"/>
                <a:gd name="T49" fmla="*/ 1728 h 1779"/>
                <a:gd name="T50" fmla="*/ 524 w 891"/>
                <a:gd name="T51" fmla="*/ 1681 h 1779"/>
                <a:gd name="T52" fmla="*/ 625 w 891"/>
                <a:gd name="T53" fmla="*/ 1710 h 1779"/>
                <a:gd name="T54" fmla="*/ 705 w 891"/>
                <a:gd name="T55" fmla="*/ 1705 h 1779"/>
                <a:gd name="T56" fmla="*/ 696 w 891"/>
                <a:gd name="T57" fmla="*/ 1686 h 1779"/>
                <a:gd name="T58" fmla="*/ 616 w 891"/>
                <a:gd name="T59" fmla="*/ 1643 h 1779"/>
                <a:gd name="T60" fmla="*/ 543 w 891"/>
                <a:gd name="T61" fmla="*/ 1561 h 1779"/>
                <a:gd name="T62" fmla="*/ 495 w 891"/>
                <a:gd name="T63" fmla="*/ 1419 h 1779"/>
                <a:gd name="T64" fmla="*/ 495 w 891"/>
                <a:gd name="T65" fmla="*/ 1210 h 1779"/>
                <a:gd name="T66" fmla="*/ 394 w 891"/>
                <a:gd name="T67" fmla="*/ 778 h 1779"/>
                <a:gd name="T68" fmla="*/ 432 w 891"/>
                <a:gd name="T69" fmla="*/ 770 h 1779"/>
                <a:gd name="T70" fmla="*/ 465 w 891"/>
                <a:gd name="T71" fmla="*/ 643 h 1779"/>
                <a:gd name="T72" fmla="*/ 516 w 891"/>
                <a:gd name="T73" fmla="*/ 500 h 1779"/>
                <a:gd name="T74" fmla="*/ 559 w 891"/>
                <a:gd name="T75" fmla="*/ 543 h 1779"/>
                <a:gd name="T76" fmla="*/ 606 w 891"/>
                <a:gd name="T77" fmla="*/ 588 h 1779"/>
                <a:gd name="T78" fmla="*/ 606 w 891"/>
                <a:gd name="T79" fmla="*/ 447 h 1779"/>
                <a:gd name="T80" fmla="*/ 607 w 891"/>
                <a:gd name="T81" fmla="*/ 456 h 1779"/>
                <a:gd name="T82" fmla="*/ 640 w 891"/>
                <a:gd name="T83" fmla="*/ 670 h 1779"/>
                <a:gd name="T84" fmla="*/ 640 w 891"/>
                <a:gd name="T85" fmla="*/ 520 h 1779"/>
                <a:gd name="T86" fmla="*/ 677 w 891"/>
                <a:gd name="T87" fmla="*/ 437 h 1779"/>
                <a:gd name="T88" fmla="*/ 750 w 891"/>
                <a:gd name="T89" fmla="*/ 467 h 1779"/>
                <a:gd name="T90" fmla="*/ 786 w 891"/>
                <a:gd name="T91" fmla="*/ 462 h 1779"/>
                <a:gd name="T92" fmla="*/ 827 w 891"/>
                <a:gd name="T93" fmla="*/ 270 h 1779"/>
                <a:gd name="T94" fmla="*/ 866 w 891"/>
                <a:gd name="T95" fmla="*/ 231 h 1779"/>
                <a:gd name="T96" fmla="*/ 890 w 891"/>
                <a:gd name="T97" fmla="*/ 154 h 1779"/>
                <a:gd name="T98" fmla="*/ 570 w 891"/>
                <a:gd name="T99" fmla="*/ 453 h 1779"/>
                <a:gd name="T100" fmla="*/ 596 w 891"/>
                <a:gd name="T101" fmla="*/ 433 h 1779"/>
                <a:gd name="T102" fmla="*/ 592 w 891"/>
                <a:gd name="T103" fmla="*/ 535 h 1779"/>
                <a:gd name="T104" fmla="*/ 567 w 891"/>
                <a:gd name="T105" fmla="*/ 486 h 1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1" h="1779">
                  <a:moveTo>
                    <a:pt x="861" y="77"/>
                  </a:moveTo>
                  <a:lnTo>
                    <a:pt x="861" y="77"/>
                  </a:lnTo>
                  <a:lnTo>
                    <a:pt x="857" y="72"/>
                  </a:lnTo>
                  <a:lnTo>
                    <a:pt x="844" y="58"/>
                  </a:lnTo>
                  <a:lnTo>
                    <a:pt x="834" y="49"/>
                  </a:lnTo>
                  <a:lnTo>
                    <a:pt x="824" y="41"/>
                  </a:lnTo>
                  <a:lnTo>
                    <a:pt x="809" y="32"/>
                  </a:lnTo>
                  <a:lnTo>
                    <a:pt x="794" y="24"/>
                  </a:lnTo>
                  <a:lnTo>
                    <a:pt x="794" y="24"/>
                  </a:lnTo>
                  <a:lnTo>
                    <a:pt x="777" y="17"/>
                  </a:lnTo>
                  <a:lnTo>
                    <a:pt x="759" y="11"/>
                  </a:lnTo>
                  <a:lnTo>
                    <a:pt x="742" y="7"/>
                  </a:lnTo>
                  <a:lnTo>
                    <a:pt x="726" y="4"/>
                  </a:lnTo>
                  <a:lnTo>
                    <a:pt x="711" y="1"/>
                  </a:lnTo>
                  <a:lnTo>
                    <a:pt x="697" y="0"/>
                  </a:lnTo>
                  <a:lnTo>
                    <a:pt x="684" y="0"/>
                  </a:lnTo>
                  <a:lnTo>
                    <a:pt x="673" y="0"/>
                  </a:lnTo>
                  <a:lnTo>
                    <a:pt x="673" y="0"/>
                  </a:lnTo>
                  <a:lnTo>
                    <a:pt x="664" y="1"/>
                  </a:lnTo>
                  <a:lnTo>
                    <a:pt x="654" y="4"/>
                  </a:lnTo>
                  <a:lnTo>
                    <a:pt x="644" y="7"/>
                  </a:lnTo>
                  <a:lnTo>
                    <a:pt x="635" y="12"/>
                  </a:lnTo>
                  <a:lnTo>
                    <a:pt x="616" y="20"/>
                  </a:lnTo>
                  <a:lnTo>
                    <a:pt x="598" y="30"/>
                  </a:lnTo>
                  <a:lnTo>
                    <a:pt x="598" y="30"/>
                  </a:lnTo>
                  <a:lnTo>
                    <a:pt x="589" y="34"/>
                  </a:lnTo>
                  <a:lnTo>
                    <a:pt x="582" y="37"/>
                  </a:lnTo>
                  <a:lnTo>
                    <a:pt x="575" y="38"/>
                  </a:lnTo>
                  <a:lnTo>
                    <a:pt x="569" y="38"/>
                  </a:lnTo>
                  <a:lnTo>
                    <a:pt x="563" y="38"/>
                  </a:lnTo>
                  <a:lnTo>
                    <a:pt x="557" y="37"/>
                  </a:lnTo>
                  <a:lnTo>
                    <a:pt x="548" y="34"/>
                  </a:lnTo>
                  <a:lnTo>
                    <a:pt x="548" y="34"/>
                  </a:lnTo>
                  <a:lnTo>
                    <a:pt x="542" y="31"/>
                  </a:lnTo>
                  <a:lnTo>
                    <a:pt x="537" y="29"/>
                  </a:lnTo>
                  <a:lnTo>
                    <a:pt x="534" y="29"/>
                  </a:lnTo>
                  <a:lnTo>
                    <a:pt x="553" y="58"/>
                  </a:lnTo>
                  <a:lnTo>
                    <a:pt x="553" y="58"/>
                  </a:lnTo>
                  <a:lnTo>
                    <a:pt x="534" y="53"/>
                  </a:lnTo>
                  <a:lnTo>
                    <a:pt x="534" y="53"/>
                  </a:lnTo>
                  <a:lnTo>
                    <a:pt x="533" y="53"/>
                  </a:lnTo>
                  <a:lnTo>
                    <a:pt x="533" y="54"/>
                  </a:lnTo>
                  <a:lnTo>
                    <a:pt x="535" y="58"/>
                  </a:lnTo>
                  <a:lnTo>
                    <a:pt x="539" y="63"/>
                  </a:lnTo>
                  <a:lnTo>
                    <a:pt x="539" y="63"/>
                  </a:lnTo>
                  <a:lnTo>
                    <a:pt x="428" y="53"/>
                  </a:lnTo>
                  <a:lnTo>
                    <a:pt x="428" y="53"/>
                  </a:lnTo>
                  <a:lnTo>
                    <a:pt x="424" y="53"/>
                  </a:lnTo>
                  <a:lnTo>
                    <a:pt x="420" y="55"/>
                  </a:lnTo>
                  <a:lnTo>
                    <a:pt x="403" y="64"/>
                  </a:lnTo>
                  <a:lnTo>
                    <a:pt x="381" y="76"/>
                  </a:lnTo>
                  <a:lnTo>
                    <a:pt x="356" y="91"/>
                  </a:lnTo>
                  <a:lnTo>
                    <a:pt x="331" y="107"/>
                  </a:lnTo>
                  <a:lnTo>
                    <a:pt x="307" y="124"/>
                  </a:lnTo>
                  <a:lnTo>
                    <a:pt x="287" y="141"/>
                  </a:lnTo>
                  <a:lnTo>
                    <a:pt x="279" y="148"/>
                  </a:lnTo>
                  <a:lnTo>
                    <a:pt x="274" y="154"/>
                  </a:lnTo>
                  <a:lnTo>
                    <a:pt x="274" y="154"/>
                  </a:lnTo>
                  <a:lnTo>
                    <a:pt x="269" y="163"/>
                  </a:lnTo>
                  <a:lnTo>
                    <a:pt x="262" y="177"/>
                  </a:lnTo>
                  <a:lnTo>
                    <a:pt x="246" y="217"/>
                  </a:lnTo>
                  <a:lnTo>
                    <a:pt x="227" y="267"/>
                  </a:lnTo>
                  <a:lnTo>
                    <a:pt x="207" y="323"/>
                  </a:lnTo>
                  <a:lnTo>
                    <a:pt x="171" y="425"/>
                  </a:lnTo>
                  <a:lnTo>
                    <a:pt x="157" y="459"/>
                  </a:lnTo>
                  <a:lnTo>
                    <a:pt x="151" y="474"/>
                  </a:lnTo>
                  <a:lnTo>
                    <a:pt x="151" y="474"/>
                  </a:lnTo>
                  <a:lnTo>
                    <a:pt x="124" y="526"/>
                  </a:lnTo>
                  <a:lnTo>
                    <a:pt x="70" y="630"/>
                  </a:lnTo>
                  <a:lnTo>
                    <a:pt x="41" y="684"/>
                  </a:lnTo>
                  <a:lnTo>
                    <a:pt x="18" y="731"/>
                  </a:lnTo>
                  <a:lnTo>
                    <a:pt x="3" y="763"/>
                  </a:lnTo>
                  <a:lnTo>
                    <a:pt x="0" y="773"/>
                  </a:lnTo>
                  <a:lnTo>
                    <a:pt x="0" y="776"/>
                  </a:lnTo>
                  <a:lnTo>
                    <a:pt x="0" y="776"/>
                  </a:lnTo>
                  <a:lnTo>
                    <a:pt x="0" y="776"/>
                  </a:lnTo>
                  <a:lnTo>
                    <a:pt x="5" y="776"/>
                  </a:lnTo>
                  <a:lnTo>
                    <a:pt x="11" y="776"/>
                  </a:lnTo>
                  <a:lnTo>
                    <a:pt x="18" y="778"/>
                  </a:lnTo>
                  <a:lnTo>
                    <a:pt x="25" y="780"/>
                  </a:lnTo>
                  <a:lnTo>
                    <a:pt x="31" y="784"/>
                  </a:lnTo>
                  <a:lnTo>
                    <a:pt x="37" y="788"/>
                  </a:lnTo>
                  <a:lnTo>
                    <a:pt x="41" y="791"/>
                  </a:lnTo>
                  <a:lnTo>
                    <a:pt x="43" y="795"/>
                  </a:lnTo>
                  <a:lnTo>
                    <a:pt x="43" y="795"/>
                  </a:lnTo>
                  <a:lnTo>
                    <a:pt x="43" y="810"/>
                  </a:lnTo>
                  <a:lnTo>
                    <a:pt x="41" y="841"/>
                  </a:lnTo>
                  <a:lnTo>
                    <a:pt x="38" y="883"/>
                  </a:lnTo>
                  <a:lnTo>
                    <a:pt x="36" y="930"/>
                  </a:lnTo>
                  <a:lnTo>
                    <a:pt x="36" y="930"/>
                  </a:lnTo>
                  <a:lnTo>
                    <a:pt x="36" y="954"/>
                  </a:lnTo>
                  <a:lnTo>
                    <a:pt x="38" y="979"/>
                  </a:lnTo>
                  <a:lnTo>
                    <a:pt x="42" y="1006"/>
                  </a:lnTo>
                  <a:lnTo>
                    <a:pt x="46" y="1032"/>
                  </a:lnTo>
                  <a:lnTo>
                    <a:pt x="52" y="1059"/>
                  </a:lnTo>
                  <a:lnTo>
                    <a:pt x="56" y="1085"/>
                  </a:lnTo>
                  <a:lnTo>
                    <a:pt x="70" y="1136"/>
                  </a:lnTo>
                  <a:lnTo>
                    <a:pt x="83" y="1180"/>
                  </a:lnTo>
                  <a:lnTo>
                    <a:pt x="95" y="1215"/>
                  </a:lnTo>
                  <a:lnTo>
                    <a:pt x="106" y="1248"/>
                  </a:lnTo>
                  <a:lnTo>
                    <a:pt x="212" y="1248"/>
                  </a:lnTo>
                  <a:lnTo>
                    <a:pt x="212" y="1248"/>
                  </a:lnTo>
                  <a:lnTo>
                    <a:pt x="361" y="1604"/>
                  </a:lnTo>
                  <a:lnTo>
                    <a:pt x="361" y="1604"/>
                  </a:lnTo>
                  <a:lnTo>
                    <a:pt x="383" y="1662"/>
                  </a:lnTo>
                  <a:lnTo>
                    <a:pt x="394" y="1691"/>
                  </a:lnTo>
                  <a:lnTo>
                    <a:pt x="394" y="1691"/>
                  </a:lnTo>
                  <a:lnTo>
                    <a:pt x="393" y="1706"/>
                  </a:lnTo>
                  <a:lnTo>
                    <a:pt x="392" y="1721"/>
                  </a:lnTo>
                  <a:lnTo>
                    <a:pt x="393" y="1728"/>
                  </a:lnTo>
                  <a:lnTo>
                    <a:pt x="394" y="1734"/>
                  </a:lnTo>
                  <a:lnTo>
                    <a:pt x="394" y="1734"/>
                  </a:lnTo>
                  <a:lnTo>
                    <a:pt x="399" y="1746"/>
                  </a:lnTo>
                  <a:lnTo>
                    <a:pt x="405" y="1757"/>
                  </a:lnTo>
                  <a:lnTo>
                    <a:pt x="411" y="1768"/>
                  </a:lnTo>
                  <a:lnTo>
                    <a:pt x="415" y="1770"/>
                  </a:lnTo>
                  <a:lnTo>
                    <a:pt x="418" y="1773"/>
                  </a:lnTo>
                  <a:lnTo>
                    <a:pt x="418" y="1773"/>
                  </a:lnTo>
                  <a:lnTo>
                    <a:pt x="424" y="1775"/>
                  </a:lnTo>
                  <a:lnTo>
                    <a:pt x="430" y="1775"/>
                  </a:lnTo>
                  <a:lnTo>
                    <a:pt x="434" y="1775"/>
                  </a:lnTo>
                  <a:lnTo>
                    <a:pt x="438" y="1773"/>
                  </a:lnTo>
                  <a:lnTo>
                    <a:pt x="438" y="1773"/>
                  </a:lnTo>
                  <a:lnTo>
                    <a:pt x="439" y="1770"/>
                  </a:lnTo>
                  <a:lnTo>
                    <a:pt x="440" y="1766"/>
                  </a:lnTo>
                  <a:lnTo>
                    <a:pt x="441" y="1755"/>
                  </a:lnTo>
                  <a:lnTo>
                    <a:pt x="442" y="1739"/>
                  </a:lnTo>
                  <a:lnTo>
                    <a:pt x="442" y="1739"/>
                  </a:lnTo>
                  <a:lnTo>
                    <a:pt x="483" y="1758"/>
                  </a:lnTo>
                  <a:lnTo>
                    <a:pt x="513" y="1770"/>
                  </a:lnTo>
                  <a:lnTo>
                    <a:pt x="525" y="1775"/>
                  </a:lnTo>
                  <a:lnTo>
                    <a:pt x="534" y="1778"/>
                  </a:lnTo>
                  <a:lnTo>
                    <a:pt x="534" y="1778"/>
                  </a:lnTo>
                  <a:lnTo>
                    <a:pt x="557" y="1779"/>
                  </a:lnTo>
                  <a:lnTo>
                    <a:pt x="575" y="1779"/>
                  </a:lnTo>
                  <a:lnTo>
                    <a:pt x="595" y="1779"/>
                  </a:lnTo>
                  <a:lnTo>
                    <a:pt x="613" y="1778"/>
                  </a:lnTo>
                  <a:lnTo>
                    <a:pt x="629" y="1774"/>
                  </a:lnTo>
                  <a:lnTo>
                    <a:pt x="636" y="1773"/>
                  </a:lnTo>
                  <a:lnTo>
                    <a:pt x="641" y="1770"/>
                  </a:lnTo>
                  <a:lnTo>
                    <a:pt x="643" y="1767"/>
                  </a:lnTo>
                  <a:lnTo>
                    <a:pt x="644" y="1763"/>
                  </a:lnTo>
                  <a:lnTo>
                    <a:pt x="644" y="1763"/>
                  </a:lnTo>
                  <a:lnTo>
                    <a:pt x="644" y="1759"/>
                  </a:lnTo>
                  <a:lnTo>
                    <a:pt x="642" y="1756"/>
                  </a:lnTo>
                  <a:lnTo>
                    <a:pt x="640" y="1752"/>
                  </a:lnTo>
                  <a:lnTo>
                    <a:pt x="637" y="1749"/>
                  </a:lnTo>
                  <a:lnTo>
                    <a:pt x="629" y="1743"/>
                  </a:lnTo>
                  <a:lnTo>
                    <a:pt x="619" y="1738"/>
                  </a:lnTo>
                  <a:lnTo>
                    <a:pt x="598" y="1728"/>
                  </a:lnTo>
                  <a:lnTo>
                    <a:pt x="577" y="1720"/>
                  </a:lnTo>
                  <a:lnTo>
                    <a:pt x="577" y="1720"/>
                  </a:lnTo>
                  <a:lnTo>
                    <a:pt x="569" y="1715"/>
                  </a:lnTo>
                  <a:lnTo>
                    <a:pt x="559" y="1709"/>
                  </a:lnTo>
                  <a:lnTo>
                    <a:pt x="542" y="1697"/>
                  </a:lnTo>
                  <a:lnTo>
                    <a:pt x="524" y="1681"/>
                  </a:lnTo>
                  <a:lnTo>
                    <a:pt x="524" y="1681"/>
                  </a:lnTo>
                  <a:lnTo>
                    <a:pt x="565" y="1696"/>
                  </a:lnTo>
                  <a:lnTo>
                    <a:pt x="599" y="1705"/>
                  </a:lnTo>
                  <a:lnTo>
                    <a:pt x="613" y="1709"/>
                  </a:lnTo>
                  <a:lnTo>
                    <a:pt x="625" y="1710"/>
                  </a:lnTo>
                  <a:lnTo>
                    <a:pt x="625" y="1710"/>
                  </a:lnTo>
                  <a:lnTo>
                    <a:pt x="648" y="1711"/>
                  </a:lnTo>
                  <a:lnTo>
                    <a:pt x="676" y="1711"/>
                  </a:lnTo>
                  <a:lnTo>
                    <a:pt x="688" y="1711"/>
                  </a:lnTo>
                  <a:lnTo>
                    <a:pt x="697" y="1709"/>
                  </a:lnTo>
                  <a:lnTo>
                    <a:pt x="701" y="1708"/>
                  </a:lnTo>
                  <a:lnTo>
                    <a:pt x="705" y="1705"/>
                  </a:lnTo>
                  <a:lnTo>
                    <a:pt x="706" y="1703"/>
                  </a:lnTo>
                  <a:lnTo>
                    <a:pt x="707" y="1700"/>
                  </a:lnTo>
                  <a:lnTo>
                    <a:pt x="707" y="1700"/>
                  </a:lnTo>
                  <a:lnTo>
                    <a:pt x="707" y="1697"/>
                  </a:lnTo>
                  <a:lnTo>
                    <a:pt x="705" y="1693"/>
                  </a:lnTo>
                  <a:lnTo>
                    <a:pt x="696" y="1686"/>
                  </a:lnTo>
                  <a:lnTo>
                    <a:pt x="683" y="1678"/>
                  </a:lnTo>
                  <a:lnTo>
                    <a:pt x="667" y="1669"/>
                  </a:lnTo>
                  <a:lnTo>
                    <a:pt x="637" y="1655"/>
                  </a:lnTo>
                  <a:lnTo>
                    <a:pt x="624" y="1647"/>
                  </a:lnTo>
                  <a:lnTo>
                    <a:pt x="616" y="1643"/>
                  </a:lnTo>
                  <a:lnTo>
                    <a:pt x="616" y="1643"/>
                  </a:lnTo>
                  <a:lnTo>
                    <a:pt x="600" y="1629"/>
                  </a:lnTo>
                  <a:lnTo>
                    <a:pt x="581" y="1611"/>
                  </a:lnTo>
                  <a:lnTo>
                    <a:pt x="553" y="1585"/>
                  </a:lnTo>
                  <a:lnTo>
                    <a:pt x="553" y="1585"/>
                  </a:lnTo>
                  <a:lnTo>
                    <a:pt x="549" y="1578"/>
                  </a:lnTo>
                  <a:lnTo>
                    <a:pt x="543" y="1561"/>
                  </a:lnTo>
                  <a:lnTo>
                    <a:pt x="528" y="1511"/>
                  </a:lnTo>
                  <a:lnTo>
                    <a:pt x="511" y="1460"/>
                  </a:lnTo>
                  <a:lnTo>
                    <a:pt x="505" y="1440"/>
                  </a:lnTo>
                  <a:lnTo>
                    <a:pt x="500" y="1431"/>
                  </a:lnTo>
                  <a:lnTo>
                    <a:pt x="500" y="1431"/>
                  </a:lnTo>
                  <a:lnTo>
                    <a:pt x="495" y="1419"/>
                  </a:lnTo>
                  <a:lnTo>
                    <a:pt x="489" y="1395"/>
                  </a:lnTo>
                  <a:lnTo>
                    <a:pt x="472" y="1330"/>
                  </a:lnTo>
                  <a:lnTo>
                    <a:pt x="452" y="1238"/>
                  </a:lnTo>
                  <a:lnTo>
                    <a:pt x="500" y="1238"/>
                  </a:lnTo>
                  <a:lnTo>
                    <a:pt x="500" y="1238"/>
                  </a:lnTo>
                  <a:lnTo>
                    <a:pt x="495" y="1210"/>
                  </a:lnTo>
                  <a:lnTo>
                    <a:pt x="482" y="1142"/>
                  </a:lnTo>
                  <a:lnTo>
                    <a:pt x="464" y="1050"/>
                  </a:lnTo>
                  <a:lnTo>
                    <a:pt x="453" y="1003"/>
                  </a:lnTo>
                  <a:lnTo>
                    <a:pt x="442" y="959"/>
                  </a:lnTo>
                  <a:lnTo>
                    <a:pt x="442" y="959"/>
                  </a:lnTo>
                  <a:lnTo>
                    <a:pt x="394" y="778"/>
                  </a:lnTo>
                  <a:lnTo>
                    <a:pt x="394" y="778"/>
                  </a:lnTo>
                  <a:lnTo>
                    <a:pt x="400" y="778"/>
                  </a:lnTo>
                  <a:lnTo>
                    <a:pt x="414" y="777"/>
                  </a:lnTo>
                  <a:lnTo>
                    <a:pt x="421" y="776"/>
                  </a:lnTo>
                  <a:lnTo>
                    <a:pt x="427" y="773"/>
                  </a:lnTo>
                  <a:lnTo>
                    <a:pt x="432" y="770"/>
                  </a:lnTo>
                  <a:lnTo>
                    <a:pt x="433" y="768"/>
                  </a:lnTo>
                  <a:lnTo>
                    <a:pt x="433" y="766"/>
                  </a:lnTo>
                  <a:lnTo>
                    <a:pt x="433" y="766"/>
                  </a:lnTo>
                  <a:lnTo>
                    <a:pt x="435" y="753"/>
                  </a:lnTo>
                  <a:lnTo>
                    <a:pt x="442" y="724"/>
                  </a:lnTo>
                  <a:lnTo>
                    <a:pt x="465" y="643"/>
                  </a:lnTo>
                  <a:lnTo>
                    <a:pt x="489" y="561"/>
                  </a:lnTo>
                  <a:lnTo>
                    <a:pt x="499" y="531"/>
                  </a:lnTo>
                  <a:lnTo>
                    <a:pt x="505" y="515"/>
                  </a:lnTo>
                  <a:lnTo>
                    <a:pt x="505" y="515"/>
                  </a:lnTo>
                  <a:lnTo>
                    <a:pt x="510" y="508"/>
                  </a:lnTo>
                  <a:lnTo>
                    <a:pt x="516" y="500"/>
                  </a:lnTo>
                  <a:lnTo>
                    <a:pt x="530" y="486"/>
                  </a:lnTo>
                  <a:lnTo>
                    <a:pt x="558" y="462"/>
                  </a:lnTo>
                  <a:lnTo>
                    <a:pt x="560" y="460"/>
                  </a:lnTo>
                  <a:lnTo>
                    <a:pt x="560" y="460"/>
                  </a:lnTo>
                  <a:lnTo>
                    <a:pt x="559" y="503"/>
                  </a:lnTo>
                  <a:lnTo>
                    <a:pt x="559" y="543"/>
                  </a:lnTo>
                  <a:lnTo>
                    <a:pt x="560" y="559"/>
                  </a:lnTo>
                  <a:lnTo>
                    <a:pt x="561" y="572"/>
                  </a:lnTo>
                  <a:lnTo>
                    <a:pt x="564" y="579"/>
                  </a:lnTo>
                  <a:lnTo>
                    <a:pt x="566" y="582"/>
                  </a:lnTo>
                  <a:lnTo>
                    <a:pt x="567" y="583"/>
                  </a:lnTo>
                  <a:lnTo>
                    <a:pt x="606" y="588"/>
                  </a:lnTo>
                  <a:lnTo>
                    <a:pt x="606" y="588"/>
                  </a:lnTo>
                  <a:lnTo>
                    <a:pt x="607" y="536"/>
                  </a:lnTo>
                  <a:lnTo>
                    <a:pt x="608" y="493"/>
                  </a:lnTo>
                  <a:lnTo>
                    <a:pt x="607" y="456"/>
                  </a:lnTo>
                  <a:lnTo>
                    <a:pt x="607" y="456"/>
                  </a:lnTo>
                  <a:lnTo>
                    <a:pt x="606" y="447"/>
                  </a:lnTo>
                  <a:lnTo>
                    <a:pt x="605" y="444"/>
                  </a:lnTo>
                  <a:lnTo>
                    <a:pt x="606" y="443"/>
                  </a:lnTo>
                  <a:lnTo>
                    <a:pt x="606" y="443"/>
                  </a:lnTo>
                  <a:lnTo>
                    <a:pt x="607" y="447"/>
                  </a:lnTo>
                  <a:lnTo>
                    <a:pt x="607" y="456"/>
                  </a:lnTo>
                  <a:lnTo>
                    <a:pt x="607" y="456"/>
                  </a:lnTo>
                  <a:lnTo>
                    <a:pt x="618" y="496"/>
                  </a:lnTo>
                  <a:lnTo>
                    <a:pt x="623" y="514"/>
                  </a:lnTo>
                  <a:lnTo>
                    <a:pt x="625" y="525"/>
                  </a:lnTo>
                  <a:lnTo>
                    <a:pt x="625" y="525"/>
                  </a:lnTo>
                  <a:lnTo>
                    <a:pt x="632" y="601"/>
                  </a:lnTo>
                  <a:lnTo>
                    <a:pt x="640" y="670"/>
                  </a:lnTo>
                  <a:lnTo>
                    <a:pt x="654" y="655"/>
                  </a:lnTo>
                  <a:lnTo>
                    <a:pt x="654" y="655"/>
                  </a:lnTo>
                  <a:lnTo>
                    <a:pt x="648" y="589"/>
                  </a:lnTo>
                  <a:lnTo>
                    <a:pt x="643" y="543"/>
                  </a:lnTo>
                  <a:lnTo>
                    <a:pt x="640" y="520"/>
                  </a:lnTo>
                  <a:lnTo>
                    <a:pt x="640" y="520"/>
                  </a:lnTo>
                  <a:lnTo>
                    <a:pt x="630" y="483"/>
                  </a:lnTo>
                  <a:lnTo>
                    <a:pt x="613" y="415"/>
                  </a:lnTo>
                  <a:lnTo>
                    <a:pt x="625" y="405"/>
                  </a:lnTo>
                  <a:lnTo>
                    <a:pt x="625" y="405"/>
                  </a:lnTo>
                  <a:lnTo>
                    <a:pt x="641" y="415"/>
                  </a:lnTo>
                  <a:lnTo>
                    <a:pt x="677" y="437"/>
                  </a:lnTo>
                  <a:lnTo>
                    <a:pt x="699" y="449"/>
                  </a:lnTo>
                  <a:lnTo>
                    <a:pt x="719" y="459"/>
                  </a:lnTo>
                  <a:lnTo>
                    <a:pt x="737" y="466"/>
                  </a:lnTo>
                  <a:lnTo>
                    <a:pt x="744" y="467"/>
                  </a:lnTo>
                  <a:lnTo>
                    <a:pt x="750" y="467"/>
                  </a:lnTo>
                  <a:lnTo>
                    <a:pt x="750" y="467"/>
                  </a:lnTo>
                  <a:lnTo>
                    <a:pt x="760" y="466"/>
                  </a:lnTo>
                  <a:lnTo>
                    <a:pt x="767" y="466"/>
                  </a:lnTo>
                  <a:lnTo>
                    <a:pt x="777" y="467"/>
                  </a:lnTo>
                  <a:lnTo>
                    <a:pt x="780" y="467"/>
                  </a:lnTo>
                  <a:lnTo>
                    <a:pt x="784" y="465"/>
                  </a:lnTo>
                  <a:lnTo>
                    <a:pt x="786" y="462"/>
                  </a:lnTo>
                  <a:lnTo>
                    <a:pt x="789" y="458"/>
                  </a:lnTo>
                  <a:lnTo>
                    <a:pt x="789" y="458"/>
                  </a:lnTo>
                  <a:lnTo>
                    <a:pt x="792" y="444"/>
                  </a:lnTo>
                  <a:lnTo>
                    <a:pt x="798" y="421"/>
                  </a:lnTo>
                  <a:lnTo>
                    <a:pt x="812" y="358"/>
                  </a:lnTo>
                  <a:lnTo>
                    <a:pt x="827" y="270"/>
                  </a:lnTo>
                  <a:lnTo>
                    <a:pt x="827" y="270"/>
                  </a:lnTo>
                  <a:lnTo>
                    <a:pt x="831" y="267"/>
                  </a:lnTo>
                  <a:lnTo>
                    <a:pt x="842" y="259"/>
                  </a:lnTo>
                  <a:lnTo>
                    <a:pt x="854" y="247"/>
                  </a:lnTo>
                  <a:lnTo>
                    <a:pt x="860" y="240"/>
                  </a:lnTo>
                  <a:lnTo>
                    <a:pt x="866" y="231"/>
                  </a:lnTo>
                  <a:lnTo>
                    <a:pt x="866" y="231"/>
                  </a:lnTo>
                  <a:lnTo>
                    <a:pt x="871" y="222"/>
                  </a:lnTo>
                  <a:lnTo>
                    <a:pt x="875" y="212"/>
                  </a:lnTo>
                  <a:lnTo>
                    <a:pt x="883" y="190"/>
                  </a:lnTo>
                  <a:lnTo>
                    <a:pt x="887" y="170"/>
                  </a:lnTo>
                  <a:lnTo>
                    <a:pt x="890" y="154"/>
                  </a:lnTo>
                  <a:lnTo>
                    <a:pt x="890" y="154"/>
                  </a:lnTo>
                  <a:lnTo>
                    <a:pt x="891" y="141"/>
                  </a:lnTo>
                  <a:lnTo>
                    <a:pt x="890" y="130"/>
                  </a:lnTo>
                  <a:lnTo>
                    <a:pt x="890" y="120"/>
                  </a:lnTo>
                  <a:lnTo>
                    <a:pt x="861" y="77"/>
                  </a:lnTo>
                  <a:close/>
                  <a:moveTo>
                    <a:pt x="570" y="453"/>
                  </a:moveTo>
                  <a:lnTo>
                    <a:pt x="570" y="453"/>
                  </a:lnTo>
                  <a:lnTo>
                    <a:pt x="586" y="438"/>
                  </a:lnTo>
                  <a:lnTo>
                    <a:pt x="598" y="427"/>
                  </a:lnTo>
                  <a:lnTo>
                    <a:pt x="598" y="427"/>
                  </a:lnTo>
                  <a:lnTo>
                    <a:pt x="596" y="433"/>
                  </a:lnTo>
                  <a:lnTo>
                    <a:pt x="596" y="433"/>
                  </a:lnTo>
                  <a:lnTo>
                    <a:pt x="595" y="437"/>
                  </a:lnTo>
                  <a:lnTo>
                    <a:pt x="595" y="447"/>
                  </a:lnTo>
                  <a:lnTo>
                    <a:pt x="594" y="477"/>
                  </a:lnTo>
                  <a:lnTo>
                    <a:pt x="592" y="525"/>
                  </a:lnTo>
                  <a:lnTo>
                    <a:pt x="592" y="525"/>
                  </a:lnTo>
                  <a:lnTo>
                    <a:pt x="592" y="535"/>
                  </a:lnTo>
                  <a:lnTo>
                    <a:pt x="592" y="549"/>
                  </a:lnTo>
                  <a:lnTo>
                    <a:pt x="592" y="568"/>
                  </a:lnTo>
                  <a:lnTo>
                    <a:pt x="577" y="564"/>
                  </a:lnTo>
                  <a:lnTo>
                    <a:pt x="577" y="564"/>
                  </a:lnTo>
                  <a:lnTo>
                    <a:pt x="571" y="519"/>
                  </a:lnTo>
                  <a:lnTo>
                    <a:pt x="567" y="486"/>
                  </a:lnTo>
                  <a:lnTo>
                    <a:pt x="567" y="474"/>
                  </a:lnTo>
                  <a:lnTo>
                    <a:pt x="567" y="467"/>
                  </a:lnTo>
                  <a:lnTo>
                    <a:pt x="567" y="467"/>
                  </a:lnTo>
                  <a:lnTo>
                    <a:pt x="570" y="453"/>
                  </a:lnTo>
                  <a:lnTo>
                    <a:pt x="570" y="453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24">
              <a:extLst>
                <a:ext uri="{FF2B5EF4-FFF2-40B4-BE49-F238E27FC236}">
                  <a16:creationId xmlns:a16="http://schemas.microsoft.com/office/drawing/2014/main" id="{5FDE912E-FD76-4B4A-B1DA-6C91DD546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8426" y="2052638"/>
              <a:ext cx="284163" cy="292100"/>
            </a:xfrm>
            <a:custGeom>
              <a:avLst/>
              <a:gdLst>
                <a:gd name="T0" fmla="*/ 0 w 179"/>
                <a:gd name="T1" fmla="*/ 111 h 184"/>
                <a:gd name="T2" fmla="*/ 27 w 179"/>
                <a:gd name="T3" fmla="*/ 112 h 184"/>
                <a:gd name="T4" fmla="*/ 49 w 179"/>
                <a:gd name="T5" fmla="*/ 115 h 184"/>
                <a:gd name="T6" fmla="*/ 62 w 179"/>
                <a:gd name="T7" fmla="*/ 121 h 184"/>
                <a:gd name="T8" fmla="*/ 67 w 179"/>
                <a:gd name="T9" fmla="*/ 127 h 184"/>
                <a:gd name="T10" fmla="*/ 84 w 179"/>
                <a:gd name="T11" fmla="*/ 157 h 184"/>
                <a:gd name="T12" fmla="*/ 98 w 179"/>
                <a:gd name="T13" fmla="*/ 182 h 184"/>
                <a:gd name="T14" fmla="*/ 101 w 179"/>
                <a:gd name="T15" fmla="*/ 184 h 184"/>
                <a:gd name="T16" fmla="*/ 139 w 179"/>
                <a:gd name="T17" fmla="*/ 159 h 184"/>
                <a:gd name="T18" fmla="*/ 155 w 179"/>
                <a:gd name="T19" fmla="*/ 151 h 184"/>
                <a:gd name="T20" fmla="*/ 171 w 179"/>
                <a:gd name="T21" fmla="*/ 139 h 184"/>
                <a:gd name="T22" fmla="*/ 173 w 179"/>
                <a:gd name="T23" fmla="*/ 135 h 184"/>
                <a:gd name="T24" fmla="*/ 179 w 179"/>
                <a:gd name="T25" fmla="*/ 120 h 184"/>
                <a:gd name="T26" fmla="*/ 178 w 179"/>
                <a:gd name="T27" fmla="*/ 116 h 184"/>
                <a:gd name="T28" fmla="*/ 175 w 179"/>
                <a:gd name="T29" fmla="*/ 116 h 184"/>
                <a:gd name="T30" fmla="*/ 166 w 179"/>
                <a:gd name="T31" fmla="*/ 121 h 184"/>
                <a:gd name="T32" fmla="*/ 154 w 179"/>
                <a:gd name="T33" fmla="*/ 131 h 184"/>
                <a:gd name="T34" fmla="*/ 143 w 179"/>
                <a:gd name="T35" fmla="*/ 133 h 184"/>
                <a:gd name="T36" fmla="*/ 134 w 179"/>
                <a:gd name="T37" fmla="*/ 132 h 184"/>
                <a:gd name="T38" fmla="*/ 134 w 179"/>
                <a:gd name="T39" fmla="*/ 131 h 184"/>
                <a:gd name="T40" fmla="*/ 140 w 179"/>
                <a:gd name="T41" fmla="*/ 123 h 184"/>
                <a:gd name="T42" fmla="*/ 162 w 179"/>
                <a:gd name="T43" fmla="*/ 99 h 184"/>
                <a:gd name="T44" fmla="*/ 168 w 179"/>
                <a:gd name="T45" fmla="*/ 92 h 184"/>
                <a:gd name="T46" fmla="*/ 174 w 179"/>
                <a:gd name="T47" fmla="*/ 76 h 184"/>
                <a:gd name="T48" fmla="*/ 173 w 179"/>
                <a:gd name="T49" fmla="*/ 73 h 184"/>
                <a:gd name="T50" fmla="*/ 172 w 179"/>
                <a:gd name="T51" fmla="*/ 73 h 184"/>
                <a:gd name="T52" fmla="*/ 165 w 179"/>
                <a:gd name="T53" fmla="*/ 76 h 184"/>
                <a:gd name="T54" fmla="*/ 133 w 179"/>
                <a:gd name="T55" fmla="*/ 98 h 184"/>
                <a:gd name="T56" fmla="*/ 126 w 179"/>
                <a:gd name="T57" fmla="*/ 102 h 184"/>
                <a:gd name="T58" fmla="*/ 125 w 179"/>
                <a:gd name="T59" fmla="*/ 102 h 184"/>
                <a:gd name="T60" fmla="*/ 125 w 179"/>
                <a:gd name="T61" fmla="*/ 99 h 184"/>
                <a:gd name="T62" fmla="*/ 138 w 179"/>
                <a:gd name="T63" fmla="*/ 82 h 184"/>
                <a:gd name="T64" fmla="*/ 152 w 179"/>
                <a:gd name="T65" fmla="*/ 63 h 184"/>
                <a:gd name="T66" fmla="*/ 154 w 179"/>
                <a:gd name="T67" fmla="*/ 58 h 184"/>
                <a:gd name="T68" fmla="*/ 156 w 179"/>
                <a:gd name="T69" fmla="*/ 40 h 184"/>
                <a:gd name="T70" fmla="*/ 155 w 179"/>
                <a:gd name="T71" fmla="*/ 31 h 184"/>
                <a:gd name="T72" fmla="*/ 154 w 179"/>
                <a:gd name="T73" fmla="*/ 29 h 184"/>
                <a:gd name="T74" fmla="*/ 144 w 179"/>
                <a:gd name="T75" fmla="*/ 35 h 184"/>
                <a:gd name="T76" fmla="*/ 115 w 179"/>
                <a:gd name="T77" fmla="*/ 64 h 184"/>
                <a:gd name="T78" fmla="*/ 107 w 179"/>
                <a:gd name="T79" fmla="*/ 68 h 184"/>
                <a:gd name="T80" fmla="*/ 106 w 179"/>
                <a:gd name="T81" fmla="*/ 68 h 184"/>
                <a:gd name="T82" fmla="*/ 104 w 179"/>
                <a:gd name="T83" fmla="*/ 58 h 184"/>
                <a:gd name="T84" fmla="*/ 110 w 179"/>
                <a:gd name="T85" fmla="*/ 20 h 184"/>
                <a:gd name="T86" fmla="*/ 112 w 179"/>
                <a:gd name="T87" fmla="*/ 17 h 184"/>
                <a:gd name="T88" fmla="*/ 112 w 179"/>
                <a:gd name="T89" fmla="*/ 8 h 184"/>
                <a:gd name="T90" fmla="*/ 109 w 179"/>
                <a:gd name="T91" fmla="*/ 3 h 184"/>
                <a:gd name="T92" fmla="*/ 106 w 179"/>
                <a:gd name="T93" fmla="*/ 0 h 184"/>
                <a:gd name="T94" fmla="*/ 101 w 179"/>
                <a:gd name="T95" fmla="*/ 2 h 184"/>
                <a:gd name="T96" fmla="*/ 90 w 179"/>
                <a:gd name="T97" fmla="*/ 17 h 184"/>
                <a:gd name="T98" fmla="*/ 73 w 179"/>
                <a:gd name="T99" fmla="*/ 50 h 184"/>
                <a:gd name="T100" fmla="*/ 62 w 179"/>
                <a:gd name="T101" fmla="*/ 63 h 184"/>
                <a:gd name="T102" fmla="*/ 43 w 179"/>
                <a:gd name="T103" fmla="*/ 73 h 184"/>
                <a:gd name="T104" fmla="*/ 43 w 179"/>
                <a:gd name="T105" fmla="*/ 53 h 184"/>
                <a:gd name="T106" fmla="*/ 43 w 179"/>
                <a:gd name="T107" fmla="*/ 50 h 184"/>
                <a:gd name="T108" fmla="*/ 47 w 179"/>
                <a:gd name="T109" fmla="*/ 38 h 184"/>
                <a:gd name="T110" fmla="*/ 48 w 179"/>
                <a:gd name="T111" fmla="*/ 29 h 184"/>
                <a:gd name="T112" fmla="*/ 43 w 179"/>
                <a:gd name="T113" fmla="*/ 25 h 184"/>
                <a:gd name="T114" fmla="*/ 39 w 179"/>
                <a:gd name="T115" fmla="*/ 23 h 184"/>
                <a:gd name="T116" fmla="*/ 32 w 179"/>
                <a:gd name="T117" fmla="*/ 25 h 184"/>
                <a:gd name="T118" fmla="*/ 24 w 179"/>
                <a:gd name="T119" fmla="*/ 33 h 184"/>
                <a:gd name="T120" fmla="*/ 19 w 179"/>
                <a:gd name="T121" fmla="*/ 39 h 184"/>
                <a:gd name="T122" fmla="*/ 9 w 179"/>
                <a:gd name="T123" fmla="*/ 55 h 184"/>
                <a:gd name="T124" fmla="*/ 0 w 179"/>
                <a:gd name="T125" fmla="*/ 11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9" h="184">
                  <a:moveTo>
                    <a:pt x="0" y="111"/>
                  </a:moveTo>
                  <a:lnTo>
                    <a:pt x="0" y="111"/>
                  </a:lnTo>
                  <a:lnTo>
                    <a:pt x="8" y="111"/>
                  </a:lnTo>
                  <a:lnTo>
                    <a:pt x="27" y="112"/>
                  </a:lnTo>
                  <a:lnTo>
                    <a:pt x="38" y="114"/>
                  </a:lnTo>
                  <a:lnTo>
                    <a:pt x="49" y="115"/>
                  </a:lnTo>
                  <a:lnTo>
                    <a:pt x="56" y="117"/>
                  </a:lnTo>
                  <a:lnTo>
                    <a:pt x="62" y="121"/>
                  </a:lnTo>
                  <a:lnTo>
                    <a:pt x="62" y="121"/>
                  </a:lnTo>
                  <a:lnTo>
                    <a:pt x="67" y="127"/>
                  </a:lnTo>
                  <a:lnTo>
                    <a:pt x="72" y="135"/>
                  </a:lnTo>
                  <a:lnTo>
                    <a:pt x="84" y="157"/>
                  </a:lnTo>
                  <a:lnTo>
                    <a:pt x="95" y="176"/>
                  </a:lnTo>
                  <a:lnTo>
                    <a:pt x="98" y="182"/>
                  </a:lnTo>
                  <a:lnTo>
                    <a:pt x="101" y="184"/>
                  </a:lnTo>
                  <a:lnTo>
                    <a:pt x="101" y="184"/>
                  </a:lnTo>
                  <a:lnTo>
                    <a:pt x="121" y="170"/>
                  </a:lnTo>
                  <a:lnTo>
                    <a:pt x="139" y="159"/>
                  </a:lnTo>
                  <a:lnTo>
                    <a:pt x="139" y="159"/>
                  </a:lnTo>
                  <a:lnTo>
                    <a:pt x="155" y="151"/>
                  </a:lnTo>
                  <a:lnTo>
                    <a:pt x="166" y="143"/>
                  </a:lnTo>
                  <a:lnTo>
                    <a:pt x="171" y="139"/>
                  </a:lnTo>
                  <a:lnTo>
                    <a:pt x="173" y="135"/>
                  </a:lnTo>
                  <a:lnTo>
                    <a:pt x="173" y="135"/>
                  </a:lnTo>
                  <a:lnTo>
                    <a:pt x="178" y="123"/>
                  </a:lnTo>
                  <a:lnTo>
                    <a:pt x="179" y="120"/>
                  </a:lnTo>
                  <a:lnTo>
                    <a:pt x="179" y="117"/>
                  </a:lnTo>
                  <a:lnTo>
                    <a:pt x="178" y="116"/>
                  </a:lnTo>
                  <a:lnTo>
                    <a:pt x="178" y="116"/>
                  </a:lnTo>
                  <a:lnTo>
                    <a:pt x="175" y="116"/>
                  </a:lnTo>
                  <a:lnTo>
                    <a:pt x="173" y="116"/>
                  </a:lnTo>
                  <a:lnTo>
                    <a:pt x="166" y="121"/>
                  </a:lnTo>
                  <a:lnTo>
                    <a:pt x="154" y="131"/>
                  </a:lnTo>
                  <a:lnTo>
                    <a:pt x="154" y="131"/>
                  </a:lnTo>
                  <a:lnTo>
                    <a:pt x="150" y="132"/>
                  </a:lnTo>
                  <a:lnTo>
                    <a:pt x="143" y="133"/>
                  </a:lnTo>
                  <a:lnTo>
                    <a:pt x="137" y="133"/>
                  </a:lnTo>
                  <a:lnTo>
                    <a:pt x="134" y="132"/>
                  </a:lnTo>
                  <a:lnTo>
                    <a:pt x="134" y="131"/>
                  </a:lnTo>
                  <a:lnTo>
                    <a:pt x="134" y="131"/>
                  </a:lnTo>
                  <a:lnTo>
                    <a:pt x="136" y="127"/>
                  </a:lnTo>
                  <a:lnTo>
                    <a:pt x="140" y="123"/>
                  </a:lnTo>
                  <a:lnTo>
                    <a:pt x="151" y="111"/>
                  </a:lnTo>
                  <a:lnTo>
                    <a:pt x="162" y="99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73" y="82"/>
                  </a:lnTo>
                  <a:lnTo>
                    <a:pt x="174" y="76"/>
                  </a:lnTo>
                  <a:lnTo>
                    <a:pt x="174" y="75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2" y="73"/>
                  </a:lnTo>
                  <a:lnTo>
                    <a:pt x="169" y="73"/>
                  </a:lnTo>
                  <a:lnTo>
                    <a:pt x="165" y="76"/>
                  </a:lnTo>
                  <a:lnTo>
                    <a:pt x="149" y="87"/>
                  </a:lnTo>
                  <a:lnTo>
                    <a:pt x="133" y="98"/>
                  </a:lnTo>
                  <a:lnTo>
                    <a:pt x="128" y="102"/>
                  </a:lnTo>
                  <a:lnTo>
                    <a:pt x="126" y="102"/>
                  </a:lnTo>
                  <a:lnTo>
                    <a:pt x="125" y="102"/>
                  </a:lnTo>
                  <a:lnTo>
                    <a:pt x="125" y="102"/>
                  </a:lnTo>
                  <a:lnTo>
                    <a:pt x="125" y="100"/>
                  </a:lnTo>
                  <a:lnTo>
                    <a:pt x="125" y="99"/>
                  </a:lnTo>
                  <a:lnTo>
                    <a:pt x="127" y="94"/>
                  </a:lnTo>
                  <a:lnTo>
                    <a:pt x="138" y="82"/>
                  </a:lnTo>
                  <a:lnTo>
                    <a:pt x="149" y="69"/>
                  </a:lnTo>
                  <a:lnTo>
                    <a:pt x="152" y="63"/>
                  </a:lnTo>
                  <a:lnTo>
                    <a:pt x="154" y="58"/>
                  </a:lnTo>
                  <a:lnTo>
                    <a:pt x="154" y="58"/>
                  </a:lnTo>
                  <a:lnTo>
                    <a:pt x="155" y="49"/>
                  </a:lnTo>
                  <a:lnTo>
                    <a:pt x="156" y="40"/>
                  </a:lnTo>
                  <a:lnTo>
                    <a:pt x="156" y="33"/>
                  </a:lnTo>
                  <a:lnTo>
                    <a:pt x="155" y="31"/>
                  </a:lnTo>
                  <a:lnTo>
                    <a:pt x="154" y="29"/>
                  </a:lnTo>
                  <a:lnTo>
                    <a:pt x="154" y="29"/>
                  </a:lnTo>
                  <a:lnTo>
                    <a:pt x="150" y="31"/>
                  </a:lnTo>
                  <a:lnTo>
                    <a:pt x="144" y="35"/>
                  </a:lnTo>
                  <a:lnTo>
                    <a:pt x="130" y="50"/>
                  </a:lnTo>
                  <a:lnTo>
                    <a:pt x="115" y="64"/>
                  </a:lnTo>
                  <a:lnTo>
                    <a:pt x="109" y="68"/>
                  </a:lnTo>
                  <a:lnTo>
                    <a:pt x="107" y="68"/>
                  </a:lnTo>
                  <a:lnTo>
                    <a:pt x="106" y="68"/>
                  </a:lnTo>
                  <a:lnTo>
                    <a:pt x="106" y="68"/>
                  </a:lnTo>
                  <a:lnTo>
                    <a:pt x="104" y="64"/>
                  </a:lnTo>
                  <a:lnTo>
                    <a:pt x="104" y="58"/>
                  </a:lnTo>
                  <a:lnTo>
                    <a:pt x="106" y="41"/>
                  </a:lnTo>
                  <a:lnTo>
                    <a:pt x="110" y="20"/>
                  </a:lnTo>
                  <a:lnTo>
                    <a:pt x="110" y="20"/>
                  </a:lnTo>
                  <a:lnTo>
                    <a:pt x="112" y="17"/>
                  </a:lnTo>
                  <a:lnTo>
                    <a:pt x="112" y="11"/>
                  </a:lnTo>
                  <a:lnTo>
                    <a:pt x="112" y="8"/>
                  </a:lnTo>
                  <a:lnTo>
                    <a:pt x="110" y="5"/>
                  </a:lnTo>
                  <a:lnTo>
                    <a:pt x="109" y="3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03" y="0"/>
                  </a:lnTo>
                  <a:lnTo>
                    <a:pt x="101" y="2"/>
                  </a:lnTo>
                  <a:lnTo>
                    <a:pt x="96" y="8"/>
                  </a:lnTo>
                  <a:lnTo>
                    <a:pt x="90" y="17"/>
                  </a:lnTo>
                  <a:lnTo>
                    <a:pt x="84" y="28"/>
                  </a:lnTo>
                  <a:lnTo>
                    <a:pt x="73" y="50"/>
                  </a:lnTo>
                  <a:lnTo>
                    <a:pt x="67" y="58"/>
                  </a:lnTo>
                  <a:lnTo>
                    <a:pt x="62" y="63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3" y="67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0"/>
                  </a:lnTo>
                  <a:lnTo>
                    <a:pt x="44" y="46"/>
                  </a:lnTo>
                  <a:lnTo>
                    <a:pt x="47" y="38"/>
                  </a:lnTo>
                  <a:lnTo>
                    <a:pt x="48" y="34"/>
                  </a:lnTo>
                  <a:lnTo>
                    <a:pt x="48" y="29"/>
                  </a:lnTo>
                  <a:lnTo>
                    <a:pt x="47" y="27"/>
                  </a:lnTo>
                  <a:lnTo>
                    <a:pt x="43" y="25"/>
                  </a:lnTo>
                  <a:lnTo>
                    <a:pt x="43" y="25"/>
                  </a:lnTo>
                  <a:lnTo>
                    <a:pt x="39" y="23"/>
                  </a:lnTo>
                  <a:lnTo>
                    <a:pt x="36" y="23"/>
                  </a:lnTo>
                  <a:lnTo>
                    <a:pt x="32" y="25"/>
                  </a:lnTo>
                  <a:lnTo>
                    <a:pt x="30" y="27"/>
                  </a:lnTo>
                  <a:lnTo>
                    <a:pt x="24" y="33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4" y="46"/>
                  </a:lnTo>
                  <a:lnTo>
                    <a:pt x="9" y="55"/>
                  </a:lnTo>
                  <a:lnTo>
                    <a:pt x="5" y="63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F5AD9D0C-648B-4CC4-87FD-8C1D50A82398}"/>
              </a:ext>
            </a:extLst>
          </p:cNvPr>
          <p:cNvGrpSpPr/>
          <p:nvPr/>
        </p:nvGrpSpPr>
        <p:grpSpPr>
          <a:xfrm>
            <a:off x="7533980" y="909012"/>
            <a:ext cx="763859" cy="2551056"/>
            <a:chOff x="0" y="1135063"/>
            <a:chExt cx="1247775" cy="4167188"/>
          </a:xfrm>
        </p:grpSpPr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AB1C0131-C9DE-49A1-AB52-585C228FD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135063"/>
              <a:ext cx="1247775" cy="4167188"/>
            </a:xfrm>
            <a:custGeom>
              <a:avLst/>
              <a:gdLst>
                <a:gd name="T0" fmla="*/ 167 w 786"/>
                <a:gd name="T1" fmla="*/ 531 h 2625"/>
                <a:gd name="T2" fmla="*/ 182 w 786"/>
                <a:gd name="T3" fmla="*/ 599 h 2625"/>
                <a:gd name="T4" fmla="*/ 300 w 786"/>
                <a:gd name="T5" fmla="*/ 913 h 2625"/>
                <a:gd name="T6" fmla="*/ 301 w 786"/>
                <a:gd name="T7" fmla="*/ 997 h 2625"/>
                <a:gd name="T8" fmla="*/ 330 w 786"/>
                <a:gd name="T9" fmla="*/ 1061 h 2625"/>
                <a:gd name="T10" fmla="*/ 346 w 786"/>
                <a:gd name="T11" fmla="*/ 1178 h 2625"/>
                <a:gd name="T12" fmla="*/ 341 w 786"/>
                <a:gd name="T13" fmla="*/ 1375 h 2625"/>
                <a:gd name="T14" fmla="*/ 400 w 786"/>
                <a:gd name="T15" fmla="*/ 1688 h 2625"/>
                <a:gd name="T16" fmla="*/ 359 w 786"/>
                <a:gd name="T17" fmla="*/ 2115 h 2625"/>
                <a:gd name="T18" fmla="*/ 341 w 786"/>
                <a:gd name="T19" fmla="*/ 2309 h 2625"/>
                <a:gd name="T20" fmla="*/ 341 w 786"/>
                <a:gd name="T21" fmla="*/ 2488 h 2625"/>
                <a:gd name="T22" fmla="*/ 362 w 786"/>
                <a:gd name="T23" fmla="*/ 2584 h 2625"/>
                <a:gd name="T24" fmla="*/ 383 w 786"/>
                <a:gd name="T25" fmla="*/ 2605 h 2625"/>
                <a:gd name="T26" fmla="*/ 411 w 786"/>
                <a:gd name="T27" fmla="*/ 2593 h 2625"/>
                <a:gd name="T28" fmla="*/ 424 w 786"/>
                <a:gd name="T29" fmla="*/ 2570 h 2625"/>
                <a:gd name="T30" fmla="*/ 489 w 786"/>
                <a:gd name="T31" fmla="*/ 2612 h 2625"/>
                <a:gd name="T32" fmla="*/ 595 w 786"/>
                <a:gd name="T33" fmla="*/ 2624 h 2625"/>
                <a:gd name="T34" fmla="*/ 666 w 786"/>
                <a:gd name="T35" fmla="*/ 2606 h 2625"/>
                <a:gd name="T36" fmla="*/ 644 w 786"/>
                <a:gd name="T37" fmla="*/ 2578 h 2625"/>
                <a:gd name="T38" fmla="*/ 613 w 786"/>
                <a:gd name="T39" fmla="*/ 2553 h 2625"/>
                <a:gd name="T40" fmla="*/ 547 w 786"/>
                <a:gd name="T41" fmla="*/ 2491 h 2625"/>
                <a:gd name="T42" fmla="*/ 530 w 786"/>
                <a:gd name="T43" fmla="*/ 2470 h 2625"/>
                <a:gd name="T44" fmla="*/ 560 w 786"/>
                <a:gd name="T45" fmla="*/ 2445 h 2625"/>
                <a:gd name="T46" fmla="*/ 590 w 786"/>
                <a:gd name="T47" fmla="*/ 2454 h 2625"/>
                <a:gd name="T48" fmla="*/ 672 w 786"/>
                <a:gd name="T49" fmla="*/ 2468 h 2625"/>
                <a:gd name="T50" fmla="*/ 757 w 786"/>
                <a:gd name="T51" fmla="*/ 2443 h 2625"/>
                <a:gd name="T52" fmla="*/ 773 w 786"/>
                <a:gd name="T53" fmla="*/ 2411 h 2625"/>
                <a:gd name="T54" fmla="*/ 702 w 786"/>
                <a:gd name="T55" fmla="*/ 2387 h 2625"/>
                <a:gd name="T56" fmla="*/ 658 w 786"/>
                <a:gd name="T57" fmla="*/ 2381 h 2625"/>
                <a:gd name="T58" fmla="*/ 613 w 786"/>
                <a:gd name="T59" fmla="*/ 2346 h 2625"/>
                <a:gd name="T60" fmla="*/ 643 w 786"/>
                <a:gd name="T61" fmla="*/ 2304 h 2625"/>
                <a:gd name="T62" fmla="*/ 684 w 786"/>
                <a:gd name="T63" fmla="*/ 1979 h 2625"/>
                <a:gd name="T64" fmla="*/ 730 w 786"/>
                <a:gd name="T65" fmla="*/ 1606 h 2625"/>
                <a:gd name="T66" fmla="*/ 733 w 786"/>
                <a:gd name="T67" fmla="*/ 1345 h 2625"/>
                <a:gd name="T68" fmla="*/ 737 w 786"/>
                <a:gd name="T69" fmla="*/ 1043 h 2625"/>
                <a:gd name="T70" fmla="*/ 762 w 786"/>
                <a:gd name="T71" fmla="*/ 1043 h 2625"/>
                <a:gd name="T72" fmla="*/ 786 w 786"/>
                <a:gd name="T73" fmla="*/ 1005 h 2625"/>
                <a:gd name="T74" fmla="*/ 737 w 786"/>
                <a:gd name="T75" fmla="*/ 922 h 2625"/>
                <a:gd name="T76" fmla="*/ 690 w 786"/>
                <a:gd name="T77" fmla="*/ 759 h 2625"/>
                <a:gd name="T78" fmla="*/ 660 w 786"/>
                <a:gd name="T79" fmla="*/ 670 h 2625"/>
                <a:gd name="T80" fmla="*/ 584 w 786"/>
                <a:gd name="T81" fmla="*/ 564 h 2625"/>
                <a:gd name="T82" fmla="*/ 702 w 786"/>
                <a:gd name="T83" fmla="*/ 262 h 2625"/>
                <a:gd name="T84" fmla="*/ 712 w 786"/>
                <a:gd name="T85" fmla="*/ 191 h 2625"/>
                <a:gd name="T86" fmla="*/ 655 w 786"/>
                <a:gd name="T87" fmla="*/ 155 h 2625"/>
                <a:gd name="T88" fmla="*/ 660 w 786"/>
                <a:gd name="T89" fmla="*/ 123 h 2625"/>
                <a:gd name="T90" fmla="*/ 604 w 786"/>
                <a:gd name="T91" fmla="*/ 69 h 2625"/>
                <a:gd name="T92" fmla="*/ 473 w 786"/>
                <a:gd name="T93" fmla="*/ 27 h 2625"/>
                <a:gd name="T94" fmla="*/ 321 w 786"/>
                <a:gd name="T95" fmla="*/ 16 h 2625"/>
                <a:gd name="T96" fmla="*/ 223 w 786"/>
                <a:gd name="T97" fmla="*/ 7 h 2625"/>
                <a:gd name="T98" fmla="*/ 164 w 786"/>
                <a:gd name="T99" fmla="*/ 7 h 2625"/>
                <a:gd name="T100" fmla="*/ 129 w 786"/>
                <a:gd name="T101" fmla="*/ 25 h 2625"/>
                <a:gd name="T102" fmla="*/ 86 w 786"/>
                <a:gd name="T103" fmla="*/ 44 h 2625"/>
                <a:gd name="T104" fmla="*/ 59 w 786"/>
                <a:gd name="T105" fmla="*/ 74 h 2625"/>
                <a:gd name="T106" fmla="*/ 28 w 786"/>
                <a:gd name="T107" fmla="*/ 126 h 2625"/>
                <a:gd name="T108" fmla="*/ 16 w 786"/>
                <a:gd name="T109" fmla="*/ 220 h 2625"/>
                <a:gd name="T110" fmla="*/ 34 w 786"/>
                <a:gd name="T111" fmla="*/ 312 h 2625"/>
                <a:gd name="T112" fmla="*/ 15 w 786"/>
                <a:gd name="T113" fmla="*/ 371 h 2625"/>
                <a:gd name="T114" fmla="*/ 3 w 786"/>
                <a:gd name="T115" fmla="*/ 441 h 2625"/>
                <a:gd name="T116" fmla="*/ 46 w 786"/>
                <a:gd name="T117" fmla="*/ 499 h 2625"/>
                <a:gd name="T118" fmla="*/ 68 w 786"/>
                <a:gd name="T119" fmla="*/ 505 h 2625"/>
                <a:gd name="T120" fmla="*/ 84 w 786"/>
                <a:gd name="T121" fmla="*/ 530 h 2625"/>
                <a:gd name="T122" fmla="*/ 102 w 786"/>
                <a:gd name="T123" fmla="*/ 519 h 2625"/>
                <a:gd name="T124" fmla="*/ 117 w 786"/>
                <a:gd name="T125" fmla="*/ 533 h 2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86" h="2625">
                  <a:moveTo>
                    <a:pt x="158" y="536"/>
                  </a:moveTo>
                  <a:lnTo>
                    <a:pt x="158" y="536"/>
                  </a:lnTo>
                  <a:lnTo>
                    <a:pt x="160" y="533"/>
                  </a:lnTo>
                  <a:lnTo>
                    <a:pt x="163" y="530"/>
                  </a:lnTo>
                  <a:lnTo>
                    <a:pt x="165" y="530"/>
                  </a:lnTo>
                  <a:lnTo>
                    <a:pt x="167" y="531"/>
                  </a:lnTo>
                  <a:lnTo>
                    <a:pt x="170" y="539"/>
                  </a:lnTo>
                  <a:lnTo>
                    <a:pt x="173" y="550"/>
                  </a:lnTo>
                  <a:lnTo>
                    <a:pt x="176" y="570"/>
                  </a:lnTo>
                  <a:lnTo>
                    <a:pt x="176" y="570"/>
                  </a:lnTo>
                  <a:lnTo>
                    <a:pt x="177" y="583"/>
                  </a:lnTo>
                  <a:lnTo>
                    <a:pt x="182" y="599"/>
                  </a:lnTo>
                  <a:lnTo>
                    <a:pt x="195" y="641"/>
                  </a:lnTo>
                  <a:lnTo>
                    <a:pt x="213" y="690"/>
                  </a:lnTo>
                  <a:lnTo>
                    <a:pt x="233" y="741"/>
                  </a:lnTo>
                  <a:lnTo>
                    <a:pt x="273" y="843"/>
                  </a:lnTo>
                  <a:lnTo>
                    <a:pt x="290" y="883"/>
                  </a:lnTo>
                  <a:lnTo>
                    <a:pt x="300" y="913"/>
                  </a:lnTo>
                  <a:lnTo>
                    <a:pt x="300" y="913"/>
                  </a:lnTo>
                  <a:lnTo>
                    <a:pt x="303" y="925"/>
                  </a:lnTo>
                  <a:lnTo>
                    <a:pt x="304" y="935"/>
                  </a:lnTo>
                  <a:lnTo>
                    <a:pt x="306" y="957"/>
                  </a:lnTo>
                  <a:lnTo>
                    <a:pt x="304" y="978"/>
                  </a:lnTo>
                  <a:lnTo>
                    <a:pt x="301" y="997"/>
                  </a:lnTo>
                  <a:lnTo>
                    <a:pt x="297" y="1014"/>
                  </a:lnTo>
                  <a:lnTo>
                    <a:pt x="293" y="1025"/>
                  </a:lnTo>
                  <a:lnTo>
                    <a:pt x="288" y="1037"/>
                  </a:lnTo>
                  <a:lnTo>
                    <a:pt x="288" y="1037"/>
                  </a:lnTo>
                  <a:lnTo>
                    <a:pt x="330" y="1061"/>
                  </a:lnTo>
                  <a:lnTo>
                    <a:pt x="330" y="1061"/>
                  </a:lnTo>
                  <a:lnTo>
                    <a:pt x="347" y="1064"/>
                  </a:lnTo>
                  <a:lnTo>
                    <a:pt x="365" y="1067"/>
                  </a:lnTo>
                  <a:lnTo>
                    <a:pt x="365" y="1067"/>
                  </a:lnTo>
                  <a:lnTo>
                    <a:pt x="359" y="1099"/>
                  </a:lnTo>
                  <a:lnTo>
                    <a:pt x="352" y="1133"/>
                  </a:lnTo>
                  <a:lnTo>
                    <a:pt x="346" y="1178"/>
                  </a:lnTo>
                  <a:lnTo>
                    <a:pt x="340" y="1227"/>
                  </a:lnTo>
                  <a:lnTo>
                    <a:pt x="337" y="1279"/>
                  </a:lnTo>
                  <a:lnTo>
                    <a:pt x="337" y="1304"/>
                  </a:lnTo>
                  <a:lnTo>
                    <a:pt x="337" y="1329"/>
                  </a:lnTo>
                  <a:lnTo>
                    <a:pt x="338" y="1353"/>
                  </a:lnTo>
                  <a:lnTo>
                    <a:pt x="341" y="1375"/>
                  </a:lnTo>
                  <a:lnTo>
                    <a:pt x="341" y="1375"/>
                  </a:lnTo>
                  <a:lnTo>
                    <a:pt x="359" y="1469"/>
                  </a:lnTo>
                  <a:lnTo>
                    <a:pt x="378" y="1567"/>
                  </a:lnTo>
                  <a:lnTo>
                    <a:pt x="395" y="1647"/>
                  </a:lnTo>
                  <a:lnTo>
                    <a:pt x="399" y="1674"/>
                  </a:lnTo>
                  <a:lnTo>
                    <a:pt x="400" y="1688"/>
                  </a:lnTo>
                  <a:lnTo>
                    <a:pt x="400" y="1688"/>
                  </a:lnTo>
                  <a:lnTo>
                    <a:pt x="383" y="1899"/>
                  </a:lnTo>
                  <a:lnTo>
                    <a:pt x="369" y="2038"/>
                  </a:lnTo>
                  <a:lnTo>
                    <a:pt x="363" y="2088"/>
                  </a:lnTo>
                  <a:lnTo>
                    <a:pt x="362" y="2106"/>
                  </a:lnTo>
                  <a:lnTo>
                    <a:pt x="359" y="2115"/>
                  </a:lnTo>
                  <a:lnTo>
                    <a:pt x="359" y="2115"/>
                  </a:lnTo>
                  <a:lnTo>
                    <a:pt x="358" y="2124"/>
                  </a:lnTo>
                  <a:lnTo>
                    <a:pt x="355" y="2138"/>
                  </a:lnTo>
                  <a:lnTo>
                    <a:pt x="350" y="2184"/>
                  </a:lnTo>
                  <a:lnTo>
                    <a:pt x="346" y="2243"/>
                  </a:lnTo>
                  <a:lnTo>
                    <a:pt x="341" y="2309"/>
                  </a:lnTo>
                  <a:lnTo>
                    <a:pt x="338" y="2372"/>
                  </a:lnTo>
                  <a:lnTo>
                    <a:pt x="337" y="2428"/>
                  </a:lnTo>
                  <a:lnTo>
                    <a:pt x="338" y="2470"/>
                  </a:lnTo>
                  <a:lnTo>
                    <a:pt x="340" y="2482"/>
                  </a:lnTo>
                  <a:lnTo>
                    <a:pt x="341" y="2488"/>
                  </a:lnTo>
                  <a:lnTo>
                    <a:pt x="341" y="2488"/>
                  </a:lnTo>
                  <a:lnTo>
                    <a:pt x="350" y="2495"/>
                  </a:lnTo>
                  <a:lnTo>
                    <a:pt x="358" y="2501"/>
                  </a:lnTo>
                  <a:lnTo>
                    <a:pt x="365" y="2505"/>
                  </a:lnTo>
                  <a:lnTo>
                    <a:pt x="365" y="2505"/>
                  </a:lnTo>
                  <a:lnTo>
                    <a:pt x="362" y="2553"/>
                  </a:lnTo>
                  <a:lnTo>
                    <a:pt x="362" y="2584"/>
                  </a:lnTo>
                  <a:lnTo>
                    <a:pt x="363" y="2596"/>
                  </a:lnTo>
                  <a:lnTo>
                    <a:pt x="363" y="2599"/>
                  </a:lnTo>
                  <a:lnTo>
                    <a:pt x="365" y="2600"/>
                  </a:lnTo>
                  <a:lnTo>
                    <a:pt x="365" y="2600"/>
                  </a:lnTo>
                  <a:lnTo>
                    <a:pt x="375" y="2603"/>
                  </a:lnTo>
                  <a:lnTo>
                    <a:pt x="383" y="2605"/>
                  </a:lnTo>
                  <a:lnTo>
                    <a:pt x="395" y="2606"/>
                  </a:lnTo>
                  <a:lnTo>
                    <a:pt x="395" y="2606"/>
                  </a:lnTo>
                  <a:lnTo>
                    <a:pt x="397" y="2606"/>
                  </a:lnTo>
                  <a:lnTo>
                    <a:pt x="402" y="2605"/>
                  </a:lnTo>
                  <a:lnTo>
                    <a:pt x="406" y="2600"/>
                  </a:lnTo>
                  <a:lnTo>
                    <a:pt x="411" y="2593"/>
                  </a:lnTo>
                  <a:lnTo>
                    <a:pt x="414" y="2585"/>
                  </a:lnTo>
                  <a:lnTo>
                    <a:pt x="418" y="2573"/>
                  </a:lnTo>
                  <a:lnTo>
                    <a:pt x="421" y="2570"/>
                  </a:lnTo>
                  <a:lnTo>
                    <a:pt x="423" y="2569"/>
                  </a:lnTo>
                  <a:lnTo>
                    <a:pt x="424" y="2570"/>
                  </a:lnTo>
                  <a:lnTo>
                    <a:pt x="424" y="2570"/>
                  </a:lnTo>
                  <a:lnTo>
                    <a:pt x="431" y="2578"/>
                  </a:lnTo>
                  <a:lnTo>
                    <a:pt x="443" y="2588"/>
                  </a:lnTo>
                  <a:lnTo>
                    <a:pt x="452" y="2594"/>
                  </a:lnTo>
                  <a:lnTo>
                    <a:pt x="462" y="2600"/>
                  </a:lnTo>
                  <a:lnTo>
                    <a:pt x="474" y="2606"/>
                  </a:lnTo>
                  <a:lnTo>
                    <a:pt x="489" y="2612"/>
                  </a:lnTo>
                  <a:lnTo>
                    <a:pt x="489" y="2612"/>
                  </a:lnTo>
                  <a:lnTo>
                    <a:pt x="517" y="2619"/>
                  </a:lnTo>
                  <a:lnTo>
                    <a:pt x="542" y="2624"/>
                  </a:lnTo>
                  <a:lnTo>
                    <a:pt x="567" y="2625"/>
                  </a:lnTo>
                  <a:lnTo>
                    <a:pt x="595" y="2624"/>
                  </a:lnTo>
                  <a:lnTo>
                    <a:pt x="595" y="2624"/>
                  </a:lnTo>
                  <a:lnTo>
                    <a:pt x="625" y="2621"/>
                  </a:lnTo>
                  <a:lnTo>
                    <a:pt x="638" y="2619"/>
                  </a:lnTo>
                  <a:lnTo>
                    <a:pt x="650" y="2618"/>
                  </a:lnTo>
                  <a:lnTo>
                    <a:pt x="658" y="2613"/>
                  </a:lnTo>
                  <a:lnTo>
                    <a:pt x="665" y="2610"/>
                  </a:lnTo>
                  <a:lnTo>
                    <a:pt x="666" y="2606"/>
                  </a:lnTo>
                  <a:lnTo>
                    <a:pt x="668" y="2603"/>
                  </a:lnTo>
                  <a:lnTo>
                    <a:pt x="666" y="2600"/>
                  </a:lnTo>
                  <a:lnTo>
                    <a:pt x="666" y="2600"/>
                  </a:lnTo>
                  <a:lnTo>
                    <a:pt x="662" y="2594"/>
                  </a:lnTo>
                  <a:lnTo>
                    <a:pt x="658" y="2588"/>
                  </a:lnTo>
                  <a:lnTo>
                    <a:pt x="644" y="2578"/>
                  </a:lnTo>
                  <a:lnTo>
                    <a:pt x="631" y="2570"/>
                  </a:lnTo>
                  <a:lnTo>
                    <a:pt x="627" y="2568"/>
                  </a:lnTo>
                  <a:lnTo>
                    <a:pt x="625" y="2565"/>
                  </a:lnTo>
                  <a:lnTo>
                    <a:pt x="625" y="2565"/>
                  </a:lnTo>
                  <a:lnTo>
                    <a:pt x="622" y="2560"/>
                  </a:lnTo>
                  <a:lnTo>
                    <a:pt x="613" y="2553"/>
                  </a:lnTo>
                  <a:lnTo>
                    <a:pt x="604" y="2544"/>
                  </a:lnTo>
                  <a:lnTo>
                    <a:pt x="595" y="2535"/>
                  </a:lnTo>
                  <a:lnTo>
                    <a:pt x="595" y="2535"/>
                  </a:lnTo>
                  <a:lnTo>
                    <a:pt x="582" y="2523"/>
                  </a:lnTo>
                  <a:lnTo>
                    <a:pt x="564" y="2507"/>
                  </a:lnTo>
                  <a:lnTo>
                    <a:pt x="547" y="2491"/>
                  </a:lnTo>
                  <a:lnTo>
                    <a:pt x="536" y="2482"/>
                  </a:lnTo>
                  <a:lnTo>
                    <a:pt x="536" y="2482"/>
                  </a:lnTo>
                  <a:lnTo>
                    <a:pt x="530" y="2474"/>
                  </a:lnTo>
                  <a:lnTo>
                    <a:pt x="529" y="2471"/>
                  </a:lnTo>
                  <a:lnTo>
                    <a:pt x="530" y="2470"/>
                  </a:lnTo>
                  <a:lnTo>
                    <a:pt x="530" y="2470"/>
                  </a:lnTo>
                  <a:lnTo>
                    <a:pt x="535" y="2468"/>
                  </a:lnTo>
                  <a:lnTo>
                    <a:pt x="539" y="2468"/>
                  </a:lnTo>
                  <a:lnTo>
                    <a:pt x="545" y="2467"/>
                  </a:lnTo>
                  <a:lnTo>
                    <a:pt x="548" y="2464"/>
                  </a:lnTo>
                  <a:lnTo>
                    <a:pt x="548" y="2464"/>
                  </a:lnTo>
                  <a:lnTo>
                    <a:pt x="560" y="2445"/>
                  </a:lnTo>
                  <a:lnTo>
                    <a:pt x="567" y="2436"/>
                  </a:lnTo>
                  <a:lnTo>
                    <a:pt x="570" y="2434"/>
                  </a:lnTo>
                  <a:lnTo>
                    <a:pt x="572" y="2434"/>
                  </a:lnTo>
                  <a:lnTo>
                    <a:pt x="572" y="2434"/>
                  </a:lnTo>
                  <a:lnTo>
                    <a:pt x="584" y="2448"/>
                  </a:lnTo>
                  <a:lnTo>
                    <a:pt x="590" y="2454"/>
                  </a:lnTo>
                  <a:lnTo>
                    <a:pt x="595" y="2458"/>
                  </a:lnTo>
                  <a:lnTo>
                    <a:pt x="595" y="2458"/>
                  </a:lnTo>
                  <a:lnTo>
                    <a:pt x="609" y="2461"/>
                  </a:lnTo>
                  <a:lnTo>
                    <a:pt x="635" y="2467"/>
                  </a:lnTo>
                  <a:lnTo>
                    <a:pt x="653" y="2468"/>
                  </a:lnTo>
                  <a:lnTo>
                    <a:pt x="672" y="2468"/>
                  </a:lnTo>
                  <a:lnTo>
                    <a:pt x="693" y="2467"/>
                  </a:lnTo>
                  <a:lnTo>
                    <a:pt x="714" y="2464"/>
                  </a:lnTo>
                  <a:lnTo>
                    <a:pt x="714" y="2464"/>
                  </a:lnTo>
                  <a:lnTo>
                    <a:pt x="731" y="2458"/>
                  </a:lnTo>
                  <a:lnTo>
                    <a:pt x="746" y="2451"/>
                  </a:lnTo>
                  <a:lnTo>
                    <a:pt x="757" y="2443"/>
                  </a:lnTo>
                  <a:lnTo>
                    <a:pt x="764" y="2434"/>
                  </a:lnTo>
                  <a:lnTo>
                    <a:pt x="768" y="2427"/>
                  </a:lnTo>
                  <a:lnTo>
                    <a:pt x="771" y="2420"/>
                  </a:lnTo>
                  <a:lnTo>
                    <a:pt x="773" y="2414"/>
                  </a:lnTo>
                  <a:lnTo>
                    <a:pt x="773" y="2411"/>
                  </a:lnTo>
                  <a:lnTo>
                    <a:pt x="773" y="2411"/>
                  </a:lnTo>
                  <a:lnTo>
                    <a:pt x="771" y="2409"/>
                  </a:lnTo>
                  <a:lnTo>
                    <a:pt x="765" y="2406"/>
                  </a:lnTo>
                  <a:lnTo>
                    <a:pt x="749" y="2399"/>
                  </a:lnTo>
                  <a:lnTo>
                    <a:pt x="726" y="2393"/>
                  </a:lnTo>
                  <a:lnTo>
                    <a:pt x="702" y="2387"/>
                  </a:lnTo>
                  <a:lnTo>
                    <a:pt x="702" y="2387"/>
                  </a:lnTo>
                  <a:lnTo>
                    <a:pt x="692" y="2385"/>
                  </a:lnTo>
                  <a:lnTo>
                    <a:pt x="684" y="2385"/>
                  </a:lnTo>
                  <a:lnTo>
                    <a:pt x="674" y="2385"/>
                  </a:lnTo>
                  <a:lnTo>
                    <a:pt x="669" y="2385"/>
                  </a:lnTo>
                  <a:lnTo>
                    <a:pt x="663" y="2384"/>
                  </a:lnTo>
                  <a:lnTo>
                    <a:pt x="658" y="2381"/>
                  </a:lnTo>
                  <a:lnTo>
                    <a:pt x="649" y="2375"/>
                  </a:lnTo>
                  <a:lnTo>
                    <a:pt x="649" y="2375"/>
                  </a:lnTo>
                  <a:lnTo>
                    <a:pt x="622" y="2356"/>
                  </a:lnTo>
                  <a:lnTo>
                    <a:pt x="615" y="2350"/>
                  </a:lnTo>
                  <a:lnTo>
                    <a:pt x="613" y="2348"/>
                  </a:lnTo>
                  <a:lnTo>
                    <a:pt x="613" y="2346"/>
                  </a:lnTo>
                  <a:lnTo>
                    <a:pt x="613" y="2322"/>
                  </a:lnTo>
                  <a:lnTo>
                    <a:pt x="613" y="2322"/>
                  </a:lnTo>
                  <a:lnTo>
                    <a:pt x="628" y="2314"/>
                  </a:lnTo>
                  <a:lnTo>
                    <a:pt x="638" y="2309"/>
                  </a:lnTo>
                  <a:lnTo>
                    <a:pt x="641" y="2306"/>
                  </a:lnTo>
                  <a:lnTo>
                    <a:pt x="643" y="2304"/>
                  </a:lnTo>
                  <a:lnTo>
                    <a:pt x="643" y="2304"/>
                  </a:lnTo>
                  <a:lnTo>
                    <a:pt x="649" y="2258"/>
                  </a:lnTo>
                  <a:lnTo>
                    <a:pt x="663" y="2156"/>
                  </a:lnTo>
                  <a:lnTo>
                    <a:pt x="678" y="2047"/>
                  </a:lnTo>
                  <a:lnTo>
                    <a:pt x="683" y="2005"/>
                  </a:lnTo>
                  <a:lnTo>
                    <a:pt x="684" y="1979"/>
                  </a:lnTo>
                  <a:lnTo>
                    <a:pt x="684" y="1979"/>
                  </a:lnTo>
                  <a:lnTo>
                    <a:pt x="686" y="1950"/>
                  </a:lnTo>
                  <a:lnTo>
                    <a:pt x="692" y="1905"/>
                  </a:lnTo>
                  <a:lnTo>
                    <a:pt x="709" y="1779"/>
                  </a:lnTo>
                  <a:lnTo>
                    <a:pt x="726" y="1653"/>
                  </a:lnTo>
                  <a:lnTo>
                    <a:pt x="730" y="1606"/>
                  </a:lnTo>
                  <a:lnTo>
                    <a:pt x="731" y="1588"/>
                  </a:lnTo>
                  <a:lnTo>
                    <a:pt x="731" y="1576"/>
                  </a:lnTo>
                  <a:lnTo>
                    <a:pt x="731" y="1576"/>
                  </a:lnTo>
                  <a:lnTo>
                    <a:pt x="730" y="1545"/>
                  </a:lnTo>
                  <a:lnTo>
                    <a:pt x="730" y="1490"/>
                  </a:lnTo>
                  <a:lnTo>
                    <a:pt x="733" y="1345"/>
                  </a:lnTo>
                  <a:lnTo>
                    <a:pt x="737" y="1150"/>
                  </a:lnTo>
                  <a:lnTo>
                    <a:pt x="737" y="1150"/>
                  </a:lnTo>
                  <a:lnTo>
                    <a:pt x="736" y="1096"/>
                  </a:lnTo>
                  <a:lnTo>
                    <a:pt x="736" y="1059"/>
                  </a:lnTo>
                  <a:lnTo>
                    <a:pt x="736" y="1048"/>
                  </a:lnTo>
                  <a:lnTo>
                    <a:pt x="737" y="1043"/>
                  </a:lnTo>
                  <a:lnTo>
                    <a:pt x="737" y="1043"/>
                  </a:lnTo>
                  <a:lnTo>
                    <a:pt x="742" y="1045"/>
                  </a:lnTo>
                  <a:lnTo>
                    <a:pt x="749" y="1048"/>
                  </a:lnTo>
                  <a:lnTo>
                    <a:pt x="754" y="1048"/>
                  </a:lnTo>
                  <a:lnTo>
                    <a:pt x="758" y="1046"/>
                  </a:lnTo>
                  <a:lnTo>
                    <a:pt x="762" y="1043"/>
                  </a:lnTo>
                  <a:lnTo>
                    <a:pt x="767" y="1037"/>
                  </a:lnTo>
                  <a:lnTo>
                    <a:pt x="767" y="1037"/>
                  </a:lnTo>
                  <a:lnTo>
                    <a:pt x="776" y="1025"/>
                  </a:lnTo>
                  <a:lnTo>
                    <a:pt x="782" y="1017"/>
                  </a:lnTo>
                  <a:lnTo>
                    <a:pt x="786" y="1009"/>
                  </a:lnTo>
                  <a:lnTo>
                    <a:pt x="786" y="1005"/>
                  </a:lnTo>
                  <a:lnTo>
                    <a:pt x="785" y="1002"/>
                  </a:lnTo>
                  <a:lnTo>
                    <a:pt x="785" y="1002"/>
                  </a:lnTo>
                  <a:lnTo>
                    <a:pt x="771" y="977"/>
                  </a:lnTo>
                  <a:lnTo>
                    <a:pt x="749" y="943"/>
                  </a:lnTo>
                  <a:lnTo>
                    <a:pt x="749" y="943"/>
                  </a:lnTo>
                  <a:lnTo>
                    <a:pt x="737" y="922"/>
                  </a:lnTo>
                  <a:lnTo>
                    <a:pt x="724" y="898"/>
                  </a:lnTo>
                  <a:lnTo>
                    <a:pt x="714" y="874"/>
                  </a:lnTo>
                  <a:lnTo>
                    <a:pt x="708" y="860"/>
                  </a:lnTo>
                  <a:lnTo>
                    <a:pt x="708" y="860"/>
                  </a:lnTo>
                  <a:lnTo>
                    <a:pt x="702" y="823"/>
                  </a:lnTo>
                  <a:lnTo>
                    <a:pt x="690" y="759"/>
                  </a:lnTo>
                  <a:lnTo>
                    <a:pt x="690" y="759"/>
                  </a:lnTo>
                  <a:lnTo>
                    <a:pt x="683" y="725"/>
                  </a:lnTo>
                  <a:lnTo>
                    <a:pt x="675" y="698"/>
                  </a:lnTo>
                  <a:lnTo>
                    <a:pt x="669" y="688"/>
                  </a:lnTo>
                  <a:lnTo>
                    <a:pt x="665" y="679"/>
                  </a:lnTo>
                  <a:lnTo>
                    <a:pt x="660" y="670"/>
                  </a:lnTo>
                  <a:lnTo>
                    <a:pt x="655" y="664"/>
                  </a:lnTo>
                  <a:lnTo>
                    <a:pt x="655" y="664"/>
                  </a:lnTo>
                  <a:lnTo>
                    <a:pt x="647" y="655"/>
                  </a:lnTo>
                  <a:lnTo>
                    <a:pt x="637" y="642"/>
                  </a:lnTo>
                  <a:lnTo>
                    <a:pt x="613" y="608"/>
                  </a:lnTo>
                  <a:lnTo>
                    <a:pt x="584" y="564"/>
                  </a:lnTo>
                  <a:lnTo>
                    <a:pt x="584" y="564"/>
                  </a:lnTo>
                  <a:lnTo>
                    <a:pt x="635" y="435"/>
                  </a:lnTo>
                  <a:lnTo>
                    <a:pt x="675" y="334"/>
                  </a:lnTo>
                  <a:lnTo>
                    <a:pt x="692" y="293"/>
                  </a:lnTo>
                  <a:lnTo>
                    <a:pt x="702" y="262"/>
                  </a:lnTo>
                  <a:lnTo>
                    <a:pt x="702" y="262"/>
                  </a:lnTo>
                  <a:lnTo>
                    <a:pt x="708" y="241"/>
                  </a:lnTo>
                  <a:lnTo>
                    <a:pt x="712" y="225"/>
                  </a:lnTo>
                  <a:lnTo>
                    <a:pt x="714" y="212"/>
                  </a:lnTo>
                  <a:lnTo>
                    <a:pt x="715" y="203"/>
                  </a:lnTo>
                  <a:lnTo>
                    <a:pt x="714" y="195"/>
                  </a:lnTo>
                  <a:lnTo>
                    <a:pt x="712" y="191"/>
                  </a:lnTo>
                  <a:lnTo>
                    <a:pt x="711" y="188"/>
                  </a:lnTo>
                  <a:lnTo>
                    <a:pt x="708" y="185"/>
                  </a:lnTo>
                  <a:lnTo>
                    <a:pt x="708" y="185"/>
                  </a:lnTo>
                  <a:lnTo>
                    <a:pt x="696" y="177"/>
                  </a:lnTo>
                  <a:lnTo>
                    <a:pt x="678" y="167"/>
                  </a:lnTo>
                  <a:lnTo>
                    <a:pt x="655" y="155"/>
                  </a:lnTo>
                  <a:lnTo>
                    <a:pt x="655" y="155"/>
                  </a:lnTo>
                  <a:lnTo>
                    <a:pt x="658" y="152"/>
                  </a:lnTo>
                  <a:lnTo>
                    <a:pt x="660" y="148"/>
                  </a:lnTo>
                  <a:lnTo>
                    <a:pt x="662" y="140"/>
                  </a:lnTo>
                  <a:lnTo>
                    <a:pt x="663" y="133"/>
                  </a:lnTo>
                  <a:lnTo>
                    <a:pt x="660" y="123"/>
                  </a:lnTo>
                  <a:lnTo>
                    <a:pt x="655" y="111"/>
                  </a:lnTo>
                  <a:lnTo>
                    <a:pt x="643" y="96"/>
                  </a:lnTo>
                  <a:lnTo>
                    <a:pt x="643" y="96"/>
                  </a:lnTo>
                  <a:lnTo>
                    <a:pt x="635" y="89"/>
                  </a:lnTo>
                  <a:lnTo>
                    <a:pt x="625" y="81"/>
                  </a:lnTo>
                  <a:lnTo>
                    <a:pt x="604" y="69"/>
                  </a:lnTo>
                  <a:lnTo>
                    <a:pt x="579" y="59"/>
                  </a:lnTo>
                  <a:lnTo>
                    <a:pt x="556" y="50"/>
                  </a:lnTo>
                  <a:lnTo>
                    <a:pt x="511" y="37"/>
                  </a:lnTo>
                  <a:lnTo>
                    <a:pt x="489" y="31"/>
                  </a:lnTo>
                  <a:lnTo>
                    <a:pt x="489" y="31"/>
                  </a:lnTo>
                  <a:lnTo>
                    <a:pt x="473" y="27"/>
                  </a:lnTo>
                  <a:lnTo>
                    <a:pt x="440" y="21"/>
                  </a:lnTo>
                  <a:lnTo>
                    <a:pt x="405" y="16"/>
                  </a:lnTo>
                  <a:lnTo>
                    <a:pt x="377" y="13"/>
                  </a:lnTo>
                  <a:lnTo>
                    <a:pt x="377" y="13"/>
                  </a:lnTo>
                  <a:lnTo>
                    <a:pt x="352" y="15"/>
                  </a:lnTo>
                  <a:lnTo>
                    <a:pt x="321" y="16"/>
                  </a:lnTo>
                  <a:lnTo>
                    <a:pt x="294" y="19"/>
                  </a:lnTo>
                  <a:lnTo>
                    <a:pt x="276" y="19"/>
                  </a:lnTo>
                  <a:lnTo>
                    <a:pt x="276" y="19"/>
                  </a:lnTo>
                  <a:lnTo>
                    <a:pt x="251" y="15"/>
                  </a:lnTo>
                  <a:lnTo>
                    <a:pt x="223" y="7"/>
                  </a:lnTo>
                  <a:lnTo>
                    <a:pt x="223" y="7"/>
                  </a:lnTo>
                  <a:lnTo>
                    <a:pt x="211" y="4"/>
                  </a:lnTo>
                  <a:lnTo>
                    <a:pt x="204" y="1"/>
                  </a:lnTo>
                  <a:lnTo>
                    <a:pt x="197" y="0"/>
                  </a:lnTo>
                  <a:lnTo>
                    <a:pt x="188" y="1"/>
                  </a:lnTo>
                  <a:lnTo>
                    <a:pt x="188" y="1"/>
                  </a:lnTo>
                  <a:lnTo>
                    <a:pt x="164" y="7"/>
                  </a:lnTo>
                  <a:lnTo>
                    <a:pt x="164" y="7"/>
                  </a:lnTo>
                  <a:lnTo>
                    <a:pt x="152" y="12"/>
                  </a:lnTo>
                  <a:lnTo>
                    <a:pt x="142" y="18"/>
                  </a:lnTo>
                  <a:lnTo>
                    <a:pt x="133" y="24"/>
                  </a:lnTo>
                  <a:lnTo>
                    <a:pt x="129" y="25"/>
                  </a:lnTo>
                  <a:lnTo>
                    <a:pt x="129" y="25"/>
                  </a:lnTo>
                  <a:lnTo>
                    <a:pt x="121" y="27"/>
                  </a:lnTo>
                  <a:lnTo>
                    <a:pt x="115" y="28"/>
                  </a:lnTo>
                  <a:lnTo>
                    <a:pt x="111" y="31"/>
                  </a:lnTo>
                  <a:lnTo>
                    <a:pt x="111" y="31"/>
                  </a:lnTo>
                  <a:lnTo>
                    <a:pt x="95" y="38"/>
                  </a:lnTo>
                  <a:lnTo>
                    <a:pt x="86" y="44"/>
                  </a:lnTo>
                  <a:lnTo>
                    <a:pt x="83" y="46"/>
                  </a:lnTo>
                  <a:lnTo>
                    <a:pt x="81" y="49"/>
                  </a:lnTo>
                  <a:lnTo>
                    <a:pt x="81" y="49"/>
                  </a:lnTo>
                  <a:lnTo>
                    <a:pt x="77" y="56"/>
                  </a:lnTo>
                  <a:lnTo>
                    <a:pt x="69" y="64"/>
                  </a:lnTo>
                  <a:lnTo>
                    <a:pt x="59" y="74"/>
                  </a:lnTo>
                  <a:lnTo>
                    <a:pt x="52" y="84"/>
                  </a:lnTo>
                  <a:lnTo>
                    <a:pt x="52" y="84"/>
                  </a:lnTo>
                  <a:lnTo>
                    <a:pt x="37" y="108"/>
                  </a:lnTo>
                  <a:lnTo>
                    <a:pt x="31" y="118"/>
                  </a:lnTo>
                  <a:lnTo>
                    <a:pt x="28" y="126"/>
                  </a:lnTo>
                  <a:lnTo>
                    <a:pt x="28" y="126"/>
                  </a:lnTo>
                  <a:lnTo>
                    <a:pt x="25" y="155"/>
                  </a:lnTo>
                  <a:lnTo>
                    <a:pt x="21" y="177"/>
                  </a:lnTo>
                  <a:lnTo>
                    <a:pt x="16" y="197"/>
                  </a:lnTo>
                  <a:lnTo>
                    <a:pt x="16" y="197"/>
                  </a:lnTo>
                  <a:lnTo>
                    <a:pt x="15" y="207"/>
                  </a:lnTo>
                  <a:lnTo>
                    <a:pt x="16" y="220"/>
                  </a:lnTo>
                  <a:lnTo>
                    <a:pt x="18" y="234"/>
                  </a:lnTo>
                  <a:lnTo>
                    <a:pt x="22" y="250"/>
                  </a:lnTo>
                  <a:lnTo>
                    <a:pt x="30" y="278"/>
                  </a:lnTo>
                  <a:lnTo>
                    <a:pt x="34" y="297"/>
                  </a:lnTo>
                  <a:lnTo>
                    <a:pt x="34" y="297"/>
                  </a:lnTo>
                  <a:lnTo>
                    <a:pt x="34" y="312"/>
                  </a:lnTo>
                  <a:lnTo>
                    <a:pt x="31" y="328"/>
                  </a:lnTo>
                  <a:lnTo>
                    <a:pt x="28" y="345"/>
                  </a:lnTo>
                  <a:lnTo>
                    <a:pt x="25" y="352"/>
                  </a:lnTo>
                  <a:lnTo>
                    <a:pt x="22" y="357"/>
                  </a:lnTo>
                  <a:lnTo>
                    <a:pt x="22" y="357"/>
                  </a:lnTo>
                  <a:lnTo>
                    <a:pt x="15" y="371"/>
                  </a:lnTo>
                  <a:lnTo>
                    <a:pt x="10" y="383"/>
                  </a:lnTo>
                  <a:lnTo>
                    <a:pt x="6" y="396"/>
                  </a:lnTo>
                  <a:lnTo>
                    <a:pt x="3" y="410"/>
                  </a:lnTo>
                  <a:lnTo>
                    <a:pt x="0" y="423"/>
                  </a:lnTo>
                  <a:lnTo>
                    <a:pt x="1" y="436"/>
                  </a:lnTo>
                  <a:lnTo>
                    <a:pt x="3" y="441"/>
                  </a:lnTo>
                  <a:lnTo>
                    <a:pt x="4" y="445"/>
                  </a:lnTo>
                  <a:lnTo>
                    <a:pt x="4" y="445"/>
                  </a:lnTo>
                  <a:lnTo>
                    <a:pt x="16" y="463"/>
                  </a:lnTo>
                  <a:lnTo>
                    <a:pt x="31" y="481"/>
                  </a:lnTo>
                  <a:lnTo>
                    <a:pt x="41" y="493"/>
                  </a:lnTo>
                  <a:lnTo>
                    <a:pt x="46" y="499"/>
                  </a:lnTo>
                  <a:lnTo>
                    <a:pt x="46" y="499"/>
                  </a:lnTo>
                  <a:lnTo>
                    <a:pt x="47" y="497"/>
                  </a:lnTo>
                  <a:lnTo>
                    <a:pt x="52" y="493"/>
                  </a:lnTo>
                  <a:lnTo>
                    <a:pt x="58" y="487"/>
                  </a:lnTo>
                  <a:lnTo>
                    <a:pt x="58" y="487"/>
                  </a:lnTo>
                  <a:lnTo>
                    <a:pt x="68" y="505"/>
                  </a:lnTo>
                  <a:lnTo>
                    <a:pt x="75" y="516"/>
                  </a:lnTo>
                  <a:lnTo>
                    <a:pt x="81" y="522"/>
                  </a:lnTo>
                  <a:lnTo>
                    <a:pt x="81" y="522"/>
                  </a:lnTo>
                  <a:lnTo>
                    <a:pt x="83" y="524"/>
                  </a:lnTo>
                  <a:lnTo>
                    <a:pt x="83" y="525"/>
                  </a:lnTo>
                  <a:lnTo>
                    <a:pt x="84" y="530"/>
                  </a:lnTo>
                  <a:lnTo>
                    <a:pt x="84" y="531"/>
                  </a:lnTo>
                  <a:lnTo>
                    <a:pt x="87" y="528"/>
                  </a:lnTo>
                  <a:lnTo>
                    <a:pt x="87" y="528"/>
                  </a:lnTo>
                  <a:lnTo>
                    <a:pt x="90" y="525"/>
                  </a:lnTo>
                  <a:lnTo>
                    <a:pt x="93" y="522"/>
                  </a:lnTo>
                  <a:lnTo>
                    <a:pt x="102" y="519"/>
                  </a:lnTo>
                  <a:lnTo>
                    <a:pt x="108" y="521"/>
                  </a:lnTo>
                  <a:lnTo>
                    <a:pt x="109" y="521"/>
                  </a:lnTo>
                  <a:lnTo>
                    <a:pt x="111" y="522"/>
                  </a:lnTo>
                  <a:lnTo>
                    <a:pt x="111" y="522"/>
                  </a:lnTo>
                  <a:lnTo>
                    <a:pt x="112" y="527"/>
                  </a:lnTo>
                  <a:lnTo>
                    <a:pt x="117" y="533"/>
                  </a:lnTo>
                  <a:lnTo>
                    <a:pt x="123" y="540"/>
                  </a:lnTo>
                  <a:lnTo>
                    <a:pt x="134" y="534"/>
                  </a:lnTo>
                  <a:lnTo>
                    <a:pt x="158" y="536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9EB73DA5-A4D8-4B64-AB88-1E9C80A4C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00" y="1163638"/>
              <a:ext cx="339725" cy="266700"/>
            </a:xfrm>
            <a:custGeom>
              <a:avLst/>
              <a:gdLst>
                <a:gd name="T0" fmla="*/ 208 w 214"/>
                <a:gd name="T1" fmla="*/ 19 h 168"/>
                <a:gd name="T2" fmla="*/ 195 w 214"/>
                <a:gd name="T3" fmla="*/ 29 h 168"/>
                <a:gd name="T4" fmla="*/ 186 w 214"/>
                <a:gd name="T5" fmla="*/ 43 h 168"/>
                <a:gd name="T6" fmla="*/ 185 w 214"/>
                <a:gd name="T7" fmla="*/ 60 h 168"/>
                <a:gd name="T8" fmla="*/ 188 w 214"/>
                <a:gd name="T9" fmla="*/ 72 h 168"/>
                <a:gd name="T10" fmla="*/ 201 w 214"/>
                <a:gd name="T11" fmla="*/ 112 h 168"/>
                <a:gd name="T12" fmla="*/ 214 w 214"/>
                <a:gd name="T13" fmla="*/ 143 h 168"/>
                <a:gd name="T14" fmla="*/ 172 w 214"/>
                <a:gd name="T15" fmla="*/ 149 h 168"/>
                <a:gd name="T16" fmla="*/ 161 w 214"/>
                <a:gd name="T17" fmla="*/ 149 h 168"/>
                <a:gd name="T18" fmla="*/ 121 w 214"/>
                <a:gd name="T19" fmla="*/ 161 h 168"/>
                <a:gd name="T20" fmla="*/ 93 w 214"/>
                <a:gd name="T21" fmla="*/ 168 h 168"/>
                <a:gd name="T22" fmla="*/ 80 w 214"/>
                <a:gd name="T23" fmla="*/ 168 h 168"/>
                <a:gd name="T24" fmla="*/ 78 w 214"/>
                <a:gd name="T25" fmla="*/ 167 h 168"/>
                <a:gd name="T26" fmla="*/ 76 w 214"/>
                <a:gd name="T27" fmla="*/ 159 h 168"/>
                <a:gd name="T28" fmla="*/ 80 w 214"/>
                <a:gd name="T29" fmla="*/ 154 h 168"/>
                <a:gd name="T30" fmla="*/ 84 w 214"/>
                <a:gd name="T31" fmla="*/ 149 h 168"/>
                <a:gd name="T32" fmla="*/ 101 w 214"/>
                <a:gd name="T33" fmla="*/ 134 h 168"/>
                <a:gd name="T34" fmla="*/ 117 w 214"/>
                <a:gd name="T35" fmla="*/ 125 h 168"/>
                <a:gd name="T36" fmla="*/ 120 w 214"/>
                <a:gd name="T37" fmla="*/ 125 h 168"/>
                <a:gd name="T38" fmla="*/ 130 w 214"/>
                <a:gd name="T39" fmla="*/ 124 h 168"/>
                <a:gd name="T40" fmla="*/ 133 w 214"/>
                <a:gd name="T41" fmla="*/ 121 h 168"/>
                <a:gd name="T42" fmla="*/ 132 w 214"/>
                <a:gd name="T43" fmla="*/ 120 h 168"/>
                <a:gd name="T44" fmla="*/ 114 w 214"/>
                <a:gd name="T45" fmla="*/ 105 h 168"/>
                <a:gd name="T46" fmla="*/ 108 w 214"/>
                <a:gd name="T47" fmla="*/ 102 h 168"/>
                <a:gd name="T48" fmla="*/ 96 w 214"/>
                <a:gd name="T49" fmla="*/ 105 h 168"/>
                <a:gd name="T50" fmla="*/ 43 w 214"/>
                <a:gd name="T51" fmla="*/ 125 h 168"/>
                <a:gd name="T52" fmla="*/ 28 w 214"/>
                <a:gd name="T53" fmla="*/ 139 h 168"/>
                <a:gd name="T54" fmla="*/ 19 w 214"/>
                <a:gd name="T55" fmla="*/ 145 h 168"/>
                <a:gd name="T56" fmla="*/ 13 w 214"/>
                <a:gd name="T57" fmla="*/ 143 h 168"/>
                <a:gd name="T58" fmla="*/ 9 w 214"/>
                <a:gd name="T59" fmla="*/ 137 h 168"/>
                <a:gd name="T60" fmla="*/ 3 w 214"/>
                <a:gd name="T61" fmla="*/ 133 h 168"/>
                <a:gd name="T62" fmla="*/ 5 w 214"/>
                <a:gd name="T63" fmla="*/ 128 h 168"/>
                <a:gd name="T64" fmla="*/ 8 w 214"/>
                <a:gd name="T65" fmla="*/ 125 h 168"/>
                <a:gd name="T66" fmla="*/ 43 w 214"/>
                <a:gd name="T67" fmla="*/ 78 h 168"/>
                <a:gd name="T68" fmla="*/ 39 w 214"/>
                <a:gd name="T69" fmla="*/ 84 h 168"/>
                <a:gd name="T70" fmla="*/ 19 w 214"/>
                <a:gd name="T71" fmla="*/ 102 h 168"/>
                <a:gd name="T72" fmla="*/ 6 w 214"/>
                <a:gd name="T73" fmla="*/ 108 h 168"/>
                <a:gd name="T74" fmla="*/ 2 w 214"/>
                <a:gd name="T75" fmla="*/ 108 h 168"/>
                <a:gd name="T76" fmla="*/ 0 w 214"/>
                <a:gd name="T77" fmla="*/ 106 h 168"/>
                <a:gd name="T78" fmla="*/ 0 w 214"/>
                <a:gd name="T79" fmla="*/ 99 h 168"/>
                <a:gd name="T80" fmla="*/ 9 w 214"/>
                <a:gd name="T81" fmla="*/ 85 h 168"/>
                <a:gd name="T82" fmla="*/ 25 w 214"/>
                <a:gd name="T83" fmla="*/ 66 h 168"/>
                <a:gd name="T84" fmla="*/ 36 w 214"/>
                <a:gd name="T85" fmla="*/ 59 h 168"/>
                <a:gd name="T86" fmla="*/ 43 w 214"/>
                <a:gd name="T87" fmla="*/ 54 h 168"/>
                <a:gd name="T88" fmla="*/ 50 w 214"/>
                <a:gd name="T89" fmla="*/ 37 h 168"/>
                <a:gd name="T90" fmla="*/ 55 w 214"/>
                <a:gd name="T91" fmla="*/ 31 h 168"/>
                <a:gd name="T92" fmla="*/ 59 w 214"/>
                <a:gd name="T93" fmla="*/ 28 h 168"/>
                <a:gd name="T94" fmla="*/ 73 w 214"/>
                <a:gd name="T95" fmla="*/ 25 h 168"/>
                <a:gd name="T96" fmla="*/ 102 w 214"/>
                <a:gd name="T97" fmla="*/ 13 h 168"/>
                <a:gd name="T98" fmla="*/ 108 w 214"/>
                <a:gd name="T99" fmla="*/ 10 h 168"/>
                <a:gd name="T100" fmla="*/ 114 w 214"/>
                <a:gd name="T101" fmla="*/ 7 h 168"/>
                <a:gd name="T102" fmla="*/ 132 w 214"/>
                <a:gd name="T103" fmla="*/ 0 h 168"/>
                <a:gd name="T104" fmla="*/ 138 w 214"/>
                <a:gd name="T105" fmla="*/ 1 h 168"/>
                <a:gd name="T106" fmla="*/ 158 w 214"/>
                <a:gd name="T107" fmla="*/ 4 h 168"/>
                <a:gd name="T108" fmla="*/ 179 w 214"/>
                <a:gd name="T109" fmla="*/ 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4" h="168">
                  <a:moveTo>
                    <a:pt x="208" y="19"/>
                  </a:moveTo>
                  <a:lnTo>
                    <a:pt x="208" y="19"/>
                  </a:lnTo>
                  <a:lnTo>
                    <a:pt x="204" y="22"/>
                  </a:lnTo>
                  <a:lnTo>
                    <a:pt x="195" y="29"/>
                  </a:lnTo>
                  <a:lnTo>
                    <a:pt x="191" y="35"/>
                  </a:lnTo>
                  <a:lnTo>
                    <a:pt x="186" y="43"/>
                  </a:lnTo>
                  <a:lnTo>
                    <a:pt x="185" y="50"/>
                  </a:lnTo>
                  <a:lnTo>
                    <a:pt x="185" y="60"/>
                  </a:lnTo>
                  <a:lnTo>
                    <a:pt x="185" y="60"/>
                  </a:lnTo>
                  <a:lnTo>
                    <a:pt x="188" y="72"/>
                  </a:lnTo>
                  <a:lnTo>
                    <a:pt x="191" y="85"/>
                  </a:lnTo>
                  <a:lnTo>
                    <a:pt x="201" y="112"/>
                  </a:lnTo>
                  <a:lnTo>
                    <a:pt x="214" y="143"/>
                  </a:lnTo>
                  <a:lnTo>
                    <a:pt x="214" y="143"/>
                  </a:lnTo>
                  <a:lnTo>
                    <a:pt x="189" y="146"/>
                  </a:lnTo>
                  <a:lnTo>
                    <a:pt x="172" y="149"/>
                  </a:lnTo>
                  <a:lnTo>
                    <a:pt x="161" y="149"/>
                  </a:lnTo>
                  <a:lnTo>
                    <a:pt x="161" y="149"/>
                  </a:lnTo>
                  <a:lnTo>
                    <a:pt x="148" y="154"/>
                  </a:lnTo>
                  <a:lnTo>
                    <a:pt x="121" y="161"/>
                  </a:lnTo>
                  <a:lnTo>
                    <a:pt x="107" y="165"/>
                  </a:lnTo>
                  <a:lnTo>
                    <a:pt x="93" y="168"/>
                  </a:lnTo>
                  <a:lnTo>
                    <a:pt x="84" y="168"/>
                  </a:lnTo>
                  <a:lnTo>
                    <a:pt x="80" y="168"/>
                  </a:lnTo>
                  <a:lnTo>
                    <a:pt x="78" y="167"/>
                  </a:lnTo>
                  <a:lnTo>
                    <a:pt x="78" y="167"/>
                  </a:lnTo>
                  <a:lnTo>
                    <a:pt x="76" y="161"/>
                  </a:lnTo>
                  <a:lnTo>
                    <a:pt x="76" y="159"/>
                  </a:lnTo>
                  <a:lnTo>
                    <a:pt x="77" y="157"/>
                  </a:lnTo>
                  <a:lnTo>
                    <a:pt x="80" y="154"/>
                  </a:lnTo>
                  <a:lnTo>
                    <a:pt x="84" y="149"/>
                  </a:lnTo>
                  <a:lnTo>
                    <a:pt x="84" y="149"/>
                  </a:lnTo>
                  <a:lnTo>
                    <a:pt x="90" y="142"/>
                  </a:lnTo>
                  <a:lnTo>
                    <a:pt x="101" y="134"/>
                  </a:lnTo>
                  <a:lnTo>
                    <a:pt x="112" y="127"/>
                  </a:lnTo>
                  <a:lnTo>
                    <a:pt x="117" y="125"/>
                  </a:lnTo>
                  <a:lnTo>
                    <a:pt x="120" y="125"/>
                  </a:lnTo>
                  <a:lnTo>
                    <a:pt x="120" y="125"/>
                  </a:lnTo>
                  <a:lnTo>
                    <a:pt x="126" y="125"/>
                  </a:lnTo>
                  <a:lnTo>
                    <a:pt x="130" y="124"/>
                  </a:lnTo>
                  <a:lnTo>
                    <a:pt x="133" y="122"/>
                  </a:lnTo>
                  <a:lnTo>
                    <a:pt x="133" y="121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20" y="109"/>
                  </a:lnTo>
                  <a:lnTo>
                    <a:pt x="114" y="105"/>
                  </a:lnTo>
                  <a:lnTo>
                    <a:pt x="108" y="102"/>
                  </a:lnTo>
                  <a:lnTo>
                    <a:pt x="108" y="102"/>
                  </a:lnTo>
                  <a:lnTo>
                    <a:pt x="104" y="102"/>
                  </a:lnTo>
                  <a:lnTo>
                    <a:pt x="96" y="105"/>
                  </a:lnTo>
                  <a:lnTo>
                    <a:pt x="76" y="112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28" y="139"/>
                  </a:lnTo>
                  <a:lnTo>
                    <a:pt x="24" y="142"/>
                  </a:lnTo>
                  <a:lnTo>
                    <a:pt x="19" y="145"/>
                  </a:lnTo>
                  <a:lnTo>
                    <a:pt x="16" y="145"/>
                  </a:lnTo>
                  <a:lnTo>
                    <a:pt x="13" y="143"/>
                  </a:lnTo>
                  <a:lnTo>
                    <a:pt x="13" y="143"/>
                  </a:lnTo>
                  <a:lnTo>
                    <a:pt x="9" y="137"/>
                  </a:lnTo>
                  <a:lnTo>
                    <a:pt x="5" y="134"/>
                  </a:lnTo>
                  <a:lnTo>
                    <a:pt x="3" y="133"/>
                  </a:lnTo>
                  <a:lnTo>
                    <a:pt x="3" y="131"/>
                  </a:lnTo>
                  <a:lnTo>
                    <a:pt x="5" y="128"/>
                  </a:lnTo>
                  <a:lnTo>
                    <a:pt x="8" y="125"/>
                  </a:lnTo>
                  <a:lnTo>
                    <a:pt x="8" y="125"/>
                  </a:lnTo>
                  <a:lnTo>
                    <a:pt x="73" y="78"/>
                  </a:lnTo>
                  <a:lnTo>
                    <a:pt x="43" y="78"/>
                  </a:lnTo>
                  <a:lnTo>
                    <a:pt x="43" y="78"/>
                  </a:lnTo>
                  <a:lnTo>
                    <a:pt x="39" y="84"/>
                  </a:lnTo>
                  <a:lnTo>
                    <a:pt x="27" y="96"/>
                  </a:lnTo>
                  <a:lnTo>
                    <a:pt x="19" y="102"/>
                  </a:lnTo>
                  <a:lnTo>
                    <a:pt x="12" y="106"/>
                  </a:lnTo>
                  <a:lnTo>
                    <a:pt x="6" y="108"/>
                  </a:lnTo>
                  <a:lnTo>
                    <a:pt x="3" y="109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0" y="106"/>
                  </a:lnTo>
                  <a:lnTo>
                    <a:pt x="0" y="105"/>
                  </a:lnTo>
                  <a:lnTo>
                    <a:pt x="0" y="99"/>
                  </a:lnTo>
                  <a:lnTo>
                    <a:pt x="5" y="93"/>
                  </a:lnTo>
                  <a:lnTo>
                    <a:pt x="9" y="85"/>
                  </a:lnTo>
                  <a:lnTo>
                    <a:pt x="19" y="74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36" y="59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44"/>
                  </a:lnTo>
                  <a:lnTo>
                    <a:pt x="50" y="37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8" y="29"/>
                  </a:lnTo>
                  <a:lnTo>
                    <a:pt x="59" y="28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92" y="19"/>
                  </a:lnTo>
                  <a:lnTo>
                    <a:pt x="102" y="13"/>
                  </a:lnTo>
                  <a:lnTo>
                    <a:pt x="102" y="13"/>
                  </a:lnTo>
                  <a:lnTo>
                    <a:pt x="108" y="10"/>
                  </a:lnTo>
                  <a:lnTo>
                    <a:pt x="114" y="7"/>
                  </a:lnTo>
                  <a:lnTo>
                    <a:pt x="114" y="7"/>
                  </a:lnTo>
                  <a:lnTo>
                    <a:pt x="126" y="1"/>
                  </a:lnTo>
                  <a:lnTo>
                    <a:pt x="132" y="0"/>
                  </a:lnTo>
                  <a:lnTo>
                    <a:pt x="138" y="1"/>
                  </a:lnTo>
                  <a:lnTo>
                    <a:pt x="138" y="1"/>
                  </a:lnTo>
                  <a:lnTo>
                    <a:pt x="146" y="3"/>
                  </a:lnTo>
                  <a:lnTo>
                    <a:pt x="158" y="4"/>
                  </a:lnTo>
                  <a:lnTo>
                    <a:pt x="172" y="6"/>
                  </a:lnTo>
                  <a:lnTo>
                    <a:pt x="179" y="7"/>
                  </a:lnTo>
                  <a:lnTo>
                    <a:pt x="208" y="19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17A71E8D-410C-431C-8455-507B23BBDA22}"/>
              </a:ext>
            </a:extLst>
          </p:cNvPr>
          <p:cNvGrpSpPr/>
          <p:nvPr/>
        </p:nvGrpSpPr>
        <p:grpSpPr>
          <a:xfrm>
            <a:off x="3998794" y="3938732"/>
            <a:ext cx="1975238" cy="2393961"/>
            <a:chOff x="1538288" y="2482851"/>
            <a:chExt cx="1430338" cy="1733550"/>
          </a:xfrm>
        </p:grpSpPr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47358A88-C810-434E-A902-17EE580C13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38288" y="2482851"/>
              <a:ext cx="1430338" cy="1733550"/>
            </a:xfrm>
            <a:custGeom>
              <a:avLst/>
              <a:gdLst>
                <a:gd name="T0" fmla="*/ 94 w 901"/>
                <a:gd name="T1" fmla="*/ 259 h 1092"/>
                <a:gd name="T2" fmla="*/ 28 w 901"/>
                <a:gd name="T3" fmla="*/ 314 h 1092"/>
                <a:gd name="T4" fmla="*/ 1 w 901"/>
                <a:gd name="T5" fmla="*/ 360 h 1092"/>
                <a:gd name="T6" fmla="*/ 9 w 901"/>
                <a:gd name="T7" fmla="*/ 443 h 1092"/>
                <a:gd name="T8" fmla="*/ 19 w 901"/>
                <a:gd name="T9" fmla="*/ 534 h 1092"/>
                <a:gd name="T10" fmla="*/ 47 w 901"/>
                <a:gd name="T11" fmla="*/ 588 h 1092"/>
                <a:gd name="T12" fmla="*/ 61 w 901"/>
                <a:gd name="T13" fmla="*/ 647 h 1092"/>
                <a:gd name="T14" fmla="*/ 85 w 901"/>
                <a:gd name="T15" fmla="*/ 652 h 1092"/>
                <a:gd name="T16" fmla="*/ 119 w 901"/>
                <a:gd name="T17" fmla="*/ 609 h 1092"/>
                <a:gd name="T18" fmla="*/ 130 w 901"/>
                <a:gd name="T19" fmla="*/ 661 h 1092"/>
                <a:gd name="T20" fmla="*/ 145 w 901"/>
                <a:gd name="T21" fmla="*/ 670 h 1092"/>
                <a:gd name="T22" fmla="*/ 162 w 901"/>
                <a:gd name="T23" fmla="*/ 656 h 1092"/>
                <a:gd name="T24" fmla="*/ 209 w 901"/>
                <a:gd name="T25" fmla="*/ 524 h 1092"/>
                <a:gd name="T26" fmla="*/ 276 w 901"/>
                <a:gd name="T27" fmla="*/ 541 h 1092"/>
                <a:gd name="T28" fmla="*/ 332 w 901"/>
                <a:gd name="T29" fmla="*/ 544 h 1092"/>
                <a:gd name="T30" fmla="*/ 358 w 901"/>
                <a:gd name="T31" fmla="*/ 638 h 1092"/>
                <a:gd name="T32" fmla="*/ 374 w 901"/>
                <a:gd name="T33" fmla="*/ 626 h 1092"/>
                <a:gd name="T34" fmla="*/ 396 w 901"/>
                <a:gd name="T35" fmla="*/ 669 h 1092"/>
                <a:gd name="T36" fmla="*/ 404 w 901"/>
                <a:gd name="T37" fmla="*/ 656 h 1092"/>
                <a:gd name="T38" fmla="*/ 502 w 901"/>
                <a:gd name="T39" fmla="*/ 511 h 1092"/>
                <a:gd name="T40" fmla="*/ 461 w 901"/>
                <a:gd name="T41" fmla="*/ 595 h 1092"/>
                <a:gd name="T42" fmla="*/ 463 w 901"/>
                <a:gd name="T43" fmla="*/ 638 h 1092"/>
                <a:gd name="T44" fmla="*/ 541 w 901"/>
                <a:gd name="T45" fmla="*/ 832 h 1092"/>
                <a:gd name="T46" fmla="*/ 596 w 901"/>
                <a:gd name="T47" fmla="*/ 953 h 1092"/>
                <a:gd name="T48" fmla="*/ 570 w 901"/>
                <a:gd name="T49" fmla="*/ 989 h 1092"/>
                <a:gd name="T50" fmla="*/ 529 w 901"/>
                <a:gd name="T51" fmla="*/ 1004 h 1092"/>
                <a:gd name="T52" fmla="*/ 481 w 901"/>
                <a:gd name="T53" fmla="*/ 1035 h 1092"/>
                <a:gd name="T54" fmla="*/ 499 w 901"/>
                <a:gd name="T55" fmla="*/ 1049 h 1092"/>
                <a:gd name="T56" fmla="*/ 532 w 901"/>
                <a:gd name="T57" fmla="*/ 1049 h 1092"/>
                <a:gd name="T58" fmla="*/ 504 w 901"/>
                <a:gd name="T59" fmla="*/ 1084 h 1092"/>
                <a:gd name="T60" fmla="*/ 546 w 901"/>
                <a:gd name="T61" fmla="*/ 1092 h 1092"/>
                <a:gd name="T62" fmla="*/ 679 w 901"/>
                <a:gd name="T63" fmla="*/ 1080 h 1092"/>
                <a:gd name="T64" fmla="*/ 711 w 901"/>
                <a:gd name="T65" fmla="*/ 1047 h 1092"/>
                <a:gd name="T66" fmla="*/ 726 w 901"/>
                <a:gd name="T67" fmla="*/ 1030 h 1092"/>
                <a:gd name="T68" fmla="*/ 747 w 901"/>
                <a:gd name="T69" fmla="*/ 1070 h 1092"/>
                <a:gd name="T70" fmla="*/ 762 w 901"/>
                <a:gd name="T71" fmla="*/ 1062 h 1092"/>
                <a:gd name="T72" fmla="*/ 764 w 901"/>
                <a:gd name="T73" fmla="*/ 1030 h 1092"/>
                <a:gd name="T74" fmla="*/ 793 w 901"/>
                <a:gd name="T75" fmla="*/ 1034 h 1092"/>
                <a:gd name="T76" fmla="*/ 797 w 901"/>
                <a:gd name="T77" fmla="*/ 1013 h 1092"/>
                <a:gd name="T78" fmla="*/ 742 w 901"/>
                <a:gd name="T79" fmla="*/ 940 h 1092"/>
                <a:gd name="T80" fmla="*/ 719 w 901"/>
                <a:gd name="T81" fmla="*/ 912 h 1092"/>
                <a:gd name="T82" fmla="*/ 718 w 901"/>
                <a:gd name="T83" fmla="*/ 702 h 1092"/>
                <a:gd name="T84" fmla="*/ 762 w 901"/>
                <a:gd name="T85" fmla="*/ 639 h 1092"/>
                <a:gd name="T86" fmla="*/ 843 w 901"/>
                <a:gd name="T87" fmla="*/ 485 h 1092"/>
                <a:gd name="T88" fmla="*/ 876 w 901"/>
                <a:gd name="T89" fmla="*/ 361 h 1092"/>
                <a:gd name="T90" fmla="*/ 900 w 901"/>
                <a:gd name="T91" fmla="*/ 226 h 1092"/>
                <a:gd name="T92" fmla="*/ 888 w 901"/>
                <a:gd name="T93" fmla="*/ 192 h 1092"/>
                <a:gd name="T94" fmla="*/ 809 w 901"/>
                <a:gd name="T95" fmla="*/ 97 h 1092"/>
                <a:gd name="T96" fmla="*/ 719 w 901"/>
                <a:gd name="T97" fmla="*/ 29 h 1092"/>
                <a:gd name="T98" fmla="*/ 603 w 901"/>
                <a:gd name="T99" fmla="*/ 1 h 1092"/>
                <a:gd name="T100" fmla="*/ 536 w 901"/>
                <a:gd name="T101" fmla="*/ 8 h 1092"/>
                <a:gd name="T102" fmla="*/ 284 w 901"/>
                <a:gd name="T103" fmla="*/ 102 h 1092"/>
                <a:gd name="T104" fmla="*/ 175 w 901"/>
                <a:gd name="T105" fmla="*/ 204 h 1092"/>
                <a:gd name="T106" fmla="*/ 365 w 901"/>
                <a:gd name="T107" fmla="*/ 620 h 1092"/>
                <a:gd name="T108" fmla="*/ 352 w 901"/>
                <a:gd name="T109" fmla="*/ 619 h 1092"/>
                <a:gd name="T110" fmla="*/ 362 w 901"/>
                <a:gd name="T111" fmla="*/ 539 h 1092"/>
                <a:gd name="T112" fmla="*/ 285 w 901"/>
                <a:gd name="T113" fmla="*/ 426 h 1092"/>
                <a:gd name="T114" fmla="*/ 300 w 901"/>
                <a:gd name="T115" fmla="*/ 407 h 1092"/>
                <a:gd name="T116" fmla="*/ 316 w 901"/>
                <a:gd name="T117" fmla="*/ 402 h 1092"/>
                <a:gd name="T118" fmla="*/ 330 w 901"/>
                <a:gd name="T119" fmla="*/ 430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01" h="1092">
                  <a:moveTo>
                    <a:pt x="175" y="204"/>
                  </a:moveTo>
                  <a:lnTo>
                    <a:pt x="149" y="234"/>
                  </a:lnTo>
                  <a:lnTo>
                    <a:pt x="149" y="234"/>
                  </a:lnTo>
                  <a:lnTo>
                    <a:pt x="135" y="240"/>
                  </a:lnTo>
                  <a:lnTo>
                    <a:pt x="118" y="249"/>
                  </a:lnTo>
                  <a:lnTo>
                    <a:pt x="94" y="259"/>
                  </a:lnTo>
                  <a:lnTo>
                    <a:pt x="94" y="259"/>
                  </a:lnTo>
                  <a:lnTo>
                    <a:pt x="80" y="267"/>
                  </a:lnTo>
                  <a:lnTo>
                    <a:pt x="66" y="277"/>
                  </a:lnTo>
                  <a:lnTo>
                    <a:pt x="52" y="288"/>
                  </a:lnTo>
                  <a:lnTo>
                    <a:pt x="39" y="301"/>
                  </a:lnTo>
                  <a:lnTo>
                    <a:pt x="28" y="314"/>
                  </a:lnTo>
                  <a:lnTo>
                    <a:pt x="18" y="327"/>
                  </a:lnTo>
                  <a:lnTo>
                    <a:pt x="10" y="338"/>
                  </a:lnTo>
                  <a:lnTo>
                    <a:pt x="4" y="349"/>
                  </a:lnTo>
                  <a:lnTo>
                    <a:pt x="4" y="349"/>
                  </a:lnTo>
                  <a:lnTo>
                    <a:pt x="2" y="354"/>
                  </a:lnTo>
                  <a:lnTo>
                    <a:pt x="1" y="360"/>
                  </a:lnTo>
                  <a:lnTo>
                    <a:pt x="0" y="374"/>
                  </a:lnTo>
                  <a:lnTo>
                    <a:pt x="1" y="387"/>
                  </a:lnTo>
                  <a:lnTo>
                    <a:pt x="2" y="403"/>
                  </a:lnTo>
                  <a:lnTo>
                    <a:pt x="6" y="429"/>
                  </a:lnTo>
                  <a:lnTo>
                    <a:pt x="9" y="443"/>
                  </a:lnTo>
                  <a:lnTo>
                    <a:pt x="9" y="443"/>
                  </a:lnTo>
                  <a:lnTo>
                    <a:pt x="10" y="464"/>
                  </a:lnTo>
                  <a:lnTo>
                    <a:pt x="11" y="482"/>
                  </a:lnTo>
                  <a:lnTo>
                    <a:pt x="13" y="503"/>
                  </a:lnTo>
                  <a:lnTo>
                    <a:pt x="13" y="503"/>
                  </a:lnTo>
                  <a:lnTo>
                    <a:pt x="17" y="523"/>
                  </a:lnTo>
                  <a:lnTo>
                    <a:pt x="19" y="534"/>
                  </a:lnTo>
                  <a:lnTo>
                    <a:pt x="23" y="543"/>
                  </a:lnTo>
                  <a:lnTo>
                    <a:pt x="28" y="554"/>
                  </a:lnTo>
                  <a:lnTo>
                    <a:pt x="33" y="566"/>
                  </a:lnTo>
                  <a:lnTo>
                    <a:pt x="39" y="576"/>
                  </a:lnTo>
                  <a:lnTo>
                    <a:pt x="47" y="588"/>
                  </a:lnTo>
                  <a:lnTo>
                    <a:pt x="47" y="588"/>
                  </a:lnTo>
                  <a:lnTo>
                    <a:pt x="54" y="600"/>
                  </a:lnTo>
                  <a:lnTo>
                    <a:pt x="59" y="611"/>
                  </a:lnTo>
                  <a:lnTo>
                    <a:pt x="61" y="622"/>
                  </a:lnTo>
                  <a:lnTo>
                    <a:pt x="62" y="632"/>
                  </a:lnTo>
                  <a:lnTo>
                    <a:pt x="62" y="640"/>
                  </a:lnTo>
                  <a:lnTo>
                    <a:pt x="61" y="647"/>
                  </a:lnTo>
                  <a:lnTo>
                    <a:pt x="60" y="652"/>
                  </a:lnTo>
                  <a:lnTo>
                    <a:pt x="77" y="626"/>
                  </a:lnTo>
                  <a:lnTo>
                    <a:pt x="77" y="626"/>
                  </a:lnTo>
                  <a:lnTo>
                    <a:pt x="80" y="636"/>
                  </a:lnTo>
                  <a:lnTo>
                    <a:pt x="85" y="652"/>
                  </a:lnTo>
                  <a:lnTo>
                    <a:pt x="85" y="652"/>
                  </a:lnTo>
                  <a:lnTo>
                    <a:pt x="89" y="663"/>
                  </a:lnTo>
                  <a:lnTo>
                    <a:pt x="95" y="674"/>
                  </a:lnTo>
                  <a:lnTo>
                    <a:pt x="102" y="690"/>
                  </a:lnTo>
                  <a:lnTo>
                    <a:pt x="102" y="609"/>
                  </a:lnTo>
                  <a:lnTo>
                    <a:pt x="115" y="648"/>
                  </a:lnTo>
                  <a:lnTo>
                    <a:pt x="119" y="609"/>
                  </a:lnTo>
                  <a:lnTo>
                    <a:pt x="119" y="609"/>
                  </a:lnTo>
                  <a:lnTo>
                    <a:pt x="123" y="614"/>
                  </a:lnTo>
                  <a:lnTo>
                    <a:pt x="126" y="619"/>
                  </a:lnTo>
                  <a:lnTo>
                    <a:pt x="128" y="626"/>
                  </a:lnTo>
                  <a:lnTo>
                    <a:pt x="128" y="626"/>
                  </a:lnTo>
                  <a:lnTo>
                    <a:pt x="130" y="661"/>
                  </a:lnTo>
                  <a:lnTo>
                    <a:pt x="132" y="686"/>
                  </a:lnTo>
                  <a:lnTo>
                    <a:pt x="139" y="674"/>
                  </a:lnTo>
                  <a:lnTo>
                    <a:pt x="145" y="665"/>
                  </a:lnTo>
                  <a:lnTo>
                    <a:pt x="145" y="665"/>
                  </a:lnTo>
                  <a:lnTo>
                    <a:pt x="145" y="668"/>
                  </a:lnTo>
                  <a:lnTo>
                    <a:pt x="145" y="670"/>
                  </a:lnTo>
                  <a:lnTo>
                    <a:pt x="147" y="671"/>
                  </a:lnTo>
                  <a:lnTo>
                    <a:pt x="148" y="671"/>
                  </a:lnTo>
                  <a:lnTo>
                    <a:pt x="151" y="670"/>
                  </a:lnTo>
                  <a:lnTo>
                    <a:pt x="155" y="665"/>
                  </a:lnTo>
                  <a:lnTo>
                    <a:pt x="162" y="656"/>
                  </a:lnTo>
                  <a:lnTo>
                    <a:pt x="162" y="656"/>
                  </a:lnTo>
                  <a:lnTo>
                    <a:pt x="168" y="645"/>
                  </a:lnTo>
                  <a:lnTo>
                    <a:pt x="175" y="632"/>
                  </a:lnTo>
                  <a:lnTo>
                    <a:pt x="185" y="607"/>
                  </a:lnTo>
                  <a:lnTo>
                    <a:pt x="193" y="587"/>
                  </a:lnTo>
                  <a:lnTo>
                    <a:pt x="196" y="579"/>
                  </a:lnTo>
                  <a:lnTo>
                    <a:pt x="209" y="524"/>
                  </a:lnTo>
                  <a:lnTo>
                    <a:pt x="248" y="531"/>
                  </a:lnTo>
                  <a:lnTo>
                    <a:pt x="248" y="531"/>
                  </a:lnTo>
                  <a:lnTo>
                    <a:pt x="251" y="531"/>
                  </a:lnTo>
                  <a:lnTo>
                    <a:pt x="260" y="534"/>
                  </a:lnTo>
                  <a:lnTo>
                    <a:pt x="270" y="538"/>
                  </a:lnTo>
                  <a:lnTo>
                    <a:pt x="276" y="541"/>
                  </a:lnTo>
                  <a:lnTo>
                    <a:pt x="281" y="545"/>
                  </a:lnTo>
                  <a:lnTo>
                    <a:pt x="281" y="545"/>
                  </a:lnTo>
                  <a:lnTo>
                    <a:pt x="284" y="546"/>
                  </a:lnTo>
                  <a:lnTo>
                    <a:pt x="291" y="547"/>
                  </a:lnTo>
                  <a:lnTo>
                    <a:pt x="309" y="547"/>
                  </a:lnTo>
                  <a:lnTo>
                    <a:pt x="332" y="544"/>
                  </a:lnTo>
                  <a:lnTo>
                    <a:pt x="359" y="540"/>
                  </a:lnTo>
                  <a:lnTo>
                    <a:pt x="336" y="617"/>
                  </a:lnTo>
                  <a:lnTo>
                    <a:pt x="336" y="617"/>
                  </a:lnTo>
                  <a:lnTo>
                    <a:pt x="340" y="621"/>
                  </a:lnTo>
                  <a:lnTo>
                    <a:pt x="348" y="630"/>
                  </a:lnTo>
                  <a:lnTo>
                    <a:pt x="358" y="638"/>
                  </a:lnTo>
                  <a:lnTo>
                    <a:pt x="362" y="641"/>
                  </a:lnTo>
                  <a:lnTo>
                    <a:pt x="366" y="641"/>
                  </a:lnTo>
                  <a:lnTo>
                    <a:pt x="366" y="641"/>
                  </a:lnTo>
                  <a:lnTo>
                    <a:pt x="368" y="640"/>
                  </a:lnTo>
                  <a:lnTo>
                    <a:pt x="369" y="637"/>
                  </a:lnTo>
                  <a:lnTo>
                    <a:pt x="374" y="626"/>
                  </a:lnTo>
                  <a:lnTo>
                    <a:pt x="377" y="613"/>
                  </a:lnTo>
                  <a:lnTo>
                    <a:pt x="380" y="595"/>
                  </a:lnTo>
                  <a:lnTo>
                    <a:pt x="385" y="563"/>
                  </a:lnTo>
                  <a:lnTo>
                    <a:pt x="387" y="550"/>
                  </a:lnTo>
                  <a:lnTo>
                    <a:pt x="396" y="669"/>
                  </a:lnTo>
                  <a:lnTo>
                    <a:pt x="396" y="669"/>
                  </a:lnTo>
                  <a:lnTo>
                    <a:pt x="397" y="669"/>
                  </a:lnTo>
                  <a:lnTo>
                    <a:pt x="400" y="667"/>
                  </a:lnTo>
                  <a:lnTo>
                    <a:pt x="402" y="663"/>
                  </a:lnTo>
                  <a:lnTo>
                    <a:pt x="403" y="661"/>
                  </a:lnTo>
                  <a:lnTo>
                    <a:pt x="404" y="656"/>
                  </a:lnTo>
                  <a:lnTo>
                    <a:pt x="404" y="656"/>
                  </a:lnTo>
                  <a:lnTo>
                    <a:pt x="403" y="638"/>
                  </a:lnTo>
                  <a:lnTo>
                    <a:pt x="401" y="605"/>
                  </a:lnTo>
                  <a:lnTo>
                    <a:pt x="394" y="534"/>
                  </a:lnTo>
                  <a:lnTo>
                    <a:pt x="394" y="534"/>
                  </a:lnTo>
                  <a:lnTo>
                    <a:pt x="439" y="524"/>
                  </a:lnTo>
                  <a:lnTo>
                    <a:pt x="502" y="511"/>
                  </a:lnTo>
                  <a:lnTo>
                    <a:pt x="502" y="511"/>
                  </a:lnTo>
                  <a:lnTo>
                    <a:pt x="495" y="523"/>
                  </a:lnTo>
                  <a:lnTo>
                    <a:pt x="480" y="551"/>
                  </a:lnTo>
                  <a:lnTo>
                    <a:pt x="471" y="567"/>
                  </a:lnTo>
                  <a:lnTo>
                    <a:pt x="465" y="582"/>
                  </a:lnTo>
                  <a:lnTo>
                    <a:pt x="461" y="595"/>
                  </a:lnTo>
                  <a:lnTo>
                    <a:pt x="460" y="601"/>
                  </a:lnTo>
                  <a:lnTo>
                    <a:pt x="460" y="605"/>
                  </a:lnTo>
                  <a:lnTo>
                    <a:pt x="460" y="605"/>
                  </a:lnTo>
                  <a:lnTo>
                    <a:pt x="461" y="618"/>
                  </a:lnTo>
                  <a:lnTo>
                    <a:pt x="462" y="629"/>
                  </a:lnTo>
                  <a:lnTo>
                    <a:pt x="463" y="638"/>
                  </a:lnTo>
                  <a:lnTo>
                    <a:pt x="464" y="652"/>
                  </a:lnTo>
                  <a:lnTo>
                    <a:pt x="464" y="652"/>
                  </a:lnTo>
                  <a:lnTo>
                    <a:pt x="468" y="666"/>
                  </a:lnTo>
                  <a:lnTo>
                    <a:pt x="478" y="690"/>
                  </a:lnTo>
                  <a:lnTo>
                    <a:pt x="508" y="760"/>
                  </a:lnTo>
                  <a:lnTo>
                    <a:pt x="541" y="832"/>
                  </a:lnTo>
                  <a:lnTo>
                    <a:pt x="566" y="887"/>
                  </a:lnTo>
                  <a:lnTo>
                    <a:pt x="566" y="887"/>
                  </a:lnTo>
                  <a:lnTo>
                    <a:pt x="589" y="933"/>
                  </a:lnTo>
                  <a:lnTo>
                    <a:pt x="596" y="951"/>
                  </a:lnTo>
                  <a:lnTo>
                    <a:pt x="596" y="951"/>
                  </a:lnTo>
                  <a:lnTo>
                    <a:pt x="596" y="953"/>
                  </a:lnTo>
                  <a:lnTo>
                    <a:pt x="596" y="956"/>
                  </a:lnTo>
                  <a:lnTo>
                    <a:pt x="594" y="961"/>
                  </a:lnTo>
                  <a:lnTo>
                    <a:pt x="590" y="968"/>
                  </a:lnTo>
                  <a:lnTo>
                    <a:pt x="585" y="974"/>
                  </a:lnTo>
                  <a:lnTo>
                    <a:pt x="575" y="985"/>
                  </a:lnTo>
                  <a:lnTo>
                    <a:pt x="570" y="989"/>
                  </a:lnTo>
                  <a:lnTo>
                    <a:pt x="570" y="989"/>
                  </a:lnTo>
                  <a:lnTo>
                    <a:pt x="560" y="994"/>
                  </a:lnTo>
                  <a:lnTo>
                    <a:pt x="548" y="999"/>
                  </a:lnTo>
                  <a:lnTo>
                    <a:pt x="536" y="1002"/>
                  </a:lnTo>
                  <a:lnTo>
                    <a:pt x="536" y="1002"/>
                  </a:lnTo>
                  <a:lnTo>
                    <a:pt x="529" y="1004"/>
                  </a:lnTo>
                  <a:lnTo>
                    <a:pt x="520" y="1007"/>
                  </a:lnTo>
                  <a:lnTo>
                    <a:pt x="501" y="1018"/>
                  </a:lnTo>
                  <a:lnTo>
                    <a:pt x="492" y="1023"/>
                  </a:lnTo>
                  <a:lnTo>
                    <a:pt x="485" y="1028"/>
                  </a:lnTo>
                  <a:lnTo>
                    <a:pt x="481" y="1033"/>
                  </a:lnTo>
                  <a:lnTo>
                    <a:pt x="481" y="1035"/>
                  </a:lnTo>
                  <a:lnTo>
                    <a:pt x="481" y="1036"/>
                  </a:lnTo>
                  <a:lnTo>
                    <a:pt x="481" y="1036"/>
                  </a:lnTo>
                  <a:lnTo>
                    <a:pt x="485" y="1040"/>
                  </a:lnTo>
                  <a:lnTo>
                    <a:pt x="491" y="1044"/>
                  </a:lnTo>
                  <a:lnTo>
                    <a:pt x="496" y="1048"/>
                  </a:lnTo>
                  <a:lnTo>
                    <a:pt x="499" y="1049"/>
                  </a:lnTo>
                  <a:lnTo>
                    <a:pt x="502" y="1049"/>
                  </a:lnTo>
                  <a:lnTo>
                    <a:pt x="502" y="1049"/>
                  </a:lnTo>
                  <a:lnTo>
                    <a:pt x="511" y="1048"/>
                  </a:lnTo>
                  <a:lnTo>
                    <a:pt x="520" y="1049"/>
                  </a:lnTo>
                  <a:lnTo>
                    <a:pt x="532" y="1049"/>
                  </a:lnTo>
                  <a:lnTo>
                    <a:pt x="532" y="1049"/>
                  </a:lnTo>
                  <a:lnTo>
                    <a:pt x="527" y="1054"/>
                  </a:lnTo>
                  <a:lnTo>
                    <a:pt x="515" y="1066"/>
                  </a:lnTo>
                  <a:lnTo>
                    <a:pt x="509" y="1073"/>
                  </a:lnTo>
                  <a:lnTo>
                    <a:pt x="506" y="1080"/>
                  </a:lnTo>
                  <a:lnTo>
                    <a:pt x="504" y="1082"/>
                  </a:lnTo>
                  <a:lnTo>
                    <a:pt x="504" y="1084"/>
                  </a:lnTo>
                  <a:lnTo>
                    <a:pt x="504" y="1086"/>
                  </a:lnTo>
                  <a:lnTo>
                    <a:pt x="507" y="1087"/>
                  </a:lnTo>
                  <a:lnTo>
                    <a:pt x="507" y="1087"/>
                  </a:lnTo>
                  <a:lnTo>
                    <a:pt x="513" y="1088"/>
                  </a:lnTo>
                  <a:lnTo>
                    <a:pt x="523" y="1090"/>
                  </a:lnTo>
                  <a:lnTo>
                    <a:pt x="546" y="1092"/>
                  </a:lnTo>
                  <a:lnTo>
                    <a:pt x="573" y="1092"/>
                  </a:lnTo>
                  <a:lnTo>
                    <a:pt x="596" y="1091"/>
                  </a:lnTo>
                  <a:lnTo>
                    <a:pt x="596" y="1091"/>
                  </a:lnTo>
                  <a:lnTo>
                    <a:pt x="622" y="1088"/>
                  </a:lnTo>
                  <a:lnTo>
                    <a:pt x="651" y="1084"/>
                  </a:lnTo>
                  <a:lnTo>
                    <a:pt x="679" y="1080"/>
                  </a:lnTo>
                  <a:lnTo>
                    <a:pt x="689" y="1076"/>
                  </a:lnTo>
                  <a:lnTo>
                    <a:pt x="694" y="1074"/>
                  </a:lnTo>
                  <a:lnTo>
                    <a:pt x="694" y="1074"/>
                  </a:lnTo>
                  <a:lnTo>
                    <a:pt x="697" y="1070"/>
                  </a:lnTo>
                  <a:lnTo>
                    <a:pt x="701" y="1064"/>
                  </a:lnTo>
                  <a:lnTo>
                    <a:pt x="711" y="1047"/>
                  </a:lnTo>
                  <a:lnTo>
                    <a:pt x="718" y="1033"/>
                  </a:lnTo>
                  <a:lnTo>
                    <a:pt x="722" y="1028"/>
                  </a:lnTo>
                  <a:lnTo>
                    <a:pt x="723" y="1027"/>
                  </a:lnTo>
                  <a:lnTo>
                    <a:pt x="724" y="1027"/>
                  </a:lnTo>
                  <a:lnTo>
                    <a:pt x="724" y="1027"/>
                  </a:lnTo>
                  <a:lnTo>
                    <a:pt x="726" y="1030"/>
                  </a:lnTo>
                  <a:lnTo>
                    <a:pt x="728" y="1035"/>
                  </a:lnTo>
                  <a:lnTo>
                    <a:pt x="733" y="1050"/>
                  </a:lnTo>
                  <a:lnTo>
                    <a:pt x="738" y="1057"/>
                  </a:lnTo>
                  <a:lnTo>
                    <a:pt x="741" y="1064"/>
                  </a:lnTo>
                  <a:lnTo>
                    <a:pt x="745" y="1068"/>
                  </a:lnTo>
                  <a:lnTo>
                    <a:pt x="747" y="1070"/>
                  </a:lnTo>
                  <a:lnTo>
                    <a:pt x="749" y="1070"/>
                  </a:lnTo>
                  <a:lnTo>
                    <a:pt x="749" y="1070"/>
                  </a:lnTo>
                  <a:lnTo>
                    <a:pt x="756" y="1069"/>
                  </a:lnTo>
                  <a:lnTo>
                    <a:pt x="760" y="1067"/>
                  </a:lnTo>
                  <a:lnTo>
                    <a:pt x="761" y="1064"/>
                  </a:lnTo>
                  <a:lnTo>
                    <a:pt x="762" y="1062"/>
                  </a:lnTo>
                  <a:lnTo>
                    <a:pt x="762" y="1062"/>
                  </a:lnTo>
                  <a:lnTo>
                    <a:pt x="761" y="1054"/>
                  </a:lnTo>
                  <a:lnTo>
                    <a:pt x="758" y="1039"/>
                  </a:lnTo>
                  <a:lnTo>
                    <a:pt x="754" y="1019"/>
                  </a:lnTo>
                  <a:lnTo>
                    <a:pt x="754" y="1019"/>
                  </a:lnTo>
                  <a:lnTo>
                    <a:pt x="764" y="1030"/>
                  </a:lnTo>
                  <a:lnTo>
                    <a:pt x="773" y="1037"/>
                  </a:lnTo>
                  <a:lnTo>
                    <a:pt x="776" y="1040"/>
                  </a:lnTo>
                  <a:lnTo>
                    <a:pt x="779" y="1040"/>
                  </a:lnTo>
                  <a:lnTo>
                    <a:pt x="779" y="1040"/>
                  </a:lnTo>
                  <a:lnTo>
                    <a:pt x="785" y="1038"/>
                  </a:lnTo>
                  <a:lnTo>
                    <a:pt x="793" y="1034"/>
                  </a:lnTo>
                  <a:lnTo>
                    <a:pt x="796" y="1031"/>
                  </a:lnTo>
                  <a:lnTo>
                    <a:pt x="799" y="1026"/>
                  </a:lnTo>
                  <a:lnTo>
                    <a:pt x="800" y="1023"/>
                  </a:lnTo>
                  <a:lnTo>
                    <a:pt x="800" y="1019"/>
                  </a:lnTo>
                  <a:lnTo>
                    <a:pt x="800" y="1019"/>
                  </a:lnTo>
                  <a:lnTo>
                    <a:pt x="797" y="1013"/>
                  </a:lnTo>
                  <a:lnTo>
                    <a:pt x="792" y="1004"/>
                  </a:lnTo>
                  <a:lnTo>
                    <a:pt x="777" y="982"/>
                  </a:lnTo>
                  <a:lnTo>
                    <a:pt x="760" y="959"/>
                  </a:lnTo>
                  <a:lnTo>
                    <a:pt x="749" y="946"/>
                  </a:lnTo>
                  <a:lnTo>
                    <a:pt x="749" y="946"/>
                  </a:lnTo>
                  <a:lnTo>
                    <a:pt x="742" y="940"/>
                  </a:lnTo>
                  <a:lnTo>
                    <a:pt x="734" y="934"/>
                  </a:lnTo>
                  <a:lnTo>
                    <a:pt x="730" y="930"/>
                  </a:lnTo>
                  <a:lnTo>
                    <a:pt x="727" y="925"/>
                  </a:lnTo>
                  <a:lnTo>
                    <a:pt x="723" y="920"/>
                  </a:lnTo>
                  <a:lnTo>
                    <a:pt x="719" y="912"/>
                  </a:lnTo>
                  <a:lnTo>
                    <a:pt x="719" y="912"/>
                  </a:lnTo>
                  <a:lnTo>
                    <a:pt x="718" y="906"/>
                  </a:lnTo>
                  <a:lnTo>
                    <a:pt x="717" y="895"/>
                  </a:lnTo>
                  <a:lnTo>
                    <a:pt x="716" y="865"/>
                  </a:lnTo>
                  <a:lnTo>
                    <a:pt x="715" y="826"/>
                  </a:lnTo>
                  <a:lnTo>
                    <a:pt x="716" y="782"/>
                  </a:lnTo>
                  <a:lnTo>
                    <a:pt x="718" y="702"/>
                  </a:lnTo>
                  <a:lnTo>
                    <a:pt x="719" y="665"/>
                  </a:lnTo>
                  <a:lnTo>
                    <a:pt x="719" y="665"/>
                  </a:lnTo>
                  <a:lnTo>
                    <a:pt x="724" y="655"/>
                  </a:lnTo>
                  <a:lnTo>
                    <a:pt x="735" y="634"/>
                  </a:lnTo>
                  <a:lnTo>
                    <a:pt x="762" y="639"/>
                  </a:lnTo>
                  <a:lnTo>
                    <a:pt x="762" y="639"/>
                  </a:lnTo>
                  <a:lnTo>
                    <a:pt x="776" y="618"/>
                  </a:lnTo>
                  <a:lnTo>
                    <a:pt x="791" y="593"/>
                  </a:lnTo>
                  <a:lnTo>
                    <a:pt x="808" y="561"/>
                  </a:lnTo>
                  <a:lnTo>
                    <a:pt x="826" y="525"/>
                  </a:lnTo>
                  <a:lnTo>
                    <a:pt x="835" y="506"/>
                  </a:lnTo>
                  <a:lnTo>
                    <a:pt x="843" y="485"/>
                  </a:lnTo>
                  <a:lnTo>
                    <a:pt x="851" y="464"/>
                  </a:lnTo>
                  <a:lnTo>
                    <a:pt x="858" y="443"/>
                  </a:lnTo>
                  <a:lnTo>
                    <a:pt x="864" y="422"/>
                  </a:lnTo>
                  <a:lnTo>
                    <a:pt x="868" y="400"/>
                  </a:lnTo>
                  <a:lnTo>
                    <a:pt x="868" y="400"/>
                  </a:lnTo>
                  <a:lnTo>
                    <a:pt x="876" y="361"/>
                  </a:lnTo>
                  <a:lnTo>
                    <a:pt x="883" y="328"/>
                  </a:lnTo>
                  <a:lnTo>
                    <a:pt x="896" y="274"/>
                  </a:lnTo>
                  <a:lnTo>
                    <a:pt x="900" y="253"/>
                  </a:lnTo>
                  <a:lnTo>
                    <a:pt x="900" y="243"/>
                  </a:lnTo>
                  <a:lnTo>
                    <a:pt x="901" y="235"/>
                  </a:lnTo>
                  <a:lnTo>
                    <a:pt x="900" y="226"/>
                  </a:lnTo>
                  <a:lnTo>
                    <a:pt x="899" y="219"/>
                  </a:lnTo>
                  <a:lnTo>
                    <a:pt x="897" y="211"/>
                  </a:lnTo>
                  <a:lnTo>
                    <a:pt x="894" y="204"/>
                  </a:lnTo>
                  <a:lnTo>
                    <a:pt x="894" y="204"/>
                  </a:lnTo>
                  <a:lnTo>
                    <a:pt x="888" y="192"/>
                  </a:lnTo>
                  <a:lnTo>
                    <a:pt x="888" y="192"/>
                  </a:lnTo>
                  <a:lnTo>
                    <a:pt x="882" y="183"/>
                  </a:lnTo>
                  <a:lnTo>
                    <a:pt x="876" y="172"/>
                  </a:lnTo>
                  <a:lnTo>
                    <a:pt x="867" y="160"/>
                  </a:lnTo>
                  <a:lnTo>
                    <a:pt x="858" y="149"/>
                  </a:lnTo>
                  <a:lnTo>
                    <a:pt x="834" y="123"/>
                  </a:lnTo>
                  <a:lnTo>
                    <a:pt x="809" y="97"/>
                  </a:lnTo>
                  <a:lnTo>
                    <a:pt x="782" y="74"/>
                  </a:lnTo>
                  <a:lnTo>
                    <a:pt x="758" y="54"/>
                  </a:lnTo>
                  <a:lnTo>
                    <a:pt x="735" y="38"/>
                  </a:lnTo>
                  <a:lnTo>
                    <a:pt x="727" y="32"/>
                  </a:lnTo>
                  <a:lnTo>
                    <a:pt x="719" y="29"/>
                  </a:lnTo>
                  <a:lnTo>
                    <a:pt x="719" y="29"/>
                  </a:lnTo>
                  <a:lnTo>
                    <a:pt x="704" y="24"/>
                  </a:lnTo>
                  <a:lnTo>
                    <a:pt x="685" y="17"/>
                  </a:lnTo>
                  <a:lnTo>
                    <a:pt x="664" y="11"/>
                  </a:lnTo>
                  <a:lnTo>
                    <a:pt x="641" y="6"/>
                  </a:lnTo>
                  <a:lnTo>
                    <a:pt x="616" y="2"/>
                  </a:lnTo>
                  <a:lnTo>
                    <a:pt x="603" y="1"/>
                  </a:lnTo>
                  <a:lnTo>
                    <a:pt x="591" y="0"/>
                  </a:lnTo>
                  <a:lnTo>
                    <a:pt x="577" y="1"/>
                  </a:lnTo>
                  <a:lnTo>
                    <a:pt x="563" y="2"/>
                  </a:lnTo>
                  <a:lnTo>
                    <a:pt x="550" y="5"/>
                  </a:lnTo>
                  <a:lnTo>
                    <a:pt x="536" y="8"/>
                  </a:lnTo>
                  <a:lnTo>
                    <a:pt x="536" y="8"/>
                  </a:lnTo>
                  <a:lnTo>
                    <a:pt x="506" y="17"/>
                  </a:lnTo>
                  <a:lnTo>
                    <a:pt x="467" y="30"/>
                  </a:lnTo>
                  <a:lnTo>
                    <a:pt x="427" y="45"/>
                  </a:lnTo>
                  <a:lnTo>
                    <a:pt x="385" y="60"/>
                  </a:lnTo>
                  <a:lnTo>
                    <a:pt x="311" y="90"/>
                  </a:lnTo>
                  <a:lnTo>
                    <a:pt x="284" y="102"/>
                  </a:lnTo>
                  <a:lnTo>
                    <a:pt x="268" y="110"/>
                  </a:lnTo>
                  <a:lnTo>
                    <a:pt x="268" y="110"/>
                  </a:lnTo>
                  <a:lnTo>
                    <a:pt x="222" y="140"/>
                  </a:lnTo>
                  <a:lnTo>
                    <a:pt x="196" y="157"/>
                  </a:lnTo>
                  <a:lnTo>
                    <a:pt x="166" y="183"/>
                  </a:lnTo>
                  <a:lnTo>
                    <a:pt x="175" y="204"/>
                  </a:lnTo>
                  <a:close/>
                  <a:moveTo>
                    <a:pt x="362" y="539"/>
                  </a:moveTo>
                  <a:lnTo>
                    <a:pt x="374" y="538"/>
                  </a:lnTo>
                  <a:lnTo>
                    <a:pt x="374" y="538"/>
                  </a:lnTo>
                  <a:lnTo>
                    <a:pt x="371" y="567"/>
                  </a:lnTo>
                  <a:lnTo>
                    <a:pt x="368" y="597"/>
                  </a:lnTo>
                  <a:lnTo>
                    <a:pt x="365" y="620"/>
                  </a:lnTo>
                  <a:lnTo>
                    <a:pt x="364" y="625"/>
                  </a:lnTo>
                  <a:lnTo>
                    <a:pt x="363" y="626"/>
                  </a:lnTo>
                  <a:lnTo>
                    <a:pt x="362" y="626"/>
                  </a:lnTo>
                  <a:lnTo>
                    <a:pt x="362" y="626"/>
                  </a:lnTo>
                  <a:lnTo>
                    <a:pt x="355" y="623"/>
                  </a:lnTo>
                  <a:lnTo>
                    <a:pt x="352" y="619"/>
                  </a:lnTo>
                  <a:lnTo>
                    <a:pt x="351" y="617"/>
                  </a:lnTo>
                  <a:lnTo>
                    <a:pt x="351" y="613"/>
                  </a:lnTo>
                  <a:lnTo>
                    <a:pt x="351" y="613"/>
                  </a:lnTo>
                  <a:lnTo>
                    <a:pt x="355" y="584"/>
                  </a:lnTo>
                  <a:lnTo>
                    <a:pt x="362" y="539"/>
                  </a:lnTo>
                  <a:lnTo>
                    <a:pt x="362" y="539"/>
                  </a:lnTo>
                  <a:close/>
                  <a:moveTo>
                    <a:pt x="255" y="444"/>
                  </a:moveTo>
                  <a:lnTo>
                    <a:pt x="255" y="444"/>
                  </a:lnTo>
                  <a:lnTo>
                    <a:pt x="269" y="438"/>
                  </a:lnTo>
                  <a:lnTo>
                    <a:pt x="279" y="432"/>
                  </a:lnTo>
                  <a:lnTo>
                    <a:pt x="283" y="429"/>
                  </a:lnTo>
                  <a:lnTo>
                    <a:pt x="285" y="426"/>
                  </a:lnTo>
                  <a:lnTo>
                    <a:pt x="285" y="426"/>
                  </a:lnTo>
                  <a:lnTo>
                    <a:pt x="292" y="416"/>
                  </a:lnTo>
                  <a:lnTo>
                    <a:pt x="295" y="412"/>
                  </a:lnTo>
                  <a:lnTo>
                    <a:pt x="298" y="409"/>
                  </a:lnTo>
                  <a:lnTo>
                    <a:pt x="298" y="409"/>
                  </a:lnTo>
                  <a:lnTo>
                    <a:pt x="300" y="407"/>
                  </a:lnTo>
                  <a:lnTo>
                    <a:pt x="301" y="403"/>
                  </a:lnTo>
                  <a:lnTo>
                    <a:pt x="302" y="396"/>
                  </a:lnTo>
                  <a:lnTo>
                    <a:pt x="302" y="387"/>
                  </a:lnTo>
                  <a:lnTo>
                    <a:pt x="302" y="387"/>
                  </a:lnTo>
                  <a:lnTo>
                    <a:pt x="309" y="395"/>
                  </a:lnTo>
                  <a:lnTo>
                    <a:pt x="316" y="402"/>
                  </a:lnTo>
                  <a:lnTo>
                    <a:pt x="324" y="413"/>
                  </a:lnTo>
                  <a:lnTo>
                    <a:pt x="324" y="413"/>
                  </a:lnTo>
                  <a:lnTo>
                    <a:pt x="327" y="418"/>
                  </a:lnTo>
                  <a:lnTo>
                    <a:pt x="329" y="423"/>
                  </a:lnTo>
                  <a:lnTo>
                    <a:pt x="330" y="427"/>
                  </a:lnTo>
                  <a:lnTo>
                    <a:pt x="330" y="430"/>
                  </a:lnTo>
                  <a:lnTo>
                    <a:pt x="329" y="434"/>
                  </a:lnTo>
                  <a:lnTo>
                    <a:pt x="328" y="435"/>
                  </a:lnTo>
                  <a:lnTo>
                    <a:pt x="255" y="444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D52E659-2BB5-42FC-81DA-804D7EFBB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8613" y="3063876"/>
              <a:ext cx="236538" cy="209550"/>
            </a:xfrm>
            <a:custGeom>
              <a:avLst/>
              <a:gdLst>
                <a:gd name="T0" fmla="*/ 149 w 149"/>
                <a:gd name="T1" fmla="*/ 50 h 132"/>
                <a:gd name="T2" fmla="*/ 148 w 149"/>
                <a:gd name="T3" fmla="*/ 81 h 132"/>
                <a:gd name="T4" fmla="*/ 145 w 149"/>
                <a:gd name="T5" fmla="*/ 90 h 132"/>
                <a:gd name="T6" fmla="*/ 132 w 149"/>
                <a:gd name="T7" fmla="*/ 104 h 132"/>
                <a:gd name="T8" fmla="*/ 120 w 149"/>
                <a:gd name="T9" fmla="*/ 128 h 132"/>
                <a:gd name="T10" fmla="*/ 105 w 149"/>
                <a:gd name="T11" fmla="*/ 131 h 132"/>
                <a:gd name="T12" fmla="*/ 83 w 149"/>
                <a:gd name="T13" fmla="*/ 132 h 132"/>
                <a:gd name="T14" fmla="*/ 75 w 149"/>
                <a:gd name="T15" fmla="*/ 131 h 132"/>
                <a:gd name="T16" fmla="*/ 57 w 149"/>
                <a:gd name="T17" fmla="*/ 131 h 132"/>
                <a:gd name="T18" fmla="*/ 50 w 149"/>
                <a:gd name="T19" fmla="*/ 128 h 132"/>
                <a:gd name="T20" fmla="*/ 42 w 149"/>
                <a:gd name="T21" fmla="*/ 123 h 132"/>
                <a:gd name="T22" fmla="*/ 32 w 149"/>
                <a:gd name="T23" fmla="*/ 114 h 132"/>
                <a:gd name="T24" fmla="*/ 27 w 149"/>
                <a:gd name="T25" fmla="*/ 108 h 132"/>
                <a:gd name="T26" fmla="*/ 21 w 149"/>
                <a:gd name="T27" fmla="*/ 90 h 132"/>
                <a:gd name="T28" fmla="*/ 19 w 149"/>
                <a:gd name="T29" fmla="*/ 90 h 132"/>
                <a:gd name="T30" fmla="*/ 13 w 149"/>
                <a:gd name="T31" fmla="*/ 87 h 132"/>
                <a:gd name="T32" fmla="*/ 8 w 149"/>
                <a:gd name="T33" fmla="*/ 80 h 132"/>
                <a:gd name="T34" fmla="*/ 7 w 149"/>
                <a:gd name="T35" fmla="*/ 75 h 132"/>
                <a:gd name="T36" fmla="*/ 0 w 149"/>
                <a:gd name="T37" fmla="*/ 50 h 132"/>
                <a:gd name="T38" fmla="*/ 2 w 149"/>
                <a:gd name="T39" fmla="*/ 50 h 132"/>
                <a:gd name="T40" fmla="*/ 8 w 149"/>
                <a:gd name="T41" fmla="*/ 55 h 132"/>
                <a:gd name="T42" fmla="*/ 21 w 149"/>
                <a:gd name="T43" fmla="*/ 72 h 132"/>
                <a:gd name="T44" fmla="*/ 58 w 149"/>
                <a:gd name="T45" fmla="*/ 79 h 132"/>
                <a:gd name="T46" fmla="*/ 35 w 149"/>
                <a:gd name="T47" fmla="*/ 64 h 132"/>
                <a:gd name="T48" fmla="*/ 28 w 149"/>
                <a:gd name="T49" fmla="*/ 58 h 132"/>
                <a:gd name="T50" fmla="*/ 17 w 149"/>
                <a:gd name="T51" fmla="*/ 41 h 132"/>
                <a:gd name="T52" fmla="*/ 15 w 149"/>
                <a:gd name="T53" fmla="*/ 33 h 132"/>
                <a:gd name="T54" fmla="*/ 17 w 149"/>
                <a:gd name="T55" fmla="*/ 29 h 132"/>
                <a:gd name="T56" fmla="*/ 19 w 149"/>
                <a:gd name="T57" fmla="*/ 28 h 132"/>
                <a:gd name="T58" fmla="*/ 30 w 149"/>
                <a:gd name="T59" fmla="*/ 35 h 132"/>
                <a:gd name="T60" fmla="*/ 42 w 149"/>
                <a:gd name="T61" fmla="*/ 45 h 132"/>
                <a:gd name="T62" fmla="*/ 46 w 149"/>
                <a:gd name="T63" fmla="*/ 47 h 132"/>
                <a:gd name="T64" fmla="*/ 63 w 149"/>
                <a:gd name="T65" fmla="*/ 50 h 132"/>
                <a:gd name="T66" fmla="*/ 75 w 149"/>
                <a:gd name="T67" fmla="*/ 51 h 132"/>
                <a:gd name="T68" fmla="*/ 79 w 149"/>
                <a:gd name="T69" fmla="*/ 50 h 132"/>
                <a:gd name="T70" fmla="*/ 91 w 149"/>
                <a:gd name="T71" fmla="*/ 46 h 132"/>
                <a:gd name="T72" fmla="*/ 92 w 149"/>
                <a:gd name="T73" fmla="*/ 43 h 132"/>
                <a:gd name="T74" fmla="*/ 91 w 149"/>
                <a:gd name="T75" fmla="*/ 40 h 132"/>
                <a:gd name="T76" fmla="*/ 84 w 149"/>
                <a:gd name="T77" fmla="*/ 34 h 132"/>
                <a:gd name="T78" fmla="*/ 64 w 149"/>
                <a:gd name="T79" fmla="*/ 23 h 132"/>
                <a:gd name="T80" fmla="*/ 58 w 149"/>
                <a:gd name="T81" fmla="*/ 18 h 132"/>
                <a:gd name="T82" fmla="*/ 54 w 149"/>
                <a:gd name="T83" fmla="*/ 13 h 132"/>
                <a:gd name="T84" fmla="*/ 50 w 149"/>
                <a:gd name="T85" fmla="*/ 4 h 132"/>
                <a:gd name="T86" fmla="*/ 51 w 149"/>
                <a:gd name="T87" fmla="*/ 0 h 132"/>
                <a:gd name="T88" fmla="*/ 54 w 149"/>
                <a:gd name="T89" fmla="*/ 0 h 132"/>
                <a:gd name="T90" fmla="*/ 72 w 149"/>
                <a:gd name="T91" fmla="*/ 3 h 132"/>
                <a:gd name="T92" fmla="*/ 88 w 149"/>
                <a:gd name="T93" fmla="*/ 11 h 132"/>
                <a:gd name="T94" fmla="*/ 94 w 149"/>
                <a:gd name="T95" fmla="*/ 14 h 132"/>
                <a:gd name="T96" fmla="*/ 127 w 149"/>
                <a:gd name="T97" fmla="*/ 36 h 132"/>
                <a:gd name="T98" fmla="*/ 149 w 149"/>
                <a:gd name="T99" fmla="*/ 5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9" h="132">
                  <a:moveTo>
                    <a:pt x="149" y="50"/>
                  </a:moveTo>
                  <a:lnTo>
                    <a:pt x="149" y="50"/>
                  </a:lnTo>
                  <a:lnTo>
                    <a:pt x="149" y="67"/>
                  </a:lnTo>
                  <a:lnTo>
                    <a:pt x="148" y="81"/>
                  </a:lnTo>
                  <a:lnTo>
                    <a:pt x="147" y="85"/>
                  </a:lnTo>
                  <a:lnTo>
                    <a:pt x="145" y="90"/>
                  </a:lnTo>
                  <a:lnTo>
                    <a:pt x="145" y="90"/>
                  </a:lnTo>
                  <a:lnTo>
                    <a:pt x="132" y="104"/>
                  </a:lnTo>
                  <a:lnTo>
                    <a:pt x="124" y="114"/>
                  </a:lnTo>
                  <a:lnTo>
                    <a:pt x="120" y="128"/>
                  </a:lnTo>
                  <a:lnTo>
                    <a:pt x="120" y="128"/>
                  </a:lnTo>
                  <a:lnTo>
                    <a:pt x="105" y="131"/>
                  </a:lnTo>
                  <a:lnTo>
                    <a:pt x="93" y="132"/>
                  </a:lnTo>
                  <a:lnTo>
                    <a:pt x="83" y="132"/>
                  </a:lnTo>
                  <a:lnTo>
                    <a:pt x="83" y="132"/>
                  </a:lnTo>
                  <a:lnTo>
                    <a:pt x="75" y="131"/>
                  </a:lnTo>
                  <a:lnTo>
                    <a:pt x="65" y="131"/>
                  </a:lnTo>
                  <a:lnTo>
                    <a:pt x="57" y="131"/>
                  </a:lnTo>
                  <a:lnTo>
                    <a:pt x="54" y="130"/>
                  </a:lnTo>
                  <a:lnTo>
                    <a:pt x="50" y="128"/>
                  </a:lnTo>
                  <a:lnTo>
                    <a:pt x="50" y="128"/>
                  </a:lnTo>
                  <a:lnTo>
                    <a:pt x="42" y="123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29" y="111"/>
                  </a:lnTo>
                  <a:lnTo>
                    <a:pt x="27" y="108"/>
                  </a:lnTo>
                  <a:lnTo>
                    <a:pt x="23" y="99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19" y="90"/>
                  </a:lnTo>
                  <a:lnTo>
                    <a:pt x="15" y="89"/>
                  </a:lnTo>
                  <a:lnTo>
                    <a:pt x="13" y="87"/>
                  </a:lnTo>
                  <a:lnTo>
                    <a:pt x="11" y="84"/>
                  </a:lnTo>
                  <a:lnTo>
                    <a:pt x="8" y="80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0" y="56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8" y="55"/>
                  </a:lnTo>
                  <a:lnTo>
                    <a:pt x="13" y="62"/>
                  </a:lnTo>
                  <a:lnTo>
                    <a:pt x="21" y="72"/>
                  </a:lnTo>
                  <a:lnTo>
                    <a:pt x="58" y="79"/>
                  </a:lnTo>
                  <a:lnTo>
                    <a:pt x="58" y="79"/>
                  </a:lnTo>
                  <a:lnTo>
                    <a:pt x="46" y="72"/>
                  </a:lnTo>
                  <a:lnTo>
                    <a:pt x="35" y="64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3" y="50"/>
                  </a:lnTo>
                  <a:lnTo>
                    <a:pt x="17" y="41"/>
                  </a:lnTo>
                  <a:lnTo>
                    <a:pt x="16" y="37"/>
                  </a:lnTo>
                  <a:lnTo>
                    <a:pt x="15" y="33"/>
                  </a:lnTo>
                  <a:lnTo>
                    <a:pt x="15" y="31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9" y="28"/>
                  </a:lnTo>
                  <a:lnTo>
                    <a:pt x="23" y="30"/>
                  </a:lnTo>
                  <a:lnTo>
                    <a:pt x="30" y="35"/>
                  </a:lnTo>
                  <a:lnTo>
                    <a:pt x="39" y="43"/>
                  </a:lnTo>
                  <a:lnTo>
                    <a:pt x="42" y="45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55" y="48"/>
                  </a:lnTo>
                  <a:lnTo>
                    <a:pt x="63" y="50"/>
                  </a:lnTo>
                  <a:lnTo>
                    <a:pt x="72" y="51"/>
                  </a:lnTo>
                  <a:lnTo>
                    <a:pt x="75" y="51"/>
                  </a:lnTo>
                  <a:lnTo>
                    <a:pt x="79" y="50"/>
                  </a:lnTo>
                  <a:lnTo>
                    <a:pt x="79" y="50"/>
                  </a:lnTo>
                  <a:lnTo>
                    <a:pt x="87" y="48"/>
                  </a:lnTo>
                  <a:lnTo>
                    <a:pt x="91" y="46"/>
                  </a:lnTo>
                  <a:lnTo>
                    <a:pt x="92" y="45"/>
                  </a:lnTo>
                  <a:lnTo>
                    <a:pt x="92" y="43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88" y="37"/>
                  </a:lnTo>
                  <a:lnTo>
                    <a:pt x="84" y="34"/>
                  </a:lnTo>
                  <a:lnTo>
                    <a:pt x="75" y="29"/>
                  </a:lnTo>
                  <a:lnTo>
                    <a:pt x="64" y="23"/>
                  </a:lnTo>
                  <a:lnTo>
                    <a:pt x="60" y="20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4" y="13"/>
                  </a:lnTo>
                  <a:lnTo>
                    <a:pt x="50" y="7"/>
                  </a:lnTo>
                  <a:lnTo>
                    <a:pt x="50" y="4"/>
                  </a:lnTo>
                  <a:lnTo>
                    <a:pt x="50" y="2"/>
                  </a:lnTo>
                  <a:lnTo>
                    <a:pt x="51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61" y="1"/>
                  </a:lnTo>
                  <a:lnTo>
                    <a:pt x="72" y="3"/>
                  </a:lnTo>
                  <a:lnTo>
                    <a:pt x="82" y="8"/>
                  </a:lnTo>
                  <a:lnTo>
                    <a:pt x="88" y="11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109" y="25"/>
                  </a:lnTo>
                  <a:lnTo>
                    <a:pt x="127" y="36"/>
                  </a:lnTo>
                  <a:lnTo>
                    <a:pt x="149" y="50"/>
                  </a:lnTo>
                  <a:lnTo>
                    <a:pt x="149" y="5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D28E820A-2462-44C4-8656-3CB08368AD58}"/>
              </a:ext>
            </a:extLst>
          </p:cNvPr>
          <p:cNvGrpSpPr/>
          <p:nvPr/>
        </p:nvGrpSpPr>
        <p:grpSpPr>
          <a:xfrm>
            <a:off x="7099689" y="3916292"/>
            <a:ext cx="1535478" cy="2467671"/>
            <a:chOff x="3281363" y="2352676"/>
            <a:chExt cx="1430338" cy="2298700"/>
          </a:xfrm>
        </p:grpSpPr>
        <p:sp>
          <p:nvSpPr>
            <p:cNvPr id="28" name="Freeform 26">
              <a:extLst>
                <a:ext uri="{FF2B5EF4-FFF2-40B4-BE49-F238E27FC236}">
                  <a16:creationId xmlns:a16="http://schemas.microsoft.com/office/drawing/2014/main" id="{D2BBEA31-6A40-4555-B1EF-0070EBD9F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1363" y="2352676"/>
              <a:ext cx="1430338" cy="2298700"/>
            </a:xfrm>
            <a:custGeom>
              <a:avLst/>
              <a:gdLst>
                <a:gd name="T0" fmla="*/ 437 w 901"/>
                <a:gd name="T1" fmla="*/ 7 h 1448"/>
                <a:gd name="T2" fmla="*/ 331 w 901"/>
                <a:gd name="T3" fmla="*/ 11 h 1448"/>
                <a:gd name="T4" fmla="*/ 242 w 901"/>
                <a:gd name="T5" fmla="*/ 45 h 1448"/>
                <a:gd name="T6" fmla="*/ 141 w 901"/>
                <a:gd name="T7" fmla="*/ 107 h 1448"/>
                <a:gd name="T8" fmla="*/ 57 w 901"/>
                <a:gd name="T9" fmla="*/ 168 h 1448"/>
                <a:gd name="T10" fmla="*/ 10 w 901"/>
                <a:gd name="T11" fmla="*/ 219 h 1448"/>
                <a:gd name="T12" fmla="*/ 3 w 901"/>
                <a:gd name="T13" fmla="*/ 256 h 1448"/>
                <a:gd name="T14" fmla="*/ 30 w 901"/>
                <a:gd name="T15" fmla="*/ 277 h 1448"/>
                <a:gd name="T16" fmla="*/ 293 w 901"/>
                <a:gd name="T17" fmla="*/ 309 h 1448"/>
                <a:gd name="T18" fmla="*/ 335 w 901"/>
                <a:gd name="T19" fmla="*/ 334 h 1448"/>
                <a:gd name="T20" fmla="*/ 343 w 901"/>
                <a:gd name="T21" fmla="*/ 382 h 1448"/>
                <a:gd name="T22" fmla="*/ 324 w 901"/>
                <a:gd name="T23" fmla="*/ 504 h 1448"/>
                <a:gd name="T24" fmla="*/ 286 w 901"/>
                <a:gd name="T25" fmla="*/ 555 h 1448"/>
                <a:gd name="T26" fmla="*/ 345 w 901"/>
                <a:gd name="T27" fmla="*/ 585 h 1448"/>
                <a:gd name="T28" fmla="*/ 331 w 901"/>
                <a:gd name="T29" fmla="*/ 719 h 1448"/>
                <a:gd name="T30" fmla="*/ 367 w 901"/>
                <a:gd name="T31" fmla="*/ 990 h 1448"/>
                <a:gd name="T32" fmla="*/ 362 w 901"/>
                <a:gd name="T33" fmla="*/ 1098 h 1448"/>
                <a:gd name="T34" fmla="*/ 437 w 901"/>
                <a:gd name="T35" fmla="*/ 1188 h 1448"/>
                <a:gd name="T36" fmla="*/ 445 w 901"/>
                <a:gd name="T37" fmla="*/ 1244 h 1448"/>
                <a:gd name="T38" fmla="*/ 446 w 901"/>
                <a:gd name="T39" fmla="*/ 1302 h 1448"/>
                <a:gd name="T40" fmla="*/ 408 w 901"/>
                <a:gd name="T41" fmla="*/ 1350 h 1448"/>
                <a:gd name="T42" fmla="*/ 379 w 901"/>
                <a:gd name="T43" fmla="*/ 1374 h 1448"/>
                <a:gd name="T44" fmla="*/ 369 w 901"/>
                <a:gd name="T45" fmla="*/ 1408 h 1448"/>
                <a:gd name="T46" fmla="*/ 418 w 901"/>
                <a:gd name="T47" fmla="*/ 1422 h 1448"/>
                <a:gd name="T48" fmla="*/ 471 w 901"/>
                <a:gd name="T49" fmla="*/ 1400 h 1448"/>
                <a:gd name="T50" fmla="*/ 507 w 901"/>
                <a:gd name="T51" fmla="*/ 1348 h 1448"/>
                <a:gd name="T52" fmla="*/ 517 w 901"/>
                <a:gd name="T53" fmla="*/ 1369 h 1448"/>
                <a:gd name="T54" fmla="*/ 531 w 901"/>
                <a:gd name="T55" fmla="*/ 1366 h 1448"/>
                <a:gd name="T56" fmla="*/ 524 w 901"/>
                <a:gd name="T57" fmla="*/ 1301 h 1448"/>
                <a:gd name="T58" fmla="*/ 520 w 901"/>
                <a:gd name="T59" fmla="*/ 1276 h 1448"/>
                <a:gd name="T60" fmla="*/ 520 w 901"/>
                <a:gd name="T61" fmla="*/ 1131 h 1448"/>
                <a:gd name="T62" fmla="*/ 540 w 901"/>
                <a:gd name="T63" fmla="*/ 1106 h 1448"/>
                <a:gd name="T64" fmla="*/ 571 w 901"/>
                <a:gd name="T65" fmla="*/ 1301 h 1448"/>
                <a:gd name="T66" fmla="*/ 570 w 901"/>
                <a:gd name="T67" fmla="*/ 1401 h 1448"/>
                <a:gd name="T68" fmla="*/ 612 w 901"/>
                <a:gd name="T69" fmla="*/ 1445 h 1448"/>
                <a:gd name="T70" fmla="*/ 645 w 901"/>
                <a:gd name="T71" fmla="*/ 1437 h 1448"/>
                <a:gd name="T72" fmla="*/ 665 w 901"/>
                <a:gd name="T73" fmla="*/ 1382 h 1448"/>
                <a:gd name="T74" fmla="*/ 638 w 901"/>
                <a:gd name="T75" fmla="*/ 1307 h 1448"/>
                <a:gd name="T76" fmla="*/ 635 w 901"/>
                <a:gd name="T77" fmla="*/ 1091 h 1448"/>
                <a:gd name="T78" fmla="*/ 685 w 901"/>
                <a:gd name="T79" fmla="*/ 1007 h 1448"/>
                <a:gd name="T80" fmla="*/ 682 w 901"/>
                <a:gd name="T81" fmla="*/ 922 h 1448"/>
                <a:gd name="T82" fmla="*/ 725 w 901"/>
                <a:gd name="T83" fmla="*/ 713 h 1448"/>
                <a:gd name="T84" fmla="*/ 746 w 901"/>
                <a:gd name="T85" fmla="*/ 591 h 1448"/>
                <a:gd name="T86" fmla="*/ 690 w 901"/>
                <a:gd name="T87" fmla="*/ 455 h 1448"/>
                <a:gd name="T88" fmla="*/ 680 w 901"/>
                <a:gd name="T89" fmla="*/ 367 h 1448"/>
                <a:gd name="T90" fmla="*/ 789 w 901"/>
                <a:gd name="T91" fmla="*/ 267 h 1448"/>
                <a:gd name="T92" fmla="*/ 886 w 901"/>
                <a:gd name="T93" fmla="*/ 216 h 1448"/>
                <a:gd name="T94" fmla="*/ 901 w 901"/>
                <a:gd name="T95" fmla="*/ 179 h 1448"/>
                <a:gd name="T96" fmla="*/ 894 w 901"/>
                <a:gd name="T97" fmla="*/ 150 h 1448"/>
                <a:gd name="T98" fmla="*/ 812 w 901"/>
                <a:gd name="T99" fmla="*/ 91 h 1448"/>
                <a:gd name="T100" fmla="*/ 724 w 901"/>
                <a:gd name="T101" fmla="*/ 47 h 1448"/>
                <a:gd name="T102" fmla="*/ 710 w 901"/>
                <a:gd name="T103" fmla="*/ 31 h 1448"/>
                <a:gd name="T104" fmla="*/ 633 w 901"/>
                <a:gd name="T105" fmla="*/ 7 h 1448"/>
                <a:gd name="T106" fmla="*/ 573 w 901"/>
                <a:gd name="T107" fmla="*/ 1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1" h="1448">
                  <a:moveTo>
                    <a:pt x="537" y="0"/>
                  </a:moveTo>
                  <a:lnTo>
                    <a:pt x="537" y="0"/>
                  </a:lnTo>
                  <a:lnTo>
                    <a:pt x="516" y="0"/>
                  </a:lnTo>
                  <a:lnTo>
                    <a:pt x="496" y="1"/>
                  </a:lnTo>
                  <a:lnTo>
                    <a:pt x="465" y="3"/>
                  </a:lnTo>
                  <a:lnTo>
                    <a:pt x="437" y="7"/>
                  </a:lnTo>
                  <a:lnTo>
                    <a:pt x="409" y="9"/>
                  </a:lnTo>
                  <a:lnTo>
                    <a:pt x="409" y="9"/>
                  </a:lnTo>
                  <a:lnTo>
                    <a:pt x="381" y="9"/>
                  </a:lnTo>
                  <a:lnTo>
                    <a:pt x="356" y="9"/>
                  </a:lnTo>
                  <a:lnTo>
                    <a:pt x="344" y="9"/>
                  </a:lnTo>
                  <a:lnTo>
                    <a:pt x="331" y="11"/>
                  </a:lnTo>
                  <a:lnTo>
                    <a:pt x="320" y="13"/>
                  </a:lnTo>
                  <a:lnTo>
                    <a:pt x="307" y="17"/>
                  </a:lnTo>
                  <a:lnTo>
                    <a:pt x="307" y="17"/>
                  </a:lnTo>
                  <a:lnTo>
                    <a:pt x="283" y="27"/>
                  </a:lnTo>
                  <a:lnTo>
                    <a:pt x="261" y="35"/>
                  </a:lnTo>
                  <a:lnTo>
                    <a:pt x="242" y="45"/>
                  </a:lnTo>
                  <a:lnTo>
                    <a:pt x="222" y="56"/>
                  </a:lnTo>
                  <a:lnTo>
                    <a:pt x="222" y="56"/>
                  </a:lnTo>
                  <a:lnTo>
                    <a:pt x="178" y="81"/>
                  </a:lnTo>
                  <a:lnTo>
                    <a:pt x="158" y="94"/>
                  </a:lnTo>
                  <a:lnTo>
                    <a:pt x="148" y="100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32" y="114"/>
                  </a:lnTo>
                  <a:lnTo>
                    <a:pt x="122" y="122"/>
                  </a:lnTo>
                  <a:lnTo>
                    <a:pt x="95" y="141"/>
                  </a:lnTo>
                  <a:lnTo>
                    <a:pt x="67" y="159"/>
                  </a:lnTo>
                  <a:lnTo>
                    <a:pt x="57" y="168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31" y="191"/>
                  </a:lnTo>
                  <a:lnTo>
                    <a:pt x="24" y="200"/>
                  </a:lnTo>
                  <a:lnTo>
                    <a:pt x="16" y="209"/>
                  </a:lnTo>
                  <a:lnTo>
                    <a:pt x="10" y="219"/>
                  </a:lnTo>
                  <a:lnTo>
                    <a:pt x="6" y="227"/>
                  </a:lnTo>
                  <a:lnTo>
                    <a:pt x="1" y="236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0" y="250"/>
                  </a:lnTo>
                  <a:lnTo>
                    <a:pt x="3" y="256"/>
                  </a:lnTo>
                  <a:lnTo>
                    <a:pt x="7" y="261"/>
                  </a:lnTo>
                  <a:lnTo>
                    <a:pt x="11" y="267"/>
                  </a:lnTo>
                  <a:lnTo>
                    <a:pt x="15" y="270"/>
                  </a:lnTo>
                  <a:lnTo>
                    <a:pt x="21" y="274"/>
                  </a:lnTo>
                  <a:lnTo>
                    <a:pt x="26" y="276"/>
                  </a:lnTo>
                  <a:lnTo>
                    <a:pt x="30" y="277"/>
                  </a:lnTo>
                  <a:lnTo>
                    <a:pt x="30" y="277"/>
                  </a:lnTo>
                  <a:lnTo>
                    <a:pt x="149" y="304"/>
                  </a:lnTo>
                  <a:lnTo>
                    <a:pt x="260" y="329"/>
                  </a:lnTo>
                  <a:lnTo>
                    <a:pt x="269" y="299"/>
                  </a:lnTo>
                  <a:lnTo>
                    <a:pt x="269" y="299"/>
                  </a:lnTo>
                  <a:lnTo>
                    <a:pt x="293" y="309"/>
                  </a:lnTo>
                  <a:lnTo>
                    <a:pt x="310" y="317"/>
                  </a:lnTo>
                  <a:lnTo>
                    <a:pt x="320" y="320"/>
                  </a:lnTo>
                  <a:lnTo>
                    <a:pt x="320" y="320"/>
                  </a:lnTo>
                  <a:lnTo>
                    <a:pt x="324" y="322"/>
                  </a:lnTo>
                  <a:lnTo>
                    <a:pt x="330" y="330"/>
                  </a:lnTo>
                  <a:lnTo>
                    <a:pt x="335" y="334"/>
                  </a:lnTo>
                  <a:lnTo>
                    <a:pt x="337" y="339"/>
                  </a:lnTo>
                  <a:lnTo>
                    <a:pt x="340" y="345"/>
                  </a:lnTo>
                  <a:lnTo>
                    <a:pt x="341" y="350"/>
                  </a:lnTo>
                  <a:lnTo>
                    <a:pt x="341" y="350"/>
                  </a:lnTo>
                  <a:lnTo>
                    <a:pt x="342" y="364"/>
                  </a:lnTo>
                  <a:lnTo>
                    <a:pt x="343" y="382"/>
                  </a:lnTo>
                  <a:lnTo>
                    <a:pt x="343" y="401"/>
                  </a:lnTo>
                  <a:lnTo>
                    <a:pt x="341" y="418"/>
                  </a:lnTo>
                  <a:lnTo>
                    <a:pt x="341" y="418"/>
                  </a:lnTo>
                  <a:lnTo>
                    <a:pt x="332" y="463"/>
                  </a:lnTo>
                  <a:lnTo>
                    <a:pt x="324" y="504"/>
                  </a:lnTo>
                  <a:lnTo>
                    <a:pt x="324" y="504"/>
                  </a:lnTo>
                  <a:lnTo>
                    <a:pt x="322" y="510"/>
                  </a:lnTo>
                  <a:lnTo>
                    <a:pt x="316" y="517"/>
                  </a:lnTo>
                  <a:lnTo>
                    <a:pt x="304" y="533"/>
                  </a:lnTo>
                  <a:lnTo>
                    <a:pt x="291" y="547"/>
                  </a:lnTo>
                  <a:lnTo>
                    <a:pt x="287" y="553"/>
                  </a:lnTo>
                  <a:lnTo>
                    <a:pt x="286" y="555"/>
                  </a:lnTo>
                  <a:lnTo>
                    <a:pt x="286" y="555"/>
                  </a:lnTo>
                  <a:lnTo>
                    <a:pt x="289" y="557"/>
                  </a:lnTo>
                  <a:lnTo>
                    <a:pt x="295" y="561"/>
                  </a:lnTo>
                  <a:lnTo>
                    <a:pt x="315" y="571"/>
                  </a:lnTo>
                  <a:lnTo>
                    <a:pt x="345" y="585"/>
                  </a:lnTo>
                  <a:lnTo>
                    <a:pt x="345" y="585"/>
                  </a:lnTo>
                  <a:lnTo>
                    <a:pt x="342" y="625"/>
                  </a:lnTo>
                  <a:lnTo>
                    <a:pt x="338" y="661"/>
                  </a:lnTo>
                  <a:lnTo>
                    <a:pt x="332" y="696"/>
                  </a:lnTo>
                  <a:lnTo>
                    <a:pt x="332" y="696"/>
                  </a:lnTo>
                  <a:lnTo>
                    <a:pt x="331" y="705"/>
                  </a:lnTo>
                  <a:lnTo>
                    <a:pt x="331" y="719"/>
                  </a:lnTo>
                  <a:lnTo>
                    <a:pt x="334" y="755"/>
                  </a:lnTo>
                  <a:lnTo>
                    <a:pt x="339" y="801"/>
                  </a:lnTo>
                  <a:lnTo>
                    <a:pt x="345" y="850"/>
                  </a:lnTo>
                  <a:lnTo>
                    <a:pt x="358" y="941"/>
                  </a:lnTo>
                  <a:lnTo>
                    <a:pt x="367" y="990"/>
                  </a:lnTo>
                  <a:lnTo>
                    <a:pt x="367" y="990"/>
                  </a:lnTo>
                  <a:lnTo>
                    <a:pt x="368" y="1001"/>
                  </a:lnTo>
                  <a:lnTo>
                    <a:pt x="368" y="1016"/>
                  </a:lnTo>
                  <a:lnTo>
                    <a:pt x="365" y="1052"/>
                  </a:lnTo>
                  <a:lnTo>
                    <a:pt x="362" y="1083"/>
                  </a:lnTo>
                  <a:lnTo>
                    <a:pt x="362" y="1093"/>
                  </a:lnTo>
                  <a:lnTo>
                    <a:pt x="362" y="1098"/>
                  </a:lnTo>
                  <a:lnTo>
                    <a:pt x="362" y="1098"/>
                  </a:lnTo>
                  <a:lnTo>
                    <a:pt x="379" y="1100"/>
                  </a:lnTo>
                  <a:lnTo>
                    <a:pt x="420" y="1102"/>
                  </a:lnTo>
                  <a:lnTo>
                    <a:pt x="420" y="1102"/>
                  </a:lnTo>
                  <a:lnTo>
                    <a:pt x="432" y="1162"/>
                  </a:lnTo>
                  <a:lnTo>
                    <a:pt x="437" y="1188"/>
                  </a:lnTo>
                  <a:lnTo>
                    <a:pt x="439" y="1198"/>
                  </a:lnTo>
                  <a:lnTo>
                    <a:pt x="439" y="1203"/>
                  </a:lnTo>
                  <a:lnTo>
                    <a:pt x="439" y="1203"/>
                  </a:lnTo>
                  <a:lnTo>
                    <a:pt x="439" y="1210"/>
                  </a:lnTo>
                  <a:lnTo>
                    <a:pt x="441" y="1219"/>
                  </a:lnTo>
                  <a:lnTo>
                    <a:pt x="445" y="1244"/>
                  </a:lnTo>
                  <a:lnTo>
                    <a:pt x="451" y="1269"/>
                  </a:lnTo>
                  <a:lnTo>
                    <a:pt x="452" y="1279"/>
                  </a:lnTo>
                  <a:lnTo>
                    <a:pt x="452" y="1284"/>
                  </a:lnTo>
                  <a:lnTo>
                    <a:pt x="452" y="1284"/>
                  </a:lnTo>
                  <a:lnTo>
                    <a:pt x="450" y="1293"/>
                  </a:lnTo>
                  <a:lnTo>
                    <a:pt x="446" y="1302"/>
                  </a:lnTo>
                  <a:lnTo>
                    <a:pt x="442" y="1313"/>
                  </a:lnTo>
                  <a:lnTo>
                    <a:pt x="439" y="1318"/>
                  </a:lnTo>
                  <a:lnTo>
                    <a:pt x="435" y="1323"/>
                  </a:lnTo>
                  <a:lnTo>
                    <a:pt x="435" y="1323"/>
                  </a:lnTo>
                  <a:lnTo>
                    <a:pt x="417" y="1342"/>
                  </a:lnTo>
                  <a:lnTo>
                    <a:pt x="408" y="1350"/>
                  </a:lnTo>
                  <a:lnTo>
                    <a:pt x="401" y="1357"/>
                  </a:lnTo>
                  <a:lnTo>
                    <a:pt x="401" y="1357"/>
                  </a:lnTo>
                  <a:lnTo>
                    <a:pt x="394" y="1362"/>
                  </a:lnTo>
                  <a:lnTo>
                    <a:pt x="388" y="1368"/>
                  </a:lnTo>
                  <a:lnTo>
                    <a:pt x="384" y="1372"/>
                  </a:lnTo>
                  <a:lnTo>
                    <a:pt x="379" y="1374"/>
                  </a:lnTo>
                  <a:lnTo>
                    <a:pt x="379" y="1374"/>
                  </a:lnTo>
                  <a:lnTo>
                    <a:pt x="377" y="1375"/>
                  </a:lnTo>
                  <a:lnTo>
                    <a:pt x="376" y="1379"/>
                  </a:lnTo>
                  <a:lnTo>
                    <a:pt x="373" y="1390"/>
                  </a:lnTo>
                  <a:lnTo>
                    <a:pt x="369" y="1408"/>
                  </a:lnTo>
                  <a:lnTo>
                    <a:pt x="369" y="1408"/>
                  </a:lnTo>
                  <a:lnTo>
                    <a:pt x="369" y="1409"/>
                  </a:lnTo>
                  <a:lnTo>
                    <a:pt x="371" y="1410"/>
                  </a:lnTo>
                  <a:lnTo>
                    <a:pt x="376" y="1412"/>
                  </a:lnTo>
                  <a:lnTo>
                    <a:pt x="392" y="1418"/>
                  </a:lnTo>
                  <a:lnTo>
                    <a:pt x="411" y="1421"/>
                  </a:lnTo>
                  <a:lnTo>
                    <a:pt x="418" y="1422"/>
                  </a:lnTo>
                  <a:lnTo>
                    <a:pt x="422" y="1422"/>
                  </a:lnTo>
                  <a:lnTo>
                    <a:pt x="422" y="1422"/>
                  </a:lnTo>
                  <a:lnTo>
                    <a:pt x="432" y="1418"/>
                  </a:lnTo>
                  <a:lnTo>
                    <a:pt x="452" y="1410"/>
                  </a:lnTo>
                  <a:lnTo>
                    <a:pt x="461" y="1405"/>
                  </a:lnTo>
                  <a:lnTo>
                    <a:pt x="471" y="1400"/>
                  </a:lnTo>
                  <a:lnTo>
                    <a:pt x="479" y="1393"/>
                  </a:lnTo>
                  <a:lnTo>
                    <a:pt x="486" y="1387"/>
                  </a:lnTo>
                  <a:lnTo>
                    <a:pt x="486" y="1387"/>
                  </a:lnTo>
                  <a:lnTo>
                    <a:pt x="494" y="1373"/>
                  </a:lnTo>
                  <a:lnTo>
                    <a:pt x="502" y="1361"/>
                  </a:lnTo>
                  <a:lnTo>
                    <a:pt x="507" y="1348"/>
                  </a:lnTo>
                  <a:lnTo>
                    <a:pt x="507" y="1348"/>
                  </a:lnTo>
                  <a:lnTo>
                    <a:pt x="508" y="1352"/>
                  </a:lnTo>
                  <a:lnTo>
                    <a:pt x="510" y="1359"/>
                  </a:lnTo>
                  <a:lnTo>
                    <a:pt x="511" y="1363"/>
                  </a:lnTo>
                  <a:lnTo>
                    <a:pt x="513" y="1366"/>
                  </a:lnTo>
                  <a:lnTo>
                    <a:pt x="517" y="1369"/>
                  </a:lnTo>
                  <a:lnTo>
                    <a:pt x="520" y="1370"/>
                  </a:lnTo>
                  <a:lnTo>
                    <a:pt x="520" y="1370"/>
                  </a:lnTo>
                  <a:lnTo>
                    <a:pt x="526" y="1370"/>
                  </a:lnTo>
                  <a:lnTo>
                    <a:pt x="529" y="1370"/>
                  </a:lnTo>
                  <a:lnTo>
                    <a:pt x="531" y="1369"/>
                  </a:lnTo>
                  <a:lnTo>
                    <a:pt x="531" y="1366"/>
                  </a:lnTo>
                  <a:lnTo>
                    <a:pt x="533" y="1357"/>
                  </a:lnTo>
                  <a:lnTo>
                    <a:pt x="533" y="1357"/>
                  </a:lnTo>
                  <a:lnTo>
                    <a:pt x="531" y="1342"/>
                  </a:lnTo>
                  <a:lnTo>
                    <a:pt x="530" y="1326"/>
                  </a:lnTo>
                  <a:lnTo>
                    <a:pt x="527" y="1312"/>
                  </a:lnTo>
                  <a:lnTo>
                    <a:pt x="524" y="1301"/>
                  </a:lnTo>
                  <a:lnTo>
                    <a:pt x="524" y="1301"/>
                  </a:lnTo>
                  <a:lnTo>
                    <a:pt x="522" y="1294"/>
                  </a:lnTo>
                  <a:lnTo>
                    <a:pt x="522" y="1286"/>
                  </a:lnTo>
                  <a:lnTo>
                    <a:pt x="521" y="1281"/>
                  </a:lnTo>
                  <a:lnTo>
                    <a:pt x="520" y="1276"/>
                  </a:lnTo>
                  <a:lnTo>
                    <a:pt x="520" y="1276"/>
                  </a:lnTo>
                  <a:lnTo>
                    <a:pt x="519" y="1268"/>
                  </a:lnTo>
                  <a:lnTo>
                    <a:pt x="519" y="1253"/>
                  </a:lnTo>
                  <a:lnTo>
                    <a:pt x="520" y="1208"/>
                  </a:lnTo>
                  <a:lnTo>
                    <a:pt x="521" y="1161"/>
                  </a:lnTo>
                  <a:lnTo>
                    <a:pt x="521" y="1142"/>
                  </a:lnTo>
                  <a:lnTo>
                    <a:pt x="520" y="1131"/>
                  </a:lnTo>
                  <a:lnTo>
                    <a:pt x="520" y="1131"/>
                  </a:lnTo>
                  <a:lnTo>
                    <a:pt x="519" y="1120"/>
                  </a:lnTo>
                  <a:lnTo>
                    <a:pt x="519" y="1106"/>
                  </a:lnTo>
                  <a:lnTo>
                    <a:pt x="519" y="1106"/>
                  </a:lnTo>
                  <a:lnTo>
                    <a:pt x="540" y="1106"/>
                  </a:lnTo>
                  <a:lnTo>
                    <a:pt x="540" y="1106"/>
                  </a:lnTo>
                  <a:lnTo>
                    <a:pt x="552" y="1106"/>
                  </a:lnTo>
                  <a:lnTo>
                    <a:pt x="552" y="1106"/>
                  </a:lnTo>
                  <a:lnTo>
                    <a:pt x="564" y="1215"/>
                  </a:lnTo>
                  <a:lnTo>
                    <a:pt x="570" y="1267"/>
                  </a:lnTo>
                  <a:lnTo>
                    <a:pt x="571" y="1288"/>
                  </a:lnTo>
                  <a:lnTo>
                    <a:pt x="571" y="1301"/>
                  </a:lnTo>
                  <a:lnTo>
                    <a:pt x="571" y="1301"/>
                  </a:lnTo>
                  <a:lnTo>
                    <a:pt x="567" y="1354"/>
                  </a:lnTo>
                  <a:lnTo>
                    <a:pt x="564" y="1387"/>
                  </a:lnTo>
                  <a:lnTo>
                    <a:pt x="564" y="1387"/>
                  </a:lnTo>
                  <a:lnTo>
                    <a:pt x="566" y="1392"/>
                  </a:lnTo>
                  <a:lnTo>
                    <a:pt x="570" y="1401"/>
                  </a:lnTo>
                  <a:lnTo>
                    <a:pt x="576" y="1412"/>
                  </a:lnTo>
                  <a:lnTo>
                    <a:pt x="585" y="1423"/>
                  </a:lnTo>
                  <a:lnTo>
                    <a:pt x="595" y="1434"/>
                  </a:lnTo>
                  <a:lnTo>
                    <a:pt x="601" y="1439"/>
                  </a:lnTo>
                  <a:lnTo>
                    <a:pt x="606" y="1442"/>
                  </a:lnTo>
                  <a:lnTo>
                    <a:pt x="612" y="1445"/>
                  </a:lnTo>
                  <a:lnTo>
                    <a:pt x="618" y="1448"/>
                  </a:lnTo>
                  <a:lnTo>
                    <a:pt x="624" y="1448"/>
                  </a:lnTo>
                  <a:lnTo>
                    <a:pt x="630" y="1446"/>
                  </a:lnTo>
                  <a:lnTo>
                    <a:pt x="630" y="1446"/>
                  </a:lnTo>
                  <a:lnTo>
                    <a:pt x="638" y="1443"/>
                  </a:lnTo>
                  <a:lnTo>
                    <a:pt x="645" y="1437"/>
                  </a:lnTo>
                  <a:lnTo>
                    <a:pt x="652" y="1429"/>
                  </a:lnTo>
                  <a:lnTo>
                    <a:pt x="657" y="1421"/>
                  </a:lnTo>
                  <a:lnTo>
                    <a:pt x="661" y="1412"/>
                  </a:lnTo>
                  <a:lnTo>
                    <a:pt x="663" y="1402"/>
                  </a:lnTo>
                  <a:lnTo>
                    <a:pt x="665" y="1392"/>
                  </a:lnTo>
                  <a:lnTo>
                    <a:pt x="665" y="1382"/>
                  </a:lnTo>
                  <a:lnTo>
                    <a:pt x="665" y="1382"/>
                  </a:lnTo>
                  <a:lnTo>
                    <a:pt x="662" y="1373"/>
                  </a:lnTo>
                  <a:lnTo>
                    <a:pt x="659" y="1362"/>
                  </a:lnTo>
                  <a:lnTo>
                    <a:pt x="651" y="1339"/>
                  </a:lnTo>
                  <a:lnTo>
                    <a:pt x="641" y="1316"/>
                  </a:lnTo>
                  <a:lnTo>
                    <a:pt x="638" y="1307"/>
                  </a:lnTo>
                  <a:lnTo>
                    <a:pt x="635" y="1297"/>
                  </a:lnTo>
                  <a:lnTo>
                    <a:pt x="635" y="1297"/>
                  </a:lnTo>
                  <a:lnTo>
                    <a:pt x="634" y="1284"/>
                  </a:lnTo>
                  <a:lnTo>
                    <a:pt x="633" y="1263"/>
                  </a:lnTo>
                  <a:lnTo>
                    <a:pt x="633" y="1203"/>
                  </a:lnTo>
                  <a:lnTo>
                    <a:pt x="635" y="1091"/>
                  </a:lnTo>
                  <a:lnTo>
                    <a:pt x="635" y="1091"/>
                  </a:lnTo>
                  <a:lnTo>
                    <a:pt x="676" y="1081"/>
                  </a:lnTo>
                  <a:lnTo>
                    <a:pt x="693" y="1076"/>
                  </a:lnTo>
                  <a:lnTo>
                    <a:pt x="693" y="1076"/>
                  </a:lnTo>
                  <a:lnTo>
                    <a:pt x="690" y="1055"/>
                  </a:lnTo>
                  <a:lnTo>
                    <a:pt x="685" y="1007"/>
                  </a:lnTo>
                  <a:lnTo>
                    <a:pt x="683" y="979"/>
                  </a:lnTo>
                  <a:lnTo>
                    <a:pt x="680" y="955"/>
                  </a:lnTo>
                  <a:lnTo>
                    <a:pt x="680" y="935"/>
                  </a:lnTo>
                  <a:lnTo>
                    <a:pt x="680" y="927"/>
                  </a:lnTo>
                  <a:lnTo>
                    <a:pt x="682" y="922"/>
                  </a:lnTo>
                  <a:lnTo>
                    <a:pt x="682" y="922"/>
                  </a:lnTo>
                  <a:lnTo>
                    <a:pt x="690" y="887"/>
                  </a:lnTo>
                  <a:lnTo>
                    <a:pt x="704" y="826"/>
                  </a:lnTo>
                  <a:lnTo>
                    <a:pt x="717" y="764"/>
                  </a:lnTo>
                  <a:lnTo>
                    <a:pt x="724" y="725"/>
                  </a:lnTo>
                  <a:lnTo>
                    <a:pt x="724" y="725"/>
                  </a:lnTo>
                  <a:lnTo>
                    <a:pt x="725" y="713"/>
                  </a:lnTo>
                  <a:lnTo>
                    <a:pt x="725" y="696"/>
                  </a:lnTo>
                  <a:lnTo>
                    <a:pt x="723" y="654"/>
                  </a:lnTo>
                  <a:lnTo>
                    <a:pt x="720" y="602"/>
                  </a:lnTo>
                  <a:lnTo>
                    <a:pt x="720" y="602"/>
                  </a:lnTo>
                  <a:lnTo>
                    <a:pt x="736" y="595"/>
                  </a:lnTo>
                  <a:lnTo>
                    <a:pt x="746" y="591"/>
                  </a:lnTo>
                  <a:lnTo>
                    <a:pt x="750" y="589"/>
                  </a:lnTo>
                  <a:lnTo>
                    <a:pt x="750" y="589"/>
                  </a:lnTo>
                  <a:lnTo>
                    <a:pt x="745" y="583"/>
                  </a:lnTo>
                  <a:lnTo>
                    <a:pt x="738" y="565"/>
                  </a:lnTo>
                  <a:lnTo>
                    <a:pt x="713" y="512"/>
                  </a:lnTo>
                  <a:lnTo>
                    <a:pt x="690" y="455"/>
                  </a:lnTo>
                  <a:lnTo>
                    <a:pt x="682" y="432"/>
                  </a:lnTo>
                  <a:lnTo>
                    <a:pt x="677" y="418"/>
                  </a:lnTo>
                  <a:lnTo>
                    <a:pt x="677" y="418"/>
                  </a:lnTo>
                  <a:lnTo>
                    <a:pt x="677" y="407"/>
                  </a:lnTo>
                  <a:lnTo>
                    <a:pt x="678" y="388"/>
                  </a:lnTo>
                  <a:lnTo>
                    <a:pt x="680" y="367"/>
                  </a:lnTo>
                  <a:lnTo>
                    <a:pt x="685" y="344"/>
                  </a:lnTo>
                  <a:lnTo>
                    <a:pt x="691" y="303"/>
                  </a:lnTo>
                  <a:lnTo>
                    <a:pt x="694" y="286"/>
                  </a:lnTo>
                  <a:lnTo>
                    <a:pt x="771" y="273"/>
                  </a:lnTo>
                  <a:lnTo>
                    <a:pt x="771" y="273"/>
                  </a:lnTo>
                  <a:lnTo>
                    <a:pt x="789" y="267"/>
                  </a:lnTo>
                  <a:lnTo>
                    <a:pt x="807" y="258"/>
                  </a:lnTo>
                  <a:lnTo>
                    <a:pt x="829" y="249"/>
                  </a:lnTo>
                  <a:lnTo>
                    <a:pt x="851" y="238"/>
                  </a:lnTo>
                  <a:lnTo>
                    <a:pt x="871" y="227"/>
                  </a:lnTo>
                  <a:lnTo>
                    <a:pt x="880" y="221"/>
                  </a:lnTo>
                  <a:lnTo>
                    <a:pt x="886" y="216"/>
                  </a:lnTo>
                  <a:lnTo>
                    <a:pt x="891" y="210"/>
                  </a:lnTo>
                  <a:lnTo>
                    <a:pt x="894" y="205"/>
                  </a:lnTo>
                  <a:lnTo>
                    <a:pt x="894" y="205"/>
                  </a:lnTo>
                  <a:lnTo>
                    <a:pt x="898" y="195"/>
                  </a:lnTo>
                  <a:lnTo>
                    <a:pt x="900" y="187"/>
                  </a:lnTo>
                  <a:lnTo>
                    <a:pt x="901" y="179"/>
                  </a:lnTo>
                  <a:lnTo>
                    <a:pt x="901" y="172"/>
                  </a:lnTo>
                  <a:lnTo>
                    <a:pt x="900" y="166"/>
                  </a:lnTo>
                  <a:lnTo>
                    <a:pt x="899" y="160"/>
                  </a:lnTo>
                  <a:lnTo>
                    <a:pt x="897" y="155"/>
                  </a:lnTo>
                  <a:lnTo>
                    <a:pt x="894" y="150"/>
                  </a:lnTo>
                  <a:lnTo>
                    <a:pt x="894" y="150"/>
                  </a:lnTo>
                  <a:lnTo>
                    <a:pt x="889" y="143"/>
                  </a:lnTo>
                  <a:lnTo>
                    <a:pt x="881" y="136"/>
                  </a:lnTo>
                  <a:lnTo>
                    <a:pt x="869" y="126"/>
                  </a:lnTo>
                  <a:lnTo>
                    <a:pt x="855" y="116"/>
                  </a:lnTo>
                  <a:lnTo>
                    <a:pt x="825" y="98"/>
                  </a:lnTo>
                  <a:lnTo>
                    <a:pt x="812" y="91"/>
                  </a:lnTo>
                  <a:lnTo>
                    <a:pt x="801" y="86"/>
                  </a:lnTo>
                  <a:lnTo>
                    <a:pt x="801" y="86"/>
                  </a:lnTo>
                  <a:lnTo>
                    <a:pt x="779" y="76"/>
                  </a:lnTo>
                  <a:lnTo>
                    <a:pt x="757" y="66"/>
                  </a:lnTo>
                  <a:lnTo>
                    <a:pt x="738" y="56"/>
                  </a:lnTo>
                  <a:lnTo>
                    <a:pt x="724" y="47"/>
                  </a:lnTo>
                  <a:lnTo>
                    <a:pt x="724" y="47"/>
                  </a:lnTo>
                  <a:lnTo>
                    <a:pt x="721" y="44"/>
                  </a:lnTo>
                  <a:lnTo>
                    <a:pt x="719" y="41"/>
                  </a:lnTo>
                  <a:lnTo>
                    <a:pt x="716" y="36"/>
                  </a:lnTo>
                  <a:lnTo>
                    <a:pt x="713" y="33"/>
                  </a:lnTo>
                  <a:lnTo>
                    <a:pt x="710" y="31"/>
                  </a:lnTo>
                  <a:lnTo>
                    <a:pt x="704" y="29"/>
                  </a:lnTo>
                  <a:lnTo>
                    <a:pt x="694" y="26"/>
                  </a:lnTo>
                  <a:lnTo>
                    <a:pt x="694" y="26"/>
                  </a:lnTo>
                  <a:lnTo>
                    <a:pt x="672" y="18"/>
                  </a:lnTo>
                  <a:lnTo>
                    <a:pt x="651" y="12"/>
                  </a:lnTo>
                  <a:lnTo>
                    <a:pt x="633" y="7"/>
                  </a:lnTo>
                  <a:lnTo>
                    <a:pt x="624" y="6"/>
                  </a:lnTo>
                  <a:lnTo>
                    <a:pt x="618" y="4"/>
                  </a:lnTo>
                  <a:lnTo>
                    <a:pt x="618" y="4"/>
                  </a:lnTo>
                  <a:lnTo>
                    <a:pt x="606" y="4"/>
                  </a:lnTo>
                  <a:lnTo>
                    <a:pt x="593" y="2"/>
                  </a:lnTo>
                  <a:lnTo>
                    <a:pt x="573" y="1"/>
                  </a:lnTo>
                  <a:lnTo>
                    <a:pt x="537" y="0"/>
                  </a:lnTo>
                  <a:lnTo>
                    <a:pt x="537" y="0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27">
              <a:extLst>
                <a:ext uri="{FF2B5EF4-FFF2-40B4-BE49-F238E27FC236}">
                  <a16:creationId xmlns:a16="http://schemas.microsoft.com/office/drawing/2014/main" id="{7BDAF297-9DF9-4DC8-A2D1-6E46E328D8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7638" y="2511426"/>
              <a:ext cx="257175" cy="274638"/>
            </a:xfrm>
            <a:custGeom>
              <a:avLst/>
              <a:gdLst>
                <a:gd name="T0" fmla="*/ 158 w 162"/>
                <a:gd name="T1" fmla="*/ 102 h 173"/>
                <a:gd name="T2" fmla="*/ 153 w 162"/>
                <a:gd name="T3" fmla="*/ 131 h 173"/>
                <a:gd name="T4" fmla="*/ 153 w 162"/>
                <a:gd name="T5" fmla="*/ 165 h 173"/>
                <a:gd name="T6" fmla="*/ 102 w 162"/>
                <a:gd name="T7" fmla="*/ 169 h 173"/>
                <a:gd name="T8" fmla="*/ 82 w 162"/>
                <a:gd name="T9" fmla="*/ 169 h 173"/>
                <a:gd name="T10" fmla="*/ 64 w 162"/>
                <a:gd name="T11" fmla="*/ 169 h 173"/>
                <a:gd name="T12" fmla="*/ 20 w 162"/>
                <a:gd name="T13" fmla="*/ 173 h 173"/>
                <a:gd name="T14" fmla="*/ 5 w 162"/>
                <a:gd name="T15" fmla="*/ 170 h 173"/>
                <a:gd name="T16" fmla="*/ 4 w 162"/>
                <a:gd name="T17" fmla="*/ 167 h 173"/>
                <a:gd name="T18" fmla="*/ 24 w 162"/>
                <a:gd name="T19" fmla="*/ 159 h 173"/>
                <a:gd name="T20" fmla="*/ 72 w 162"/>
                <a:gd name="T21" fmla="*/ 148 h 173"/>
                <a:gd name="T22" fmla="*/ 80 w 162"/>
                <a:gd name="T23" fmla="*/ 142 h 173"/>
                <a:gd name="T24" fmla="*/ 81 w 162"/>
                <a:gd name="T25" fmla="*/ 139 h 173"/>
                <a:gd name="T26" fmla="*/ 52 w 162"/>
                <a:gd name="T27" fmla="*/ 137 h 173"/>
                <a:gd name="T28" fmla="*/ 21 w 162"/>
                <a:gd name="T29" fmla="*/ 135 h 173"/>
                <a:gd name="T30" fmla="*/ 5 w 162"/>
                <a:gd name="T31" fmla="*/ 134 h 173"/>
                <a:gd name="T32" fmla="*/ 0 w 162"/>
                <a:gd name="T33" fmla="*/ 126 h 173"/>
                <a:gd name="T34" fmla="*/ 4 w 162"/>
                <a:gd name="T35" fmla="*/ 123 h 173"/>
                <a:gd name="T36" fmla="*/ 41 w 162"/>
                <a:gd name="T37" fmla="*/ 119 h 173"/>
                <a:gd name="T38" fmla="*/ 81 w 162"/>
                <a:gd name="T39" fmla="*/ 118 h 173"/>
                <a:gd name="T40" fmla="*/ 83 w 162"/>
                <a:gd name="T41" fmla="*/ 116 h 173"/>
                <a:gd name="T42" fmla="*/ 81 w 162"/>
                <a:gd name="T43" fmla="*/ 114 h 173"/>
                <a:gd name="T44" fmla="*/ 55 w 162"/>
                <a:gd name="T45" fmla="*/ 111 h 173"/>
                <a:gd name="T46" fmla="*/ 47 w 162"/>
                <a:gd name="T47" fmla="*/ 109 h 173"/>
                <a:gd name="T48" fmla="*/ 11 w 162"/>
                <a:gd name="T49" fmla="*/ 98 h 173"/>
                <a:gd name="T50" fmla="*/ 0 w 162"/>
                <a:gd name="T51" fmla="*/ 90 h 173"/>
                <a:gd name="T52" fmla="*/ 1 w 162"/>
                <a:gd name="T53" fmla="*/ 86 h 173"/>
                <a:gd name="T54" fmla="*/ 19 w 162"/>
                <a:gd name="T55" fmla="*/ 82 h 173"/>
                <a:gd name="T56" fmla="*/ 64 w 162"/>
                <a:gd name="T57" fmla="*/ 84 h 173"/>
                <a:gd name="T58" fmla="*/ 95 w 162"/>
                <a:gd name="T59" fmla="*/ 85 h 173"/>
                <a:gd name="T60" fmla="*/ 98 w 162"/>
                <a:gd name="T61" fmla="*/ 84 h 173"/>
                <a:gd name="T62" fmla="*/ 68 w 162"/>
                <a:gd name="T63" fmla="*/ 62 h 173"/>
                <a:gd name="T64" fmla="*/ 47 w 162"/>
                <a:gd name="T65" fmla="*/ 50 h 173"/>
                <a:gd name="T66" fmla="*/ 30 w 162"/>
                <a:gd name="T67" fmla="*/ 38 h 173"/>
                <a:gd name="T68" fmla="*/ 33 w 162"/>
                <a:gd name="T69" fmla="*/ 34 h 173"/>
                <a:gd name="T70" fmla="*/ 43 w 162"/>
                <a:gd name="T71" fmla="*/ 28 h 173"/>
                <a:gd name="T72" fmla="*/ 69 w 162"/>
                <a:gd name="T73" fmla="*/ 35 h 173"/>
                <a:gd name="T74" fmla="*/ 82 w 162"/>
                <a:gd name="T75" fmla="*/ 41 h 173"/>
                <a:gd name="T76" fmla="*/ 96 w 162"/>
                <a:gd name="T77" fmla="*/ 53 h 173"/>
                <a:gd name="T78" fmla="*/ 102 w 162"/>
                <a:gd name="T79" fmla="*/ 54 h 173"/>
                <a:gd name="T80" fmla="*/ 107 w 162"/>
                <a:gd name="T81" fmla="*/ 50 h 173"/>
                <a:gd name="T82" fmla="*/ 100 w 162"/>
                <a:gd name="T83" fmla="*/ 36 h 173"/>
                <a:gd name="T84" fmla="*/ 94 w 162"/>
                <a:gd name="T85" fmla="*/ 28 h 173"/>
                <a:gd name="T86" fmla="*/ 83 w 162"/>
                <a:gd name="T87" fmla="*/ 16 h 173"/>
                <a:gd name="T88" fmla="*/ 81 w 162"/>
                <a:gd name="T89" fmla="*/ 7 h 173"/>
                <a:gd name="T90" fmla="*/ 88 w 162"/>
                <a:gd name="T91" fmla="*/ 0 h 173"/>
                <a:gd name="T92" fmla="*/ 98 w 162"/>
                <a:gd name="T93" fmla="*/ 3 h 173"/>
                <a:gd name="T94" fmla="*/ 111 w 162"/>
                <a:gd name="T95" fmla="*/ 19 h 173"/>
                <a:gd name="T96" fmla="*/ 124 w 162"/>
                <a:gd name="T97" fmla="*/ 37 h 173"/>
                <a:gd name="T98" fmla="*/ 162 w 162"/>
                <a:gd name="T99" fmla="*/ 88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2" h="173">
                  <a:moveTo>
                    <a:pt x="162" y="88"/>
                  </a:moveTo>
                  <a:lnTo>
                    <a:pt x="162" y="88"/>
                  </a:lnTo>
                  <a:lnTo>
                    <a:pt x="158" y="102"/>
                  </a:lnTo>
                  <a:lnTo>
                    <a:pt x="154" y="116"/>
                  </a:lnTo>
                  <a:lnTo>
                    <a:pt x="153" y="123"/>
                  </a:lnTo>
                  <a:lnTo>
                    <a:pt x="153" y="131"/>
                  </a:lnTo>
                  <a:lnTo>
                    <a:pt x="153" y="131"/>
                  </a:lnTo>
                  <a:lnTo>
                    <a:pt x="153" y="15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35" y="167"/>
                  </a:lnTo>
                  <a:lnTo>
                    <a:pt x="102" y="169"/>
                  </a:lnTo>
                  <a:lnTo>
                    <a:pt x="102" y="169"/>
                  </a:lnTo>
                  <a:lnTo>
                    <a:pt x="91" y="169"/>
                  </a:lnTo>
                  <a:lnTo>
                    <a:pt x="82" y="169"/>
                  </a:lnTo>
                  <a:lnTo>
                    <a:pt x="74" y="168"/>
                  </a:lnTo>
                  <a:lnTo>
                    <a:pt x="64" y="169"/>
                  </a:lnTo>
                  <a:lnTo>
                    <a:pt x="64" y="169"/>
                  </a:lnTo>
                  <a:lnTo>
                    <a:pt x="49" y="171"/>
                  </a:lnTo>
                  <a:lnTo>
                    <a:pt x="30" y="173"/>
                  </a:lnTo>
                  <a:lnTo>
                    <a:pt x="20" y="173"/>
                  </a:lnTo>
                  <a:lnTo>
                    <a:pt x="13" y="173"/>
                  </a:lnTo>
                  <a:lnTo>
                    <a:pt x="6" y="171"/>
                  </a:lnTo>
                  <a:lnTo>
                    <a:pt x="5" y="170"/>
                  </a:lnTo>
                  <a:lnTo>
                    <a:pt x="4" y="169"/>
                  </a:lnTo>
                  <a:lnTo>
                    <a:pt x="4" y="169"/>
                  </a:lnTo>
                  <a:lnTo>
                    <a:pt x="4" y="167"/>
                  </a:lnTo>
                  <a:lnTo>
                    <a:pt x="6" y="166"/>
                  </a:lnTo>
                  <a:lnTo>
                    <a:pt x="13" y="163"/>
                  </a:lnTo>
                  <a:lnTo>
                    <a:pt x="24" y="159"/>
                  </a:lnTo>
                  <a:lnTo>
                    <a:pt x="35" y="156"/>
                  </a:lnTo>
                  <a:lnTo>
                    <a:pt x="59" y="151"/>
                  </a:lnTo>
                  <a:lnTo>
                    <a:pt x="72" y="148"/>
                  </a:lnTo>
                  <a:lnTo>
                    <a:pt x="72" y="148"/>
                  </a:lnTo>
                  <a:lnTo>
                    <a:pt x="77" y="146"/>
                  </a:lnTo>
                  <a:lnTo>
                    <a:pt x="80" y="142"/>
                  </a:lnTo>
                  <a:lnTo>
                    <a:pt x="82" y="140"/>
                  </a:lnTo>
                  <a:lnTo>
                    <a:pt x="82" y="139"/>
                  </a:lnTo>
                  <a:lnTo>
                    <a:pt x="81" y="139"/>
                  </a:lnTo>
                  <a:lnTo>
                    <a:pt x="81" y="139"/>
                  </a:lnTo>
                  <a:lnTo>
                    <a:pt x="71" y="139"/>
                  </a:lnTo>
                  <a:lnTo>
                    <a:pt x="52" y="137"/>
                  </a:lnTo>
                  <a:lnTo>
                    <a:pt x="32" y="136"/>
                  </a:lnTo>
                  <a:lnTo>
                    <a:pt x="21" y="135"/>
                  </a:lnTo>
                  <a:lnTo>
                    <a:pt x="21" y="135"/>
                  </a:lnTo>
                  <a:lnTo>
                    <a:pt x="16" y="135"/>
                  </a:lnTo>
                  <a:lnTo>
                    <a:pt x="9" y="135"/>
                  </a:lnTo>
                  <a:lnTo>
                    <a:pt x="5" y="134"/>
                  </a:lnTo>
                  <a:lnTo>
                    <a:pt x="2" y="132"/>
                  </a:lnTo>
                  <a:lnTo>
                    <a:pt x="0" y="130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1" y="124"/>
                  </a:lnTo>
                  <a:lnTo>
                    <a:pt x="4" y="123"/>
                  </a:lnTo>
                  <a:lnTo>
                    <a:pt x="13" y="121"/>
                  </a:lnTo>
                  <a:lnTo>
                    <a:pt x="26" y="120"/>
                  </a:lnTo>
                  <a:lnTo>
                    <a:pt x="41" y="119"/>
                  </a:lnTo>
                  <a:lnTo>
                    <a:pt x="68" y="119"/>
                  </a:lnTo>
                  <a:lnTo>
                    <a:pt x="77" y="119"/>
                  </a:lnTo>
                  <a:lnTo>
                    <a:pt x="81" y="118"/>
                  </a:lnTo>
                  <a:lnTo>
                    <a:pt x="81" y="118"/>
                  </a:lnTo>
                  <a:lnTo>
                    <a:pt x="82" y="117"/>
                  </a:lnTo>
                  <a:lnTo>
                    <a:pt x="83" y="116"/>
                  </a:lnTo>
                  <a:lnTo>
                    <a:pt x="83" y="115"/>
                  </a:lnTo>
                  <a:lnTo>
                    <a:pt x="81" y="114"/>
                  </a:lnTo>
                  <a:lnTo>
                    <a:pt x="81" y="114"/>
                  </a:lnTo>
                  <a:lnTo>
                    <a:pt x="75" y="112"/>
                  </a:lnTo>
                  <a:lnTo>
                    <a:pt x="66" y="112"/>
                  </a:lnTo>
                  <a:lnTo>
                    <a:pt x="55" y="111"/>
                  </a:lnTo>
                  <a:lnTo>
                    <a:pt x="51" y="110"/>
                  </a:lnTo>
                  <a:lnTo>
                    <a:pt x="47" y="109"/>
                  </a:lnTo>
                  <a:lnTo>
                    <a:pt x="47" y="109"/>
                  </a:lnTo>
                  <a:lnTo>
                    <a:pt x="35" y="106"/>
                  </a:lnTo>
                  <a:lnTo>
                    <a:pt x="19" y="101"/>
                  </a:lnTo>
                  <a:lnTo>
                    <a:pt x="11" y="98"/>
                  </a:lnTo>
                  <a:lnTo>
                    <a:pt x="4" y="95"/>
                  </a:lnTo>
                  <a:lnTo>
                    <a:pt x="1" y="91"/>
                  </a:lnTo>
                  <a:lnTo>
                    <a:pt x="0" y="9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1" y="86"/>
                  </a:lnTo>
                  <a:lnTo>
                    <a:pt x="3" y="85"/>
                  </a:lnTo>
                  <a:lnTo>
                    <a:pt x="10" y="83"/>
                  </a:lnTo>
                  <a:lnTo>
                    <a:pt x="19" y="82"/>
                  </a:lnTo>
                  <a:lnTo>
                    <a:pt x="30" y="82"/>
                  </a:lnTo>
                  <a:lnTo>
                    <a:pt x="50" y="83"/>
                  </a:lnTo>
                  <a:lnTo>
                    <a:pt x="64" y="84"/>
                  </a:lnTo>
                  <a:lnTo>
                    <a:pt x="64" y="84"/>
                  </a:lnTo>
                  <a:lnTo>
                    <a:pt x="85" y="85"/>
                  </a:lnTo>
                  <a:lnTo>
                    <a:pt x="95" y="85"/>
                  </a:lnTo>
                  <a:lnTo>
                    <a:pt x="97" y="85"/>
                  </a:lnTo>
                  <a:lnTo>
                    <a:pt x="98" y="84"/>
                  </a:lnTo>
                  <a:lnTo>
                    <a:pt x="98" y="84"/>
                  </a:lnTo>
                  <a:lnTo>
                    <a:pt x="84" y="74"/>
                  </a:lnTo>
                  <a:lnTo>
                    <a:pt x="74" y="67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1" y="57"/>
                  </a:lnTo>
                  <a:lnTo>
                    <a:pt x="47" y="50"/>
                  </a:lnTo>
                  <a:lnTo>
                    <a:pt x="34" y="42"/>
                  </a:lnTo>
                  <a:lnTo>
                    <a:pt x="31" y="39"/>
                  </a:lnTo>
                  <a:lnTo>
                    <a:pt x="30" y="38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3" y="34"/>
                  </a:lnTo>
                  <a:lnTo>
                    <a:pt x="36" y="30"/>
                  </a:lnTo>
                  <a:lnTo>
                    <a:pt x="41" y="28"/>
                  </a:lnTo>
                  <a:lnTo>
                    <a:pt x="43" y="28"/>
                  </a:lnTo>
                  <a:lnTo>
                    <a:pt x="43" y="28"/>
                  </a:lnTo>
                  <a:lnTo>
                    <a:pt x="59" y="31"/>
                  </a:lnTo>
                  <a:lnTo>
                    <a:pt x="69" y="35"/>
                  </a:lnTo>
                  <a:lnTo>
                    <a:pt x="77" y="37"/>
                  </a:lnTo>
                  <a:lnTo>
                    <a:pt x="77" y="37"/>
                  </a:lnTo>
                  <a:lnTo>
                    <a:pt x="82" y="41"/>
                  </a:lnTo>
                  <a:lnTo>
                    <a:pt x="87" y="46"/>
                  </a:lnTo>
                  <a:lnTo>
                    <a:pt x="93" y="51"/>
                  </a:lnTo>
                  <a:lnTo>
                    <a:pt x="96" y="53"/>
                  </a:lnTo>
                  <a:lnTo>
                    <a:pt x="98" y="54"/>
                  </a:lnTo>
                  <a:lnTo>
                    <a:pt x="98" y="54"/>
                  </a:lnTo>
                  <a:lnTo>
                    <a:pt x="102" y="54"/>
                  </a:lnTo>
                  <a:lnTo>
                    <a:pt x="105" y="54"/>
                  </a:lnTo>
                  <a:lnTo>
                    <a:pt x="107" y="53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3" y="40"/>
                  </a:lnTo>
                  <a:lnTo>
                    <a:pt x="100" y="36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4" y="28"/>
                  </a:lnTo>
                  <a:lnTo>
                    <a:pt x="90" y="24"/>
                  </a:lnTo>
                  <a:lnTo>
                    <a:pt x="90" y="24"/>
                  </a:lnTo>
                  <a:lnTo>
                    <a:pt x="83" y="16"/>
                  </a:lnTo>
                  <a:lnTo>
                    <a:pt x="81" y="11"/>
                  </a:lnTo>
                  <a:lnTo>
                    <a:pt x="80" y="9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4" y="3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6" y="2"/>
                  </a:lnTo>
                  <a:lnTo>
                    <a:pt x="98" y="3"/>
                  </a:lnTo>
                  <a:lnTo>
                    <a:pt x="98" y="3"/>
                  </a:lnTo>
                  <a:lnTo>
                    <a:pt x="103" y="9"/>
                  </a:lnTo>
                  <a:lnTo>
                    <a:pt x="111" y="19"/>
                  </a:lnTo>
                  <a:lnTo>
                    <a:pt x="118" y="29"/>
                  </a:lnTo>
                  <a:lnTo>
                    <a:pt x="124" y="37"/>
                  </a:lnTo>
                  <a:lnTo>
                    <a:pt x="124" y="37"/>
                  </a:lnTo>
                  <a:lnTo>
                    <a:pt x="145" y="66"/>
                  </a:lnTo>
                  <a:lnTo>
                    <a:pt x="162" y="88"/>
                  </a:lnTo>
                  <a:lnTo>
                    <a:pt x="162" y="88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28">
              <a:extLst>
                <a:ext uri="{FF2B5EF4-FFF2-40B4-BE49-F238E27FC236}">
                  <a16:creationId xmlns:a16="http://schemas.microsoft.com/office/drawing/2014/main" id="{B0D504B1-6DB0-4131-B1FC-147907D46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4751" y="2536826"/>
              <a:ext cx="169863" cy="260350"/>
            </a:xfrm>
            <a:custGeom>
              <a:avLst/>
              <a:gdLst>
                <a:gd name="T0" fmla="*/ 38 w 107"/>
                <a:gd name="T1" fmla="*/ 20 h 164"/>
                <a:gd name="T2" fmla="*/ 36 w 107"/>
                <a:gd name="T3" fmla="*/ 13 h 164"/>
                <a:gd name="T4" fmla="*/ 29 w 107"/>
                <a:gd name="T5" fmla="*/ 11 h 164"/>
                <a:gd name="T6" fmla="*/ 21 w 107"/>
                <a:gd name="T7" fmla="*/ 21 h 164"/>
                <a:gd name="T8" fmla="*/ 13 w 107"/>
                <a:gd name="T9" fmla="*/ 46 h 164"/>
                <a:gd name="T10" fmla="*/ 4 w 107"/>
                <a:gd name="T11" fmla="*/ 68 h 164"/>
                <a:gd name="T12" fmla="*/ 1 w 107"/>
                <a:gd name="T13" fmla="*/ 89 h 164"/>
                <a:gd name="T14" fmla="*/ 0 w 107"/>
                <a:gd name="T15" fmla="*/ 110 h 164"/>
                <a:gd name="T16" fmla="*/ 10 w 107"/>
                <a:gd name="T17" fmla="*/ 148 h 164"/>
                <a:gd name="T18" fmla="*/ 17 w 107"/>
                <a:gd name="T19" fmla="*/ 157 h 164"/>
                <a:gd name="T20" fmla="*/ 34 w 107"/>
                <a:gd name="T21" fmla="*/ 164 h 164"/>
                <a:gd name="T22" fmla="*/ 51 w 107"/>
                <a:gd name="T23" fmla="*/ 161 h 164"/>
                <a:gd name="T24" fmla="*/ 61 w 107"/>
                <a:gd name="T25" fmla="*/ 154 h 164"/>
                <a:gd name="T26" fmla="*/ 68 w 107"/>
                <a:gd name="T27" fmla="*/ 149 h 164"/>
                <a:gd name="T28" fmla="*/ 81 w 107"/>
                <a:gd name="T29" fmla="*/ 149 h 164"/>
                <a:gd name="T30" fmla="*/ 89 w 107"/>
                <a:gd name="T31" fmla="*/ 143 h 164"/>
                <a:gd name="T32" fmla="*/ 88 w 107"/>
                <a:gd name="T33" fmla="*/ 136 h 164"/>
                <a:gd name="T34" fmla="*/ 82 w 107"/>
                <a:gd name="T35" fmla="*/ 130 h 164"/>
                <a:gd name="T36" fmla="*/ 64 w 107"/>
                <a:gd name="T37" fmla="*/ 127 h 164"/>
                <a:gd name="T38" fmla="*/ 49 w 107"/>
                <a:gd name="T39" fmla="*/ 130 h 164"/>
                <a:gd name="T40" fmla="*/ 47 w 107"/>
                <a:gd name="T41" fmla="*/ 127 h 164"/>
                <a:gd name="T42" fmla="*/ 63 w 107"/>
                <a:gd name="T43" fmla="*/ 117 h 164"/>
                <a:gd name="T44" fmla="*/ 92 w 107"/>
                <a:gd name="T45" fmla="*/ 102 h 164"/>
                <a:gd name="T46" fmla="*/ 107 w 107"/>
                <a:gd name="T47" fmla="*/ 90 h 164"/>
                <a:gd name="T48" fmla="*/ 106 w 107"/>
                <a:gd name="T49" fmla="*/ 85 h 164"/>
                <a:gd name="T50" fmla="*/ 95 w 107"/>
                <a:gd name="T51" fmla="*/ 84 h 164"/>
                <a:gd name="T52" fmla="*/ 57 w 107"/>
                <a:gd name="T53" fmla="*/ 94 h 164"/>
                <a:gd name="T54" fmla="*/ 43 w 107"/>
                <a:gd name="T55" fmla="*/ 100 h 164"/>
                <a:gd name="T56" fmla="*/ 38 w 107"/>
                <a:gd name="T57" fmla="*/ 102 h 164"/>
                <a:gd name="T58" fmla="*/ 40 w 107"/>
                <a:gd name="T59" fmla="*/ 96 h 164"/>
                <a:gd name="T60" fmla="*/ 68 w 107"/>
                <a:gd name="T61" fmla="*/ 76 h 164"/>
                <a:gd name="T62" fmla="*/ 86 w 107"/>
                <a:gd name="T63" fmla="*/ 67 h 164"/>
                <a:gd name="T64" fmla="*/ 94 w 107"/>
                <a:gd name="T65" fmla="*/ 57 h 164"/>
                <a:gd name="T66" fmla="*/ 91 w 107"/>
                <a:gd name="T67" fmla="*/ 53 h 164"/>
                <a:gd name="T68" fmla="*/ 79 w 107"/>
                <a:gd name="T69" fmla="*/ 53 h 164"/>
                <a:gd name="T70" fmla="*/ 34 w 107"/>
                <a:gd name="T71" fmla="*/ 68 h 164"/>
                <a:gd name="T72" fmla="*/ 41 w 107"/>
                <a:gd name="T73" fmla="*/ 56 h 164"/>
                <a:gd name="T74" fmla="*/ 42 w 107"/>
                <a:gd name="T75" fmla="*/ 42 h 164"/>
                <a:gd name="T76" fmla="*/ 55 w 107"/>
                <a:gd name="T77" fmla="*/ 25 h 164"/>
                <a:gd name="T78" fmla="*/ 68 w 107"/>
                <a:gd name="T79" fmla="*/ 8 h 164"/>
                <a:gd name="T80" fmla="*/ 67 w 107"/>
                <a:gd name="T81" fmla="*/ 3 h 164"/>
                <a:gd name="T82" fmla="*/ 61 w 107"/>
                <a:gd name="T8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7" h="164">
                  <a:moveTo>
                    <a:pt x="38" y="21"/>
                  </a:moveTo>
                  <a:lnTo>
                    <a:pt x="38" y="21"/>
                  </a:lnTo>
                  <a:lnTo>
                    <a:pt x="38" y="20"/>
                  </a:lnTo>
                  <a:lnTo>
                    <a:pt x="39" y="18"/>
                  </a:lnTo>
                  <a:lnTo>
                    <a:pt x="38" y="14"/>
                  </a:lnTo>
                  <a:lnTo>
                    <a:pt x="36" y="13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29" y="11"/>
                  </a:lnTo>
                  <a:lnTo>
                    <a:pt x="25" y="13"/>
                  </a:lnTo>
                  <a:lnTo>
                    <a:pt x="23" y="16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16" y="35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9" y="55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2" y="77"/>
                  </a:lnTo>
                  <a:lnTo>
                    <a:pt x="1" y="89"/>
                  </a:lnTo>
                  <a:lnTo>
                    <a:pt x="0" y="101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2" y="121"/>
                  </a:lnTo>
                  <a:lnTo>
                    <a:pt x="6" y="135"/>
                  </a:lnTo>
                  <a:lnTo>
                    <a:pt x="10" y="148"/>
                  </a:lnTo>
                  <a:lnTo>
                    <a:pt x="14" y="153"/>
                  </a:lnTo>
                  <a:lnTo>
                    <a:pt x="17" y="157"/>
                  </a:lnTo>
                  <a:lnTo>
                    <a:pt x="17" y="157"/>
                  </a:lnTo>
                  <a:lnTo>
                    <a:pt x="20" y="159"/>
                  </a:lnTo>
                  <a:lnTo>
                    <a:pt x="24" y="161"/>
                  </a:lnTo>
                  <a:lnTo>
                    <a:pt x="34" y="164"/>
                  </a:lnTo>
                  <a:lnTo>
                    <a:pt x="43" y="163"/>
                  </a:lnTo>
                  <a:lnTo>
                    <a:pt x="51" y="161"/>
                  </a:lnTo>
                  <a:lnTo>
                    <a:pt x="51" y="161"/>
                  </a:lnTo>
                  <a:lnTo>
                    <a:pt x="54" y="160"/>
                  </a:lnTo>
                  <a:lnTo>
                    <a:pt x="56" y="158"/>
                  </a:lnTo>
                  <a:lnTo>
                    <a:pt x="61" y="154"/>
                  </a:lnTo>
                  <a:lnTo>
                    <a:pt x="65" y="150"/>
                  </a:lnTo>
                  <a:lnTo>
                    <a:pt x="66" y="149"/>
                  </a:lnTo>
                  <a:lnTo>
                    <a:pt x="68" y="149"/>
                  </a:lnTo>
                  <a:lnTo>
                    <a:pt x="68" y="149"/>
                  </a:lnTo>
                  <a:lnTo>
                    <a:pt x="73" y="149"/>
                  </a:lnTo>
                  <a:lnTo>
                    <a:pt x="81" y="149"/>
                  </a:lnTo>
                  <a:lnTo>
                    <a:pt x="85" y="148"/>
                  </a:lnTo>
                  <a:lnTo>
                    <a:pt x="87" y="147"/>
                  </a:lnTo>
                  <a:lnTo>
                    <a:pt x="89" y="143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8" y="136"/>
                  </a:lnTo>
                  <a:lnTo>
                    <a:pt x="87" y="134"/>
                  </a:lnTo>
                  <a:lnTo>
                    <a:pt x="85" y="131"/>
                  </a:lnTo>
                  <a:lnTo>
                    <a:pt x="82" y="130"/>
                  </a:lnTo>
                  <a:lnTo>
                    <a:pt x="79" y="128"/>
                  </a:lnTo>
                  <a:lnTo>
                    <a:pt x="74" y="127"/>
                  </a:lnTo>
                  <a:lnTo>
                    <a:pt x="64" y="127"/>
                  </a:lnTo>
                  <a:lnTo>
                    <a:pt x="64" y="127"/>
                  </a:lnTo>
                  <a:lnTo>
                    <a:pt x="54" y="128"/>
                  </a:lnTo>
                  <a:lnTo>
                    <a:pt x="49" y="130"/>
                  </a:lnTo>
                  <a:lnTo>
                    <a:pt x="47" y="130"/>
                  </a:lnTo>
                  <a:lnTo>
                    <a:pt x="47" y="127"/>
                  </a:lnTo>
                  <a:lnTo>
                    <a:pt x="47" y="127"/>
                  </a:lnTo>
                  <a:lnTo>
                    <a:pt x="49" y="125"/>
                  </a:lnTo>
                  <a:lnTo>
                    <a:pt x="52" y="123"/>
                  </a:lnTo>
                  <a:lnTo>
                    <a:pt x="63" y="117"/>
                  </a:lnTo>
                  <a:lnTo>
                    <a:pt x="85" y="106"/>
                  </a:lnTo>
                  <a:lnTo>
                    <a:pt x="85" y="106"/>
                  </a:lnTo>
                  <a:lnTo>
                    <a:pt x="92" y="102"/>
                  </a:lnTo>
                  <a:lnTo>
                    <a:pt x="101" y="95"/>
                  </a:lnTo>
                  <a:lnTo>
                    <a:pt x="104" y="93"/>
                  </a:lnTo>
                  <a:lnTo>
                    <a:pt x="107" y="90"/>
                  </a:lnTo>
                  <a:lnTo>
                    <a:pt x="107" y="87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4" y="84"/>
                  </a:lnTo>
                  <a:lnTo>
                    <a:pt x="102" y="84"/>
                  </a:lnTo>
                  <a:lnTo>
                    <a:pt x="95" y="84"/>
                  </a:lnTo>
                  <a:lnTo>
                    <a:pt x="86" y="86"/>
                  </a:lnTo>
                  <a:lnTo>
                    <a:pt x="75" y="88"/>
                  </a:lnTo>
                  <a:lnTo>
                    <a:pt x="57" y="94"/>
                  </a:lnTo>
                  <a:lnTo>
                    <a:pt x="47" y="98"/>
                  </a:lnTo>
                  <a:lnTo>
                    <a:pt x="47" y="98"/>
                  </a:lnTo>
                  <a:lnTo>
                    <a:pt x="43" y="100"/>
                  </a:lnTo>
                  <a:lnTo>
                    <a:pt x="41" y="102"/>
                  </a:lnTo>
                  <a:lnTo>
                    <a:pt x="40" y="103"/>
                  </a:lnTo>
                  <a:lnTo>
                    <a:pt x="38" y="102"/>
                  </a:lnTo>
                  <a:lnTo>
                    <a:pt x="38" y="102"/>
                  </a:lnTo>
                  <a:lnTo>
                    <a:pt x="38" y="100"/>
                  </a:lnTo>
                  <a:lnTo>
                    <a:pt x="40" y="96"/>
                  </a:lnTo>
                  <a:lnTo>
                    <a:pt x="49" y="89"/>
                  </a:lnTo>
                  <a:lnTo>
                    <a:pt x="59" y="82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76" y="72"/>
                  </a:lnTo>
                  <a:lnTo>
                    <a:pt x="86" y="67"/>
                  </a:lnTo>
                  <a:lnTo>
                    <a:pt x="89" y="63"/>
                  </a:lnTo>
                  <a:lnTo>
                    <a:pt x="92" y="60"/>
                  </a:lnTo>
                  <a:lnTo>
                    <a:pt x="94" y="57"/>
                  </a:lnTo>
                  <a:lnTo>
                    <a:pt x="94" y="55"/>
                  </a:lnTo>
                  <a:lnTo>
                    <a:pt x="94" y="55"/>
                  </a:lnTo>
                  <a:lnTo>
                    <a:pt x="91" y="53"/>
                  </a:lnTo>
                  <a:lnTo>
                    <a:pt x="89" y="52"/>
                  </a:lnTo>
                  <a:lnTo>
                    <a:pt x="84" y="52"/>
                  </a:lnTo>
                  <a:lnTo>
                    <a:pt x="79" y="53"/>
                  </a:lnTo>
                  <a:lnTo>
                    <a:pt x="72" y="55"/>
                  </a:lnTo>
                  <a:lnTo>
                    <a:pt x="72" y="55"/>
                  </a:lnTo>
                  <a:lnTo>
                    <a:pt x="34" y="68"/>
                  </a:lnTo>
                  <a:lnTo>
                    <a:pt x="34" y="68"/>
                  </a:lnTo>
                  <a:lnTo>
                    <a:pt x="38" y="61"/>
                  </a:lnTo>
                  <a:lnTo>
                    <a:pt x="41" y="56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42" y="42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55" y="25"/>
                  </a:lnTo>
                  <a:lnTo>
                    <a:pt x="64" y="15"/>
                  </a:lnTo>
                  <a:lnTo>
                    <a:pt x="67" y="11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8" y="5"/>
                  </a:lnTo>
                  <a:lnTo>
                    <a:pt x="67" y="3"/>
                  </a:lnTo>
                  <a:lnTo>
                    <a:pt x="66" y="2"/>
                  </a:lnTo>
                  <a:lnTo>
                    <a:pt x="64" y="0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38" y="21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04461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579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pptxj24_頭を抱える女性のシルエット</dc:title>
  <dc:subject>pptxj24_頭を抱える女性のシルエット</dc:subject>
  <dc:creator>でじけろお</dc:creator>
  <cp:revision>1</cp:revision>
  <dcterms:created xsi:type="dcterms:W3CDTF">2018-05-20T00:31:01Z</dcterms:created>
  <dcterms:modified xsi:type="dcterms:W3CDTF">2022-04-17T03:39:50Z</dcterms:modified>
  <cp:version>1</cp:version>
</cp:coreProperties>
</file>