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1" r:id="rId2"/>
    <p:sldId id="3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CDCACE7-C5C2-4047-BBD4-36CBEA9C2F53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落胆する、うなだれる人のシルエット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EAFAD500-A5E2-42FA-ADE6-BD22101108BF}"/>
              </a:ext>
            </a:extLst>
          </p:cNvPr>
          <p:cNvSpPr>
            <a:spLocks/>
          </p:cNvSpPr>
          <p:nvPr/>
        </p:nvSpPr>
        <p:spPr bwMode="auto">
          <a:xfrm>
            <a:off x="1083338" y="949018"/>
            <a:ext cx="1605521" cy="2479982"/>
          </a:xfrm>
          <a:custGeom>
            <a:avLst/>
            <a:gdLst>
              <a:gd name="T0" fmla="*/ 254 w 1142"/>
              <a:gd name="T1" fmla="*/ 79 h 1764"/>
              <a:gd name="T2" fmla="*/ 143 w 1142"/>
              <a:gd name="T3" fmla="*/ 104 h 1764"/>
              <a:gd name="T4" fmla="*/ 39 w 1142"/>
              <a:gd name="T5" fmla="*/ 172 h 1764"/>
              <a:gd name="T6" fmla="*/ 0 w 1142"/>
              <a:gd name="T7" fmla="*/ 244 h 1764"/>
              <a:gd name="T8" fmla="*/ 30 w 1142"/>
              <a:gd name="T9" fmla="*/ 335 h 1764"/>
              <a:gd name="T10" fmla="*/ 76 w 1142"/>
              <a:gd name="T11" fmla="*/ 406 h 1764"/>
              <a:gd name="T12" fmla="*/ 150 w 1142"/>
              <a:gd name="T13" fmla="*/ 455 h 1764"/>
              <a:gd name="T14" fmla="*/ 176 w 1142"/>
              <a:gd name="T15" fmla="*/ 401 h 1764"/>
              <a:gd name="T16" fmla="*/ 224 w 1142"/>
              <a:gd name="T17" fmla="*/ 394 h 1764"/>
              <a:gd name="T18" fmla="*/ 249 w 1142"/>
              <a:gd name="T19" fmla="*/ 384 h 1764"/>
              <a:gd name="T20" fmla="*/ 279 w 1142"/>
              <a:gd name="T21" fmla="*/ 369 h 1764"/>
              <a:gd name="T22" fmla="*/ 328 w 1142"/>
              <a:gd name="T23" fmla="*/ 380 h 1764"/>
              <a:gd name="T24" fmla="*/ 359 w 1142"/>
              <a:gd name="T25" fmla="*/ 359 h 1764"/>
              <a:gd name="T26" fmla="*/ 394 w 1142"/>
              <a:gd name="T27" fmla="*/ 553 h 1764"/>
              <a:gd name="T28" fmla="*/ 314 w 1142"/>
              <a:gd name="T29" fmla="*/ 823 h 1764"/>
              <a:gd name="T30" fmla="*/ 278 w 1142"/>
              <a:gd name="T31" fmla="*/ 995 h 1764"/>
              <a:gd name="T32" fmla="*/ 299 w 1142"/>
              <a:gd name="T33" fmla="*/ 1043 h 1764"/>
              <a:gd name="T34" fmla="*/ 318 w 1142"/>
              <a:gd name="T35" fmla="*/ 1057 h 1764"/>
              <a:gd name="T36" fmla="*/ 325 w 1142"/>
              <a:gd name="T37" fmla="*/ 1020 h 1764"/>
              <a:gd name="T38" fmla="*/ 345 w 1142"/>
              <a:gd name="T39" fmla="*/ 1008 h 1764"/>
              <a:gd name="T40" fmla="*/ 364 w 1142"/>
              <a:gd name="T41" fmla="*/ 992 h 1764"/>
              <a:gd name="T42" fmla="*/ 353 w 1142"/>
              <a:gd name="T43" fmla="*/ 1081 h 1764"/>
              <a:gd name="T44" fmla="*/ 404 w 1142"/>
              <a:gd name="T45" fmla="*/ 1123 h 1764"/>
              <a:gd name="T46" fmla="*/ 431 w 1142"/>
              <a:gd name="T47" fmla="*/ 1126 h 1764"/>
              <a:gd name="T48" fmla="*/ 445 w 1142"/>
              <a:gd name="T49" fmla="*/ 1122 h 1764"/>
              <a:gd name="T50" fmla="*/ 463 w 1142"/>
              <a:gd name="T51" fmla="*/ 1110 h 1764"/>
              <a:gd name="T52" fmla="*/ 440 w 1142"/>
              <a:gd name="T53" fmla="*/ 1067 h 1764"/>
              <a:gd name="T54" fmla="*/ 448 w 1142"/>
              <a:gd name="T55" fmla="*/ 1003 h 1764"/>
              <a:gd name="T56" fmla="*/ 547 w 1142"/>
              <a:gd name="T57" fmla="*/ 410 h 1764"/>
              <a:gd name="T58" fmla="*/ 574 w 1142"/>
              <a:gd name="T59" fmla="*/ 542 h 1764"/>
              <a:gd name="T60" fmla="*/ 638 w 1142"/>
              <a:gd name="T61" fmla="*/ 653 h 1764"/>
              <a:gd name="T62" fmla="*/ 606 w 1142"/>
              <a:gd name="T63" fmla="*/ 497 h 1764"/>
              <a:gd name="T64" fmla="*/ 678 w 1142"/>
              <a:gd name="T65" fmla="*/ 525 h 1764"/>
              <a:gd name="T66" fmla="*/ 693 w 1142"/>
              <a:gd name="T67" fmla="*/ 560 h 1764"/>
              <a:gd name="T68" fmla="*/ 703 w 1142"/>
              <a:gd name="T69" fmla="*/ 693 h 1764"/>
              <a:gd name="T70" fmla="*/ 728 w 1142"/>
              <a:gd name="T71" fmla="*/ 708 h 1764"/>
              <a:gd name="T72" fmla="*/ 743 w 1142"/>
              <a:gd name="T73" fmla="*/ 963 h 1764"/>
              <a:gd name="T74" fmla="*/ 744 w 1142"/>
              <a:gd name="T75" fmla="*/ 1266 h 1764"/>
              <a:gd name="T76" fmla="*/ 767 w 1142"/>
              <a:gd name="T77" fmla="*/ 1437 h 1764"/>
              <a:gd name="T78" fmla="*/ 708 w 1142"/>
              <a:gd name="T79" fmla="*/ 1603 h 1764"/>
              <a:gd name="T80" fmla="*/ 586 w 1142"/>
              <a:gd name="T81" fmla="*/ 1626 h 1764"/>
              <a:gd name="T82" fmla="*/ 575 w 1142"/>
              <a:gd name="T83" fmla="*/ 1666 h 1764"/>
              <a:gd name="T84" fmla="*/ 582 w 1142"/>
              <a:gd name="T85" fmla="*/ 1726 h 1764"/>
              <a:gd name="T86" fmla="*/ 586 w 1142"/>
              <a:gd name="T87" fmla="*/ 1754 h 1764"/>
              <a:gd name="T88" fmla="*/ 705 w 1142"/>
              <a:gd name="T89" fmla="*/ 1764 h 1764"/>
              <a:gd name="T90" fmla="*/ 828 w 1142"/>
              <a:gd name="T91" fmla="*/ 1734 h 1764"/>
              <a:gd name="T92" fmla="*/ 979 w 1142"/>
              <a:gd name="T93" fmla="*/ 1727 h 1764"/>
              <a:gd name="T94" fmla="*/ 1032 w 1142"/>
              <a:gd name="T95" fmla="*/ 1711 h 1764"/>
              <a:gd name="T96" fmla="*/ 1024 w 1142"/>
              <a:gd name="T97" fmla="*/ 1295 h 1764"/>
              <a:gd name="T98" fmla="*/ 1142 w 1142"/>
              <a:gd name="T99" fmla="*/ 663 h 1764"/>
              <a:gd name="T100" fmla="*/ 1077 w 1142"/>
              <a:gd name="T101" fmla="*/ 380 h 1764"/>
              <a:gd name="T102" fmla="*/ 968 w 1142"/>
              <a:gd name="T103" fmla="*/ 224 h 1764"/>
              <a:gd name="T104" fmla="*/ 781 w 1142"/>
              <a:gd name="T105" fmla="*/ 64 h 1764"/>
              <a:gd name="T106" fmla="*/ 651 w 1142"/>
              <a:gd name="T107" fmla="*/ 9 h 1764"/>
              <a:gd name="T108" fmla="*/ 430 w 1142"/>
              <a:gd name="T109" fmla="*/ 6 h 1764"/>
              <a:gd name="T110" fmla="*/ 353 w 1142"/>
              <a:gd name="T111" fmla="*/ 26 h 1764"/>
              <a:gd name="T112" fmla="*/ 319 w 1142"/>
              <a:gd name="T113" fmla="*/ 79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42" h="1764">
                <a:moveTo>
                  <a:pt x="319" y="79"/>
                </a:moveTo>
                <a:lnTo>
                  <a:pt x="284" y="89"/>
                </a:lnTo>
                <a:lnTo>
                  <a:pt x="274" y="69"/>
                </a:lnTo>
                <a:lnTo>
                  <a:pt x="274" y="69"/>
                </a:lnTo>
                <a:lnTo>
                  <a:pt x="269" y="74"/>
                </a:lnTo>
                <a:lnTo>
                  <a:pt x="263" y="76"/>
                </a:lnTo>
                <a:lnTo>
                  <a:pt x="254" y="79"/>
                </a:lnTo>
                <a:lnTo>
                  <a:pt x="254" y="79"/>
                </a:lnTo>
                <a:lnTo>
                  <a:pt x="241" y="81"/>
                </a:lnTo>
                <a:lnTo>
                  <a:pt x="223" y="85"/>
                </a:lnTo>
                <a:lnTo>
                  <a:pt x="195" y="94"/>
                </a:lnTo>
                <a:lnTo>
                  <a:pt x="195" y="94"/>
                </a:lnTo>
                <a:lnTo>
                  <a:pt x="176" y="97"/>
                </a:lnTo>
                <a:lnTo>
                  <a:pt x="143" y="104"/>
                </a:lnTo>
                <a:lnTo>
                  <a:pt x="112" y="109"/>
                </a:lnTo>
                <a:lnTo>
                  <a:pt x="101" y="111"/>
                </a:lnTo>
                <a:lnTo>
                  <a:pt x="95" y="114"/>
                </a:lnTo>
                <a:lnTo>
                  <a:pt x="95" y="114"/>
                </a:lnTo>
                <a:lnTo>
                  <a:pt x="82" y="126"/>
                </a:lnTo>
                <a:lnTo>
                  <a:pt x="61" y="149"/>
                </a:lnTo>
                <a:lnTo>
                  <a:pt x="39" y="172"/>
                </a:lnTo>
                <a:lnTo>
                  <a:pt x="25" y="189"/>
                </a:lnTo>
                <a:lnTo>
                  <a:pt x="25" y="189"/>
                </a:lnTo>
                <a:lnTo>
                  <a:pt x="17" y="200"/>
                </a:lnTo>
                <a:lnTo>
                  <a:pt x="9" y="216"/>
                </a:lnTo>
                <a:lnTo>
                  <a:pt x="2" y="232"/>
                </a:lnTo>
                <a:lnTo>
                  <a:pt x="0" y="239"/>
                </a:lnTo>
                <a:lnTo>
                  <a:pt x="0" y="244"/>
                </a:lnTo>
                <a:lnTo>
                  <a:pt x="0" y="244"/>
                </a:lnTo>
                <a:lnTo>
                  <a:pt x="5" y="260"/>
                </a:lnTo>
                <a:lnTo>
                  <a:pt x="12" y="285"/>
                </a:lnTo>
                <a:lnTo>
                  <a:pt x="25" y="319"/>
                </a:lnTo>
                <a:lnTo>
                  <a:pt x="25" y="319"/>
                </a:lnTo>
                <a:lnTo>
                  <a:pt x="26" y="324"/>
                </a:lnTo>
                <a:lnTo>
                  <a:pt x="30" y="335"/>
                </a:lnTo>
                <a:lnTo>
                  <a:pt x="35" y="351"/>
                </a:lnTo>
                <a:lnTo>
                  <a:pt x="40" y="360"/>
                </a:lnTo>
                <a:lnTo>
                  <a:pt x="45" y="369"/>
                </a:lnTo>
                <a:lnTo>
                  <a:pt x="45" y="369"/>
                </a:lnTo>
                <a:lnTo>
                  <a:pt x="55" y="384"/>
                </a:lnTo>
                <a:lnTo>
                  <a:pt x="65" y="395"/>
                </a:lnTo>
                <a:lnTo>
                  <a:pt x="76" y="406"/>
                </a:lnTo>
                <a:lnTo>
                  <a:pt x="95" y="419"/>
                </a:lnTo>
                <a:lnTo>
                  <a:pt x="95" y="419"/>
                </a:lnTo>
                <a:lnTo>
                  <a:pt x="116" y="432"/>
                </a:lnTo>
                <a:lnTo>
                  <a:pt x="133" y="445"/>
                </a:lnTo>
                <a:lnTo>
                  <a:pt x="146" y="452"/>
                </a:lnTo>
                <a:lnTo>
                  <a:pt x="148" y="455"/>
                </a:lnTo>
                <a:lnTo>
                  <a:pt x="150" y="455"/>
                </a:lnTo>
                <a:lnTo>
                  <a:pt x="150" y="454"/>
                </a:lnTo>
                <a:lnTo>
                  <a:pt x="150" y="419"/>
                </a:lnTo>
                <a:lnTo>
                  <a:pt x="165" y="429"/>
                </a:lnTo>
                <a:lnTo>
                  <a:pt x="165" y="409"/>
                </a:lnTo>
                <a:lnTo>
                  <a:pt x="165" y="409"/>
                </a:lnTo>
                <a:lnTo>
                  <a:pt x="168" y="406"/>
                </a:lnTo>
                <a:lnTo>
                  <a:pt x="176" y="401"/>
                </a:lnTo>
                <a:lnTo>
                  <a:pt x="181" y="397"/>
                </a:lnTo>
                <a:lnTo>
                  <a:pt x="187" y="395"/>
                </a:lnTo>
                <a:lnTo>
                  <a:pt x="193" y="394"/>
                </a:lnTo>
                <a:lnTo>
                  <a:pt x="200" y="394"/>
                </a:lnTo>
                <a:lnTo>
                  <a:pt x="200" y="394"/>
                </a:lnTo>
                <a:lnTo>
                  <a:pt x="213" y="394"/>
                </a:lnTo>
                <a:lnTo>
                  <a:pt x="224" y="394"/>
                </a:lnTo>
                <a:lnTo>
                  <a:pt x="224" y="394"/>
                </a:lnTo>
                <a:lnTo>
                  <a:pt x="229" y="394"/>
                </a:lnTo>
                <a:lnTo>
                  <a:pt x="233" y="392"/>
                </a:lnTo>
                <a:lnTo>
                  <a:pt x="241" y="389"/>
                </a:lnTo>
                <a:lnTo>
                  <a:pt x="246" y="385"/>
                </a:lnTo>
                <a:lnTo>
                  <a:pt x="249" y="384"/>
                </a:lnTo>
                <a:lnTo>
                  <a:pt x="249" y="384"/>
                </a:lnTo>
                <a:lnTo>
                  <a:pt x="252" y="382"/>
                </a:lnTo>
                <a:lnTo>
                  <a:pt x="254" y="381"/>
                </a:lnTo>
                <a:lnTo>
                  <a:pt x="262" y="376"/>
                </a:lnTo>
                <a:lnTo>
                  <a:pt x="271" y="370"/>
                </a:lnTo>
                <a:lnTo>
                  <a:pt x="274" y="369"/>
                </a:lnTo>
                <a:lnTo>
                  <a:pt x="279" y="369"/>
                </a:lnTo>
                <a:lnTo>
                  <a:pt x="279" y="369"/>
                </a:lnTo>
                <a:lnTo>
                  <a:pt x="284" y="370"/>
                </a:lnTo>
                <a:lnTo>
                  <a:pt x="292" y="372"/>
                </a:lnTo>
                <a:lnTo>
                  <a:pt x="307" y="379"/>
                </a:lnTo>
                <a:lnTo>
                  <a:pt x="314" y="381"/>
                </a:lnTo>
                <a:lnTo>
                  <a:pt x="320" y="382"/>
                </a:lnTo>
                <a:lnTo>
                  <a:pt x="327" y="381"/>
                </a:lnTo>
                <a:lnTo>
                  <a:pt x="328" y="380"/>
                </a:lnTo>
                <a:lnTo>
                  <a:pt x="329" y="379"/>
                </a:lnTo>
                <a:lnTo>
                  <a:pt x="329" y="379"/>
                </a:lnTo>
                <a:lnTo>
                  <a:pt x="332" y="371"/>
                </a:lnTo>
                <a:lnTo>
                  <a:pt x="334" y="365"/>
                </a:lnTo>
                <a:lnTo>
                  <a:pt x="334" y="359"/>
                </a:lnTo>
                <a:lnTo>
                  <a:pt x="359" y="359"/>
                </a:lnTo>
                <a:lnTo>
                  <a:pt x="359" y="359"/>
                </a:lnTo>
                <a:lnTo>
                  <a:pt x="363" y="380"/>
                </a:lnTo>
                <a:lnTo>
                  <a:pt x="374" y="434"/>
                </a:lnTo>
                <a:lnTo>
                  <a:pt x="374" y="434"/>
                </a:lnTo>
                <a:lnTo>
                  <a:pt x="382" y="466"/>
                </a:lnTo>
                <a:lnTo>
                  <a:pt x="388" y="499"/>
                </a:lnTo>
                <a:lnTo>
                  <a:pt x="392" y="527"/>
                </a:lnTo>
                <a:lnTo>
                  <a:pt x="394" y="553"/>
                </a:lnTo>
                <a:lnTo>
                  <a:pt x="394" y="553"/>
                </a:lnTo>
                <a:lnTo>
                  <a:pt x="393" y="562"/>
                </a:lnTo>
                <a:lnTo>
                  <a:pt x="390" y="576"/>
                </a:lnTo>
                <a:lnTo>
                  <a:pt x="380" y="616"/>
                </a:lnTo>
                <a:lnTo>
                  <a:pt x="365" y="667"/>
                </a:lnTo>
                <a:lnTo>
                  <a:pt x="347" y="722"/>
                </a:lnTo>
                <a:lnTo>
                  <a:pt x="314" y="823"/>
                </a:lnTo>
                <a:lnTo>
                  <a:pt x="299" y="868"/>
                </a:lnTo>
                <a:lnTo>
                  <a:pt x="319" y="873"/>
                </a:lnTo>
                <a:lnTo>
                  <a:pt x="284" y="953"/>
                </a:lnTo>
                <a:lnTo>
                  <a:pt x="284" y="953"/>
                </a:lnTo>
                <a:lnTo>
                  <a:pt x="281" y="972"/>
                </a:lnTo>
                <a:lnTo>
                  <a:pt x="278" y="988"/>
                </a:lnTo>
                <a:lnTo>
                  <a:pt x="278" y="995"/>
                </a:lnTo>
                <a:lnTo>
                  <a:pt x="279" y="998"/>
                </a:lnTo>
                <a:lnTo>
                  <a:pt x="279" y="998"/>
                </a:lnTo>
                <a:lnTo>
                  <a:pt x="283" y="1006"/>
                </a:lnTo>
                <a:lnTo>
                  <a:pt x="287" y="1015"/>
                </a:lnTo>
                <a:lnTo>
                  <a:pt x="294" y="1033"/>
                </a:lnTo>
                <a:lnTo>
                  <a:pt x="294" y="1033"/>
                </a:lnTo>
                <a:lnTo>
                  <a:pt x="299" y="1043"/>
                </a:lnTo>
                <a:lnTo>
                  <a:pt x="304" y="1053"/>
                </a:lnTo>
                <a:lnTo>
                  <a:pt x="309" y="1062"/>
                </a:lnTo>
                <a:lnTo>
                  <a:pt x="312" y="1063"/>
                </a:lnTo>
                <a:lnTo>
                  <a:pt x="314" y="1063"/>
                </a:lnTo>
                <a:lnTo>
                  <a:pt x="314" y="1063"/>
                </a:lnTo>
                <a:lnTo>
                  <a:pt x="315" y="1061"/>
                </a:lnTo>
                <a:lnTo>
                  <a:pt x="318" y="1057"/>
                </a:lnTo>
                <a:lnTo>
                  <a:pt x="322" y="1047"/>
                </a:lnTo>
                <a:lnTo>
                  <a:pt x="324" y="1033"/>
                </a:lnTo>
                <a:lnTo>
                  <a:pt x="324" y="1033"/>
                </a:lnTo>
                <a:lnTo>
                  <a:pt x="324" y="1031"/>
                </a:lnTo>
                <a:lnTo>
                  <a:pt x="323" y="1026"/>
                </a:lnTo>
                <a:lnTo>
                  <a:pt x="324" y="1022"/>
                </a:lnTo>
                <a:lnTo>
                  <a:pt x="325" y="1020"/>
                </a:lnTo>
                <a:lnTo>
                  <a:pt x="327" y="1018"/>
                </a:lnTo>
                <a:lnTo>
                  <a:pt x="329" y="1018"/>
                </a:lnTo>
                <a:lnTo>
                  <a:pt x="329" y="1018"/>
                </a:lnTo>
                <a:lnTo>
                  <a:pt x="332" y="1018"/>
                </a:lnTo>
                <a:lnTo>
                  <a:pt x="335" y="1017"/>
                </a:lnTo>
                <a:lnTo>
                  <a:pt x="342" y="1013"/>
                </a:lnTo>
                <a:lnTo>
                  <a:pt x="345" y="1008"/>
                </a:lnTo>
                <a:lnTo>
                  <a:pt x="349" y="1003"/>
                </a:lnTo>
                <a:lnTo>
                  <a:pt x="349" y="1003"/>
                </a:lnTo>
                <a:lnTo>
                  <a:pt x="354" y="992"/>
                </a:lnTo>
                <a:lnTo>
                  <a:pt x="363" y="971"/>
                </a:lnTo>
                <a:lnTo>
                  <a:pt x="374" y="943"/>
                </a:lnTo>
                <a:lnTo>
                  <a:pt x="374" y="943"/>
                </a:lnTo>
                <a:lnTo>
                  <a:pt x="364" y="992"/>
                </a:lnTo>
                <a:lnTo>
                  <a:pt x="358" y="1027"/>
                </a:lnTo>
                <a:lnTo>
                  <a:pt x="354" y="1048"/>
                </a:lnTo>
                <a:lnTo>
                  <a:pt x="354" y="1048"/>
                </a:lnTo>
                <a:lnTo>
                  <a:pt x="353" y="1058"/>
                </a:lnTo>
                <a:lnTo>
                  <a:pt x="353" y="1068"/>
                </a:lnTo>
                <a:lnTo>
                  <a:pt x="352" y="1078"/>
                </a:lnTo>
                <a:lnTo>
                  <a:pt x="353" y="1081"/>
                </a:lnTo>
                <a:lnTo>
                  <a:pt x="354" y="1083"/>
                </a:lnTo>
                <a:lnTo>
                  <a:pt x="354" y="1083"/>
                </a:lnTo>
                <a:lnTo>
                  <a:pt x="360" y="1090"/>
                </a:lnTo>
                <a:lnTo>
                  <a:pt x="369" y="1100"/>
                </a:lnTo>
                <a:lnTo>
                  <a:pt x="379" y="1113"/>
                </a:lnTo>
                <a:lnTo>
                  <a:pt x="379" y="1113"/>
                </a:lnTo>
                <a:lnTo>
                  <a:pt x="404" y="1123"/>
                </a:lnTo>
                <a:lnTo>
                  <a:pt x="421" y="1128"/>
                </a:lnTo>
                <a:lnTo>
                  <a:pt x="426" y="1130"/>
                </a:lnTo>
                <a:lnTo>
                  <a:pt x="429" y="1130"/>
                </a:lnTo>
                <a:lnTo>
                  <a:pt x="429" y="1128"/>
                </a:lnTo>
                <a:lnTo>
                  <a:pt x="429" y="1128"/>
                </a:lnTo>
                <a:lnTo>
                  <a:pt x="430" y="1126"/>
                </a:lnTo>
                <a:lnTo>
                  <a:pt x="431" y="1126"/>
                </a:lnTo>
                <a:lnTo>
                  <a:pt x="436" y="1126"/>
                </a:lnTo>
                <a:lnTo>
                  <a:pt x="443" y="1126"/>
                </a:lnTo>
                <a:lnTo>
                  <a:pt x="444" y="1125"/>
                </a:lnTo>
                <a:lnTo>
                  <a:pt x="444" y="1123"/>
                </a:lnTo>
                <a:lnTo>
                  <a:pt x="444" y="1123"/>
                </a:lnTo>
                <a:lnTo>
                  <a:pt x="444" y="1122"/>
                </a:lnTo>
                <a:lnTo>
                  <a:pt x="445" y="1122"/>
                </a:lnTo>
                <a:lnTo>
                  <a:pt x="449" y="1125"/>
                </a:lnTo>
                <a:lnTo>
                  <a:pt x="451" y="1125"/>
                </a:lnTo>
                <a:lnTo>
                  <a:pt x="454" y="1125"/>
                </a:lnTo>
                <a:lnTo>
                  <a:pt x="456" y="1122"/>
                </a:lnTo>
                <a:lnTo>
                  <a:pt x="459" y="1118"/>
                </a:lnTo>
                <a:lnTo>
                  <a:pt x="459" y="1118"/>
                </a:lnTo>
                <a:lnTo>
                  <a:pt x="463" y="1110"/>
                </a:lnTo>
                <a:lnTo>
                  <a:pt x="463" y="1106"/>
                </a:lnTo>
                <a:lnTo>
                  <a:pt x="463" y="1102"/>
                </a:lnTo>
                <a:lnTo>
                  <a:pt x="459" y="1096"/>
                </a:lnTo>
                <a:lnTo>
                  <a:pt x="454" y="1088"/>
                </a:lnTo>
                <a:lnTo>
                  <a:pt x="454" y="1088"/>
                </a:lnTo>
                <a:lnTo>
                  <a:pt x="448" y="1078"/>
                </a:lnTo>
                <a:lnTo>
                  <a:pt x="440" y="1067"/>
                </a:lnTo>
                <a:lnTo>
                  <a:pt x="434" y="1053"/>
                </a:lnTo>
                <a:lnTo>
                  <a:pt x="434" y="1053"/>
                </a:lnTo>
                <a:lnTo>
                  <a:pt x="438" y="1046"/>
                </a:lnTo>
                <a:lnTo>
                  <a:pt x="440" y="1036"/>
                </a:lnTo>
                <a:lnTo>
                  <a:pt x="444" y="1023"/>
                </a:lnTo>
                <a:lnTo>
                  <a:pt x="444" y="1023"/>
                </a:lnTo>
                <a:lnTo>
                  <a:pt x="448" y="1003"/>
                </a:lnTo>
                <a:lnTo>
                  <a:pt x="451" y="981"/>
                </a:lnTo>
                <a:lnTo>
                  <a:pt x="454" y="953"/>
                </a:lnTo>
                <a:lnTo>
                  <a:pt x="479" y="958"/>
                </a:lnTo>
                <a:lnTo>
                  <a:pt x="534" y="588"/>
                </a:lnTo>
                <a:lnTo>
                  <a:pt x="524" y="399"/>
                </a:lnTo>
                <a:lnTo>
                  <a:pt x="547" y="410"/>
                </a:lnTo>
                <a:lnTo>
                  <a:pt x="547" y="410"/>
                </a:lnTo>
                <a:lnTo>
                  <a:pt x="552" y="422"/>
                </a:lnTo>
                <a:lnTo>
                  <a:pt x="557" y="437"/>
                </a:lnTo>
                <a:lnTo>
                  <a:pt x="562" y="456"/>
                </a:lnTo>
                <a:lnTo>
                  <a:pt x="566" y="477"/>
                </a:lnTo>
                <a:lnTo>
                  <a:pt x="570" y="499"/>
                </a:lnTo>
                <a:lnTo>
                  <a:pt x="572" y="521"/>
                </a:lnTo>
                <a:lnTo>
                  <a:pt x="574" y="542"/>
                </a:lnTo>
                <a:lnTo>
                  <a:pt x="574" y="563"/>
                </a:lnTo>
                <a:lnTo>
                  <a:pt x="574" y="563"/>
                </a:lnTo>
                <a:lnTo>
                  <a:pt x="574" y="611"/>
                </a:lnTo>
                <a:lnTo>
                  <a:pt x="576" y="658"/>
                </a:lnTo>
                <a:lnTo>
                  <a:pt x="579" y="708"/>
                </a:lnTo>
                <a:lnTo>
                  <a:pt x="613" y="773"/>
                </a:lnTo>
                <a:lnTo>
                  <a:pt x="638" y="653"/>
                </a:lnTo>
                <a:lnTo>
                  <a:pt x="638" y="653"/>
                </a:lnTo>
                <a:lnTo>
                  <a:pt x="632" y="627"/>
                </a:lnTo>
                <a:lnTo>
                  <a:pt x="625" y="600"/>
                </a:lnTo>
                <a:lnTo>
                  <a:pt x="618" y="563"/>
                </a:lnTo>
                <a:lnTo>
                  <a:pt x="618" y="563"/>
                </a:lnTo>
                <a:lnTo>
                  <a:pt x="613" y="534"/>
                </a:lnTo>
                <a:lnTo>
                  <a:pt x="606" y="497"/>
                </a:lnTo>
                <a:lnTo>
                  <a:pt x="591" y="431"/>
                </a:lnTo>
                <a:lnTo>
                  <a:pt x="618" y="444"/>
                </a:lnTo>
                <a:lnTo>
                  <a:pt x="668" y="494"/>
                </a:lnTo>
                <a:lnTo>
                  <a:pt x="668" y="494"/>
                </a:lnTo>
                <a:lnTo>
                  <a:pt x="673" y="507"/>
                </a:lnTo>
                <a:lnTo>
                  <a:pt x="677" y="520"/>
                </a:lnTo>
                <a:lnTo>
                  <a:pt x="678" y="525"/>
                </a:lnTo>
                <a:lnTo>
                  <a:pt x="678" y="529"/>
                </a:lnTo>
                <a:lnTo>
                  <a:pt x="678" y="529"/>
                </a:lnTo>
                <a:lnTo>
                  <a:pt x="678" y="531"/>
                </a:lnTo>
                <a:lnTo>
                  <a:pt x="678" y="536"/>
                </a:lnTo>
                <a:lnTo>
                  <a:pt x="683" y="545"/>
                </a:lnTo>
                <a:lnTo>
                  <a:pt x="690" y="555"/>
                </a:lnTo>
                <a:lnTo>
                  <a:pt x="693" y="560"/>
                </a:lnTo>
                <a:lnTo>
                  <a:pt x="698" y="563"/>
                </a:lnTo>
                <a:lnTo>
                  <a:pt x="698" y="563"/>
                </a:lnTo>
                <a:lnTo>
                  <a:pt x="703" y="632"/>
                </a:lnTo>
                <a:lnTo>
                  <a:pt x="705" y="671"/>
                </a:lnTo>
                <a:lnTo>
                  <a:pt x="705" y="685"/>
                </a:lnTo>
                <a:lnTo>
                  <a:pt x="703" y="693"/>
                </a:lnTo>
                <a:lnTo>
                  <a:pt x="703" y="693"/>
                </a:lnTo>
                <a:lnTo>
                  <a:pt x="701" y="702"/>
                </a:lnTo>
                <a:lnTo>
                  <a:pt x="701" y="705"/>
                </a:lnTo>
                <a:lnTo>
                  <a:pt x="703" y="707"/>
                </a:lnTo>
                <a:lnTo>
                  <a:pt x="706" y="708"/>
                </a:lnTo>
                <a:lnTo>
                  <a:pt x="711" y="708"/>
                </a:lnTo>
                <a:lnTo>
                  <a:pt x="728" y="708"/>
                </a:lnTo>
                <a:lnTo>
                  <a:pt x="728" y="708"/>
                </a:lnTo>
                <a:lnTo>
                  <a:pt x="732" y="760"/>
                </a:lnTo>
                <a:lnTo>
                  <a:pt x="738" y="838"/>
                </a:lnTo>
                <a:lnTo>
                  <a:pt x="742" y="880"/>
                </a:lnTo>
                <a:lnTo>
                  <a:pt x="744" y="916"/>
                </a:lnTo>
                <a:lnTo>
                  <a:pt x="744" y="946"/>
                </a:lnTo>
                <a:lnTo>
                  <a:pt x="744" y="956"/>
                </a:lnTo>
                <a:lnTo>
                  <a:pt x="743" y="963"/>
                </a:lnTo>
                <a:lnTo>
                  <a:pt x="743" y="963"/>
                </a:lnTo>
                <a:lnTo>
                  <a:pt x="741" y="983"/>
                </a:lnTo>
                <a:lnTo>
                  <a:pt x="741" y="1018"/>
                </a:lnTo>
                <a:lnTo>
                  <a:pt x="741" y="1112"/>
                </a:lnTo>
                <a:lnTo>
                  <a:pt x="743" y="1253"/>
                </a:lnTo>
                <a:lnTo>
                  <a:pt x="743" y="1253"/>
                </a:lnTo>
                <a:lnTo>
                  <a:pt x="744" y="1266"/>
                </a:lnTo>
                <a:lnTo>
                  <a:pt x="747" y="1285"/>
                </a:lnTo>
                <a:lnTo>
                  <a:pt x="756" y="1335"/>
                </a:lnTo>
                <a:lnTo>
                  <a:pt x="764" y="1387"/>
                </a:lnTo>
                <a:lnTo>
                  <a:pt x="767" y="1408"/>
                </a:lnTo>
                <a:lnTo>
                  <a:pt x="768" y="1423"/>
                </a:lnTo>
                <a:lnTo>
                  <a:pt x="768" y="1423"/>
                </a:lnTo>
                <a:lnTo>
                  <a:pt x="767" y="1437"/>
                </a:lnTo>
                <a:lnTo>
                  <a:pt x="762" y="1453"/>
                </a:lnTo>
                <a:lnTo>
                  <a:pt x="756" y="1471"/>
                </a:lnTo>
                <a:lnTo>
                  <a:pt x="748" y="1489"/>
                </a:lnTo>
                <a:lnTo>
                  <a:pt x="734" y="1521"/>
                </a:lnTo>
                <a:lnTo>
                  <a:pt x="728" y="1533"/>
                </a:lnTo>
                <a:lnTo>
                  <a:pt x="748" y="1558"/>
                </a:lnTo>
                <a:lnTo>
                  <a:pt x="708" y="1603"/>
                </a:lnTo>
                <a:lnTo>
                  <a:pt x="708" y="1603"/>
                </a:lnTo>
                <a:lnTo>
                  <a:pt x="690" y="1606"/>
                </a:lnTo>
                <a:lnTo>
                  <a:pt x="647" y="1612"/>
                </a:lnTo>
                <a:lnTo>
                  <a:pt x="625" y="1616"/>
                </a:lnTo>
                <a:lnTo>
                  <a:pt x="605" y="1619"/>
                </a:lnTo>
                <a:lnTo>
                  <a:pt x="590" y="1624"/>
                </a:lnTo>
                <a:lnTo>
                  <a:pt x="586" y="1626"/>
                </a:lnTo>
                <a:lnTo>
                  <a:pt x="584" y="1628"/>
                </a:lnTo>
                <a:lnTo>
                  <a:pt x="584" y="1628"/>
                </a:lnTo>
                <a:lnTo>
                  <a:pt x="577" y="1647"/>
                </a:lnTo>
                <a:lnTo>
                  <a:pt x="574" y="1657"/>
                </a:lnTo>
                <a:lnTo>
                  <a:pt x="574" y="1663"/>
                </a:lnTo>
                <a:lnTo>
                  <a:pt x="574" y="1663"/>
                </a:lnTo>
                <a:lnTo>
                  <a:pt x="575" y="1666"/>
                </a:lnTo>
                <a:lnTo>
                  <a:pt x="579" y="1668"/>
                </a:lnTo>
                <a:lnTo>
                  <a:pt x="589" y="1672"/>
                </a:lnTo>
                <a:lnTo>
                  <a:pt x="604" y="1678"/>
                </a:lnTo>
                <a:lnTo>
                  <a:pt x="628" y="1688"/>
                </a:lnTo>
                <a:lnTo>
                  <a:pt x="628" y="1688"/>
                </a:lnTo>
                <a:lnTo>
                  <a:pt x="601" y="1709"/>
                </a:lnTo>
                <a:lnTo>
                  <a:pt x="582" y="1726"/>
                </a:lnTo>
                <a:lnTo>
                  <a:pt x="576" y="1733"/>
                </a:lnTo>
                <a:lnTo>
                  <a:pt x="574" y="1738"/>
                </a:lnTo>
                <a:lnTo>
                  <a:pt x="574" y="1738"/>
                </a:lnTo>
                <a:lnTo>
                  <a:pt x="574" y="1742"/>
                </a:lnTo>
                <a:lnTo>
                  <a:pt x="576" y="1747"/>
                </a:lnTo>
                <a:lnTo>
                  <a:pt x="581" y="1751"/>
                </a:lnTo>
                <a:lnTo>
                  <a:pt x="586" y="1754"/>
                </a:lnTo>
                <a:lnTo>
                  <a:pt x="596" y="1762"/>
                </a:lnTo>
                <a:lnTo>
                  <a:pt x="600" y="1763"/>
                </a:lnTo>
                <a:lnTo>
                  <a:pt x="604" y="1763"/>
                </a:lnTo>
                <a:lnTo>
                  <a:pt x="604" y="1763"/>
                </a:lnTo>
                <a:lnTo>
                  <a:pt x="622" y="1763"/>
                </a:lnTo>
                <a:lnTo>
                  <a:pt x="661" y="1764"/>
                </a:lnTo>
                <a:lnTo>
                  <a:pt x="705" y="1764"/>
                </a:lnTo>
                <a:lnTo>
                  <a:pt x="723" y="1764"/>
                </a:lnTo>
                <a:lnTo>
                  <a:pt x="738" y="1763"/>
                </a:lnTo>
                <a:lnTo>
                  <a:pt x="738" y="1763"/>
                </a:lnTo>
                <a:lnTo>
                  <a:pt x="752" y="1761"/>
                </a:lnTo>
                <a:lnTo>
                  <a:pt x="768" y="1756"/>
                </a:lnTo>
                <a:lnTo>
                  <a:pt x="807" y="1742"/>
                </a:lnTo>
                <a:lnTo>
                  <a:pt x="828" y="1734"/>
                </a:lnTo>
                <a:lnTo>
                  <a:pt x="849" y="1729"/>
                </a:lnTo>
                <a:lnTo>
                  <a:pt x="872" y="1724"/>
                </a:lnTo>
                <a:lnTo>
                  <a:pt x="882" y="1723"/>
                </a:lnTo>
                <a:lnTo>
                  <a:pt x="893" y="1723"/>
                </a:lnTo>
                <a:lnTo>
                  <a:pt x="893" y="1723"/>
                </a:lnTo>
                <a:lnTo>
                  <a:pt x="936" y="1724"/>
                </a:lnTo>
                <a:lnTo>
                  <a:pt x="979" y="1727"/>
                </a:lnTo>
                <a:lnTo>
                  <a:pt x="1011" y="1727"/>
                </a:lnTo>
                <a:lnTo>
                  <a:pt x="1022" y="1726"/>
                </a:lnTo>
                <a:lnTo>
                  <a:pt x="1025" y="1724"/>
                </a:lnTo>
                <a:lnTo>
                  <a:pt x="1027" y="1723"/>
                </a:lnTo>
                <a:lnTo>
                  <a:pt x="1027" y="1723"/>
                </a:lnTo>
                <a:lnTo>
                  <a:pt x="1030" y="1718"/>
                </a:lnTo>
                <a:lnTo>
                  <a:pt x="1032" y="1711"/>
                </a:lnTo>
                <a:lnTo>
                  <a:pt x="1037" y="1689"/>
                </a:lnTo>
                <a:lnTo>
                  <a:pt x="1042" y="1663"/>
                </a:lnTo>
                <a:lnTo>
                  <a:pt x="1072" y="1653"/>
                </a:lnTo>
                <a:lnTo>
                  <a:pt x="1072" y="1653"/>
                </a:lnTo>
                <a:lnTo>
                  <a:pt x="1047" y="1469"/>
                </a:lnTo>
                <a:lnTo>
                  <a:pt x="1030" y="1340"/>
                </a:lnTo>
                <a:lnTo>
                  <a:pt x="1024" y="1295"/>
                </a:lnTo>
                <a:lnTo>
                  <a:pt x="1022" y="1273"/>
                </a:lnTo>
                <a:lnTo>
                  <a:pt x="1022" y="1273"/>
                </a:lnTo>
                <a:lnTo>
                  <a:pt x="1024" y="1222"/>
                </a:lnTo>
                <a:lnTo>
                  <a:pt x="1025" y="1125"/>
                </a:lnTo>
                <a:lnTo>
                  <a:pt x="1027" y="988"/>
                </a:lnTo>
                <a:lnTo>
                  <a:pt x="1077" y="668"/>
                </a:lnTo>
                <a:lnTo>
                  <a:pt x="1142" y="663"/>
                </a:lnTo>
                <a:lnTo>
                  <a:pt x="1142" y="663"/>
                </a:lnTo>
                <a:lnTo>
                  <a:pt x="1133" y="618"/>
                </a:lnTo>
                <a:lnTo>
                  <a:pt x="1125" y="571"/>
                </a:lnTo>
                <a:lnTo>
                  <a:pt x="1112" y="515"/>
                </a:lnTo>
                <a:lnTo>
                  <a:pt x="1099" y="457"/>
                </a:lnTo>
                <a:lnTo>
                  <a:pt x="1085" y="404"/>
                </a:lnTo>
                <a:lnTo>
                  <a:pt x="1077" y="380"/>
                </a:lnTo>
                <a:lnTo>
                  <a:pt x="1071" y="360"/>
                </a:lnTo>
                <a:lnTo>
                  <a:pt x="1064" y="345"/>
                </a:lnTo>
                <a:lnTo>
                  <a:pt x="1057" y="334"/>
                </a:lnTo>
                <a:lnTo>
                  <a:pt x="1057" y="334"/>
                </a:lnTo>
                <a:lnTo>
                  <a:pt x="1029" y="299"/>
                </a:lnTo>
                <a:lnTo>
                  <a:pt x="1000" y="262"/>
                </a:lnTo>
                <a:lnTo>
                  <a:pt x="968" y="224"/>
                </a:lnTo>
                <a:lnTo>
                  <a:pt x="968" y="224"/>
                </a:lnTo>
                <a:lnTo>
                  <a:pt x="940" y="196"/>
                </a:lnTo>
                <a:lnTo>
                  <a:pt x="909" y="167"/>
                </a:lnTo>
                <a:lnTo>
                  <a:pt x="870" y="132"/>
                </a:lnTo>
                <a:lnTo>
                  <a:pt x="827" y="97"/>
                </a:lnTo>
                <a:lnTo>
                  <a:pt x="804" y="80"/>
                </a:lnTo>
                <a:lnTo>
                  <a:pt x="781" y="64"/>
                </a:lnTo>
                <a:lnTo>
                  <a:pt x="758" y="50"/>
                </a:lnTo>
                <a:lnTo>
                  <a:pt x="736" y="36"/>
                </a:lnTo>
                <a:lnTo>
                  <a:pt x="714" y="26"/>
                </a:lnTo>
                <a:lnTo>
                  <a:pt x="693" y="19"/>
                </a:lnTo>
                <a:lnTo>
                  <a:pt x="693" y="19"/>
                </a:lnTo>
                <a:lnTo>
                  <a:pt x="673" y="14"/>
                </a:lnTo>
                <a:lnTo>
                  <a:pt x="651" y="9"/>
                </a:lnTo>
                <a:lnTo>
                  <a:pt x="630" y="5"/>
                </a:lnTo>
                <a:lnTo>
                  <a:pt x="607" y="2"/>
                </a:lnTo>
                <a:lnTo>
                  <a:pt x="562" y="0"/>
                </a:lnTo>
                <a:lnTo>
                  <a:pt x="521" y="0"/>
                </a:lnTo>
                <a:lnTo>
                  <a:pt x="483" y="1"/>
                </a:lnTo>
                <a:lnTo>
                  <a:pt x="451" y="2"/>
                </a:lnTo>
                <a:lnTo>
                  <a:pt x="430" y="6"/>
                </a:lnTo>
                <a:lnTo>
                  <a:pt x="419" y="9"/>
                </a:lnTo>
                <a:lnTo>
                  <a:pt x="419" y="9"/>
                </a:lnTo>
                <a:lnTo>
                  <a:pt x="413" y="11"/>
                </a:lnTo>
                <a:lnTo>
                  <a:pt x="404" y="14"/>
                </a:lnTo>
                <a:lnTo>
                  <a:pt x="382" y="19"/>
                </a:lnTo>
                <a:lnTo>
                  <a:pt x="360" y="25"/>
                </a:lnTo>
                <a:lnTo>
                  <a:pt x="353" y="26"/>
                </a:lnTo>
                <a:lnTo>
                  <a:pt x="349" y="29"/>
                </a:lnTo>
                <a:lnTo>
                  <a:pt x="349" y="29"/>
                </a:lnTo>
                <a:lnTo>
                  <a:pt x="347" y="34"/>
                </a:lnTo>
                <a:lnTo>
                  <a:pt x="345" y="37"/>
                </a:lnTo>
                <a:lnTo>
                  <a:pt x="344" y="44"/>
                </a:lnTo>
                <a:lnTo>
                  <a:pt x="319" y="49"/>
                </a:lnTo>
                <a:lnTo>
                  <a:pt x="319" y="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CAC5D5B-20FE-42F6-820D-AF78E1AC5B43}"/>
              </a:ext>
            </a:extLst>
          </p:cNvPr>
          <p:cNvGrpSpPr/>
          <p:nvPr/>
        </p:nvGrpSpPr>
        <p:grpSpPr>
          <a:xfrm>
            <a:off x="1465475" y="3919278"/>
            <a:ext cx="1197276" cy="2479982"/>
            <a:chOff x="2930525" y="2341563"/>
            <a:chExt cx="1512888" cy="3133725"/>
          </a:xfrm>
        </p:grpSpPr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0D27A3E9-676F-4059-995E-D8EB5D0D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25" y="2341563"/>
              <a:ext cx="1512888" cy="3133725"/>
            </a:xfrm>
            <a:custGeom>
              <a:avLst/>
              <a:gdLst>
                <a:gd name="T0" fmla="*/ 319 w 953"/>
                <a:gd name="T1" fmla="*/ 35 h 1974"/>
                <a:gd name="T2" fmla="*/ 225 w 953"/>
                <a:gd name="T3" fmla="*/ 1 h 1974"/>
                <a:gd name="T4" fmla="*/ 115 w 953"/>
                <a:gd name="T5" fmla="*/ 17 h 1974"/>
                <a:gd name="T6" fmla="*/ 75 w 953"/>
                <a:gd name="T7" fmla="*/ 70 h 1974"/>
                <a:gd name="T8" fmla="*/ 33 w 953"/>
                <a:gd name="T9" fmla="*/ 151 h 1974"/>
                <a:gd name="T10" fmla="*/ 44 w 953"/>
                <a:gd name="T11" fmla="*/ 253 h 1974"/>
                <a:gd name="T12" fmla="*/ 80 w 953"/>
                <a:gd name="T13" fmla="*/ 309 h 1974"/>
                <a:gd name="T14" fmla="*/ 106 w 953"/>
                <a:gd name="T15" fmla="*/ 311 h 1974"/>
                <a:gd name="T16" fmla="*/ 150 w 953"/>
                <a:gd name="T17" fmla="*/ 329 h 1974"/>
                <a:gd name="T18" fmla="*/ 215 w 953"/>
                <a:gd name="T19" fmla="*/ 324 h 1974"/>
                <a:gd name="T20" fmla="*/ 179 w 953"/>
                <a:gd name="T21" fmla="*/ 466 h 1974"/>
                <a:gd name="T22" fmla="*/ 70 w 953"/>
                <a:gd name="T23" fmla="*/ 867 h 1974"/>
                <a:gd name="T24" fmla="*/ 2 w 953"/>
                <a:gd name="T25" fmla="*/ 1170 h 1974"/>
                <a:gd name="T26" fmla="*/ 31 w 953"/>
                <a:gd name="T27" fmla="*/ 1247 h 1974"/>
                <a:gd name="T28" fmla="*/ 45 w 953"/>
                <a:gd name="T29" fmla="*/ 1244 h 1974"/>
                <a:gd name="T30" fmla="*/ 55 w 953"/>
                <a:gd name="T31" fmla="*/ 1229 h 1974"/>
                <a:gd name="T32" fmla="*/ 39 w 953"/>
                <a:gd name="T33" fmla="*/ 1163 h 1974"/>
                <a:gd name="T34" fmla="*/ 55 w 953"/>
                <a:gd name="T35" fmla="*/ 1129 h 1974"/>
                <a:gd name="T36" fmla="*/ 60 w 953"/>
                <a:gd name="T37" fmla="*/ 1164 h 1974"/>
                <a:gd name="T38" fmla="*/ 70 w 953"/>
                <a:gd name="T39" fmla="*/ 1204 h 1974"/>
                <a:gd name="T40" fmla="*/ 90 w 953"/>
                <a:gd name="T41" fmla="*/ 1179 h 1974"/>
                <a:gd name="T42" fmla="*/ 150 w 953"/>
                <a:gd name="T43" fmla="*/ 1094 h 1974"/>
                <a:gd name="T44" fmla="*/ 240 w 953"/>
                <a:gd name="T45" fmla="*/ 764 h 1974"/>
                <a:gd name="T46" fmla="*/ 359 w 953"/>
                <a:gd name="T47" fmla="*/ 589 h 1974"/>
                <a:gd name="T48" fmla="*/ 384 w 953"/>
                <a:gd name="T49" fmla="*/ 644 h 1974"/>
                <a:gd name="T50" fmla="*/ 324 w 953"/>
                <a:gd name="T51" fmla="*/ 874 h 1974"/>
                <a:gd name="T52" fmla="*/ 314 w 953"/>
                <a:gd name="T53" fmla="*/ 934 h 1974"/>
                <a:gd name="T54" fmla="*/ 300 w 953"/>
                <a:gd name="T55" fmla="*/ 989 h 1974"/>
                <a:gd name="T56" fmla="*/ 349 w 953"/>
                <a:gd name="T57" fmla="*/ 1014 h 1974"/>
                <a:gd name="T58" fmla="*/ 352 w 953"/>
                <a:gd name="T59" fmla="*/ 1568 h 1974"/>
                <a:gd name="T60" fmla="*/ 344 w 953"/>
                <a:gd name="T61" fmla="*/ 1799 h 1974"/>
                <a:gd name="T62" fmla="*/ 343 w 953"/>
                <a:gd name="T63" fmla="*/ 1842 h 1974"/>
                <a:gd name="T64" fmla="*/ 324 w 953"/>
                <a:gd name="T65" fmla="*/ 1884 h 1974"/>
                <a:gd name="T66" fmla="*/ 386 w 953"/>
                <a:gd name="T67" fmla="*/ 1909 h 1974"/>
                <a:gd name="T68" fmla="*/ 488 w 953"/>
                <a:gd name="T69" fmla="*/ 1855 h 1974"/>
                <a:gd name="T70" fmla="*/ 554 w 953"/>
                <a:gd name="T71" fmla="*/ 1824 h 1974"/>
                <a:gd name="T72" fmla="*/ 554 w 953"/>
                <a:gd name="T73" fmla="*/ 1704 h 1974"/>
                <a:gd name="T74" fmla="*/ 571 w 953"/>
                <a:gd name="T75" fmla="*/ 1357 h 1974"/>
                <a:gd name="T76" fmla="*/ 617 w 953"/>
                <a:gd name="T77" fmla="*/ 1034 h 1974"/>
                <a:gd name="T78" fmla="*/ 635 w 953"/>
                <a:gd name="T79" fmla="*/ 1111 h 1974"/>
                <a:gd name="T80" fmla="*/ 659 w 953"/>
                <a:gd name="T81" fmla="*/ 1588 h 1974"/>
                <a:gd name="T82" fmla="*/ 644 w 953"/>
                <a:gd name="T83" fmla="*/ 1844 h 1974"/>
                <a:gd name="T84" fmla="*/ 664 w 953"/>
                <a:gd name="T85" fmla="*/ 1898 h 1974"/>
                <a:gd name="T86" fmla="*/ 676 w 953"/>
                <a:gd name="T87" fmla="*/ 1955 h 1974"/>
                <a:gd name="T88" fmla="*/ 716 w 953"/>
                <a:gd name="T89" fmla="*/ 1973 h 1974"/>
                <a:gd name="T90" fmla="*/ 798 w 953"/>
                <a:gd name="T91" fmla="*/ 1947 h 1974"/>
                <a:gd name="T92" fmla="*/ 813 w 953"/>
                <a:gd name="T93" fmla="*/ 1907 h 1974"/>
                <a:gd name="T94" fmla="*/ 781 w 953"/>
                <a:gd name="T95" fmla="*/ 1842 h 1974"/>
                <a:gd name="T96" fmla="*/ 798 w 953"/>
                <a:gd name="T97" fmla="*/ 1829 h 1974"/>
                <a:gd name="T98" fmla="*/ 796 w 953"/>
                <a:gd name="T99" fmla="*/ 1773 h 1974"/>
                <a:gd name="T100" fmla="*/ 898 w 953"/>
                <a:gd name="T101" fmla="*/ 979 h 1974"/>
                <a:gd name="T102" fmla="*/ 853 w 953"/>
                <a:gd name="T103" fmla="*/ 604 h 1974"/>
                <a:gd name="T104" fmla="*/ 783 w 953"/>
                <a:gd name="T105" fmla="*/ 150 h 1974"/>
                <a:gd name="T106" fmla="*/ 710 w 953"/>
                <a:gd name="T107" fmla="*/ 60 h 1974"/>
                <a:gd name="T108" fmla="*/ 609 w 953"/>
                <a:gd name="T109" fmla="*/ 55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53" h="1974">
                  <a:moveTo>
                    <a:pt x="419" y="80"/>
                  </a:moveTo>
                  <a:lnTo>
                    <a:pt x="419" y="80"/>
                  </a:lnTo>
                  <a:lnTo>
                    <a:pt x="384" y="80"/>
                  </a:lnTo>
                  <a:lnTo>
                    <a:pt x="379" y="80"/>
                  </a:lnTo>
                  <a:lnTo>
                    <a:pt x="379" y="80"/>
                  </a:lnTo>
                  <a:lnTo>
                    <a:pt x="357" y="62"/>
                  </a:lnTo>
                  <a:lnTo>
                    <a:pt x="319" y="35"/>
                  </a:lnTo>
                  <a:lnTo>
                    <a:pt x="319" y="35"/>
                  </a:lnTo>
                  <a:lnTo>
                    <a:pt x="310" y="28"/>
                  </a:lnTo>
                  <a:lnTo>
                    <a:pt x="297" y="22"/>
                  </a:lnTo>
                  <a:lnTo>
                    <a:pt x="282" y="16"/>
                  </a:lnTo>
                  <a:lnTo>
                    <a:pt x="265" y="10"/>
                  </a:lnTo>
                  <a:lnTo>
                    <a:pt x="245" y="5"/>
                  </a:lnTo>
                  <a:lnTo>
                    <a:pt x="225" y="1"/>
                  </a:lnTo>
                  <a:lnTo>
                    <a:pt x="202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59" y="2"/>
                  </a:lnTo>
                  <a:lnTo>
                    <a:pt x="141" y="6"/>
                  </a:lnTo>
                  <a:lnTo>
                    <a:pt x="126" y="11"/>
                  </a:lnTo>
                  <a:lnTo>
                    <a:pt x="115" y="17"/>
                  </a:lnTo>
                  <a:lnTo>
                    <a:pt x="105" y="23"/>
                  </a:lnTo>
                  <a:lnTo>
                    <a:pt x="98" y="30"/>
                  </a:lnTo>
                  <a:lnTo>
                    <a:pt x="94" y="35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80" y="58"/>
                  </a:lnTo>
                  <a:lnTo>
                    <a:pt x="75" y="70"/>
                  </a:lnTo>
                  <a:lnTo>
                    <a:pt x="75" y="70"/>
                  </a:lnTo>
                  <a:lnTo>
                    <a:pt x="59" y="95"/>
                  </a:lnTo>
                  <a:lnTo>
                    <a:pt x="45" y="117"/>
                  </a:lnTo>
                  <a:lnTo>
                    <a:pt x="39" y="130"/>
                  </a:lnTo>
                  <a:lnTo>
                    <a:pt x="35" y="140"/>
                  </a:lnTo>
                  <a:lnTo>
                    <a:pt x="35" y="140"/>
                  </a:lnTo>
                  <a:lnTo>
                    <a:pt x="33" y="151"/>
                  </a:lnTo>
                  <a:lnTo>
                    <a:pt x="33" y="166"/>
                  </a:lnTo>
                  <a:lnTo>
                    <a:pt x="34" y="182"/>
                  </a:lnTo>
                  <a:lnTo>
                    <a:pt x="36" y="198"/>
                  </a:lnTo>
                  <a:lnTo>
                    <a:pt x="43" y="227"/>
                  </a:lnTo>
                  <a:lnTo>
                    <a:pt x="45" y="245"/>
                  </a:lnTo>
                  <a:lnTo>
                    <a:pt x="45" y="245"/>
                  </a:lnTo>
                  <a:lnTo>
                    <a:pt x="44" y="253"/>
                  </a:lnTo>
                  <a:lnTo>
                    <a:pt x="43" y="263"/>
                  </a:lnTo>
                  <a:lnTo>
                    <a:pt x="40" y="274"/>
                  </a:lnTo>
                  <a:lnTo>
                    <a:pt x="65" y="304"/>
                  </a:lnTo>
                  <a:lnTo>
                    <a:pt x="70" y="284"/>
                  </a:lnTo>
                  <a:lnTo>
                    <a:pt x="70" y="284"/>
                  </a:lnTo>
                  <a:lnTo>
                    <a:pt x="74" y="294"/>
                  </a:lnTo>
                  <a:lnTo>
                    <a:pt x="80" y="309"/>
                  </a:lnTo>
                  <a:lnTo>
                    <a:pt x="80" y="309"/>
                  </a:lnTo>
                  <a:lnTo>
                    <a:pt x="84" y="319"/>
                  </a:lnTo>
                  <a:lnTo>
                    <a:pt x="86" y="332"/>
                  </a:lnTo>
                  <a:lnTo>
                    <a:pt x="90" y="349"/>
                  </a:lnTo>
                  <a:lnTo>
                    <a:pt x="100" y="299"/>
                  </a:lnTo>
                  <a:lnTo>
                    <a:pt x="100" y="299"/>
                  </a:lnTo>
                  <a:lnTo>
                    <a:pt x="106" y="311"/>
                  </a:lnTo>
                  <a:lnTo>
                    <a:pt x="120" y="329"/>
                  </a:lnTo>
                  <a:lnTo>
                    <a:pt x="120" y="329"/>
                  </a:lnTo>
                  <a:lnTo>
                    <a:pt x="126" y="338"/>
                  </a:lnTo>
                  <a:lnTo>
                    <a:pt x="131" y="346"/>
                  </a:lnTo>
                  <a:lnTo>
                    <a:pt x="135" y="354"/>
                  </a:lnTo>
                  <a:lnTo>
                    <a:pt x="140" y="314"/>
                  </a:lnTo>
                  <a:lnTo>
                    <a:pt x="150" y="329"/>
                  </a:lnTo>
                  <a:lnTo>
                    <a:pt x="155" y="304"/>
                  </a:lnTo>
                  <a:lnTo>
                    <a:pt x="155" y="304"/>
                  </a:lnTo>
                  <a:lnTo>
                    <a:pt x="176" y="312"/>
                  </a:lnTo>
                  <a:lnTo>
                    <a:pt x="200" y="319"/>
                  </a:lnTo>
                  <a:lnTo>
                    <a:pt x="200" y="319"/>
                  </a:lnTo>
                  <a:lnTo>
                    <a:pt x="209" y="322"/>
                  </a:lnTo>
                  <a:lnTo>
                    <a:pt x="215" y="324"/>
                  </a:lnTo>
                  <a:lnTo>
                    <a:pt x="215" y="324"/>
                  </a:lnTo>
                  <a:lnTo>
                    <a:pt x="199" y="391"/>
                  </a:lnTo>
                  <a:lnTo>
                    <a:pt x="186" y="437"/>
                  </a:lnTo>
                  <a:lnTo>
                    <a:pt x="180" y="459"/>
                  </a:lnTo>
                  <a:lnTo>
                    <a:pt x="180" y="459"/>
                  </a:lnTo>
                  <a:lnTo>
                    <a:pt x="179" y="462"/>
                  </a:lnTo>
                  <a:lnTo>
                    <a:pt x="179" y="466"/>
                  </a:lnTo>
                  <a:lnTo>
                    <a:pt x="179" y="476"/>
                  </a:lnTo>
                  <a:lnTo>
                    <a:pt x="180" y="489"/>
                  </a:lnTo>
                  <a:lnTo>
                    <a:pt x="180" y="489"/>
                  </a:lnTo>
                  <a:lnTo>
                    <a:pt x="131" y="657"/>
                  </a:lnTo>
                  <a:lnTo>
                    <a:pt x="80" y="829"/>
                  </a:lnTo>
                  <a:lnTo>
                    <a:pt x="80" y="829"/>
                  </a:lnTo>
                  <a:lnTo>
                    <a:pt x="70" y="867"/>
                  </a:lnTo>
                  <a:lnTo>
                    <a:pt x="49" y="943"/>
                  </a:lnTo>
                  <a:lnTo>
                    <a:pt x="20" y="1054"/>
                  </a:lnTo>
                  <a:lnTo>
                    <a:pt x="0" y="1094"/>
                  </a:lnTo>
                  <a:lnTo>
                    <a:pt x="10" y="1099"/>
                  </a:lnTo>
                  <a:lnTo>
                    <a:pt x="10" y="1099"/>
                  </a:lnTo>
                  <a:lnTo>
                    <a:pt x="5" y="1140"/>
                  </a:lnTo>
                  <a:lnTo>
                    <a:pt x="2" y="1170"/>
                  </a:lnTo>
                  <a:lnTo>
                    <a:pt x="0" y="1189"/>
                  </a:lnTo>
                  <a:lnTo>
                    <a:pt x="0" y="1189"/>
                  </a:lnTo>
                  <a:lnTo>
                    <a:pt x="2" y="1195"/>
                  </a:lnTo>
                  <a:lnTo>
                    <a:pt x="5" y="1204"/>
                  </a:lnTo>
                  <a:lnTo>
                    <a:pt x="18" y="1227"/>
                  </a:lnTo>
                  <a:lnTo>
                    <a:pt x="25" y="1238"/>
                  </a:lnTo>
                  <a:lnTo>
                    <a:pt x="31" y="1247"/>
                  </a:lnTo>
                  <a:lnTo>
                    <a:pt x="36" y="1253"/>
                  </a:lnTo>
                  <a:lnTo>
                    <a:pt x="39" y="1254"/>
                  </a:lnTo>
                  <a:lnTo>
                    <a:pt x="40" y="1254"/>
                  </a:lnTo>
                  <a:lnTo>
                    <a:pt x="40" y="1254"/>
                  </a:lnTo>
                  <a:lnTo>
                    <a:pt x="44" y="1250"/>
                  </a:lnTo>
                  <a:lnTo>
                    <a:pt x="45" y="1248"/>
                  </a:lnTo>
                  <a:lnTo>
                    <a:pt x="45" y="1244"/>
                  </a:lnTo>
                  <a:lnTo>
                    <a:pt x="45" y="1244"/>
                  </a:lnTo>
                  <a:lnTo>
                    <a:pt x="48" y="1243"/>
                  </a:lnTo>
                  <a:lnTo>
                    <a:pt x="51" y="1240"/>
                  </a:lnTo>
                  <a:lnTo>
                    <a:pt x="55" y="1235"/>
                  </a:lnTo>
                  <a:lnTo>
                    <a:pt x="55" y="1233"/>
                  </a:lnTo>
                  <a:lnTo>
                    <a:pt x="55" y="1229"/>
                  </a:lnTo>
                  <a:lnTo>
                    <a:pt x="55" y="1229"/>
                  </a:lnTo>
                  <a:lnTo>
                    <a:pt x="48" y="1203"/>
                  </a:lnTo>
                  <a:lnTo>
                    <a:pt x="44" y="1188"/>
                  </a:lnTo>
                  <a:lnTo>
                    <a:pt x="40" y="1179"/>
                  </a:lnTo>
                  <a:lnTo>
                    <a:pt x="40" y="1179"/>
                  </a:lnTo>
                  <a:lnTo>
                    <a:pt x="39" y="1177"/>
                  </a:lnTo>
                  <a:lnTo>
                    <a:pt x="39" y="1172"/>
                  </a:lnTo>
                  <a:lnTo>
                    <a:pt x="39" y="1163"/>
                  </a:lnTo>
                  <a:lnTo>
                    <a:pt x="40" y="1149"/>
                  </a:lnTo>
                  <a:lnTo>
                    <a:pt x="40" y="1149"/>
                  </a:lnTo>
                  <a:lnTo>
                    <a:pt x="41" y="1145"/>
                  </a:lnTo>
                  <a:lnTo>
                    <a:pt x="45" y="1139"/>
                  </a:lnTo>
                  <a:lnTo>
                    <a:pt x="50" y="1133"/>
                  </a:lnTo>
                  <a:lnTo>
                    <a:pt x="53" y="1130"/>
                  </a:lnTo>
                  <a:lnTo>
                    <a:pt x="55" y="1129"/>
                  </a:lnTo>
                  <a:lnTo>
                    <a:pt x="55" y="1129"/>
                  </a:lnTo>
                  <a:lnTo>
                    <a:pt x="58" y="1130"/>
                  </a:lnTo>
                  <a:lnTo>
                    <a:pt x="59" y="1133"/>
                  </a:lnTo>
                  <a:lnTo>
                    <a:pt x="60" y="1144"/>
                  </a:lnTo>
                  <a:lnTo>
                    <a:pt x="61" y="1155"/>
                  </a:lnTo>
                  <a:lnTo>
                    <a:pt x="60" y="1164"/>
                  </a:lnTo>
                  <a:lnTo>
                    <a:pt x="60" y="1164"/>
                  </a:lnTo>
                  <a:lnTo>
                    <a:pt x="59" y="1173"/>
                  </a:lnTo>
                  <a:lnTo>
                    <a:pt x="60" y="1188"/>
                  </a:lnTo>
                  <a:lnTo>
                    <a:pt x="61" y="1194"/>
                  </a:lnTo>
                  <a:lnTo>
                    <a:pt x="63" y="1200"/>
                  </a:lnTo>
                  <a:lnTo>
                    <a:pt x="66" y="1203"/>
                  </a:lnTo>
                  <a:lnTo>
                    <a:pt x="68" y="1204"/>
                  </a:lnTo>
                  <a:lnTo>
                    <a:pt x="70" y="1204"/>
                  </a:lnTo>
                  <a:lnTo>
                    <a:pt x="70" y="1204"/>
                  </a:lnTo>
                  <a:lnTo>
                    <a:pt x="74" y="1203"/>
                  </a:lnTo>
                  <a:lnTo>
                    <a:pt x="78" y="1200"/>
                  </a:lnTo>
                  <a:lnTo>
                    <a:pt x="81" y="1198"/>
                  </a:lnTo>
                  <a:lnTo>
                    <a:pt x="84" y="1195"/>
                  </a:lnTo>
                  <a:lnTo>
                    <a:pt x="88" y="1188"/>
                  </a:lnTo>
                  <a:lnTo>
                    <a:pt x="90" y="1179"/>
                  </a:lnTo>
                  <a:lnTo>
                    <a:pt x="90" y="1179"/>
                  </a:lnTo>
                  <a:lnTo>
                    <a:pt x="99" y="1139"/>
                  </a:lnTo>
                  <a:lnTo>
                    <a:pt x="105" y="1109"/>
                  </a:lnTo>
                  <a:lnTo>
                    <a:pt x="140" y="1109"/>
                  </a:lnTo>
                  <a:lnTo>
                    <a:pt x="140" y="1094"/>
                  </a:lnTo>
                  <a:lnTo>
                    <a:pt x="150" y="1094"/>
                  </a:lnTo>
                  <a:lnTo>
                    <a:pt x="150" y="1094"/>
                  </a:lnTo>
                  <a:lnTo>
                    <a:pt x="176" y="1011"/>
                  </a:lnTo>
                  <a:lnTo>
                    <a:pt x="205" y="919"/>
                  </a:lnTo>
                  <a:lnTo>
                    <a:pt x="205" y="919"/>
                  </a:lnTo>
                  <a:lnTo>
                    <a:pt x="211" y="892"/>
                  </a:lnTo>
                  <a:lnTo>
                    <a:pt x="222" y="842"/>
                  </a:lnTo>
                  <a:lnTo>
                    <a:pt x="240" y="764"/>
                  </a:lnTo>
                  <a:lnTo>
                    <a:pt x="240" y="764"/>
                  </a:lnTo>
                  <a:lnTo>
                    <a:pt x="283" y="656"/>
                  </a:lnTo>
                  <a:lnTo>
                    <a:pt x="324" y="554"/>
                  </a:lnTo>
                  <a:lnTo>
                    <a:pt x="324" y="554"/>
                  </a:lnTo>
                  <a:lnTo>
                    <a:pt x="339" y="569"/>
                  </a:lnTo>
                  <a:lnTo>
                    <a:pt x="351" y="582"/>
                  </a:lnTo>
                  <a:lnTo>
                    <a:pt x="359" y="589"/>
                  </a:lnTo>
                  <a:lnTo>
                    <a:pt x="359" y="589"/>
                  </a:lnTo>
                  <a:lnTo>
                    <a:pt x="363" y="593"/>
                  </a:lnTo>
                  <a:lnTo>
                    <a:pt x="367" y="599"/>
                  </a:lnTo>
                  <a:lnTo>
                    <a:pt x="377" y="617"/>
                  </a:lnTo>
                  <a:lnTo>
                    <a:pt x="383" y="634"/>
                  </a:lnTo>
                  <a:lnTo>
                    <a:pt x="386" y="641"/>
                  </a:lnTo>
                  <a:lnTo>
                    <a:pt x="386" y="643"/>
                  </a:lnTo>
                  <a:lnTo>
                    <a:pt x="384" y="644"/>
                  </a:lnTo>
                  <a:lnTo>
                    <a:pt x="384" y="644"/>
                  </a:lnTo>
                  <a:lnTo>
                    <a:pt x="381" y="656"/>
                  </a:lnTo>
                  <a:lnTo>
                    <a:pt x="373" y="682"/>
                  </a:lnTo>
                  <a:lnTo>
                    <a:pt x="354" y="761"/>
                  </a:lnTo>
                  <a:lnTo>
                    <a:pt x="334" y="839"/>
                  </a:lnTo>
                  <a:lnTo>
                    <a:pt x="328" y="864"/>
                  </a:lnTo>
                  <a:lnTo>
                    <a:pt x="324" y="874"/>
                  </a:lnTo>
                  <a:lnTo>
                    <a:pt x="324" y="874"/>
                  </a:lnTo>
                  <a:lnTo>
                    <a:pt x="323" y="877"/>
                  </a:lnTo>
                  <a:lnTo>
                    <a:pt x="321" y="883"/>
                  </a:lnTo>
                  <a:lnTo>
                    <a:pt x="318" y="903"/>
                  </a:lnTo>
                  <a:lnTo>
                    <a:pt x="314" y="924"/>
                  </a:lnTo>
                  <a:lnTo>
                    <a:pt x="314" y="934"/>
                  </a:lnTo>
                  <a:lnTo>
                    <a:pt x="314" y="934"/>
                  </a:lnTo>
                  <a:lnTo>
                    <a:pt x="312" y="942"/>
                  </a:lnTo>
                  <a:lnTo>
                    <a:pt x="306" y="956"/>
                  </a:lnTo>
                  <a:lnTo>
                    <a:pt x="303" y="964"/>
                  </a:lnTo>
                  <a:lnTo>
                    <a:pt x="301" y="973"/>
                  </a:lnTo>
                  <a:lnTo>
                    <a:pt x="300" y="982"/>
                  </a:lnTo>
                  <a:lnTo>
                    <a:pt x="300" y="989"/>
                  </a:lnTo>
                  <a:lnTo>
                    <a:pt x="300" y="989"/>
                  </a:lnTo>
                  <a:lnTo>
                    <a:pt x="301" y="993"/>
                  </a:lnTo>
                  <a:lnTo>
                    <a:pt x="303" y="996"/>
                  </a:lnTo>
                  <a:lnTo>
                    <a:pt x="310" y="1001"/>
                  </a:lnTo>
                  <a:lnTo>
                    <a:pt x="317" y="1004"/>
                  </a:lnTo>
                  <a:lnTo>
                    <a:pt x="326" y="1008"/>
                  </a:lnTo>
                  <a:lnTo>
                    <a:pt x="342" y="1013"/>
                  </a:lnTo>
                  <a:lnTo>
                    <a:pt x="349" y="1014"/>
                  </a:lnTo>
                  <a:lnTo>
                    <a:pt x="349" y="1014"/>
                  </a:lnTo>
                  <a:lnTo>
                    <a:pt x="334" y="1364"/>
                  </a:lnTo>
                  <a:lnTo>
                    <a:pt x="334" y="1364"/>
                  </a:lnTo>
                  <a:lnTo>
                    <a:pt x="334" y="1383"/>
                  </a:lnTo>
                  <a:lnTo>
                    <a:pt x="337" y="1414"/>
                  </a:lnTo>
                  <a:lnTo>
                    <a:pt x="344" y="1493"/>
                  </a:lnTo>
                  <a:lnTo>
                    <a:pt x="352" y="1568"/>
                  </a:lnTo>
                  <a:lnTo>
                    <a:pt x="354" y="1593"/>
                  </a:lnTo>
                  <a:lnTo>
                    <a:pt x="354" y="1604"/>
                  </a:lnTo>
                  <a:lnTo>
                    <a:pt x="354" y="1604"/>
                  </a:lnTo>
                  <a:lnTo>
                    <a:pt x="352" y="1638"/>
                  </a:lnTo>
                  <a:lnTo>
                    <a:pt x="348" y="1704"/>
                  </a:lnTo>
                  <a:lnTo>
                    <a:pt x="344" y="1799"/>
                  </a:lnTo>
                  <a:lnTo>
                    <a:pt x="344" y="1799"/>
                  </a:lnTo>
                  <a:lnTo>
                    <a:pt x="346" y="1800"/>
                  </a:lnTo>
                  <a:lnTo>
                    <a:pt x="349" y="1802"/>
                  </a:lnTo>
                  <a:lnTo>
                    <a:pt x="359" y="1805"/>
                  </a:lnTo>
                  <a:lnTo>
                    <a:pt x="374" y="1809"/>
                  </a:lnTo>
                  <a:lnTo>
                    <a:pt x="374" y="1809"/>
                  </a:lnTo>
                  <a:lnTo>
                    <a:pt x="364" y="1819"/>
                  </a:lnTo>
                  <a:lnTo>
                    <a:pt x="343" y="1842"/>
                  </a:lnTo>
                  <a:lnTo>
                    <a:pt x="333" y="1854"/>
                  </a:lnTo>
                  <a:lnTo>
                    <a:pt x="326" y="1867"/>
                  </a:lnTo>
                  <a:lnTo>
                    <a:pt x="323" y="1872"/>
                  </a:lnTo>
                  <a:lnTo>
                    <a:pt x="322" y="1877"/>
                  </a:lnTo>
                  <a:lnTo>
                    <a:pt x="322" y="1882"/>
                  </a:lnTo>
                  <a:lnTo>
                    <a:pt x="324" y="1884"/>
                  </a:lnTo>
                  <a:lnTo>
                    <a:pt x="324" y="1884"/>
                  </a:lnTo>
                  <a:lnTo>
                    <a:pt x="331" y="1889"/>
                  </a:lnTo>
                  <a:lnTo>
                    <a:pt x="339" y="1894"/>
                  </a:lnTo>
                  <a:lnTo>
                    <a:pt x="348" y="1899"/>
                  </a:lnTo>
                  <a:lnTo>
                    <a:pt x="357" y="1903"/>
                  </a:lnTo>
                  <a:lnTo>
                    <a:pt x="367" y="1907"/>
                  </a:lnTo>
                  <a:lnTo>
                    <a:pt x="376" y="1909"/>
                  </a:lnTo>
                  <a:lnTo>
                    <a:pt x="386" y="1909"/>
                  </a:lnTo>
                  <a:lnTo>
                    <a:pt x="394" y="1909"/>
                  </a:lnTo>
                  <a:lnTo>
                    <a:pt x="394" y="1909"/>
                  </a:lnTo>
                  <a:lnTo>
                    <a:pt x="404" y="1907"/>
                  </a:lnTo>
                  <a:lnTo>
                    <a:pt x="415" y="1900"/>
                  </a:lnTo>
                  <a:lnTo>
                    <a:pt x="444" y="1883"/>
                  </a:lnTo>
                  <a:lnTo>
                    <a:pt x="474" y="1864"/>
                  </a:lnTo>
                  <a:lnTo>
                    <a:pt x="488" y="1855"/>
                  </a:lnTo>
                  <a:lnTo>
                    <a:pt x="499" y="1849"/>
                  </a:lnTo>
                  <a:lnTo>
                    <a:pt x="499" y="1849"/>
                  </a:lnTo>
                  <a:lnTo>
                    <a:pt x="520" y="1840"/>
                  </a:lnTo>
                  <a:lnTo>
                    <a:pt x="538" y="1834"/>
                  </a:lnTo>
                  <a:lnTo>
                    <a:pt x="549" y="1829"/>
                  </a:lnTo>
                  <a:lnTo>
                    <a:pt x="553" y="1827"/>
                  </a:lnTo>
                  <a:lnTo>
                    <a:pt x="554" y="1824"/>
                  </a:lnTo>
                  <a:lnTo>
                    <a:pt x="554" y="1824"/>
                  </a:lnTo>
                  <a:lnTo>
                    <a:pt x="551" y="1799"/>
                  </a:lnTo>
                  <a:lnTo>
                    <a:pt x="549" y="1779"/>
                  </a:lnTo>
                  <a:lnTo>
                    <a:pt x="559" y="1769"/>
                  </a:lnTo>
                  <a:lnTo>
                    <a:pt x="559" y="1769"/>
                  </a:lnTo>
                  <a:lnTo>
                    <a:pt x="554" y="1704"/>
                  </a:lnTo>
                  <a:lnTo>
                    <a:pt x="554" y="1704"/>
                  </a:lnTo>
                  <a:lnTo>
                    <a:pt x="554" y="1684"/>
                  </a:lnTo>
                  <a:lnTo>
                    <a:pt x="554" y="1655"/>
                  </a:lnTo>
                  <a:lnTo>
                    <a:pt x="558" y="1580"/>
                  </a:lnTo>
                  <a:lnTo>
                    <a:pt x="564" y="1444"/>
                  </a:lnTo>
                  <a:lnTo>
                    <a:pt x="564" y="1444"/>
                  </a:lnTo>
                  <a:lnTo>
                    <a:pt x="566" y="1410"/>
                  </a:lnTo>
                  <a:lnTo>
                    <a:pt x="571" y="1357"/>
                  </a:lnTo>
                  <a:lnTo>
                    <a:pt x="588" y="1214"/>
                  </a:lnTo>
                  <a:lnTo>
                    <a:pt x="596" y="1144"/>
                  </a:lnTo>
                  <a:lnTo>
                    <a:pt x="605" y="1086"/>
                  </a:lnTo>
                  <a:lnTo>
                    <a:pt x="609" y="1063"/>
                  </a:lnTo>
                  <a:lnTo>
                    <a:pt x="613" y="1046"/>
                  </a:lnTo>
                  <a:lnTo>
                    <a:pt x="616" y="1037"/>
                  </a:lnTo>
                  <a:lnTo>
                    <a:pt x="617" y="1034"/>
                  </a:lnTo>
                  <a:lnTo>
                    <a:pt x="619" y="1034"/>
                  </a:lnTo>
                  <a:lnTo>
                    <a:pt x="619" y="1034"/>
                  </a:lnTo>
                  <a:lnTo>
                    <a:pt x="621" y="1038"/>
                  </a:lnTo>
                  <a:lnTo>
                    <a:pt x="624" y="1044"/>
                  </a:lnTo>
                  <a:lnTo>
                    <a:pt x="627" y="1061"/>
                  </a:lnTo>
                  <a:lnTo>
                    <a:pt x="631" y="1084"/>
                  </a:lnTo>
                  <a:lnTo>
                    <a:pt x="635" y="1111"/>
                  </a:lnTo>
                  <a:lnTo>
                    <a:pt x="640" y="1164"/>
                  </a:lnTo>
                  <a:lnTo>
                    <a:pt x="644" y="1204"/>
                  </a:lnTo>
                  <a:lnTo>
                    <a:pt x="644" y="1204"/>
                  </a:lnTo>
                  <a:lnTo>
                    <a:pt x="647" y="1282"/>
                  </a:lnTo>
                  <a:lnTo>
                    <a:pt x="654" y="1417"/>
                  </a:lnTo>
                  <a:lnTo>
                    <a:pt x="657" y="1545"/>
                  </a:lnTo>
                  <a:lnTo>
                    <a:pt x="659" y="1588"/>
                  </a:lnTo>
                  <a:lnTo>
                    <a:pt x="659" y="1604"/>
                  </a:lnTo>
                  <a:lnTo>
                    <a:pt x="659" y="1604"/>
                  </a:lnTo>
                  <a:lnTo>
                    <a:pt x="657" y="1615"/>
                  </a:lnTo>
                  <a:lnTo>
                    <a:pt x="655" y="1643"/>
                  </a:lnTo>
                  <a:lnTo>
                    <a:pt x="650" y="1724"/>
                  </a:lnTo>
                  <a:lnTo>
                    <a:pt x="644" y="1844"/>
                  </a:lnTo>
                  <a:lnTo>
                    <a:pt x="644" y="1844"/>
                  </a:lnTo>
                  <a:lnTo>
                    <a:pt x="646" y="1845"/>
                  </a:lnTo>
                  <a:lnTo>
                    <a:pt x="651" y="1848"/>
                  </a:lnTo>
                  <a:lnTo>
                    <a:pt x="659" y="1849"/>
                  </a:lnTo>
                  <a:lnTo>
                    <a:pt x="659" y="1849"/>
                  </a:lnTo>
                  <a:lnTo>
                    <a:pt x="662" y="1872"/>
                  </a:lnTo>
                  <a:lnTo>
                    <a:pt x="664" y="1890"/>
                  </a:lnTo>
                  <a:lnTo>
                    <a:pt x="664" y="1898"/>
                  </a:lnTo>
                  <a:lnTo>
                    <a:pt x="664" y="1904"/>
                  </a:lnTo>
                  <a:lnTo>
                    <a:pt x="664" y="1904"/>
                  </a:lnTo>
                  <a:lnTo>
                    <a:pt x="664" y="1910"/>
                  </a:lnTo>
                  <a:lnTo>
                    <a:pt x="665" y="1920"/>
                  </a:lnTo>
                  <a:lnTo>
                    <a:pt x="667" y="1932"/>
                  </a:lnTo>
                  <a:lnTo>
                    <a:pt x="671" y="1944"/>
                  </a:lnTo>
                  <a:lnTo>
                    <a:pt x="676" y="1955"/>
                  </a:lnTo>
                  <a:lnTo>
                    <a:pt x="684" y="1965"/>
                  </a:lnTo>
                  <a:lnTo>
                    <a:pt x="689" y="1969"/>
                  </a:lnTo>
                  <a:lnTo>
                    <a:pt x="692" y="1972"/>
                  </a:lnTo>
                  <a:lnTo>
                    <a:pt x="697" y="1974"/>
                  </a:lnTo>
                  <a:lnTo>
                    <a:pt x="704" y="1974"/>
                  </a:lnTo>
                  <a:lnTo>
                    <a:pt x="704" y="1974"/>
                  </a:lnTo>
                  <a:lnTo>
                    <a:pt x="716" y="1973"/>
                  </a:lnTo>
                  <a:lnTo>
                    <a:pt x="731" y="1972"/>
                  </a:lnTo>
                  <a:lnTo>
                    <a:pt x="747" y="1968"/>
                  </a:lnTo>
                  <a:lnTo>
                    <a:pt x="762" y="1964"/>
                  </a:lnTo>
                  <a:lnTo>
                    <a:pt x="777" y="1960"/>
                  </a:lnTo>
                  <a:lnTo>
                    <a:pt x="788" y="1954"/>
                  </a:lnTo>
                  <a:lnTo>
                    <a:pt x="795" y="1950"/>
                  </a:lnTo>
                  <a:lnTo>
                    <a:pt x="798" y="1947"/>
                  </a:lnTo>
                  <a:lnTo>
                    <a:pt x="801" y="1943"/>
                  </a:lnTo>
                  <a:lnTo>
                    <a:pt x="803" y="1939"/>
                  </a:lnTo>
                  <a:lnTo>
                    <a:pt x="803" y="1939"/>
                  </a:lnTo>
                  <a:lnTo>
                    <a:pt x="808" y="1925"/>
                  </a:lnTo>
                  <a:lnTo>
                    <a:pt x="813" y="1915"/>
                  </a:lnTo>
                  <a:lnTo>
                    <a:pt x="813" y="1912"/>
                  </a:lnTo>
                  <a:lnTo>
                    <a:pt x="813" y="1907"/>
                  </a:lnTo>
                  <a:lnTo>
                    <a:pt x="812" y="1900"/>
                  </a:lnTo>
                  <a:lnTo>
                    <a:pt x="808" y="1894"/>
                  </a:lnTo>
                  <a:lnTo>
                    <a:pt x="808" y="1894"/>
                  </a:lnTo>
                  <a:lnTo>
                    <a:pt x="793" y="1868"/>
                  </a:lnTo>
                  <a:lnTo>
                    <a:pt x="783" y="1849"/>
                  </a:lnTo>
                  <a:lnTo>
                    <a:pt x="783" y="1849"/>
                  </a:lnTo>
                  <a:lnTo>
                    <a:pt x="781" y="1842"/>
                  </a:lnTo>
                  <a:lnTo>
                    <a:pt x="780" y="1838"/>
                  </a:lnTo>
                  <a:lnTo>
                    <a:pt x="781" y="1835"/>
                  </a:lnTo>
                  <a:lnTo>
                    <a:pt x="783" y="1834"/>
                  </a:lnTo>
                  <a:lnTo>
                    <a:pt x="783" y="1834"/>
                  </a:lnTo>
                  <a:lnTo>
                    <a:pt x="787" y="1833"/>
                  </a:lnTo>
                  <a:lnTo>
                    <a:pt x="792" y="1832"/>
                  </a:lnTo>
                  <a:lnTo>
                    <a:pt x="798" y="1829"/>
                  </a:lnTo>
                  <a:lnTo>
                    <a:pt x="798" y="1829"/>
                  </a:lnTo>
                  <a:lnTo>
                    <a:pt x="797" y="1814"/>
                  </a:lnTo>
                  <a:lnTo>
                    <a:pt x="796" y="1803"/>
                  </a:lnTo>
                  <a:lnTo>
                    <a:pt x="793" y="1794"/>
                  </a:lnTo>
                  <a:lnTo>
                    <a:pt x="793" y="1794"/>
                  </a:lnTo>
                  <a:lnTo>
                    <a:pt x="793" y="1788"/>
                  </a:lnTo>
                  <a:lnTo>
                    <a:pt x="796" y="1773"/>
                  </a:lnTo>
                  <a:lnTo>
                    <a:pt x="802" y="1720"/>
                  </a:lnTo>
                  <a:lnTo>
                    <a:pt x="827" y="1567"/>
                  </a:lnTo>
                  <a:lnTo>
                    <a:pt x="863" y="1344"/>
                  </a:lnTo>
                  <a:lnTo>
                    <a:pt x="863" y="1344"/>
                  </a:lnTo>
                  <a:lnTo>
                    <a:pt x="881" y="1163"/>
                  </a:lnTo>
                  <a:lnTo>
                    <a:pt x="893" y="1037"/>
                  </a:lnTo>
                  <a:lnTo>
                    <a:pt x="898" y="979"/>
                  </a:lnTo>
                  <a:lnTo>
                    <a:pt x="898" y="979"/>
                  </a:lnTo>
                  <a:lnTo>
                    <a:pt x="901" y="978"/>
                  </a:lnTo>
                  <a:lnTo>
                    <a:pt x="906" y="977"/>
                  </a:lnTo>
                  <a:lnTo>
                    <a:pt x="925" y="973"/>
                  </a:lnTo>
                  <a:lnTo>
                    <a:pt x="953" y="969"/>
                  </a:lnTo>
                  <a:lnTo>
                    <a:pt x="853" y="604"/>
                  </a:lnTo>
                  <a:lnTo>
                    <a:pt x="853" y="604"/>
                  </a:lnTo>
                  <a:lnTo>
                    <a:pt x="844" y="539"/>
                  </a:lnTo>
                  <a:lnTo>
                    <a:pt x="824" y="392"/>
                  </a:lnTo>
                  <a:lnTo>
                    <a:pt x="813" y="311"/>
                  </a:lnTo>
                  <a:lnTo>
                    <a:pt x="802" y="237"/>
                  </a:lnTo>
                  <a:lnTo>
                    <a:pt x="791" y="181"/>
                  </a:lnTo>
                  <a:lnTo>
                    <a:pt x="787" y="161"/>
                  </a:lnTo>
                  <a:lnTo>
                    <a:pt x="783" y="150"/>
                  </a:lnTo>
                  <a:lnTo>
                    <a:pt x="783" y="150"/>
                  </a:lnTo>
                  <a:lnTo>
                    <a:pt x="775" y="133"/>
                  </a:lnTo>
                  <a:lnTo>
                    <a:pt x="763" y="117"/>
                  </a:lnTo>
                  <a:lnTo>
                    <a:pt x="751" y="100"/>
                  </a:lnTo>
                  <a:lnTo>
                    <a:pt x="737" y="85"/>
                  </a:lnTo>
                  <a:lnTo>
                    <a:pt x="722" y="70"/>
                  </a:lnTo>
                  <a:lnTo>
                    <a:pt x="710" y="60"/>
                  </a:lnTo>
                  <a:lnTo>
                    <a:pt x="697" y="52"/>
                  </a:lnTo>
                  <a:lnTo>
                    <a:pt x="692" y="50"/>
                  </a:lnTo>
                  <a:lnTo>
                    <a:pt x="689" y="50"/>
                  </a:lnTo>
                  <a:lnTo>
                    <a:pt x="689" y="50"/>
                  </a:lnTo>
                  <a:lnTo>
                    <a:pt x="645" y="52"/>
                  </a:lnTo>
                  <a:lnTo>
                    <a:pt x="609" y="55"/>
                  </a:lnTo>
                  <a:lnTo>
                    <a:pt x="609" y="55"/>
                  </a:lnTo>
                  <a:lnTo>
                    <a:pt x="580" y="58"/>
                  </a:lnTo>
                  <a:lnTo>
                    <a:pt x="525" y="67"/>
                  </a:lnTo>
                  <a:lnTo>
                    <a:pt x="464" y="76"/>
                  </a:lnTo>
                  <a:lnTo>
                    <a:pt x="438" y="78"/>
                  </a:lnTo>
                  <a:lnTo>
                    <a:pt x="419" y="80"/>
                  </a:lnTo>
                  <a:lnTo>
                    <a:pt x="419" y="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13A0BA41-5964-4033-9D06-EE0BA3F9E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013" y="3784600"/>
              <a:ext cx="217488" cy="285750"/>
            </a:xfrm>
            <a:custGeom>
              <a:avLst/>
              <a:gdLst>
                <a:gd name="T0" fmla="*/ 12 w 137"/>
                <a:gd name="T1" fmla="*/ 25 h 180"/>
                <a:gd name="T2" fmla="*/ 2 w 137"/>
                <a:gd name="T3" fmla="*/ 60 h 180"/>
                <a:gd name="T4" fmla="*/ 0 w 137"/>
                <a:gd name="T5" fmla="*/ 70 h 180"/>
                <a:gd name="T6" fmla="*/ 2 w 137"/>
                <a:gd name="T7" fmla="*/ 95 h 180"/>
                <a:gd name="T8" fmla="*/ 7 w 137"/>
                <a:gd name="T9" fmla="*/ 122 h 180"/>
                <a:gd name="T10" fmla="*/ 10 w 137"/>
                <a:gd name="T11" fmla="*/ 139 h 180"/>
                <a:gd name="T12" fmla="*/ 12 w 137"/>
                <a:gd name="T13" fmla="*/ 140 h 180"/>
                <a:gd name="T14" fmla="*/ 23 w 137"/>
                <a:gd name="T15" fmla="*/ 162 h 180"/>
                <a:gd name="T16" fmla="*/ 33 w 137"/>
                <a:gd name="T17" fmla="*/ 175 h 180"/>
                <a:gd name="T18" fmla="*/ 39 w 137"/>
                <a:gd name="T19" fmla="*/ 180 h 180"/>
                <a:gd name="T20" fmla="*/ 41 w 137"/>
                <a:gd name="T21" fmla="*/ 180 h 180"/>
                <a:gd name="T22" fmla="*/ 50 w 137"/>
                <a:gd name="T23" fmla="*/ 175 h 180"/>
                <a:gd name="T24" fmla="*/ 51 w 137"/>
                <a:gd name="T25" fmla="*/ 165 h 180"/>
                <a:gd name="T26" fmla="*/ 49 w 137"/>
                <a:gd name="T27" fmla="*/ 132 h 180"/>
                <a:gd name="T28" fmla="*/ 46 w 137"/>
                <a:gd name="T29" fmla="*/ 105 h 180"/>
                <a:gd name="T30" fmla="*/ 54 w 137"/>
                <a:gd name="T31" fmla="*/ 138 h 180"/>
                <a:gd name="T32" fmla="*/ 63 w 137"/>
                <a:gd name="T33" fmla="*/ 163 h 180"/>
                <a:gd name="T34" fmla="*/ 69 w 137"/>
                <a:gd name="T35" fmla="*/ 174 h 180"/>
                <a:gd name="T36" fmla="*/ 71 w 137"/>
                <a:gd name="T37" fmla="*/ 175 h 180"/>
                <a:gd name="T38" fmla="*/ 76 w 137"/>
                <a:gd name="T39" fmla="*/ 175 h 180"/>
                <a:gd name="T40" fmla="*/ 83 w 137"/>
                <a:gd name="T41" fmla="*/ 163 h 180"/>
                <a:gd name="T42" fmla="*/ 90 w 137"/>
                <a:gd name="T43" fmla="*/ 138 h 180"/>
                <a:gd name="T44" fmla="*/ 91 w 137"/>
                <a:gd name="T45" fmla="*/ 130 h 180"/>
                <a:gd name="T46" fmla="*/ 98 w 137"/>
                <a:gd name="T47" fmla="*/ 170 h 180"/>
                <a:gd name="T48" fmla="*/ 100 w 137"/>
                <a:gd name="T49" fmla="*/ 175 h 180"/>
                <a:gd name="T50" fmla="*/ 101 w 137"/>
                <a:gd name="T51" fmla="*/ 175 h 180"/>
                <a:gd name="T52" fmla="*/ 106 w 137"/>
                <a:gd name="T53" fmla="*/ 163 h 180"/>
                <a:gd name="T54" fmla="*/ 121 w 137"/>
                <a:gd name="T55" fmla="*/ 115 h 180"/>
                <a:gd name="T56" fmla="*/ 121 w 137"/>
                <a:gd name="T57" fmla="*/ 120 h 180"/>
                <a:gd name="T58" fmla="*/ 121 w 137"/>
                <a:gd name="T59" fmla="*/ 137 h 180"/>
                <a:gd name="T60" fmla="*/ 124 w 137"/>
                <a:gd name="T61" fmla="*/ 142 h 180"/>
                <a:gd name="T62" fmla="*/ 126 w 137"/>
                <a:gd name="T63" fmla="*/ 140 h 180"/>
                <a:gd name="T64" fmla="*/ 131 w 137"/>
                <a:gd name="T65" fmla="*/ 128 h 180"/>
                <a:gd name="T66" fmla="*/ 136 w 137"/>
                <a:gd name="T67" fmla="*/ 75 h 180"/>
                <a:gd name="T68" fmla="*/ 137 w 137"/>
                <a:gd name="T69" fmla="*/ 35 h 180"/>
                <a:gd name="T70" fmla="*/ 137 w 137"/>
                <a:gd name="T71" fmla="*/ 8 h 180"/>
                <a:gd name="T72" fmla="*/ 136 w 137"/>
                <a:gd name="T73" fmla="*/ 5 h 180"/>
                <a:gd name="T74" fmla="*/ 114 w 137"/>
                <a:gd name="T75" fmla="*/ 3 h 180"/>
                <a:gd name="T76" fmla="*/ 76 w 137"/>
                <a:gd name="T77" fmla="*/ 0 h 180"/>
                <a:gd name="T78" fmla="*/ 56 w 137"/>
                <a:gd name="T79" fmla="*/ 3 h 180"/>
                <a:gd name="T80" fmla="*/ 35 w 137"/>
                <a:gd name="T81" fmla="*/ 12 h 180"/>
                <a:gd name="T82" fmla="*/ 12 w 137"/>
                <a:gd name="T83" fmla="*/ 2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80">
                  <a:moveTo>
                    <a:pt x="12" y="25"/>
                  </a:moveTo>
                  <a:lnTo>
                    <a:pt x="12" y="25"/>
                  </a:lnTo>
                  <a:lnTo>
                    <a:pt x="8" y="38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7" y="122"/>
                  </a:lnTo>
                  <a:lnTo>
                    <a:pt x="9" y="135"/>
                  </a:lnTo>
                  <a:lnTo>
                    <a:pt x="10" y="139"/>
                  </a:lnTo>
                  <a:lnTo>
                    <a:pt x="12" y="140"/>
                  </a:lnTo>
                  <a:lnTo>
                    <a:pt x="12" y="140"/>
                  </a:lnTo>
                  <a:lnTo>
                    <a:pt x="15" y="147"/>
                  </a:lnTo>
                  <a:lnTo>
                    <a:pt x="23" y="162"/>
                  </a:lnTo>
                  <a:lnTo>
                    <a:pt x="28" y="169"/>
                  </a:lnTo>
                  <a:lnTo>
                    <a:pt x="33" y="175"/>
                  </a:lnTo>
                  <a:lnTo>
                    <a:pt x="38" y="179"/>
                  </a:lnTo>
                  <a:lnTo>
                    <a:pt x="39" y="180"/>
                  </a:lnTo>
                  <a:lnTo>
                    <a:pt x="41" y="180"/>
                  </a:lnTo>
                  <a:lnTo>
                    <a:pt x="41" y="180"/>
                  </a:lnTo>
                  <a:lnTo>
                    <a:pt x="48" y="178"/>
                  </a:lnTo>
                  <a:lnTo>
                    <a:pt x="50" y="175"/>
                  </a:lnTo>
                  <a:lnTo>
                    <a:pt x="51" y="172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49" y="132"/>
                  </a:lnTo>
                  <a:lnTo>
                    <a:pt x="46" y="105"/>
                  </a:lnTo>
                  <a:lnTo>
                    <a:pt x="46" y="105"/>
                  </a:lnTo>
                  <a:lnTo>
                    <a:pt x="49" y="115"/>
                  </a:lnTo>
                  <a:lnTo>
                    <a:pt x="54" y="138"/>
                  </a:lnTo>
                  <a:lnTo>
                    <a:pt x="58" y="152"/>
                  </a:lnTo>
                  <a:lnTo>
                    <a:pt x="63" y="163"/>
                  </a:lnTo>
                  <a:lnTo>
                    <a:pt x="66" y="170"/>
                  </a:lnTo>
                  <a:lnTo>
                    <a:pt x="69" y="174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4" y="175"/>
                  </a:lnTo>
                  <a:lnTo>
                    <a:pt x="76" y="175"/>
                  </a:lnTo>
                  <a:lnTo>
                    <a:pt x="80" y="170"/>
                  </a:lnTo>
                  <a:lnTo>
                    <a:pt x="83" y="163"/>
                  </a:lnTo>
                  <a:lnTo>
                    <a:pt x="86" y="154"/>
                  </a:lnTo>
                  <a:lnTo>
                    <a:pt x="90" y="138"/>
                  </a:lnTo>
                  <a:lnTo>
                    <a:pt x="91" y="130"/>
                  </a:lnTo>
                  <a:lnTo>
                    <a:pt x="91" y="130"/>
                  </a:lnTo>
                  <a:lnTo>
                    <a:pt x="95" y="155"/>
                  </a:lnTo>
                  <a:lnTo>
                    <a:pt x="98" y="170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101" y="175"/>
                  </a:lnTo>
                  <a:lnTo>
                    <a:pt x="101" y="175"/>
                  </a:lnTo>
                  <a:lnTo>
                    <a:pt x="104" y="172"/>
                  </a:lnTo>
                  <a:lnTo>
                    <a:pt x="106" y="163"/>
                  </a:lnTo>
                  <a:lnTo>
                    <a:pt x="114" y="143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20"/>
                  </a:lnTo>
                  <a:lnTo>
                    <a:pt x="120" y="132"/>
                  </a:lnTo>
                  <a:lnTo>
                    <a:pt x="121" y="137"/>
                  </a:lnTo>
                  <a:lnTo>
                    <a:pt x="121" y="140"/>
                  </a:lnTo>
                  <a:lnTo>
                    <a:pt x="124" y="142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9" y="135"/>
                  </a:lnTo>
                  <a:lnTo>
                    <a:pt x="131" y="128"/>
                  </a:lnTo>
                  <a:lnTo>
                    <a:pt x="134" y="109"/>
                  </a:lnTo>
                  <a:lnTo>
                    <a:pt x="136" y="75"/>
                  </a:lnTo>
                  <a:lnTo>
                    <a:pt x="136" y="75"/>
                  </a:lnTo>
                  <a:lnTo>
                    <a:pt x="137" y="35"/>
                  </a:lnTo>
                  <a:lnTo>
                    <a:pt x="137" y="15"/>
                  </a:lnTo>
                  <a:lnTo>
                    <a:pt x="137" y="8"/>
                  </a:lnTo>
                  <a:lnTo>
                    <a:pt x="136" y="5"/>
                  </a:lnTo>
                  <a:lnTo>
                    <a:pt x="136" y="5"/>
                  </a:lnTo>
                  <a:lnTo>
                    <a:pt x="129" y="4"/>
                  </a:lnTo>
                  <a:lnTo>
                    <a:pt x="114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68" y="0"/>
                  </a:lnTo>
                  <a:lnTo>
                    <a:pt x="56" y="3"/>
                  </a:lnTo>
                  <a:lnTo>
                    <a:pt x="46" y="7"/>
                  </a:lnTo>
                  <a:lnTo>
                    <a:pt x="35" y="12"/>
                  </a:lnTo>
                  <a:lnTo>
                    <a:pt x="19" y="22"/>
                  </a:lnTo>
                  <a:lnTo>
                    <a:pt x="12" y="25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9" name="Freeform 10">
            <a:extLst>
              <a:ext uri="{FF2B5EF4-FFF2-40B4-BE49-F238E27FC236}">
                <a16:creationId xmlns:a16="http://schemas.microsoft.com/office/drawing/2014/main" id="{1AF9708F-3ACE-46BA-8B46-97B8D2D4A2F2}"/>
              </a:ext>
            </a:extLst>
          </p:cNvPr>
          <p:cNvSpPr>
            <a:spLocks/>
          </p:cNvSpPr>
          <p:nvPr/>
        </p:nvSpPr>
        <p:spPr bwMode="auto">
          <a:xfrm>
            <a:off x="4301912" y="1007329"/>
            <a:ext cx="1572585" cy="2421671"/>
          </a:xfrm>
          <a:custGeom>
            <a:avLst/>
            <a:gdLst>
              <a:gd name="T0" fmla="*/ 879 w 1152"/>
              <a:gd name="T1" fmla="*/ 17 h 1774"/>
              <a:gd name="T2" fmla="*/ 1020 w 1152"/>
              <a:gd name="T3" fmla="*/ 60 h 1774"/>
              <a:gd name="T4" fmla="*/ 1107 w 1152"/>
              <a:gd name="T5" fmla="*/ 100 h 1774"/>
              <a:gd name="T6" fmla="*/ 1149 w 1152"/>
              <a:gd name="T7" fmla="*/ 141 h 1774"/>
              <a:gd name="T8" fmla="*/ 1146 w 1152"/>
              <a:gd name="T9" fmla="*/ 241 h 1774"/>
              <a:gd name="T10" fmla="*/ 1141 w 1152"/>
              <a:gd name="T11" fmla="*/ 324 h 1774"/>
              <a:gd name="T12" fmla="*/ 1103 w 1152"/>
              <a:gd name="T13" fmla="*/ 387 h 1774"/>
              <a:gd name="T14" fmla="*/ 1043 w 1152"/>
              <a:gd name="T15" fmla="*/ 412 h 1774"/>
              <a:gd name="T16" fmla="*/ 1008 w 1152"/>
              <a:gd name="T17" fmla="*/ 377 h 1774"/>
              <a:gd name="T18" fmla="*/ 939 w 1152"/>
              <a:gd name="T19" fmla="*/ 387 h 1774"/>
              <a:gd name="T20" fmla="*/ 886 w 1152"/>
              <a:gd name="T21" fmla="*/ 372 h 1774"/>
              <a:gd name="T22" fmla="*/ 839 w 1152"/>
              <a:gd name="T23" fmla="*/ 387 h 1774"/>
              <a:gd name="T24" fmla="*/ 809 w 1152"/>
              <a:gd name="T25" fmla="*/ 357 h 1774"/>
              <a:gd name="T26" fmla="*/ 870 w 1152"/>
              <a:gd name="T27" fmla="*/ 765 h 1774"/>
              <a:gd name="T28" fmla="*/ 895 w 1152"/>
              <a:gd name="T29" fmla="*/ 973 h 1774"/>
              <a:gd name="T30" fmla="*/ 885 w 1152"/>
              <a:gd name="T31" fmla="*/ 1078 h 1774"/>
              <a:gd name="T32" fmla="*/ 859 w 1152"/>
              <a:gd name="T33" fmla="*/ 1112 h 1774"/>
              <a:gd name="T34" fmla="*/ 845 w 1152"/>
              <a:gd name="T35" fmla="*/ 1096 h 1774"/>
              <a:gd name="T36" fmla="*/ 839 w 1152"/>
              <a:gd name="T37" fmla="*/ 1057 h 1774"/>
              <a:gd name="T38" fmla="*/ 836 w 1152"/>
              <a:gd name="T39" fmla="*/ 987 h 1774"/>
              <a:gd name="T40" fmla="*/ 815 w 1152"/>
              <a:gd name="T41" fmla="*/ 955 h 1774"/>
              <a:gd name="T42" fmla="*/ 654 w 1152"/>
              <a:gd name="T43" fmla="*/ 412 h 1774"/>
              <a:gd name="T44" fmla="*/ 644 w 1152"/>
              <a:gd name="T45" fmla="*/ 666 h 1774"/>
              <a:gd name="T46" fmla="*/ 654 w 1152"/>
              <a:gd name="T47" fmla="*/ 787 h 1774"/>
              <a:gd name="T48" fmla="*/ 684 w 1152"/>
              <a:gd name="T49" fmla="*/ 982 h 1774"/>
              <a:gd name="T50" fmla="*/ 699 w 1152"/>
              <a:gd name="T51" fmla="*/ 1042 h 1774"/>
              <a:gd name="T52" fmla="*/ 714 w 1152"/>
              <a:gd name="T53" fmla="*/ 1077 h 1774"/>
              <a:gd name="T54" fmla="*/ 703 w 1152"/>
              <a:gd name="T55" fmla="*/ 1136 h 1774"/>
              <a:gd name="T56" fmla="*/ 676 w 1152"/>
              <a:gd name="T57" fmla="*/ 1180 h 1774"/>
              <a:gd name="T58" fmla="*/ 643 w 1152"/>
              <a:gd name="T59" fmla="*/ 1192 h 1774"/>
              <a:gd name="T60" fmla="*/ 631 w 1152"/>
              <a:gd name="T61" fmla="*/ 1185 h 1774"/>
              <a:gd name="T62" fmla="*/ 639 w 1152"/>
              <a:gd name="T63" fmla="*/ 1127 h 1774"/>
              <a:gd name="T64" fmla="*/ 608 w 1152"/>
              <a:gd name="T65" fmla="*/ 1186 h 1774"/>
              <a:gd name="T66" fmla="*/ 604 w 1152"/>
              <a:gd name="T67" fmla="*/ 1117 h 1774"/>
              <a:gd name="T68" fmla="*/ 567 w 1152"/>
              <a:gd name="T69" fmla="*/ 1150 h 1774"/>
              <a:gd name="T70" fmla="*/ 570 w 1152"/>
              <a:gd name="T71" fmla="*/ 1087 h 1774"/>
              <a:gd name="T72" fmla="*/ 575 w 1152"/>
              <a:gd name="T73" fmla="*/ 1002 h 1774"/>
              <a:gd name="T74" fmla="*/ 455 w 1152"/>
              <a:gd name="T75" fmla="*/ 562 h 1774"/>
              <a:gd name="T76" fmla="*/ 467 w 1152"/>
              <a:gd name="T77" fmla="*/ 836 h 1774"/>
              <a:gd name="T78" fmla="*/ 435 w 1152"/>
              <a:gd name="T79" fmla="*/ 910 h 1774"/>
              <a:gd name="T80" fmla="*/ 395 w 1152"/>
              <a:gd name="T81" fmla="*/ 1127 h 1774"/>
              <a:gd name="T82" fmla="*/ 335 w 1152"/>
              <a:gd name="T83" fmla="*/ 1412 h 1774"/>
              <a:gd name="T84" fmla="*/ 340 w 1152"/>
              <a:gd name="T85" fmla="*/ 1466 h 1774"/>
              <a:gd name="T86" fmla="*/ 359 w 1152"/>
              <a:gd name="T87" fmla="*/ 1518 h 1774"/>
              <a:gd name="T88" fmla="*/ 410 w 1152"/>
              <a:gd name="T89" fmla="*/ 1642 h 1774"/>
              <a:gd name="T90" fmla="*/ 500 w 1152"/>
              <a:gd name="T91" fmla="*/ 1721 h 1774"/>
              <a:gd name="T92" fmla="*/ 508 w 1152"/>
              <a:gd name="T93" fmla="*/ 1759 h 1774"/>
              <a:gd name="T94" fmla="*/ 430 w 1152"/>
              <a:gd name="T95" fmla="*/ 1774 h 1774"/>
              <a:gd name="T96" fmla="*/ 335 w 1152"/>
              <a:gd name="T97" fmla="*/ 1742 h 1774"/>
              <a:gd name="T98" fmla="*/ 230 w 1152"/>
              <a:gd name="T99" fmla="*/ 1732 h 1774"/>
              <a:gd name="T100" fmla="*/ 148 w 1152"/>
              <a:gd name="T101" fmla="*/ 1736 h 1774"/>
              <a:gd name="T102" fmla="*/ 133 w 1152"/>
              <a:gd name="T103" fmla="*/ 1718 h 1774"/>
              <a:gd name="T104" fmla="*/ 61 w 1152"/>
              <a:gd name="T105" fmla="*/ 1557 h 1774"/>
              <a:gd name="T106" fmla="*/ 65 w 1152"/>
              <a:gd name="T107" fmla="*/ 1128 h 1774"/>
              <a:gd name="T108" fmla="*/ 46 w 1152"/>
              <a:gd name="T109" fmla="*/ 672 h 1774"/>
              <a:gd name="T110" fmla="*/ 6 w 1152"/>
              <a:gd name="T111" fmla="*/ 657 h 1774"/>
              <a:gd name="T112" fmla="*/ 7 w 1152"/>
              <a:gd name="T113" fmla="*/ 576 h 1774"/>
              <a:gd name="T114" fmla="*/ 101 w 1152"/>
              <a:gd name="T115" fmla="*/ 320 h 1774"/>
              <a:gd name="T116" fmla="*/ 158 w 1152"/>
              <a:gd name="T117" fmla="*/ 206 h 1774"/>
              <a:gd name="T118" fmla="*/ 258 w 1152"/>
              <a:gd name="T119" fmla="*/ 122 h 1774"/>
              <a:gd name="T120" fmla="*/ 410 w 1152"/>
              <a:gd name="T121" fmla="*/ 32 h 1774"/>
              <a:gd name="T122" fmla="*/ 614 w 1152"/>
              <a:gd name="T123" fmla="*/ 2 h 1774"/>
              <a:gd name="T124" fmla="*/ 712 w 1152"/>
              <a:gd name="T125" fmla="*/ 6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52" h="1774">
                <a:moveTo>
                  <a:pt x="794" y="47"/>
                </a:moveTo>
                <a:lnTo>
                  <a:pt x="829" y="47"/>
                </a:lnTo>
                <a:lnTo>
                  <a:pt x="829" y="22"/>
                </a:lnTo>
                <a:lnTo>
                  <a:pt x="869" y="37"/>
                </a:lnTo>
                <a:lnTo>
                  <a:pt x="879" y="17"/>
                </a:lnTo>
                <a:lnTo>
                  <a:pt x="879" y="17"/>
                </a:lnTo>
                <a:lnTo>
                  <a:pt x="939" y="42"/>
                </a:lnTo>
                <a:lnTo>
                  <a:pt x="939" y="42"/>
                </a:lnTo>
                <a:lnTo>
                  <a:pt x="946" y="45"/>
                </a:lnTo>
                <a:lnTo>
                  <a:pt x="959" y="47"/>
                </a:lnTo>
                <a:lnTo>
                  <a:pt x="988" y="52"/>
                </a:lnTo>
                <a:lnTo>
                  <a:pt x="1020" y="60"/>
                </a:lnTo>
                <a:lnTo>
                  <a:pt x="1033" y="64"/>
                </a:lnTo>
                <a:lnTo>
                  <a:pt x="1043" y="67"/>
                </a:lnTo>
                <a:lnTo>
                  <a:pt x="1043" y="67"/>
                </a:lnTo>
                <a:lnTo>
                  <a:pt x="1063" y="77"/>
                </a:lnTo>
                <a:lnTo>
                  <a:pt x="1092" y="91"/>
                </a:lnTo>
                <a:lnTo>
                  <a:pt x="1107" y="100"/>
                </a:lnTo>
                <a:lnTo>
                  <a:pt x="1121" y="109"/>
                </a:lnTo>
                <a:lnTo>
                  <a:pt x="1133" y="117"/>
                </a:lnTo>
                <a:lnTo>
                  <a:pt x="1143" y="127"/>
                </a:lnTo>
                <a:lnTo>
                  <a:pt x="1143" y="127"/>
                </a:lnTo>
                <a:lnTo>
                  <a:pt x="1146" y="134"/>
                </a:lnTo>
                <a:lnTo>
                  <a:pt x="1149" y="141"/>
                </a:lnTo>
                <a:lnTo>
                  <a:pt x="1151" y="150"/>
                </a:lnTo>
                <a:lnTo>
                  <a:pt x="1152" y="159"/>
                </a:lnTo>
                <a:lnTo>
                  <a:pt x="1152" y="180"/>
                </a:lnTo>
                <a:lnTo>
                  <a:pt x="1151" y="202"/>
                </a:lnTo>
                <a:lnTo>
                  <a:pt x="1148" y="224"/>
                </a:lnTo>
                <a:lnTo>
                  <a:pt x="1146" y="241"/>
                </a:lnTo>
                <a:lnTo>
                  <a:pt x="1143" y="257"/>
                </a:lnTo>
                <a:lnTo>
                  <a:pt x="1143" y="257"/>
                </a:lnTo>
                <a:lnTo>
                  <a:pt x="1143" y="267"/>
                </a:lnTo>
                <a:lnTo>
                  <a:pt x="1144" y="294"/>
                </a:lnTo>
                <a:lnTo>
                  <a:pt x="1143" y="309"/>
                </a:lnTo>
                <a:lnTo>
                  <a:pt x="1141" y="324"/>
                </a:lnTo>
                <a:lnTo>
                  <a:pt x="1138" y="339"/>
                </a:lnTo>
                <a:lnTo>
                  <a:pt x="1133" y="352"/>
                </a:lnTo>
                <a:lnTo>
                  <a:pt x="1133" y="352"/>
                </a:lnTo>
                <a:lnTo>
                  <a:pt x="1124" y="365"/>
                </a:lnTo>
                <a:lnTo>
                  <a:pt x="1114" y="376"/>
                </a:lnTo>
                <a:lnTo>
                  <a:pt x="1103" y="387"/>
                </a:lnTo>
                <a:lnTo>
                  <a:pt x="1092" y="396"/>
                </a:lnTo>
                <a:lnTo>
                  <a:pt x="1071" y="411"/>
                </a:lnTo>
                <a:lnTo>
                  <a:pt x="1063" y="417"/>
                </a:lnTo>
                <a:lnTo>
                  <a:pt x="1063" y="387"/>
                </a:lnTo>
                <a:lnTo>
                  <a:pt x="1063" y="387"/>
                </a:lnTo>
                <a:lnTo>
                  <a:pt x="1043" y="412"/>
                </a:lnTo>
                <a:lnTo>
                  <a:pt x="1043" y="412"/>
                </a:lnTo>
                <a:lnTo>
                  <a:pt x="1033" y="427"/>
                </a:lnTo>
                <a:lnTo>
                  <a:pt x="1028" y="437"/>
                </a:lnTo>
                <a:lnTo>
                  <a:pt x="1028" y="377"/>
                </a:lnTo>
                <a:lnTo>
                  <a:pt x="1008" y="412"/>
                </a:lnTo>
                <a:lnTo>
                  <a:pt x="1008" y="377"/>
                </a:lnTo>
                <a:lnTo>
                  <a:pt x="979" y="382"/>
                </a:lnTo>
                <a:lnTo>
                  <a:pt x="979" y="382"/>
                </a:lnTo>
                <a:lnTo>
                  <a:pt x="960" y="385"/>
                </a:lnTo>
                <a:lnTo>
                  <a:pt x="946" y="387"/>
                </a:lnTo>
                <a:lnTo>
                  <a:pt x="939" y="387"/>
                </a:lnTo>
                <a:lnTo>
                  <a:pt x="939" y="387"/>
                </a:lnTo>
                <a:lnTo>
                  <a:pt x="934" y="386"/>
                </a:lnTo>
                <a:lnTo>
                  <a:pt x="929" y="386"/>
                </a:lnTo>
                <a:lnTo>
                  <a:pt x="921" y="385"/>
                </a:lnTo>
                <a:lnTo>
                  <a:pt x="914" y="382"/>
                </a:lnTo>
                <a:lnTo>
                  <a:pt x="914" y="382"/>
                </a:lnTo>
                <a:lnTo>
                  <a:pt x="886" y="372"/>
                </a:lnTo>
                <a:lnTo>
                  <a:pt x="869" y="367"/>
                </a:lnTo>
                <a:lnTo>
                  <a:pt x="869" y="367"/>
                </a:lnTo>
                <a:lnTo>
                  <a:pt x="856" y="379"/>
                </a:lnTo>
                <a:lnTo>
                  <a:pt x="846" y="386"/>
                </a:lnTo>
                <a:lnTo>
                  <a:pt x="841" y="387"/>
                </a:lnTo>
                <a:lnTo>
                  <a:pt x="839" y="387"/>
                </a:lnTo>
                <a:lnTo>
                  <a:pt x="839" y="387"/>
                </a:lnTo>
                <a:lnTo>
                  <a:pt x="836" y="385"/>
                </a:lnTo>
                <a:lnTo>
                  <a:pt x="833" y="381"/>
                </a:lnTo>
                <a:lnTo>
                  <a:pt x="829" y="371"/>
                </a:lnTo>
                <a:lnTo>
                  <a:pt x="824" y="357"/>
                </a:lnTo>
                <a:lnTo>
                  <a:pt x="809" y="357"/>
                </a:lnTo>
                <a:lnTo>
                  <a:pt x="809" y="357"/>
                </a:lnTo>
                <a:lnTo>
                  <a:pt x="838" y="547"/>
                </a:lnTo>
                <a:lnTo>
                  <a:pt x="859" y="682"/>
                </a:lnTo>
                <a:lnTo>
                  <a:pt x="869" y="752"/>
                </a:lnTo>
                <a:lnTo>
                  <a:pt x="869" y="752"/>
                </a:lnTo>
                <a:lnTo>
                  <a:pt x="870" y="765"/>
                </a:lnTo>
                <a:lnTo>
                  <a:pt x="875" y="786"/>
                </a:lnTo>
                <a:lnTo>
                  <a:pt x="889" y="842"/>
                </a:lnTo>
                <a:lnTo>
                  <a:pt x="909" y="917"/>
                </a:lnTo>
                <a:lnTo>
                  <a:pt x="879" y="922"/>
                </a:lnTo>
                <a:lnTo>
                  <a:pt x="879" y="922"/>
                </a:lnTo>
                <a:lnTo>
                  <a:pt x="895" y="973"/>
                </a:lnTo>
                <a:lnTo>
                  <a:pt x="905" y="1010"/>
                </a:lnTo>
                <a:lnTo>
                  <a:pt x="907" y="1025"/>
                </a:lnTo>
                <a:lnTo>
                  <a:pt x="909" y="1032"/>
                </a:lnTo>
                <a:lnTo>
                  <a:pt x="909" y="1032"/>
                </a:lnTo>
                <a:lnTo>
                  <a:pt x="900" y="1051"/>
                </a:lnTo>
                <a:lnTo>
                  <a:pt x="885" y="1078"/>
                </a:lnTo>
                <a:lnTo>
                  <a:pt x="876" y="1093"/>
                </a:lnTo>
                <a:lnTo>
                  <a:pt x="869" y="1105"/>
                </a:lnTo>
                <a:lnTo>
                  <a:pt x="863" y="1111"/>
                </a:lnTo>
                <a:lnTo>
                  <a:pt x="860" y="1112"/>
                </a:lnTo>
                <a:lnTo>
                  <a:pt x="859" y="1112"/>
                </a:lnTo>
                <a:lnTo>
                  <a:pt x="859" y="1112"/>
                </a:lnTo>
                <a:lnTo>
                  <a:pt x="854" y="1107"/>
                </a:lnTo>
                <a:lnTo>
                  <a:pt x="851" y="1102"/>
                </a:lnTo>
                <a:lnTo>
                  <a:pt x="849" y="1097"/>
                </a:lnTo>
                <a:lnTo>
                  <a:pt x="849" y="1097"/>
                </a:lnTo>
                <a:lnTo>
                  <a:pt x="848" y="1097"/>
                </a:lnTo>
                <a:lnTo>
                  <a:pt x="845" y="1096"/>
                </a:lnTo>
                <a:lnTo>
                  <a:pt x="841" y="1093"/>
                </a:lnTo>
                <a:lnTo>
                  <a:pt x="839" y="1087"/>
                </a:lnTo>
                <a:lnTo>
                  <a:pt x="839" y="1087"/>
                </a:lnTo>
                <a:lnTo>
                  <a:pt x="836" y="1077"/>
                </a:lnTo>
                <a:lnTo>
                  <a:pt x="838" y="1068"/>
                </a:lnTo>
                <a:lnTo>
                  <a:pt x="839" y="1057"/>
                </a:lnTo>
                <a:lnTo>
                  <a:pt x="839" y="1057"/>
                </a:lnTo>
                <a:lnTo>
                  <a:pt x="839" y="1046"/>
                </a:lnTo>
                <a:lnTo>
                  <a:pt x="840" y="1022"/>
                </a:lnTo>
                <a:lnTo>
                  <a:pt x="839" y="1008"/>
                </a:lnTo>
                <a:lnTo>
                  <a:pt x="839" y="997"/>
                </a:lnTo>
                <a:lnTo>
                  <a:pt x="836" y="987"/>
                </a:lnTo>
                <a:lnTo>
                  <a:pt x="835" y="985"/>
                </a:lnTo>
                <a:lnTo>
                  <a:pt x="834" y="982"/>
                </a:lnTo>
                <a:lnTo>
                  <a:pt x="834" y="982"/>
                </a:lnTo>
                <a:lnTo>
                  <a:pt x="829" y="978"/>
                </a:lnTo>
                <a:lnTo>
                  <a:pt x="824" y="972"/>
                </a:lnTo>
                <a:lnTo>
                  <a:pt x="815" y="955"/>
                </a:lnTo>
                <a:lnTo>
                  <a:pt x="804" y="932"/>
                </a:lnTo>
                <a:lnTo>
                  <a:pt x="779" y="937"/>
                </a:lnTo>
                <a:lnTo>
                  <a:pt x="774" y="912"/>
                </a:lnTo>
                <a:lnTo>
                  <a:pt x="759" y="912"/>
                </a:lnTo>
                <a:lnTo>
                  <a:pt x="709" y="642"/>
                </a:lnTo>
                <a:lnTo>
                  <a:pt x="654" y="412"/>
                </a:lnTo>
                <a:lnTo>
                  <a:pt x="654" y="412"/>
                </a:lnTo>
                <a:lnTo>
                  <a:pt x="649" y="464"/>
                </a:lnTo>
                <a:lnTo>
                  <a:pt x="644" y="537"/>
                </a:lnTo>
                <a:lnTo>
                  <a:pt x="644" y="537"/>
                </a:lnTo>
                <a:lnTo>
                  <a:pt x="643" y="586"/>
                </a:lnTo>
                <a:lnTo>
                  <a:pt x="644" y="666"/>
                </a:lnTo>
                <a:lnTo>
                  <a:pt x="646" y="707"/>
                </a:lnTo>
                <a:lnTo>
                  <a:pt x="648" y="744"/>
                </a:lnTo>
                <a:lnTo>
                  <a:pt x="651" y="772"/>
                </a:lnTo>
                <a:lnTo>
                  <a:pt x="652" y="781"/>
                </a:lnTo>
                <a:lnTo>
                  <a:pt x="654" y="787"/>
                </a:lnTo>
                <a:lnTo>
                  <a:pt x="654" y="787"/>
                </a:lnTo>
                <a:lnTo>
                  <a:pt x="658" y="800"/>
                </a:lnTo>
                <a:lnTo>
                  <a:pt x="663" y="821"/>
                </a:lnTo>
                <a:lnTo>
                  <a:pt x="673" y="875"/>
                </a:lnTo>
                <a:lnTo>
                  <a:pt x="684" y="947"/>
                </a:lnTo>
                <a:lnTo>
                  <a:pt x="674" y="962"/>
                </a:lnTo>
                <a:lnTo>
                  <a:pt x="684" y="982"/>
                </a:lnTo>
                <a:lnTo>
                  <a:pt x="674" y="992"/>
                </a:lnTo>
                <a:lnTo>
                  <a:pt x="674" y="992"/>
                </a:lnTo>
                <a:lnTo>
                  <a:pt x="684" y="1016"/>
                </a:lnTo>
                <a:lnTo>
                  <a:pt x="693" y="1033"/>
                </a:lnTo>
                <a:lnTo>
                  <a:pt x="697" y="1040"/>
                </a:lnTo>
                <a:lnTo>
                  <a:pt x="699" y="1042"/>
                </a:lnTo>
                <a:lnTo>
                  <a:pt x="699" y="1042"/>
                </a:lnTo>
                <a:lnTo>
                  <a:pt x="700" y="1045"/>
                </a:lnTo>
                <a:lnTo>
                  <a:pt x="703" y="1048"/>
                </a:lnTo>
                <a:lnTo>
                  <a:pt x="708" y="1057"/>
                </a:lnTo>
                <a:lnTo>
                  <a:pt x="712" y="1068"/>
                </a:lnTo>
                <a:lnTo>
                  <a:pt x="714" y="1077"/>
                </a:lnTo>
                <a:lnTo>
                  <a:pt x="714" y="1077"/>
                </a:lnTo>
                <a:lnTo>
                  <a:pt x="714" y="1087"/>
                </a:lnTo>
                <a:lnTo>
                  <a:pt x="712" y="1101"/>
                </a:lnTo>
                <a:lnTo>
                  <a:pt x="709" y="1117"/>
                </a:lnTo>
                <a:lnTo>
                  <a:pt x="709" y="1117"/>
                </a:lnTo>
                <a:lnTo>
                  <a:pt x="703" y="1136"/>
                </a:lnTo>
                <a:lnTo>
                  <a:pt x="695" y="1150"/>
                </a:lnTo>
                <a:lnTo>
                  <a:pt x="693" y="1157"/>
                </a:lnTo>
                <a:lnTo>
                  <a:pt x="689" y="1162"/>
                </a:lnTo>
                <a:lnTo>
                  <a:pt x="689" y="1162"/>
                </a:lnTo>
                <a:lnTo>
                  <a:pt x="682" y="1171"/>
                </a:lnTo>
                <a:lnTo>
                  <a:pt x="676" y="1180"/>
                </a:lnTo>
                <a:lnTo>
                  <a:pt x="672" y="1185"/>
                </a:lnTo>
                <a:lnTo>
                  <a:pt x="669" y="1185"/>
                </a:lnTo>
                <a:lnTo>
                  <a:pt x="669" y="1182"/>
                </a:lnTo>
                <a:lnTo>
                  <a:pt x="669" y="1182"/>
                </a:lnTo>
                <a:lnTo>
                  <a:pt x="656" y="1188"/>
                </a:lnTo>
                <a:lnTo>
                  <a:pt x="643" y="1192"/>
                </a:lnTo>
                <a:lnTo>
                  <a:pt x="638" y="1192"/>
                </a:lnTo>
                <a:lnTo>
                  <a:pt x="634" y="1192"/>
                </a:lnTo>
                <a:lnTo>
                  <a:pt x="634" y="1192"/>
                </a:lnTo>
                <a:lnTo>
                  <a:pt x="632" y="1191"/>
                </a:lnTo>
                <a:lnTo>
                  <a:pt x="631" y="1190"/>
                </a:lnTo>
                <a:lnTo>
                  <a:pt x="631" y="1185"/>
                </a:lnTo>
                <a:lnTo>
                  <a:pt x="631" y="1180"/>
                </a:lnTo>
                <a:lnTo>
                  <a:pt x="633" y="1173"/>
                </a:lnTo>
                <a:lnTo>
                  <a:pt x="637" y="1162"/>
                </a:lnTo>
                <a:lnTo>
                  <a:pt x="639" y="1157"/>
                </a:lnTo>
                <a:lnTo>
                  <a:pt x="639" y="1127"/>
                </a:lnTo>
                <a:lnTo>
                  <a:pt x="639" y="1127"/>
                </a:lnTo>
                <a:lnTo>
                  <a:pt x="631" y="1152"/>
                </a:lnTo>
                <a:lnTo>
                  <a:pt x="622" y="1171"/>
                </a:lnTo>
                <a:lnTo>
                  <a:pt x="618" y="1178"/>
                </a:lnTo>
                <a:lnTo>
                  <a:pt x="614" y="1182"/>
                </a:lnTo>
                <a:lnTo>
                  <a:pt x="614" y="1182"/>
                </a:lnTo>
                <a:lnTo>
                  <a:pt x="608" y="1186"/>
                </a:lnTo>
                <a:lnTo>
                  <a:pt x="606" y="1188"/>
                </a:lnTo>
                <a:lnTo>
                  <a:pt x="604" y="1188"/>
                </a:lnTo>
                <a:lnTo>
                  <a:pt x="604" y="1186"/>
                </a:lnTo>
                <a:lnTo>
                  <a:pt x="604" y="1177"/>
                </a:lnTo>
                <a:lnTo>
                  <a:pt x="604" y="1117"/>
                </a:lnTo>
                <a:lnTo>
                  <a:pt x="604" y="1117"/>
                </a:lnTo>
                <a:lnTo>
                  <a:pt x="589" y="1135"/>
                </a:lnTo>
                <a:lnTo>
                  <a:pt x="577" y="1147"/>
                </a:lnTo>
                <a:lnTo>
                  <a:pt x="572" y="1151"/>
                </a:lnTo>
                <a:lnTo>
                  <a:pt x="570" y="1152"/>
                </a:lnTo>
                <a:lnTo>
                  <a:pt x="570" y="1152"/>
                </a:lnTo>
                <a:lnTo>
                  <a:pt x="567" y="1150"/>
                </a:lnTo>
                <a:lnTo>
                  <a:pt x="566" y="1145"/>
                </a:lnTo>
                <a:lnTo>
                  <a:pt x="565" y="1132"/>
                </a:lnTo>
                <a:lnTo>
                  <a:pt x="565" y="1112"/>
                </a:lnTo>
                <a:lnTo>
                  <a:pt x="570" y="1087"/>
                </a:lnTo>
                <a:lnTo>
                  <a:pt x="570" y="1087"/>
                </a:lnTo>
                <a:lnTo>
                  <a:pt x="570" y="1087"/>
                </a:lnTo>
                <a:lnTo>
                  <a:pt x="570" y="1086"/>
                </a:lnTo>
                <a:lnTo>
                  <a:pt x="570" y="1072"/>
                </a:lnTo>
                <a:lnTo>
                  <a:pt x="570" y="1072"/>
                </a:lnTo>
                <a:lnTo>
                  <a:pt x="570" y="1055"/>
                </a:lnTo>
                <a:lnTo>
                  <a:pt x="571" y="1031"/>
                </a:lnTo>
                <a:lnTo>
                  <a:pt x="575" y="1002"/>
                </a:lnTo>
                <a:lnTo>
                  <a:pt x="560" y="997"/>
                </a:lnTo>
                <a:lnTo>
                  <a:pt x="560" y="982"/>
                </a:lnTo>
                <a:lnTo>
                  <a:pt x="545" y="982"/>
                </a:lnTo>
                <a:lnTo>
                  <a:pt x="470" y="542"/>
                </a:lnTo>
                <a:lnTo>
                  <a:pt x="455" y="562"/>
                </a:lnTo>
                <a:lnTo>
                  <a:pt x="455" y="562"/>
                </a:lnTo>
                <a:lnTo>
                  <a:pt x="450" y="641"/>
                </a:lnTo>
                <a:lnTo>
                  <a:pt x="450" y="641"/>
                </a:lnTo>
                <a:lnTo>
                  <a:pt x="470" y="832"/>
                </a:lnTo>
                <a:lnTo>
                  <a:pt x="470" y="832"/>
                </a:lnTo>
                <a:lnTo>
                  <a:pt x="469" y="835"/>
                </a:lnTo>
                <a:lnTo>
                  <a:pt x="467" y="836"/>
                </a:lnTo>
                <a:lnTo>
                  <a:pt x="465" y="836"/>
                </a:lnTo>
                <a:lnTo>
                  <a:pt x="461" y="836"/>
                </a:lnTo>
                <a:lnTo>
                  <a:pt x="451" y="835"/>
                </a:lnTo>
                <a:lnTo>
                  <a:pt x="440" y="831"/>
                </a:lnTo>
                <a:lnTo>
                  <a:pt x="440" y="831"/>
                </a:lnTo>
                <a:lnTo>
                  <a:pt x="435" y="910"/>
                </a:lnTo>
                <a:lnTo>
                  <a:pt x="435" y="947"/>
                </a:lnTo>
                <a:lnTo>
                  <a:pt x="435" y="947"/>
                </a:lnTo>
                <a:lnTo>
                  <a:pt x="434" y="960"/>
                </a:lnTo>
                <a:lnTo>
                  <a:pt x="429" y="983"/>
                </a:lnTo>
                <a:lnTo>
                  <a:pt x="415" y="1045"/>
                </a:lnTo>
                <a:lnTo>
                  <a:pt x="395" y="1127"/>
                </a:lnTo>
                <a:lnTo>
                  <a:pt x="330" y="1297"/>
                </a:lnTo>
                <a:lnTo>
                  <a:pt x="330" y="1372"/>
                </a:lnTo>
                <a:lnTo>
                  <a:pt x="330" y="1372"/>
                </a:lnTo>
                <a:lnTo>
                  <a:pt x="330" y="1382"/>
                </a:lnTo>
                <a:lnTo>
                  <a:pt x="331" y="1393"/>
                </a:lnTo>
                <a:lnTo>
                  <a:pt x="335" y="1412"/>
                </a:lnTo>
                <a:lnTo>
                  <a:pt x="339" y="1427"/>
                </a:lnTo>
                <a:lnTo>
                  <a:pt x="340" y="1433"/>
                </a:lnTo>
                <a:lnTo>
                  <a:pt x="340" y="1437"/>
                </a:lnTo>
                <a:lnTo>
                  <a:pt x="340" y="1437"/>
                </a:lnTo>
                <a:lnTo>
                  <a:pt x="339" y="1448"/>
                </a:lnTo>
                <a:lnTo>
                  <a:pt x="340" y="1466"/>
                </a:lnTo>
                <a:lnTo>
                  <a:pt x="340" y="1483"/>
                </a:lnTo>
                <a:lnTo>
                  <a:pt x="340" y="1492"/>
                </a:lnTo>
                <a:lnTo>
                  <a:pt x="340" y="1492"/>
                </a:lnTo>
                <a:lnTo>
                  <a:pt x="341" y="1495"/>
                </a:lnTo>
                <a:lnTo>
                  <a:pt x="345" y="1501"/>
                </a:lnTo>
                <a:lnTo>
                  <a:pt x="359" y="1518"/>
                </a:lnTo>
                <a:lnTo>
                  <a:pt x="380" y="1542"/>
                </a:lnTo>
                <a:lnTo>
                  <a:pt x="365" y="1557"/>
                </a:lnTo>
                <a:lnTo>
                  <a:pt x="365" y="1557"/>
                </a:lnTo>
                <a:lnTo>
                  <a:pt x="385" y="1596"/>
                </a:lnTo>
                <a:lnTo>
                  <a:pt x="400" y="1624"/>
                </a:lnTo>
                <a:lnTo>
                  <a:pt x="410" y="1642"/>
                </a:lnTo>
                <a:lnTo>
                  <a:pt x="410" y="1642"/>
                </a:lnTo>
                <a:lnTo>
                  <a:pt x="416" y="1648"/>
                </a:lnTo>
                <a:lnTo>
                  <a:pt x="429" y="1659"/>
                </a:lnTo>
                <a:lnTo>
                  <a:pt x="465" y="1689"/>
                </a:lnTo>
                <a:lnTo>
                  <a:pt x="483" y="1706"/>
                </a:lnTo>
                <a:lnTo>
                  <a:pt x="500" y="1721"/>
                </a:lnTo>
                <a:lnTo>
                  <a:pt x="511" y="1733"/>
                </a:lnTo>
                <a:lnTo>
                  <a:pt x="513" y="1738"/>
                </a:lnTo>
                <a:lnTo>
                  <a:pt x="515" y="1742"/>
                </a:lnTo>
                <a:lnTo>
                  <a:pt x="515" y="1742"/>
                </a:lnTo>
                <a:lnTo>
                  <a:pt x="512" y="1753"/>
                </a:lnTo>
                <a:lnTo>
                  <a:pt x="508" y="1759"/>
                </a:lnTo>
                <a:lnTo>
                  <a:pt x="505" y="1764"/>
                </a:lnTo>
                <a:lnTo>
                  <a:pt x="500" y="1767"/>
                </a:lnTo>
                <a:lnTo>
                  <a:pt x="500" y="1767"/>
                </a:lnTo>
                <a:lnTo>
                  <a:pt x="485" y="1769"/>
                </a:lnTo>
                <a:lnTo>
                  <a:pt x="459" y="1772"/>
                </a:lnTo>
                <a:lnTo>
                  <a:pt x="430" y="1774"/>
                </a:lnTo>
                <a:lnTo>
                  <a:pt x="419" y="1773"/>
                </a:lnTo>
                <a:lnTo>
                  <a:pt x="410" y="1772"/>
                </a:lnTo>
                <a:lnTo>
                  <a:pt x="410" y="1772"/>
                </a:lnTo>
                <a:lnTo>
                  <a:pt x="375" y="1758"/>
                </a:lnTo>
                <a:lnTo>
                  <a:pt x="355" y="1749"/>
                </a:lnTo>
                <a:lnTo>
                  <a:pt x="335" y="1742"/>
                </a:lnTo>
                <a:lnTo>
                  <a:pt x="335" y="1742"/>
                </a:lnTo>
                <a:lnTo>
                  <a:pt x="324" y="1739"/>
                </a:lnTo>
                <a:lnTo>
                  <a:pt x="313" y="1737"/>
                </a:lnTo>
                <a:lnTo>
                  <a:pt x="286" y="1733"/>
                </a:lnTo>
                <a:lnTo>
                  <a:pt x="258" y="1732"/>
                </a:lnTo>
                <a:lnTo>
                  <a:pt x="230" y="1732"/>
                </a:lnTo>
                <a:lnTo>
                  <a:pt x="230" y="1732"/>
                </a:lnTo>
                <a:lnTo>
                  <a:pt x="215" y="1732"/>
                </a:lnTo>
                <a:lnTo>
                  <a:pt x="200" y="1733"/>
                </a:lnTo>
                <a:lnTo>
                  <a:pt x="172" y="1737"/>
                </a:lnTo>
                <a:lnTo>
                  <a:pt x="158" y="1737"/>
                </a:lnTo>
                <a:lnTo>
                  <a:pt x="148" y="1736"/>
                </a:lnTo>
                <a:lnTo>
                  <a:pt x="143" y="1734"/>
                </a:lnTo>
                <a:lnTo>
                  <a:pt x="139" y="1732"/>
                </a:lnTo>
                <a:lnTo>
                  <a:pt x="137" y="1729"/>
                </a:lnTo>
                <a:lnTo>
                  <a:pt x="136" y="1727"/>
                </a:lnTo>
                <a:lnTo>
                  <a:pt x="136" y="1727"/>
                </a:lnTo>
                <a:lnTo>
                  <a:pt x="133" y="1718"/>
                </a:lnTo>
                <a:lnTo>
                  <a:pt x="132" y="1707"/>
                </a:lnTo>
                <a:lnTo>
                  <a:pt x="131" y="1679"/>
                </a:lnTo>
                <a:lnTo>
                  <a:pt x="131" y="1647"/>
                </a:lnTo>
                <a:lnTo>
                  <a:pt x="91" y="1637"/>
                </a:lnTo>
                <a:lnTo>
                  <a:pt x="91" y="1562"/>
                </a:lnTo>
                <a:lnTo>
                  <a:pt x="61" y="1557"/>
                </a:lnTo>
                <a:lnTo>
                  <a:pt x="61" y="1557"/>
                </a:lnTo>
                <a:lnTo>
                  <a:pt x="62" y="1357"/>
                </a:lnTo>
                <a:lnTo>
                  <a:pt x="63" y="1217"/>
                </a:lnTo>
                <a:lnTo>
                  <a:pt x="66" y="1147"/>
                </a:lnTo>
                <a:lnTo>
                  <a:pt x="66" y="1147"/>
                </a:lnTo>
                <a:lnTo>
                  <a:pt x="65" y="1128"/>
                </a:lnTo>
                <a:lnTo>
                  <a:pt x="63" y="1087"/>
                </a:lnTo>
                <a:lnTo>
                  <a:pt x="56" y="968"/>
                </a:lnTo>
                <a:lnTo>
                  <a:pt x="48" y="850"/>
                </a:lnTo>
                <a:lnTo>
                  <a:pt x="46" y="787"/>
                </a:lnTo>
                <a:lnTo>
                  <a:pt x="46" y="672"/>
                </a:lnTo>
                <a:lnTo>
                  <a:pt x="46" y="672"/>
                </a:lnTo>
                <a:lnTo>
                  <a:pt x="31" y="670"/>
                </a:lnTo>
                <a:lnTo>
                  <a:pt x="20" y="667"/>
                </a:lnTo>
                <a:lnTo>
                  <a:pt x="10" y="662"/>
                </a:lnTo>
                <a:lnTo>
                  <a:pt x="7" y="660"/>
                </a:lnTo>
                <a:lnTo>
                  <a:pt x="6" y="657"/>
                </a:lnTo>
                <a:lnTo>
                  <a:pt x="6" y="657"/>
                </a:lnTo>
                <a:lnTo>
                  <a:pt x="2" y="647"/>
                </a:lnTo>
                <a:lnTo>
                  <a:pt x="1" y="636"/>
                </a:lnTo>
                <a:lnTo>
                  <a:pt x="0" y="625"/>
                </a:lnTo>
                <a:lnTo>
                  <a:pt x="1" y="610"/>
                </a:lnTo>
                <a:lnTo>
                  <a:pt x="3" y="595"/>
                </a:lnTo>
                <a:lnTo>
                  <a:pt x="7" y="576"/>
                </a:lnTo>
                <a:lnTo>
                  <a:pt x="13" y="556"/>
                </a:lnTo>
                <a:lnTo>
                  <a:pt x="21" y="532"/>
                </a:lnTo>
                <a:lnTo>
                  <a:pt x="21" y="532"/>
                </a:lnTo>
                <a:lnTo>
                  <a:pt x="38" y="481"/>
                </a:lnTo>
                <a:lnTo>
                  <a:pt x="61" y="420"/>
                </a:lnTo>
                <a:lnTo>
                  <a:pt x="101" y="320"/>
                </a:lnTo>
                <a:lnTo>
                  <a:pt x="101" y="320"/>
                </a:lnTo>
                <a:lnTo>
                  <a:pt x="111" y="292"/>
                </a:lnTo>
                <a:lnTo>
                  <a:pt x="127" y="257"/>
                </a:lnTo>
                <a:lnTo>
                  <a:pt x="137" y="240"/>
                </a:lnTo>
                <a:lnTo>
                  <a:pt x="147" y="222"/>
                </a:lnTo>
                <a:lnTo>
                  <a:pt x="158" y="206"/>
                </a:lnTo>
                <a:lnTo>
                  <a:pt x="170" y="192"/>
                </a:lnTo>
                <a:lnTo>
                  <a:pt x="170" y="192"/>
                </a:lnTo>
                <a:lnTo>
                  <a:pt x="179" y="184"/>
                </a:lnTo>
                <a:lnTo>
                  <a:pt x="190" y="174"/>
                </a:lnTo>
                <a:lnTo>
                  <a:pt x="222" y="149"/>
                </a:lnTo>
                <a:lnTo>
                  <a:pt x="258" y="122"/>
                </a:lnTo>
                <a:lnTo>
                  <a:pt x="298" y="96"/>
                </a:lnTo>
                <a:lnTo>
                  <a:pt x="335" y="71"/>
                </a:lnTo>
                <a:lnTo>
                  <a:pt x="369" y="51"/>
                </a:lnTo>
                <a:lnTo>
                  <a:pt x="395" y="37"/>
                </a:lnTo>
                <a:lnTo>
                  <a:pt x="404" y="34"/>
                </a:lnTo>
                <a:lnTo>
                  <a:pt x="410" y="32"/>
                </a:lnTo>
                <a:lnTo>
                  <a:pt x="410" y="32"/>
                </a:lnTo>
                <a:lnTo>
                  <a:pt x="421" y="31"/>
                </a:lnTo>
                <a:lnTo>
                  <a:pt x="441" y="29"/>
                </a:lnTo>
                <a:lnTo>
                  <a:pt x="495" y="20"/>
                </a:lnTo>
                <a:lnTo>
                  <a:pt x="557" y="10"/>
                </a:lnTo>
                <a:lnTo>
                  <a:pt x="614" y="2"/>
                </a:lnTo>
                <a:lnTo>
                  <a:pt x="614" y="2"/>
                </a:lnTo>
                <a:lnTo>
                  <a:pt x="637" y="1"/>
                </a:lnTo>
                <a:lnTo>
                  <a:pt x="658" y="0"/>
                </a:lnTo>
                <a:lnTo>
                  <a:pt x="676" y="1"/>
                </a:lnTo>
                <a:lnTo>
                  <a:pt x="690" y="2"/>
                </a:lnTo>
                <a:lnTo>
                  <a:pt x="712" y="6"/>
                </a:lnTo>
                <a:lnTo>
                  <a:pt x="719" y="7"/>
                </a:lnTo>
                <a:lnTo>
                  <a:pt x="784" y="7"/>
                </a:lnTo>
                <a:lnTo>
                  <a:pt x="794" y="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38E6F4A-4E20-44C0-922C-E37D689C6C33}"/>
              </a:ext>
            </a:extLst>
          </p:cNvPr>
          <p:cNvGrpSpPr/>
          <p:nvPr/>
        </p:nvGrpSpPr>
        <p:grpSpPr>
          <a:xfrm>
            <a:off x="7065371" y="3811059"/>
            <a:ext cx="1572585" cy="2495050"/>
            <a:chOff x="7488238" y="388938"/>
            <a:chExt cx="1420813" cy="2254250"/>
          </a:xfrm>
        </p:grpSpPr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6C96576-A6BC-4F83-B3F3-EB7E9478FE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8238" y="388938"/>
              <a:ext cx="1420813" cy="2254250"/>
            </a:xfrm>
            <a:custGeom>
              <a:avLst/>
              <a:gdLst>
                <a:gd name="T0" fmla="*/ 157 w 895"/>
                <a:gd name="T1" fmla="*/ 531 h 1420"/>
                <a:gd name="T2" fmla="*/ 166 w 895"/>
                <a:gd name="T3" fmla="*/ 552 h 1420"/>
                <a:gd name="T4" fmla="*/ 217 w 895"/>
                <a:gd name="T5" fmla="*/ 575 h 1420"/>
                <a:gd name="T6" fmla="*/ 220 w 895"/>
                <a:gd name="T7" fmla="*/ 555 h 1420"/>
                <a:gd name="T8" fmla="*/ 225 w 895"/>
                <a:gd name="T9" fmla="*/ 481 h 1420"/>
                <a:gd name="T10" fmla="*/ 341 w 895"/>
                <a:gd name="T11" fmla="*/ 590 h 1420"/>
                <a:gd name="T12" fmla="*/ 392 w 895"/>
                <a:gd name="T13" fmla="*/ 646 h 1420"/>
                <a:gd name="T14" fmla="*/ 415 w 895"/>
                <a:gd name="T15" fmla="*/ 700 h 1420"/>
                <a:gd name="T16" fmla="*/ 421 w 895"/>
                <a:gd name="T17" fmla="*/ 730 h 1420"/>
                <a:gd name="T18" fmla="*/ 452 w 895"/>
                <a:gd name="T19" fmla="*/ 862 h 1420"/>
                <a:gd name="T20" fmla="*/ 493 w 895"/>
                <a:gd name="T21" fmla="*/ 1090 h 1420"/>
                <a:gd name="T22" fmla="*/ 531 w 895"/>
                <a:gd name="T23" fmla="*/ 1245 h 1420"/>
                <a:gd name="T24" fmla="*/ 541 w 895"/>
                <a:gd name="T25" fmla="*/ 1245 h 1420"/>
                <a:gd name="T26" fmla="*/ 497 w 895"/>
                <a:gd name="T27" fmla="*/ 1300 h 1420"/>
                <a:gd name="T28" fmla="*/ 436 w 895"/>
                <a:gd name="T29" fmla="*/ 1341 h 1420"/>
                <a:gd name="T30" fmla="*/ 421 w 895"/>
                <a:gd name="T31" fmla="*/ 1365 h 1420"/>
                <a:gd name="T32" fmla="*/ 469 w 895"/>
                <a:gd name="T33" fmla="*/ 1385 h 1420"/>
                <a:gd name="T34" fmla="*/ 541 w 895"/>
                <a:gd name="T35" fmla="*/ 1370 h 1420"/>
                <a:gd name="T36" fmla="*/ 538 w 895"/>
                <a:gd name="T37" fmla="*/ 1377 h 1420"/>
                <a:gd name="T38" fmla="*/ 546 w 895"/>
                <a:gd name="T39" fmla="*/ 1410 h 1420"/>
                <a:gd name="T40" fmla="*/ 607 w 895"/>
                <a:gd name="T41" fmla="*/ 1418 h 1420"/>
                <a:gd name="T42" fmla="*/ 653 w 895"/>
                <a:gd name="T43" fmla="*/ 1397 h 1420"/>
                <a:gd name="T44" fmla="*/ 714 w 895"/>
                <a:gd name="T45" fmla="*/ 1346 h 1420"/>
                <a:gd name="T46" fmla="*/ 759 w 895"/>
                <a:gd name="T47" fmla="*/ 1325 h 1420"/>
                <a:gd name="T48" fmla="*/ 780 w 895"/>
                <a:gd name="T49" fmla="*/ 1325 h 1420"/>
                <a:gd name="T50" fmla="*/ 788 w 895"/>
                <a:gd name="T51" fmla="*/ 1287 h 1420"/>
                <a:gd name="T52" fmla="*/ 785 w 895"/>
                <a:gd name="T53" fmla="*/ 1240 h 1420"/>
                <a:gd name="T54" fmla="*/ 785 w 895"/>
                <a:gd name="T55" fmla="*/ 1187 h 1420"/>
                <a:gd name="T56" fmla="*/ 805 w 895"/>
                <a:gd name="T57" fmla="*/ 1025 h 1420"/>
                <a:gd name="T58" fmla="*/ 841 w 895"/>
                <a:gd name="T59" fmla="*/ 683 h 1420"/>
                <a:gd name="T60" fmla="*/ 876 w 895"/>
                <a:gd name="T61" fmla="*/ 445 h 1420"/>
                <a:gd name="T62" fmla="*/ 889 w 895"/>
                <a:gd name="T63" fmla="*/ 317 h 1420"/>
                <a:gd name="T64" fmla="*/ 870 w 895"/>
                <a:gd name="T65" fmla="*/ 225 h 1420"/>
                <a:gd name="T66" fmla="*/ 891 w 895"/>
                <a:gd name="T67" fmla="*/ 216 h 1420"/>
                <a:gd name="T68" fmla="*/ 890 w 895"/>
                <a:gd name="T69" fmla="*/ 200 h 1420"/>
                <a:gd name="T70" fmla="*/ 815 w 895"/>
                <a:gd name="T71" fmla="*/ 120 h 1420"/>
                <a:gd name="T72" fmla="*/ 735 w 895"/>
                <a:gd name="T73" fmla="*/ 70 h 1420"/>
                <a:gd name="T74" fmla="*/ 616 w 895"/>
                <a:gd name="T75" fmla="*/ 30 h 1420"/>
                <a:gd name="T76" fmla="*/ 533 w 895"/>
                <a:gd name="T77" fmla="*/ 2 h 1420"/>
                <a:gd name="T78" fmla="*/ 384 w 895"/>
                <a:gd name="T79" fmla="*/ 7 h 1420"/>
                <a:gd name="T80" fmla="*/ 268 w 895"/>
                <a:gd name="T81" fmla="*/ 26 h 1420"/>
                <a:gd name="T82" fmla="*/ 212 w 895"/>
                <a:gd name="T83" fmla="*/ 60 h 1420"/>
                <a:gd name="T84" fmla="*/ 163 w 895"/>
                <a:gd name="T85" fmla="*/ 102 h 1420"/>
                <a:gd name="T86" fmla="*/ 111 w 895"/>
                <a:gd name="T87" fmla="*/ 132 h 1420"/>
                <a:gd name="T88" fmla="*/ 37 w 895"/>
                <a:gd name="T89" fmla="*/ 180 h 1420"/>
                <a:gd name="T90" fmla="*/ 11 w 895"/>
                <a:gd name="T91" fmla="*/ 230 h 1420"/>
                <a:gd name="T92" fmla="*/ 2 w 895"/>
                <a:gd name="T93" fmla="*/ 320 h 1420"/>
                <a:gd name="T94" fmla="*/ 37 w 895"/>
                <a:gd name="T95" fmla="*/ 375 h 1420"/>
                <a:gd name="T96" fmla="*/ 63 w 895"/>
                <a:gd name="T97" fmla="*/ 405 h 1420"/>
                <a:gd name="T98" fmla="*/ 83 w 895"/>
                <a:gd name="T99" fmla="*/ 457 h 1420"/>
                <a:gd name="T100" fmla="*/ 122 w 895"/>
                <a:gd name="T101" fmla="*/ 500 h 1420"/>
                <a:gd name="T102" fmla="*/ 351 w 895"/>
                <a:gd name="T103" fmla="*/ 415 h 1420"/>
                <a:gd name="T104" fmla="*/ 431 w 895"/>
                <a:gd name="T105" fmla="*/ 426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5" h="1420">
                  <a:moveTo>
                    <a:pt x="142" y="550"/>
                  </a:moveTo>
                  <a:lnTo>
                    <a:pt x="142" y="550"/>
                  </a:lnTo>
                  <a:lnTo>
                    <a:pt x="148" y="542"/>
                  </a:lnTo>
                  <a:lnTo>
                    <a:pt x="153" y="536"/>
                  </a:lnTo>
                  <a:lnTo>
                    <a:pt x="157" y="531"/>
                  </a:lnTo>
                  <a:lnTo>
                    <a:pt x="157" y="531"/>
                  </a:lnTo>
                  <a:lnTo>
                    <a:pt x="157" y="530"/>
                  </a:lnTo>
                  <a:lnTo>
                    <a:pt x="157" y="530"/>
                  </a:lnTo>
                  <a:lnTo>
                    <a:pt x="157" y="531"/>
                  </a:lnTo>
                  <a:lnTo>
                    <a:pt x="157" y="531"/>
                  </a:lnTo>
                  <a:lnTo>
                    <a:pt x="159" y="540"/>
                  </a:lnTo>
                  <a:lnTo>
                    <a:pt x="166" y="552"/>
                  </a:lnTo>
                  <a:lnTo>
                    <a:pt x="172" y="564"/>
                  </a:lnTo>
                  <a:lnTo>
                    <a:pt x="174" y="567"/>
                  </a:lnTo>
                  <a:lnTo>
                    <a:pt x="177" y="570"/>
                  </a:lnTo>
                  <a:lnTo>
                    <a:pt x="202" y="585"/>
                  </a:lnTo>
                  <a:lnTo>
                    <a:pt x="202" y="560"/>
                  </a:lnTo>
                  <a:lnTo>
                    <a:pt x="217" y="575"/>
                  </a:lnTo>
                  <a:lnTo>
                    <a:pt x="217" y="575"/>
                  </a:lnTo>
                  <a:lnTo>
                    <a:pt x="217" y="574"/>
                  </a:lnTo>
                  <a:lnTo>
                    <a:pt x="217" y="565"/>
                  </a:lnTo>
                  <a:lnTo>
                    <a:pt x="217" y="565"/>
                  </a:lnTo>
                  <a:lnTo>
                    <a:pt x="218" y="560"/>
                  </a:lnTo>
                  <a:lnTo>
                    <a:pt x="220" y="555"/>
                  </a:lnTo>
                  <a:lnTo>
                    <a:pt x="222" y="549"/>
                  </a:lnTo>
                  <a:lnTo>
                    <a:pt x="222" y="535"/>
                  </a:lnTo>
                  <a:lnTo>
                    <a:pt x="222" y="535"/>
                  </a:lnTo>
                  <a:lnTo>
                    <a:pt x="222" y="524"/>
                  </a:lnTo>
                  <a:lnTo>
                    <a:pt x="222" y="511"/>
                  </a:lnTo>
                  <a:lnTo>
                    <a:pt x="225" y="481"/>
                  </a:lnTo>
                  <a:lnTo>
                    <a:pt x="232" y="445"/>
                  </a:lnTo>
                  <a:lnTo>
                    <a:pt x="232" y="445"/>
                  </a:lnTo>
                  <a:lnTo>
                    <a:pt x="284" y="515"/>
                  </a:lnTo>
                  <a:lnTo>
                    <a:pt x="321" y="565"/>
                  </a:lnTo>
                  <a:lnTo>
                    <a:pt x="341" y="590"/>
                  </a:lnTo>
                  <a:lnTo>
                    <a:pt x="341" y="590"/>
                  </a:lnTo>
                  <a:lnTo>
                    <a:pt x="370" y="616"/>
                  </a:lnTo>
                  <a:lnTo>
                    <a:pt x="385" y="631"/>
                  </a:lnTo>
                  <a:lnTo>
                    <a:pt x="390" y="637"/>
                  </a:lnTo>
                  <a:lnTo>
                    <a:pt x="391" y="640"/>
                  </a:lnTo>
                  <a:lnTo>
                    <a:pt x="391" y="640"/>
                  </a:lnTo>
                  <a:lnTo>
                    <a:pt x="392" y="646"/>
                  </a:lnTo>
                  <a:lnTo>
                    <a:pt x="396" y="656"/>
                  </a:lnTo>
                  <a:lnTo>
                    <a:pt x="401" y="670"/>
                  </a:lnTo>
                  <a:lnTo>
                    <a:pt x="411" y="680"/>
                  </a:lnTo>
                  <a:lnTo>
                    <a:pt x="411" y="680"/>
                  </a:lnTo>
                  <a:lnTo>
                    <a:pt x="412" y="692"/>
                  </a:lnTo>
                  <a:lnTo>
                    <a:pt x="415" y="700"/>
                  </a:lnTo>
                  <a:lnTo>
                    <a:pt x="416" y="705"/>
                  </a:lnTo>
                  <a:lnTo>
                    <a:pt x="416" y="705"/>
                  </a:lnTo>
                  <a:lnTo>
                    <a:pt x="417" y="707"/>
                  </a:lnTo>
                  <a:lnTo>
                    <a:pt x="419" y="713"/>
                  </a:lnTo>
                  <a:lnTo>
                    <a:pt x="421" y="730"/>
                  </a:lnTo>
                  <a:lnTo>
                    <a:pt x="421" y="730"/>
                  </a:lnTo>
                  <a:lnTo>
                    <a:pt x="424" y="743"/>
                  </a:lnTo>
                  <a:lnTo>
                    <a:pt x="429" y="763"/>
                  </a:lnTo>
                  <a:lnTo>
                    <a:pt x="441" y="810"/>
                  </a:lnTo>
                  <a:lnTo>
                    <a:pt x="441" y="810"/>
                  </a:lnTo>
                  <a:lnTo>
                    <a:pt x="446" y="828"/>
                  </a:lnTo>
                  <a:lnTo>
                    <a:pt x="452" y="862"/>
                  </a:lnTo>
                  <a:lnTo>
                    <a:pt x="467" y="951"/>
                  </a:lnTo>
                  <a:lnTo>
                    <a:pt x="482" y="1037"/>
                  </a:lnTo>
                  <a:lnTo>
                    <a:pt x="487" y="1066"/>
                  </a:lnTo>
                  <a:lnTo>
                    <a:pt x="491" y="1080"/>
                  </a:lnTo>
                  <a:lnTo>
                    <a:pt x="491" y="1080"/>
                  </a:lnTo>
                  <a:lnTo>
                    <a:pt x="493" y="1090"/>
                  </a:lnTo>
                  <a:lnTo>
                    <a:pt x="498" y="1110"/>
                  </a:lnTo>
                  <a:lnTo>
                    <a:pt x="511" y="1166"/>
                  </a:lnTo>
                  <a:lnTo>
                    <a:pt x="522" y="1220"/>
                  </a:lnTo>
                  <a:lnTo>
                    <a:pt x="527" y="1238"/>
                  </a:lnTo>
                  <a:lnTo>
                    <a:pt x="530" y="1243"/>
                  </a:lnTo>
                  <a:lnTo>
                    <a:pt x="531" y="1245"/>
                  </a:lnTo>
                  <a:lnTo>
                    <a:pt x="531" y="1245"/>
                  </a:lnTo>
                  <a:lnTo>
                    <a:pt x="536" y="1243"/>
                  </a:lnTo>
                  <a:lnTo>
                    <a:pt x="540" y="1241"/>
                  </a:lnTo>
                  <a:lnTo>
                    <a:pt x="542" y="1241"/>
                  </a:lnTo>
                  <a:lnTo>
                    <a:pt x="541" y="1245"/>
                  </a:lnTo>
                  <a:lnTo>
                    <a:pt x="541" y="1245"/>
                  </a:lnTo>
                  <a:lnTo>
                    <a:pt x="535" y="1255"/>
                  </a:lnTo>
                  <a:lnTo>
                    <a:pt x="523" y="1268"/>
                  </a:lnTo>
                  <a:lnTo>
                    <a:pt x="511" y="1283"/>
                  </a:lnTo>
                  <a:lnTo>
                    <a:pt x="501" y="1295"/>
                  </a:lnTo>
                  <a:lnTo>
                    <a:pt x="501" y="1295"/>
                  </a:lnTo>
                  <a:lnTo>
                    <a:pt x="497" y="1300"/>
                  </a:lnTo>
                  <a:lnTo>
                    <a:pt x="492" y="1303"/>
                  </a:lnTo>
                  <a:lnTo>
                    <a:pt x="481" y="1312"/>
                  </a:lnTo>
                  <a:lnTo>
                    <a:pt x="461" y="1325"/>
                  </a:lnTo>
                  <a:lnTo>
                    <a:pt x="461" y="1325"/>
                  </a:lnTo>
                  <a:lnTo>
                    <a:pt x="451" y="1331"/>
                  </a:lnTo>
                  <a:lnTo>
                    <a:pt x="436" y="1341"/>
                  </a:lnTo>
                  <a:lnTo>
                    <a:pt x="430" y="1346"/>
                  </a:lnTo>
                  <a:lnTo>
                    <a:pt x="424" y="1352"/>
                  </a:lnTo>
                  <a:lnTo>
                    <a:pt x="421" y="1358"/>
                  </a:lnTo>
                  <a:lnTo>
                    <a:pt x="421" y="1362"/>
                  </a:lnTo>
                  <a:lnTo>
                    <a:pt x="421" y="1365"/>
                  </a:lnTo>
                  <a:lnTo>
                    <a:pt x="421" y="1365"/>
                  </a:lnTo>
                  <a:lnTo>
                    <a:pt x="422" y="1367"/>
                  </a:lnTo>
                  <a:lnTo>
                    <a:pt x="425" y="1371"/>
                  </a:lnTo>
                  <a:lnTo>
                    <a:pt x="434" y="1375"/>
                  </a:lnTo>
                  <a:lnTo>
                    <a:pt x="444" y="1380"/>
                  </a:lnTo>
                  <a:lnTo>
                    <a:pt x="456" y="1382"/>
                  </a:lnTo>
                  <a:lnTo>
                    <a:pt x="469" y="1385"/>
                  </a:lnTo>
                  <a:lnTo>
                    <a:pt x="480" y="1386"/>
                  </a:lnTo>
                  <a:lnTo>
                    <a:pt x="490" y="1386"/>
                  </a:lnTo>
                  <a:lnTo>
                    <a:pt x="496" y="1385"/>
                  </a:lnTo>
                  <a:lnTo>
                    <a:pt x="496" y="1385"/>
                  </a:lnTo>
                  <a:lnTo>
                    <a:pt x="521" y="1377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38" y="1377"/>
                  </a:lnTo>
                  <a:lnTo>
                    <a:pt x="537" y="1390"/>
                  </a:lnTo>
                  <a:lnTo>
                    <a:pt x="537" y="1396"/>
                  </a:lnTo>
                  <a:lnTo>
                    <a:pt x="538" y="1402"/>
                  </a:lnTo>
                  <a:lnTo>
                    <a:pt x="542" y="1406"/>
                  </a:lnTo>
                  <a:lnTo>
                    <a:pt x="546" y="1410"/>
                  </a:lnTo>
                  <a:lnTo>
                    <a:pt x="546" y="1410"/>
                  </a:lnTo>
                  <a:lnTo>
                    <a:pt x="556" y="1413"/>
                  </a:lnTo>
                  <a:lnTo>
                    <a:pt x="565" y="1417"/>
                  </a:lnTo>
                  <a:lnTo>
                    <a:pt x="576" y="1420"/>
                  </a:lnTo>
                  <a:lnTo>
                    <a:pt x="591" y="1420"/>
                  </a:lnTo>
                  <a:lnTo>
                    <a:pt x="591" y="1420"/>
                  </a:lnTo>
                  <a:lnTo>
                    <a:pt x="607" y="1418"/>
                  </a:lnTo>
                  <a:lnTo>
                    <a:pt x="622" y="1415"/>
                  </a:lnTo>
                  <a:lnTo>
                    <a:pt x="632" y="1410"/>
                  </a:lnTo>
                  <a:lnTo>
                    <a:pt x="641" y="1405"/>
                  </a:lnTo>
                  <a:lnTo>
                    <a:pt x="641" y="1405"/>
                  </a:lnTo>
                  <a:lnTo>
                    <a:pt x="647" y="1401"/>
                  </a:lnTo>
                  <a:lnTo>
                    <a:pt x="653" y="1397"/>
                  </a:lnTo>
                  <a:lnTo>
                    <a:pt x="663" y="1391"/>
                  </a:lnTo>
                  <a:lnTo>
                    <a:pt x="681" y="1380"/>
                  </a:lnTo>
                  <a:lnTo>
                    <a:pt x="681" y="1380"/>
                  </a:lnTo>
                  <a:lnTo>
                    <a:pt x="692" y="1371"/>
                  </a:lnTo>
                  <a:lnTo>
                    <a:pt x="703" y="1358"/>
                  </a:lnTo>
                  <a:lnTo>
                    <a:pt x="714" y="1346"/>
                  </a:lnTo>
                  <a:lnTo>
                    <a:pt x="724" y="1332"/>
                  </a:lnTo>
                  <a:lnTo>
                    <a:pt x="739" y="1310"/>
                  </a:lnTo>
                  <a:lnTo>
                    <a:pt x="745" y="1300"/>
                  </a:lnTo>
                  <a:lnTo>
                    <a:pt x="745" y="1300"/>
                  </a:lnTo>
                  <a:lnTo>
                    <a:pt x="753" y="1315"/>
                  </a:lnTo>
                  <a:lnTo>
                    <a:pt x="759" y="1325"/>
                  </a:lnTo>
                  <a:lnTo>
                    <a:pt x="763" y="1328"/>
                  </a:lnTo>
                  <a:lnTo>
                    <a:pt x="765" y="1330"/>
                  </a:lnTo>
                  <a:lnTo>
                    <a:pt x="765" y="1330"/>
                  </a:lnTo>
                  <a:lnTo>
                    <a:pt x="770" y="1330"/>
                  </a:lnTo>
                  <a:lnTo>
                    <a:pt x="775" y="1327"/>
                  </a:lnTo>
                  <a:lnTo>
                    <a:pt x="780" y="1325"/>
                  </a:lnTo>
                  <a:lnTo>
                    <a:pt x="780" y="1325"/>
                  </a:lnTo>
                  <a:lnTo>
                    <a:pt x="785" y="1318"/>
                  </a:lnTo>
                  <a:lnTo>
                    <a:pt x="789" y="1315"/>
                  </a:lnTo>
                  <a:lnTo>
                    <a:pt x="790" y="1310"/>
                  </a:lnTo>
                  <a:lnTo>
                    <a:pt x="790" y="1310"/>
                  </a:lnTo>
                  <a:lnTo>
                    <a:pt x="788" y="1287"/>
                  </a:lnTo>
                  <a:lnTo>
                    <a:pt x="785" y="1265"/>
                  </a:lnTo>
                  <a:lnTo>
                    <a:pt x="785" y="1265"/>
                  </a:lnTo>
                  <a:lnTo>
                    <a:pt x="787" y="1252"/>
                  </a:lnTo>
                  <a:lnTo>
                    <a:pt x="787" y="1245"/>
                  </a:lnTo>
                  <a:lnTo>
                    <a:pt x="785" y="1240"/>
                  </a:lnTo>
                  <a:lnTo>
                    <a:pt x="785" y="1240"/>
                  </a:lnTo>
                  <a:lnTo>
                    <a:pt x="783" y="1233"/>
                  </a:lnTo>
                  <a:lnTo>
                    <a:pt x="779" y="1223"/>
                  </a:lnTo>
                  <a:lnTo>
                    <a:pt x="775" y="1210"/>
                  </a:lnTo>
                  <a:lnTo>
                    <a:pt x="785" y="1200"/>
                  </a:lnTo>
                  <a:lnTo>
                    <a:pt x="785" y="1200"/>
                  </a:lnTo>
                  <a:lnTo>
                    <a:pt x="785" y="1187"/>
                  </a:lnTo>
                  <a:lnTo>
                    <a:pt x="787" y="1150"/>
                  </a:lnTo>
                  <a:lnTo>
                    <a:pt x="789" y="1125"/>
                  </a:lnTo>
                  <a:lnTo>
                    <a:pt x="791" y="1095"/>
                  </a:lnTo>
                  <a:lnTo>
                    <a:pt x="798" y="1061"/>
                  </a:lnTo>
                  <a:lnTo>
                    <a:pt x="805" y="1025"/>
                  </a:lnTo>
                  <a:lnTo>
                    <a:pt x="805" y="1025"/>
                  </a:lnTo>
                  <a:lnTo>
                    <a:pt x="809" y="1003"/>
                  </a:lnTo>
                  <a:lnTo>
                    <a:pt x="814" y="980"/>
                  </a:lnTo>
                  <a:lnTo>
                    <a:pt x="821" y="926"/>
                  </a:lnTo>
                  <a:lnTo>
                    <a:pt x="828" y="865"/>
                  </a:lnTo>
                  <a:lnTo>
                    <a:pt x="833" y="801"/>
                  </a:lnTo>
                  <a:lnTo>
                    <a:pt x="841" y="683"/>
                  </a:lnTo>
                  <a:lnTo>
                    <a:pt x="845" y="605"/>
                  </a:lnTo>
                  <a:lnTo>
                    <a:pt x="845" y="605"/>
                  </a:lnTo>
                  <a:lnTo>
                    <a:pt x="848" y="579"/>
                  </a:lnTo>
                  <a:lnTo>
                    <a:pt x="853" y="547"/>
                  </a:lnTo>
                  <a:lnTo>
                    <a:pt x="869" y="480"/>
                  </a:lnTo>
                  <a:lnTo>
                    <a:pt x="876" y="445"/>
                  </a:lnTo>
                  <a:lnTo>
                    <a:pt x="884" y="410"/>
                  </a:lnTo>
                  <a:lnTo>
                    <a:pt x="889" y="376"/>
                  </a:lnTo>
                  <a:lnTo>
                    <a:pt x="890" y="360"/>
                  </a:lnTo>
                  <a:lnTo>
                    <a:pt x="890" y="345"/>
                  </a:lnTo>
                  <a:lnTo>
                    <a:pt x="890" y="345"/>
                  </a:lnTo>
                  <a:lnTo>
                    <a:pt x="889" y="317"/>
                  </a:lnTo>
                  <a:lnTo>
                    <a:pt x="888" y="294"/>
                  </a:lnTo>
                  <a:lnTo>
                    <a:pt x="884" y="274"/>
                  </a:lnTo>
                  <a:lnTo>
                    <a:pt x="881" y="256"/>
                  </a:lnTo>
                  <a:lnTo>
                    <a:pt x="878" y="244"/>
                  </a:lnTo>
                  <a:lnTo>
                    <a:pt x="874" y="234"/>
                  </a:lnTo>
                  <a:lnTo>
                    <a:pt x="870" y="225"/>
                  </a:lnTo>
                  <a:lnTo>
                    <a:pt x="870" y="225"/>
                  </a:lnTo>
                  <a:lnTo>
                    <a:pt x="870" y="224"/>
                  </a:lnTo>
                  <a:lnTo>
                    <a:pt x="871" y="224"/>
                  </a:lnTo>
                  <a:lnTo>
                    <a:pt x="875" y="222"/>
                  </a:lnTo>
                  <a:lnTo>
                    <a:pt x="886" y="219"/>
                  </a:lnTo>
                  <a:lnTo>
                    <a:pt x="891" y="216"/>
                  </a:lnTo>
                  <a:lnTo>
                    <a:pt x="894" y="212"/>
                  </a:lnTo>
                  <a:lnTo>
                    <a:pt x="895" y="210"/>
                  </a:lnTo>
                  <a:lnTo>
                    <a:pt x="894" y="207"/>
                  </a:lnTo>
                  <a:lnTo>
                    <a:pt x="892" y="204"/>
                  </a:lnTo>
                  <a:lnTo>
                    <a:pt x="890" y="200"/>
                  </a:lnTo>
                  <a:lnTo>
                    <a:pt x="890" y="200"/>
                  </a:lnTo>
                  <a:lnTo>
                    <a:pt x="875" y="180"/>
                  </a:lnTo>
                  <a:lnTo>
                    <a:pt x="858" y="156"/>
                  </a:lnTo>
                  <a:lnTo>
                    <a:pt x="848" y="145"/>
                  </a:lnTo>
                  <a:lnTo>
                    <a:pt x="838" y="135"/>
                  </a:lnTo>
                  <a:lnTo>
                    <a:pt x="826" y="126"/>
                  </a:lnTo>
                  <a:lnTo>
                    <a:pt x="815" y="120"/>
                  </a:lnTo>
                  <a:lnTo>
                    <a:pt x="815" y="120"/>
                  </a:lnTo>
                  <a:lnTo>
                    <a:pt x="804" y="115"/>
                  </a:lnTo>
                  <a:lnTo>
                    <a:pt x="793" y="109"/>
                  </a:lnTo>
                  <a:lnTo>
                    <a:pt x="772" y="94"/>
                  </a:lnTo>
                  <a:lnTo>
                    <a:pt x="752" y="80"/>
                  </a:lnTo>
                  <a:lnTo>
                    <a:pt x="735" y="70"/>
                  </a:lnTo>
                  <a:lnTo>
                    <a:pt x="735" y="70"/>
                  </a:lnTo>
                  <a:lnTo>
                    <a:pt x="713" y="61"/>
                  </a:lnTo>
                  <a:lnTo>
                    <a:pt x="681" y="50"/>
                  </a:lnTo>
                  <a:lnTo>
                    <a:pt x="646" y="39"/>
                  </a:lnTo>
                  <a:lnTo>
                    <a:pt x="616" y="30"/>
                  </a:lnTo>
                  <a:lnTo>
                    <a:pt x="616" y="30"/>
                  </a:lnTo>
                  <a:lnTo>
                    <a:pt x="604" y="26"/>
                  </a:lnTo>
                  <a:lnTo>
                    <a:pt x="594" y="22"/>
                  </a:lnTo>
                  <a:lnTo>
                    <a:pt x="576" y="12"/>
                  </a:lnTo>
                  <a:lnTo>
                    <a:pt x="565" y="9"/>
                  </a:lnTo>
                  <a:lnTo>
                    <a:pt x="551" y="5"/>
                  </a:lnTo>
                  <a:lnTo>
                    <a:pt x="533" y="2"/>
                  </a:lnTo>
                  <a:lnTo>
                    <a:pt x="511" y="0"/>
                  </a:lnTo>
                  <a:lnTo>
                    <a:pt x="511" y="0"/>
                  </a:lnTo>
                  <a:lnTo>
                    <a:pt x="483" y="0"/>
                  </a:lnTo>
                  <a:lnTo>
                    <a:pt x="451" y="1"/>
                  </a:lnTo>
                  <a:lnTo>
                    <a:pt x="417" y="4"/>
                  </a:lnTo>
                  <a:lnTo>
                    <a:pt x="384" y="7"/>
                  </a:lnTo>
                  <a:lnTo>
                    <a:pt x="324" y="16"/>
                  </a:lnTo>
                  <a:lnTo>
                    <a:pt x="291" y="20"/>
                  </a:lnTo>
                  <a:lnTo>
                    <a:pt x="291" y="20"/>
                  </a:lnTo>
                  <a:lnTo>
                    <a:pt x="285" y="21"/>
                  </a:lnTo>
                  <a:lnTo>
                    <a:pt x="279" y="22"/>
                  </a:lnTo>
                  <a:lnTo>
                    <a:pt x="268" y="26"/>
                  </a:lnTo>
                  <a:lnTo>
                    <a:pt x="259" y="31"/>
                  </a:lnTo>
                  <a:lnTo>
                    <a:pt x="252" y="35"/>
                  </a:lnTo>
                  <a:lnTo>
                    <a:pt x="252" y="35"/>
                  </a:lnTo>
                  <a:lnTo>
                    <a:pt x="242" y="40"/>
                  </a:lnTo>
                  <a:lnTo>
                    <a:pt x="228" y="49"/>
                  </a:lnTo>
                  <a:lnTo>
                    <a:pt x="212" y="60"/>
                  </a:lnTo>
                  <a:lnTo>
                    <a:pt x="212" y="60"/>
                  </a:lnTo>
                  <a:lnTo>
                    <a:pt x="172" y="90"/>
                  </a:lnTo>
                  <a:lnTo>
                    <a:pt x="172" y="90"/>
                  </a:lnTo>
                  <a:lnTo>
                    <a:pt x="168" y="92"/>
                  </a:lnTo>
                  <a:lnTo>
                    <a:pt x="166" y="97"/>
                  </a:lnTo>
                  <a:lnTo>
                    <a:pt x="163" y="102"/>
                  </a:lnTo>
                  <a:lnTo>
                    <a:pt x="162" y="105"/>
                  </a:lnTo>
                  <a:lnTo>
                    <a:pt x="162" y="105"/>
                  </a:lnTo>
                  <a:lnTo>
                    <a:pt x="159" y="107"/>
                  </a:lnTo>
                  <a:lnTo>
                    <a:pt x="153" y="111"/>
                  </a:lnTo>
                  <a:lnTo>
                    <a:pt x="134" y="121"/>
                  </a:lnTo>
                  <a:lnTo>
                    <a:pt x="111" y="132"/>
                  </a:lnTo>
                  <a:lnTo>
                    <a:pt x="92" y="140"/>
                  </a:lnTo>
                  <a:lnTo>
                    <a:pt x="92" y="140"/>
                  </a:lnTo>
                  <a:lnTo>
                    <a:pt x="79" y="145"/>
                  </a:lnTo>
                  <a:lnTo>
                    <a:pt x="68" y="152"/>
                  </a:lnTo>
                  <a:lnTo>
                    <a:pt x="56" y="164"/>
                  </a:lnTo>
                  <a:lnTo>
                    <a:pt x="37" y="180"/>
                  </a:lnTo>
                  <a:lnTo>
                    <a:pt x="37" y="180"/>
                  </a:lnTo>
                  <a:lnTo>
                    <a:pt x="32" y="186"/>
                  </a:lnTo>
                  <a:lnTo>
                    <a:pt x="27" y="192"/>
                  </a:lnTo>
                  <a:lnTo>
                    <a:pt x="22" y="201"/>
                  </a:lnTo>
                  <a:lnTo>
                    <a:pt x="18" y="210"/>
                  </a:lnTo>
                  <a:lnTo>
                    <a:pt x="11" y="230"/>
                  </a:lnTo>
                  <a:lnTo>
                    <a:pt x="5" y="252"/>
                  </a:lnTo>
                  <a:lnTo>
                    <a:pt x="1" y="274"/>
                  </a:lnTo>
                  <a:lnTo>
                    <a:pt x="0" y="294"/>
                  </a:lnTo>
                  <a:lnTo>
                    <a:pt x="0" y="309"/>
                  </a:lnTo>
                  <a:lnTo>
                    <a:pt x="1" y="315"/>
                  </a:lnTo>
                  <a:lnTo>
                    <a:pt x="2" y="320"/>
                  </a:lnTo>
                  <a:lnTo>
                    <a:pt x="2" y="320"/>
                  </a:lnTo>
                  <a:lnTo>
                    <a:pt x="11" y="336"/>
                  </a:lnTo>
                  <a:lnTo>
                    <a:pt x="21" y="352"/>
                  </a:lnTo>
                  <a:lnTo>
                    <a:pt x="31" y="367"/>
                  </a:lnTo>
                  <a:lnTo>
                    <a:pt x="37" y="375"/>
                  </a:lnTo>
                  <a:lnTo>
                    <a:pt x="37" y="375"/>
                  </a:lnTo>
                  <a:lnTo>
                    <a:pt x="43" y="380"/>
                  </a:lnTo>
                  <a:lnTo>
                    <a:pt x="52" y="384"/>
                  </a:lnTo>
                  <a:lnTo>
                    <a:pt x="62" y="390"/>
                  </a:lnTo>
                  <a:lnTo>
                    <a:pt x="62" y="390"/>
                  </a:lnTo>
                  <a:lnTo>
                    <a:pt x="62" y="394"/>
                  </a:lnTo>
                  <a:lnTo>
                    <a:pt x="63" y="405"/>
                  </a:lnTo>
                  <a:lnTo>
                    <a:pt x="66" y="420"/>
                  </a:lnTo>
                  <a:lnTo>
                    <a:pt x="68" y="430"/>
                  </a:lnTo>
                  <a:lnTo>
                    <a:pt x="72" y="440"/>
                  </a:lnTo>
                  <a:lnTo>
                    <a:pt x="72" y="440"/>
                  </a:lnTo>
                  <a:lnTo>
                    <a:pt x="77" y="450"/>
                  </a:lnTo>
                  <a:lnTo>
                    <a:pt x="83" y="457"/>
                  </a:lnTo>
                  <a:lnTo>
                    <a:pt x="89" y="465"/>
                  </a:lnTo>
                  <a:lnTo>
                    <a:pt x="96" y="471"/>
                  </a:lnTo>
                  <a:lnTo>
                    <a:pt x="109" y="485"/>
                  </a:lnTo>
                  <a:lnTo>
                    <a:pt x="116" y="491"/>
                  </a:lnTo>
                  <a:lnTo>
                    <a:pt x="122" y="500"/>
                  </a:lnTo>
                  <a:lnTo>
                    <a:pt x="122" y="500"/>
                  </a:lnTo>
                  <a:lnTo>
                    <a:pt x="131" y="517"/>
                  </a:lnTo>
                  <a:lnTo>
                    <a:pt x="137" y="534"/>
                  </a:lnTo>
                  <a:lnTo>
                    <a:pt x="142" y="550"/>
                  </a:lnTo>
                  <a:lnTo>
                    <a:pt x="142" y="550"/>
                  </a:lnTo>
                  <a:close/>
                  <a:moveTo>
                    <a:pt x="351" y="415"/>
                  </a:moveTo>
                  <a:lnTo>
                    <a:pt x="351" y="415"/>
                  </a:lnTo>
                  <a:lnTo>
                    <a:pt x="382" y="419"/>
                  </a:lnTo>
                  <a:lnTo>
                    <a:pt x="406" y="421"/>
                  </a:lnTo>
                  <a:lnTo>
                    <a:pt x="421" y="425"/>
                  </a:lnTo>
                  <a:lnTo>
                    <a:pt x="421" y="425"/>
                  </a:lnTo>
                  <a:lnTo>
                    <a:pt x="425" y="426"/>
                  </a:lnTo>
                  <a:lnTo>
                    <a:pt x="431" y="426"/>
                  </a:lnTo>
                  <a:lnTo>
                    <a:pt x="445" y="426"/>
                  </a:lnTo>
                  <a:lnTo>
                    <a:pt x="461" y="425"/>
                  </a:lnTo>
                  <a:lnTo>
                    <a:pt x="456" y="550"/>
                  </a:lnTo>
                  <a:lnTo>
                    <a:pt x="351" y="4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0F2F10A5-06C0-44BD-AE80-A46A07222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6763" y="1492250"/>
              <a:ext cx="244475" cy="285750"/>
            </a:xfrm>
            <a:custGeom>
              <a:avLst/>
              <a:gdLst>
                <a:gd name="T0" fmla="*/ 40 w 154"/>
                <a:gd name="T1" fmla="*/ 0 h 180"/>
                <a:gd name="T2" fmla="*/ 18 w 154"/>
                <a:gd name="T3" fmla="*/ 27 h 180"/>
                <a:gd name="T4" fmla="*/ 5 w 154"/>
                <a:gd name="T5" fmla="*/ 48 h 180"/>
                <a:gd name="T6" fmla="*/ 0 w 154"/>
                <a:gd name="T7" fmla="*/ 62 h 180"/>
                <a:gd name="T8" fmla="*/ 0 w 154"/>
                <a:gd name="T9" fmla="*/ 65 h 180"/>
                <a:gd name="T10" fmla="*/ 10 w 154"/>
                <a:gd name="T11" fmla="*/ 96 h 180"/>
                <a:gd name="T12" fmla="*/ 16 w 154"/>
                <a:gd name="T13" fmla="*/ 110 h 180"/>
                <a:gd name="T14" fmla="*/ 18 w 154"/>
                <a:gd name="T15" fmla="*/ 111 h 180"/>
                <a:gd name="T16" fmla="*/ 20 w 154"/>
                <a:gd name="T17" fmla="*/ 110 h 180"/>
                <a:gd name="T18" fmla="*/ 26 w 154"/>
                <a:gd name="T19" fmla="*/ 83 h 180"/>
                <a:gd name="T20" fmla="*/ 30 w 154"/>
                <a:gd name="T21" fmla="*/ 65 h 180"/>
                <a:gd name="T22" fmla="*/ 31 w 154"/>
                <a:gd name="T23" fmla="*/ 107 h 180"/>
                <a:gd name="T24" fmla="*/ 35 w 154"/>
                <a:gd name="T25" fmla="*/ 120 h 180"/>
                <a:gd name="T26" fmla="*/ 40 w 154"/>
                <a:gd name="T27" fmla="*/ 127 h 180"/>
                <a:gd name="T28" fmla="*/ 45 w 154"/>
                <a:gd name="T29" fmla="*/ 137 h 180"/>
                <a:gd name="T30" fmla="*/ 48 w 154"/>
                <a:gd name="T31" fmla="*/ 137 h 180"/>
                <a:gd name="T32" fmla="*/ 50 w 154"/>
                <a:gd name="T33" fmla="*/ 135 h 180"/>
                <a:gd name="T34" fmla="*/ 58 w 154"/>
                <a:gd name="T35" fmla="*/ 121 h 180"/>
                <a:gd name="T36" fmla="*/ 60 w 154"/>
                <a:gd name="T37" fmla="*/ 122 h 180"/>
                <a:gd name="T38" fmla="*/ 60 w 154"/>
                <a:gd name="T39" fmla="*/ 125 h 180"/>
                <a:gd name="T40" fmla="*/ 61 w 154"/>
                <a:gd name="T41" fmla="*/ 151 h 180"/>
                <a:gd name="T42" fmla="*/ 65 w 154"/>
                <a:gd name="T43" fmla="*/ 163 h 180"/>
                <a:gd name="T44" fmla="*/ 70 w 154"/>
                <a:gd name="T45" fmla="*/ 170 h 180"/>
                <a:gd name="T46" fmla="*/ 71 w 154"/>
                <a:gd name="T47" fmla="*/ 168 h 180"/>
                <a:gd name="T48" fmla="*/ 75 w 154"/>
                <a:gd name="T49" fmla="*/ 158 h 180"/>
                <a:gd name="T50" fmla="*/ 78 w 154"/>
                <a:gd name="T51" fmla="*/ 113 h 180"/>
                <a:gd name="T52" fmla="*/ 80 w 154"/>
                <a:gd name="T53" fmla="*/ 105 h 180"/>
                <a:gd name="T54" fmla="*/ 83 w 154"/>
                <a:gd name="T55" fmla="*/ 118 h 180"/>
                <a:gd name="T56" fmla="*/ 92 w 154"/>
                <a:gd name="T57" fmla="*/ 160 h 180"/>
                <a:gd name="T58" fmla="*/ 101 w 154"/>
                <a:gd name="T59" fmla="*/ 178 h 180"/>
                <a:gd name="T60" fmla="*/ 105 w 154"/>
                <a:gd name="T61" fmla="*/ 180 h 180"/>
                <a:gd name="T62" fmla="*/ 107 w 154"/>
                <a:gd name="T63" fmla="*/ 177 h 180"/>
                <a:gd name="T64" fmla="*/ 112 w 154"/>
                <a:gd name="T65" fmla="*/ 163 h 180"/>
                <a:gd name="T66" fmla="*/ 116 w 154"/>
                <a:gd name="T67" fmla="*/ 135 h 180"/>
                <a:gd name="T68" fmla="*/ 120 w 154"/>
                <a:gd name="T69" fmla="*/ 95 h 180"/>
                <a:gd name="T70" fmla="*/ 123 w 154"/>
                <a:gd name="T71" fmla="*/ 106 h 180"/>
                <a:gd name="T72" fmla="*/ 134 w 154"/>
                <a:gd name="T73" fmla="*/ 140 h 180"/>
                <a:gd name="T74" fmla="*/ 141 w 154"/>
                <a:gd name="T75" fmla="*/ 151 h 180"/>
                <a:gd name="T76" fmla="*/ 143 w 154"/>
                <a:gd name="T77" fmla="*/ 152 h 180"/>
                <a:gd name="T78" fmla="*/ 144 w 154"/>
                <a:gd name="T79" fmla="*/ 150 h 180"/>
                <a:gd name="T80" fmla="*/ 146 w 154"/>
                <a:gd name="T81" fmla="*/ 136 h 180"/>
                <a:gd name="T82" fmla="*/ 139 w 154"/>
                <a:gd name="T83" fmla="*/ 102 h 180"/>
                <a:gd name="T84" fmla="*/ 139 w 154"/>
                <a:gd name="T85" fmla="*/ 90 h 180"/>
                <a:gd name="T86" fmla="*/ 143 w 154"/>
                <a:gd name="T87" fmla="*/ 78 h 180"/>
                <a:gd name="T88" fmla="*/ 152 w 154"/>
                <a:gd name="T89" fmla="*/ 52 h 180"/>
                <a:gd name="T90" fmla="*/ 154 w 154"/>
                <a:gd name="T91" fmla="*/ 40 h 180"/>
                <a:gd name="T92" fmla="*/ 154 w 154"/>
                <a:gd name="T93" fmla="*/ 15 h 180"/>
                <a:gd name="T94" fmla="*/ 146 w 154"/>
                <a:gd name="T95" fmla="*/ 21 h 180"/>
                <a:gd name="T96" fmla="*/ 133 w 154"/>
                <a:gd name="T97" fmla="*/ 25 h 180"/>
                <a:gd name="T98" fmla="*/ 115 w 154"/>
                <a:gd name="T99" fmla="*/ 25 h 180"/>
                <a:gd name="T100" fmla="*/ 103 w 154"/>
                <a:gd name="T101" fmla="*/ 22 h 180"/>
                <a:gd name="T102" fmla="*/ 66 w 154"/>
                <a:gd name="T103" fmla="*/ 10 h 180"/>
                <a:gd name="T104" fmla="*/ 40 w 154"/>
                <a:gd name="T10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80">
                  <a:moveTo>
                    <a:pt x="40" y="0"/>
                  </a:moveTo>
                  <a:lnTo>
                    <a:pt x="40" y="0"/>
                  </a:lnTo>
                  <a:lnTo>
                    <a:pt x="33" y="8"/>
                  </a:lnTo>
                  <a:lnTo>
                    <a:pt x="18" y="27"/>
                  </a:lnTo>
                  <a:lnTo>
                    <a:pt x="11" y="38"/>
                  </a:lnTo>
                  <a:lnTo>
                    <a:pt x="5" y="48"/>
                  </a:lnTo>
                  <a:lnTo>
                    <a:pt x="1" y="58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4" y="80"/>
                  </a:lnTo>
                  <a:lnTo>
                    <a:pt x="10" y="96"/>
                  </a:lnTo>
                  <a:lnTo>
                    <a:pt x="12" y="103"/>
                  </a:lnTo>
                  <a:lnTo>
                    <a:pt x="16" y="110"/>
                  </a:lnTo>
                  <a:lnTo>
                    <a:pt x="18" y="111"/>
                  </a:lnTo>
                  <a:lnTo>
                    <a:pt x="18" y="111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3" y="98"/>
                  </a:lnTo>
                  <a:lnTo>
                    <a:pt x="26" y="83"/>
                  </a:lnTo>
                  <a:lnTo>
                    <a:pt x="30" y="65"/>
                  </a:lnTo>
                  <a:lnTo>
                    <a:pt x="30" y="65"/>
                  </a:lnTo>
                  <a:lnTo>
                    <a:pt x="30" y="88"/>
                  </a:lnTo>
                  <a:lnTo>
                    <a:pt x="31" y="107"/>
                  </a:lnTo>
                  <a:lnTo>
                    <a:pt x="32" y="115"/>
                  </a:lnTo>
                  <a:lnTo>
                    <a:pt x="35" y="120"/>
                  </a:lnTo>
                  <a:lnTo>
                    <a:pt x="35" y="120"/>
                  </a:lnTo>
                  <a:lnTo>
                    <a:pt x="40" y="127"/>
                  </a:lnTo>
                  <a:lnTo>
                    <a:pt x="43" y="135"/>
                  </a:lnTo>
                  <a:lnTo>
                    <a:pt x="45" y="137"/>
                  </a:lnTo>
                  <a:lnTo>
                    <a:pt x="46" y="137"/>
                  </a:lnTo>
                  <a:lnTo>
                    <a:pt x="48" y="137"/>
                  </a:lnTo>
                  <a:lnTo>
                    <a:pt x="50" y="135"/>
                  </a:lnTo>
                  <a:lnTo>
                    <a:pt x="50" y="135"/>
                  </a:lnTo>
                  <a:lnTo>
                    <a:pt x="57" y="122"/>
                  </a:lnTo>
                  <a:lnTo>
                    <a:pt x="58" y="121"/>
                  </a:lnTo>
                  <a:lnTo>
                    <a:pt x="60" y="121"/>
                  </a:lnTo>
                  <a:lnTo>
                    <a:pt x="60" y="122"/>
                  </a:lnTo>
                  <a:lnTo>
                    <a:pt x="60" y="125"/>
                  </a:lnTo>
                  <a:lnTo>
                    <a:pt x="60" y="125"/>
                  </a:lnTo>
                  <a:lnTo>
                    <a:pt x="60" y="136"/>
                  </a:lnTo>
                  <a:lnTo>
                    <a:pt x="61" y="151"/>
                  </a:lnTo>
                  <a:lnTo>
                    <a:pt x="62" y="158"/>
                  </a:lnTo>
                  <a:lnTo>
                    <a:pt x="65" y="163"/>
                  </a:lnTo>
                  <a:lnTo>
                    <a:pt x="67" y="168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71" y="168"/>
                  </a:lnTo>
                  <a:lnTo>
                    <a:pt x="72" y="167"/>
                  </a:lnTo>
                  <a:lnTo>
                    <a:pt x="75" y="158"/>
                  </a:lnTo>
                  <a:lnTo>
                    <a:pt x="77" y="136"/>
                  </a:lnTo>
                  <a:lnTo>
                    <a:pt x="78" y="113"/>
                  </a:lnTo>
                  <a:lnTo>
                    <a:pt x="78" y="106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83" y="118"/>
                  </a:lnTo>
                  <a:lnTo>
                    <a:pt x="88" y="146"/>
                  </a:lnTo>
                  <a:lnTo>
                    <a:pt x="92" y="160"/>
                  </a:lnTo>
                  <a:lnTo>
                    <a:pt x="96" y="172"/>
                  </a:lnTo>
                  <a:lnTo>
                    <a:pt x="101" y="178"/>
                  </a:lnTo>
                  <a:lnTo>
                    <a:pt x="102" y="180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107" y="177"/>
                  </a:lnTo>
                  <a:lnTo>
                    <a:pt x="108" y="173"/>
                  </a:lnTo>
                  <a:lnTo>
                    <a:pt x="112" y="163"/>
                  </a:lnTo>
                  <a:lnTo>
                    <a:pt x="115" y="150"/>
                  </a:lnTo>
                  <a:lnTo>
                    <a:pt x="116" y="135"/>
                  </a:lnTo>
                  <a:lnTo>
                    <a:pt x="118" y="107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3" y="106"/>
                  </a:lnTo>
                  <a:lnTo>
                    <a:pt x="131" y="128"/>
                  </a:lnTo>
                  <a:lnTo>
                    <a:pt x="134" y="140"/>
                  </a:lnTo>
                  <a:lnTo>
                    <a:pt x="138" y="148"/>
                  </a:lnTo>
                  <a:lnTo>
                    <a:pt x="141" y="151"/>
                  </a:lnTo>
                  <a:lnTo>
                    <a:pt x="142" y="152"/>
                  </a:lnTo>
                  <a:lnTo>
                    <a:pt x="143" y="152"/>
                  </a:lnTo>
                  <a:lnTo>
                    <a:pt x="144" y="150"/>
                  </a:lnTo>
                  <a:lnTo>
                    <a:pt x="144" y="150"/>
                  </a:lnTo>
                  <a:lnTo>
                    <a:pt x="146" y="143"/>
                  </a:lnTo>
                  <a:lnTo>
                    <a:pt x="146" y="136"/>
                  </a:lnTo>
                  <a:lnTo>
                    <a:pt x="143" y="118"/>
                  </a:lnTo>
                  <a:lnTo>
                    <a:pt x="139" y="102"/>
                  </a:lnTo>
                  <a:lnTo>
                    <a:pt x="139" y="96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43" y="78"/>
                  </a:lnTo>
                  <a:lnTo>
                    <a:pt x="148" y="65"/>
                  </a:lnTo>
                  <a:lnTo>
                    <a:pt x="152" y="52"/>
                  </a:lnTo>
                  <a:lnTo>
                    <a:pt x="154" y="46"/>
                  </a:lnTo>
                  <a:lnTo>
                    <a:pt x="154" y="40"/>
                  </a:lnTo>
                  <a:lnTo>
                    <a:pt x="154" y="15"/>
                  </a:lnTo>
                  <a:lnTo>
                    <a:pt x="154" y="15"/>
                  </a:lnTo>
                  <a:lnTo>
                    <a:pt x="152" y="17"/>
                  </a:lnTo>
                  <a:lnTo>
                    <a:pt x="146" y="21"/>
                  </a:lnTo>
                  <a:lnTo>
                    <a:pt x="141" y="23"/>
                  </a:lnTo>
                  <a:lnTo>
                    <a:pt x="133" y="25"/>
                  </a:lnTo>
                  <a:lnTo>
                    <a:pt x="124" y="26"/>
                  </a:lnTo>
                  <a:lnTo>
                    <a:pt x="115" y="25"/>
                  </a:lnTo>
                  <a:lnTo>
                    <a:pt x="115" y="25"/>
                  </a:lnTo>
                  <a:lnTo>
                    <a:pt x="103" y="22"/>
                  </a:lnTo>
                  <a:lnTo>
                    <a:pt x="91" y="18"/>
                  </a:lnTo>
                  <a:lnTo>
                    <a:pt x="66" y="10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87B8F874-06E5-4DC8-812B-43C47662B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1433513"/>
              <a:ext cx="200025" cy="320675"/>
            </a:xfrm>
            <a:custGeom>
              <a:avLst/>
              <a:gdLst>
                <a:gd name="T0" fmla="*/ 100 w 126"/>
                <a:gd name="T1" fmla="*/ 2 h 202"/>
                <a:gd name="T2" fmla="*/ 102 w 126"/>
                <a:gd name="T3" fmla="*/ 13 h 202"/>
                <a:gd name="T4" fmla="*/ 116 w 126"/>
                <a:gd name="T5" fmla="*/ 55 h 202"/>
                <a:gd name="T6" fmla="*/ 120 w 126"/>
                <a:gd name="T7" fmla="*/ 77 h 202"/>
                <a:gd name="T8" fmla="*/ 120 w 126"/>
                <a:gd name="T9" fmla="*/ 85 h 202"/>
                <a:gd name="T10" fmla="*/ 126 w 126"/>
                <a:gd name="T11" fmla="*/ 112 h 202"/>
                <a:gd name="T12" fmla="*/ 126 w 126"/>
                <a:gd name="T13" fmla="*/ 125 h 202"/>
                <a:gd name="T14" fmla="*/ 122 w 126"/>
                <a:gd name="T15" fmla="*/ 130 h 202"/>
                <a:gd name="T16" fmla="*/ 120 w 126"/>
                <a:gd name="T17" fmla="*/ 132 h 202"/>
                <a:gd name="T18" fmla="*/ 105 w 126"/>
                <a:gd name="T19" fmla="*/ 137 h 202"/>
                <a:gd name="T20" fmla="*/ 101 w 126"/>
                <a:gd name="T21" fmla="*/ 134 h 202"/>
                <a:gd name="T22" fmla="*/ 100 w 126"/>
                <a:gd name="T23" fmla="*/ 127 h 202"/>
                <a:gd name="T24" fmla="*/ 100 w 126"/>
                <a:gd name="T25" fmla="*/ 90 h 202"/>
                <a:gd name="T26" fmla="*/ 70 w 126"/>
                <a:gd name="T27" fmla="*/ 102 h 202"/>
                <a:gd name="T28" fmla="*/ 71 w 126"/>
                <a:gd name="T29" fmla="*/ 114 h 202"/>
                <a:gd name="T30" fmla="*/ 74 w 126"/>
                <a:gd name="T31" fmla="*/ 129 h 202"/>
                <a:gd name="T32" fmla="*/ 75 w 126"/>
                <a:gd name="T33" fmla="*/ 132 h 202"/>
                <a:gd name="T34" fmla="*/ 110 w 126"/>
                <a:gd name="T35" fmla="*/ 160 h 202"/>
                <a:gd name="T36" fmla="*/ 115 w 126"/>
                <a:gd name="T37" fmla="*/ 167 h 202"/>
                <a:gd name="T38" fmla="*/ 115 w 126"/>
                <a:gd name="T39" fmla="*/ 168 h 202"/>
                <a:gd name="T40" fmla="*/ 107 w 126"/>
                <a:gd name="T41" fmla="*/ 168 h 202"/>
                <a:gd name="T42" fmla="*/ 90 w 126"/>
                <a:gd name="T43" fmla="*/ 162 h 202"/>
                <a:gd name="T44" fmla="*/ 81 w 126"/>
                <a:gd name="T45" fmla="*/ 157 h 202"/>
                <a:gd name="T46" fmla="*/ 65 w 126"/>
                <a:gd name="T47" fmla="*/ 152 h 202"/>
                <a:gd name="T48" fmla="*/ 71 w 126"/>
                <a:gd name="T49" fmla="*/ 160 h 202"/>
                <a:gd name="T50" fmla="*/ 87 w 126"/>
                <a:gd name="T51" fmla="*/ 188 h 202"/>
                <a:gd name="T52" fmla="*/ 92 w 126"/>
                <a:gd name="T53" fmla="*/ 200 h 202"/>
                <a:gd name="T54" fmla="*/ 90 w 126"/>
                <a:gd name="T55" fmla="*/ 202 h 202"/>
                <a:gd name="T56" fmla="*/ 85 w 126"/>
                <a:gd name="T57" fmla="*/ 199 h 202"/>
                <a:gd name="T58" fmla="*/ 65 w 126"/>
                <a:gd name="T59" fmla="*/ 185 h 202"/>
                <a:gd name="T60" fmla="*/ 50 w 126"/>
                <a:gd name="T61" fmla="*/ 172 h 202"/>
                <a:gd name="T62" fmla="*/ 59 w 126"/>
                <a:gd name="T63" fmla="*/ 193 h 202"/>
                <a:gd name="T64" fmla="*/ 59 w 126"/>
                <a:gd name="T65" fmla="*/ 198 h 202"/>
                <a:gd name="T66" fmla="*/ 55 w 126"/>
                <a:gd name="T67" fmla="*/ 197 h 202"/>
                <a:gd name="T68" fmla="*/ 48 w 126"/>
                <a:gd name="T69" fmla="*/ 190 h 202"/>
                <a:gd name="T70" fmla="*/ 30 w 126"/>
                <a:gd name="T71" fmla="*/ 177 h 202"/>
                <a:gd name="T72" fmla="*/ 20 w 126"/>
                <a:gd name="T73" fmla="*/ 162 h 202"/>
                <a:gd name="T74" fmla="*/ 10 w 126"/>
                <a:gd name="T75" fmla="*/ 142 h 202"/>
                <a:gd name="T76" fmla="*/ 0 w 126"/>
                <a:gd name="T77" fmla="*/ 107 h 202"/>
                <a:gd name="T78" fmla="*/ 0 w 126"/>
                <a:gd name="T79" fmla="*/ 97 h 202"/>
                <a:gd name="T80" fmla="*/ 13 w 126"/>
                <a:gd name="T81" fmla="*/ 62 h 202"/>
                <a:gd name="T82" fmla="*/ 25 w 126"/>
                <a:gd name="T83" fmla="*/ 32 h 202"/>
                <a:gd name="T84" fmla="*/ 30 w 126"/>
                <a:gd name="T85" fmla="*/ 28 h 202"/>
                <a:gd name="T86" fmla="*/ 60 w 126"/>
                <a:gd name="T87" fmla="*/ 17 h 202"/>
                <a:gd name="T88" fmla="*/ 80 w 126"/>
                <a:gd name="T89" fmla="*/ 7 h 202"/>
                <a:gd name="T90" fmla="*/ 99 w 126"/>
                <a:gd name="T91" fmla="*/ 0 h 202"/>
                <a:gd name="T92" fmla="*/ 100 w 126"/>
                <a:gd name="T93" fmla="*/ 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6" h="202">
                  <a:moveTo>
                    <a:pt x="100" y="2"/>
                  </a:moveTo>
                  <a:lnTo>
                    <a:pt x="100" y="2"/>
                  </a:lnTo>
                  <a:lnTo>
                    <a:pt x="100" y="5"/>
                  </a:lnTo>
                  <a:lnTo>
                    <a:pt x="102" y="13"/>
                  </a:lnTo>
                  <a:lnTo>
                    <a:pt x="110" y="33"/>
                  </a:lnTo>
                  <a:lnTo>
                    <a:pt x="116" y="55"/>
                  </a:lnTo>
                  <a:lnTo>
                    <a:pt x="119" y="67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85"/>
                  </a:lnTo>
                  <a:lnTo>
                    <a:pt x="122" y="94"/>
                  </a:lnTo>
                  <a:lnTo>
                    <a:pt x="126" y="112"/>
                  </a:lnTo>
                  <a:lnTo>
                    <a:pt x="126" y="119"/>
                  </a:lnTo>
                  <a:lnTo>
                    <a:pt x="126" y="125"/>
                  </a:lnTo>
                  <a:lnTo>
                    <a:pt x="124" y="129"/>
                  </a:lnTo>
                  <a:lnTo>
                    <a:pt x="122" y="130"/>
                  </a:lnTo>
                  <a:lnTo>
                    <a:pt x="120" y="132"/>
                  </a:lnTo>
                  <a:lnTo>
                    <a:pt x="120" y="132"/>
                  </a:lnTo>
                  <a:lnTo>
                    <a:pt x="111" y="134"/>
                  </a:lnTo>
                  <a:lnTo>
                    <a:pt x="105" y="137"/>
                  </a:lnTo>
                  <a:lnTo>
                    <a:pt x="102" y="135"/>
                  </a:lnTo>
                  <a:lnTo>
                    <a:pt x="101" y="134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10"/>
                  </a:lnTo>
                  <a:lnTo>
                    <a:pt x="100" y="90"/>
                  </a:lnTo>
                  <a:lnTo>
                    <a:pt x="100" y="67"/>
                  </a:lnTo>
                  <a:lnTo>
                    <a:pt x="70" y="102"/>
                  </a:lnTo>
                  <a:lnTo>
                    <a:pt x="70" y="102"/>
                  </a:lnTo>
                  <a:lnTo>
                    <a:pt x="71" y="114"/>
                  </a:lnTo>
                  <a:lnTo>
                    <a:pt x="72" y="125"/>
                  </a:lnTo>
                  <a:lnTo>
                    <a:pt x="74" y="129"/>
                  </a:lnTo>
                  <a:lnTo>
                    <a:pt x="75" y="132"/>
                  </a:lnTo>
                  <a:lnTo>
                    <a:pt x="75" y="132"/>
                  </a:lnTo>
                  <a:lnTo>
                    <a:pt x="97" y="149"/>
                  </a:lnTo>
                  <a:lnTo>
                    <a:pt x="110" y="160"/>
                  </a:lnTo>
                  <a:lnTo>
                    <a:pt x="114" y="164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8"/>
                  </a:lnTo>
                  <a:lnTo>
                    <a:pt x="112" y="168"/>
                  </a:lnTo>
                  <a:lnTo>
                    <a:pt x="107" y="168"/>
                  </a:lnTo>
                  <a:lnTo>
                    <a:pt x="99" y="167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81" y="157"/>
                  </a:lnTo>
                  <a:lnTo>
                    <a:pt x="72" y="154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71" y="160"/>
                  </a:lnTo>
                  <a:lnTo>
                    <a:pt x="82" y="178"/>
                  </a:lnTo>
                  <a:lnTo>
                    <a:pt x="87" y="188"/>
                  </a:lnTo>
                  <a:lnTo>
                    <a:pt x="91" y="195"/>
                  </a:lnTo>
                  <a:lnTo>
                    <a:pt x="92" y="200"/>
                  </a:lnTo>
                  <a:lnTo>
                    <a:pt x="91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85" y="199"/>
                  </a:lnTo>
                  <a:lnTo>
                    <a:pt x="79" y="195"/>
                  </a:lnTo>
                  <a:lnTo>
                    <a:pt x="65" y="185"/>
                  </a:lnTo>
                  <a:lnTo>
                    <a:pt x="50" y="172"/>
                  </a:lnTo>
                  <a:lnTo>
                    <a:pt x="50" y="172"/>
                  </a:lnTo>
                  <a:lnTo>
                    <a:pt x="56" y="188"/>
                  </a:lnTo>
                  <a:lnTo>
                    <a:pt x="59" y="193"/>
                  </a:lnTo>
                  <a:lnTo>
                    <a:pt x="59" y="197"/>
                  </a:lnTo>
                  <a:lnTo>
                    <a:pt x="59" y="198"/>
                  </a:lnTo>
                  <a:lnTo>
                    <a:pt x="58" y="198"/>
                  </a:lnTo>
                  <a:lnTo>
                    <a:pt x="55" y="197"/>
                  </a:lnTo>
                  <a:lnTo>
                    <a:pt x="55" y="197"/>
                  </a:lnTo>
                  <a:lnTo>
                    <a:pt x="48" y="190"/>
                  </a:lnTo>
                  <a:lnTo>
                    <a:pt x="39" y="185"/>
                  </a:lnTo>
                  <a:lnTo>
                    <a:pt x="30" y="177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15" y="152"/>
                  </a:lnTo>
                  <a:lnTo>
                    <a:pt x="10" y="142"/>
                  </a:lnTo>
                  <a:lnTo>
                    <a:pt x="4" y="123"/>
                  </a:lnTo>
                  <a:lnTo>
                    <a:pt x="0" y="107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5" y="84"/>
                  </a:lnTo>
                  <a:lnTo>
                    <a:pt x="13" y="6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0"/>
                  </a:lnTo>
                  <a:lnTo>
                    <a:pt x="30" y="28"/>
                  </a:lnTo>
                  <a:lnTo>
                    <a:pt x="43" y="23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80" y="7"/>
                  </a:lnTo>
                  <a:lnTo>
                    <a:pt x="94" y="2"/>
                  </a:lnTo>
                  <a:lnTo>
                    <a:pt x="99" y="0"/>
                  </a:lnTo>
                  <a:lnTo>
                    <a:pt x="100" y="0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13A25A0-4B6A-49B3-9B84-E1B1B3CD9AF6}"/>
              </a:ext>
            </a:extLst>
          </p:cNvPr>
          <p:cNvGrpSpPr/>
          <p:nvPr/>
        </p:nvGrpSpPr>
        <p:grpSpPr>
          <a:xfrm>
            <a:off x="3997505" y="4123649"/>
            <a:ext cx="1876992" cy="2099596"/>
            <a:chOff x="6049963" y="1333500"/>
            <a:chExt cx="1673225" cy="1871663"/>
          </a:xfrm>
        </p:grpSpPr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4EC7FE41-2BA6-4842-8A22-DB16C4DAC6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9963" y="1333500"/>
              <a:ext cx="1673225" cy="1871663"/>
            </a:xfrm>
            <a:custGeom>
              <a:avLst/>
              <a:gdLst>
                <a:gd name="T0" fmla="*/ 300 w 1054"/>
                <a:gd name="T1" fmla="*/ 45 h 1179"/>
                <a:gd name="T2" fmla="*/ 247 w 1054"/>
                <a:gd name="T3" fmla="*/ 22 h 1179"/>
                <a:gd name="T4" fmla="*/ 124 w 1054"/>
                <a:gd name="T5" fmla="*/ 11 h 1179"/>
                <a:gd name="T6" fmla="*/ 48 w 1054"/>
                <a:gd name="T7" fmla="*/ 46 h 1179"/>
                <a:gd name="T8" fmla="*/ 22 w 1054"/>
                <a:gd name="T9" fmla="*/ 113 h 1179"/>
                <a:gd name="T10" fmla="*/ 4 w 1054"/>
                <a:gd name="T11" fmla="*/ 192 h 1179"/>
                <a:gd name="T12" fmla="*/ 3 w 1054"/>
                <a:gd name="T13" fmla="*/ 255 h 1179"/>
                <a:gd name="T14" fmla="*/ 20 w 1054"/>
                <a:gd name="T15" fmla="*/ 305 h 1179"/>
                <a:gd name="T16" fmla="*/ 80 w 1054"/>
                <a:gd name="T17" fmla="*/ 385 h 1179"/>
                <a:gd name="T18" fmla="*/ 105 w 1054"/>
                <a:gd name="T19" fmla="*/ 430 h 1179"/>
                <a:gd name="T20" fmla="*/ 125 w 1054"/>
                <a:gd name="T21" fmla="*/ 375 h 1179"/>
                <a:gd name="T22" fmla="*/ 135 w 1054"/>
                <a:gd name="T23" fmla="*/ 351 h 1179"/>
                <a:gd name="T24" fmla="*/ 135 w 1054"/>
                <a:gd name="T25" fmla="*/ 310 h 1179"/>
                <a:gd name="T26" fmla="*/ 210 w 1054"/>
                <a:gd name="T27" fmla="*/ 320 h 1179"/>
                <a:gd name="T28" fmla="*/ 235 w 1054"/>
                <a:gd name="T29" fmla="*/ 345 h 1179"/>
                <a:gd name="T30" fmla="*/ 261 w 1054"/>
                <a:gd name="T31" fmla="*/ 321 h 1179"/>
                <a:gd name="T32" fmla="*/ 291 w 1054"/>
                <a:gd name="T33" fmla="*/ 323 h 1179"/>
                <a:gd name="T34" fmla="*/ 315 w 1054"/>
                <a:gd name="T35" fmla="*/ 326 h 1179"/>
                <a:gd name="T36" fmla="*/ 360 w 1054"/>
                <a:gd name="T37" fmla="*/ 283 h 1179"/>
                <a:gd name="T38" fmla="*/ 384 w 1054"/>
                <a:gd name="T39" fmla="*/ 290 h 1179"/>
                <a:gd name="T40" fmla="*/ 392 w 1054"/>
                <a:gd name="T41" fmla="*/ 412 h 1179"/>
                <a:gd name="T42" fmla="*/ 404 w 1054"/>
                <a:gd name="T43" fmla="*/ 481 h 1179"/>
                <a:gd name="T44" fmla="*/ 406 w 1054"/>
                <a:gd name="T45" fmla="*/ 503 h 1179"/>
                <a:gd name="T46" fmla="*/ 340 w 1054"/>
                <a:gd name="T47" fmla="*/ 600 h 1179"/>
                <a:gd name="T48" fmla="*/ 325 w 1054"/>
                <a:gd name="T49" fmla="*/ 640 h 1179"/>
                <a:gd name="T50" fmla="*/ 347 w 1054"/>
                <a:gd name="T51" fmla="*/ 698 h 1179"/>
                <a:gd name="T52" fmla="*/ 360 w 1054"/>
                <a:gd name="T53" fmla="*/ 690 h 1179"/>
                <a:gd name="T54" fmla="*/ 471 w 1054"/>
                <a:gd name="T55" fmla="*/ 936 h 1179"/>
                <a:gd name="T56" fmla="*/ 523 w 1054"/>
                <a:gd name="T57" fmla="*/ 1081 h 1179"/>
                <a:gd name="T58" fmla="*/ 505 w 1054"/>
                <a:gd name="T59" fmla="*/ 1118 h 1179"/>
                <a:gd name="T60" fmla="*/ 554 w 1054"/>
                <a:gd name="T61" fmla="*/ 1143 h 1179"/>
                <a:gd name="T62" fmla="*/ 564 w 1054"/>
                <a:gd name="T63" fmla="*/ 1174 h 1179"/>
                <a:gd name="T64" fmla="*/ 640 w 1054"/>
                <a:gd name="T65" fmla="*/ 1178 h 1179"/>
                <a:gd name="T66" fmla="*/ 873 w 1054"/>
                <a:gd name="T67" fmla="*/ 1134 h 1179"/>
                <a:gd name="T68" fmla="*/ 898 w 1054"/>
                <a:gd name="T69" fmla="*/ 1109 h 1179"/>
                <a:gd name="T70" fmla="*/ 883 w 1054"/>
                <a:gd name="T71" fmla="*/ 1044 h 1179"/>
                <a:gd name="T72" fmla="*/ 880 w 1054"/>
                <a:gd name="T73" fmla="*/ 1024 h 1179"/>
                <a:gd name="T74" fmla="*/ 790 w 1054"/>
                <a:gd name="T75" fmla="*/ 926 h 1179"/>
                <a:gd name="T76" fmla="*/ 742 w 1054"/>
                <a:gd name="T77" fmla="*/ 861 h 1179"/>
                <a:gd name="T78" fmla="*/ 679 w 1054"/>
                <a:gd name="T79" fmla="*/ 785 h 1179"/>
                <a:gd name="T80" fmla="*/ 867 w 1054"/>
                <a:gd name="T81" fmla="*/ 660 h 1179"/>
                <a:gd name="T82" fmla="*/ 1027 w 1054"/>
                <a:gd name="T83" fmla="*/ 540 h 1179"/>
                <a:gd name="T84" fmla="*/ 1053 w 1054"/>
                <a:gd name="T85" fmla="*/ 438 h 1179"/>
                <a:gd name="T86" fmla="*/ 1044 w 1054"/>
                <a:gd name="T87" fmla="*/ 376 h 1179"/>
                <a:gd name="T88" fmla="*/ 1000 w 1054"/>
                <a:gd name="T89" fmla="*/ 272 h 1179"/>
                <a:gd name="T90" fmla="*/ 967 w 1054"/>
                <a:gd name="T91" fmla="*/ 238 h 1179"/>
                <a:gd name="T92" fmla="*/ 832 w 1054"/>
                <a:gd name="T93" fmla="*/ 130 h 1179"/>
                <a:gd name="T94" fmla="*/ 724 w 1054"/>
                <a:gd name="T95" fmla="*/ 55 h 1179"/>
                <a:gd name="T96" fmla="*/ 527 w 1054"/>
                <a:gd name="T97" fmla="*/ 5 h 1179"/>
                <a:gd name="T98" fmla="*/ 439 w 1054"/>
                <a:gd name="T99" fmla="*/ 5 h 1179"/>
                <a:gd name="T100" fmla="*/ 376 w 1054"/>
                <a:gd name="T101" fmla="*/ 26 h 1179"/>
                <a:gd name="T102" fmla="*/ 342 w 1054"/>
                <a:gd name="T103" fmla="*/ 45 h 1179"/>
                <a:gd name="T104" fmla="*/ 507 w 1054"/>
                <a:gd name="T105" fmla="*/ 385 h 1179"/>
                <a:gd name="T106" fmla="*/ 524 w 1054"/>
                <a:gd name="T107" fmla="*/ 420 h 1179"/>
                <a:gd name="T108" fmla="*/ 500 w 1054"/>
                <a:gd name="T109" fmla="*/ 41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4" h="1179">
                  <a:moveTo>
                    <a:pt x="340" y="45"/>
                  </a:moveTo>
                  <a:lnTo>
                    <a:pt x="340" y="45"/>
                  </a:lnTo>
                  <a:lnTo>
                    <a:pt x="332" y="45"/>
                  </a:lnTo>
                  <a:lnTo>
                    <a:pt x="322" y="45"/>
                  </a:lnTo>
                  <a:lnTo>
                    <a:pt x="310" y="45"/>
                  </a:lnTo>
                  <a:lnTo>
                    <a:pt x="300" y="45"/>
                  </a:lnTo>
                  <a:lnTo>
                    <a:pt x="300" y="45"/>
                  </a:lnTo>
                  <a:lnTo>
                    <a:pt x="290" y="42"/>
                  </a:lnTo>
                  <a:lnTo>
                    <a:pt x="277" y="36"/>
                  </a:lnTo>
                  <a:lnTo>
                    <a:pt x="255" y="25"/>
                  </a:lnTo>
                  <a:lnTo>
                    <a:pt x="255" y="25"/>
                  </a:lnTo>
                  <a:lnTo>
                    <a:pt x="247" y="22"/>
                  </a:lnTo>
                  <a:lnTo>
                    <a:pt x="235" y="20"/>
                  </a:lnTo>
                  <a:lnTo>
                    <a:pt x="201" y="15"/>
                  </a:lnTo>
                  <a:lnTo>
                    <a:pt x="164" y="11"/>
                  </a:lnTo>
                  <a:lnTo>
                    <a:pt x="135" y="10"/>
                  </a:lnTo>
                  <a:lnTo>
                    <a:pt x="135" y="10"/>
                  </a:lnTo>
                  <a:lnTo>
                    <a:pt x="124" y="11"/>
                  </a:lnTo>
                  <a:lnTo>
                    <a:pt x="111" y="14"/>
                  </a:lnTo>
                  <a:lnTo>
                    <a:pt x="98" y="17"/>
                  </a:lnTo>
                  <a:lnTo>
                    <a:pt x="84" y="22"/>
                  </a:lnTo>
                  <a:lnTo>
                    <a:pt x="70" y="30"/>
                  </a:lnTo>
                  <a:lnTo>
                    <a:pt x="58" y="37"/>
                  </a:lnTo>
                  <a:lnTo>
                    <a:pt x="48" y="46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34" y="66"/>
                  </a:lnTo>
                  <a:lnTo>
                    <a:pt x="29" y="81"/>
                  </a:lnTo>
                  <a:lnTo>
                    <a:pt x="25" y="97"/>
                  </a:lnTo>
                  <a:lnTo>
                    <a:pt x="22" y="113"/>
                  </a:lnTo>
                  <a:lnTo>
                    <a:pt x="17" y="142"/>
                  </a:lnTo>
                  <a:lnTo>
                    <a:pt x="15" y="155"/>
                  </a:lnTo>
                  <a:lnTo>
                    <a:pt x="15" y="155"/>
                  </a:lnTo>
                  <a:lnTo>
                    <a:pt x="13" y="160"/>
                  </a:lnTo>
                  <a:lnTo>
                    <a:pt x="9" y="172"/>
                  </a:lnTo>
                  <a:lnTo>
                    <a:pt x="4" y="192"/>
                  </a:lnTo>
                  <a:lnTo>
                    <a:pt x="2" y="202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41"/>
                  </a:lnTo>
                  <a:lnTo>
                    <a:pt x="3" y="255"/>
                  </a:lnTo>
                  <a:lnTo>
                    <a:pt x="5" y="268"/>
                  </a:lnTo>
                  <a:lnTo>
                    <a:pt x="8" y="281"/>
                  </a:lnTo>
                  <a:lnTo>
                    <a:pt x="12" y="291"/>
                  </a:lnTo>
                  <a:lnTo>
                    <a:pt x="17" y="300"/>
                  </a:lnTo>
                  <a:lnTo>
                    <a:pt x="20" y="305"/>
                  </a:lnTo>
                  <a:lnTo>
                    <a:pt x="20" y="305"/>
                  </a:lnTo>
                  <a:lnTo>
                    <a:pt x="25" y="311"/>
                  </a:lnTo>
                  <a:lnTo>
                    <a:pt x="32" y="321"/>
                  </a:lnTo>
                  <a:lnTo>
                    <a:pt x="44" y="346"/>
                  </a:lnTo>
                  <a:lnTo>
                    <a:pt x="60" y="380"/>
                  </a:lnTo>
                  <a:lnTo>
                    <a:pt x="70" y="345"/>
                  </a:lnTo>
                  <a:lnTo>
                    <a:pt x="80" y="385"/>
                  </a:lnTo>
                  <a:lnTo>
                    <a:pt x="80" y="385"/>
                  </a:lnTo>
                  <a:lnTo>
                    <a:pt x="85" y="395"/>
                  </a:lnTo>
                  <a:lnTo>
                    <a:pt x="93" y="407"/>
                  </a:lnTo>
                  <a:lnTo>
                    <a:pt x="100" y="420"/>
                  </a:lnTo>
                  <a:lnTo>
                    <a:pt x="105" y="430"/>
                  </a:lnTo>
                  <a:lnTo>
                    <a:pt x="105" y="430"/>
                  </a:lnTo>
                  <a:lnTo>
                    <a:pt x="105" y="431"/>
                  </a:lnTo>
                  <a:lnTo>
                    <a:pt x="106" y="430"/>
                  </a:lnTo>
                  <a:lnTo>
                    <a:pt x="108" y="422"/>
                  </a:lnTo>
                  <a:lnTo>
                    <a:pt x="111" y="396"/>
                  </a:lnTo>
                  <a:lnTo>
                    <a:pt x="115" y="355"/>
                  </a:lnTo>
                  <a:lnTo>
                    <a:pt x="125" y="375"/>
                  </a:lnTo>
                  <a:lnTo>
                    <a:pt x="125" y="375"/>
                  </a:lnTo>
                  <a:lnTo>
                    <a:pt x="128" y="372"/>
                  </a:lnTo>
                  <a:lnTo>
                    <a:pt x="131" y="366"/>
                  </a:lnTo>
                  <a:lnTo>
                    <a:pt x="133" y="362"/>
                  </a:lnTo>
                  <a:lnTo>
                    <a:pt x="135" y="357"/>
                  </a:lnTo>
                  <a:lnTo>
                    <a:pt x="135" y="351"/>
                  </a:lnTo>
                  <a:lnTo>
                    <a:pt x="135" y="345"/>
                  </a:lnTo>
                  <a:lnTo>
                    <a:pt x="135" y="345"/>
                  </a:lnTo>
                  <a:lnTo>
                    <a:pt x="134" y="332"/>
                  </a:lnTo>
                  <a:lnTo>
                    <a:pt x="134" y="321"/>
                  </a:lnTo>
                  <a:lnTo>
                    <a:pt x="135" y="310"/>
                  </a:lnTo>
                  <a:lnTo>
                    <a:pt x="135" y="310"/>
                  </a:lnTo>
                  <a:lnTo>
                    <a:pt x="141" y="315"/>
                  </a:lnTo>
                  <a:lnTo>
                    <a:pt x="148" y="318"/>
                  </a:lnTo>
                  <a:lnTo>
                    <a:pt x="151" y="320"/>
                  </a:lnTo>
                  <a:lnTo>
                    <a:pt x="155" y="320"/>
                  </a:lnTo>
                  <a:lnTo>
                    <a:pt x="210" y="320"/>
                  </a:lnTo>
                  <a:lnTo>
                    <a:pt x="210" y="320"/>
                  </a:lnTo>
                  <a:lnTo>
                    <a:pt x="212" y="323"/>
                  </a:lnTo>
                  <a:lnTo>
                    <a:pt x="219" y="333"/>
                  </a:lnTo>
                  <a:lnTo>
                    <a:pt x="227" y="342"/>
                  </a:lnTo>
                  <a:lnTo>
                    <a:pt x="231" y="345"/>
                  </a:lnTo>
                  <a:lnTo>
                    <a:pt x="235" y="345"/>
                  </a:lnTo>
                  <a:lnTo>
                    <a:pt x="235" y="345"/>
                  </a:lnTo>
                  <a:lnTo>
                    <a:pt x="239" y="343"/>
                  </a:lnTo>
                  <a:lnTo>
                    <a:pt x="242" y="340"/>
                  </a:lnTo>
                  <a:lnTo>
                    <a:pt x="251" y="331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61" y="321"/>
                  </a:lnTo>
                  <a:lnTo>
                    <a:pt x="264" y="323"/>
                  </a:lnTo>
                  <a:lnTo>
                    <a:pt x="270" y="325"/>
                  </a:lnTo>
                  <a:lnTo>
                    <a:pt x="275" y="325"/>
                  </a:lnTo>
                  <a:lnTo>
                    <a:pt x="280" y="325"/>
                  </a:lnTo>
                  <a:lnTo>
                    <a:pt x="280" y="325"/>
                  </a:lnTo>
                  <a:lnTo>
                    <a:pt x="291" y="323"/>
                  </a:lnTo>
                  <a:lnTo>
                    <a:pt x="298" y="325"/>
                  </a:lnTo>
                  <a:lnTo>
                    <a:pt x="305" y="325"/>
                  </a:lnTo>
                  <a:lnTo>
                    <a:pt x="310" y="325"/>
                  </a:lnTo>
                  <a:lnTo>
                    <a:pt x="310" y="325"/>
                  </a:lnTo>
                  <a:lnTo>
                    <a:pt x="313" y="325"/>
                  </a:lnTo>
                  <a:lnTo>
                    <a:pt x="315" y="326"/>
                  </a:lnTo>
                  <a:lnTo>
                    <a:pt x="317" y="326"/>
                  </a:lnTo>
                  <a:lnTo>
                    <a:pt x="320" y="325"/>
                  </a:lnTo>
                  <a:lnTo>
                    <a:pt x="320" y="325"/>
                  </a:lnTo>
                  <a:lnTo>
                    <a:pt x="355" y="285"/>
                  </a:lnTo>
                  <a:lnTo>
                    <a:pt x="355" y="285"/>
                  </a:lnTo>
                  <a:lnTo>
                    <a:pt x="360" y="283"/>
                  </a:lnTo>
                  <a:lnTo>
                    <a:pt x="370" y="282"/>
                  </a:lnTo>
                  <a:lnTo>
                    <a:pt x="374" y="282"/>
                  </a:lnTo>
                  <a:lnTo>
                    <a:pt x="379" y="283"/>
                  </a:lnTo>
                  <a:lnTo>
                    <a:pt x="383" y="286"/>
                  </a:lnTo>
                  <a:lnTo>
                    <a:pt x="384" y="287"/>
                  </a:lnTo>
                  <a:lnTo>
                    <a:pt x="384" y="290"/>
                  </a:lnTo>
                  <a:lnTo>
                    <a:pt x="384" y="290"/>
                  </a:lnTo>
                  <a:lnTo>
                    <a:pt x="387" y="317"/>
                  </a:lnTo>
                  <a:lnTo>
                    <a:pt x="389" y="350"/>
                  </a:lnTo>
                  <a:lnTo>
                    <a:pt x="389" y="350"/>
                  </a:lnTo>
                  <a:lnTo>
                    <a:pt x="391" y="390"/>
                  </a:lnTo>
                  <a:lnTo>
                    <a:pt x="392" y="412"/>
                  </a:lnTo>
                  <a:lnTo>
                    <a:pt x="393" y="422"/>
                  </a:lnTo>
                  <a:lnTo>
                    <a:pt x="394" y="430"/>
                  </a:lnTo>
                  <a:lnTo>
                    <a:pt x="394" y="430"/>
                  </a:lnTo>
                  <a:lnTo>
                    <a:pt x="398" y="446"/>
                  </a:lnTo>
                  <a:lnTo>
                    <a:pt x="402" y="465"/>
                  </a:lnTo>
                  <a:lnTo>
                    <a:pt x="404" y="481"/>
                  </a:lnTo>
                  <a:lnTo>
                    <a:pt x="404" y="487"/>
                  </a:lnTo>
                  <a:lnTo>
                    <a:pt x="404" y="490"/>
                  </a:lnTo>
                  <a:lnTo>
                    <a:pt x="404" y="490"/>
                  </a:lnTo>
                  <a:lnTo>
                    <a:pt x="404" y="492"/>
                  </a:lnTo>
                  <a:lnTo>
                    <a:pt x="404" y="495"/>
                  </a:lnTo>
                  <a:lnTo>
                    <a:pt x="406" y="503"/>
                  </a:lnTo>
                  <a:lnTo>
                    <a:pt x="406" y="512"/>
                  </a:lnTo>
                  <a:lnTo>
                    <a:pt x="406" y="516"/>
                  </a:lnTo>
                  <a:lnTo>
                    <a:pt x="404" y="520"/>
                  </a:lnTo>
                  <a:lnTo>
                    <a:pt x="404" y="520"/>
                  </a:lnTo>
                  <a:lnTo>
                    <a:pt x="373" y="558"/>
                  </a:lnTo>
                  <a:lnTo>
                    <a:pt x="340" y="600"/>
                  </a:lnTo>
                  <a:lnTo>
                    <a:pt x="340" y="600"/>
                  </a:lnTo>
                  <a:lnTo>
                    <a:pt x="337" y="605"/>
                  </a:lnTo>
                  <a:lnTo>
                    <a:pt x="335" y="610"/>
                  </a:lnTo>
                  <a:lnTo>
                    <a:pt x="331" y="622"/>
                  </a:lnTo>
                  <a:lnTo>
                    <a:pt x="327" y="633"/>
                  </a:lnTo>
                  <a:lnTo>
                    <a:pt x="325" y="640"/>
                  </a:lnTo>
                  <a:lnTo>
                    <a:pt x="325" y="640"/>
                  </a:lnTo>
                  <a:lnTo>
                    <a:pt x="325" y="643"/>
                  </a:lnTo>
                  <a:lnTo>
                    <a:pt x="327" y="651"/>
                  </a:lnTo>
                  <a:lnTo>
                    <a:pt x="335" y="672"/>
                  </a:lnTo>
                  <a:lnTo>
                    <a:pt x="343" y="692"/>
                  </a:lnTo>
                  <a:lnTo>
                    <a:pt x="347" y="698"/>
                  </a:lnTo>
                  <a:lnTo>
                    <a:pt x="348" y="700"/>
                  </a:lnTo>
                  <a:lnTo>
                    <a:pt x="350" y="700"/>
                  </a:lnTo>
                  <a:lnTo>
                    <a:pt x="350" y="700"/>
                  </a:lnTo>
                  <a:lnTo>
                    <a:pt x="357" y="693"/>
                  </a:lnTo>
                  <a:lnTo>
                    <a:pt x="360" y="690"/>
                  </a:lnTo>
                  <a:lnTo>
                    <a:pt x="360" y="690"/>
                  </a:lnTo>
                  <a:lnTo>
                    <a:pt x="398" y="790"/>
                  </a:lnTo>
                  <a:lnTo>
                    <a:pt x="427" y="862"/>
                  </a:lnTo>
                  <a:lnTo>
                    <a:pt x="444" y="904"/>
                  </a:lnTo>
                  <a:lnTo>
                    <a:pt x="444" y="904"/>
                  </a:lnTo>
                  <a:lnTo>
                    <a:pt x="453" y="917"/>
                  </a:lnTo>
                  <a:lnTo>
                    <a:pt x="471" y="936"/>
                  </a:lnTo>
                  <a:lnTo>
                    <a:pt x="518" y="984"/>
                  </a:lnTo>
                  <a:lnTo>
                    <a:pt x="584" y="1049"/>
                  </a:lnTo>
                  <a:lnTo>
                    <a:pt x="584" y="1049"/>
                  </a:lnTo>
                  <a:lnTo>
                    <a:pt x="529" y="1074"/>
                  </a:lnTo>
                  <a:lnTo>
                    <a:pt x="529" y="1074"/>
                  </a:lnTo>
                  <a:lnTo>
                    <a:pt x="523" y="1081"/>
                  </a:lnTo>
                  <a:lnTo>
                    <a:pt x="514" y="1092"/>
                  </a:lnTo>
                  <a:lnTo>
                    <a:pt x="507" y="1104"/>
                  </a:lnTo>
                  <a:lnTo>
                    <a:pt x="504" y="1111"/>
                  </a:lnTo>
                  <a:lnTo>
                    <a:pt x="504" y="1114"/>
                  </a:lnTo>
                  <a:lnTo>
                    <a:pt x="504" y="1114"/>
                  </a:lnTo>
                  <a:lnTo>
                    <a:pt x="505" y="1118"/>
                  </a:lnTo>
                  <a:lnTo>
                    <a:pt x="508" y="1122"/>
                  </a:lnTo>
                  <a:lnTo>
                    <a:pt x="514" y="1131"/>
                  </a:lnTo>
                  <a:lnTo>
                    <a:pt x="524" y="1139"/>
                  </a:lnTo>
                  <a:lnTo>
                    <a:pt x="554" y="1139"/>
                  </a:lnTo>
                  <a:lnTo>
                    <a:pt x="554" y="1139"/>
                  </a:lnTo>
                  <a:lnTo>
                    <a:pt x="554" y="1143"/>
                  </a:lnTo>
                  <a:lnTo>
                    <a:pt x="553" y="1151"/>
                  </a:lnTo>
                  <a:lnTo>
                    <a:pt x="554" y="1161"/>
                  </a:lnTo>
                  <a:lnTo>
                    <a:pt x="557" y="1166"/>
                  </a:lnTo>
                  <a:lnTo>
                    <a:pt x="559" y="1169"/>
                  </a:lnTo>
                  <a:lnTo>
                    <a:pt x="559" y="1169"/>
                  </a:lnTo>
                  <a:lnTo>
                    <a:pt x="564" y="1174"/>
                  </a:lnTo>
                  <a:lnTo>
                    <a:pt x="567" y="1177"/>
                  </a:lnTo>
                  <a:lnTo>
                    <a:pt x="570" y="1178"/>
                  </a:lnTo>
                  <a:lnTo>
                    <a:pt x="584" y="1179"/>
                  </a:lnTo>
                  <a:lnTo>
                    <a:pt x="614" y="1179"/>
                  </a:lnTo>
                  <a:lnTo>
                    <a:pt x="614" y="1179"/>
                  </a:lnTo>
                  <a:lnTo>
                    <a:pt x="640" y="1178"/>
                  </a:lnTo>
                  <a:lnTo>
                    <a:pt x="676" y="1173"/>
                  </a:lnTo>
                  <a:lnTo>
                    <a:pt x="717" y="1166"/>
                  </a:lnTo>
                  <a:lnTo>
                    <a:pt x="761" y="1158"/>
                  </a:lnTo>
                  <a:lnTo>
                    <a:pt x="837" y="1143"/>
                  </a:lnTo>
                  <a:lnTo>
                    <a:pt x="873" y="1134"/>
                  </a:lnTo>
                  <a:lnTo>
                    <a:pt x="873" y="1134"/>
                  </a:lnTo>
                  <a:lnTo>
                    <a:pt x="881" y="1131"/>
                  </a:lnTo>
                  <a:lnTo>
                    <a:pt x="888" y="1124"/>
                  </a:lnTo>
                  <a:lnTo>
                    <a:pt x="894" y="1117"/>
                  </a:lnTo>
                  <a:lnTo>
                    <a:pt x="897" y="1113"/>
                  </a:lnTo>
                  <a:lnTo>
                    <a:pt x="898" y="1109"/>
                  </a:lnTo>
                  <a:lnTo>
                    <a:pt x="898" y="1109"/>
                  </a:lnTo>
                  <a:lnTo>
                    <a:pt x="898" y="1103"/>
                  </a:lnTo>
                  <a:lnTo>
                    <a:pt x="897" y="1094"/>
                  </a:lnTo>
                  <a:lnTo>
                    <a:pt x="892" y="1074"/>
                  </a:lnTo>
                  <a:lnTo>
                    <a:pt x="887" y="1054"/>
                  </a:lnTo>
                  <a:lnTo>
                    <a:pt x="883" y="1044"/>
                  </a:lnTo>
                  <a:lnTo>
                    <a:pt x="883" y="1044"/>
                  </a:lnTo>
                  <a:lnTo>
                    <a:pt x="883" y="1043"/>
                  </a:lnTo>
                  <a:lnTo>
                    <a:pt x="883" y="1041"/>
                  </a:lnTo>
                  <a:lnTo>
                    <a:pt x="884" y="1038"/>
                  </a:lnTo>
                  <a:lnTo>
                    <a:pt x="888" y="1034"/>
                  </a:lnTo>
                  <a:lnTo>
                    <a:pt x="888" y="1034"/>
                  </a:lnTo>
                  <a:lnTo>
                    <a:pt x="880" y="1024"/>
                  </a:lnTo>
                  <a:lnTo>
                    <a:pt x="867" y="1012"/>
                  </a:lnTo>
                  <a:lnTo>
                    <a:pt x="848" y="994"/>
                  </a:lnTo>
                  <a:lnTo>
                    <a:pt x="848" y="994"/>
                  </a:lnTo>
                  <a:lnTo>
                    <a:pt x="836" y="982"/>
                  </a:lnTo>
                  <a:lnTo>
                    <a:pt x="821" y="964"/>
                  </a:lnTo>
                  <a:lnTo>
                    <a:pt x="790" y="926"/>
                  </a:lnTo>
                  <a:lnTo>
                    <a:pt x="765" y="891"/>
                  </a:lnTo>
                  <a:lnTo>
                    <a:pt x="756" y="880"/>
                  </a:lnTo>
                  <a:lnTo>
                    <a:pt x="754" y="875"/>
                  </a:lnTo>
                  <a:lnTo>
                    <a:pt x="754" y="875"/>
                  </a:lnTo>
                  <a:lnTo>
                    <a:pt x="751" y="870"/>
                  </a:lnTo>
                  <a:lnTo>
                    <a:pt x="742" y="861"/>
                  </a:lnTo>
                  <a:lnTo>
                    <a:pt x="719" y="832"/>
                  </a:lnTo>
                  <a:lnTo>
                    <a:pt x="692" y="803"/>
                  </a:lnTo>
                  <a:lnTo>
                    <a:pt x="679" y="790"/>
                  </a:lnTo>
                  <a:lnTo>
                    <a:pt x="679" y="790"/>
                  </a:lnTo>
                  <a:lnTo>
                    <a:pt x="678" y="788"/>
                  </a:lnTo>
                  <a:lnTo>
                    <a:pt x="679" y="785"/>
                  </a:lnTo>
                  <a:lnTo>
                    <a:pt x="686" y="778"/>
                  </a:lnTo>
                  <a:lnTo>
                    <a:pt x="699" y="770"/>
                  </a:lnTo>
                  <a:lnTo>
                    <a:pt x="714" y="760"/>
                  </a:lnTo>
                  <a:lnTo>
                    <a:pt x="714" y="760"/>
                  </a:lnTo>
                  <a:lnTo>
                    <a:pt x="767" y="725"/>
                  </a:lnTo>
                  <a:lnTo>
                    <a:pt x="867" y="660"/>
                  </a:lnTo>
                  <a:lnTo>
                    <a:pt x="964" y="595"/>
                  </a:lnTo>
                  <a:lnTo>
                    <a:pt x="998" y="571"/>
                  </a:lnTo>
                  <a:lnTo>
                    <a:pt x="1013" y="560"/>
                  </a:lnTo>
                  <a:lnTo>
                    <a:pt x="1013" y="560"/>
                  </a:lnTo>
                  <a:lnTo>
                    <a:pt x="1020" y="551"/>
                  </a:lnTo>
                  <a:lnTo>
                    <a:pt x="1027" y="540"/>
                  </a:lnTo>
                  <a:lnTo>
                    <a:pt x="1032" y="527"/>
                  </a:lnTo>
                  <a:lnTo>
                    <a:pt x="1038" y="510"/>
                  </a:lnTo>
                  <a:lnTo>
                    <a:pt x="1038" y="510"/>
                  </a:lnTo>
                  <a:lnTo>
                    <a:pt x="1045" y="485"/>
                  </a:lnTo>
                  <a:lnTo>
                    <a:pt x="1052" y="453"/>
                  </a:lnTo>
                  <a:lnTo>
                    <a:pt x="1053" y="438"/>
                  </a:lnTo>
                  <a:lnTo>
                    <a:pt x="1054" y="423"/>
                  </a:lnTo>
                  <a:lnTo>
                    <a:pt x="1054" y="411"/>
                  </a:lnTo>
                  <a:lnTo>
                    <a:pt x="1053" y="400"/>
                  </a:lnTo>
                  <a:lnTo>
                    <a:pt x="1053" y="400"/>
                  </a:lnTo>
                  <a:lnTo>
                    <a:pt x="1049" y="388"/>
                  </a:lnTo>
                  <a:lnTo>
                    <a:pt x="1044" y="376"/>
                  </a:lnTo>
                  <a:lnTo>
                    <a:pt x="1030" y="347"/>
                  </a:lnTo>
                  <a:lnTo>
                    <a:pt x="1013" y="315"/>
                  </a:lnTo>
                  <a:lnTo>
                    <a:pt x="1013" y="315"/>
                  </a:lnTo>
                  <a:lnTo>
                    <a:pt x="1012" y="306"/>
                  </a:lnTo>
                  <a:lnTo>
                    <a:pt x="1005" y="285"/>
                  </a:lnTo>
                  <a:lnTo>
                    <a:pt x="1000" y="272"/>
                  </a:lnTo>
                  <a:lnTo>
                    <a:pt x="994" y="261"/>
                  </a:lnTo>
                  <a:lnTo>
                    <a:pt x="987" y="251"/>
                  </a:lnTo>
                  <a:lnTo>
                    <a:pt x="983" y="247"/>
                  </a:lnTo>
                  <a:lnTo>
                    <a:pt x="978" y="245"/>
                  </a:lnTo>
                  <a:lnTo>
                    <a:pt x="978" y="245"/>
                  </a:lnTo>
                  <a:lnTo>
                    <a:pt x="967" y="238"/>
                  </a:lnTo>
                  <a:lnTo>
                    <a:pt x="953" y="228"/>
                  </a:lnTo>
                  <a:lnTo>
                    <a:pt x="922" y="205"/>
                  </a:lnTo>
                  <a:lnTo>
                    <a:pt x="891" y="178"/>
                  </a:lnTo>
                  <a:lnTo>
                    <a:pt x="863" y="155"/>
                  </a:lnTo>
                  <a:lnTo>
                    <a:pt x="863" y="155"/>
                  </a:lnTo>
                  <a:lnTo>
                    <a:pt x="832" y="130"/>
                  </a:lnTo>
                  <a:lnTo>
                    <a:pt x="792" y="98"/>
                  </a:lnTo>
                  <a:lnTo>
                    <a:pt x="772" y="83"/>
                  </a:lnTo>
                  <a:lnTo>
                    <a:pt x="752" y="71"/>
                  </a:lnTo>
                  <a:lnTo>
                    <a:pt x="736" y="61"/>
                  </a:lnTo>
                  <a:lnTo>
                    <a:pt x="724" y="55"/>
                  </a:lnTo>
                  <a:lnTo>
                    <a:pt x="724" y="55"/>
                  </a:lnTo>
                  <a:lnTo>
                    <a:pt x="709" y="50"/>
                  </a:lnTo>
                  <a:lnTo>
                    <a:pt x="687" y="45"/>
                  </a:lnTo>
                  <a:lnTo>
                    <a:pt x="633" y="31"/>
                  </a:lnTo>
                  <a:lnTo>
                    <a:pt x="544" y="10"/>
                  </a:lnTo>
                  <a:lnTo>
                    <a:pt x="544" y="10"/>
                  </a:lnTo>
                  <a:lnTo>
                    <a:pt x="527" y="5"/>
                  </a:lnTo>
                  <a:lnTo>
                    <a:pt x="508" y="2"/>
                  </a:lnTo>
                  <a:lnTo>
                    <a:pt x="488" y="0"/>
                  </a:lnTo>
                  <a:lnTo>
                    <a:pt x="469" y="0"/>
                  </a:lnTo>
                  <a:lnTo>
                    <a:pt x="469" y="0"/>
                  </a:lnTo>
                  <a:lnTo>
                    <a:pt x="453" y="2"/>
                  </a:lnTo>
                  <a:lnTo>
                    <a:pt x="439" y="5"/>
                  </a:lnTo>
                  <a:lnTo>
                    <a:pt x="428" y="7"/>
                  </a:lnTo>
                  <a:lnTo>
                    <a:pt x="419" y="10"/>
                  </a:lnTo>
                  <a:lnTo>
                    <a:pt x="419" y="10"/>
                  </a:lnTo>
                  <a:lnTo>
                    <a:pt x="407" y="14"/>
                  </a:lnTo>
                  <a:lnTo>
                    <a:pt x="391" y="20"/>
                  </a:lnTo>
                  <a:lnTo>
                    <a:pt x="376" y="26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65" y="33"/>
                  </a:lnTo>
                  <a:lnTo>
                    <a:pt x="356" y="38"/>
                  </a:lnTo>
                  <a:lnTo>
                    <a:pt x="346" y="43"/>
                  </a:lnTo>
                  <a:lnTo>
                    <a:pt x="342" y="45"/>
                  </a:lnTo>
                  <a:lnTo>
                    <a:pt x="340" y="45"/>
                  </a:lnTo>
                  <a:lnTo>
                    <a:pt x="340" y="45"/>
                  </a:lnTo>
                  <a:close/>
                  <a:moveTo>
                    <a:pt x="504" y="390"/>
                  </a:moveTo>
                  <a:lnTo>
                    <a:pt x="504" y="390"/>
                  </a:lnTo>
                  <a:lnTo>
                    <a:pt x="505" y="385"/>
                  </a:lnTo>
                  <a:lnTo>
                    <a:pt x="507" y="385"/>
                  </a:lnTo>
                  <a:lnTo>
                    <a:pt x="507" y="385"/>
                  </a:lnTo>
                  <a:lnTo>
                    <a:pt x="510" y="395"/>
                  </a:lnTo>
                  <a:lnTo>
                    <a:pt x="512" y="401"/>
                  </a:lnTo>
                  <a:lnTo>
                    <a:pt x="515" y="408"/>
                  </a:lnTo>
                  <a:lnTo>
                    <a:pt x="519" y="415"/>
                  </a:lnTo>
                  <a:lnTo>
                    <a:pt x="524" y="420"/>
                  </a:lnTo>
                  <a:lnTo>
                    <a:pt x="524" y="420"/>
                  </a:lnTo>
                  <a:lnTo>
                    <a:pt x="549" y="435"/>
                  </a:lnTo>
                  <a:lnTo>
                    <a:pt x="489" y="500"/>
                  </a:lnTo>
                  <a:lnTo>
                    <a:pt x="489" y="500"/>
                  </a:lnTo>
                  <a:lnTo>
                    <a:pt x="495" y="452"/>
                  </a:lnTo>
                  <a:lnTo>
                    <a:pt x="500" y="415"/>
                  </a:lnTo>
                  <a:lnTo>
                    <a:pt x="504" y="390"/>
                  </a:lnTo>
                  <a:lnTo>
                    <a:pt x="504" y="3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C5118177-B073-4966-A883-AC0202106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688" y="2166938"/>
              <a:ext cx="176213" cy="325438"/>
            </a:xfrm>
            <a:custGeom>
              <a:avLst/>
              <a:gdLst>
                <a:gd name="T0" fmla="*/ 65 w 111"/>
                <a:gd name="T1" fmla="*/ 15 h 205"/>
                <a:gd name="T2" fmla="*/ 58 w 111"/>
                <a:gd name="T3" fmla="*/ 21 h 205"/>
                <a:gd name="T4" fmla="*/ 38 w 111"/>
                <a:gd name="T5" fmla="*/ 42 h 205"/>
                <a:gd name="T6" fmla="*/ 25 w 111"/>
                <a:gd name="T7" fmla="*/ 55 h 205"/>
                <a:gd name="T8" fmla="*/ 14 w 111"/>
                <a:gd name="T9" fmla="*/ 67 h 205"/>
                <a:gd name="T10" fmla="*/ 2 w 111"/>
                <a:gd name="T11" fmla="*/ 93 h 205"/>
                <a:gd name="T12" fmla="*/ 0 w 111"/>
                <a:gd name="T13" fmla="*/ 100 h 205"/>
                <a:gd name="T14" fmla="*/ 3 w 111"/>
                <a:gd name="T15" fmla="*/ 101 h 205"/>
                <a:gd name="T16" fmla="*/ 15 w 111"/>
                <a:gd name="T17" fmla="*/ 100 h 205"/>
                <a:gd name="T18" fmla="*/ 10 w 111"/>
                <a:gd name="T19" fmla="*/ 111 h 205"/>
                <a:gd name="T20" fmla="*/ 5 w 111"/>
                <a:gd name="T21" fmla="*/ 125 h 205"/>
                <a:gd name="T22" fmla="*/ 5 w 111"/>
                <a:gd name="T23" fmla="*/ 150 h 205"/>
                <a:gd name="T24" fmla="*/ 8 w 111"/>
                <a:gd name="T25" fmla="*/ 173 h 205"/>
                <a:gd name="T26" fmla="*/ 10 w 111"/>
                <a:gd name="T27" fmla="*/ 175 h 205"/>
                <a:gd name="T28" fmla="*/ 12 w 111"/>
                <a:gd name="T29" fmla="*/ 172 h 205"/>
                <a:gd name="T30" fmla="*/ 19 w 111"/>
                <a:gd name="T31" fmla="*/ 151 h 205"/>
                <a:gd name="T32" fmla="*/ 25 w 111"/>
                <a:gd name="T33" fmla="*/ 130 h 205"/>
                <a:gd name="T34" fmla="*/ 22 w 111"/>
                <a:gd name="T35" fmla="*/ 170 h 205"/>
                <a:gd name="T36" fmla="*/ 22 w 111"/>
                <a:gd name="T37" fmla="*/ 196 h 205"/>
                <a:gd name="T38" fmla="*/ 24 w 111"/>
                <a:gd name="T39" fmla="*/ 205 h 205"/>
                <a:gd name="T40" fmla="*/ 25 w 111"/>
                <a:gd name="T41" fmla="*/ 205 h 205"/>
                <a:gd name="T42" fmla="*/ 32 w 111"/>
                <a:gd name="T43" fmla="*/ 197 h 205"/>
                <a:gd name="T44" fmla="*/ 40 w 111"/>
                <a:gd name="T45" fmla="*/ 170 h 205"/>
                <a:gd name="T46" fmla="*/ 45 w 111"/>
                <a:gd name="T47" fmla="*/ 158 h 205"/>
                <a:gd name="T48" fmla="*/ 65 w 111"/>
                <a:gd name="T49" fmla="*/ 125 h 205"/>
                <a:gd name="T50" fmla="*/ 63 w 111"/>
                <a:gd name="T51" fmla="*/ 135 h 205"/>
                <a:gd name="T52" fmla="*/ 54 w 111"/>
                <a:gd name="T53" fmla="*/ 170 h 205"/>
                <a:gd name="T54" fmla="*/ 53 w 111"/>
                <a:gd name="T55" fmla="*/ 190 h 205"/>
                <a:gd name="T56" fmla="*/ 55 w 111"/>
                <a:gd name="T57" fmla="*/ 195 h 205"/>
                <a:gd name="T58" fmla="*/ 62 w 111"/>
                <a:gd name="T59" fmla="*/ 200 h 205"/>
                <a:gd name="T60" fmla="*/ 65 w 111"/>
                <a:gd name="T61" fmla="*/ 203 h 205"/>
                <a:gd name="T62" fmla="*/ 70 w 111"/>
                <a:gd name="T63" fmla="*/ 202 h 205"/>
                <a:gd name="T64" fmla="*/ 75 w 111"/>
                <a:gd name="T65" fmla="*/ 190 h 205"/>
                <a:gd name="T66" fmla="*/ 82 w 111"/>
                <a:gd name="T67" fmla="*/ 171 h 205"/>
                <a:gd name="T68" fmla="*/ 93 w 111"/>
                <a:gd name="T69" fmla="*/ 142 h 205"/>
                <a:gd name="T70" fmla="*/ 95 w 111"/>
                <a:gd name="T71" fmla="*/ 135 h 205"/>
                <a:gd name="T72" fmla="*/ 99 w 111"/>
                <a:gd name="T73" fmla="*/ 131 h 205"/>
                <a:gd name="T74" fmla="*/ 109 w 111"/>
                <a:gd name="T75" fmla="*/ 125 h 205"/>
                <a:gd name="T76" fmla="*/ 111 w 111"/>
                <a:gd name="T77" fmla="*/ 118 h 205"/>
                <a:gd name="T78" fmla="*/ 110 w 111"/>
                <a:gd name="T79" fmla="*/ 115 h 205"/>
                <a:gd name="T80" fmla="*/ 90 w 111"/>
                <a:gd name="T81" fmla="*/ 85 h 205"/>
                <a:gd name="T82" fmla="*/ 83 w 111"/>
                <a:gd name="T83" fmla="*/ 73 h 205"/>
                <a:gd name="T84" fmla="*/ 77 w 111"/>
                <a:gd name="T85" fmla="*/ 52 h 205"/>
                <a:gd name="T86" fmla="*/ 75 w 111"/>
                <a:gd name="T87" fmla="*/ 45 h 205"/>
                <a:gd name="T88" fmla="*/ 77 w 111"/>
                <a:gd name="T89" fmla="*/ 33 h 205"/>
                <a:gd name="T90" fmla="*/ 85 w 111"/>
                <a:gd name="T91" fmla="*/ 0 h 205"/>
                <a:gd name="T92" fmla="*/ 79 w 111"/>
                <a:gd name="T93" fmla="*/ 6 h 205"/>
                <a:gd name="T94" fmla="*/ 65 w 111"/>
                <a:gd name="T95" fmla="*/ 1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205">
                  <a:moveTo>
                    <a:pt x="65" y="15"/>
                  </a:moveTo>
                  <a:lnTo>
                    <a:pt x="65" y="15"/>
                  </a:lnTo>
                  <a:lnTo>
                    <a:pt x="62" y="17"/>
                  </a:lnTo>
                  <a:lnTo>
                    <a:pt x="58" y="21"/>
                  </a:lnTo>
                  <a:lnTo>
                    <a:pt x="48" y="31"/>
                  </a:lnTo>
                  <a:lnTo>
                    <a:pt x="38" y="42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19" y="61"/>
                  </a:lnTo>
                  <a:lnTo>
                    <a:pt x="14" y="67"/>
                  </a:lnTo>
                  <a:lnTo>
                    <a:pt x="7" y="81"/>
                  </a:lnTo>
                  <a:lnTo>
                    <a:pt x="2" y="93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2" y="101"/>
                  </a:lnTo>
                  <a:lnTo>
                    <a:pt x="3" y="101"/>
                  </a:lnTo>
                  <a:lnTo>
                    <a:pt x="8" y="101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0" y="111"/>
                  </a:lnTo>
                  <a:lnTo>
                    <a:pt x="7" y="120"/>
                  </a:lnTo>
                  <a:lnTo>
                    <a:pt x="5" y="125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7" y="167"/>
                  </a:lnTo>
                  <a:lnTo>
                    <a:pt x="8" y="173"/>
                  </a:lnTo>
                  <a:lnTo>
                    <a:pt x="9" y="175"/>
                  </a:lnTo>
                  <a:lnTo>
                    <a:pt x="10" y="175"/>
                  </a:lnTo>
                  <a:lnTo>
                    <a:pt x="10" y="175"/>
                  </a:lnTo>
                  <a:lnTo>
                    <a:pt x="12" y="172"/>
                  </a:lnTo>
                  <a:lnTo>
                    <a:pt x="14" y="167"/>
                  </a:lnTo>
                  <a:lnTo>
                    <a:pt x="19" y="151"/>
                  </a:lnTo>
                  <a:lnTo>
                    <a:pt x="25" y="130"/>
                  </a:lnTo>
                  <a:lnTo>
                    <a:pt x="25" y="130"/>
                  </a:lnTo>
                  <a:lnTo>
                    <a:pt x="24" y="142"/>
                  </a:lnTo>
                  <a:lnTo>
                    <a:pt x="22" y="170"/>
                  </a:lnTo>
                  <a:lnTo>
                    <a:pt x="20" y="183"/>
                  </a:lnTo>
                  <a:lnTo>
                    <a:pt x="22" y="196"/>
                  </a:lnTo>
                  <a:lnTo>
                    <a:pt x="23" y="203"/>
                  </a:lnTo>
                  <a:lnTo>
                    <a:pt x="24" y="205"/>
                  </a:lnTo>
                  <a:lnTo>
                    <a:pt x="25" y="205"/>
                  </a:lnTo>
                  <a:lnTo>
                    <a:pt x="25" y="205"/>
                  </a:lnTo>
                  <a:lnTo>
                    <a:pt x="29" y="202"/>
                  </a:lnTo>
                  <a:lnTo>
                    <a:pt x="32" y="197"/>
                  </a:lnTo>
                  <a:lnTo>
                    <a:pt x="35" y="188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45" y="158"/>
                  </a:lnTo>
                  <a:lnTo>
                    <a:pt x="54" y="143"/>
                  </a:lnTo>
                  <a:lnTo>
                    <a:pt x="65" y="125"/>
                  </a:lnTo>
                  <a:lnTo>
                    <a:pt x="65" y="125"/>
                  </a:lnTo>
                  <a:lnTo>
                    <a:pt x="63" y="135"/>
                  </a:lnTo>
                  <a:lnTo>
                    <a:pt x="57" y="157"/>
                  </a:lnTo>
                  <a:lnTo>
                    <a:pt x="54" y="170"/>
                  </a:lnTo>
                  <a:lnTo>
                    <a:pt x="53" y="181"/>
                  </a:lnTo>
                  <a:lnTo>
                    <a:pt x="53" y="190"/>
                  </a:lnTo>
                  <a:lnTo>
                    <a:pt x="54" y="193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62" y="200"/>
                  </a:lnTo>
                  <a:lnTo>
                    <a:pt x="64" y="202"/>
                  </a:lnTo>
                  <a:lnTo>
                    <a:pt x="65" y="203"/>
                  </a:lnTo>
                  <a:lnTo>
                    <a:pt x="68" y="203"/>
                  </a:lnTo>
                  <a:lnTo>
                    <a:pt x="70" y="202"/>
                  </a:lnTo>
                  <a:lnTo>
                    <a:pt x="73" y="197"/>
                  </a:lnTo>
                  <a:lnTo>
                    <a:pt x="75" y="190"/>
                  </a:lnTo>
                  <a:lnTo>
                    <a:pt x="75" y="190"/>
                  </a:lnTo>
                  <a:lnTo>
                    <a:pt x="82" y="171"/>
                  </a:lnTo>
                  <a:lnTo>
                    <a:pt x="88" y="155"/>
                  </a:lnTo>
                  <a:lnTo>
                    <a:pt x="93" y="142"/>
                  </a:lnTo>
                  <a:lnTo>
                    <a:pt x="95" y="135"/>
                  </a:lnTo>
                  <a:lnTo>
                    <a:pt x="95" y="135"/>
                  </a:lnTo>
                  <a:lnTo>
                    <a:pt x="97" y="132"/>
                  </a:lnTo>
                  <a:lnTo>
                    <a:pt x="99" y="131"/>
                  </a:lnTo>
                  <a:lnTo>
                    <a:pt x="105" y="127"/>
                  </a:lnTo>
                  <a:lnTo>
                    <a:pt x="109" y="125"/>
                  </a:lnTo>
                  <a:lnTo>
                    <a:pt x="111" y="122"/>
                  </a:lnTo>
                  <a:lnTo>
                    <a:pt x="111" y="118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02" y="101"/>
                  </a:lnTo>
                  <a:lnTo>
                    <a:pt x="90" y="85"/>
                  </a:lnTo>
                  <a:lnTo>
                    <a:pt x="90" y="85"/>
                  </a:lnTo>
                  <a:lnTo>
                    <a:pt x="83" y="73"/>
                  </a:lnTo>
                  <a:lnTo>
                    <a:pt x="79" y="62"/>
                  </a:lnTo>
                  <a:lnTo>
                    <a:pt x="77" y="52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5" y="40"/>
                  </a:lnTo>
                  <a:lnTo>
                    <a:pt x="77" y="33"/>
                  </a:lnTo>
                  <a:lnTo>
                    <a:pt x="80" y="18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72" y="11"/>
                  </a:lnTo>
                  <a:lnTo>
                    <a:pt x="65" y="15"/>
                  </a:lnTo>
                  <a:lnTo>
                    <a:pt x="65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7" name="Freeform 19">
            <a:extLst>
              <a:ext uri="{FF2B5EF4-FFF2-40B4-BE49-F238E27FC236}">
                <a16:creationId xmlns:a16="http://schemas.microsoft.com/office/drawing/2014/main" id="{5F2C9E31-AEE5-436C-968B-459B0589787D}"/>
              </a:ext>
            </a:extLst>
          </p:cNvPr>
          <p:cNvSpPr>
            <a:spLocks/>
          </p:cNvSpPr>
          <p:nvPr/>
        </p:nvSpPr>
        <p:spPr bwMode="auto">
          <a:xfrm>
            <a:off x="6832636" y="1160137"/>
            <a:ext cx="2161238" cy="2161238"/>
          </a:xfrm>
          <a:custGeom>
            <a:avLst/>
            <a:gdLst>
              <a:gd name="T0" fmla="*/ 773 w 1163"/>
              <a:gd name="T1" fmla="*/ 10 h 1163"/>
              <a:gd name="T2" fmla="*/ 638 w 1163"/>
              <a:gd name="T3" fmla="*/ 54 h 1163"/>
              <a:gd name="T4" fmla="*/ 499 w 1163"/>
              <a:gd name="T5" fmla="*/ 143 h 1163"/>
              <a:gd name="T6" fmla="*/ 390 w 1163"/>
              <a:gd name="T7" fmla="*/ 270 h 1163"/>
              <a:gd name="T8" fmla="*/ 331 w 1163"/>
              <a:gd name="T9" fmla="*/ 340 h 1163"/>
              <a:gd name="T10" fmla="*/ 326 w 1163"/>
              <a:gd name="T11" fmla="*/ 414 h 1163"/>
              <a:gd name="T12" fmla="*/ 290 w 1163"/>
              <a:gd name="T13" fmla="*/ 599 h 1163"/>
              <a:gd name="T14" fmla="*/ 316 w 1163"/>
              <a:gd name="T15" fmla="*/ 762 h 1163"/>
              <a:gd name="T16" fmla="*/ 263 w 1163"/>
              <a:gd name="T17" fmla="*/ 930 h 1163"/>
              <a:gd name="T18" fmla="*/ 206 w 1163"/>
              <a:gd name="T19" fmla="*/ 901 h 1163"/>
              <a:gd name="T20" fmla="*/ 167 w 1163"/>
              <a:gd name="T21" fmla="*/ 901 h 1163"/>
              <a:gd name="T22" fmla="*/ 28 w 1163"/>
              <a:gd name="T23" fmla="*/ 1127 h 1163"/>
              <a:gd name="T24" fmla="*/ 0 w 1163"/>
              <a:gd name="T25" fmla="*/ 1154 h 1163"/>
              <a:gd name="T26" fmla="*/ 11 w 1163"/>
              <a:gd name="T27" fmla="*/ 1163 h 1163"/>
              <a:gd name="T28" fmla="*/ 80 w 1163"/>
              <a:gd name="T29" fmla="*/ 1147 h 1163"/>
              <a:gd name="T30" fmla="*/ 163 w 1163"/>
              <a:gd name="T31" fmla="*/ 1104 h 1163"/>
              <a:gd name="T32" fmla="*/ 283 w 1163"/>
              <a:gd name="T33" fmla="*/ 1147 h 1163"/>
              <a:gd name="T34" fmla="*/ 678 w 1163"/>
              <a:gd name="T35" fmla="*/ 1137 h 1163"/>
              <a:gd name="T36" fmla="*/ 700 w 1163"/>
              <a:gd name="T37" fmla="*/ 1101 h 1163"/>
              <a:gd name="T38" fmla="*/ 738 w 1163"/>
              <a:gd name="T39" fmla="*/ 1047 h 1163"/>
              <a:gd name="T40" fmla="*/ 760 w 1163"/>
              <a:gd name="T41" fmla="*/ 1001 h 1163"/>
              <a:gd name="T42" fmla="*/ 699 w 1163"/>
              <a:gd name="T43" fmla="*/ 741 h 1163"/>
              <a:gd name="T44" fmla="*/ 688 w 1163"/>
              <a:gd name="T45" fmla="*/ 649 h 1163"/>
              <a:gd name="T46" fmla="*/ 696 w 1163"/>
              <a:gd name="T47" fmla="*/ 530 h 1163"/>
              <a:gd name="T48" fmla="*/ 766 w 1163"/>
              <a:gd name="T49" fmla="*/ 649 h 1163"/>
              <a:gd name="T50" fmla="*/ 810 w 1163"/>
              <a:gd name="T51" fmla="*/ 811 h 1163"/>
              <a:gd name="T52" fmla="*/ 860 w 1163"/>
              <a:gd name="T53" fmla="*/ 910 h 1163"/>
              <a:gd name="T54" fmla="*/ 869 w 1163"/>
              <a:gd name="T55" fmla="*/ 939 h 1163"/>
              <a:gd name="T56" fmla="*/ 883 w 1163"/>
              <a:gd name="T57" fmla="*/ 963 h 1163"/>
              <a:gd name="T58" fmla="*/ 877 w 1163"/>
              <a:gd name="T59" fmla="*/ 1000 h 1163"/>
              <a:gd name="T60" fmla="*/ 877 w 1163"/>
              <a:gd name="T61" fmla="*/ 1013 h 1163"/>
              <a:gd name="T62" fmla="*/ 893 w 1163"/>
              <a:gd name="T63" fmla="*/ 1014 h 1163"/>
              <a:gd name="T64" fmla="*/ 904 w 1163"/>
              <a:gd name="T65" fmla="*/ 1020 h 1163"/>
              <a:gd name="T66" fmla="*/ 913 w 1163"/>
              <a:gd name="T67" fmla="*/ 1020 h 1163"/>
              <a:gd name="T68" fmla="*/ 942 w 1163"/>
              <a:gd name="T69" fmla="*/ 1018 h 1163"/>
              <a:gd name="T70" fmla="*/ 954 w 1163"/>
              <a:gd name="T71" fmla="*/ 995 h 1163"/>
              <a:gd name="T72" fmla="*/ 964 w 1163"/>
              <a:gd name="T73" fmla="*/ 937 h 1163"/>
              <a:gd name="T74" fmla="*/ 966 w 1163"/>
              <a:gd name="T75" fmla="*/ 901 h 1163"/>
              <a:gd name="T76" fmla="*/ 972 w 1163"/>
              <a:gd name="T77" fmla="*/ 836 h 1163"/>
              <a:gd name="T78" fmla="*/ 962 w 1163"/>
              <a:gd name="T79" fmla="*/ 798 h 1163"/>
              <a:gd name="T80" fmla="*/ 951 w 1163"/>
              <a:gd name="T81" fmla="*/ 741 h 1163"/>
              <a:gd name="T82" fmla="*/ 951 w 1163"/>
              <a:gd name="T83" fmla="*/ 679 h 1163"/>
              <a:gd name="T84" fmla="*/ 946 w 1163"/>
              <a:gd name="T85" fmla="*/ 597 h 1163"/>
              <a:gd name="T86" fmla="*/ 922 w 1163"/>
              <a:gd name="T87" fmla="*/ 496 h 1163"/>
              <a:gd name="T88" fmla="*/ 902 w 1163"/>
              <a:gd name="T89" fmla="*/ 370 h 1163"/>
              <a:gd name="T90" fmla="*/ 907 w 1163"/>
              <a:gd name="T91" fmla="*/ 281 h 1163"/>
              <a:gd name="T92" fmla="*/ 908 w 1163"/>
              <a:gd name="T93" fmla="*/ 294 h 1163"/>
              <a:gd name="T94" fmla="*/ 932 w 1163"/>
              <a:gd name="T95" fmla="*/ 294 h 1163"/>
              <a:gd name="T96" fmla="*/ 946 w 1163"/>
              <a:gd name="T97" fmla="*/ 289 h 1163"/>
              <a:gd name="T98" fmla="*/ 1006 w 1163"/>
              <a:gd name="T99" fmla="*/ 289 h 1163"/>
              <a:gd name="T100" fmla="*/ 1025 w 1163"/>
              <a:gd name="T101" fmla="*/ 313 h 1163"/>
              <a:gd name="T102" fmla="*/ 1043 w 1163"/>
              <a:gd name="T103" fmla="*/ 332 h 1163"/>
              <a:gd name="T104" fmla="*/ 1079 w 1163"/>
              <a:gd name="T105" fmla="*/ 326 h 1163"/>
              <a:gd name="T106" fmla="*/ 1100 w 1163"/>
              <a:gd name="T107" fmla="*/ 293 h 1163"/>
              <a:gd name="T108" fmla="*/ 1120 w 1163"/>
              <a:gd name="T109" fmla="*/ 323 h 1163"/>
              <a:gd name="T110" fmla="*/ 1122 w 1163"/>
              <a:gd name="T111" fmla="*/ 277 h 1163"/>
              <a:gd name="T112" fmla="*/ 1146 w 1163"/>
              <a:gd name="T113" fmla="*/ 257 h 1163"/>
              <a:gd name="T114" fmla="*/ 1163 w 1163"/>
              <a:gd name="T115" fmla="*/ 188 h 1163"/>
              <a:gd name="T116" fmla="*/ 1142 w 1163"/>
              <a:gd name="T117" fmla="*/ 105 h 1163"/>
              <a:gd name="T118" fmla="*/ 1110 w 1163"/>
              <a:gd name="T119" fmla="*/ 34 h 1163"/>
              <a:gd name="T120" fmla="*/ 1052 w 1163"/>
              <a:gd name="T121" fmla="*/ 5 h 1163"/>
              <a:gd name="T122" fmla="*/ 960 w 1163"/>
              <a:gd name="T123" fmla="*/ 7 h 1163"/>
              <a:gd name="T124" fmla="*/ 904 w 1163"/>
              <a:gd name="T125" fmla="*/ 1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3" h="1163">
                <a:moveTo>
                  <a:pt x="879" y="34"/>
                </a:moveTo>
                <a:lnTo>
                  <a:pt x="879" y="34"/>
                </a:lnTo>
                <a:lnTo>
                  <a:pt x="854" y="39"/>
                </a:lnTo>
                <a:lnTo>
                  <a:pt x="831" y="43"/>
                </a:lnTo>
                <a:lnTo>
                  <a:pt x="821" y="10"/>
                </a:lnTo>
                <a:lnTo>
                  <a:pt x="773" y="10"/>
                </a:lnTo>
                <a:lnTo>
                  <a:pt x="773" y="10"/>
                </a:lnTo>
                <a:lnTo>
                  <a:pt x="754" y="16"/>
                </a:lnTo>
                <a:lnTo>
                  <a:pt x="725" y="24"/>
                </a:lnTo>
                <a:lnTo>
                  <a:pt x="725" y="24"/>
                </a:lnTo>
                <a:lnTo>
                  <a:pt x="695" y="34"/>
                </a:lnTo>
                <a:lnTo>
                  <a:pt x="638" y="54"/>
                </a:lnTo>
                <a:lnTo>
                  <a:pt x="583" y="76"/>
                </a:lnTo>
                <a:lnTo>
                  <a:pt x="563" y="85"/>
                </a:lnTo>
                <a:lnTo>
                  <a:pt x="552" y="92"/>
                </a:lnTo>
                <a:lnTo>
                  <a:pt x="552" y="92"/>
                </a:lnTo>
                <a:lnTo>
                  <a:pt x="531" y="111"/>
                </a:lnTo>
                <a:lnTo>
                  <a:pt x="499" y="143"/>
                </a:lnTo>
                <a:lnTo>
                  <a:pt x="465" y="179"/>
                </a:lnTo>
                <a:lnTo>
                  <a:pt x="451" y="195"/>
                </a:lnTo>
                <a:lnTo>
                  <a:pt x="441" y="207"/>
                </a:lnTo>
                <a:lnTo>
                  <a:pt x="441" y="207"/>
                </a:lnTo>
                <a:lnTo>
                  <a:pt x="418" y="235"/>
                </a:lnTo>
                <a:lnTo>
                  <a:pt x="390" y="270"/>
                </a:lnTo>
                <a:lnTo>
                  <a:pt x="359" y="302"/>
                </a:lnTo>
                <a:lnTo>
                  <a:pt x="340" y="323"/>
                </a:lnTo>
                <a:lnTo>
                  <a:pt x="340" y="323"/>
                </a:lnTo>
                <a:lnTo>
                  <a:pt x="338" y="326"/>
                </a:lnTo>
                <a:lnTo>
                  <a:pt x="334" y="330"/>
                </a:lnTo>
                <a:lnTo>
                  <a:pt x="331" y="340"/>
                </a:lnTo>
                <a:lnTo>
                  <a:pt x="327" y="352"/>
                </a:lnTo>
                <a:lnTo>
                  <a:pt x="325" y="364"/>
                </a:lnTo>
                <a:lnTo>
                  <a:pt x="322" y="385"/>
                </a:lnTo>
                <a:lnTo>
                  <a:pt x="321" y="395"/>
                </a:lnTo>
                <a:lnTo>
                  <a:pt x="326" y="414"/>
                </a:lnTo>
                <a:lnTo>
                  <a:pt x="326" y="414"/>
                </a:lnTo>
                <a:lnTo>
                  <a:pt x="307" y="489"/>
                </a:lnTo>
                <a:lnTo>
                  <a:pt x="293" y="543"/>
                </a:lnTo>
                <a:lnTo>
                  <a:pt x="289" y="562"/>
                </a:lnTo>
                <a:lnTo>
                  <a:pt x="287" y="573"/>
                </a:lnTo>
                <a:lnTo>
                  <a:pt x="287" y="573"/>
                </a:lnTo>
                <a:lnTo>
                  <a:pt x="290" y="599"/>
                </a:lnTo>
                <a:lnTo>
                  <a:pt x="295" y="647"/>
                </a:lnTo>
                <a:lnTo>
                  <a:pt x="302" y="699"/>
                </a:lnTo>
                <a:lnTo>
                  <a:pt x="307" y="723"/>
                </a:lnTo>
                <a:lnTo>
                  <a:pt x="311" y="742"/>
                </a:lnTo>
                <a:lnTo>
                  <a:pt x="311" y="742"/>
                </a:lnTo>
                <a:lnTo>
                  <a:pt x="316" y="762"/>
                </a:lnTo>
                <a:lnTo>
                  <a:pt x="321" y="790"/>
                </a:lnTo>
                <a:lnTo>
                  <a:pt x="331" y="854"/>
                </a:lnTo>
                <a:lnTo>
                  <a:pt x="340" y="935"/>
                </a:lnTo>
                <a:lnTo>
                  <a:pt x="268" y="935"/>
                </a:lnTo>
                <a:lnTo>
                  <a:pt x="268" y="935"/>
                </a:lnTo>
                <a:lnTo>
                  <a:pt x="263" y="930"/>
                </a:lnTo>
                <a:lnTo>
                  <a:pt x="249" y="918"/>
                </a:lnTo>
                <a:lnTo>
                  <a:pt x="239" y="912"/>
                </a:lnTo>
                <a:lnTo>
                  <a:pt x="228" y="906"/>
                </a:lnTo>
                <a:lnTo>
                  <a:pt x="218" y="902"/>
                </a:lnTo>
                <a:lnTo>
                  <a:pt x="212" y="901"/>
                </a:lnTo>
                <a:lnTo>
                  <a:pt x="206" y="901"/>
                </a:lnTo>
                <a:lnTo>
                  <a:pt x="206" y="901"/>
                </a:lnTo>
                <a:lnTo>
                  <a:pt x="186" y="900"/>
                </a:lnTo>
                <a:lnTo>
                  <a:pt x="175" y="897"/>
                </a:lnTo>
                <a:lnTo>
                  <a:pt x="169" y="897"/>
                </a:lnTo>
                <a:lnTo>
                  <a:pt x="168" y="898"/>
                </a:lnTo>
                <a:lnTo>
                  <a:pt x="167" y="901"/>
                </a:lnTo>
                <a:lnTo>
                  <a:pt x="167" y="901"/>
                </a:lnTo>
                <a:lnTo>
                  <a:pt x="162" y="909"/>
                </a:lnTo>
                <a:lnTo>
                  <a:pt x="156" y="919"/>
                </a:lnTo>
                <a:lnTo>
                  <a:pt x="148" y="930"/>
                </a:lnTo>
                <a:lnTo>
                  <a:pt x="85" y="1031"/>
                </a:lnTo>
                <a:lnTo>
                  <a:pt x="28" y="1127"/>
                </a:lnTo>
                <a:lnTo>
                  <a:pt x="28" y="1127"/>
                </a:lnTo>
                <a:lnTo>
                  <a:pt x="22" y="1131"/>
                </a:lnTo>
                <a:lnTo>
                  <a:pt x="10" y="1141"/>
                </a:lnTo>
                <a:lnTo>
                  <a:pt x="3" y="1147"/>
                </a:lnTo>
                <a:lnTo>
                  <a:pt x="1" y="1151"/>
                </a:lnTo>
                <a:lnTo>
                  <a:pt x="0" y="1154"/>
                </a:lnTo>
                <a:lnTo>
                  <a:pt x="0" y="1156"/>
                </a:lnTo>
                <a:lnTo>
                  <a:pt x="1" y="1159"/>
                </a:lnTo>
                <a:lnTo>
                  <a:pt x="3" y="1161"/>
                </a:lnTo>
                <a:lnTo>
                  <a:pt x="3" y="1161"/>
                </a:lnTo>
                <a:lnTo>
                  <a:pt x="7" y="1162"/>
                </a:lnTo>
                <a:lnTo>
                  <a:pt x="11" y="1163"/>
                </a:lnTo>
                <a:lnTo>
                  <a:pt x="20" y="1163"/>
                </a:lnTo>
                <a:lnTo>
                  <a:pt x="32" y="1162"/>
                </a:lnTo>
                <a:lnTo>
                  <a:pt x="44" y="1159"/>
                </a:lnTo>
                <a:lnTo>
                  <a:pt x="66" y="1153"/>
                </a:lnTo>
                <a:lnTo>
                  <a:pt x="80" y="1147"/>
                </a:lnTo>
                <a:lnTo>
                  <a:pt x="80" y="1147"/>
                </a:lnTo>
                <a:lnTo>
                  <a:pt x="109" y="1133"/>
                </a:lnTo>
                <a:lnTo>
                  <a:pt x="126" y="1125"/>
                </a:lnTo>
                <a:lnTo>
                  <a:pt x="138" y="1118"/>
                </a:lnTo>
                <a:lnTo>
                  <a:pt x="138" y="1118"/>
                </a:lnTo>
                <a:lnTo>
                  <a:pt x="150" y="1112"/>
                </a:lnTo>
                <a:lnTo>
                  <a:pt x="163" y="1104"/>
                </a:lnTo>
                <a:lnTo>
                  <a:pt x="181" y="1098"/>
                </a:lnTo>
                <a:lnTo>
                  <a:pt x="177" y="1151"/>
                </a:lnTo>
                <a:lnTo>
                  <a:pt x="177" y="1151"/>
                </a:lnTo>
                <a:lnTo>
                  <a:pt x="219" y="1149"/>
                </a:lnTo>
                <a:lnTo>
                  <a:pt x="254" y="1148"/>
                </a:lnTo>
                <a:lnTo>
                  <a:pt x="283" y="1147"/>
                </a:lnTo>
                <a:lnTo>
                  <a:pt x="494" y="1147"/>
                </a:lnTo>
                <a:lnTo>
                  <a:pt x="494" y="1147"/>
                </a:lnTo>
                <a:lnTo>
                  <a:pt x="580" y="1144"/>
                </a:lnTo>
                <a:lnTo>
                  <a:pt x="642" y="1141"/>
                </a:lnTo>
                <a:lnTo>
                  <a:pt x="665" y="1139"/>
                </a:lnTo>
                <a:lnTo>
                  <a:pt x="678" y="1137"/>
                </a:lnTo>
                <a:lnTo>
                  <a:pt x="678" y="1137"/>
                </a:lnTo>
                <a:lnTo>
                  <a:pt x="682" y="1134"/>
                </a:lnTo>
                <a:lnTo>
                  <a:pt x="685" y="1132"/>
                </a:lnTo>
                <a:lnTo>
                  <a:pt x="691" y="1124"/>
                </a:lnTo>
                <a:lnTo>
                  <a:pt x="696" y="1113"/>
                </a:lnTo>
                <a:lnTo>
                  <a:pt x="700" y="1101"/>
                </a:lnTo>
                <a:lnTo>
                  <a:pt x="705" y="1079"/>
                </a:lnTo>
                <a:lnTo>
                  <a:pt x="706" y="1069"/>
                </a:lnTo>
                <a:lnTo>
                  <a:pt x="706" y="1069"/>
                </a:lnTo>
                <a:lnTo>
                  <a:pt x="713" y="1065"/>
                </a:lnTo>
                <a:lnTo>
                  <a:pt x="729" y="1054"/>
                </a:lnTo>
                <a:lnTo>
                  <a:pt x="738" y="1047"/>
                </a:lnTo>
                <a:lnTo>
                  <a:pt x="747" y="1038"/>
                </a:lnTo>
                <a:lnTo>
                  <a:pt x="754" y="1030"/>
                </a:lnTo>
                <a:lnTo>
                  <a:pt x="759" y="1021"/>
                </a:lnTo>
                <a:lnTo>
                  <a:pt x="759" y="1021"/>
                </a:lnTo>
                <a:lnTo>
                  <a:pt x="760" y="1013"/>
                </a:lnTo>
                <a:lnTo>
                  <a:pt x="760" y="1001"/>
                </a:lnTo>
                <a:lnTo>
                  <a:pt x="758" y="984"/>
                </a:lnTo>
                <a:lnTo>
                  <a:pt x="754" y="963"/>
                </a:lnTo>
                <a:lnTo>
                  <a:pt x="744" y="916"/>
                </a:lnTo>
                <a:lnTo>
                  <a:pt x="732" y="866"/>
                </a:lnTo>
                <a:lnTo>
                  <a:pt x="707" y="772"/>
                </a:lnTo>
                <a:lnTo>
                  <a:pt x="699" y="741"/>
                </a:lnTo>
                <a:lnTo>
                  <a:pt x="696" y="727"/>
                </a:lnTo>
                <a:lnTo>
                  <a:pt x="696" y="727"/>
                </a:lnTo>
                <a:lnTo>
                  <a:pt x="696" y="721"/>
                </a:lnTo>
                <a:lnTo>
                  <a:pt x="695" y="711"/>
                </a:lnTo>
                <a:lnTo>
                  <a:pt x="691" y="679"/>
                </a:lnTo>
                <a:lnTo>
                  <a:pt x="688" y="649"/>
                </a:lnTo>
                <a:lnTo>
                  <a:pt x="687" y="637"/>
                </a:lnTo>
                <a:lnTo>
                  <a:pt x="687" y="631"/>
                </a:lnTo>
                <a:lnTo>
                  <a:pt x="687" y="631"/>
                </a:lnTo>
                <a:lnTo>
                  <a:pt x="691" y="577"/>
                </a:lnTo>
                <a:lnTo>
                  <a:pt x="696" y="530"/>
                </a:lnTo>
                <a:lnTo>
                  <a:pt x="696" y="530"/>
                </a:lnTo>
                <a:lnTo>
                  <a:pt x="726" y="583"/>
                </a:lnTo>
                <a:lnTo>
                  <a:pt x="748" y="621"/>
                </a:lnTo>
                <a:lnTo>
                  <a:pt x="758" y="637"/>
                </a:lnTo>
                <a:lnTo>
                  <a:pt x="764" y="646"/>
                </a:lnTo>
                <a:lnTo>
                  <a:pt x="764" y="646"/>
                </a:lnTo>
                <a:lnTo>
                  <a:pt x="766" y="649"/>
                </a:lnTo>
                <a:lnTo>
                  <a:pt x="768" y="656"/>
                </a:lnTo>
                <a:lnTo>
                  <a:pt x="776" y="676"/>
                </a:lnTo>
                <a:lnTo>
                  <a:pt x="784" y="702"/>
                </a:lnTo>
                <a:lnTo>
                  <a:pt x="791" y="732"/>
                </a:lnTo>
                <a:lnTo>
                  <a:pt x="806" y="789"/>
                </a:lnTo>
                <a:lnTo>
                  <a:pt x="810" y="811"/>
                </a:lnTo>
                <a:lnTo>
                  <a:pt x="812" y="824"/>
                </a:lnTo>
                <a:lnTo>
                  <a:pt x="812" y="824"/>
                </a:lnTo>
                <a:lnTo>
                  <a:pt x="813" y="847"/>
                </a:lnTo>
                <a:lnTo>
                  <a:pt x="816" y="874"/>
                </a:lnTo>
                <a:lnTo>
                  <a:pt x="821" y="910"/>
                </a:lnTo>
                <a:lnTo>
                  <a:pt x="860" y="910"/>
                </a:lnTo>
                <a:lnTo>
                  <a:pt x="860" y="910"/>
                </a:lnTo>
                <a:lnTo>
                  <a:pt x="861" y="921"/>
                </a:lnTo>
                <a:lnTo>
                  <a:pt x="865" y="931"/>
                </a:lnTo>
                <a:lnTo>
                  <a:pt x="867" y="936"/>
                </a:lnTo>
                <a:lnTo>
                  <a:pt x="869" y="939"/>
                </a:lnTo>
                <a:lnTo>
                  <a:pt x="869" y="939"/>
                </a:lnTo>
                <a:lnTo>
                  <a:pt x="880" y="951"/>
                </a:lnTo>
                <a:lnTo>
                  <a:pt x="884" y="955"/>
                </a:lnTo>
                <a:lnTo>
                  <a:pt x="884" y="957"/>
                </a:lnTo>
                <a:lnTo>
                  <a:pt x="884" y="959"/>
                </a:lnTo>
                <a:lnTo>
                  <a:pt x="884" y="959"/>
                </a:lnTo>
                <a:lnTo>
                  <a:pt x="883" y="963"/>
                </a:lnTo>
                <a:lnTo>
                  <a:pt x="884" y="973"/>
                </a:lnTo>
                <a:lnTo>
                  <a:pt x="884" y="988"/>
                </a:lnTo>
                <a:lnTo>
                  <a:pt x="884" y="988"/>
                </a:lnTo>
                <a:lnTo>
                  <a:pt x="883" y="990"/>
                </a:lnTo>
                <a:lnTo>
                  <a:pt x="881" y="992"/>
                </a:lnTo>
                <a:lnTo>
                  <a:pt x="877" y="1000"/>
                </a:lnTo>
                <a:lnTo>
                  <a:pt x="874" y="1002"/>
                </a:lnTo>
                <a:lnTo>
                  <a:pt x="873" y="1006"/>
                </a:lnTo>
                <a:lnTo>
                  <a:pt x="873" y="1009"/>
                </a:lnTo>
                <a:lnTo>
                  <a:pt x="874" y="1012"/>
                </a:lnTo>
                <a:lnTo>
                  <a:pt x="874" y="1012"/>
                </a:lnTo>
                <a:lnTo>
                  <a:pt x="877" y="1013"/>
                </a:lnTo>
                <a:lnTo>
                  <a:pt x="880" y="1014"/>
                </a:lnTo>
                <a:lnTo>
                  <a:pt x="886" y="1012"/>
                </a:lnTo>
                <a:lnTo>
                  <a:pt x="891" y="1008"/>
                </a:lnTo>
                <a:lnTo>
                  <a:pt x="893" y="1007"/>
                </a:lnTo>
                <a:lnTo>
                  <a:pt x="893" y="1007"/>
                </a:lnTo>
                <a:lnTo>
                  <a:pt x="893" y="1014"/>
                </a:lnTo>
                <a:lnTo>
                  <a:pt x="895" y="1019"/>
                </a:lnTo>
                <a:lnTo>
                  <a:pt x="896" y="1020"/>
                </a:lnTo>
                <a:lnTo>
                  <a:pt x="898" y="1021"/>
                </a:lnTo>
                <a:lnTo>
                  <a:pt x="898" y="1021"/>
                </a:lnTo>
                <a:lnTo>
                  <a:pt x="901" y="1021"/>
                </a:lnTo>
                <a:lnTo>
                  <a:pt x="904" y="1020"/>
                </a:lnTo>
                <a:lnTo>
                  <a:pt x="910" y="1016"/>
                </a:lnTo>
                <a:lnTo>
                  <a:pt x="917" y="1012"/>
                </a:lnTo>
                <a:lnTo>
                  <a:pt x="917" y="1012"/>
                </a:lnTo>
                <a:lnTo>
                  <a:pt x="916" y="1014"/>
                </a:lnTo>
                <a:lnTo>
                  <a:pt x="913" y="1018"/>
                </a:lnTo>
                <a:lnTo>
                  <a:pt x="913" y="1020"/>
                </a:lnTo>
                <a:lnTo>
                  <a:pt x="914" y="1021"/>
                </a:lnTo>
                <a:lnTo>
                  <a:pt x="917" y="1021"/>
                </a:lnTo>
                <a:lnTo>
                  <a:pt x="922" y="1021"/>
                </a:lnTo>
                <a:lnTo>
                  <a:pt x="922" y="1021"/>
                </a:lnTo>
                <a:lnTo>
                  <a:pt x="933" y="1020"/>
                </a:lnTo>
                <a:lnTo>
                  <a:pt x="942" y="1018"/>
                </a:lnTo>
                <a:lnTo>
                  <a:pt x="945" y="1016"/>
                </a:lnTo>
                <a:lnTo>
                  <a:pt x="948" y="1015"/>
                </a:lnTo>
                <a:lnTo>
                  <a:pt x="949" y="1012"/>
                </a:lnTo>
                <a:lnTo>
                  <a:pt x="951" y="1007"/>
                </a:lnTo>
                <a:lnTo>
                  <a:pt x="951" y="1007"/>
                </a:lnTo>
                <a:lnTo>
                  <a:pt x="954" y="995"/>
                </a:lnTo>
                <a:lnTo>
                  <a:pt x="955" y="984"/>
                </a:lnTo>
                <a:lnTo>
                  <a:pt x="955" y="974"/>
                </a:lnTo>
                <a:lnTo>
                  <a:pt x="956" y="968"/>
                </a:lnTo>
                <a:lnTo>
                  <a:pt x="956" y="968"/>
                </a:lnTo>
                <a:lnTo>
                  <a:pt x="962" y="949"/>
                </a:lnTo>
                <a:lnTo>
                  <a:pt x="964" y="937"/>
                </a:lnTo>
                <a:lnTo>
                  <a:pt x="966" y="930"/>
                </a:lnTo>
                <a:lnTo>
                  <a:pt x="966" y="930"/>
                </a:lnTo>
                <a:lnTo>
                  <a:pt x="964" y="924"/>
                </a:lnTo>
                <a:lnTo>
                  <a:pt x="966" y="914"/>
                </a:lnTo>
                <a:lnTo>
                  <a:pt x="966" y="901"/>
                </a:lnTo>
                <a:lnTo>
                  <a:pt x="966" y="901"/>
                </a:lnTo>
                <a:lnTo>
                  <a:pt x="968" y="888"/>
                </a:lnTo>
                <a:lnTo>
                  <a:pt x="970" y="876"/>
                </a:lnTo>
                <a:lnTo>
                  <a:pt x="970" y="867"/>
                </a:lnTo>
                <a:lnTo>
                  <a:pt x="970" y="867"/>
                </a:lnTo>
                <a:lnTo>
                  <a:pt x="970" y="855"/>
                </a:lnTo>
                <a:lnTo>
                  <a:pt x="972" y="836"/>
                </a:lnTo>
                <a:lnTo>
                  <a:pt x="973" y="819"/>
                </a:lnTo>
                <a:lnTo>
                  <a:pt x="972" y="813"/>
                </a:lnTo>
                <a:lnTo>
                  <a:pt x="970" y="809"/>
                </a:lnTo>
                <a:lnTo>
                  <a:pt x="970" y="809"/>
                </a:lnTo>
                <a:lnTo>
                  <a:pt x="966" y="804"/>
                </a:lnTo>
                <a:lnTo>
                  <a:pt x="962" y="798"/>
                </a:lnTo>
                <a:lnTo>
                  <a:pt x="956" y="790"/>
                </a:lnTo>
                <a:lnTo>
                  <a:pt x="966" y="776"/>
                </a:lnTo>
                <a:lnTo>
                  <a:pt x="966" y="776"/>
                </a:lnTo>
                <a:lnTo>
                  <a:pt x="958" y="760"/>
                </a:lnTo>
                <a:lnTo>
                  <a:pt x="952" y="747"/>
                </a:lnTo>
                <a:lnTo>
                  <a:pt x="951" y="741"/>
                </a:lnTo>
                <a:lnTo>
                  <a:pt x="951" y="737"/>
                </a:lnTo>
                <a:lnTo>
                  <a:pt x="951" y="737"/>
                </a:lnTo>
                <a:lnTo>
                  <a:pt x="952" y="727"/>
                </a:lnTo>
                <a:lnTo>
                  <a:pt x="954" y="712"/>
                </a:lnTo>
                <a:lnTo>
                  <a:pt x="952" y="695"/>
                </a:lnTo>
                <a:lnTo>
                  <a:pt x="951" y="679"/>
                </a:lnTo>
                <a:lnTo>
                  <a:pt x="951" y="679"/>
                </a:lnTo>
                <a:lnTo>
                  <a:pt x="950" y="661"/>
                </a:lnTo>
                <a:lnTo>
                  <a:pt x="949" y="638"/>
                </a:lnTo>
                <a:lnTo>
                  <a:pt x="948" y="615"/>
                </a:lnTo>
                <a:lnTo>
                  <a:pt x="946" y="597"/>
                </a:lnTo>
                <a:lnTo>
                  <a:pt x="946" y="597"/>
                </a:lnTo>
                <a:lnTo>
                  <a:pt x="942" y="576"/>
                </a:lnTo>
                <a:lnTo>
                  <a:pt x="933" y="546"/>
                </a:lnTo>
                <a:lnTo>
                  <a:pt x="926" y="515"/>
                </a:lnTo>
                <a:lnTo>
                  <a:pt x="924" y="503"/>
                </a:lnTo>
                <a:lnTo>
                  <a:pt x="922" y="496"/>
                </a:lnTo>
                <a:lnTo>
                  <a:pt x="922" y="496"/>
                </a:lnTo>
                <a:lnTo>
                  <a:pt x="920" y="476"/>
                </a:lnTo>
                <a:lnTo>
                  <a:pt x="915" y="444"/>
                </a:lnTo>
                <a:lnTo>
                  <a:pt x="908" y="390"/>
                </a:lnTo>
                <a:lnTo>
                  <a:pt x="908" y="390"/>
                </a:lnTo>
                <a:lnTo>
                  <a:pt x="905" y="382"/>
                </a:lnTo>
                <a:lnTo>
                  <a:pt x="902" y="370"/>
                </a:lnTo>
                <a:lnTo>
                  <a:pt x="891" y="342"/>
                </a:lnTo>
                <a:lnTo>
                  <a:pt x="874" y="308"/>
                </a:lnTo>
                <a:lnTo>
                  <a:pt x="865" y="265"/>
                </a:lnTo>
                <a:lnTo>
                  <a:pt x="908" y="279"/>
                </a:lnTo>
                <a:lnTo>
                  <a:pt x="908" y="279"/>
                </a:lnTo>
                <a:lnTo>
                  <a:pt x="907" y="281"/>
                </a:lnTo>
                <a:lnTo>
                  <a:pt x="904" y="284"/>
                </a:lnTo>
                <a:lnTo>
                  <a:pt x="904" y="287"/>
                </a:lnTo>
                <a:lnTo>
                  <a:pt x="904" y="289"/>
                </a:lnTo>
                <a:lnTo>
                  <a:pt x="905" y="291"/>
                </a:lnTo>
                <a:lnTo>
                  <a:pt x="908" y="294"/>
                </a:lnTo>
                <a:lnTo>
                  <a:pt x="908" y="294"/>
                </a:lnTo>
                <a:lnTo>
                  <a:pt x="914" y="297"/>
                </a:lnTo>
                <a:lnTo>
                  <a:pt x="921" y="299"/>
                </a:lnTo>
                <a:lnTo>
                  <a:pt x="925" y="299"/>
                </a:lnTo>
                <a:lnTo>
                  <a:pt x="927" y="299"/>
                </a:lnTo>
                <a:lnTo>
                  <a:pt x="930" y="296"/>
                </a:lnTo>
                <a:lnTo>
                  <a:pt x="932" y="294"/>
                </a:lnTo>
                <a:lnTo>
                  <a:pt x="932" y="294"/>
                </a:lnTo>
                <a:lnTo>
                  <a:pt x="936" y="289"/>
                </a:lnTo>
                <a:lnTo>
                  <a:pt x="939" y="288"/>
                </a:lnTo>
                <a:lnTo>
                  <a:pt x="942" y="288"/>
                </a:lnTo>
                <a:lnTo>
                  <a:pt x="946" y="289"/>
                </a:lnTo>
                <a:lnTo>
                  <a:pt x="946" y="289"/>
                </a:lnTo>
                <a:lnTo>
                  <a:pt x="961" y="291"/>
                </a:lnTo>
                <a:lnTo>
                  <a:pt x="980" y="294"/>
                </a:lnTo>
                <a:lnTo>
                  <a:pt x="980" y="294"/>
                </a:lnTo>
                <a:lnTo>
                  <a:pt x="986" y="294"/>
                </a:lnTo>
                <a:lnTo>
                  <a:pt x="992" y="293"/>
                </a:lnTo>
                <a:lnTo>
                  <a:pt x="1006" y="289"/>
                </a:lnTo>
                <a:lnTo>
                  <a:pt x="1023" y="284"/>
                </a:lnTo>
                <a:lnTo>
                  <a:pt x="1023" y="299"/>
                </a:lnTo>
                <a:lnTo>
                  <a:pt x="1023" y="299"/>
                </a:lnTo>
                <a:lnTo>
                  <a:pt x="1023" y="301"/>
                </a:lnTo>
                <a:lnTo>
                  <a:pt x="1022" y="307"/>
                </a:lnTo>
                <a:lnTo>
                  <a:pt x="1025" y="313"/>
                </a:lnTo>
                <a:lnTo>
                  <a:pt x="1026" y="317"/>
                </a:lnTo>
                <a:lnTo>
                  <a:pt x="1028" y="318"/>
                </a:lnTo>
                <a:lnTo>
                  <a:pt x="1028" y="318"/>
                </a:lnTo>
                <a:lnTo>
                  <a:pt x="1034" y="322"/>
                </a:lnTo>
                <a:lnTo>
                  <a:pt x="1039" y="326"/>
                </a:lnTo>
                <a:lnTo>
                  <a:pt x="1043" y="332"/>
                </a:lnTo>
                <a:lnTo>
                  <a:pt x="1047" y="303"/>
                </a:lnTo>
                <a:lnTo>
                  <a:pt x="1057" y="337"/>
                </a:lnTo>
                <a:lnTo>
                  <a:pt x="1071" y="313"/>
                </a:lnTo>
                <a:lnTo>
                  <a:pt x="1076" y="328"/>
                </a:lnTo>
                <a:lnTo>
                  <a:pt x="1076" y="328"/>
                </a:lnTo>
                <a:lnTo>
                  <a:pt x="1079" y="326"/>
                </a:lnTo>
                <a:lnTo>
                  <a:pt x="1085" y="323"/>
                </a:lnTo>
                <a:lnTo>
                  <a:pt x="1091" y="318"/>
                </a:lnTo>
                <a:lnTo>
                  <a:pt x="1093" y="313"/>
                </a:lnTo>
                <a:lnTo>
                  <a:pt x="1095" y="308"/>
                </a:lnTo>
                <a:lnTo>
                  <a:pt x="1095" y="308"/>
                </a:lnTo>
                <a:lnTo>
                  <a:pt x="1100" y="293"/>
                </a:lnTo>
                <a:lnTo>
                  <a:pt x="1100" y="289"/>
                </a:lnTo>
                <a:lnTo>
                  <a:pt x="1115" y="332"/>
                </a:lnTo>
                <a:lnTo>
                  <a:pt x="1115" y="332"/>
                </a:lnTo>
                <a:lnTo>
                  <a:pt x="1116" y="331"/>
                </a:lnTo>
                <a:lnTo>
                  <a:pt x="1117" y="329"/>
                </a:lnTo>
                <a:lnTo>
                  <a:pt x="1120" y="323"/>
                </a:lnTo>
                <a:lnTo>
                  <a:pt x="1120" y="313"/>
                </a:lnTo>
                <a:lnTo>
                  <a:pt x="1120" y="313"/>
                </a:lnTo>
                <a:lnTo>
                  <a:pt x="1118" y="301"/>
                </a:lnTo>
                <a:lnTo>
                  <a:pt x="1120" y="290"/>
                </a:lnTo>
                <a:lnTo>
                  <a:pt x="1121" y="281"/>
                </a:lnTo>
                <a:lnTo>
                  <a:pt x="1122" y="277"/>
                </a:lnTo>
                <a:lnTo>
                  <a:pt x="1124" y="275"/>
                </a:lnTo>
                <a:lnTo>
                  <a:pt x="1124" y="275"/>
                </a:lnTo>
                <a:lnTo>
                  <a:pt x="1130" y="271"/>
                </a:lnTo>
                <a:lnTo>
                  <a:pt x="1138" y="266"/>
                </a:lnTo>
                <a:lnTo>
                  <a:pt x="1141" y="263"/>
                </a:lnTo>
                <a:lnTo>
                  <a:pt x="1146" y="257"/>
                </a:lnTo>
                <a:lnTo>
                  <a:pt x="1150" y="250"/>
                </a:lnTo>
                <a:lnTo>
                  <a:pt x="1153" y="241"/>
                </a:lnTo>
                <a:lnTo>
                  <a:pt x="1153" y="241"/>
                </a:lnTo>
                <a:lnTo>
                  <a:pt x="1159" y="222"/>
                </a:lnTo>
                <a:lnTo>
                  <a:pt x="1162" y="204"/>
                </a:lnTo>
                <a:lnTo>
                  <a:pt x="1163" y="188"/>
                </a:lnTo>
                <a:lnTo>
                  <a:pt x="1163" y="188"/>
                </a:lnTo>
                <a:lnTo>
                  <a:pt x="1153" y="160"/>
                </a:lnTo>
                <a:lnTo>
                  <a:pt x="1147" y="141"/>
                </a:lnTo>
                <a:lnTo>
                  <a:pt x="1144" y="130"/>
                </a:lnTo>
                <a:lnTo>
                  <a:pt x="1144" y="130"/>
                </a:lnTo>
                <a:lnTo>
                  <a:pt x="1142" y="105"/>
                </a:lnTo>
                <a:lnTo>
                  <a:pt x="1141" y="89"/>
                </a:lnTo>
                <a:lnTo>
                  <a:pt x="1139" y="77"/>
                </a:lnTo>
                <a:lnTo>
                  <a:pt x="1139" y="77"/>
                </a:lnTo>
                <a:lnTo>
                  <a:pt x="1134" y="67"/>
                </a:lnTo>
                <a:lnTo>
                  <a:pt x="1124" y="54"/>
                </a:lnTo>
                <a:lnTo>
                  <a:pt x="1110" y="34"/>
                </a:lnTo>
                <a:lnTo>
                  <a:pt x="1110" y="34"/>
                </a:lnTo>
                <a:lnTo>
                  <a:pt x="1106" y="30"/>
                </a:lnTo>
                <a:lnTo>
                  <a:pt x="1100" y="26"/>
                </a:lnTo>
                <a:lnTo>
                  <a:pt x="1081" y="17"/>
                </a:lnTo>
                <a:lnTo>
                  <a:pt x="1063" y="10"/>
                </a:lnTo>
                <a:lnTo>
                  <a:pt x="1052" y="5"/>
                </a:lnTo>
                <a:lnTo>
                  <a:pt x="1052" y="5"/>
                </a:lnTo>
                <a:lnTo>
                  <a:pt x="1026" y="2"/>
                </a:lnTo>
                <a:lnTo>
                  <a:pt x="1004" y="0"/>
                </a:lnTo>
                <a:lnTo>
                  <a:pt x="980" y="10"/>
                </a:lnTo>
                <a:lnTo>
                  <a:pt x="980" y="10"/>
                </a:lnTo>
                <a:lnTo>
                  <a:pt x="960" y="7"/>
                </a:lnTo>
                <a:lnTo>
                  <a:pt x="943" y="5"/>
                </a:lnTo>
                <a:lnTo>
                  <a:pt x="932" y="5"/>
                </a:lnTo>
                <a:lnTo>
                  <a:pt x="932" y="5"/>
                </a:lnTo>
                <a:lnTo>
                  <a:pt x="927" y="6"/>
                </a:lnTo>
                <a:lnTo>
                  <a:pt x="921" y="10"/>
                </a:lnTo>
                <a:lnTo>
                  <a:pt x="904" y="19"/>
                </a:lnTo>
                <a:lnTo>
                  <a:pt x="889" y="29"/>
                </a:lnTo>
                <a:lnTo>
                  <a:pt x="883" y="33"/>
                </a:lnTo>
                <a:lnTo>
                  <a:pt x="879" y="34"/>
                </a:lnTo>
                <a:lnTo>
                  <a:pt x="879" y="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24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CDCACE7-C5C2-4047-BBD4-36CBEA9C2F53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落胆する、うなだれる人のシルエット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EAFAD500-A5E2-42FA-ADE6-BD22101108BF}"/>
              </a:ext>
            </a:extLst>
          </p:cNvPr>
          <p:cNvSpPr>
            <a:spLocks/>
          </p:cNvSpPr>
          <p:nvPr/>
        </p:nvSpPr>
        <p:spPr bwMode="auto">
          <a:xfrm>
            <a:off x="1083338" y="949018"/>
            <a:ext cx="1605521" cy="2479982"/>
          </a:xfrm>
          <a:custGeom>
            <a:avLst/>
            <a:gdLst>
              <a:gd name="T0" fmla="*/ 254 w 1142"/>
              <a:gd name="T1" fmla="*/ 79 h 1764"/>
              <a:gd name="T2" fmla="*/ 143 w 1142"/>
              <a:gd name="T3" fmla="*/ 104 h 1764"/>
              <a:gd name="T4" fmla="*/ 39 w 1142"/>
              <a:gd name="T5" fmla="*/ 172 h 1764"/>
              <a:gd name="T6" fmla="*/ 0 w 1142"/>
              <a:gd name="T7" fmla="*/ 244 h 1764"/>
              <a:gd name="T8" fmla="*/ 30 w 1142"/>
              <a:gd name="T9" fmla="*/ 335 h 1764"/>
              <a:gd name="T10" fmla="*/ 76 w 1142"/>
              <a:gd name="T11" fmla="*/ 406 h 1764"/>
              <a:gd name="T12" fmla="*/ 150 w 1142"/>
              <a:gd name="T13" fmla="*/ 455 h 1764"/>
              <a:gd name="T14" fmla="*/ 176 w 1142"/>
              <a:gd name="T15" fmla="*/ 401 h 1764"/>
              <a:gd name="T16" fmla="*/ 224 w 1142"/>
              <a:gd name="T17" fmla="*/ 394 h 1764"/>
              <a:gd name="T18" fmla="*/ 249 w 1142"/>
              <a:gd name="T19" fmla="*/ 384 h 1764"/>
              <a:gd name="T20" fmla="*/ 279 w 1142"/>
              <a:gd name="T21" fmla="*/ 369 h 1764"/>
              <a:gd name="T22" fmla="*/ 328 w 1142"/>
              <a:gd name="T23" fmla="*/ 380 h 1764"/>
              <a:gd name="T24" fmla="*/ 359 w 1142"/>
              <a:gd name="T25" fmla="*/ 359 h 1764"/>
              <a:gd name="T26" fmla="*/ 394 w 1142"/>
              <a:gd name="T27" fmla="*/ 553 h 1764"/>
              <a:gd name="T28" fmla="*/ 314 w 1142"/>
              <a:gd name="T29" fmla="*/ 823 h 1764"/>
              <a:gd name="T30" fmla="*/ 278 w 1142"/>
              <a:gd name="T31" fmla="*/ 995 h 1764"/>
              <a:gd name="T32" fmla="*/ 299 w 1142"/>
              <a:gd name="T33" fmla="*/ 1043 h 1764"/>
              <a:gd name="T34" fmla="*/ 318 w 1142"/>
              <a:gd name="T35" fmla="*/ 1057 h 1764"/>
              <a:gd name="T36" fmla="*/ 325 w 1142"/>
              <a:gd name="T37" fmla="*/ 1020 h 1764"/>
              <a:gd name="T38" fmla="*/ 345 w 1142"/>
              <a:gd name="T39" fmla="*/ 1008 h 1764"/>
              <a:gd name="T40" fmla="*/ 364 w 1142"/>
              <a:gd name="T41" fmla="*/ 992 h 1764"/>
              <a:gd name="T42" fmla="*/ 353 w 1142"/>
              <a:gd name="T43" fmla="*/ 1081 h 1764"/>
              <a:gd name="T44" fmla="*/ 404 w 1142"/>
              <a:gd name="T45" fmla="*/ 1123 h 1764"/>
              <a:gd name="T46" fmla="*/ 431 w 1142"/>
              <a:gd name="T47" fmla="*/ 1126 h 1764"/>
              <a:gd name="T48" fmla="*/ 445 w 1142"/>
              <a:gd name="T49" fmla="*/ 1122 h 1764"/>
              <a:gd name="T50" fmla="*/ 463 w 1142"/>
              <a:gd name="T51" fmla="*/ 1110 h 1764"/>
              <a:gd name="T52" fmla="*/ 440 w 1142"/>
              <a:gd name="T53" fmla="*/ 1067 h 1764"/>
              <a:gd name="T54" fmla="*/ 448 w 1142"/>
              <a:gd name="T55" fmla="*/ 1003 h 1764"/>
              <a:gd name="T56" fmla="*/ 547 w 1142"/>
              <a:gd name="T57" fmla="*/ 410 h 1764"/>
              <a:gd name="T58" fmla="*/ 574 w 1142"/>
              <a:gd name="T59" fmla="*/ 542 h 1764"/>
              <a:gd name="T60" fmla="*/ 638 w 1142"/>
              <a:gd name="T61" fmla="*/ 653 h 1764"/>
              <a:gd name="T62" fmla="*/ 606 w 1142"/>
              <a:gd name="T63" fmla="*/ 497 h 1764"/>
              <a:gd name="T64" fmla="*/ 678 w 1142"/>
              <a:gd name="T65" fmla="*/ 525 h 1764"/>
              <a:gd name="T66" fmla="*/ 693 w 1142"/>
              <a:gd name="T67" fmla="*/ 560 h 1764"/>
              <a:gd name="T68" fmla="*/ 703 w 1142"/>
              <a:gd name="T69" fmla="*/ 693 h 1764"/>
              <a:gd name="T70" fmla="*/ 728 w 1142"/>
              <a:gd name="T71" fmla="*/ 708 h 1764"/>
              <a:gd name="T72" fmla="*/ 743 w 1142"/>
              <a:gd name="T73" fmla="*/ 963 h 1764"/>
              <a:gd name="T74" fmla="*/ 744 w 1142"/>
              <a:gd name="T75" fmla="*/ 1266 h 1764"/>
              <a:gd name="T76" fmla="*/ 767 w 1142"/>
              <a:gd name="T77" fmla="*/ 1437 h 1764"/>
              <a:gd name="T78" fmla="*/ 708 w 1142"/>
              <a:gd name="T79" fmla="*/ 1603 h 1764"/>
              <a:gd name="T80" fmla="*/ 586 w 1142"/>
              <a:gd name="T81" fmla="*/ 1626 h 1764"/>
              <a:gd name="T82" fmla="*/ 575 w 1142"/>
              <a:gd name="T83" fmla="*/ 1666 h 1764"/>
              <a:gd name="T84" fmla="*/ 582 w 1142"/>
              <a:gd name="T85" fmla="*/ 1726 h 1764"/>
              <a:gd name="T86" fmla="*/ 586 w 1142"/>
              <a:gd name="T87" fmla="*/ 1754 h 1764"/>
              <a:gd name="T88" fmla="*/ 705 w 1142"/>
              <a:gd name="T89" fmla="*/ 1764 h 1764"/>
              <a:gd name="T90" fmla="*/ 828 w 1142"/>
              <a:gd name="T91" fmla="*/ 1734 h 1764"/>
              <a:gd name="T92" fmla="*/ 979 w 1142"/>
              <a:gd name="T93" fmla="*/ 1727 h 1764"/>
              <a:gd name="T94" fmla="*/ 1032 w 1142"/>
              <a:gd name="T95" fmla="*/ 1711 h 1764"/>
              <a:gd name="T96" fmla="*/ 1024 w 1142"/>
              <a:gd name="T97" fmla="*/ 1295 h 1764"/>
              <a:gd name="T98" fmla="*/ 1142 w 1142"/>
              <a:gd name="T99" fmla="*/ 663 h 1764"/>
              <a:gd name="T100" fmla="*/ 1077 w 1142"/>
              <a:gd name="T101" fmla="*/ 380 h 1764"/>
              <a:gd name="T102" fmla="*/ 968 w 1142"/>
              <a:gd name="T103" fmla="*/ 224 h 1764"/>
              <a:gd name="T104" fmla="*/ 781 w 1142"/>
              <a:gd name="T105" fmla="*/ 64 h 1764"/>
              <a:gd name="T106" fmla="*/ 651 w 1142"/>
              <a:gd name="T107" fmla="*/ 9 h 1764"/>
              <a:gd name="T108" fmla="*/ 430 w 1142"/>
              <a:gd name="T109" fmla="*/ 6 h 1764"/>
              <a:gd name="T110" fmla="*/ 353 w 1142"/>
              <a:gd name="T111" fmla="*/ 26 h 1764"/>
              <a:gd name="T112" fmla="*/ 319 w 1142"/>
              <a:gd name="T113" fmla="*/ 79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42" h="1764">
                <a:moveTo>
                  <a:pt x="319" y="79"/>
                </a:moveTo>
                <a:lnTo>
                  <a:pt x="284" y="89"/>
                </a:lnTo>
                <a:lnTo>
                  <a:pt x="274" y="69"/>
                </a:lnTo>
                <a:lnTo>
                  <a:pt x="274" y="69"/>
                </a:lnTo>
                <a:lnTo>
                  <a:pt x="269" y="74"/>
                </a:lnTo>
                <a:lnTo>
                  <a:pt x="263" y="76"/>
                </a:lnTo>
                <a:lnTo>
                  <a:pt x="254" y="79"/>
                </a:lnTo>
                <a:lnTo>
                  <a:pt x="254" y="79"/>
                </a:lnTo>
                <a:lnTo>
                  <a:pt x="241" y="81"/>
                </a:lnTo>
                <a:lnTo>
                  <a:pt x="223" y="85"/>
                </a:lnTo>
                <a:lnTo>
                  <a:pt x="195" y="94"/>
                </a:lnTo>
                <a:lnTo>
                  <a:pt x="195" y="94"/>
                </a:lnTo>
                <a:lnTo>
                  <a:pt x="176" y="97"/>
                </a:lnTo>
                <a:lnTo>
                  <a:pt x="143" y="104"/>
                </a:lnTo>
                <a:lnTo>
                  <a:pt x="112" y="109"/>
                </a:lnTo>
                <a:lnTo>
                  <a:pt x="101" y="111"/>
                </a:lnTo>
                <a:lnTo>
                  <a:pt x="95" y="114"/>
                </a:lnTo>
                <a:lnTo>
                  <a:pt x="95" y="114"/>
                </a:lnTo>
                <a:lnTo>
                  <a:pt x="82" y="126"/>
                </a:lnTo>
                <a:lnTo>
                  <a:pt x="61" y="149"/>
                </a:lnTo>
                <a:lnTo>
                  <a:pt x="39" y="172"/>
                </a:lnTo>
                <a:lnTo>
                  <a:pt x="25" y="189"/>
                </a:lnTo>
                <a:lnTo>
                  <a:pt x="25" y="189"/>
                </a:lnTo>
                <a:lnTo>
                  <a:pt x="17" y="200"/>
                </a:lnTo>
                <a:lnTo>
                  <a:pt x="9" y="216"/>
                </a:lnTo>
                <a:lnTo>
                  <a:pt x="2" y="232"/>
                </a:lnTo>
                <a:lnTo>
                  <a:pt x="0" y="239"/>
                </a:lnTo>
                <a:lnTo>
                  <a:pt x="0" y="244"/>
                </a:lnTo>
                <a:lnTo>
                  <a:pt x="0" y="244"/>
                </a:lnTo>
                <a:lnTo>
                  <a:pt x="5" y="260"/>
                </a:lnTo>
                <a:lnTo>
                  <a:pt x="12" y="285"/>
                </a:lnTo>
                <a:lnTo>
                  <a:pt x="25" y="319"/>
                </a:lnTo>
                <a:lnTo>
                  <a:pt x="25" y="319"/>
                </a:lnTo>
                <a:lnTo>
                  <a:pt x="26" y="324"/>
                </a:lnTo>
                <a:lnTo>
                  <a:pt x="30" y="335"/>
                </a:lnTo>
                <a:lnTo>
                  <a:pt x="35" y="351"/>
                </a:lnTo>
                <a:lnTo>
                  <a:pt x="40" y="360"/>
                </a:lnTo>
                <a:lnTo>
                  <a:pt x="45" y="369"/>
                </a:lnTo>
                <a:lnTo>
                  <a:pt x="45" y="369"/>
                </a:lnTo>
                <a:lnTo>
                  <a:pt x="55" y="384"/>
                </a:lnTo>
                <a:lnTo>
                  <a:pt x="65" y="395"/>
                </a:lnTo>
                <a:lnTo>
                  <a:pt x="76" y="406"/>
                </a:lnTo>
                <a:lnTo>
                  <a:pt x="95" y="419"/>
                </a:lnTo>
                <a:lnTo>
                  <a:pt x="95" y="419"/>
                </a:lnTo>
                <a:lnTo>
                  <a:pt x="116" y="432"/>
                </a:lnTo>
                <a:lnTo>
                  <a:pt x="133" y="445"/>
                </a:lnTo>
                <a:lnTo>
                  <a:pt x="146" y="452"/>
                </a:lnTo>
                <a:lnTo>
                  <a:pt x="148" y="455"/>
                </a:lnTo>
                <a:lnTo>
                  <a:pt x="150" y="455"/>
                </a:lnTo>
                <a:lnTo>
                  <a:pt x="150" y="454"/>
                </a:lnTo>
                <a:lnTo>
                  <a:pt x="150" y="419"/>
                </a:lnTo>
                <a:lnTo>
                  <a:pt x="165" y="429"/>
                </a:lnTo>
                <a:lnTo>
                  <a:pt x="165" y="409"/>
                </a:lnTo>
                <a:lnTo>
                  <a:pt x="165" y="409"/>
                </a:lnTo>
                <a:lnTo>
                  <a:pt x="168" y="406"/>
                </a:lnTo>
                <a:lnTo>
                  <a:pt x="176" y="401"/>
                </a:lnTo>
                <a:lnTo>
                  <a:pt x="181" y="397"/>
                </a:lnTo>
                <a:lnTo>
                  <a:pt x="187" y="395"/>
                </a:lnTo>
                <a:lnTo>
                  <a:pt x="193" y="394"/>
                </a:lnTo>
                <a:lnTo>
                  <a:pt x="200" y="394"/>
                </a:lnTo>
                <a:lnTo>
                  <a:pt x="200" y="394"/>
                </a:lnTo>
                <a:lnTo>
                  <a:pt x="213" y="394"/>
                </a:lnTo>
                <a:lnTo>
                  <a:pt x="224" y="394"/>
                </a:lnTo>
                <a:lnTo>
                  <a:pt x="224" y="394"/>
                </a:lnTo>
                <a:lnTo>
                  <a:pt x="229" y="394"/>
                </a:lnTo>
                <a:lnTo>
                  <a:pt x="233" y="392"/>
                </a:lnTo>
                <a:lnTo>
                  <a:pt x="241" y="389"/>
                </a:lnTo>
                <a:lnTo>
                  <a:pt x="246" y="385"/>
                </a:lnTo>
                <a:lnTo>
                  <a:pt x="249" y="384"/>
                </a:lnTo>
                <a:lnTo>
                  <a:pt x="249" y="384"/>
                </a:lnTo>
                <a:lnTo>
                  <a:pt x="252" y="382"/>
                </a:lnTo>
                <a:lnTo>
                  <a:pt x="254" y="381"/>
                </a:lnTo>
                <a:lnTo>
                  <a:pt x="262" y="376"/>
                </a:lnTo>
                <a:lnTo>
                  <a:pt x="271" y="370"/>
                </a:lnTo>
                <a:lnTo>
                  <a:pt x="274" y="369"/>
                </a:lnTo>
                <a:lnTo>
                  <a:pt x="279" y="369"/>
                </a:lnTo>
                <a:lnTo>
                  <a:pt x="279" y="369"/>
                </a:lnTo>
                <a:lnTo>
                  <a:pt x="284" y="370"/>
                </a:lnTo>
                <a:lnTo>
                  <a:pt x="292" y="372"/>
                </a:lnTo>
                <a:lnTo>
                  <a:pt x="307" y="379"/>
                </a:lnTo>
                <a:lnTo>
                  <a:pt x="314" y="381"/>
                </a:lnTo>
                <a:lnTo>
                  <a:pt x="320" y="382"/>
                </a:lnTo>
                <a:lnTo>
                  <a:pt x="327" y="381"/>
                </a:lnTo>
                <a:lnTo>
                  <a:pt x="328" y="380"/>
                </a:lnTo>
                <a:lnTo>
                  <a:pt x="329" y="379"/>
                </a:lnTo>
                <a:lnTo>
                  <a:pt x="329" y="379"/>
                </a:lnTo>
                <a:lnTo>
                  <a:pt x="332" y="371"/>
                </a:lnTo>
                <a:lnTo>
                  <a:pt x="334" y="365"/>
                </a:lnTo>
                <a:lnTo>
                  <a:pt x="334" y="359"/>
                </a:lnTo>
                <a:lnTo>
                  <a:pt x="359" y="359"/>
                </a:lnTo>
                <a:lnTo>
                  <a:pt x="359" y="359"/>
                </a:lnTo>
                <a:lnTo>
                  <a:pt x="363" y="380"/>
                </a:lnTo>
                <a:lnTo>
                  <a:pt x="374" y="434"/>
                </a:lnTo>
                <a:lnTo>
                  <a:pt x="374" y="434"/>
                </a:lnTo>
                <a:lnTo>
                  <a:pt x="382" y="466"/>
                </a:lnTo>
                <a:lnTo>
                  <a:pt x="388" y="499"/>
                </a:lnTo>
                <a:lnTo>
                  <a:pt x="392" y="527"/>
                </a:lnTo>
                <a:lnTo>
                  <a:pt x="394" y="553"/>
                </a:lnTo>
                <a:lnTo>
                  <a:pt x="394" y="553"/>
                </a:lnTo>
                <a:lnTo>
                  <a:pt x="393" y="562"/>
                </a:lnTo>
                <a:lnTo>
                  <a:pt x="390" y="576"/>
                </a:lnTo>
                <a:lnTo>
                  <a:pt x="380" y="616"/>
                </a:lnTo>
                <a:lnTo>
                  <a:pt x="365" y="667"/>
                </a:lnTo>
                <a:lnTo>
                  <a:pt x="347" y="722"/>
                </a:lnTo>
                <a:lnTo>
                  <a:pt x="314" y="823"/>
                </a:lnTo>
                <a:lnTo>
                  <a:pt x="299" y="868"/>
                </a:lnTo>
                <a:lnTo>
                  <a:pt x="319" y="873"/>
                </a:lnTo>
                <a:lnTo>
                  <a:pt x="284" y="953"/>
                </a:lnTo>
                <a:lnTo>
                  <a:pt x="284" y="953"/>
                </a:lnTo>
                <a:lnTo>
                  <a:pt x="281" y="972"/>
                </a:lnTo>
                <a:lnTo>
                  <a:pt x="278" y="988"/>
                </a:lnTo>
                <a:lnTo>
                  <a:pt x="278" y="995"/>
                </a:lnTo>
                <a:lnTo>
                  <a:pt x="279" y="998"/>
                </a:lnTo>
                <a:lnTo>
                  <a:pt x="279" y="998"/>
                </a:lnTo>
                <a:lnTo>
                  <a:pt x="283" y="1006"/>
                </a:lnTo>
                <a:lnTo>
                  <a:pt x="287" y="1015"/>
                </a:lnTo>
                <a:lnTo>
                  <a:pt x="294" y="1033"/>
                </a:lnTo>
                <a:lnTo>
                  <a:pt x="294" y="1033"/>
                </a:lnTo>
                <a:lnTo>
                  <a:pt x="299" y="1043"/>
                </a:lnTo>
                <a:lnTo>
                  <a:pt x="304" y="1053"/>
                </a:lnTo>
                <a:lnTo>
                  <a:pt x="309" y="1062"/>
                </a:lnTo>
                <a:lnTo>
                  <a:pt x="312" y="1063"/>
                </a:lnTo>
                <a:lnTo>
                  <a:pt x="314" y="1063"/>
                </a:lnTo>
                <a:lnTo>
                  <a:pt x="314" y="1063"/>
                </a:lnTo>
                <a:lnTo>
                  <a:pt x="315" y="1061"/>
                </a:lnTo>
                <a:lnTo>
                  <a:pt x="318" y="1057"/>
                </a:lnTo>
                <a:lnTo>
                  <a:pt x="322" y="1047"/>
                </a:lnTo>
                <a:lnTo>
                  <a:pt x="324" y="1033"/>
                </a:lnTo>
                <a:lnTo>
                  <a:pt x="324" y="1033"/>
                </a:lnTo>
                <a:lnTo>
                  <a:pt x="324" y="1031"/>
                </a:lnTo>
                <a:lnTo>
                  <a:pt x="323" y="1026"/>
                </a:lnTo>
                <a:lnTo>
                  <a:pt x="324" y="1022"/>
                </a:lnTo>
                <a:lnTo>
                  <a:pt x="325" y="1020"/>
                </a:lnTo>
                <a:lnTo>
                  <a:pt x="327" y="1018"/>
                </a:lnTo>
                <a:lnTo>
                  <a:pt x="329" y="1018"/>
                </a:lnTo>
                <a:lnTo>
                  <a:pt x="329" y="1018"/>
                </a:lnTo>
                <a:lnTo>
                  <a:pt x="332" y="1018"/>
                </a:lnTo>
                <a:lnTo>
                  <a:pt x="335" y="1017"/>
                </a:lnTo>
                <a:lnTo>
                  <a:pt x="342" y="1013"/>
                </a:lnTo>
                <a:lnTo>
                  <a:pt x="345" y="1008"/>
                </a:lnTo>
                <a:lnTo>
                  <a:pt x="349" y="1003"/>
                </a:lnTo>
                <a:lnTo>
                  <a:pt x="349" y="1003"/>
                </a:lnTo>
                <a:lnTo>
                  <a:pt x="354" y="992"/>
                </a:lnTo>
                <a:lnTo>
                  <a:pt x="363" y="971"/>
                </a:lnTo>
                <a:lnTo>
                  <a:pt x="374" y="943"/>
                </a:lnTo>
                <a:lnTo>
                  <a:pt x="374" y="943"/>
                </a:lnTo>
                <a:lnTo>
                  <a:pt x="364" y="992"/>
                </a:lnTo>
                <a:lnTo>
                  <a:pt x="358" y="1027"/>
                </a:lnTo>
                <a:lnTo>
                  <a:pt x="354" y="1048"/>
                </a:lnTo>
                <a:lnTo>
                  <a:pt x="354" y="1048"/>
                </a:lnTo>
                <a:lnTo>
                  <a:pt x="353" y="1058"/>
                </a:lnTo>
                <a:lnTo>
                  <a:pt x="353" y="1068"/>
                </a:lnTo>
                <a:lnTo>
                  <a:pt x="352" y="1078"/>
                </a:lnTo>
                <a:lnTo>
                  <a:pt x="353" y="1081"/>
                </a:lnTo>
                <a:lnTo>
                  <a:pt x="354" y="1083"/>
                </a:lnTo>
                <a:lnTo>
                  <a:pt x="354" y="1083"/>
                </a:lnTo>
                <a:lnTo>
                  <a:pt x="360" y="1090"/>
                </a:lnTo>
                <a:lnTo>
                  <a:pt x="369" y="1100"/>
                </a:lnTo>
                <a:lnTo>
                  <a:pt x="379" y="1113"/>
                </a:lnTo>
                <a:lnTo>
                  <a:pt x="379" y="1113"/>
                </a:lnTo>
                <a:lnTo>
                  <a:pt x="404" y="1123"/>
                </a:lnTo>
                <a:lnTo>
                  <a:pt x="421" y="1128"/>
                </a:lnTo>
                <a:lnTo>
                  <a:pt x="426" y="1130"/>
                </a:lnTo>
                <a:lnTo>
                  <a:pt x="429" y="1130"/>
                </a:lnTo>
                <a:lnTo>
                  <a:pt x="429" y="1128"/>
                </a:lnTo>
                <a:lnTo>
                  <a:pt x="429" y="1128"/>
                </a:lnTo>
                <a:lnTo>
                  <a:pt x="430" y="1126"/>
                </a:lnTo>
                <a:lnTo>
                  <a:pt x="431" y="1126"/>
                </a:lnTo>
                <a:lnTo>
                  <a:pt x="436" y="1126"/>
                </a:lnTo>
                <a:lnTo>
                  <a:pt x="443" y="1126"/>
                </a:lnTo>
                <a:lnTo>
                  <a:pt x="444" y="1125"/>
                </a:lnTo>
                <a:lnTo>
                  <a:pt x="444" y="1123"/>
                </a:lnTo>
                <a:lnTo>
                  <a:pt x="444" y="1123"/>
                </a:lnTo>
                <a:lnTo>
                  <a:pt x="444" y="1122"/>
                </a:lnTo>
                <a:lnTo>
                  <a:pt x="445" y="1122"/>
                </a:lnTo>
                <a:lnTo>
                  <a:pt x="449" y="1125"/>
                </a:lnTo>
                <a:lnTo>
                  <a:pt x="451" y="1125"/>
                </a:lnTo>
                <a:lnTo>
                  <a:pt x="454" y="1125"/>
                </a:lnTo>
                <a:lnTo>
                  <a:pt x="456" y="1122"/>
                </a:lnTo>
                <a:lnTo>
                  <a:pt x="459" y="1118"/>
                </a:lnTo>
                <a:lnTo>
                  <a:pt x="459" y="1118"/>
                </a:lnTo>
                <a:lnTo>
                  <a:pt x="463" y="1110"/>
                </a:lnTo>
                <a:lnTo>
                  <a:pt x="463" y="1106"/>
                </a:lnTo>
                <a:lnTo>
                  <a:pt x="463" y="1102"/>
                </a:lnTo>
                <a:lnTo>
                  <a:pt x="459" y="1096"/>
                </a:lnTo>
                <a:lnTo>
                  <a:pt x="454" y="1088"/>
                </a:lnTo>
                <a:lnTo>
                  <a:pt x="454" y="1088"/>
                </a:lnTo>
                <a:lnTo>
                  <a:pt x="448" y="1078"/>
                </a:lnTo>
                <a:lnTo>
                  <a:pt x="440" y="1067"/>
                </a:lnTo>
                <a:lnTo>
                  <a:pt x="434" y="1053"/>
                </a:lnTo>
                <a:lnTo>
                  <a:pt x="434" y="1053"/>
                </a:lnTo>
                <a:lnTo>
                  <a:pt x="438" y="1046"/>
                </a:lnTo>
                <a:lnTo>
                  <a:pt x="440" y="1036"/>
                </a:lnTo>
                <a:lnTo>
                  <a:pt x="444" y="1023"/>
                </a:lnTo>
                <a:lnTo>
                  <a:pt x="444" y="1023"/>
                </a:lnTo>
                <a:lnTo>
                  <a:pt x="448" y="1003"/>
                </a:lnTo>
                <a:lnTo>
                  <a:pt x="451" y="981"/>
                </a:lnTo>
                <a:lnTo>
                  <a:pt x="454" y="953"/>
                </a:lnTo>
                <a:lnTo>
                  <a:pt x="479" y="958"/>
                </a:lnTo>
                <a:lnTo>
                  <a:pt x="534" y="588"/>
                </a:lnTo>
                <a:lnTo>
                  <a:pt x="524" y="399"/>
                </a:lnTo>
                <a:lnTo>
                  <a:pt x="547" y="410"/>
                </a:lnTo>
                <a:lnTo>
                  <a:pt x="547" y="410"/>
                </a:lnTo>
                <a:lnTo>
                  <a:pt x="552" y="422"/>
                </a:lnTo>
                <a:lnTo>
                  <a:pt x="557" y="437"/>
                </a:lnTo>
                <a:lnTo>
                  <a:pt x="562" y="456"/>
                </a:lnTo>
                <a:lnTo>
                  <a:pt x="566" y="477"/>
                </a:lnTo>
                <a:lnTo>
                  <a:pt x="570" y="499"/>
                </a:lnTo>
                <a:lnTo>
                  <a:pt x="572" y="521"/>
                </a:lnTo>
                <a:lnTo>
                  <a:pt x="574" y="542"/>
                </a:lnTo>
                <a:lnTo>
                  <a:pt x="574" y="563"/>
                </a:lnTo>
                <a:lnTo>
                  <a:pt x="574" y="563"/>
                </a:lnTo>
                <a:lnTo>
                  <a:pt x="574" y="611"/>
                </a:lnTo>
                <a:lnTo>
                  <a:pt x="576" y="658"/>
                </a:lnTo>
                <a:lnTo>
                  <a:pt x="579" y="708"/>
                </a:lnTo>
                <a:lnTo>
                  <a:pt x="613" y="773"/>
                </a:lnTo>
                <a:lnTo>
                  <a:pt x="638" y="653"/>
                </a:lnTo>
                <a:lnTo>
                  <a:pt x="638" y="653"/>
                </a:lnTo>
                <a:lnTo>
                  <a:pt x="632" y="627"/>
                </a:lnTo>
                <a:lnTo>
                  <a:pt x="625" y="600"/>
                </a:lnTo>
                <a:lnTo>
                  <a:pt x="618" y="563"/>
                </a:lnTo>
                <a:lnTo>
                  <a:pt x="618" y="563"/>
                </a:lnTo>
                <a:lnTo>
                  <a:pt x="613" y="534"/>
                </a:lnTo>
                <a:lnTo>
                  <a:pt x="606" y="497"/>
                </a:lnTo>
                <a:lnTo>
                  <a:pt x="591" y="431"/>
                </a:lnTo>
                <a:lnTo>
                  <a:pt x="618" y="444"/>
                </a:lnTo>
                <a:lnTo>
                  <a:pt x="668" y="494"/>
                </a:lnTo>
                <a:lnTo>
                  <a:pt x="668" y="494"/>
                </a:lnTo>
                <a:lnTo>
                  <a:pt x="673" y="507"/>
                </a:lnTo>
                <a:lnTo>
                  <a:pt x="677" y="520"/>
                </a:lnTo>
                <a:lnTo>
                  <a:pt x="678" y="525"/>
                </a:lnTo>
                <a:lnTo>
                  <a:pt x="678" y="529"/>
                </a:lnTo>
                <a:lnTo>
                  <a:pt x="678" y="529"/>
                </a:lnTo>
                <a:lnTo>
                  <a:pt x="678" y="531"/>
                </a:lnTo>
                <a:lnTo>
                  <a:pt x="678" y="536"/>
                </a:lnTo>
                <a:lnTo>
                  <a:pt x="683" y="545"/>
                </a:lnTo>
                <a:lnTo>
                  <a:pt x="690" y="555"/>
                </a:lnTo>
                <a:lnTo>
                  <a:pt x="693" y="560"/>
                </a:lnTo>
                <a:lnTo>
                  <a:pt x="698" y="563"/>
                </a:lnTo>
                <a:lnTo>
                  <a:pt x="698" y="563"/>
                </a:lnTo>
                <a:lnTo>
                  <a:pt x="703" y="632"/>
                </a:lnTo>
                <a:lnTo>
                  <a:pt x="705" y="671"/>
                </a:lnTo>
                <a:lnTo>
                  <a:pt x="705" y="685"/>
                </a:lnTo>
                <a:lnTo>
                  <a:pt x="703" y="693"/>
                </a:lnTo>
                <a:lnTo>
                  <a:pt x="703" y="693"/>
                </a:lnTo>
                <a:lnTo>
                  <a:pt x="701" y="702"/>
                </a:lnTo>
                <a:lnTo>
                  <a:pt x="701" y="705"/>
                </a:lnTo>
                <a:lnTo>
                  <a:pt x="703" y="707"/>
                </a:lnTo>
                <a:lnTo>
                  <a:pt x="706" y="708"/>
                </a:lnTo>
                <a:lnTo>
                  <a:pt x="711" y="708"/>
                </a:lnTo>
                <a:lnTo>
                  <a:pt x="728" y="708"/>
                </a:lnTo>
                <a:lnTo>
                  <a:pt x="728" y="708"/>
                </a:lnTo>
                <a:lnTo>
                  <a:pt x="732" y="760"/>
                </a:lnTo>
                <a:lnTo>
                  <a:pt x="738" y="838"/>
                </a:lnTo>
                <a:lnTo>
                  <a:pt x="742" y="880"/>
                </a:lnTo>
                <a:lnTo>
                  <a:pt x="744" y="916"/>
                </a:lnTo>
                <a:lnTo>
                  <a:pt x="744" y="946"/>
                </a:lnTo>
                <a:lnTo>
                  <a:pt x="744" y="956"/>
                </a:lnTo>
                <a:lnTo>
                  <a:pt x="743" y="963"/>
                </a:lnTo>
                <a:lnTo>
                  <a:pt x="743" y="963"/>
                </a:lnTo>
                <a:lnTo>
                  <a:pt x="741" y="983"/>
                </a:lnTo>
                <a:lnTo>
                  <a:pt x="741" y="1018"/>
                </a:lnTo>
                <a:lnTo>
                  <a:pt x="741" y="1112"/>
                </a:lnTo>
                <a:lnTo>
                  <a:pt x="743" y="1253"/>
                </a:lnTo>
                <a:lnTo>
                  <a:pt x="743" y="1253"/>
                </a:lnTo>
                <a:lnTo>
                  <a:pt x="744" y="1266"/>
                </a:lnTo>
                <a:lnTo>
                  <a:pt x="747" y="1285"/>
                </a:lnTo>
                <a:lnTo>
                  <a:pt x="756" y="1335"/>
                </a:lnTo>
                <a:lnTo>
                  <a:pt x="764" y="1387"/>
                </a:lnTo>
                <a:lnTo>
                  <a:pt x="767" y="1408"/>
                </a:lnTo>
                <a:lnTo>
                  <a:pt x="768" y="1423"/>
                </a:lnTo>
                <a:lnTo>
                  <a:pt x="768" y="1423"/>
                </a:lnTo>
                <a:lnTo>
                  <a:pt x="767" y="1437"/>
                </a:lnTo>
                <a:lnTo>
                  <a:pt x="762" y="1453"/>
                </a:lnTo>
                <a:lnTo>
                  <a:pt x="756" y="1471"/>
                </a:lnTo>
                <a:lnTo>
                  <a:pt x="748" y="1489"/>
                </a:lnTo>
                <a:lnTo>
                  <a:pt x="734" y="1521"/>
                </a:lnTo>
                <a:lnTo>
                  <a:pt x="728" y="1533"/>
                </a:lnTo>
                <a:lnTo>
                  <a:pt x="748" y="1558"/>
                </a:lnTo>
                <a:lnTo>
                  <a:pt x="708" y="1603"/>
                </a:lnTo>
                <a:lnTo>
                  <a:pt x="708" y="1603"/>
                </a:lnTo>
                <a:lnTo>
                  <a:pt x="690" y="1606"/>
                </a:lnTo>
                <a:lnTo>
                  <a:pt x="647" y="1612"/>
                </a:lnTo>
                <a:lnTo>
                  <a:pt x="625" y="1616"/>
                </a:lnTo>
                <a:lnTo>
                  <a:pt x="605" y="1619"/>
                </a:lnTo>
                <a:lnTo>
                  <a:pt x="590" y="1624"/>
                </a:lnTo>
                <a:lnTo>
                  <a:pt x="586" y="1626"/>
                </a:lnTo>
                <a:lnTo>
                  <a:pt x="584" y="1628"/>
                </a:lnTo>
                <a:lnTo>
                  <a:pt x="584" y="1628"/>
                </a:lnTo>
                <a:lnTo>
                  <a:pt x="577" y="1647"/>
                </a:lnTo>
                <a:lnTo>
                  <a:pt x="574" y="1657"/>
                </a:lnTo>
                <a:lnTo>
                  <a:pt x="574" y="1663"/>
                </a:lnTo>
                <a:lnTo>
                  <a:pt x="574" y="1663"/>
                </a:lnTo>
                <a:lnTo>
                  <a:pt x="575" y="1666"/>
                </a:lnTo>
                <a:lnTo>
                  <a:pt x="579" y="1668"/>
                </a:lnTo>
                <a:lnTo>
                  <a:pt x="589" y="1672"/>
                </a:lnTo>
                <a:lnTo>
                  <a:pt x="604" y="1678"/>
                </a:lnTo>
                <a:lnTo>
                  <a:pt x="628" y="1688"/>
                </a:lnTo>
                <a:lnTo>
                  <a:pt x="628" y="1688"/>
                </a:lnTo>
                <a:lnTo>
                  <a:pt x="601" y="1709"/>
                </a:lnTo>
                <a:lnTo>
                  <a:pt x="582" y="1726"/>
                </a:lnTo>
                <a:lnTo>
                  <a:pt x="576" y="1733"/>
                </a:lnTo>
                <a:lnTo>
                  <a:pt x="574" y="1738"/>
                </a:lnTo>
                <a:lnTo>
                  <a:pt x="574" y="1738"/>
                </a:lnTo>
                <a:lnTo>
                  <a:pt x="574" y="1742"/>
                </a:lnTo>
                <a:lnTo>
                  <a:pt x="576" y="1747"/>
                </a:lnTo>
                <a:lnTo>
                  <a:pt x="581" y="1751"/>
                </a:lnTo>
                <a:lnTo>
                  <a:pt x="586" y="1754"/>
                </a:lnTo>
                <a:lnTo>
                  <a:pt x="596" y="1762"/>
                </a:lnTo>
                <a:lnTo>
                  <a:pt x="600" y="1763"/>
                </a:lnTo>
                <a:lnTo>
                  <a:pt x="604" y="1763"/>
                </a:lnTo>
                <a:lnTo>
                  <a:pt x="604" y="1763"/>
                </a:lnTo>
                <a:lnTo>
                  <a:pt x="622" y="1763"/>
                </a:lnTo>
                <a:lnTo>
                  <a:pt x="661" y="1764"/>
                </a:lnTo>
                <a:lnTo>
                  <a:pt x="705" y="1764"/>
                </a:lnTo>
                <a:lnTo>
                  <a:pt x="723" y="1764"/>
                </a:lnTo>
                <a:lnTo>
                  <a:pt x="738" y="1763"/>
                </a:lnTo>
                <a:lnTo>
                  <a:pt x="738" y="1763"/>
                </a:lnTo>
                <a:lnTo>
                  <a:pt x="752" y="1761"/>
                </a:lnTo>
                <a:lnTo>
                  <a:pt x="768" y="1756"/>
                </a:lnTo>
                <a:lnTo>
                  <a:pt x="807" y="1742"/>
                </a:lnTo>
                <a:lnTo>
                  <a:pt x="828" y="1734"/>
                </a:lnTo>
                <a:lnTo>
                  <a:pt x="849" y="1729"/>
                </a:lnTo>
                <a:lnTo>
                  <a:pt x="872" y="1724"/>
                </a:lnTo>
                <a:lnTo>
                  <a:pt x="882" y="1723"/>
                </a:lnTo>
                <a:lnTo>
                  <a:pt x="893" y="1723"/>
                </a:lnTo>
                <a:lnTo>
                  <a:pt x="893" y="1723"/>
                </a:lnTo>
                <a:lnTo>
                  <a:pt x="936" y="1724"/>
                </a:lnTo>
                <a:lnTo>
                  <a:pt x="979" y="1727"/>
                </a:lnTo>
                <a:lnTo>
                  <a:pt x="1011" y="1727"/>
                </a:lnTo>
                <a:lnTo>
                  <a:pt x="1022" y="1726"/>
                </a:lnTo>
                <a:lnTo>
                  <a:pt x="1025" y="1724"/>
                </a:lnTo>
                <a:lnTo>
                  <a:pt x="1027" y="1723"/>
                </a:lnTo>
                <a:lnTo>
                  <a:pt x="1027" y="1723"/>
                </a:lnTo>
                <a:lnTo>
                  <a:pt x="1030" y="1718"/>
                </a:lnTo>
                <a:lnTo>
                  <a:pt x="1032" y="1711"/>
                </a:lnTo>
                <a:lnTo>
                  <a:pt x="1037" y="1689"/>
                </a:lnTo>
                <a:lnTo>
                  <a:pt x="1042" y="1663"/>
                </a:lnTo>
                <a:lnTo>
                  <a:pt x="1072" y="1653"/>
                </a:lnTo>
                <a:lnTo>
                  <a:pt x="1072" y="1653"/>
                </a:lnTo>
                <a:lnTo>
                  <a:pt x="1047" y="1469"/>
                </a:lnTo>
                <a:lnTo>
                  <a:pt x="1030" y="1340"/>
                </a:lnTo>
                <a:lnTo>
                  <a:pt x="1024" y="1295"/>
                </a:lnTo>
                <a:lnTo>
                  <a:pt x="1022" y="1273"/>
                </a:lnTo>
                <a:lnTo>
                  <a:pt x="1022" y="1273"/>
                </a:lnTo>
                <a:lnTo>
                  <a:pt x="1024" y="1222"/>
                </a:lnTo>
                <a:lnTo>
                  <a:pt x="1025" y="1125"/>
                </a:lnTo>
                <a:lnTo>
                  <a:pt x="1027" y="988"/>
                </a:lnTo>
                <a:lnTo>
                  <a:pt x="1077" y="668"/>
                </a:lnTo>
                <a:lnTo>
                  <a:pt x="1142" y="663"/>
                </a:lnTo>
                <a:lnTo>
                  <a:pt x="1142" y="663"/>
                </a:lnTo>
                <a:lnTo>
                  <a:pt x="1133" y="618"/>
                </a:lnTo>
                <a:lnTo>
                  <a:pt x="1125" y="571"/>
                </a:lnTo>
                <a:lnTo>
                  <a:pt x="1112" y="515"/>
                </a:lnTo>
                <a:lnTo>
                  <a:pt x="1099" y="457"/>
                </a:lnTo>
                <a:lnTo>
                  <a:pt x="1085" y="404"/>
                </a:lnTo>
                <a:lnTo>
                  <a:pt x="1077" y="380"/>
                </a:lnTo>
                <a:lnTo>
                  <a:pt x="1071" y="360"/>
                </a:lnTo>
                <a:lnTo>
                  <a:pt x="1064" y="345"/>
                </a:lnTo>
                <a:lnTo>
                  <a:pt x="1057" y="334"/>
                </a:lnTo>
                <a:lnTo>
                  <a:pt x="1057" y="334"/>
                </a:lnTo>
                <a:lnTo>
                  <a:pt x="1029" y="299"/>
                </a:lnTo>
                <a:lnTo>
                  <a:pt x="1000" y="262"/>
                </a:lnTo>
                <a:lnTo>
                  <a:pt x="968" y="224"/>
                </a:lnTo>
                <a:lnTo>
                  <a:pt x="968" y="224"/>
                </a:lnTo>
                <a:lnTo>
                  <a:pt x="940" y="196"/>
                </a:lnTo>
                <a:lnTo>
                  <a:pt x="909" y="167"/>
                </a:lnTo>
                <a:lnTo>
                  <a:pt x="870" y="132"/>
                </a:lnTo>
                <a:lnTo>
                  <a:pt x="827" y="97"/>
                </a:lnTo>
                <a:lnTo>
                  <a:pt x="804" y="80"/>
                </a:lnTo>
                <a:lnTo>
                  <a:pt x="781" y="64"/>
                </a:lnTo>
                <a:lnTo>
                  <a:pt x="758" y="50"/>
                </a:lnTo>
                <a:lnTo>
                  <a:pt x="736" y="36"/>
                </a:lnTo>
                <a:lnTo>
                  <a:pt x="714" y="26"/>
                </a:lnTo>
                <a:lnTo>
                  <a:pt x="693" y="19"/>
                </a:lnTo>
                <a:lnTo>
                  <a:pt x="693" y="19"/>
                </a:lnTo>
                <a:lnTo>
                  <a:pt x="673" y="14"/>
                </a:lnTo>
                <a:lnTo>
                  <a:pt x="651" y="9"/>
                </a:lnTo>
                <a:lnTo>
                  <a:pt x="630" y="5"/>
                </a:lnTo>
                <a:lnTo>
                  <a:pt x="607" y="2"/>
                </a:lnTo>
                <a:lnTo>
                  <a:pt x="562" y="0"/>
                </a:lnTo>
                <a:lnTo>
                  <a:pt x="521" y="0"/>
                </a:lnTo>
                <a:lnTo>
                  <a:pt x="483" y="1"/>
                </a:lnTo>
                <a:lnTo>
                  <a:pt x="451" y="2"/>
                </a:lnTo>
                <a:lnTo>
                  <a:pt x="430" y="6"/>
                </a:lnTo>
                <a:lnTo>
                  <a:pt x="419" y="9"/>
                </a:lnTo>
                <a:lnTo>
                  <a:pt x="419" y="9"/>
                </a:lnTo>
                <a:lnTo>
                  <a:pt x="413" y="11"/>
                </a:lnTo>
                <a:lnTo>
                  <a:pt x="404" y="14"/>
                </a:lnTo>
                <a:lnTo>
                  <a:pt x="382" y="19"/>
                </a:lnTo>
                <a:lnTo>
                  <a:pt x="360" y="25"/>
                </a:lnTo>
                <a:lnTo>
                  <a:pt x="353" y="26"/>
                </a:lnTo>
                <a:lnTo>
                  <a:pt x="349" y="29"/>
                </a:lnTo>
                <a:lnTo>
                  <a:pt x="349" y="29"/>
                </a:lnTo>
                <a:lnTo>
                  <a:pt x="347" y="34"/>
                </a:lnTo>
                <a:lnTo>
                  <a:pt x="345" y="37"/>
                </a:lnTo>
                <a:lnTo>
                  <a:pt x="344" y="44"/>
                </a:lnTo>
                <a:lnTo>
                  <a:pt x="319" y="49"/>
                </a:lnTo>
                <a:lnTo>
                  <a:pt x="319" y="79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CAC5D5B-20FE-42F6-820D-AF78E1AC5B43}"/>
              </a:ext>
            </a:extLst>
          </p:cNvPr>
          <p:cNvGrpSpPr/>
          <p:nvPr/>
        </p:nvGrpSpPr>
        <p:grpSpPr>
          <a:xfrm>
            <a:off x="1465475" y="3919278"/>
            <a:ext cx="1197276" cy="2479982"/>
            <a:chOff x="2930525" y="2341563"/>
            <a:chExt cx="1512888" cy="3133725"/>
          </a:xfrm>
        </p:grpSpPr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0D27A3E9-676F-4059-995E-D8EB5D0D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25" y="2341563"/>
              <a:ext cx="1512888" cy="3133725"/>
            </a:xfrm>
            <a:custGeom>
              <a:avLst/>
              <a:gdLst>
                <a:gd name="T0" fmla="*/ 319 w 953"/>
                <a:gd name="T1" fmla="*/ 35 h 1974"/>
                <a:gd name="T2" fmla="*/ 225 w 953"/>
                <a:gd name="T3" fmla="*/ 1 h 1974"/>
                <a:gd name="T4" fmla="*/ 115 w 953"/>
                <a:gd name="T5" fmla="*/ 17 h 1974"/>
                <a:gd name="T6" fmla="*/ 75 w 953"/>
                <a:gd name="T7" fmla="*/ 70 h 1974"/>
                <a:gd name="T8" fmla="*/ 33 w 953"/>
                <a:gd name="T9" fmla="*/ 151 h 1974"/>
                <a:gd name="T10" fmla="*/ 44 w 953"/>
                <a:gd name="T11" fmla="*/ 253 h 1974"/>
                <a:gd name="T12" fmla="*/ 80 w 953"/>
                <a:gd name="T13" fmla="*/ 309 h 1974"/>
                <a:gd name="T14" fmla="*/ 106 w 953"/>
                <a:gd name="T15" fmla="*/ 311 h 1974"/>
                <a:gd name="T16" fmla="*/ 150 w 953"/>
                <a:gd name="T17" fmla="*/ 329 h 1974"/>
                <a:gd name="T18" fmla="*/ 215 w 953"/>
                <a:gd name="T19" fmla="*/ 324 h 1974"/>
                <a:gd name="T20" fmla="*/ 179 w 953"/>
                <a:gd name="T21" fmla="*/ 466 h 1974"/>
                <a:gd name="T22" fmla="*/ 70 w 953"/>
                <a:gd name="T23" fmla="*/ 867 h 1974"/>
                <a:gd name="T24" fmla="*/ 2 w 953"/>
                <a:gd name="T25" fmla="*/ 1170 h 1974"/>
                <a:gd name="T26" fmla="*/ 31 w 953"/>
                <a:gd name="T27" fmla="*/ 1247 h 1974"/>
                <a:gd name="T28" fmla="*/ 45 w 953"/>
                <a:gd name="T29" fmla="*/ 1244 h 1974"/>
                <a:gd name="T30" fmla="*/ 55 w 953"/>
                <a:gd name="T31" fmla="*/ 1229 h 1974"/>
                <a:gd name="T32" fmla="*/ 39 w 953"/>
                <a:gd name="T33" fmla="*/ 1163 h 1974"/>
                <a:gd name="T34" fmla="*/ 55 w 953"/>
                <a:gd name="T35" fmla="*/ 1129 h 1974"/>
                <a:gd name="T36" fmla="*/ 60 w 953"/>
                <a:gd name="T37" fmla="*/ 1164 h 1974"/>
                <a:gd name="T38" fmla="*/ 70 w 953"/>
                <a:gd name="T39" fmla="*/ 1204 h 1974"/>
                <a:gd name="T40" fmla="*/ 90 w 953"/>
                <a:gd name="T41" fmla="*/ 1179 h 1974"/>
                <a:gd name="T42" fmla="*/ 150 w 953"/>
                <a:gd name="T43" fmla="*/ 1094 h 1974"/>
                <a:gd name="T44" fmla="*/ 240 w 953"/>
                <a:gd name="T45" fmla="*/ 764 h 1974"/>
                <a:gd name="T46" fmla="*/ 359 w 953"/>
                <a:gd name="T47" fmla="*/ 589 h 1974"/>
                <a:gd name="T48" fmla="*/ 384 w 953"/>
                <a:gd name="T49" fmla="*/ 644 h 1974"/>
                <a:gd name="T50" fmla="*/ 324 w 953"/>
                <a:gd name="T51" fmla="*/ 874 h 1974"/>
                <a:gd name="T52" fmla="*/ 314 w 953"/>
                <a:gd name="T53" fmla="*/ 934 h 1974"/>
                <a:gd name="T54" fmla="*/ 300 w 953"/>
                <a:gd name="T55" fmla="*/ 989 h 1974"/>
                <a:gd name="T56" fmla="*/ 349 w 953"/>
                <a:gd name="T57" fmla="*/ 1014 h 1974"/>
                <a:gd name="T58" fmla="*/ 352 w 953"/>
                <a:gd name="T59" fmla="*/ 1568 h 1974"/>
                <a:gd name="T60" fmla="*/ 344 w 953"/>
                <a:gd name="T61" fmla="*/ 1799 h 1974"/>
                <a:gd name="T62" fmla="*/ 343 w 953"/>
                <a:gd name="T63" fmla="*/ 1842 h 1974"/>
                <a:gd name="T64" fmla="*/ 324 w 953"/>
                <a:gd name="T65" fmla="*/ 1884 h 1974"/>
                <a:gd name="T66" fmla="*/ 386 w 953"/>
                <a:gd name="T67" fmla="*/ 1909 h 1974"/>
                <a:gd name="T68" fmla="*/ 488 w 953"/>
                <a:gd name="T69" fmla="*/ 1855 h 1974"/>
                <a:gd name="T70" fmla="*/ 554 w 953"/>
                <a:gd name="T71" fmla="*/ 1824 h 1974"/>
                <a:gd name="T72" fmla="*/ 554 w 953"/>
                <a:gd name="T73" fmla="*/ 1704 h 1974"/>
                <a:gd name="T74" fmla="*/ 571 w 953"/>
                <a:gd name="T75" fmla="*/ 1357 h 1974"/>
                <a:gd name="T76" fmla="*/ 617 w 953"/>
                <a:gd name="T77" fmla="*/ 1034 h 1974"/>
                <a:gd name="T78" fmla="*/ 635 w 953"/>
                <a:gd name="T79" fmla="*/ 1111 h 1974"/>
                <a:gd name="T80" fmla="*/ 659 w 953"/>
                <a:gd name="T81" fmla="*/ 1588 h 1974"/>
                <a:gd name="T82" fmla="*/ 644 w 953"/>
                <a:gd name="T83" fmla="*/ 1844 h 1974"/>
                <a:gd name="T84" fmla="*/ 664 w 953"/>
                <a:gd name="T85" fmla="*/ 1898 h 1974"/>
                <a:gd name="T86" fmla="*/ 676 w 953"/>
                <a:gd name="T87" fmla="*/ 1955 h 1974"/>
                <a:gd name="T88" fmla="*/ 716 w 953"/>
                <a:gd name="T89" fmla="*/ 1973 h 1974"/>
                <a:gd name="T90" fmla="*/ 798 w 953"/>
                <a:gd name="T91" fmla="*/ 1947 h 1974"/>
                <a:gd name="T92" fmla="*/ 813 w 953"/>
                <a:gd name="T93" fmla="*/ 1907 h 1974"/>
                <a:gd name="T94" fmla="*/ 781 w 953"/>
                <a:gd name="T95" fmla="*/ 1842 h 1974"/>
                <a:gd name="T96" fmla="*/ 798 w 953"/>
                <a:gd name="T97" fmla="*/ 1829 h 1974"/>
                <a:gd name="T98" fmla="*/ 796 w 953"/>
                <a:gd name="T99" fmla="*/ 1773 h 1974"/>
                <a:gd name="T100" fmla="*/ 898 w 953"/>
                <a:gd name="T101" fmla="*/ 979 h 1974"/>
                <a:gd name="T102" fmla="*/ 853 w 953"/>
                <a:gd name="T103" fmla="*/ 604 h 1974"/>
                <a:gd name="T104" fmla="*/ 783 w 953"/>
                <a:gd name="T105" fmla="*/ 150 h 1974"/>
                <a:gd name="T106" fmla="*/ 710 w 953"/>
                <a:gd name="T107" fmla="*/ 60 h 1974"/>
                <a:gd name="T108" fmla="*/ 609 w 953"/>
                <a:gd name="T109" fmla="*/ 55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53" h="1974">
                  <a:moveTo>
                    <a:pt x="419" y="80"/>
                  </a:moveTo>
                  <a:lnTo>
                    <a:pt x="419" y="80"/>
                  </a:lnTo>
                  <a:lnTo>
                    <a:pt x="384" y="80"/>
                  </a:lnTo>
                  <a:lnTo>
                    <a:pt x="379" y="80"/>
                  </a:lnTo>
                  <a:lnTo>
                    <a:pt x="379" y="80"/>
                  </a:lnTo>
                  <a:lnTo>
                    <a:pt x="357" y="62"/>
                  </a:lnTo>
                  <a:lnTo>
                    <a:pt x="319" y="35"/>
                  </a:lnTo>
                  <a:lnTo>
                    <a:pt x="319" y="35"/>
                  </a:lnTo>
                  <a:lnTo>
                    <a:pt x="310" y="28"/>
                  </a:lnTo>
                  <a:lnTo>
                    <a:pt x="297" y="22"/>
                  </a:lnTo>
                  <a:lnTo>
                    <a:pt x="282" y="16"/>
                  </a:lnTo>
                  <a:lnTo>
                    <a:pt x="265" y="10"/>
                  </a:lnTo>
                  <a:lnTo>
                    <a:pt x="245" y="5"/>
                  </a:lnTo>
                  <a:lnTo>
                    <a:pt x="225" y="1"/>
                  </a:lnTo>
                  <a:lnTo>
                    <a:pt x="202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59" y="2"/>
                  </a:lnTo>
                  <a:lnTo>
                    <a:pt x="141" y="6"/>
                  </a:lnTo>
                  <a:lnTo>
                    <a:pt x="126" y="11"/>
                  </a:lnTo>
                  <a:lnTo>
                    <a:pt x="115" y="17"/>
                  </a:lnTo>
                  <a:lnTo>
                    <a:pt x="105" y="23"/>
                  </a:lnTo>
                  <a:lnTo>
                    <a:pt x="98" y="30"/>
                  </a:lnTo>
                  <a:lnTo>
                    <a:pt x="94" y="35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80" y="58"/>
                  </a:lnTo>
                  <a:lnTo>
                    <a:pt x="75" y="70"/>
                  </a:lnTo>
                  <a:lnTo>
                    <a:pt x="75" y="70"/>
                  </a:lnTo>
                  <a:lnTo>
                    <a:pt x="59" y="95"/>
                  </a:lnTo>
                  <a:lnTo>
                    <a:pt x="45" y="117"/>
                  </a:lnTo>
                  <a:lnTo>
                    <a:pt x="39" y="130"/>
                  </a:lnTo>
                  <a:lnTo>
                    <a:pt x="35" y="140"/>
                  </a:lnTo>
                  <a:lnTo>
                    <a:pt x="35" y="140"/>
                  </a:lnTo>
                  <a:lnTo>
                    <a:pt x="33" y="151"/>
                  </a:lnTo>
                  <a:lnTo>
                    <a:pt x="33" y="166"/>
                  </a:lnTo>
                  <a:lnTo>
                    <a:pt x="34" y="182"/>
                  </a:lnTo>
                  <a:lnTo>
                    <a:pt x="36" y="198"/>
                  </a:lnTo>
                  <a:lnTo>
                    <a:pt x="43" y="227"/>
                  </a:lnTo>
                  <a:lnTo>
                    <a:pt x="45" y="245"/>
                  </a:lnTo>
                  <a:lnTo>
                    <a:pt x="45" y="245"/>
                  </a:lnTo>
                  <a:lnTo>
                    <a:pt x="44" y="253"/>
                  </a:lnTo>
                  <a:lnTo>
                    <a:pt x="43" y="263"/>
                  </a:lnTo>
                  <a:lnTo>
                    <a:pt x="40" y="274"/>
                  </a:lnTo>
                  <a:lnTo>
                    <a:pt x="65" y="304"/>
                  </a:lnTo>
                  <a:lnTo>
                    <a:pt x="70" y="284"/>
                  </a:lnTo>
                  <a:lnTo>
                    <a:pt x="70" y="284"/>
                  </a:lnTo>
                  <a:lnTo>
                    <a:pt x="74" y="294"/>
                  </a:lnTo>
                  <a:lnTo>
                    <a:pt x="80" y="309"/>
                  </a:lnTo>
                  <a:lnTo>
                    <a:pt x="80" y="309"/>
                  </a:lnTo>
                  <a:lnTo>
                    <a:pt x="84" y="319"/>
                  </a:lnTo>
                  <a:lnTo>
                    <a:pt x="86" y="332"/>
                  </a:lnTo>
                  <a:lnTo>
                    <a:pt x="90" y="349"/>
                  </a:lnTo>
                  <a:lnTo>
                    <a:pt x="100" y="299"/>
                  </a:lnTo>
                  <a:lnTo>
                    <a:pt x="100" y="299"/>
                  </a:lnTo>
                  <a:lnTo>
                    <a:pt x="106" y="311"/>
                  </a:lnTo>
                  <a:lnTo>
                    <a:pt x="120" y="329"/>
                  </a:lnTo>
                  <a:lnTo>
                    <a:pt x="120" y="329"/>
                  </a:lnTo>
                  <a:lnTo>
                    <a:pt x="126" y="338"/>
                  </a:lnTo>
                  <a:lnTo>
                    <a:pt x="131" y="346"/>
                  </a:lnTo>
                  <a:lnTo>
                    <a:pt x="135" y="354"/>
                  </a:lnTo>
                  <a:lnTo>
                    <a:pt x="140" y="314"/>
                  </a:lnTo>
                  <a:lnTo>
                    <a:pt x="150" y="329"/>
                  </a:lnTo>
                  <a:lnTo>
                    <a:pt x="155" y="304"/>
                  </a:lnTo>
                  <a:lnTo>
                    <a:pt x="155" y="304"/>
                  </a:lnTo>
                  <a:lnTo>
                    <a:pt x="176" y="312"/>
                  </a:lnTo>
                  <a:lnTo>
                    <a:pt x="200" y="319"/>
                  </a:lnTo>
                  <a:lnTo>
                    <a:pt x="200" y="319"/>
                  </a:lnTo>
                  <a:lnTo>
                    <a:pt x="209" y="322"/>
                  </a:lnTo>
                  <a:lnTo>
                    <a:pt x="215" y="324"/>
                  </a:lnTo>
                  <a:lnTo>
                    <a:pt x="215" y="324"/>
                  </a:lnTo>
                  <a:lnTo>
                    <a:pt x="199" y="391"/>
                  </a:lnTo>
                  <a:lnTo>
                    <a:pt x="186" y="437"/>
                  </a:lnTo>
                  <a:lnTo>
                    <a:pt x="180" y="459"/>
                  </a:lnTo>
                  <a:lnTo>
                    <a:pt x="180" y="459"/>
                  </a:lnTo>
                  <a:lnTo>
                    <a:pt x="179" y="462"/>
                  </a:lnTo>
                  <a:lnTo>
                    <a:pt x="179" y="466"/>
                  </a:lnTo>
                  <a:lnTo>
                    <a:pt x="179" y="476"/>
                  </a:lnTo>
                  <a:lnTo>
                    <a:pt x="180" y="489"/>
                  </a:lnTo>
                  <a:lnTo>
                    <a:pt x="180" y="489"/>
                  </a:lnTo>
                  <a:lnTo>
                    <a:pt x="131" y="657"/>
                  </a:lnTo>
                  <a:lnTo>
                    <a:pt x="80" y="829"/>
                  </a:lnTo>
                  <a:lnTo>
                    <a:pt x="80" y="829"/>
                  </a:lnTo>
                  <a:lnTo>
                    <a:pt x="70" y="867"/>
                  </a:lnTo>
                  <a:lnTo>
                    <a:pt x="49" y="943"/>
                  </a:lnTo>
                  <a:lnTo>
                    <a:pt x="20" y="1054"/>
                  </a:lnTo>
                  <a:lnTo>
                    <a:pt x="0" y="1094"/>
                  </a:lnTo>
                  <a:lnTo>
                    <a:pt x="10" y="1099"/>
                  </a:lnTo>
                  <a:lnTo>
                    <a:pt x="10" y="1099"/>
                  </a:lnTo>
                  <a:lnTo>
                    <a:pt x="5" y="1140"/>
                  </a:lnTo>
                  <a:lnTo>
                    <a:pt x="2" y="1170"/>
                  </a:lnTo>
                  <a:lnTo>
                    <a:pt x="0" y="1189"/>
                  </a:lnTo>
                  <a:lnTo>
                    <a:pt x="0" y="1189"/>
                  </a:lnTo>
                  <a:lnTo>
                    <a:pt x="2" y="1195"/>
                  </a:lnTo>
                  <a:lnTo>
                    <a:pt x="5" y="1204"/>
                  </a:lnTo>
                  <a:lnTo>
                    <a:pt x="18" y="1227"/>
                  </a:lnTo>
                  <a:lnTo>
                    <a:pt x="25" y="1238"/>
                  </a:lnTo>
                  <a:lnTo>
                    <a:pt x="31" y="1247"/>
                  </a:lnTo>
                  <a:lnTo>
                    <a:pt x="36" y="1253"/>
                  </a:lnTo>
                  <a:lnTo>
                    <a:pt x="39" y="1254"/>
                  </a:lnTo>
                  <a:lnTo>
                    <a:pt x="40" y="1254"/>
                  </a:lnTo>
                  <a:lnTo>
                    <a:pt x="40" y="1254"/>
                  </a:lnTo>
                  <a:lnTo>
                    <a:pt x="44" y="1250"/>
                  </a:lnTo>
                  <a:lnTo>
                    <a:pt x="45" y="1248"/>
                  </a:lnTo>
                  <a:lnTo>
                    <a:pt x="45" y="1244"/>
                  </a:lnTo>
                  <a:lnTo>
                    <a:pt x="45" y="1244"/>
                  </a:lnTo>
                  <a:lnTo>
                    <a:pt x="48" y="1243"/>
                  </a:lnTo>
                  <a:lnTo>
                    <a:pt x="51" y="1240"/>
                  </a:lnTo>
                  <a:lnTo>
                    <a:pt x="55" y="1235"/>
                  </a:lnTo>
                  <a:lnTo>
                    <a:pt x="55" y="1233"/>
                  </a:lnTo>
                  <a:lnTo>
                    <a:pt x="55" y="1229"/>
                  </a:lnTo>
                  <a:lnTo>
                    <a:pt x="55" y="1229"/>
                  </a:lnTo>
                  <a:lnTo>
                    <a:pt x="48" y="1203"/>
                  </a:lnTo>
                  <a:lnTo>
                    <a:pt x="44" y="1188"/>
                  </a:lnTo>
                  <a:lnTo>
                    <a:pt x="40" y="1179"/>
                  </a:lnTo>
                  <a:lnTo>
                    <a:pt x="40" y="1179"/>
                  </a:lnTo>
                  <a:lnTo>
                    <a:pt x="39" y="1177"/>
                  </a:lnTo>
                  <a:lnTo>
                    <a:pt x="39" y="1172"/>
                  </a:lnTo>
                  <a:lnTo>
                    <a:pt x="39" y="1163"/>
                  </a:lnTo>
                  <a:lnTo>
                    <a:pt x="40" y="1149"/>
                  </a:lnTo>
                  <a:lnTo>
                    <a:pt x="40" y="1149"/>
                  </a:lnTo>
                  <a:lnTo>
                    <a:pt x="41" y="1145"/>
                  </a:lnTo>
                  <a:lnTo>
                    <a:pt x="45" y="1139"/>
                  </a:lnTo>
                  <a:lnTo>
                    <a:pt x="50" y="1133"/>
                  </a:lnTo>
                  <a:lnTo>
                    <a:pt x="53" y="1130"/>
                  </a:lnTo>
                  <a:lnTo>
                    <a:pt x="55" y="1129"/>
                  </a:lnTo>
                  <a:lnTo>
                    <a:pt x="55" y="1129"/>
                  </a:lnTo>
                  <a:lnTo>
                    <a:pt x="58" y="1130"/>
                  </a:lnTo>
                  <a:lnTo>
                    <a:pt x="59" y="1133"/>
                  </a:lnTo>
                  <a:lnTo>
                    <a:pt x="60" y="1144"/>
                  </a:lnTo>
                  <a:lnTo>
                    <a:pt x="61" y="1155"/>
                  </a:lnTo>
                  <a:lnTo>
                    <a:pt x="60" y="1164"/>
                  </a:lnTo>
                  <a:lnTo>
                    <a:pt x="60" y="1164"/>
                  </a:lnTo>
                  <a:lnTo>
                    <a:pt x="59" y="1173"/>
                  </a:lnTo>
                  <a:lnTo>
                    <a:pt x="60" y="1188"/>
                  </a:lnTo>
                  <a:lnTo>
                    <a:pt x="61" y="1194"/>
                  </a:lnTo>
                  <a:lnTo>
                    <a:pt x="63" y="1200"/>
                  </a:lnTo>
                  <a:lnTo>
                    <a:pt x="66" y="1203"/>
                  </a:lnTo>
                  <a:lnTo>
                    <a:pt x="68" y="1204"/>
                  </a:lnTo>
                  <a:lnTo>
                    <a:pt x="70" y="1204"/>
                  </a:lnTo>
                  <a:lnTo>
                    <a:pt x="70" y="1204"/>
                  </a:lnTo>
                  <a:lnTo>
                    <a:pt x="74" y="1203"/>
                  </a:lnTo>
                  <a:lnTo>
                    <a:pt x="78" y="1200"/>
                  </a:lnTo>
                  <a:lnTo>
                    <a:pt x="81" y="1198"/>
                  </a:lnTo>
                  <a:lnTo>
                    <a:pt x="84" y="1195"/>
                  </a:lnTo>
                  <a:lnTo>
                    <a:pt x="88" y="1188"/>
                  </a:lnTo>
                  <a:lnTo>
                    <a:pt x="90" y="1179"/>
                  </a:lnTo>
                  <a:lnTo>
                    <a:pt x="90" y="1179"/>
                  </a:lnTo>
                  <a:lnTo>
                    <a:pt x="99" y="1139"/>
                  </a:lnTo>
                  <a:lnTo>
                    <a:pt x="105" y="1109"/>
                  </a:lnTo>
                  <a:lnTo>
                    <a:pt x="140" y="1109"/>
                  </a:lnTo>
                  <a:lnTo>
                    <a:pt x="140" y="1094"/>
                  </a:lnTo>
                  <a:lnTo>
                    <a:pt x="150" y="1094"/>
                  </a:lnTo>
                  <a:lnTo>
                    <a:pt x="150" y="1094"/>
                  </a:lnTo>
                  <a:lnTo>
                    <a:pt x="176" y="1011"/>
                  </a:lnTo>
                  <a:lnTo>
                    <a:pt x="205" y="919"/>
                  </a:lnTo>
                  <a:lnTo>
                    <a:pt x="205" y="919"/>
                  </a:lnTo>
                  <a:lnTo>
                    <a:pt x="211" y="892"/>
                  </a:lnTo>
                  <a:lnTo>
                    <a:pt x="222" y="842"/>
                  </a:lnTo>
                  <a:lnTo>
                    <a:pt x="240" y="764"/>
                  </a:lnTo>
                  <a:lnTo>
                    <a:pt x="240" y="764"/>
                  </a:lnTo>
                  <a:lnTo>
                    <a:pt x="283" y="656"/>
                  </a:lnTo>
                  <a:lnTo>
                    <a:pt x="324" y="554"/>
                  </a:lnTo>
                  <a:lnTo>
                    <a:pt x="324" y="554"/>
                  </a:lnTo>
                  <a:lnTo>
                    <a:pt x="339" y="569"/>
                  </a:lnTo>
                  <a:lnTo>
                    <a:pt x="351" y="582"/>
                  </a:lnTo>
                  <a:lnTo>
                    <a:pt x="359" y="589"/>
                  </a:lnTo>
                  <a:lnTo>
                    <a:pt x="359" y="589"/>
                  </a:lnTo>
                  <a:lnTo>
                    <a:pt x="363" y="593"/>
                  </a:lnTo>
                  <a:lnTo>
                    <a:pt x="367" y="599"/>
                  </a:lnTo>
                  <a:lnTo>
                    <a:pt x="377" y="617"/>
                  </a:lnTo>
                  <a:lnTo>
                    <a:pt x="383" y="634"/>
                  </a:lnTo>
                  <a:lnTo>
                    <a:pt x="386" y="641"/>
                  </a:lnTo>
                  <a:lnTo>
                    <a:pt x="386" y="643"/>
                  </a:lnTo>
                  <a:lnTo>
                    <a:pt x="384" y="644"/>
                  </a:lnTo>
                  <a:lnTo>
                    <a:pt x="384" y="644"/>
                  </a:lnTo>
                  <a:lnTo>
                    <a:pt x="381" y="656"/>
                  </a:lnTo>
                  <a:lnTo>
                    <a:pt x="373" y="682"/>
                  </a:lnTo>
                  <a:lnTo>
                    <a:pt x="354" y="761"/>
                  </a:lnTo>
                  <a:lnTo>
                    <a:pt x="334" y="839"/>
                  </a:lnTo>
                  <a:lnTo>
                    <a:pt x="328" y="864"/>
                  </a:lnTo>
                  <a:lnTo>
                    <a:pt x="324" y="874"/>
                  </a:lnTo>
                  <a:lnTo>
                    <a:pt x="324" y="874"/>
                  </a:lnTo>
                  <a:lnTo>
                    <a:pt x="323" y="877"/>
                  </a:lnTo>
                  <a:lnTo>
                    <a:pt x="321" y="883"/>
                  </a:lnTo>
                  <a:lnTo>
                    <a:pt x="318" y="903"/>
                  </a:lnTo>
                  <a:lnTo>
                    <a:pt x="314" y="924"/>
                  </a:lnTo>
                  <a:lnTo>
                    <a:pt x="314" y="934"/>
                  </a:lnTo>
                  <a:lnTo>
                    <a:pt x="314" y="934"/>
                  </a:lnTo>
                  <a:lnTo>
                    <a:pt x="312" y="942"/>
                  </a:lnTo>
                  <a:lnTo>
                    <a:pt x="306" y="956"/>
                  </a:lnTo>
                  <a:lnTo>
                    <a:pt x="303" y="964"/>
                  </a:lnTo>
                  <a:lnTo>
                    <a:pt x="301" y="973"/>
                  </a:lnTo>
                  <a:lnTo>
                    <a:pt x="300" y="982"/>
                  </a:lnTo>
                  <a:lnTo>
                    <a:pt x="300" y="989"/>
                  </a:lnTo>
                  <a:lnTo>
                    <a:pt x="300" y="989"/>
                  </a:lnTo>
                  <a:lnTo>
                    <a:pt x="301" y="993"/>
                  </a:lnTo>
                  <a:lnTo>
                    <a:pt x="303" y="996"/>
                  </a:lnTo>
                  <a:lnTo>
                    <a:pt x="310" y="1001"/>
                  </a:lnTo>
                  <a:lnTo>
                    <a:pt x="317" y="1004"/>
                  </a:lnTo>
                  <a:lnTo>
                    <a:pt x="326" y="1008"/>
                  </a:lnTo>
                  <a:lnTo>
                    <a:pt x="342" y="1013"/>
                  </a:lnTo>
                  <a:lnTo>
                    <a:pt x="349" y="1014"/>
                  </a:lnTo>
                  <a:lnTo>
                    <a:pt x="349" y="1014"/>
                  </a:lnTo>
                  <a:lnTo>
                    <a:pt x="334" y="1364"/>
                  </a:lnTo>
                  <a:lnTo>
                    <a:pt x="334" y="1364"/>
                  </a:lnTo>
                  <a:lnTo>
                    <a:pt x="334" y="1383"/>
                  </a:lnTo>
                  <a:lnTo>
                    <a:pt x="337" y="1414"/>
                  </a:lnTo>
                  <a:lnTo>
                    <a:pt x="344" y="1493"/>
                  </a:lnTo>
                  <a:lnTo>
                    <a:pt x="352" y="1568"/>
                  </a:lnTo>
                  <a:lnTo>
                    <a:pt x="354" y="1593"/>
                  </a:lnTo>
                  <a:lnTo>
                    <a:pt x="354" y="1604"/>
                  </a:lnTo>
                  <a:lnTo>
                    <a:pt x="354" y="1604"/>
                  </a:lnTo>
                  <a:lnTo>
                    <a:pt x="352" y="1638"/>
                  </a:lnTo>
                  <a:lnTo>
                    <a:pt x="348" y="1704"/>
                  </a:lnTo>
                  <a:lnTo>
                    <a:pt x="344" y="1799"/>
                  </a:lnTo>
                  <a:lnTo>
                    <a:pt x="344" y="1799"/>
                  </a:lnTo>
                  <a:lnTo>
                    <a:pt x="346" y="1800"/>
                  </a:lnTo>
                  <a:lnTo>
                    <a:pt x="349" y="1802"/>
                  </a:lnTo>
                  <a:lnTo>
                    <a:pt x="359" y="1805"/>
                  </a:lnTo>
                  <a:lnTo>
                    <a:pt x="374" y="1809"/>
                  </a:lnTo>
                  <a:lnTo>
                    <a:pt x="374" y="1809"/>
                  </a:lnTo>
                  <a:lnTo>
                    <a:pt x="364" y="1819"/>
                  </a:lnTo>
                  <a:lnTo>
                    <a:pt x="343" y="1842"/>
                  </a:lnTo>
                  <a:lnTo>
                    <a:pt x="333" y="1854"/>
                  </a:lnTo>
                  <a:lnTo>
                    <a:pt x="326" y="1867"/>
                  </a:lnTo>
                  <a:lnTo>
                    <a:pt x="323" y="1872"/>
                  </a:lnTo>
                  <a:lnTo>
                    <a:pt x="322" y="1877"/>
                  </a:lnTo>
                  <a:lnTo>
                    <a:pt x="322" y="1882"/>
                  </a:lnTo>
                  <a:lnTo>
                    <a:pt x="324" y="1884"/>
                  </a:lnTo>
                  <a:lnTo>
                    <a:pt x="324" y="1884"/>
                  </a:lnTo>
                  <a:lnTo>
                    <a:pt x="331" y="1889"/>
                  </a:lnTo>
                  <a:lnTo>
                    <a:pt x="339" y="1894"/>
                  </a:lnTo>
                  <a:lnTo>
                    <a:pt x="348" y="1899"/>
                  </a:lnTo>
                  <a:lnTo>
                    <a:pt x="357" y="1903"/>
                  </a:lnTo>
                  <a:lnTo>
                    <a:pt x="367" y="1907"/>
                  </a:lnTo>
                  <a:lnTo>
                    <a:pt x="376" y="1909"/>
                  </a:lnTo>
                  <a:lnTo>
                    <a:pt x="386" y="1909"/>
                  </a:lnTo>
                  <a:lnTo>
                    <a:pt x="394" y="1909"/>
                  </a:lnTo>
                  <a:lnTo>
                    <a:pt x="394" y="1909"/>
                  </a:lnTo>
                  <a:lnTo>
                    <a:pt x="404" y="1907"/>
                  </a:lnTo>
                  <a:lnTo>
                    <a:pt x="415" y="1900"/>
                  </a:lnTo>
                  <a:lnTo>
                    <a:pt x="444" y="1883"/>
                  </a:lnTo>
                  <a:lnTo>
                    <a:pt x="474" y="1864"/>
                  </a:lnTo>
                  <a:lnTo>
                    <a:pt x="488" y="1855"/>
                  </a:lnTo>
                  <a:lnTo>
                    <a:pt x="499" y="1849"/>
                  </a:lnTo>
                  <a:lnTo>
                    <a:pt x="499" y="1849"/>
                  </a:lnTo>
                  <a:lnTo>
                    <a:pt x="520" y="1840"/>
                  </a:lnTo>
                  <a:lnTo>
                    <a:pt x="538" y="1834"/>
                  </a:lnTo>
                  <a:lnTo>
                    <a:pt x="549" y="1829"/>
                  </a:lnTo>
                  <a:lnTo>
                    <a:pt x="553" y="1827"/>
                  </a:lnTo>
                  <a:lnTo>
                    <a:pt x="554" y="1824"/>
                  </a:lnTo>
                  <a:lnTo>
                    <a:pt x="554" y="1824"/>
                  </a:lnTo>
                  <a:lnTo>
                    <a:pt x="551" y="1799"/>
                  </a:lnTo>
                  <a:lnTo>
                    <a:pt x="549" y="1779"/>
                  </a:lnTo>
                  <a:lnTo>
                    <a:pt x="559" y="1769"/>
                  </a:lnTo>
                  <a:lnTo>
                    <a:pt x="559" y="1769"/>
                  </a:lnTo>
                  <a:lnTo>
                    <a:pt x="554" y="1704"/>
                  </a:lnTo>
                  <a:lnTo>
                    <a:pt x="554" y="1704"/>
                  </a:lnTo>
                  <a:lnTo>
                    <a:pt x="554" y="1684"/>
                  </a:lnTo>
                  <a:lnTo>
                    <a:pt x="554" y="1655"/>
                  </a:lnTo>
                  <a:lnTo>
                    <a:pt x="558" y="1580"/>
                  </a:lnTo>
                  <a:lnTo>
                    <a:pt x="564" y="1444"/>
                  </a:lnTo>
                  <a:lnTo>
                    <a:pt x="564" y="1444"/>
                  </a:lnTo>
                  <a:lnTo>
                    <a:pt x="566" y="1410"/>
                  </a:lnTo>
                  <a:lnTo>
                    <a:pt x="571" y="1357"/>
                  </a:lnTo>
                  <a:lnTo>
                    <a:pt x="588" y="1214"/>
                  </a:lnTo>
                  <a:lnTo>
                    <a:pt x="596" y="1144"/>
                  </a:lnTo>
                  <a:lnTo>
                    <a:pt x="605" y="1086"/>
                  </a:lnTo>
                  <a:lnTo>
                    <a:pt x="609" y="1063"/>
                  </a:lnTo>
                  <a:lnTo>
                    <a:pt x="613" y="1046"/>
                  </a:lnTo>
                  <a:lnTo>
                    <a:pt x="616" y="1037"/>
                  </a:lnTo>
                  <a:lnTo>
                    <a:pt x="617" y="1034"/>
                  </a:lnTo>
                  <a:lnTo>
                    <a:pt x="619" y="1034"/>
                  </a:lnTo>
                  <a:lnTo>
                    <a:pt x="619" y="1034"/>
                  </a:lnTo>
                  <a:lnTo>
                    <a:pt x="621" y="1038"/>
                  </a:lnTo>
                  <a:lnTo>
                    <a:pt x="624" y="1044"/>
                  </a:lnTo>
                  <a:lnTo>
                    <a:pt x="627" y="1061"/>
                  </a:lnTo>
                  <a:lnTo>
                    <a:pt x="631" y="1084"/>
                  </a:lnTo>
                  <a:lnTo>
                    <a:pt x="635" y="1111"/>
                  </a:lnTo>
                  <a:lnTo>
                    <a:pt x="640" y="1164"/>
                  </a:lnTo>
                  <a:lnTo>
                    <a:pt x="644" y="1204"/>
                  </a:lnTo>
                  <a:lnTo>
                    <a:pt x="644" y="1204"/>
                  </a:lnTo>
                  <a:lnTo>
                    <a:pt x="647" y="1282"/>
                  </a:lnTo>
                  <a:lnTo>
                    <a:pt x="654" y="1417"/>
                  </a:lnTo>
                  <a:lnTo>
                    <a:pt x="657" y="1545"/>
                  </a:lnTo>
                  <a:lnTo>
                    <a:pt x="659" y="1588"/>
                  </a:lnTo>
                  <a:lnTo>
                    <a:pt x="659" y="1604"/>
                  </a:lnTo>
                  <a:lnTo>
                    <a:pt x="659" y="1604"/>
                  </a:lnTo>
                  <a:lnTo>
                    <a:pt x="657" y="1615"/>
                  </a:lnTo>
                  <a:lnTo>
                    <a:pt x="655" y="1643"/>
                  </a:lnTo>
                  <a:lnTo>
                    <a:pt x="650" y="1724"/>
                  </a:lnTo>
                  <a:lnTo>
                    <a:pt x="644" y="1844"/>
                  </a:lnTo>
                  <a:lnTo>
                    <a:pt x="644" y="1844"/>
                  </a:lnTo>
                  <a:lnTo>
                    <a:pt x="646" y="1845"/>
                  </a:lnTo>
                  <a:lnTo>
                    <a:pt x="651" y="1848"/>
                  </a:lnTo>
                  <a:lnTo>
                    <a:pt x="659" y="1849"/>
                  </a:lnTo>
                  <a:lnTo>
                    <a:pt x="659" y="1849"/>
                  </a:lnTo>
                  <a:lnTo>
                    <a:pt x="662" y="1872"/>
                  </a:lnTo>
                  <a:lnTo>
                    <a:pt x="664" y="1890"/>
                  </a:lnTo>
                  <a:lnTo>
                    <a:pt x="664" y="1898"/>
                  </a:lnTo>
                  <a:lnTo>
                    <a:pt x="664" y="1904"/>
                  </a:lnTo>
                  <a:lnTo>
                    <a:pt x="664" y="1904"/>
                  </a:lnTo>
                  <a:lnTo>
                    <a:pt x="664" y="1910"/>
                  </a:lnTo>
                  <a:lnTo>
                    <a:pt x="665" y="1920"/>
                  </a:lnTo>
                  <a:lnTo>
                    <a:pt x="667" y="1932"/>
                  </a:lnTo>
                  <a:lnTo>
                    <a:pt x="671" y="1944"/>
                  </a:lnTo>
                  <a:lnTo>
                    <a:pt x="676" y="1955"/>
                  </a:lnTo>
                  <a:lnTo>
                    <a:pt x="684" y="1965"/>
                  </a:lnTo>
                  <a:lnTo>
                    <a:pt x="689" y="1969"/>
                  </a:lnTo>
                  <a:lnTo>
                    <a:pt x="692" y="1972"/>
                  </a:lnTo>
                  <a:lnTo>
                    <a:pt x="697" y="1974"/>
                  </a:lnTo>
                  <a:lnTo>
                    <a:pt x="704" y="1974"/>
                  </a:lnTo>
                  <a:lnTo>
                    <a:pt x="704" y="1974"/>
                  </a:lnTo>
                  <a:lnTo>
                    <a:pt x="716" y="1973"/>
                  </a:lnTo>
                  <a:lnTo>
                    <a:pt x="731" y="1972"/>
                  </a:lnTo>
                  <a:lnTo>
                    <a:pt x="747" y="1968"/>
                  </a:lnTo>
                  <a:lnTo>
                    <a:pt x="762" y="1964"/>
                  </a:lnTo>
                  <a:lnTo>
                    <a:pt x="777" y="1960"/>
                  </a:lnTo>
                  <a:lnTo>
                    <a:pt x="788" y="1954"/>
                  </a:lnTo>
                  <a:lnTo>
                    <a:pt x="795" y="1950"/>
                  </a:lnTo>
                  <a:lnTo>
                    <a:pt x="798" y="1947"/>
                  </a:lnTo>
                  <a:lnTo>
                    <a:pt x="801" y="1943"/>
                  </a:lnTo>
                  <a:lnTo>
                    <a:pt x="803" y="1939"/>
                  </a:lnTo>
                  <a:lnTo>
                    <a:pt x="803" y="1939"/>
                  </a:lnTo>
                  <a:lnTo>
                    <a:pt x="808" y="1925"/>
                  </a:lnTo>
                  <a:lnTo>
                    <a:pt x="813" y="1915"/>
                  </a:lnTo>
                  <a:lnTo>
                    <a:pt x="813" y="1912"/>
                  </a:lnTo>
                  <a:lnTo>
                    <a:pt x="813" y="1907"/>
                  </a:lnTo>
                  <a:lnTo>
                    <a:pt x="812" y="1900"/>
                  </a:lnTo>
                  <a:lnTo>
                    <a:pt x="808" y="1894"/>
                  </a:lnTo>
                  <a:lnTo>
                    <a:pt x="808" y="1894"/>
                  </a:lnTo>
                  <a:lnTo>
                    <a:pt x="793" y="1868"/>
                  </a:lnTo>
                  <a:lnTo>
                    <a:pt x="783" y="1849"/>
                  </a:lnTo>
                  <a:lnTo>
                    <a:pt x="783" y="1849"/>
                  </a:lnTo>
                  <a:lnTo>
                    <a:pt x="781" y="1842"/>
                  </a:lnTo>
                  <a:lnTo>
                    <a:pt x="780" y="1838"/>
                  </a:lnTo>
                  <a:lnTo>
                    <a:pt x="781" y="1835"/>
                  </a:lnTo>
                  <a:lnTo>
                    <a:pt x="783" y="1834"/>
                  </a:lnTo>
                  <a:lnTo>
                    <a:pt x="783" y="1834"/>
                  </a:lnTo>
                  <a:lnTo>
                    <a:pt x="787" y="1833"/>
                  </a:lnTo>
                  <a:lnTo>
                    <a:pt x="792" y="1832"/>
                  </a:lnTo>
                  <a:lnTo>
                    <a:pt x="798" y="1829"/>
                  </a:lnTo>
                  <a:lnTo>
                    <a:pt x="798" y="1829"/>
                  </a:lnTo>
                  <a:lnTo>
                    <a:pt x="797" y="1814"/>
                  </a:lnTo>
                  <a:lnTo>
                    <a:pt x="796" y="1803"/>
                  </a:lnTo>
                  <a:lnTo>
                    <a:pt x="793" y="1794"/>
                  </a:lnTo>
                  <a:lnTo>
                    <a:pt x="793" y="1794"/>
                  </a:lnTo>
                  <a:lnTo>
                    <a:pt x="793" y="1788"/>
                  </a:lnTo>
                  <a:lnTo>
                    <a:pt x="796" y="1773"/>
                  </a:lnTo>
                  <a:lnTo>
                    <a:pt x="802" y="1720"/>
                  </a:lnTo>
                  <a:lnTo>
                    <a:pt x="827" y="1567"/>
                  </a:lnTo>
                  <a:lnTo>
                    <a:pt x="863" y="1344"/>
                  </a:lnTo>
                  <a:lnTo>
                    <a:pt x="863" y="1344"/>
                  </a:lnTo>
                  <a:lnTo>
                    <a:pt x="881" y="1163"/>
                  </a:lnTo>
                  <a:lnTo>
                    <a:pt x="893" y="1037"/>
                  </a:lnTo>
                  <a:lnTo>
                    <a:pt x="898" y="979"/>
                  </a:lnTo>
                  <a:lnTo>
                    <a:pt x="898" y="979"/>
                  </a:lnTo>
                  <a:lnTo>
                    <a:pt x="901" y="978"/>
                  </a:lnTo>
                  <a:lnTo>
                    <a:pt x="906" y="977"/>
                  </a:lnTo>
                  <a:lnTo>
                    <a:pt x="925" y="973"/>
                  </a:lnTo>
                  <a:lnTo>
                    <a:pt x="953" y="969"/>
                  </a:lnTo>
                  <a:lnTo>
                    <a:pt x="853" y="604"/>
                  </a:lnTo>
                  <a:lnTo>
                    <a:pt x="853" y="604"/>
                  </a:lnTo>
                  <a:lnTo>
                    <a:pt x="844" y="539"/>
                  </a:lnTo>
                  <a:lnTo>
                    <a:pt x="824" y="392"/>
                  </a:lnTo>
                  <a:lnTo>
                    <a:pt x="813" y="311"/>
                  </a:lnTo>
                  <a:lnTo>
                    <a:pt x="802" y="237"/>
                  </a:lnTo>
                  <a:lnTo>
                    <a:pt x="791" y="181"/>
                  </a:lnTo>
                  <a:lnTo>
                    <a:pt x="787" y="161"/>
                  </a:lnTo>
                  <a:lnTo>
                    <a:pt x="783" y="150"/>
                  </a:lnTo>
                  <a:lnTo>
                    <a:pt x="783" y="150"/>
                  </a:lnTo>
                  <a:lnTo>
                    <a:pt x="775" y="133"/>
                  </a:lnTo>
                  <a:lnTo>
                    <a:pt x="763" y="117"/>
                  </a:lnTo>
                  <a:lnTo>
                    <a:pt x="751" y="100"/>
                  </a:lnTo>
                  <a:lnTo>
                    <a:pt x="737" y="85"/>
                  </a:lnTo>
                  <a:lnTo>
                    <a:pt x="722" y="70"/>
                  </a:lnTo>
                  <a:lnTo>
                    <a:pt x="710" y="60"/>
                  </a:lnTo>
                  <a:lnTo>
                    <a:pt x="697" y="52"/>
                  </a:lnTo>
                  <a:lnTo>
                    <a:pt x="692" y="50"/>
                  </a:lnTo>
                  <a:lnTo>
                    <a:pt x="689" y="50"/>
                  </a:lnTo>
                  <a:lnTo>
                    <a:pt x="689" y="50"/>
                  </a:lnTo>
                  <a:lnTo>
                    <a:pt x="645" y="52"/>
                  </a:lnTo>
                  <a:lnTo>
                    <a:pt x="609" y="55"/>
                  </a:lnTo>
                  <a:lnTo>
                    <a:pt x="609" y="55"/>
                  </a:lnTo>
                  <a:lnTo>
                    <a:pt x="580" y="58"/>
                  </a:lnTo>
                  <a:lnTo>
                    <a:pt x="525" y="67"/>
                  </a:lnTo>
                  <a:lnTo>
                    <a:pt x="464" y="76"/>
                  </a:lnTo>
                  <a:lnTo>
                    <a:pt x="438" y="78"/>
                  </a:lnTo>
                  <a:lnTo>
                    <a:pt x="419" y="80"/>
                  </a:lnTo>
                  <a:lnTo>
                    <a:pt x="419" y="80"/>
                  </a:lnTo>
                  <a:close/>
                </a:path>
              </a:pathLst>
            </a:custGeom>
            <a:gradFill>
              <a:gsLst>
                <a:gs pos="20000">
                  <a:schemeClr val="accent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13A0BA41-5964-4033-9D06-EE0BA3F9E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013" y="3784600"/>
              <a:ext cx="217488" cy="285750"/>
            </a:xfrm>
            <a:custGeom>
              <a:avLst/>
              <a:gdLst>
                <a:gd name="T0" fmla="*/ 12 w 137"/>
                <a:gd name="T1" fmla="*/ 25 h 180"/>
                <a:gd name="T2" fmla="*/ 2 w 137"/>
                <a:gd name="T3" fmla="*/ 60 h 180"/>
                <a:gd name="T4" fmla="*/ 0 w 137"/>
                <a:gd name="T5" fmla="*/ 70 h 180"/>
                <a:gd name="T6" fmla="*/ 2 w 137"/>
                <a:gd name="T7" fmla="*/ 95 h 180"/>
                <a:gd name="T8" fmla="*/ 7 w 137"/>
                <a:gd name="T9" fmla="*/ 122 h 180"/>
                <a:gd name="T10" fmla="*/ 10 w 137"/>
                <a:gd name="T11" fmla="*/ 139 h 180"/>
                <a:gd name="T12" fmla="*/ 12 w 137"/>
                <a:gd name="T13" fmla="*/ 140 h 180"/>
                <a:gd name="T14" fmla="*/ 23 w 137"/>
                <a:gd name="T15" fmla="*/ 162 h 180"/>
                <a:gd name="T16" fmla="*/ 33 w 137"/>
                <a:gd name="T17" fmla="*/ 175 h 180"/>
                <a:gd name="T18" fmla="*/ 39 w 137"/>
                <a:gd name="T19" fmla="*/ 180 h 180"/>
                <a:gd name="T20" fmla="*/ 41 w 137"/>
                <a:gd name="T21" fmla="*/ 180 h 180"/>
                <a:gd name="T22" fmla="*/ 50 w 137"/>
                <a:gd name="T23" fmla="*/ 175 h 180"/>
                <a:gd name="T24" fmla="*/ 51 w 137"/>
                <a:gd name="T25" fmla="*/ 165 h 180"/>
                <a:gd name="T26" fmla="*/ 49 w 137"/>
                <a:gd name="T27" fmla="*/ 132 h 180"/>
                <a:gd name="T28" fmla="*/ 46 w 137"/>
                <a:gd name="T29" fmla="*/ 105 h 180"/>
                <a:gd name="T30" fmla="*/ 54 w 137"/>
                <a:gd name="T31" fmla="*/ 138 h 180"/>
                <a:gd name="T32" fmla="*/ 63 w 137"/>
                <a:gd name="T33" fmla="*/ 163 h 180"/>
                <a:gd name="T34" fmla="*/ 69 w 137"/>
                <a:gd name="T35" fmla="*/ 174 h 180"/>
                <a:gd name="T36" fmla="*/ 71 w 137"/>
                <a:gd name="T37" fmla="*/ 175 h 180"/>
                <a:gd name="T38" fmla="*/ 76 w 137"/>
                <a:gd name="T39" fmla="*/ 175 h 180"/>
                <a:gd name="T40" fmla="*/ 83 w 137"/>
                <a:gd name="T41" fmla="*/ 163 h 180"/>
                <a:gd name="T42" fmla="*/ 90 w 137"/>
                <a:gd name="T43" fmla="*/ 138 h 180"/>
                <a:gd name="T44" fmla="*/ 91 w 137"/>
                <a:gd name="T45" fmla="*/ 130 h 180"/>
                <a:gd name="T46" fmla="*/ 98 w 137"/>
                <a:gd name="T47" fmla="*/ 170 h 180"/>
                <a:gd name="T48" fmla="*/ 100 w 137"/>
                <a:gd name="T49" fmla="*/ 175 h 180"/>
                <a:gd name="T50" fmla="*/ 101 w 137"/>
                <a:gd name="T51" fmla="*/ 175 h 180"/>
                <a:gd name="T52" fmla="*/ 106 w 137"/>
                <a:gd name="T53" fmla="*/ 163 h 180"/>
                <a:gd name="T54" fmla="*/ 121 w 137"/>
                <a:gd name="T55" fmla="*/ 115 h 180"/>
                <a:gd name="T56" fmla="*/ 121 w 137"/>
                <a:gd name="T57" fmla="*/ 120 h 180"/>
                <a:gd name="T58" fmla="*/ 121 w 137"/>
                <a:gd name="T59" fmla="*/ 137 h 180"/>
                <a:gd name="T60" fmla="*/ 124 w 137"/>
                <a:gd name="T61" fmla="*/ 142 h 180"/>
                <a:gd name="T62" fmla="*/ 126 w 137"/>
                <a:gd name="T63" fmla="*/ 140 h 180"/>
                <a:gd name="T64" fmla="*/ 131 w 137"/>
                <a:gd name="T65" fmla="*/ 128 h 180"/>
                <a:gd name="T66" fmla="*/ 136 w 137"/>
                <a:gd name="T67" fmla="*/ 75 h 180"/>
                <a:gd name="T68" fmla="*/ 137 w 137"/>
                <a:gd name="T69" fmla="*/ 35 h 180"/>
                <a:gd name="T70" fmla="*/ 137 w 137"/>
                <a:gd name="T71" fmla="*/ 8 h 180"/>
                <a:gd name="T72" fmla="*/ 136 w 137"/>
                <a:gd name="T73" fmla="*/ 5 h 180"/>
                <a:gd name="T74" fmla="*/ 114 w 137"/>
                <a:gd name="T75" fmla="*/ 3 h 180"/>
                <a:gd name="T76" fmla="*/ 76 w 137"/>
                <a:gd name="T77" fmla="*/ 0 h 180"/>
                <a:gd name="T78" fmla="*/ 56 w 137"/>
                <a:gd name="T79" fmla="*/ 3 h 180"/>
                <a:gd name="T80" fmla="*/ 35 w 137"/>
                <a:gd name="T81" fmla="*/ 12 h 180"/>
                <a:gd name="T82" fmla="*/ 12 w 137"/>
                <a:gd name="T83" fmla="*/ 2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80">
                  <a:moveTo>
                    <a:pt x="12" y="25"/>
                  </a:moveTo>
                  <a:lnTo>
                    <a:pt x="12" y="25"/>
                  </a:lnTo>
                  <a:lnTo>
                    <a:pt x="8" y="38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7" y="122"/>
                  </a:lnTo>
                  <a:lnTo>
                    <a:pt x="9" y="135"/>
                  </a:lnTo>
                  <a:lnTo>
                    <a:pt x="10" y="139"/>
                  </a:lnTo>
                  <a:lnTo>
                    <a:pt x="12" y="140"/>
                  </a:lnTo>
                  <a:lnTo>
                    <a:pt x="12" y="140"/>
                  </a:lnTo>
                  <a:lnTo>
                    <a:pt x="15" y="147"/>
                  </a:lnTo>
                  <a:lnTo>
                    <a:pt x="23" y="162"/>
                  </a:lnTo>
                  <a:lnTo>
                    <a:pt x="28" y="169"/>
                  </a:lnTo>
                  <a:lnTo>
                    <a:pt x="33" y="175"/>
                  </a:lnTo>
                  <a:lnTo>
                    <a:pt x="38" y="179"/>
                  </a:lnTo>
                  <a:lnTo>
                    <a:pt x="39" y="180"/>
                  </a:lnTo>
                  <a:lnTo>
                    <a:pt x="41" y="180"/>
                  </a:lnTo>
                  <a:lnTo>
                    <a:pt x="41" y="180"/>
                  </a:lnTo>
                  <a:lnTo>
                    <a:pt x="48" y="178"/>
                  </a:lnTo>
                  <a:lnTo>
                    <a:pt x="50" y="175"/>
                  </a:lnTo>
                  <a:lnTo>
                    <a:pt x="51" y="172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49" y="132"/>
                  </a:lnTo>
                  <a:lnTo>
                    <a:pt x="46" y="105"/>
                  </a:lnTo>
                  <a:lnTo>
                    <a:pt x="46" y="105"/>
                  </a:lnTo>
                  <a:lnTo>
                    <a:pt x="49" y="115"/>
                  </a:lnTo>
                  <a:lnTo>
                    <a:pt x="54" y="138"/>
                  </a:lnTo>
                  <a:lnTo>
                    <a:pt x="58" y="152"/>
                  </a:lnTo>
                  <a:lnTo>
                    <a:pt x="63" y="163"/>
                  </a:lnTo>
                  <a:lnTo>
                    <a:pt x="66" y="170"/>
                  </a:lnTo>
                  <a:lnTo>
                    <a:pt x="69" y="174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4" y="175"/>
                  </a:lnTo>
                  <a:lnTo>
                    <a:pt x="76" y="175"/>
                  </a:lnTo>
                  <a:lnTo>
                    <a:pt x="80" y="170"/>
                  </a:lnTo>
                  <a:lnTo>
                    <a:pt x="83" y="163"/>
                  </a:lnTo>
                  <a:lnTo>
                    <a:pt x="86" y="154"/>
                  </a:lnTo>
                  <a:lnTo>
                    <a:pt x="90" y="138"/>
                  </a:lnTo>
                  <a:lnTo>
                    <a:pt x="91" y="130"/>
                  </a:lnTo>
                  <a:lnTo>
                    <a:pt x="91" y="130"/>
                  </a:lnTo>
                  <a:lnTo>
                    <a:pt x="95" y="155"/>
                  </a:lnTo>
                  <a:lnTo>
                    <a:pt x="98" y="170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101" y="175"/>
                  </a:lnTo>
                  <a:lnTo>
                    <a:pt x="101" y="175"/>
                  </a:lnTo>
                  <a:lnTo>
                    <a:pt x="104" y="172"/>
                  </a:lnTo>
                  <a:lnTo>
                    <a:pt x="106" y="163"/>
                  </a:lnTo>
                  <a:lnTo>
                    <a:pt x="114" y="143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20"/>
                  </a:lnTo>
                  <a:lnTo>
                    <a:pt x="120" y="132"/>
                  </a:lnTo>
                  <a:lnTo>
                    <a:pt x="121" y="137"/>
                  </a:lnTo>
                  <a:lnTo>
                    <a:pt x="121" y="140"/>
                  </a:lnTo>
                  <a:lnTo>
                    <a:pt x="124" y="142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9" y="135"/>
                  </a:lnTo>
                  <a:lnTo>
                    <a:pt x="131" y="128"/>
                  </a:lnTo>
                  <a:lnTo>
                    <a:pt x="134" y="109"/>
                  </a:lnTo>
                  <a:lnTo>
                    <a:pt x="136" y="75"/>
                  </a:lnTo>
                  <a:lnTo>
                    <a:pt x="136" y="75"/>
                  </a:lnTo>
                  <a:lnTo>
                    <a:pt x="137" y="35"/>
                  </a:lnTo>
                  <a:lnTo>
                    <a:pt x="137" y="15"/>
                  </a:lnTo>
                  <a:lnTo>
                    <a:pt x="137" y="8"/>
                  </a:lnTo>
                  <a:lnTo>
                    <a:pt x="136" y="5"/>
                  </a:lnTo>
                  <a:lnTo>
                    <a:pt x="136" y="5"/>
                  </a:lnTo>
                  <a:lnTo>
                    <a:pt x="129" y="4"/>
                  </a:lnTo>
                  <a:lnTo>
                    <a:pt x="114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68" y="0"/>
                  </a:lnTo>
                  <a:lnTo>
                    <a:pt x="56" y="3"/>
                  </a:lnTo>
                  <a:lnTo>
                    <a:pt x="46" y="7"/>
                  </a:lnTo>
                  <a:lnTo>
                    <a:pt x="35" y="12"/>
                  </a:lnTo>
                  <a:lnTo>
                    <a:pt x="19" y="22"/>
                  </a:lnTo>
                  <a:lnTo>
                    <a:pt x="12" y="25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9" name="Freeform 10">
            <a:extLst>
              <a:ext uri="{FF2B5EF4-FFF2-40B4-BE49-F238E27FC236}">
                <a16:creationId xmlns:a16="http://schemas.microsoft.com/office/drawing/2014/main" id="{1AF9708F-3ACE-46BA-8B46-97B8D2D4A2F2}"/>
              </a:ext>
            </a:extLst>
          </p:cNvPr>
          <p:cNvSpPr>
            <a:spLocks/>
          </p:cNvSpPr>
          <p:nvPr/>
        </p:nvSpPr>
        <p:spPr bwMode="auto">
          <a:xfrm>
            <a:off x="4301912" y="1007329"/>
            <a:ext cx="1572585" cy="2421671"/>
          </a:xfrm>
          <a:custGeom>
            <a:avLst/>
            <a:gdLst>
              <a:gd name="T0" fmla="*/ 879 w 1152"/>
              <a:gd name="T1" fmla="*/ 17 h 1774"/>
              <a:gd name="T2" fmla="*/ 1020 w 1152"/>
              <a:gd name="T3" fmla="*/ 60 h 1774"/>
              <a:gd name="T4" fmla="*/ 1107 w 1152"/>
              <a:gd name="T5" fmla="*/ 100 h 1774"/>
              <a:gd name="T6" fmla="*/ 1149 w 1152"/>
              <a:gd name="T7" fmla="*/ 141 h 1774"/>
              <a:gd name="T8" fmla="*/ 1146 w 1152"/>
              <a:gd name="T9" fmla="*/ 241 h 1774"/>
              <a:gd name="T10" fmla="*/ 1141 w 1152"/>
              <a:gd name="T11" fmla="*/ 324 h 1774"/>
              <a:gd name="T12" fmla="*/ 1103 w 1152"/>
              <a:gd name="T13" fmla="*/ 387 h 1774"/>
              <a:gd name="T14" fmla="*/ 1043 w 1152"/>
              <a:gd name="T15" fmla="*/ 412 h 1774"/>
              <a:gd name="T16" fmla="*/ 1008 w 1152"/>
              <a:gd name="T17" fmla="*/ 377 h 1774"/>
              <a:gd name="T18" fmla="*/ 939 w 1152"/>
              <a:gd name="T19" fmla="*/ 387 h 1774"/>
              <a:gd name="T20" fmla="*/ 886 w 1152"/>
              <a:gd name="T21" fmla="*/ 372 h 1774"/>
              <a:gd name="T22" fmla="*/ 839 w 1152"/>
              <a:gd name="T23" fmla="*/ 387 h 1774"/>
              <a:gd name="T24" fmla="*/ 809 w 1152"/>
              <a:gd name="T25" fmla="*/ 357 h 1774"/>
              <a:gd name="T26" fmla="*/ 870 w 1152"/>
              <a:gd name="T27" fmla="*/ 765 h 1774"/>
              <a:gd name="T28" fmla="*/ 895 w 1152"/>
              <a:gd name="T29" fmla="*/ 973 h 1774"/>
              <a:gd name="T30" fmla="*/ 885 w 1152"/>
              <a:gd name="T31" fmla="*/ 1078 h 1774"/>
              <a:gd name="T32" fmla="*/ 859 w 1152"/>
              <a:gd name="T33" fmla="*/ 1112 h 1774"/>
              <a:gd name="T34" fmla="*/ 845 w 1152"/>
              <a:gd name="T35" fmla="*/ 1096 h 1774"/>
              <a:gd name="T36" fmla="*/ 839 w 1152"/>
              <a:gd name="T37" fmla="*/ 1057 h 1774"/>
              <a:gd name="T38" fmla="*/ 836 w 1152"/>
              <a:gd name="T39" fmla="*/ 987 h 1774"/>
              <a:gd name="T40" fmla="*/ 815 w 1152"/>
              <a:gd name="T41" fmla="*/ 955 h 1774"/>
              <a:gd name="T42" fmla="*/ 654 w 1152"/>
              <a:gd name="T43" fmla="*/ 412 h 1774"/>
              <a:gd name="T44" fmla="*/ 644 w 1152"/>
              <a:gd name="T45" fmla="*/ 666 h 1774"/>
              <a:gd name="T46" fmla="*/ 654 w 1152"/>
              <a:gd name="T47" fmla="*/ 787 h 1774"/>
              <a:gd name="T48" fmla="*/ 684 w 1152"/>
              <a:gd name="T49" fmla="*/ 982 h 1774"/>
              <a:gd name="T50" fmla="*/ 699 w 1152"/>
              <a:gd name="T51" fmla="*/ 1042 h 1774"/>
              <a:gd name="T52" fmla="*/ 714 w 1152"/>
              <a:gd name="T53" fmla="*/ 1077 h 1774"/>
              <a:gd name="T54" fmla="*/ 703 w 1152"/>
              <a:gd name="T55" fmla="*/ 1136 h 1774"/>
              <a:gd name="T56" fmla="*/ 676 w 1152"/>
              <a:gd name="T57" fmla="*/ 1180 h 1774"/>
              <a:gd name="T58" fmla="*/ 643 w 1152"/>
              <a:gd name="T59" fmla="*/ 1192 h 1774"/>
              <a:gd name="T60" fmla="*/ 631 w 1152"/>
              <a:gd name="T61" fmla="*/ 1185 h 1774"/>
              <a:gd name="T62" fmla="*/ 639 w 1152"/>
              <a:gd name="T63" fmla="*/ 1127 h 1774"/>
              <a:gd name="T64" fmla="*/ 608 w 1152"/>
              <a:gd name="T65" fmla="*/ 1186 h 1774"/>
              <a:gd name="T66" fmla="*/ 604 w 1152"/>
              <a:gd name="T67" fmla="*/ 1117 h 1774"/>
              <a:gd name="T68" fmla="*/ 567 w 1152"/>
              <a:gd name="T69" fmla="*/ 1150 h 1774"/>
              <a:gd name="T70" fmla="*/ 570 w 1152"/>
              <a:gd name="T71" fmla="*/ 1087 h 1774"/>
              <a:gd name="T72" fmla="*/ 575 w 1152"/>
              <a:gd name="T73" fmla="*/ 1002 h 1774"/>
              <a:gd name="T74" fmla="*/ 455 w 1152"/>
              <a:gd name="T75" fmla="*/ 562 h 1774"/>
              <a:gd name="T76" fmla="*/ 467 w 1152"/>
              <a:gd name="T77" fmla="*/ 836 h 1774"/>
              <a:gd name="T78" fmla="*/ 435 w 1152"/>
              <a:gd name="T79" fmla="*/ 910 h 1774"/>
              <a:gd name="T80" fmla="*/ 395 w 1152"/>
              <a:gd name="T81" fmla="*/ 1127 h 1774"/>
              <a:gd name="T82" fmla="*/ 335 w 1152"/>
              <a:gd name="T83" fmla="*/ 1412 h 1774"/>
              <a:gd name="T84" fmla="*/ 340 w 1152"/>
              <a:gd name="T85" fmla="*/ 1466 h 1774"/>
              <a:gd name="T86" fmla="*/ 359 w 1152"/>
              <a:gd name="T87" fmla="*/ 1518 h 1774"/>
              <a:gd name="T88" fmla="*/ 410 w 1152"/>
              <a:gd name="T89" fmla="*/ 1642 h 1774"/>
              <a:gd name="T90" fmla="*/ 500 w 1152"/>
              <a:gd name="T91" fmla="*/ 1721 h 1774"/>
              <a:gd name="T92" fmla="*/ 508 w 1152"/>
              <a:gd name="T93" fmla="*/ 1759 h 1774"/>
              <a:gd name="T94" fmla="*/ 430 w 1152"/>
              <a:gd name="T95" fmla="*/ 1774 h 1774"/>
              <a:gd name="T96" fmla="*/ 335 w 1152"/>
              <a:gd name="T97" fmla="*/ 1742 h 1774"/>
              <a:gd name="T98" fmla="*/ 230 w 1152"/>
              <a:gd name="T99" fmla="*/ 1732 h 1774"/>
              <a:gd name="T100" fmla="*/ 148 w 1152"/>
              <a:gd name="T101" fmla="*/ 1736 h 1774"/>
              <a:gd name="T102" fmla="*/ 133 w 1152"/>
              <a:gd name="T103" fmla="*/ 1718 h 1774"/>
              <a:gd name="T104" fmla="*/ 61 w 1152"/>
              <a:gd name="T105" fmla="*/ 1557 h 1774"/>
              <a:gd name="T106" fmla="*/ 65 w 1152"/>
              <a:gd name="T107" fmla="*/ 1128 h 1774"/>
              <a:gd name="T108" fmla="*/ 46 w 1152"/>
              <a:gd name="T109" fmla="*/ 672 h 1774"/>
              <a:gd name="T110" fmla="*/ 6 w 1152"/>
              <a:gd name="T111" fmla="*/ 657 h 1774"/>
              <a:gd name="T112" fmla="*/ 7 w 1152"/>
              <a:gd name="T113" fmla="*/ 576 h 1774"/>
              <a:gd name="T114" fmla="*/ 101 w 1152"/>
              <a:gd name="T115" fmla="*/ 320 h 1774"/>
              <a:gd name="T116" fmla="*/ 158 w 1152"/>
              <a:gd name="T117" fmla="*/ 206 h 1774"/>
              <a:gd name="T118" fmla="*/ 258 w 1152"/>
              <a:gd name="T119" fmla="*/ 122 h 1774"/>
              <a:gd name="T120" fmla="*/ 410 w 1152"/>
              <a:gd name="T121" fmla="*/ 32 h 1774"/>
              <a:gd name="T122" fmla="*/ 614 w 1152"/>
              <a:gd name="T123" fmla="*/ 2 h 1774"/>
              <a:gd name="T124" fmla="*/ 712 w 1152"/>
              <a:gd name="T125" fmla="*/ 6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52" h="1774">
                <a:moveTo>
                  <a:pt x="794" y="47"/>
                </a:moveTo>
                <a:lnTo>
                  <a:pt x="829" y="47"/>
                </a:lnTo>
                <a:lnTo>
                  <a:pt x="829" y="22"/>
                </a:lnTo>
                <a:lnTo>
                  <a:pt x="869" y="37"/>
                </a:lnTo>
                <a:lnTo>
                  <a:pt x="879" y="17"/>
                </a:lnTo>
                <a:lnTo>
                  <a:pt x="879" y="17"/>
                </a:lnTo>
                <a:lnTo>
                  <a:pt x="939" y="42"/>
                </a:lnTo>
                <a:lnTo>
                  <a:pt x="939" y="42"/>
                </a:lnTo>
                <a:lnTo>
                  <a:pt x="946" y="45"/>
                </a:lnTo>
                <a:lnTo>
                  <a:pt x="959" y="47"/>
                </a:lnTo>
                <a:lnTo>
                  <a:pt x="988" y="52"/>
                </a:lnTo>
                <a:lnTo>
                  <a:pt x="1020" y="60"/>
                </a:lnTo>
                <a:lnTo>
                  <a:pt x="1033" y="64"/>
                </a:lnTo>
                <a:lnTo>
                  <a:pt x="1043" y="67"/>
                </a:lnTo>
                <a:lnTo>
                  <a:pt x="1043" y="67"/>
                </a:lnTo>
                <a:lnTo>
                  <a:pt x="1063" y="77"/>
                </a:lnTo>
                <a:lnTo>
                  <a:pt x="1092" y="91"/>
                </a:lnTo>
                <a:lnTo>
                  <a:pt x="1107" y="100"/>
                </a:lnTo>
                <a:lnTo>
                  <a:pt x="1121" y="109"/>
                </a:lnTo>
                <a:lnTo>
                  <a:pt x="1133" y="117"/>
                </a:lnTo>
                <a:lnTo>
                  <a:pt x="1143" y="127"/>
                </a:lnTo>
                <a:lnTo>
                  <a:pt x="1143" y="127"/>
                </a:lnTo>
                <a:lnTo>
                  <a:pt x="1146" y="134"/>
                </a:lnTo>
                <a:lnTo>
                  <a:pt x="1149" y="141"/>
                </a:lnTo>
                <a:lnTo>
                  <a:pt x="1151" y="150"/>
                </a:lnTo>
                <a:lnTo>
                  <a:pt x="1152" y="159"/>
                </a:lnTo>
                <a:lnTo>
                  <a:pt x="1152" y="180"/>
                </a:lnTo>
                <a:lnTo>
                  <a:pt x="1151" y="202"/>
                </a:lnTo>
                <a:lnTo>
                  <a:pt x="1148" y="224"/>
                </a:lnTo>
                <a:lnTo>
                  <a:pt x="1146" y="241"/>
                </a:lnTo>
                <a:lnTo>
                  <a:pt x="1143" y="257"/>
                </a:lnTo>
                <a:lnTo>
                  <a:pt x="1143" y="257"/>
                </a:lnTo>
                <a:lnTo>
                  <a:pt x="1143" y="267"/>
                </a:lnTo>
                <a:lnTo>
                  <a:pt x="1144" y="294"/>
                </a:lnTo>
                <a:lnTo>
                  <a:pt x="1143" y="309"/>
                </a:lnTo>
                <a:lnTo>
                  <a:pt x="1141" y="324"/>
                </a:lnTo>
                <a:lnTo>
                  <a:pt x="1138" y="339"/>
                </a:lnTo>
                <a:lnTo>
                  <a:pt x="1133" y="352"/>
                </a:lnTo>
                <a:lnTo>
                  <a:pt x="1133" y="352"/>
                </a:lnTo>
                <a:lnTo>
                  <a:pt x="1124" y="365"/>
                </a:lnTo>
                <a:lnTo>
                  <a:pt x="1114" y="376"/>
                </a:lnTo>
                <a:lnTo>
                  <a:pt x="1103" y="387"/>
                </a:lnTo>
                <a:lnTo>
                  <a:pt x="1092" y="396"/>
                </a:lnTo>
                <a:lnTo>
                  <a:pt x="1071" y="411"/>
                </a:lnTo>
                <a:lnTo>
                  <a:pt x="1063" y="417"/>
                </a:lnTo>
                <a:lnTo>
                  <a:pt x="1063" y="387"/>
                </a:lnTo>
                <a:lnTo>
                  <a:pt x="1063" y="387"/>
                </a:lnTo>
                <a:lnTo>
                  <a:pt x="1043" y="412"/>
                </a:lnTo>
                <a:lnTo>
                  <a:pt x="1043" y="412"/>
                </a:lnTo>
                <a:lnTo>
                  <a:pt x="1033" y="427"/>
                </a:lnTo>
                <a:lnTo>
                  <a:pt x="1028" y="437"/>
                </a:lnTo>
                <a:lnTo>
                  <a:pt x="1028" y="377"/>
                </a:lnTo>
                <a:lnTo>
                  <a:pt x="1008" y="412"/>
                </a:lnTo>
                <a:lnTo>
                  <a:pt x="1008" y="377"/>
                </a:lnTo>
                <a:lnTo>
                  <a:pt x="979" y="382"/>
                </a:lnTo>
                <a:lnTo>
                  <a:pt x="979" y="382"/>
                </a:lnTo>
                <a:lnTo>
                  <a:pt x="960" y="385"/>
                </a:lnTo>
                <a:lnTo>
                  <a:pt x="946" y="387"/>
                </a:lnTo>
                <a:lnTo>
                  <a:pt x="939" y="387"/>
                </a:lnTo>
                <a:lnTo>
                  <a:pt x="939" y="387"/>
                </a:lnTo>
                <a:lnTo>
                  <a:pt x="934" y="386"/>
                </a:lnTo>
                <a:lnTo>
                  <a:pt x="929" y="386"/>
                </a:lnTo>
                <a:lnTo>
                  <a:pt x="921" y="385"/>
                </a:lnTo>
                <a:lnTo>
                  <a:pt x="914" y="382"/>
                </a:lnTo>
                <a:lnTo>
                  <a:pt x="914" y="382"/>
                </a:lnTo>
                <a:lnTo>
                  <a:pt x="886" y="372"/>
                </a:lnTo>
                <a:lnTo>
                  <a:pt x="869" y="367"/>
                </a:lnTo>
                <a:lnTo>
                  <a:pt x="869" y="367"/>
                </a:lnTo>
                <a:lnTo>
                  <a:pt x="856" y="379"/>
                </a:lnTo>
                <a:lnTo>
                  <a:pt x="846" y="386"/>
                </a:lnTo>
                <a:lnTo>
                  <a:pt x="841" y="387"/>
                </a:lnTo>
                <a:lnTo>
                  <a:pt x="839" y="387"/>
                </a:lnTo>
                <a:lnTo>
                  <a:pt x="839" y="387"/>
                </a:lnTo>
                <a:lnTo>
                  <a:pt x="836" y="385"/>
                </a:lnTo>
                <a:lnTo>
                  <a:pt x="833" y="381"/>
                </a:lnTo>
                <a:lnTo>
                  <a:pt x="829" y="371"/>
                </a:lnTo>
                <a:lnTo>
                  <a:pt x="824" y="357"/>
                </a:lnTo>
                <a:lnTo>
                  <a:pt x="809" y="357"/>
                </a:lnTo>
                <a:lnTo>
                  <a:pt x="809" y="357"/>
                </a:lnTo>
                <a:lnTo>
                  <a:pt x="838" y="547"/>
                </a:lnTo>
                <a:lnTo>
                  <a:pt x="859" y="682"/>
                </a:lnTo>
                <a:lnTo>
                  <a:pt x="869" y="752"/>
                </a:lnTo>
                <a:lnTo>
                  <a:pt x="869" y="752"/>
                </a:lnTo>
                <a:lnTo>
                  <a:pt x="870" y="765"/>
                </a:lnTo>
                <a:lnTo>
                  <a:pt x="875" y="786"/>
                </a:lnTo>
                <a:lnTo>
                  <a:pt x="889" y="842"/>
                </a:lnTo>
                <a:lnTo>
                  <a:pt x="909" y="917"/>
                </a:lnTo>
                <a:lnTo>
                  <a:pt x="879" y="922"/>
                </a:lnTo>
                <a:lnTo>
                  <a:pt x="879" y="922"/>
                </a:lnTo>
                <a:lnTo>
                  <a:pt x="895" y="973"/>
                </a:lnTo>
                <a:lnTo>
                  <a:pt x="905" y="1010"/>
                </a:lnTo>
                <a:lnTo>
                  <a:pt x="907" y="1025"/>
                </a:lnTo>
                <a:lnTo>
                  <a:pt x="909" y="1032"/>
                </a:lnTo>
                <a:lnTo>
                  <a:pt x="909" y="1032"/>
                </a:lnTo>
                <a:lnTo>
                  <a:pt x="900" y="1051"/>
                </a:lnTo>
                <a:lnTo>
                  <a:pt x="885" y="1078"/>
                </a:lnTo>
                <a:lnTo>
                  <a:pt x="876" y="1093"/>
                </a:lnTo>
                <a:lnTo>
                  <a:pt x="869" y="1105"/>
                </a:lnTo>
                <a:lnTo>
                  <a:pt x="863" y="1111"/>
                </a:lnTo>
                <a:lnTo>
                  <a:pt x="860" y="1112"/>
                </a:lnTo>
                <a:lnTo>
                  <a:pt x="859" y="1112"/>
                </a:lnTo>
                <a:lnTo>
                  <a:pt x="859" y="1112"/>
                </a:lnTo>
                <a:lnTo>
                  <a:pt x="854" y="1107"/>
                </a:lnTo>
                <a:lnTo>
                  <a:pt x="851" y="1102"/>
                </a:lnTo>
                <a:lnTo>
                  <a:pt x="849" y="1097"/>
                </a:lnTo>
                <a:lnTo>
                  <a:pt x="849" y="1097"/>
                </a:lnTo>
                <a:lnTo>
                  <a:pt x="848" y="1097"/>
                </a:lnTo>
                <a:lnTo>
                  <a:pt x="845" y="1096"/>
                </a:lnTo>
                <a:lnTo>
                  <a:pt x="841" y="1093"/>
                </a:lnTo>
                <a:lnTo>
                  <a:pt x="839" y="1087"/>
                </a:lnTo>
                <a:lnTo>
                  <a:pt x="839" y="1087"/>
                </a:lnTo>
                <a:lnTo>
                  <a:pt x="836" y="1077"/>
                </a:lnTo>
                <a:lnTo>
                  <a:pt x="838" y="1068"/>
                </a:lnTo>
                <a:lnTo>
                  <a:pt x="839" y="1057"/>
                </a:lnTo>
                <a:lnTo>
                  <a:pt x="839" y="1057"/>
                </a:lnTo>
                <a:lnTo>
                  <a:pt x="839" y="1046"/>
                </a:lnTo>
                <a:lnTo>
                  <a:pt x="840" y="1022"/>
                </a:lnTo>
                <a:lnTo>
                  <a:pt x="839" y="1008"/>
                </a:lnTo>
                <a:lnTo>
                  <a:pt x="839" y="997"/>
                </a:lnTo>
                <a:lnTo>
                  <a:pt x="836" y="987"/>
                </a:lnTo>
                <a:lnTo>
                  <a:pt x="835" y="985"/>
                </a:lnTo>
                <a:lnTo>
                  <a:pt x="834" y="982"/>
                </a:lnTo>
                <a:lnTo>
                  <a:pt x="834" y="982"/>
                </a:lnTo>
                <a:lnTo>
                  <a:pt x="829" y="978"/>
                </a:lnTo>
                <a:lnTo>
                  <a:pt x="824" y="972"/>
                </a:lnTo>
                <a:lnTo>
                  <a:pt x="815" y="955"/>
                </a:lnTo>
                <a:lnTo>
                  <a:pt x="804" y="932"/>
                </a:lnTo>
                <a:lnTo>
                  <a:pt x="779" y="937"/>
                </a:lnTo>
                <a:lnTo>
                  <a:pt x="774" y="912"/>
                </a:lnTo>
                <a:lnTo>
                  <a:pt x="759" y="912"/>
                </a:lnTo>
                <a:lnTo>
                  <a:pt x="709" y="642"/>
                </a:lnTo>
                <a:lnTo>
                  <a:pt x="654" y="412"/>
                </a:lnTo>
                <a:lnTo>
                  <a:pt x="654" y="412"/>
                </a:lnTo>
                <a:lnTo>
                  <a:pt x="649" y="464"/>
                </a:lnTo>
                <a:lnTo>
                  <a:pt x="644" y="537"/>
                </a:lnTo>
                <a:lnTo>
                  <a:pt x="644" y="537"/>
                </a:lnTo>
                <a:lnTo>
                  <a:pt x="643" y="586"/>
                </a:lnTo>
                <a:lnTo>
                  <a:pt x="644" y="666"/>
                </a:lnTo>
                <a:lnTo>
                  <a:pt x="646" y="707"/>
                </a:lnTo>
                <a:lnTo>
                  <a:pt x="648" y="744"/>
                </a:lnTo>
                <a:lnTo>
                  <a:pt x="651" y="772"/>
                </a:lnTo>
                <a:lnTo>
                  <a:pt x="652" y="781"/>
                </a:lnTo>
                <a:lnTo>
                  <a:pt x="654" y="787"/>
                </a:lnTo>
                <a:lnTo>
                  <a:pt x="654" y="787"/>
                </a:lnTo>
                <a:lnTo>
                  <a:pt x="658" y="800"/>
                </a:lnTo>
                <a:lnTo>
                  <a:pt x="663" y="821"/>
                </a:lnTo>
                <a:lnTo>
                  <a:pt x="673" y="875"/>
                </a:lnTo>
                <a:lnTo>
                  <a:pt x="684" y="947"/>
                </a:lnTo>
                <a:lnTo>
                  <a:pt x="674" y="962"/>
                </a:lnTo>
                <a:lnTo>
                  <a:pt x="684" y="982"/>
                </a:lnTo>
                <a:lnTo>
                  <a:pt x="674" y="992"/>
                </a:lnTo>
                <a:lnTo>
                  <a:pt x="674" y="992"/>
                </a:lnTo>
                <a:lnTo>
                  <a:pt x="684" y="1016"/>
                </a:lnTo>
                <a:lnTo>
                  <a:pt x="693" y="1033"/>
                </a:lnTo>
                <a:lnTo>
                  <a:pt x="697" y="1040"/>
                </a:lnTo>
                <a:lnTo>
                  <a:pt x="699" y="1042"/>
                </a:lnTo>
                <a:lnTo>
                  <a:pt x="699" y="1042"/>
                </a:lnTo>
                <a:lnTo>
                  <a:pt x="700" y="1045"/>
                </a:lnTo>
                <a:lnTo>
                  <a:pt x="703" y="1048"/>
                </a:lnTo>
                <a:lnTo>
                  <a:pt x="708" y="1057"/>
                </a:lnTo>
                <a:lnTo>
                  <a:pt x="712" y="1068"/>
                </a:lnTo>
                <a:lnTo>
                  <a:pt x="714" y="1077"/>
                </a:lnTo>
                <a:lnTo>
                  <a:pt x="714" y="1077"/>
                </a:lnTo>
                <a:lnTo>
                  <a:pt x="714" y="1087"/>
                </a:lnTo>
                <a:lnTo>
                  <a:pt x="712" y="1101"/>
                </a:lnTo>
                <a:lnTo>
                  <a:pt x="709" y="1117"/>
                </a:lnTo>
                <a:lnTo>
                  <a:pt x="709" y="1117"/>
                </a:lnTo>
                <a:lnTo>
                  <a:pt x="703" y="1136"/>
                </a:lnTo>
                <a:lnTo>
                  <a:pt x="695" y="1150"/>
                </a:lnTo>
                <a:lnTo>
                  <a:pt x="693" y="1157"/>
                </a:lnTo>
                <a:lnTo>
                  <a:pt x="689" y="1162"/>
                </a:lnTo>
                <a:lnTo>
                  <a:pt x="689" y="1162"/>
                </a:lnTo>
                <a:lnTo>
                  <a:pt x="682" y="1171"/>
                </a:lnTo>
                <a:lnTo>
                  <a:pt x="676" y="1180"/>
                </a:lnTo>
                <a:lnTo>
                  <a:pt x="672" y="1185"/>
                </a:lnTo>
                <a:lnTo>
                  <a:pt x="669" y="1185"/>
                </a:lnTo>
                <a:lnTo>
                  <a:pt x="669" y="1182"/>
                </a:lnTo>
                <a:lnTo>
                  <a:pt x="669" y="1182"/>
                </a:lnTo>
                <a:lnTo>
                  <a:pt x="656" y="1188"/>
                </a:lnTo>
                <a:lnTo>
                  <a:pt x="643" y="1192"/>
                </a:lnTo>
                <a:lnTo>
                  <a:pt x="638" y="1192"/>
                </a:lnTo>
                <a:lnTo>
                  <a:pt x="634" y="1192"/>
                </a:lnTo>
                <a:lnTo>
                  <a:pt x="634" y="1192"/>
                </a:lnTo>
                <a:lnTo>
                  <a:pt x="632" y="1191"/>
                </a:lnTo>
                <a:lnTo>
                  <a:pt x="631" y="1190"/>
                </a:lnTo>
                <a:lnTo>
                  <a:pt x="631" y="1185"/>
                </a:lnTo>
                <a:lnTo>
                  <a:pt x="631" y="1180"/>
                </a:lnTo>
                <a:lnTo>
                  <a:pt x="633" y="1173"/>
                </a:lnTo>
                <a:lnTo>
                  <a:pt x="637" y="1162"/>
                </a:lnTo>
                <a:lnTo>
                  <a:pt x="639" y="1157"/>
                </a:lnTo>
                <a:lnTo>
                  <a:pt x="639" y="1127"/>
                </a:lnTo>
                <a:lnTo>
                  <a:pt x="639" y="1127"/>
                </a:lnTo>
                <a:lnTo>
                  <a:pt x="631" y="1152"/>
                </a:lnTo>
                <a:lnTo>
                  <a:pt x="622" y="1171"/>
                </a:lnTo>
                <a:lnTo>
                  <a:pt x="618" y="1178"/>
                </a:lnTo>
                <a:lnTo>
                  <a:pt x="614" y="1182"/>
                </a:lnTo>
                <a:lnTo>
                  <a:pt x="614" y="1182"/>
                </a:lnTo>
                <a:lnTo>
                  <a:pt x="608" y="1186"/>
                </a:lnTo>
                <a:lnTo>
                  <a:pt x="606" y="1188"/>
                </a:lnTo>
                <a:lnTo>
                  <a:pt x="604" y="1188"/>
                </a:lnTo>
                <a:lnTo>
                  <a:pt x="604" y="1186"/>
                </a:lnTo>
                <a:lnTo>
                  <a:pt x="604" y="1177"/>
                </a:lnTo>
                <a:lnTo>
                  <a:pt x="604" y="1117"/>
                </a:lnTo>
                <a:lnTo>
                  <a:pt x="604" y="1117"/>
                </a:lnTo>
                <a:lnTo>
                  <a:pt x="589" y="1135"/>
                </a:lnTo>
                <a:lnTo>
                  <a:pt x="577" y="1147"/>
                </a:lnTo>
                <a:lnTo>
                  <a:pt x="572" y="1151"/>
                </a:lnTo>
                <a:lnTo>
                  <a:pt x="570" y="1152"/>
                </a:lnTo>
                <a:lnTo>
                  <a:pt x="570" y="1152"/>
                </a:lnTo>
                <a:lnTo>
                  <a:pt x="567" y="1150"/>
                </a:lnTo>
                <a:lnTo>
                  <a:pt x="566" y="1145"/>
                </a:lnTo>
                <a:lnTo>
                  <a:pt x="565" y="1132"/>
                </a:lnTo>
                <a:lnTo>
                  <a:pt x="565" y="1112"/>
                </a:lnTo>
                <a:lnTo>
                  <a:pt x="570" y="1087"/>
                </a:lnTo>
                <a:lnTo>
                  <a:pt x="570" y="1087"/>
                </a:lnTo>
                <a:lnTo>
                  <a:pt x="570" y="1087"/>
                </a:lnTo>
                <a:lnTo>
                  <a:pt x="570" y="1086"/>
                </a:lnTo>
                <a:lnTo>
                  <a:pt x="570" y="1072"/>
                </a:lnTo>
                <a:lnTo>
                  <a:pt x="570" y="1072"/>
                </a:lnTo>
                <a:lnTo>
                  <a:pt x="570" y="1055"/>
                </a:lnTo>
                <a:lnTo>
                  <a:pt x="571" y="1031"/>
                </a:lnTo>
                <a:lnTo>
                  <a:pt x="575" y="1002"/>
                </a:lnTo>
                <a:lnTo>
                  <a:pt x="560" y="997"/>
                </a:lnTo>
                <a:lnTo>
                  <a:pt x="560" y="982"/>
                </a:lnTo>
                <a:lnTo>
                  <a:pt x="545" y="982"/>
                </a:lnTo>
                <a:lnTo>
                  <a:pt x="470" y="542"/>
                </a:lnTo>
                <a:lnTo>
                  <a:pt x="455" y="562"/>
                </a:lnTo>
                <a:lnTo>
                  <a:pt x="455" y="562"/>
                </a:lnTo>
                <a:lnTo>
                  <a:pt x="450" y="641"/>
                </a:lnTo>
                <a:lnTo>
                  <a:pt x="450" y="641"/>
                </a:lnTo>
                <a:lnTo>
                  <a:pt x="470" y="832"/>
                </a:lnTo>
                <a:lnTo>
                  <a:pt x="470" y="832"/>
                </a:lnTo>
                <a:lnTo>
                  <a:pt x="469" y="835"/>
                </a:lnTo>
                <a:lnTo>
                  <a:pt x="467" y="836"/>
                </a:lnTo>
                <a:lnTo>
                  <a:pt x="465" y="836"/>
                </a:lnTo>
                <a:lnTo>
                  <a:pt x="461" y="836"/>
                </a:lnTo>
                <a:lnTo>
                  <a:pt x="451" y="835"/>
                </a:lnTo>
                <a:lnTo>
                  <a:pt x="440" y="831"/>
                </a:lnTo>
                <a:lnTo>
                  <a:pt x="440" y="831"/>
                </a:lnTo>
                <a:lnTo>
                  <a:pt x="435" y="910"/>
                </a:lnTo>
                <a:lnTo>
                  <a:pt x="435" y="947"/>
                </a:lnTo>
                <a:lnTo>
                  <a:pt x="435" y="947"/>
                </a:lnTo>
                <a:lnTo>
                  <a:pt x="434" y="960"/>
                </a:lnTo>
                <a:lnTo>
                  <a:pt x="429" y="983"/>
                </a:lnTo>
                <a:lnTo>
                  <a:pt x="415" y="1045"/>
                </a:lnTo>
                <a:lnTo>
                  <a:pt x="395" y="1127"/>
                </a:lnTo>
                <a:lnTo>
                  <a:pt x="330" y="1297"/>
                </a:lnTo>
                <a:lnTo>
                  <a:pt x="330" y="1372"/>
                </a:lnTo>
                <a:lnTo>
                  <a:pt x="330" y="1372"/>
                </a:lnTo>
                <a:lnTo>
                  <a:pt x="330" y="1382"/>
                </a:lnTo>
                <a:lnTo>
                  <a:pt x="331" y="1393"/>
                </a:lnTo>
                <a:lnTo>
                  <a:pt x="335" y="1412"/>
                </a:lnTo>
                <a:lnTo>
                  <a:pt x="339" y="1427"/>
                </a:lnTo>
                <a:lnTo>
                  <a:pt x="340" y="1433"/>
                </a:lnTo>
                <a:lnTo>
                  <a:pt x="340" y="1437"/>
                </a:lnTo>
                <a:lnTo>
                  <a:pt x="340" y="1437"/>
                </a:lnTo>
                <a:lnTo>
                  <a:pt x="339" y="1448"/>
                </a:lnTo>
                <a:lnTo>
                  <a:pt x="340" y="1466"/>
                </a:lnTo>
                <a:lnTo>
                  <a:pt x="340" y="1483"/>
                </a:lnTo>
                <a:lnTo>
                  <a:pt x="340" y="1492"/>
                </a:lnTo>
                <a:lnTo>
                  <a:pt x="340" y="1492"/>
                </a:lnTo>
                <a:lnTo>
                  <a:pt x="341" y="1495"/>
                </a:lnTo>
                <a:lnTo>
                  <a:pt x="345" y="1501"/>
                </a:lnTo>
                <a:lnTo>
                  <a:pt x="359" y="1518"/>
                </a:lnTo>
                <a:lnTo>
                  <a:pt x="380" y="1542"/>
                </a:lnTo>
                <a:lnTo>
                  <a:pt x="365" y="1557"/>
                </a:lnTo>
                <a:lnTo>
                  <a:pt x="365" y="1557"/>
                </a:lnTo>
                <a:lnTo>
                  <a:pt x="385" y="1596"/>
                </a:lnTo>
                <a:lnTo>
                  <a:pt x="400" y="1624"/>
                </a:lnTo>
                <a:lnTo>
                  <a:pt x="410" y="1642"/>
                </a:lnTo>
                <a:lnTo>
                  <a:pt x="410" y="1642"/>
                </a:lnTo>
                <a:lnTo>
                  <a:pt x="416" y="1648"/>
                </a:lnTo>
                <a:lnTo>
                  <a:pt x="429" y="1659"/>
                </a:lnTo>
                <a:lnTo>
                  <a:pt x="465" y="1689"/>
                </a:lnTo>
                <a:lnTo>
                  <a:pt x="483" y="1706"/>
                </a:lnTo>
                <a:lnTo>
                  <a:pt x="500" y="1721"/>
                </a:lnTo>
                <a:lnTo>
                  <a:pt x="511" y="1733"/>
                </a:lnTo>
                <a:lnTo>
                  <a:pt x="513" y="1738"/>
                </a:lnTo>
                <a:lnTo>
                  <a:pt x="515" y="1742"/>
                </a:lnTo>
                <a:lnTo>
                  <a:pt x="515" y="1742"/>
                </a:lnTo>
                <a:lnTo>
                  <a:pt x="512" y="1753"/>
                </a:lnTo>
                <a:lnTo>
                  <a:pt x="508" y="1759"/>
                </a:lnTo>
                <a:lnTo>
                  <a:pt x="505" y="1764"/>
                </a:lnTo>
                <a:lnTo>
                  <a:pt x="500" y="1767"/>
                </a:lnTo>
                <a:lnTo>
                  <a:pt x="500" y="1767"/>
                </a:lnTo>
                <a:lnTo>
                  <a:pt x="485" y="1769"/>
                </a:lnTo>
                <a:lnTo>
                  <a:pt x="459" y="1772"/>
                </a:lnTo>
                <a:lnTo>
                  <a:pt x="430" y="1774"/>
                </a:lnTo>
                <a:lnTo>
                  <a:pt x="419" y="1773"/>
                </a:lnTo>
                <a:lnTo>
                  <a:pt x="410" y="1772"/>
                </a:lnTo>
                <a:lnTo>
                  <a:pt x="410" y="1772"/>
                </a:lnTo>
                <a:lnTo>
                  <a:pt x="375" y="1758"/>
                </a:lnTo>
                <a:lnTo>
                  <a:pt x="355" y="1749"/>
                </a:lnTo>
                <a:lnTo>
                  <a:pt x="335" y="1742"/>
                </a:lnTo>
                <a:lnTo>
                  <a:pt x="335" y="1742"/>
                </a:lnTo>
                <a:lnTo>
                  <a:pt x="324" y="1739"/>
                </a:lnTo>
                <a:lnTo>
                  <a:pt x="313" y="1737"/>
                </a:lnTo>
                <a:lnTo>
                  <a:pt x="286" y="1733"/>
                </a:lnTo>
                <a:lnTo>
                  <a:pt x="258" y="1732"/>
                </a:lnTo>
                <a:lnTo>
                  <a:pt x="230" y="1732"/>
                </a:lnTo>
                <a:lnTo>
                  <a:pt x="230" y="1732"/>
                </a:lnTo>
                <a:lnTo>
                  <a:pt x="215" y="1732"/>
                </a:lnTo>
                <a:lnTo>
                  <a:pt x="200" y="1733"/>
                </a:lnTo>
                <a:lnTo>
                  <a:pt x="172" y="1737"/>
                </a:lnTo>
                <a:lnTo>
                  <a:pt x="158" y="1737"/>
                </a:lnTo>
                <a:lnTo>
                  <a:pt x="148" y="1736"/>
                </a:lnTo>
                <a:lnTo>
                  <a:pt x="143" y="1734"/>
                </a:lnTo>
                <a:lnTo>
                  <a:pt x="139" y="1732"/>
                </a:lnTo>
                <a:lnTo>
                  <a:pt x="137" y="1729"/>
                </a:lnTo>
                <a:lnTo>
                  <a:pt x="136" y="1727"/>
                </a:lnTo>
                <a:lnTo>
                  <a:pt x="136" y="1727"/>
                </a:lnTo>
                <a:lnTo>
                  <a:pt x="133" y="1718"/>
                </a:lnTo>
                <a:lnTo>
                  <a:pt x="132" y="1707"/>
                </a:lnTo>
                <a:lnTo>
                  <a:pt x="131" y="1679"/>
                </a:lnTo>
                <a:lnTo>
                  <a:pt x="131" y="1647"/>
                </a:lnTo>
                <a:lnTo>
                  <a:pt x="91" y="1637"/>
                </a:lnTo>
                <a:lnTo>
                  <a:pt x="91" y="1562"/>
                </a:lnTo>
                <a:lnTo>
                  <a:pt x="61" y="1557"/>
                </a:lnTo>
                <a:lnTo>
                  <a:pt x="61" y="1557"/>
                </a:lnTo>
                <a:lnTo>
                  <a:pt x="62" y="1357"/>
                </a:lnTo>
                <a:lnTo>
                  <a:pt x="63" y="1217"/>
                </a:lnTo>
                <a:lnTo>
                  <a:pt x="66" y="1147"/>
                </a:lnTo>
                <a:lnTo>
                  <a:pt x="66" y="1147"/>
                </a:lnTo>
                <a:lnTo>
                  <a:pt x="65" y="1128"/>
                </a:lnTo>
                <a:lnTo>
                  <a:pt x="63" y="1087"/>
                </a:lnTo>
                <a:lnTo>
                  <a:pt x="56" y="968"/>
                </a:lnTo>
                <a:lnTo>
                  <a:pt x="48" y="850"/>
                </a:lnTo>
                <a:lnTo>
                  <a:pt x="46" y="787"/>
                </a:lnTo>
                <a:lnTo>
                  <a:pt x="46" y="672"/>
                </a:lnTo>
                <a:lnTo>
                  <a:pt x="46" y="672"/>
                </a:lnTo>
                <a:lnTo>
                  <a:pt x="31" y="670"/>
                </a:lnTo>
                <a:lnTo>
                  <a:pt x="20" y="667"/>
                </a:lnTo>
                <a:lnTo>
                  <a:pt x="10" y="662"/>
                </a:lnTo>
                <a:lnTo>
                  <a:pt x="7" y="660"/>
                </a:lnTo>
                <a:lnTo>
                  <a:pt x="6" y="657"/>
                </a:lnTo>
                <a:lnTo>
                  <a:pt x="6" y="657"/>
                </a:lnTo>
                <a:lnTo>
                  <a:pt x="2" y="647"/>
                </a:lnTo>
                <a:lnTo>
                  <a:pt x="1" y="636"/>
                </a:lnTo>
                <a:lnTo>
                  <a:pt x="0" y="625"/>
                </a:lnTo>
                <a:lnTo>
                  <a:pt x="1" y="610"/>
                </a:lnTo>
                <a:lnTo>
                  <a:pt x="3" y="595"/>
                </a:lnTo>
                <a:lnTo>
                  <a:pt x="7" y="576"/>
                </a:lnTo>
                <a:lnTo>
                  <a:pt x="13" y="556"/>
                </a:lnTo>
                <a:lnTo>
                  <a:pt x="21" y="532"/>
                </a:lnTo>
                <a:lnTo>
                  <a:pt x="21" y="532"/>
                </a:lnTo>
                <a:lnTo>
                  <a:pt x="38" y="481"/>
                </a:lnTo>
                <a:lnTo>
                  <a:pt x="61" y="420"/>
                </a:lnTo>
                <a:lnTo>
                  <a:pt x="101" y="320"/>
                </a:lnTo>
                <a:lnTo>
                  <a:pt x="101" y="320"/>
                </a:lnTo>
                <a:lnTo>
                  <a:pt x="111" y="292"/>
                </a:lnTo>
                <a:lnTo>
                  <a:pt x="127" y="257"/>
                </a:lnTo>
                <a:lnTo>
                  <a:pt x="137" y="240"/>
                </a:lnTo>
                <a:lnTo>
                  <a:pt x="147" y="222"/>
                </a:lnTo>
                <a:lnTo>
                  <a:pt x="158" y="206"/>
                </a:lnTo>
                <a:lnTo>
                  <a:pt x="170" y="192"/>
                </a:lnTo>
                <a:lnTo>
                  <a:pt x="170" y="192"/>
                </a:lnTo>
                <a:lnTo>
                  <a:pt x="179" y="184"/>
                </a:lnTo>
                <a:lnTo>
                  <a:pt x="190" y="174"/>
                </a:lnTo>
                <a:lnTo>
                  <a:pt x="222" y="149"/>
                </a:lnTo>
                <a:lnTo>
                  <a:pt x="258" y="122"/>
                </a:lnTo>
                <a:lnTo>
                  <a:pt x="298" y="96"/>
                </a:lnTo>
                <a:lnTo>
                  <a:pt x="335" y="71"/>
                </a:lnTo>
                <a:lnTo>
                  <a:pt x="369" y="51"/>
                </a:lnTo>
                <a:lnTo>
                  <a:pt x="395" y="37"/>
                </a:lnTo>
                <a:lnTo>
                  <a:pt x="404" y="34"/>
                </a:lnTo>
                <a:lnTo>
                  <a:pt x="410" y="32"/>
                </a:lnTo>
                <a:lnTo>
                  <a:pt x="410" y="32"/>
                </a:lnTo>
                <a:lnTo>
                  <a:pt x="421" y="31"/>
                </a:lnTo>
                <a:lnTo>
                  <a:pt x="441" y="29"/>
                </a:lnTo>
                <a:lnTo>
                  <a:pt x="495" y="20"/>
                </a:lnTo>
                <a:lnTo>
                  <a:pt x="557" y="10"/>
                </a:lnTo>
                <a:lnTo>
                  <a:pt x="614" y="2"/>
                </a:lnTo>
                <a:lnTo>
                  <a:pt x="614" y="2"/>
                </a:lnTo>
                <a:lnTo>
                  <a:pt x="637" y="1"/>
                </a:lnTo>
                <a:lnTo>
                  <a:pt x="658" y="0"/>
                </a:lnTo>
                <a:lnTo>
                  <a:pt x="676" y="1"/>
                </a:lnTo>
                <a:lnTo>
                  <a:pt x="690" y="2"/>
                </a:lnTo>
                <a:lnTo>
                  <a:pt x="712" y="6"/>
                </a:lnTo>
                <a:lnTo>
                  <a:pt x="719" y="7"/>
                </a:lnTo>
                <a:lnTo>
                  <a:pt x="784" y="7"/>
                </a:lnTo>
                <a:lnTo>
                  <a:pt x="794" y="47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38E6F4A-4E20-44C0-922C-E37D689C6C33}"/>
              </a:ext>
            </a:extLst>
          </p:cNvPr>
          <p:cNvGrpSpPr/>
          <p:nvPr/>
        </p:nvGrpSpPr>
        <p:grpSpPr>
          <a:xfrm>
            <a:off x="7065371" y="3811059"/>
            <a:ext cx="1572585" cy="2495050"/>
            <a:chOff x="7488238" y="388938"/>
            <a:chExt cx="1420813" cy="2254250"/>
          </a:xfrm>
        </p:grpSpPr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6C96576-A6BC-4F83-B3F3-EB7E9478FE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8238" y="388938"/>
              <a:ext cx="1420813" cy="2254250"/>
            </a:xfrm>
            <a:custGeom>
              <a:avLst/>
              <a:gdLst>
                <a:gd name="T0" fmla="*/ 157 w 895"/>
                <a:gd name="T1" fmla="*/ 531 h 1420"/>
                <a:gd name="T2" fmla="*/ 166 w 895"/>
                <a:gd name="T3" fmla="*/ 552 h 1420"/>
                <a:gd name="T4" fmla="*/ 217 w 895"/>
                <a:gd name="T5" fmla="*/ 575 h 1420"/>
                <a:gd name="T6" fmla="*/ 220 w 895"/>
                <a:gd name="T7" fmla="*/ 555 h 1420"/>
                <a:gd name="T8" fmla="*/ 225 w 895"/>
                <a:gd name="T9" fmla="*/ 481 h 1420"/>
                <a:gd name="T10" fmla="*/ 341 w 895"/>
                <a:gd name="T11" fmla="*/ 590 h 1420"/>
                <a:gd name="T12" fmla="*/ 392 w 895"/>
                <a:gd name="T13" fmla="*/ 646 h 1420"/>
                <a:gd name="T14" fmla="*/ 415 w 895"/>
                <a:gd name="T15" fmla="*/ 700 h 1420"/>
                <a:gd name="T16" fmla="*/ 421 w 895"/>
                <a:gd name="T17" fmla="*/ 730 h 1420"/>
                <a:gd name="T18" fmla="*/ 452 w 895"/>
                <a:gd name="T19" fmla="*/ 862 h 1420"/>
                <a:gd name="T20" fmla="*/ 493 w 895"/>
                <a:gd name="T21" fmla="*/ 1090 h 1420"/>
                <a:gd name="T22" fmla="*/ 531 w 895"/>
                <a:gd name="T23" fmla="*/ 1245 h 1420"/>
                <a:gd name="T24" fmla="*/ 541 w 895"/>
                <a:gd name="T25" fmla="*/ 1245 h 1420"/>
                <a:gd name="T26" fmla="*/ 497 w 895"/>
                <a:gd name="T27" fmla="*/ 1300 h 1420"/>
                <a:gd name="T28" fmla="*/ 436 w 895"/>
                <a:gd name="T29" fmla="*/ 1341 h 1420"/>
                <a:gd name="T30" fmla="*/ 421 w 895"/>
                <a:gd name="T31" fmla="*/ 1365 h 1420"/>
                <a:gd name="T32" fmla="*/ 469 w 895"/>
                <a:gd name="T33" fmla="*/ 1385 h 1420"/>
                <a:gd name="T34" fmla="*/ 541 w 895"/>
                <a:gd name="T35" fmla="*/ 1370 h 1420"/>
                <a:gd name="T36" fmla="*/ 538 w 895"/>
                <a:gd name="T37" fmla="*/ 1377 h 1420"/>
                <a:gd name="T38" fmla="*/ 546 w 895"/>
                <a:gd name="T39" fmla="*/ 1410 h 1420"/>
                <a:gd name="T40" fmla="*/ 607 w 895"/>
                <a:gd name="T41" fmla="*/ 1418 h 1420"/>
                <a:gd name="T42" fmla="*/ 653 w 895"/>
                <a:gd name="T43" fmla="*/ 1397 h 1420"/>
                <a:gd name="T44" fmla="*/ 714 w 895"/>
                <a:gd name="T45" fmla="*/ 1346 h 1420"/>
                <a:gd name="T46" fmla="*/ 759 w 895"/>
                <a:gd name="T47" fmla="*/ 1325 h 1420"/>
                <a:gd name="T48" fmla="*/ 780 w 895"/>
                <a:gd name="T49" fmla="*/ 1325 h 1420"/>
                <a:gd name="T50" fmla="*/ 788 w 895"/>
                <a:gd name="T51" fmla="*/ 1287 h 1420"/>
                <a:gd name="T52" fmla="*/ 785 w 895"/>
                <a:gd name="T53" fmla="*/ 1240 h 1420"/>
                <a:gd name="T54" fmla="*/ 785 w 895"/>
                <a:gd name="T55" fmla="*/ 1187 h 1420"/>
                <a:gd name="T56" fmla="*/ 805 w 895"/>
                <a:gd name="T57" fmla="*/ 1025 h 1420"/>
                <a:gd name="T58" fmla="*/ 841 w 895"/>
                <a:gd name="T59" fmla="*/ 683 h 1420"/>
                <a:gd name="T60" fmla="*/ 876 w 895"/>
                <a:gd name="T61" fmla="*/ 445 h 1420"/>
                <a:gd name="T62" fmla="*/ 889 w 895"/>
                <a:gd name="T63" fmla="*/ 317 h 1420"/>
                <a:gd name="T64" fmla="*/ 870 w 895"/>
                <a:gd name="T65" fmla="*/ 225 h 1420"/>
                <a:gd name="T66" fmla="*/ 891 w 895"/>
                <a:gd name="T67" fmla="*/ 216 h 1420"/>
                <a:gd name="T68" fmla="*/ 890 w 895"/>
                <a:gd name="T69" fmla="*/ 200 h 1420"/>
                <a:gd name="T70" fmla="*/ 815 w 895"/>
                <a:gd name="T71" fmla="*/ 120 h 1420"/>
                <a:gd name="T72" fmla="*/ 735 w 895"/>
                <a:gd name="T73" fmla="*/ 70 h 1420"/>
                <a:gd name="T74" fmla="*/ 616 w 895"/>
                <a:gd name="T75" fmla="*/ 30 h 1420"/>
                <a:gd name="T76" fmla="*/ 533 w 895"/>
                <a:gd name="T77" fmla="*/ 2 h 1420"/>
                <a:gd name="T78" fmla="*/ 384 w 895"/>
                <a:gd name="T79" fmla="*/ 7 h 1420"/>
                <a:gd name="T80" fmla="*/ 268 w 895"/>
                <a:gd name="T81" fmla="*/ 26 h 1420"/>
                <a:gd name="T82" fmla="*/ 212 w 895"/>
                <a:gd name="T83" fmla="*/ 60 h 1420"/>
                <a:gd name="T84" fmla="*/ 163 w 895"/>
                <a:gd name="T85" fmla="*/ 102 h 1420"/>
                <a:gd name="T86" fmla="*/ 111 w 895"/>
                <a:gd name="T87" fmla="*/ 132 h 1420"/>
                <a:gd name="T88" fmla="*/ 37 w 895"/>
                <a:gd name="T89" fmla="*/ 180 h 1420"/>
                <a:gd name="T90" fmla="*/ 11 w 895"/>
                <a:gd name="T91" fmla="*/ 230 h 1420"/>
                <a:gd name="T92" fmla="*/ 2 w 895"/>
                <a:gd name="T93" fmla="*/ 320 h 1420"/>
                <a:gd name="T94" fmla="*/ 37 w 895"/>
                <a:gd name="T95" fmla="*/ 375 h 1420"/>
                <a:gd name="T96" fmla="*/ 63 w 895"/>
                <a:gd name="T97" fmla="*/ 405 h 1420"/>
                <a:gd name="T98" fmla="*/ 83 w 895"/>
                <a:gd name="T99" fmla="*/ 457 h 1420"/>
                <a:gd name="T100" fmla="*/ 122 w 895"/>
                <a:gd name="T101" fmla="*/ 500 h 1420"/>
                <a:gd name="T102" fmla="*/ 351 w 895"/>
                <a:gd name="T103" fmla="*/ 415 h 1420"/>
                <a:gd name="T104" fmla="*/ 431 w 895"/>
                <a:gd name="T105" fmla="*/ 426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5" h="1420">
                  <a:moveTo>
                    <a:pt x="142" y="550"/>
                  </a:moveTo>
                  <a:lnTo>
                    <a:pt x="142" y="550"/>
                  </a:lnTo>
                  <a:lnTo>
                    <a:pt x="148" y="542"/>
                  </a:lnTo>
                  <a:lnTo>
                    <a:pt x="153" y="536"/>
                  </a:lnTo>
                  <a:lnTo>
                    <a:pt x="157" y="531"/>
                  </a:lnTo>
                  <a:lnTo>
                    <a:pt x="157" y="531"/>
                  </a:lnTo>
                  <a:lnTo>
                    <a:pt x="157" y="530"/>
                  </a:lnTo>
                  <a:lnTo>
                    <a:pt x="157" y="530"/>
                  </a:lnTo>
                  <a:lnTo>
                    <a:pt x="157" y="531"/>
                  </a:lnTo>
                  <a:lnTo>
                    <a:pt x="157" y="531"/>
                  </a:lnTo>
                  <a:lnTo>
                    <a:pt x="159" y="540"/>
                  </a:lnTo>
                  <a:lnTo>
                    <a:pt x="166" y="552"/>
                  </a:lnTo>
                  <a:lnTo>
                    <a:pt x="172" y="564"/>
                  </a:lnTo>
                  <a:lnTo>
                    <a:pt x="174" y="567"/>
                  </a:lnTo>
                  <a:lnTo>
                    <a:pt x="177" y="570"/>
                  </a:lnTo>
                  <a:lnTo>
                    <a:pt x="202" y="585"/>
                  </a:lnTo>
                  <a:lnTo>
                    <a:pt x="202" y="560"/>
                  </a:lnTo>
                  <a:lnTo>
                    <a:pt x="217" y="575"/>
                  </a:lnTo>
                  <a:lnTo>
                    <a:pt x="217" y="575"/>
                  </a:lnTo>
                  <a:lnTo>
                    <a:pt x="217" y="574"/>
                  </a:lnTo>
                  <a:lnTo>
                    <a:pt x="217" y="565"/>
                  </a:lnTo>
                  <a:lnTo>
                    <a:pt x="217" y="565"/>
                  </a:lnTo>
                  <a:lnTo>
                    <a:pt x="218" y="560"/>
                  </a:lnTo>
                  <a:lnTo>
                    <a:pt x="220" y="555"/>
                  </a:lnTo>
                  <a:lnTo>
                    <a:pt x="222" y="549"/>
                  </a:lnTo>
                  <a:lnTo>
                    <a:pt x="222" y="535"/>
                  </a:lnTo>
                  <a:lnTo>
                    <a:pt x="222" y="535"/>
                  </a:lnTo>
                  <a:lnTo>
                    <a:pt x="222" y="524"/>
                  </a:lnTo>
                  <a:lnTo>
                    <a:pt x="222" y="511"/>
                  </a:lnTo>
                  <a:lnTo>
                    <a:pt x="225" y="481"/>
                  </a:lnTo>
                  <a:lnTo>
                    <a:pt x="232" y="445"/>
                  </a:lnTo>
                  <a:lnTo>
                    <a:pt x="232" y="445"/>
                  </a:lnTo>
                  <a:lnTo>
                    <a:pt x="284" y="515"/>
                  </a:lnTo>
                  <a:lnTo>
                    <a:pt x="321" y="565"/>
                  </a:lnTo>
                  <a:lnTo>
                    <a:pt x="341" y="590"/>
                  </a:lnTo>
                  <a:lnTo>
                    <a:pt x="341" y="590"/>
                  </a:lnTo>
                  <a:lnTo>
                    <a:pt x="370" y="616"/>
                  </a:lnTo>
                  <a:lnTo>
                    <a:pt x="385" y="631"/>
                  </a:lnTo>
                  <a:lnTo>
                    <a:pt x="390" y="637"/>
                  </a:lnTo>
                  <a:lnTo>
                    <a:pt x="391" y="640"/>
                  </a:lnTo>
                  <a:lnTo>
                    <a:pt x="391" y="640"/>
                  </a:lnTo>
                  <a:lnTo>
                    <a:pt x="392" y="646"/>
                  </a:lnTo>
                  <a:lnTo>
                    <a:pt x="396" y="656"/>
                  </a:lnTo>
                  <a:lnTo>
                    <a:pt x="401" y="670"/>
                  </a:lnTo>
                  <a:lnTo>
                    <a:pt x="411" y="680"/>
                  </a:lnTo>
                  <a:lnTo>
                    <a:pt x="411" y="680"/>
                  </a:lnTo>
                  <a:lnTo>
                    <a:pt x="412" y="692"/>
                  </a:lnTo>
                  <a:lnTo>
                    <a:pt x="415" y="700"/>
                  </a:lnTo>
                  <a:lnTo>
                    <a:pt x="416" y="705"/>
                  </a:lnTo>
                  <a:lnTo>
                    <a:pt x="416" y="705"/>
                  </a:lnTo>
                  <a:lnTo>
                    <a:pt x="417" y="707"/>
                  </a:lnTo>
                  <a:lnTo>
                    <a:pt x="419" y="713"/>
                  </a:lnTo>
                  <a:lnTo>
                    <a:pt x="421" y="730"/>
                  </a:lnTo>
                  <a:lnTo>
                    <a:pt x="421" y="730"/>
                  </a:lnTo>
                  <a:lnTo>
                    <a:pt x="424" y="743"/>
                  </a:lnTo>
                  <a:lnTo>
                    <a:pt x="429" y="763"/>
                  </a:lnTo>
                  <a:lnTo>
                    <a:pt x="441" y="810"/>
                  </a:lnTo>
                  <a:lnTo>
                    <a:pt x="441" y="810"/>
                  </a:lnTo>
                  <a:lnTo>
                    <a:pt x="446" y="828"/>
                  </a:lnTo>
                  <a:lnTo>
                    <a:pt x="452" y="862"/>
                  </a:lnTo>
                  <a:lnTo>
                    <a:pt x="467" y="951"/>
                  </a:lnTo>
                  <a:lnTo>
                    <a:pt x="482" y="1037"/>
                  </a:lnTo>
                  <a:lnTo>
                    <a:pt x="487" y="1066"/>
                  </a:lnTo>
                  <a:lnTo>
                    <a:pt x="491" y="1080"/>
                  </a:lnTo>
                  <a:lnTo>
                    <a:pt x="491" y="1080"/>
                  </a:lnTo>
                  <a:lnTo>
                    <a:pt x="493" y="1090"/>
                  </a:lnTo>
                  <a:lnTo>
                    <a:pt x="498" y="1110"/>
                  </a:lnTo>
                  <a:lnTo>
                    <a:pt x="511" y="1166"/>
                  </a:lnTo>
                  <a:lnTo>
                    <a:pt x="522" y="1220"/>
                  </a:lnTo>
                  <a:lnTo>
                    <a:pt x="527" y="1238"/>
                  </a:lnTo>
                  <a:lnTo>
                    <a:pt x="530" y="1243"/>
                  </a:lnTo>
                  <a:lnTo>
                    <a:pt x="531" y="1245"/>
                  </a:lnTo>
                  <a:lnTo>
                    <a:pt x="531" y="1245"/>
                  </a:lnTo>
                  <a:lnTo>
                    <a:pt x="536" y="1243"/>
                  </a:lnTo>
                  <a:lnTo>
                    <a:pt x="540" y="1241"/>
                  </a:lnTo>
                  <a:lnTo>
                    <a:pt x="542" y="1241"/>
                  </a:lnTo>
                  <a:lnTo>
                    <a:pt x="541" y="1245"/>
                  </a:lnTo>
                  <a:lnTo>
                    <a:pt x="541" y="1245"/>
                  </a:lnTo>
                  <a:lnTo>
                    <a:pt x="535" y="1255"/>
                  </a:lnTo>
                  <a:lnTo>
                    <a:pt x="523" y="1268"/>
                  </a:lnTo>
                  <a:lnTo>
                    <a:pt x="511" y="1283"/>
                  </a:lnTo>
                  <a:lnTo>
                    <a:pt x="501" y="1295"/>
                  </a:lnTo>
                  <a:lnTo>
                    <a:pt x="501" y="1295"/>
                  </a:lnTo>
                  <a:lnTo>
                    <a:pt x="497" y="1300"/>
                  </a:lnTo>
                  <a:lnTo>
                    <a:pt x="492" y="1303"/>
                  </a:lnTo>
                  <a:lnTo>
                    <a:pt x="481" y="1312"/>
                  </a:lnTo>
                  <a:lnTo>
                    <a:pt x="461" y="1325"/>
                  </a:lnTo>
                  <a:lnTo>
                    <a:pt x="461" y="1325"/>
                  </a:lnTo>
                  <a:lnTo>
                    <a:pt x="451" y="1331"/>
                  </a:lnTo>
                  <a:lnTo>
                    <a:pt x="436" y="1341"/>
                  </a:lnTo>
                  <a:lnTo>
                    <a:pt x="430" y="1346"/>
                  </a:lnTo>
                  <a:lnTo>
                    <a:pt x="424" y="1352"/>
                  </a:lnTo>
                  <a:lnTo>
                    <a:pt x="421" y="1358"/>
                  </a:lnTo>
                  <a:lnTo>
                    <a:pt x="421" y="1362"/>
                  </a:lnTo>
                  <a:lnTo>
                    <a:pt x="421" y="1365"/>
                  </a:lnTo>
                  <a:lnTo>
                    <a:pt x="421" y="1365"/>
                  </a:lnTo>
                  <a:lnTo>
                    <a:pt x="422" y="1367"/>
                  </a:lnTo>
                  <a:lnTo>
                    <a:pt x="425" y="1371"/>
                  </a:lnTo>
                  <a:lnTo>
                    <a:pt x="434" y="1375"/>
                  </a:lnTo>
                  <a:lnTo>
                    <a:pt x="444" y="1380"/>
                  </a:lnTo>
                  <a:lnTo>
                    <a:pt x="456" y="1382"/>
                  </a:lnTo>
                  <a:lnTo>
                    <a:pt x="469" y="1385"/>
                  </a:lnTo>
                  <a:lnTo>
                    <a:pt x="480" y="1386"/>
                  </a:lnTo>
                  <a:lnTo>
                    <a:pt x="490" y="1386"/>
                  </a:lnTo>
                  <a:lnTo>
                    <a:pt x="496" y="1385"/>
                  </a:lnTo>
                  <a:lnTo>
                    <a:pt x="496" y="1385"/>
                  </a:lnTo>
                  <a:lnTo>
                    <a:pt x="521" y="1377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41" y="1370"/>
                  </a:lnTo>
                  <a:lnTo>
                    <a:pt x="538" y="1377"/>
                  </a:lnTo>
                  <a:lnTo>
                    <a:pt x="537" y="1390"/>
                  </a:lnTo>
                  <a:lnTo>
                    <a:pt x="537" y="1396"/>
                  </a:lnTo>
                  <a:lnTo>
                    <a:pt x="538" y="1402"/>
                  </a:lnTo>
                  <a:lnTo>
                    <a:pt x="542" y="1406"/>
                  </a:lnTo>
                  <a:lnTo>
                    <a:pt x="546" y="1410"/>
                  </a:lnTo>
                  <a:lnTo>
                    <a:pt x="546" y="1410"/>
                  </a:lnTo>
                  <a:lnTo>
                    <a:pt x="556" y="1413"/>
                  </a:lnTo>
                  <a:lnTo>
                    <a:pt x="565" y="1417"/>
                  </a:lnTo>
                  <a:lnTo>
                    <a:pt x="576" y="1420"/>
                  </a:lnTo>
                  <a:lnTo>
                    <a:pt x="591" y="1420"/>
                  </a:lnTo>
                  <a:lnTo>
                    <a:pt x="591" y="1420"/>
                  </a:lnTo>
                  <a:lnTo>
                    <a:pt x="607" y="1418"/>
                  </a:lnTo>
                  <a:lnTo>
                    <a:pt x="622" y="1415"/>
                  </a:lnTo>
                  <a:lnTo>
                    <a:pt x="632" y="1410"/>
                  </a:lnTo>
                  <a:lnTo>
                    <a:pt x="641" y="1405"/>
                  </a:lnTo>
                  <a:lnTo>
                    <a:pt x="641" y="1405"/>
                  </a:lnTo>
                  <a:lnTo>
                    <a:pt x="647" y="1401"/>
                  </a:lnTo>
                  <a:lnTo>
                    <a:pt x="653" y="1397"/>
                  </a:lnTo>
                  <a:lnTo>
                    <a:pt x="663" y="1391"/>
                  </a:lnTo>
                  <a:lnTo>
                    <a:pt x="681" y="1380"/>
                  </a:lnTo>
                  <a:lnTo>
                    <a:pt x="681" y="1380"/>
                  </a:lnTo>
                  <a:lnTo>
                    <a:pt x="692" y="1371"/>
                  </a:lnTo>
                  <a:lnTo>
                    <a:pt x="703" y="1358"/>
                  </a:lnTo>
                  <a:lnTo>
                    <a:pt x="714" y="1346"/>
                  </a:lnTo>
                  <a:lnTo>
                    <a:pt x="724" y="1332"/>
                  </a:lnTo>
                  <a:lnTo>
                    <a:pt x="739" y="1310"/>
                  </a:lnTo>
                  <a:lnTo>
                    <a:pt x="745" y="1300"/>
                  </a:lnTo>
                  <a:lnTo>
                    <a:pt x="745" y="1300"/>
                  </a:lnTo>
                  <a:lnTo>
                    <a:pt x="753" y="1315"/>
                  </a:lnTo>
                  <a:lnTo>
                    <a:pt x="759" y="1325"/>
                  </a:lnTo>
                  <a:lnTo>
                    <a:pt x="763" y="1328"/>
                  </a:lnTo>
                  <a:lnTo>
                    <a:pt x="765" y="1330"/>
                  </a:lnTo>
                  <a:lnTo>
                    <a:pt x="765" y="1330"/>
                  </a:lnTo>
                  <a:lnTo>
                    <a:pt x="770" y="1330"/>
                  </a:lnTo>
                  <a:lnTo>
                    <a:pt x="775" y="1327"/>
                  </a:lnTo>
                  <a:lnTo>
                    <a:pt x="780" y="1325"/>
                  </a:lnTo>
                  <a:lnTo>
                    <a:pt x="780" y="1325"/>
                  </a:lnTo>
                  <a:lnTo>
                    <a:pt x="785" y="1318"/>
                  </a:lnTo>
                  <a:lnTo>
                    <a:pt x="789" y="1315"/>
                  </a:lnTo>
                  <a:lnTo>
                    <a:pt x="790" y="1310"/>
                  </a:lnTo>
                  <a:lnTo>
                    <a:pt x="790" y="1310"/>
                  </a:lnTo>
                  <a:lnTo>
                    <a:pt x="788" y="1287"/>
                  </a:lnTo>
                  <a:lnTo>
                    <a:pt x="785" y="1265"/>
                  </a:lnTo>
                  <a:lnTo>
                    <a:pt x="785" y="1265"/>
                  </a:lnTo>
                  <a:lnTo>
                    <a:pt x="787" y="1252"/>
                  </a:lnTo>
                  <a:lnTo>
                    <a:pt x="787" y="1245"/>
                  </a:lnTo>
                  <a:lnTo>
                    <a:pt x="785" y="1240"/>
                  </a:lnTo>
                  <a:lnTo>
                    <a:pt x="785" y="1240"/>
                  </a:lnTo>
                  <a:lnTo>
                    <a:pt x="783" y="1233"/>
                  </a:lnTo>
                  <a:lnTo>
                    <a:pt x="779" y="1223"/>
                  </a:lnTo>
                  <a:lnTo>
                    <a:pt x="775" y="1210"/>
                  </a:lnTo>
                  <a:lnTo>
                    <a:pt x="785" y="1200"/>
                  </a:lnTo>
                  <a:lnTo>
                    <a:pt x="785" y="1200"/>
                  </a:lnTo>
                  <a:lnTo>
                    <a:pt x="785" y="1187"/>
                  </a:lnTo>
                  <a:lnTo>
                    <a:pt x="787" y="1150"/>
                  </a:lnTo>
                  <a:lnTo>
                    <a:pt x="789" y="1125"/>
                  </a:lnTo>
                  <a:lnTo>
                    <a:pt x="791" y="1095"/>
                  </a:lnTo>
                  <a:lnTo>
                    <a:pt x="798" y="1061"/>
                  </a:lnTo>
                  <a:lnTo>
                    <a:pt x="805" y="1025"/>
                  </a:lnTo>
                  <a:lnTo>
                    <a:pt x="805" y="1025"/>
                  </a:lnTo>
                  <a:lnTo>
                    <a:pt x="809" y="1003"/>
                  </a:lnTo>
                  <a:lnTo>
                    <a:pt x="814" y="980"/>
                  </a:lnTo>
                  <a:lnTo>
                    <a:pt x="821" y="926"/>
                  </a:lnTo>
                  <a:lnTo>
                    <a:pt x="828" y="865"/>
                  </a:lnTo>
                  <a:lnTo>
                    <a:pt x="833" y="801"/>
                  </a:lnTo>
                  <a:lnTo>
                    <a:pt x="841" y="683"/>
                  </a:lnTo>
                  <a:lnTo>
                    <a:pt x="845" y="605"/>
                  </a:lnTo>
                  <a:lnTo>
                    <a:pt x="845" y="605"/>
                  </a:lnTo>
                  <a:lnTo>
                    <a:pt x="848" y="579"/>
                  </a:lnTo>
                  <a:lnTo>
                    <a:pt x="853" y="547"/>
                  </a:lnTo>
                  <a:lnTo>
                    <a:pt x="869" y="480"/>
                  </a:lnTo>
                  <a:lnTo>
                    <a:pt x="876" y="445"/>
                  </a:lnTo>
                  <a:lnTo>
                    <a:pt x="884" y="410"/>
                  </a:lnTo>
                  <a:lnTo>
                    <a:pt x="889" y="376"/>
                  </a:lnTo>
                  <a:lnTo>
                    <a:pt x="890" y="360"/>
                  </a:lnTo>
                  <a:lnTo>
                    <a:pt x="890" y="345"/>
                  </a:lnTo>
                  <a:lnTo>
                    <a:pt x="890" y="345"/>
                  </a:lnTo>
                  <a:lnTo>
                    <a:pt x="889" y="317"/>
                  </a:lnTo>
                  <a:lnTo>
                    <a:pt x="888" y="294"/>
                  </a:lnTo>
                  <a:lnTo>
                    <a:pt x="884" y="274"/>
                  </a:lnTo>
                  <a:lnTo>
                    <a:pt x="881" y="256"/>
                  </a:lnTo>
                  <a:lnTo>
                    <a:pt x="878" y="244"/>
                  </a:lnTo>
                  <a:lnTo>
                    <a:pt x="874" y="234"/>
                  </a:lnTo>
                  <a:lnTo>
                    <a:pt x="870" y="225"/>
                  </a:lnTo>
                  <a:lnTo>
                    <a:pt x="870" y="225"/>
                  </a:lnTo>
                  <a:lnTo>
                    <a:pt x="870" y="224"/>
                  </a:lnTo>
                  <a:lnTo>
                    <a:pt x="871" y="224"/>
                  </a:lnTo>
                  <a:lnTo>
                    <a:pt x="875" y="222"/>
                  </a:lnTo>
                  <a:lnTo>
                    <a:pt x="886" y="219"/>
                  </a:lnTo>
                  <a:lnTo>
                    <a:pt x="891" y="216"/>
                  </a:lnTo>
                  <a:lnTo>
                    <a:pt x="894" y="212"/>
                  </a:lnTo>
                  <a:lnTo>
                    <a:pt x="895" y="210"/>
                  </a:lnTo>
                  <a:lnTo>
                    <a:pt x="894" y="207"/>
                  </a:lnTo>
                  <a:lnTo>
                    <a:pt x="892" y="204"/>
                  </a:lnTo>
                  <a:lnTo>
                    <a:pt x="890" y="200"/>
                  </a:lnTo>
                  <a:lnTo>
                    <a:pt x="890" y="200"/>
                  </a:lnTo>
                  <a:lnTo>
                    <a:pt x="875" y="180"/>
                  </a:lnTo>
                  <a:lnTo>
                    <a:pt x="858" y="156"/>
                  </a:lnTo>
                  <a:lnTo>
                    <a:pt x="848" y="145"/>
                  </a:lnTo>
                  <a:lnTo>
                    <a:pt x="838" y="135"/>
                  </a:lnTo>
                  <a:lnTo>
                    <a:pt x="826" y="126"/>
                  </a:lnTo>
                  <a:lnTo>
                    <a:pt x="815" y="120"/>
                  </a:lnTo>
                  <a:lnTo>
                    <a:pt x="815" y="120"/>
                  </a:lnTo>
                  <a:lnTo>
                    <a:pt x="804" y="115"/>
                  </a:lnTo>
                  <a:lnTo>
                    <a:pt x="793" y="109"/>
                  </a:lnTo>
                  <a:lnTo>
                    <a:pt x="772" y="94"/>
                  </a:lnTo>
                  <a:lnTo>
                    <a:pt x="752" y="80"/>
                  </a:lnTo>
                  <a:lnTo>
                    <a:pt x="735" y="70"/>
                  </a:lnTo>
                  <a:lnTo>
                    <a:pt x="735" y="70"/>
                  </a:lnTo>
                  <a:lnTo>
                    <a:pt x="713" y="61"/>
                  </a:lnTo>
                  <a:lnTo>
                    <a:pt x="681" y="50"/>
                  </a:lnTo>
                  <a:lnTo>
                    <a:pt x="646" y="39"/>
                  </a:lnTo>
                  <a:lnTo>
                    <a:pt x="616" y="30"/>
                  </a:lnTo>
                  <a:lnTo>
                    <a:pt x="616" y="30"/>
                  </a:lnTo>
                  <a:lnTo>
                    <a:pt x="604" y="26"/>
                  </a:lnTo>
                  <a:lnTo>
                    <a:pt x="594" y="22"/>
                  </a:lnTo>
                  <a:lnTo>
                    <a:pt x="576" y="12"/>
                  </a:lnTo>
                  <a:lnTo>
                    <a:pt x="565" y="9"/>
                  </a:lnTo>
                  <a:lnTo>
                    <a:pt x="551" y="5"/>
                  </a:lnTo>
                  <a:lnTo>
                    <a:pt x="533" y="2"/>
                  </a:lnTo>
                  <a:lnTo>
                    <a:pt x="511" y="0"/>
                  </a:lnTo>
                  <a:lnTo>
                    <a:pt x="511" y="0"/>
                  </a:lnTo>
                  <a:lnTo>
                    <a:pt x="483" y="0"/>
                  </a:lnTo>
                  <a:lnTo>
                    <a:pt x="451" y="1"/>
                  </a:lnTo>
                  <a:lnTo>
                    <a:pt x="417" y="4"/>
                  </a:lnTo>
                  <a:lnTo>
                    <a:pt x="384" y="7"/>
                  </a:lnTo>
                  <a:lnTo>
                    <a:pt x="324" y="16"/>
                  </a:lnTo>
                  <a:lnTo>
                    <a:pt x="291" y="20"/>
                  </a:lnTo>
                  <a:lnTo>
                    <a:pt x="291" y="20"/>
                  </a:lnTo>
                  <a:lnTo>
                    <a:pt x="285" y="21"/>
                  </a:lnTo>
                  <a:lnTo>
                    <a:pt x="279" y="22"/>
                  </a:lnTo>
                  <a:lnTo>
                    <a:pt x="268" y="26"/>
                  </a:lnTo>
                  <a:lnTo>
                    <a:pt x="259" y="31"/>
                  </a:lnTo>
                  <a:lnTo>
                    <a:pt x="252" y="35"/>
                  </a:lnTo>
                  <a:lnTo>
                    <a:pt x="252" y="35"/>
                  </a:lnTo>
                  <a:lnTo>
                    <a:pt x="242" y="40"/>
                  </a:lnTo>
                  <a:lnTo>
                    <a:pt x="228" y="49"/>
                  </a:lnTo>
                  <a:lnTo>
                    <a:pt x="212" y="60"/>
                  </a:lnTo>
                  <a:lnTo>
                    <a:pt x="212" y="60"/>
                  </a:lnTo>
                  <a:lnTo>
                    <a:pt x="172" y="90"/>
                  </a:lnTo>
                  <a:lnTo>
                    <a:pt x="172" y="90"/>
                  </a:lnTo>
                  <a:lnTo>
                    <a:pt x="168" y="92"/>
                  </a:lnTo>
                  <a:lnTo>
                    <a:pt x="166" y="97"/>
                  </a:lnTo>
                  <a:lnTo>
                    <a:pt x="163" y="102"/>
                  </a:lnTo>
                  <a:lnTo>
                    <a:pt x="162" y="105"/>
                  </a:lnTo>
                  <a:lnTo>
                    <a:pt x="162" y="105"/>
                  </a:lnTo>
                  <a:lnTo>
                    <a:pt x="159" y="107"/>
                  </a:lnTo>
                  <a:lnTo>
                    <a:pt x="153" y="111"/>
                  </a:lnTo>
                  <a:lnTo>
                    <a:pt x="134" y="121"/>
                  </a:lnTo>
                  <a:lnTo>
                    <a:pt x="111" y="132"/>
                  </a:lnTo>
                  <a:lnTo>
                    <a:pt x="92" y="140"/>
                  </a:lnTo>
                  <a:lnTo>
                    <a:pt x="92" y="140"/>
                  </a:lnTo>
                  <a:lnTo>
                    <a:pt x="79" y="145"/>
                  </a:lnTo>
                  <a:lnTo>
                    <a:pt x="68" y="152"/>
                  </a:lnTo>
                  <a:lnTo>
                    <a:pt x="56" y="164"/>
                  </a:lnTo>
                  <a:lnTo>
                    <a:pt x="37" y="180"/>
                  </a:lnTo>
                  <a:lnTo>
                    <a:pt x="37" y="180"/>
                  </a:lnTo>
                  <a:lnTo>
                    <a:pt x="32" y="186"/>
                  </a:lnTo>
                  <a:lnTo>
                    <a:pt x="27" y="192"/>
                  </a:lnTo>
                  <a:lnTo>
                    <a:pt x="22" y="201"/>
                  </a:lnTo>
                  <a:lnTo>
                    <a:pt x="18" y="210"/>
                  </a:lnTo>
                  <a:lnTo>
                    <a:pt x="11" y="230"/>
                  </a:lnTo>
                  <a:lnTo>
                    <a:pt x="5" y="252"/>
                  </a:lnTo>
                  <a:lnTo>
                    <a:pt x="1" y="274"/>
                  </a:lnTo>
                  <a:lnTo>
                    <a:pt x="0" y="294"/>
                  </a:lnTo>
                  <a:lnTo>
                    <a:pt x="0" y="309"/>
                  </a:lnTo>
                  <a:lnTo>
                    <a:pt x="1" y="315"/>
                  </a:lnTo>
                  <a:lnTo>
                    <a:pt x="2" y="320"/>
                  </a:lnTo>
                  <a:lnTo>
                    <a:pt x="2" y="320"/>
                  </a:lnTo>
                  <a:lnTo>
                    <a:pt x="11" y="336"/>
                  </a:lnTo>
                  <a:lnTo>
                    <a:pt x="21" y="352"/>
                  </a:lnTo>
                  <a:lnTo>
                    <a:pt x="31" y="367"/>
                  </a:lnTo>
                  <a:lnTo>
                    <a:pt x="37" y="375"/>
                  </a:lnTo>
                  <a:lnTo>
                    <a:pt x="37" y="375"/>
                  </a:lnTo>
                  <a:lnTo>
                    <a:pt x="43" y="380"/>
                  </a:lnTo>
                  <a:lnTo>
                    <a:pt x="52" y="384"/>
                  </a:lnTo>
                  <a:lnTo>
                    <a:pt x="62" y="390"/>
                  </a:lnTo>
                  <a:lnTo>
                    <a:pt x="62" y="390"/>
                  </a:lnTo>
                  <a:lnTo>
                    <a:pt x="62" y="394"/>
                  </a:lnTo>
                  <a:lnTo>
                    <a:pt x="63" y="405"/>
                  </a:lnTo>
                  <a:lnTo>
                    <a:pt x="66" y="420"/>
                  </a:lnTo>
                  <a:lnTo>
                    <a:pt x="68" y="430"/>
                  </a:lnTo>
                  <a:lnTo>
                    <a:pt x="72" y="440"/>
                  </a:lnTo>
                  <a:lnTo>
                    <a:pt x="72" y="440"/>
                  </a:lnTo>
                  <a:lnTo>
                    <a:pt x="77" y="450"/>
                  </a:lnTo>
                  <a:lnTo>
                    <a:pt x="83" y="457"/>
                  </a:lnTo>
                  <a:lnTo>
                    <a:pt x="89" y="465"/>
                  </a:lnTo>
                  <a:lnTo>
                    <a:pt x="96" y="471"/>
                  </a:lnTo>
                  <a:lnTo>
                    <a:pt x="109" y="485"/>
                  </a:lnTo>
                  <a:lnTo>
                    <a:pt x="116" y="491"/>
                  </a:lnTo>
                  <a:lnTo>
                    <a:pt x="122" y="500"/>
                  </a:lnTo>
                  <a:lnTo>
                    <a:pt x="122" y="500"/>
                  </a:lnTo>
                  <a:lnTo>
                    <a:pt x="131" y="517"/>
                  </a:lnTo>
                  <a:lnTo>
                    <a:pt x="137" y="534"/>
                  </a:lnTo>
                  <a:lnTo>
                    <a:pt x="142" y="550"/>
                  </a:lnTo>
                  <a:lnTo>
                    <a:pt x="142" y="550"/>
                  </a:lnTo>
                  <a:close/>
                  <a:moveTo>
                    <a:pt x="351" y="415"/>
                  </a:moveTo>
                  <a:lnTo>
                    <a:pt x="351" y="415"/>
                  </a:lnTo>
                  <a:lnTo>
                    <a:pt x="382" y="419"/>
                  </a:lnTo>
                  <a:lnTo>
                    <a:pt x="406" y="421"/>
                  </a:lnTo>
                  <a:lnTo>
                    <a:pt x="421" y="425"/>
                  </a:lnTo>
                  <a:lnTo>
                    <a:pt x="421" y="425"/>
                  </a:lnTo>
                  <a:lnTo>
                    <a:pt x="425" y="426"/>
                  </a:lnTo>
                  <a:lnTo>
                    <a:pt x="431" y="426"/>
                  </a:lnTo>
                  <a:lnTo>
                    <a:pt x="445" y="426"/>
                  </a:lnTo>
                  <a:lnTo>
                    <a:pt x="461" y="425"/>
                  </a:lnTo>
                  <a:lnTo>
                    <a:pt x="456" y="550"/>
                  </a:lnTo>
                  <a:lnTo>
                    <a:pt x="351" y="415"/>
                  </a:lnTo>
                  <a:close/>
                </a:path>
              </a:pathLst>
            </a:custGeom>
            <a:gradFill>
              <a:gsLst>
                <a:gs pos="20000">
                  <a:schemeClr val="accent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0F2F10A5-06C0-44BD-AE80-A46A07222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6763" y="1492250"/>
              <a:ext cx="244475" cy="285750"/>
            </a:xfrm>
            <a:custGeom>
              <a:avLst/>
              <a:gdLst>
                <a:gd name="T0" fmla="*/ 40 w 154"/>
                <a:gd name="T1" fmla="*/ 0 h 180"/>
                <a:gd name="T2" fmla="*/ 18 w 154"/>
                <a:gd name="T3" fmla="*/ 27 h 180"/>
                <a:gd name="T4" fmla="*/ 5 w 154"/>
                <a:gd name="T5" fmla="*/ 48 h 180"/>
                <a:gd name="T6" fmla="*/ 0 w 154"/>
                <a:gd name="T7" fmla="*/ 62 h 180"/>
                <a:gd name="T8" fmla="*/ 0 w 154"/>
                <a:gd name="T9" fmla="*/ 65 h 180"/>
                <a:gd name="T10" fmla="*/ 10 w 154"/>
                <a:gd name="T11" fmla="*/ 96 h 180"/>
                <a:gd name="T12" fmla="*/ 16 w 154"/>
                <a:gd name="T13" fmla="*/ 110 h 180"/>
                <a:gd name="T14" fmla="*/ 18 w 154"/>
                <a:gd name="T15" fmla="*/ 111 h 180"/>
                <a:gd name="T16" fmla="*/ 20 w 154"/>
                <a:gd name="T17" fmla="*/ 110 h 180"/>
                <a:gd name="T18" fmla="*/ 26 w 154"/>
                <a:gd name="T19" fmla="*/ 83 h 180"/>
                <a:gd name="T20" fmla="*/ 30 w 154"/>
                <a:gd name="T21" fmla="*/ 65 h 180"/>
                <a:gd name="T22" fmla="*/ 31 w 154"/>
                <a:gd name="T23" fmla="*/ 107 h 180"/>
                <a:gd name="T24" fmla="*/ 35 w 154"/>
                <a:gd name="T25" fmla="*/ 120 h 180"/>
                <a:gd name="T26" fmla="*/ 40 w 154"/>
                <a:gd name="T27" fmla="*/ 127 h 180"/>
                <a:gd name="T28" fmla="*/ 45 w 154"/>
                <a:gd name="T29" fmla="*/ 137 h 180"/>
                <a:gd name="T30" fmla="*/ 48 w 154"/>
                <a:gd name="T31" fmla="*/ 137 h 180"/>
                <a:gd name="T32" fmla="*/ 50 w 154"/>
                <a:gd name="T33" fmla="*/ 135 h 180"/>
                <a:gd name="T34" fmla="*/ 58 w 154"/>
                <a:gd name="T35" fmla="*/ 121 h 180"/>
                <a:gd name="T36" fmla="*/ 60 w 154"/>
                <a:gd name="T37" fmla="*/ 122 h 180"/>
                <a:gd name="T38" fmla="*/ 60 w 154"/>
                <a:gd name="T39" fmla="*/ 125 h 180"/>
                <a:gd name="T40" fmla="*/ 61 w 154"/>
                <a:gd name="T41" fmla="*/ 151 h 180"/>
                <a:gd name="T42" fmla="*/ 65 w 154"/>
                <a:gd name="T43" fmla="*/ 163 h 180"/>
                <a:gd name="T44" fmla="*/ 70 w 154"/>
                <a:gd name="T45" fmla="*/ 170 h 180"/>
                <a:gd name="T46" fmla="*/ 71 w 154"/>
                <a:gd name="T47" fmla="*/ 168 h 180"/>
                <a:gd name="T48" fmla="*/ 75 w 154"/>
                <a:gd name="T49" fmla="*/ 158 h 180"/>
                <a:gd name="T50" fmla="*/ 78 w 154"/>
                <a:gd name="T51" fmla="*/ 113 h 180"/>
                <a:gd name="T52" fmla="*/ 80 w 154"/>
                <a:gd name="T53" fmla="*/ 105 h 180"/>
                <a:gd name="T54" fmla="*/ 83 w 154"/>
                <a:gd name="T55" fmla="*/ 118 h 180"/>
                <a:gd name="T56" fmla="*/ 92 w 154"/>
                <a:gd name="T57" fmla="*/ 160 h 180"/>
                <a:gd name="T58" fmla="*/ 101 w 154"/>
                <a:gd name="T59" fmla="*/ 178 h 180"/>
                <a:gd name="T60" fmla="*/ 105 w 154"/>
                <a:gd name="T61" fmla="*/ 180 h 180"/>
                <a:gd name="T62" fmla="*/ 107 w 154"/>
                <a:gd name="T63" fmla="*/ 177 h 180"/>
                <a:gd name="T64" fmla="*/ 112 w 154"/>
                <a:gd name="T65" fmla="*/ 163 h 180"/>
                <a:gd name="T66" fmla="*/ 116 w 154"/>
                <a:gd name="T67" fmla="*/ 135 h 180"/>
                <a:gd name="T68" fmla="*/ 120 w 154"/>
                <a:gd name="T69" fmla="*/ 95 h 180"/>
                <a:gd name="T70" fmla="*/ 123 w 154"/>
                <a:gd name="T71" fmla="*/ 106 h 180"/>
                <a:gd name="T72" fmla="*/ 134 w 154"/>
                <a:gd name="T73" fmla="*/ 140 h 180"/>
                <a:gd name="T74" fmla="*/ 141 w 154"/>
                <a:gd name="T75" fmla="*/ 151 h 180"/>
                <a:gd name="T76" fmla="*/ 143 w 154"/>
                <a:gd name="T77" fmla="*/ 152 h 180"/>
                <a:gd name="T78" fmla="*/ 144 w 154"/>
                <a:gd name="T79" fmla="*/ 150 h 180"/>
                <a:gd name="T80" fmla="*/ 146 w 154"/>
                <a:gd name="T81" fmla="*/ 136 h 180"/>
                <a:gd name="T82" fmla="*/ 139 w 154"/>
                <a:gd name="T83" fmla="*/ 102 h 180"/>
                <a:gd name="T84" fmla="*/ 139 w 154"/>
                <a:gd name="T85" fmla="*/ 90 h 180"/>
                <a:gd name="T86" fmla="*/ 143 w 154"/>
                <a:gd name="T87" fmla="*/ 78 h 180"/>
                <a:gd name="T88" fmla="*/ 152 w 154"/>
                <a:gd name="T89" fmla="*/ 52 h 180"/>
                <a:gd name="T90" fmla="*/ 154 w 154"/>
                <a:gd name="T91" fmla="*/ 40 h 180"/>
                <a:gd name="T92" fmla="*/ 154 w 154"/>
                <a:gd name="T93" fmla="*/ 15 h 180"/>
                <a:gd name="T94" fmla="*/ 146 w 154"/>
                <a:gd name="T95" fmla="*/ 21 h 180"/>
                <a:gd name="T96" fmla="*/ 133 w 154"/>
                <a:gd name="T97" fmla="*/ 25 h 180"/>
                <a:gd name="T98" fmla="*/ 115 w 154"/>
                <a:gd name="T99" fmla="*/ 25 h 180"/>
                <a:gd name="T100" fmla="*/ 103 w 154"/>
                <a:gd name="T101" fmla="*/ 22 h 180"/>
                <a:gd name="T102" fmla="*/ 66 w 154"/>
                <a:gd name="T103" fmla="*/ 10 h 180"/>
                <a:gd name="T104" fmla="*/ 40 w 154"/>
                <a:gd name="T10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80">
                  <a:moveTo>
                    <a:pt x="40" y="0"/>
                  </a:moveTo>
                  <a:lnTo>
                    <a:pt x="40" y="0"/>
                  </a:lnTo>
                  <a:lnTo>
                    <a:pt x="33" y="8"/>
                  </a:lnTo>
                  <a:lnTo>
                    <a:pt x="18" y="27"/>
                  </a:lnTo>
                  <a:lnTo>
                    <a:pt x="11" y="38"/>
                  </a:lnTo>
                  <a:lnTo>
                    <a:pt x="5" y="48"/>
                  </a:lnTo>
                  <a:lnTo>
                    <a:pt x="1" y="58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4" y="80"/>
                  </a:lnTo>
                  <a:lnTo>
                    <a:pt x="10" y="96"/>
                  </a:lnTo>
                  <a:lnTo>
                    <a:pt x="12" y="103"/>
                  </a:lnTo>
                  <a:lnTo>
                    <a:pt x="16" y="110"/>
                  </a:lnTo>
                  <a:lnTo>
                    <a:pt x="18" y="111"/>
                  </a:lnTo>
                  <a:lnTo>
                    <a:pt x="18" y="111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3" y="98"/>
                  </a:lnTo>
                  <a:lnTo>
                    <a:pt x="26" y="83"/>
                  </a:lnTo>
                  <a:lnTo>
                    <a:pt x="30" y="65"/>
                  </a:lnTo>
                  <a:lnTo>
                    <a:pt x="30" y="65"/>
                  </a:lnTo>
                  <a:lnTo>
                    <a:pt x="30" y="88"/>
                  </a:lnTo>
                  <a:lnTo>
                    <a:pt x="31" y="107"/>
                  </a:lnTo>
                  <a:lnTo>
                    <a:pt x="32" y="115"/>
                  </a:lnTo>
                  <a:lnTo>
                    <a:pt x="35" y="120"/>
                  </a:lnTo>
                  <a:lnTo>
                    <a:pt x="35" y="120"/>
                  </a:lnTo>
                  <a:lnTo>
                    <a:pt x="40" y="127"/>
                  </a:lnTo>
                  <a:lnTo>
                    <a:pt x="43" y="135"/>
                  </a:lnTo>
                  <a:lnTo>
                    <a:pt x="45" y="137"/>
                  </a:lnTo>
                  <a:lnTo>
                    <a:pt x="46" y="137"/>
                  </a:lnTo>
                  <a:lnTo>
                    <a:pt x="48" y="137"/>
                  </a:lnTo>
                  <a:lnTo>
                    <a:pt x="50" y="135"/>
                  </a:lnTo>
                  <a:lnTo>
                    <a:pt x="50" y="135"/>
                  </a:lnTo>
                  <a:lnTo>
                    <a:pt x="57" y="122"/>
                  </a:lnTo>
                  <a:lnTo>
                    <a:pt x="58" y="121"/>
                  </a:lnTo>
                  <a:lnTo>
                    <a:pt x="60" y="121"/>
                  </a:lnTo>
                  <a:lnTo>
                    <a:pt x="60" y="122"/>
                  </a:lnTo>
                  <a:lnTo>
                    <a:pt x="60" y="125"/>
                  </a:lnTo>
                  <a:lnTo>
                    <a:pt x="60" y="125"/>
                  </a:lnTo>
                  <a:lnTo>
                    <a:pt x="60" y="136"/>
                  </a:lnTo>
                  <a:lnTo>
                    <a:pt x="61" y="151"/>
                  </a:lnTo>
                  <a:lnTo>
                    <a:pt x="62" y="158"/>
                  </a:lnTo>
                  <a:lnTo>
                    <a:pt x="65" y="163"/>
                  </a:lnTo>
                  <a:lnTo>
                    <a:pt x="67" y="168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71" y="168"/>
                  </a:lnTo>
                  <a:lnTo>
                    <a:pt x="72" y="167"/>
                  </a:lnTo>
                  <a:lnTo>
                    <a:pt x="75" y="158"/>
                  </a:lnTo>
                  <a:lnTo>
                    <a:pt x="77" y="136"/>
                  </a:lnTo>
                  <a:lnTo>
                    <a:pt x="78" y="113"/>
                  </a:lnTo>
                  <a:lnTo>
                    <a:pt x="78" y="106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83" y="118"/>
                  </a:lnTo>
                  <a:lnTo>
                    <a:pt x="88" y="146"/>
                  </a:lnTo>
                  <a:lnTo>
                    <a:pt x="92" y="160"/>
                  </a:lnTo>
                  <a:lnTo>
                    <a:pt x="96" y="172"/>
                  </a:lnTo>
                  <a:lnTo>
                    <a:pt x="101" y="178"/>
                  </a:lnTo>
                  <a:lnTo>
                    <a:pt x="102" y="180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107" y="177"/>
                  </a:lnTo>
                  <a:lnTo>
                    <a:pt x="108" y="173"/>
                  </a:lnTo>
                  <a:lnTo>
                    <a:pt x="112" y="163"/>
                  </a:lnTo>
                  <a:lnTo>
                    <a:pt x="115" y="150"/>
                  </a:lnTo>
                  <a:lnTo>
                    <a:pt x="116" y="135"/>
                  </a:lnTo>
                  <a:lnTo>
                    <a:pt x="118" y="107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3" y="106"/>
                  </a:lnTo>
                  <a:lnTo>
                    <a:pt x="131" y="128"/>
                  </a:lnTo>
                  <a:lnTo>
                    <a:pt x="134" y="140"/>
                  </a:lnTo>
                  <a:lnTo>
                    <a:pt x="138" y="148"/>
                  </a:lnTo>
                  <a:lnTo>
                    <a:pt x="141" y="151"/>
                  </a:lnTo>
                  <a:lnTo>
                    <a:pt x="142" y="152"/>
                  </a:lnTo>
                  <a:lnTo>
                    <a:pt x="143" y="152"/>
                  </a:lnTo>
                  <a:lnTo>
                    <a:pt x="144" y="150"/>
                  </a:lnTo>
                  <a:lnTo>
                    <a:pt x="144" y="150"/>
                  </a:lnTo>
                  <a:lnTo>
                    <a:pt x="146" y="143"/>
                  </a:lnTo>
                  <a:lnTo>
                    <a:pt x="146" y="136"/>
                  </a:lnTo>
                  <a:lnTo>
                    <a:pt x="143" y="118"/>
                  </a:lnTo>
                  <a:lnTo>
                    <a:pt x="139" y="102"/>
                  </a:lnTo>
                  <a:lnTo>
                    <a:pt x="139" y="96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43" y="78"/>
                  </a:lnTo>
                  <a:lnTo>
                    <a:pt x="148" y="65"/>
                  </a:lnTo>
                  <a:lnTo>
                    <a:pt x="152" y="52"/>
                  </a:lnTo>
                  <a:lnTo>
                    <a:pt x="154" y="46"/>
                  </a:lnTo>
                  <a:lnTo>
                    <a:pt x="154" y="40"/>
                  </a:lnTo>
                  <a:lnTo>
                    <a:pt x="154" y="15"/>
                  </a:lnTo>
                  <a:lnTo>
                    <a:pt x="154" y="15"/>
                  </a:lnTo>
                  <a:lnTo>
                    <a:pt x="152" y="17"/>
                  </a:lnTo>
                  <a:lnTo>
                    <a:pt x="146" y="21"/>
                  </a:lnTo>
                  <a:lnTo>
                    <a:pt x="141" y="23"/>
                  </a:lnTo>
                  <a:lnTo>
                    <a:pt x="133" y="25"/>
                  </a:lnTo>
                  <a:lnTo>
                    <a:pt x="124" y="26"/>
                  </a:lnTo>
                  <a:lnTo>
                    <a:pt x="115" y="25"/>
                  </a:lnTo>
                  <a:lnTo>
                    <a:pt x="115" y="25"/>
                  </a:lnTo>
                  <a:lnTo>
                    <a:pt x="103" y="22"/>
                  </a:lnTo>
                  <a:lnTo>
                    <a:pt x="91" y="18"/>
                  </a:lnTo>
                  <a:lnTo>
                    <a:pt x="66" y="10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87B8F874-06E5-4DC8-812B-43C47662B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1433513"/>
              <a:ext cx="200025" cy="320675"/>
            </a:xfrm>
            <a:custGeom>
              <a:avLst/>
              <a:gdLst>
                <a:gd name="T0" fmla="*/ 100 w 126"/>
                <a:gd name="T1" fmla="*/ 2 h 202"/>
                <a:gd name="T2" fmla="*/ 102 w 126"/>
                <a:gd name="T3" fmla="*/ 13 h 202"/>
                <a:gd name="T4" fmla="*/ 116 w 126"/>
                <a:gd name="T5" fmla="*/ 55 h 202"/>
                <a:gd name="T6" fmla="*/ 120 w 126"/>
                <a:gd name="T7" fmla="*/ 77 h 202"/>
                <a:gd name="T8" fmla="*/ 120 w 126"/>
                <a:gd name="T9" fmla="*/ 85 h 202"/>
                <a:gd name="T10" fmla="*/ 126 w 126"/>
                <a:gd name="T11" fmla="*/ 112 h 202"/>
                <a:gd name="T12" fmla="*/ 126 w 126"/>
                <a:gd name="T13" fmla="*/ 125 h 202"/>
                <a:gd name="T14" fmla="*/ 122 w 126"/>
                <a:gd name="T15" fmla="*/ 130 h 202"/>
                <a:gd name="T16" fmla="*/ 120 w 126"/>
                <a:gd name="T17" fmla="*/ 132 h 202"/>
                <a:gd name="T18" fmla="*/ 105 w 126"/>
                <a:gd name="T19" fmla="*/ 137 h 202"/>
                <a:gd name="T20" fmla="*/ 101 w 126"/>
                <a:gd name="T21" fmla="*/ 134 h 202"/>
                <a:gd name="T22" fmla="*/ 100 w 126"/>
                <a:gd name="T23" fmla="*/ 127 h 202"/>
                <a:gd name="T24" fmla="*/ 100 w 126"/>
                <a:gd name="T25" fmla="*/ 90 h 202"/>
                <a:gd name="T26" fmla="*/ 70 w 126"/>
                <a:gd name="T27" fmla="*/ 102 h 202"/>
                <a:gd name="T28" fmla="*/ 71 w 126"/>
                <a:gd name="T29" fmla="*/ 114 h 202"/>
                <a:gd name="T30" fmla="*/ 74 w 126"/>
                <a:gd name="T31" fmla="*/ 129 h 202"/>
                <a:gd name="T32" fmla="*/ 75 w 126"/>
                <a:gd name="T33" fmla="*/ 132 h 202"/>
                <a:gd name="T34" fmla="*/ 110 w 126"/>
                <a:gd name="T35" fmla="*/ 160 h 202"/>
                <a:gd name="T36" fmla="*/ 115 w 126"/>
                <a:gd name="T37" fmla="*/ 167 h 202"/>
                <a:gd name="T38" fmla="*/ 115 w 126"/>
                <a:gd name="T39" fmla="*/ 168 h 202"/>
                <a:gd name="T40" fmla="*/ 107 w 126"/>
                <a:gd name="T41" fmla="*/ 168 h 202"/>
                <a:gd name="T42" fmla="*/ 90 w 126"/>
                <a:gd name="T43" fmla="*/ 162 h 202"/>
                <a:gd name="T44" fmla="*/ 81 w 126"/>
                <a:gd name="T45" fmla="*/ 157 h 202"/>
                <a:gd name="T46" fmla="*/ 65 w 126"/>
                <a:gd name="T47" fmla="*/ 152 h 202"/>
                <a:gd name="T48" fmla="*/ 71 w 126"/>
                <a:gd name="T49" fmla="*/ 160 h 202"/>
                <a:gd name="T50" fmla="*/ 87 w 126"/>
                <a:gd name="T51" fmla="*/ 188 h 202"/>
                <a:gd name="T52" fmla="*/ 92 w 126"/>
                <a:gd name="T53" fmla="*/ 200 h 202"/>
                <a:gd name="T54" fmla="*/ 90 w 126"/>
                <a:gd name="T55" fmla="*/ 202 h 202"/>
                <a:gd name="T56" fmla="*/ 85 w 126"/>
                <a:gd name="T57" fmla="*/ 199 h 202"/>
                <a:gd name="T58" fmla="*/ 65 w 126"/>
                <a:gd name="T59" fmla="*/ 185 h 202"/>
                <a:gd name="T60" fmla="*/ 50 w 126"/>
                <a:gd name="T61" fmla="*/ 172 h 202"/>
                <a:gd name="T62" fmla="*/ 59 w 126"/>
                <a:gd name="T63" fmla="*/ 193 h 202"/>
                <a:gd name="T64" fmla="*/ 59 w 126"/>
                <a:gd name="T65" fmla="*/ 198 h 202"/>
                <a:gd name="T66" fmla="*/ 55 w 126"/>
                <a:gd name="T67" fmla="*/ 197 h 202"/>
                <a:gd name="T68" fmla="*/ 48 w 126"/>
                <a:gd name="T69" fmla="*/ 190 h 202"/>
                <a:gd name="T70" fmla="*/ 30 w 126"/>
                <a:gd name="T71" fmla="*/ 177 h 202"/>
                <a:gd name="T72" fmla="*/ 20 w 126"/>
                <a:gd name="T73" fmla="*/ 162 h 202"/>
                <a:gd name="T74" fmla="*/ 10 w 126"/>
                <a:gd name="T75" fmla="*/ 142 h 202"/>
                <a:gd name="T76" fmla="*/ 0 w 126"/>
                <a:gd name="T77" fmla="*/ 107 h 202"/>
                <a:gd name="T78" fmla="*/ 0 w 126"/>
                <a:gd name="T79" fmla="*/ 97 h 202"/>
                <a:gd name="T80" fmla="*/ 13 w 126"/>
                <a:gd name="T81" fmla="*/ 62 h 202"/>
                <a:gd name="T82" fmla="*/ 25 w 126"/>
                <a:gd name="T83" fmla="*/ 32 h 202"/>
                <a:gd name="T84" fmla="*/ 30 w 126"/>
                <a:gd name="T85" fmla="*/ 28 h 202"/>
                <a:gd name="T86" fmla="*/ 60 w 126"/>
                <a:gd name="T87" fmla="*/ 17 h 202"/>
                <a:gd name="T88" fmla="*/ 80 w 126"/>
                <a:gd name="T89" fmla="*/ 7 h 202"/>
                <a:gd name="T90" fmla="*/ 99 w 126"/>
                <a:gd name="T91" fmla="*/ 0 h 202"/>
                <a:gd name="T92" fmla="*/ 100 w 126"/>
                <a:gd name="T93" fmla="*/ 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6" h="202">
                  <a:moveTo>
                    <a:pt x="100" y="2"/>
                  </a:moveTo>
                  <a:lnTo>
                    <a:pt x="100" y="2"/>
                  </a:lnTo>
                  <a:lnTo>
                    <a:pt x="100" y="5"/>
                  </a:lnTo>
                  <a:lnTo>
                    <a:pt x="102" y="13"/>
                  </a:lnTo>
                  <a:lnTo>
                    <a:pt x="110" y="33"/>
                  </a:lnTo>
                  <a:lnTo>
                    <a:pt x="116" y="55"/>
                  </a:lnTo>
                  <a:lnTo>
                    <a:pt x="119" y="67"/>
                  </a:lnTo>
                  <a:lnTo>
                    <a:pt x="120" y="77"/>
                  </a:lnTo>
                  <a:lnTo>
                    <a:pt x="120" y="77"/>
                  </a:lnTo>
                  <a:lnTo>
                    <a:pt x="120" y="85"/>
                  </a:lnTo>
                  <a:lnTo>
                    <a:pt x="122" y="94"/>
                  </a:lnTo>
                  <a:lnTo>
                    <a:pt x="126" y="112"/>
                  </a:lnTo>
                  <a:lnTo>
                    <a:pt x="126" y="119"/>
                  </a:lnTo>
                  <a:lnTo>
                    <a:pt x="126" y="125"/>
                  </a:lnTo>
                  <a:lnTo>
                    <a:pt x="124" y="129"/>
                  </a:lnTo>
                  <a:lnTo>
                    <a:pt x="122" y="130"/>
                  </a:lnTo>
                  <a:lnTo>
                    <a:pt x="120" y="132"/>
                  </a:lnTo>
                  <a:lnTo>
                    <a:pt x="120" y="132"/>
                  </a:lnTo>
                  <a:lnTo>
                    <a:pt x="111" y="134"/>
                  </a:lnTo>
                  <a:lnTo>
                    <a:pt x="105" y="137"/>
                  </a:lnTo>
                  <a:lnTo>
                    <a:pt x="102" y="135"/>
                  </a:lnTo>
                  <a:lnTo>
                    <a:pt x="101" y="134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10"/>
                  </a:lnTo>
                  <a:lnTo>
                    <a:pt x="100" y="90"/>
                  </a:lnTo>
                  <a:lnTo>
                    <a:pt x="100" y="67"/>
                  </a:lnTo>
                  <a:lnTo>
                    <a:pt x="70" y="102"/>
                  </a:lnTo>
                  <a:lnTo>
                    <a:pt x="70" y="102"/>
                  </a:lnTo>
                  <a:lnTo>
                    <a:pt x="71" y="114"/>
                  </a:lnTo>
                  <a:lnTo>
                    <a:pt x="72" y="125"/>
                  </a:lnTo>
                  <a:lnTo>
                    <a:pt x="74" y="129"/>
                  </a:lnTo>
                  <a:lnTo>
                    <a:pt x="75" y="132"/>
                  </a:lnTo>
                  <a:lnTo>
                    <a:pt x="75" y="132"/>
                  </a:lnTo>
                  <a:lnTo>
                    <a:pt x="97" y="149"/>
                  </a:lnTo>
                  <a:lnTo>
                    <a:pt x="110" y="160"/>
                  </a:lnTo>
                  <a:lnTo>
                    <a:pt x="114" y="164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8"/>
                  </a:lnTo>
                  <a:lnTo>
                    <a:pt x="112" y="168"/>
                  </a:lnTo>
                  <a:lnTo>
                    <a:pt x="107" y="168"/>
                  </a:lnTo>
                  <a:lnTo>
                    <a:pt x="99" y="167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81" y="157"/>
                  </a:lnTo>
                  <a:lnTo>
                    <a:pt x="72" y="154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71" y="160"/>
                  </a:lnTo>
                  <a:lnTo>
                    <a:pt x="82" y="178"/>
                  </a:lnTo>
                  <a:lnTo>
                    <a:pt x="87" y="188"/>
                  </a:lnTo>
                  <a:lnTo>
                    <a:pt x="91" y="195"/>
                  </a:lnTo>
                  <a:lnTo>
                    <a:pt x="92" y="200"/>
                  </a:lnTo>
                  <a:lnTo>
                    <a:pt x="91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85" y="199"/>
                  </a:lnTo>
                  <a:lnTo>
                    <a:pt x="79" y="195"/>
                  </a:lnTo>
                  <a:lnTo>
                    <a:pt x="65" y="185"/>
                  </a:lnTo>
                  <a:lnTo>
                    <a:pt x="50" y="172"/>
                  </a:lnTo>
                  <a:lnTo>
                    <a:pt x="50" y="172"/>
                  </a:lnTo>
                  <a:lnTo>
                    <a:pt x="56" y="188"/>
                  </a:lnTo>
                  <a:lnTo>
                    <a:pt x="59" y="193"/>
                  </a:lnTo>
                  <a:lnTo>
                    <a:pt x="59" y="197"/>
                  </a:lnTo>
                  <a:lnTo>
                    <a:pt x="59" y="198"/>
                  </a:lnTo>
                  <a:lnTo>
                    <a:pt x="58" y="198"/>
                  </a:lnTo>
                  <a:lnTo>
                    <a:pt x="55" y="197"/>
                  </a:lnTo>
                  <a:lnTo>
                    <a:pt x="55" y="197"/>
                  </a:lnTo>
                  <a:lnTo>
                    <a:pt x="48" y="190"/>
                  </a:lnTo>
                  <a:lnTo>
                    <a:pt x="39" y="185"/>
                  </a:lnTo>
                  <a:lnTo>
                    <a:pt x="30" y="177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15" y="152"/>
                  </a:lnTo>
                  <a:lnTo>
                    <a:pt x="10" y="142"/>
                  </a:lnTo>
                  <a:lnTo>
                    <a:pt x="4" y="123"/>
                  </a:lnTo>
                  <a:lnTo>
                    <a:pt x="0" y="107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5" y="84"/>
                  </a:lnTo>
                  <a:lnTo>
                    <a:pt x="13" y="6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0"/>
                  </a:lnTo>
                  <a:lnTo>
                    <a:pt x="30" y="28"/>
                  </a:lnTo>
                  <a:lnTo>
                    <a:pt x="43" y="23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80" y="7"/>
                  </a:lnTo>
                  <a:lnTo>
                    <a:pt x="94" y="2"/>
                  </a:lnTo>
                  <a:lnTo>
                    <a:pt x="99" y="0"/>
                  </a:lnTo>
                  <a:lnTo>
                    <a:pt x="100" y="0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13A25A0-4B6A-49B3-9B84-E1B1B3CD9AF6}"/>
              </a:ext>
            </a:extLst>
          </p:cNvPr>
          <p:cNvGrpSpPr/>
          <p:nvPr/>
        </p:nvGrpSpPr>
        <p:grpSpPr>
          <a:xfrm>
            <a:off x="3997505" y="4123649"/>
            <a:ext cx="1876992" cy="2099596"/>
            <a:chOff x="6049963" y="1333500"/>
            <a:chExt cx="1673225" cy="1871663"/>
          </a:xfrm>
        </p:grpSpPr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4EC7FE41-2BA6-4842-8A22-DB16C4DAC6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9963" y="1333500"/>
              <a:ext cx="1673225" cy="1871663"/>
            </a:xfrm>
            <a:custGeom>
              <a:avLst/>
              <a:gdLst>
                <a:gd name="T0" fmla="*/ 300 w 1054"/>
                <a:gd name="T1" fmla="*/ 45 h 1179"/>
                <a:gd name="T2" fmla="*/ 247 w 1054"/>
                <a:gd name="T3" fmla="*/ 22 h 1179"/>
                <a:gd name="T4" fmla="*/ 124 w 1054"/>
                <a:gd name="T5" fmla="*/ 11 h 1179"/>
                <a:gd name="T6" fmla="*/ 48 w 1054"/>
                <a:gd name="T7" fmla="*/ 46 h 1179"/>
                <a:gd name="T8" fmla="*/ 22 w 1054"/>
                <a:gd name="T9" fmla="*/ 113 h 1179"/>
                <a:gd name="T10" fmla="*/ 4 w 1054"/>
                <a:gd name="T11" fmla="*/ 192 h 1179"/>
                <a:gd name="T12" fmla="*/ 3 w 1054"/>
                <a:gd name="T13" fmla="*/ 255 h 1179"/>
                <a:gd name="T14" fmla="*/ 20 w 1054"/>
                <a:gd name="T15" fmla="*/ 305 h 1179"/>
                <a:gd name="T16" fmla="*/ 80 w 1054"/>
                <a:gd name="T17" fmla="*/ 385 h 1179"/>
                <a:gd name="T18" fmla="*/ 105 w 1054"/>
                <a:gd name="T19" fmla="*/ 430 h 1179"/>
                <a:gd name="T20" fmla="*/ 125 w 1054"/>
                <a:gd name="T21" fmla="*/ 375 h 1179"/>
                <a:gd name="T22" fmla="*/ 135 w 1054"/>
                <a:gd name="T23" fmla="*/ 351 h 1179"/>
                <a:gd name="T24" fmla="*/ 135 w 1054"/>
                <a:gd name="T25" fmla="*/ 310 h 1179"/>
                <a:gd name="T26" fmla="*/ 210 w 1054"/>
                <a:gd name="T27" fmla="*/ 320 h 1179"/>
                <a:gd name="T28" fmla="*/ 235 w 1054"/>
                <a:gd name="T29" fmla="*/ 345 h 1179"/>
                <a:gd name="T30" fmla="*/ 261 w 1054"/>
                <a:gd name="T31" fmla="*/ 321 h 1179"/>
                <a:gd name="T32" fmla="*/ 291 w 1054"/>
                <a:gd name="T33" fmla="*/ 323 h 1179"/>
                <a:gd name="T34" fmla="*/ 315 w 1054"/>
                <a:gd name="T35" fmla="*/ 326 h 1179"/>
                <a:gd name="T36" fmla="*/ 360 w 1054"/>
                <a:gd name="T37" fmla="*/ 283 h 1179"/>
                <a:gd name="T38" fmla="*/ 384 w 1054"/>
                <a:gd name="T39" fmla="*/ 290 h 1179"/>
                <a:gd name="T40" fmla="*/ 392 w 1054"/>
                <a:gd name="T41" fmla="*/ 412 h 1179"/>
                <a:gd name="T42" fmla="*/ 404 w 1054"/>
                <a:gd name="T43" fmla="*/ 481 h 1179"/>
                <a:gd name="T44" fmla="*/ 406 w 1054"/>
                <a:gd name="T45" fmla="*/ 503 h 1179"/>
                <a:gd name="T46" fmla="*/ 340 w 1054"/>
                <a:gd name="T47" fmla="*/ 600 h 1179"/>
                <a:gd name="T48" fmla="*/ 325 w 1054"/>
                <a:gd name="T49" fmla="*/ 640 h 1179"/>
                <a:gd name="T50" fmla="*/ 347 w 1054"/>
                <a:gd name="T51" fmla="*/ 698 h 1179"/>
                <a:gd name="T52" fmla="*/ 360 w 1054"/>
                <a:gd name="T53" fmla="*/ 690 h 1179"/>
                <a:gd name="T54" fmla="*/ 471 w 1054"/>
                <a:gd name="T55" fmla="*/ 936 h 1179"/>
                <a:gd name="T56" fmla="*/ 523 w 1054"/>
                <a:gd name="T57" fmla="*/ 1081 h 1179"/>
                <a:gd name="T58" fmla="*/ 505 w 1054"/>
                <a:gd name="T59" fmla="*/ 1118 h 1179"/>
                <a:gd name="T60" fmla="*/ 554 w 1054"/>
                <a:gd name="T61" fmla="*/ 1143 h 1179"/>
                <a:gd name="T62" fmla="*/ 564 w 1054"/>
                <a:gd name="T63" fmla="*/ 1174 h 1179"/>
                <a:gd name="T64" fmla="*/ 640 w 1054"/>
                <a:gd name="T65" fmla="*/ 1178 h 1179"/>
                <a:gd name="T66" fmla="*/ 873 w 1054"/>
                <a:gd name="T67" fmla="*/ 1134 h 1179"/>
                <a:gd name="T68" fmla="*/ 898 w 1054"/>
                <a:gd name="T69" fmla="*/ 1109 h 1179"/>
                <a:gd name="T70" fmla="*/ 883 w 1054"/>
                <a:gd name="T71" fmla="*/ 1044 h 1179"/>
                <a:gd name="T72" fmla="*/ 880 w 1054"/>
                <a:gd name="T73" fmla="*/ 1024 h 1179"/>
                <a:gd name="T74" fmla="*/ 790 w 1054"/>
                <a:gd name="T75" fmla="*/ 926 h 1179"/>
                <a:gd name="T76" fmla="*/ 742 w 1054"/>
                <a:gd name="T77" fmla="*/ 861 h 1179"/>
                <a:gd name="T78" fmla="*/ 679 w 1054"/>
                <a:gd name="T79" fmla="*/ 785 h 1179"/>
                <a:gd name="T80" fmla="*/ 867 w 1054"/>
                <a:gd name="T81" fmla="*/ 660 h 1179"/>
                <a:gd name="T82" fmla="*/ 1027 w 1054"/>
                <a:gd name="T83" fmla="*/ 540 h 1179"/>
                <a:gd name="T84" fmla="*/ 1053 w 1054"/>
                <a:gd name="T85" fmla="*/ 438 h 1179"/>
                <a:gd name="T86" fmla="*/ 1044 w 1054"/>
                <a:gd name="T87" fmla="*/ 376 h 1179"/>
                <a:gd name="T88" fmla="*/ 1000 w 1054"/>
                <a:gd name="T89" fmla="*/ 272 h 1179"/>
                <a:gd name="T90" fmla="*/ 967 w 1054"/>
                <a:gd name="T91" fmla="*/ 238 h 1179"/>
                <a:gd name="T92" fmla="*/ 832 w 1054"/>
                <a:gd name="T93" fmla="*/ 130 h 1179"/>
                <a:gd name="T94" fmla="*/ 724 w 1054"/>
                <a:gd name="T95" fmla="*/ 55 h 1179"/>
                <a:gd name="T96" fmla="*/ 527 w 1054"/>
                <a:gd name="T97" fmla="*/ 5 h 1179"/>
                <a:gd name="T98" fmla="*/ 439 w 1054"/>
                <a:gd name="T99" fmla="*/ 5 h 1179"/>
                <a:gd name="T100" fmla="*/ 376 w 1054"/>
                <a:gd name="T101" fmla="*/ 26 h 1179"/>
                <a:gd name="T102" fmla="*/ 342 w 1054"/>
                <a:gd name="T103" fmla="*/ 45 h 1179"/>
                <a:gd name="T104" fmla="*/ 507 w 1054"/>
                <a:gd name="T105" fmla="*/ 385 h 1179"/>
                <a:gd name="T106" fmla="*/ 524 w 1054"/>
                <a:gd name="T107" fmla="*/ 420 h 1179"/>
                <a:gd name="T108" fmla="*/ 500 w 1054"/>
                <a:gd name="T109" fmla="*/ 41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4" h="1179">
                  <a:moveTo>
                    <a:pt x="340" y="45"/>
                  </a:moveTo>
                  <a:lnTo>
                    <a:pt x="340" y="45"/>
                  </a:lnTo>
                  <a:lnTo>
                    <a:pt x="332" y="45"/>
                  </a:lnTo>
                  <a:lnTo>
                    <a:pt x="322" y="45"/>
                  </a:lnTo>
                  <a:lnTo>
                    <a:pt x="310" y="45"/>
                  </a:lnTo>
                  <a:lnTo>
                    <a:pt x="300" y="45"/>
                  </a:lnTo>
                  <a:lnTo>
                    <a:pt x="300" y="45"/>
                  </a:lnTo>
                  <a:lnTo>
                    <a:pt x="290" y="42"/>
                  </a:lnTo>
                  <a:lnTo>
                    <a:pt x="277" y="36"/>
                  </a:lnTo>
                  <a:lnTo>
                    <a:pt x="255" y="25"/>
                  </a:lnTo>
                  <a:lnTo>
                    <a:pt x="255" y="25"/>
                  </a:lnTo>
                  <a:lnTo>
                    <a:pt x="247" y="22"/>
                  </a:lnTo>
                  <a:lnTo>
                    <a:pt x="235" y="20"/>
                  </a:lnTo>
                  <a:lnTo>
                    <a:pt x="201" y="15"/>
                  </a:lnTo>
                  <a:lnTo>
                    <a:pt x="164" y="11"/>
                  </a:lnTo>
                  <a:lnTo>
                    <a:pt x="135" y="10"/>
                  </a:lnTo>
                  <a:lnTo>
                    <a:pt x="135" y="10"/>
                  </a:lnTo>
                  <a:lnTo>
                    <a:pt x="124" y="11"/>
                  </a:lnTo>
                  <a:lnTo>
                    <a:pt x="111" y="14"/>
                  </a:lnTo>
                  <a:lnTo>
                    <a:pt x="98" y="17"/>
                  </a:lnTo>
                  <a:lnTo>
                    <a:pt x="84" y="22"/>
                  </a:lnTo>
                  <a:lnTo>
                    <a:pt x="70" y="30"/>
                  </a:lnTo>
                  <a:lnTo>
                    <a:pt x="58" y="37"/>
                  </a:lnTo>
                  <a:lnTo>
                    <a:pt x="48" y="46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34" y="66"/>
                  </a:lnTo>
                  <a:lnTo>
                    <a:pt x="29" y="81"/>
                  </a:lnTo>
                  <a:lnTo>
                    <a:pt x="25" y="97"/>
                  </a:lnTo>
                  <a:lnTo>
                    <a:pt x="22" y="113"/>
                  </a:lnTo>
                  <a:lnTo>
                    <a:pt x="17" y="142"/>
                  </a:lnTo>
                  <a:lnTo>
                    <a:pt x="15" y="155"/>
                  </a:lnTo>
                  <a:lnTo>
                    <a:pt x="15" y="155"/>
                  </a:lnTo>
                  <a:lnTo>
                    <a:pt x="13" y="160"/>
                  </a:lnTo>
                  <a:lnTo>
                    <a:pt x="9" y="172"/>
                  </a:lnTo>
                  <a:lnTo>
                    <a:pt x="4" y="192"/>
                  </a:lnTo>
                  <a:lnTo>
                    <a:pt x="2" y="202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41"/>
                  </a:lnTo>
                  <a:lnTo>
                    <a:pt x="3" y="255"/>
                  </a:lnTo>
                  <a:lnTo>
                    <a:pt x="5" y="268"/>
                  </a:lnTo>
                  <a:lnTo>
                    <a:pt x="8" y="281"/>
                  </a:lnTo>
                  <a:lnTo>
                    <a:pt x="12" y="291"/>
                  </a:lnTo>
                  <a:lnTo>
                    <a:pt x="17" y="300"/>
                  </a:lnTo>
                  <a:lnTo>
                    <a:pt x="20" y="305"/>
                  </a:lnTo>
                  <a:lnTo>
                    <a:pt x="20" y="305"/>
                  </a:lnTo>
                  <a:lnTo>
                    <a:pt x="25" y="311"/>
                  </a:lnTo>
                  <a:lnTo>
                    <a:pt x="32" y="321"/>
                  </a:lnTo>
                  <a:lnTo>
                    <a:pt x="44" y="346"/>
                  </a:lnTo>
                  <a:lnTo>
                    <a:pt x="60" y="380"/>
                  </a:lnTo>
                  <a:lnTo>
                    <a:pt x="70" y="345"/>
                  </a:lnTo>
                  <a:lnTo>
                    <a:pt x="80" y="385"/>
                  </a:lnTo>
                  <a:lnTo>
                    <a:pt x="80" y="385"/>
                  </a:lnTo>
                  <a:lnTo>
                    <a:pt x="85" y="395"/>
                  </a:lnTo>
                  <a:lnTo>
                    <a:pt x="93" y="407"/>
                  </a:lnTo>
                  <a:lnTo>
                    <a:pt x="100" y="420"/>
                  </a:lnTo>
                  <a:lnTo>
                    <a:pt x="105" y="430"/>
                  </a:lnTo>
                  <a:lnTo>
                    <a:pt x="105" y="430"/>
                  </a:lnTo>
                  <a:lnTo>
                    <a:pt x="105" y="431"/>
                  </a:lnTo>
                  <a:lnTo>
                    <a:pt x="106" y="430"/>
                  </a:lnTo>
                  <a:lnTo>
                    <a:pt x="108" y="422"/>
                  </a:lnTo>
                  <a:lnTo>
                    <a:pt x="111" y="396"/>
                  </a:lnTo>
                  <a:lnTo>
                    <a:pt x="115" y="355"/>
                  </a:lnTo>
                  <a:lnTo>
                    <a:pt x="125" y="375"/>
                  </a:lnTo>
                  <a:lnTo>
                    <a:pt x="125" y="375"/>
                  </a:lnTo>
                  <a:lnTo>
                    <a:pt x="128" y="372"/>
                  </a:lnTo>
                  <a:lnTo>
                    <a:pt x="131" y="366"/>
                  </a:lnTo>
                  <a:lnTo>
                    <a:pt x="133" y="362"/>
                  </a:lnTo>
                  <a:lnTo>
                    <a:pt x="135" y="357"/>
                  </a:lnTo>
                  <a:lnTo>
                    <a:pt x="135" y="351"/>
                  </a:lnTo>
                  <a:lnTo>
                    <a:pt x="135" y="345"/>
                  </a:lnTo>
                  <a:lnTo>
                    <a:pt x="135" y="345"/>
                  </a:lnTo>
                  <a:lnTo>
                    <a:pt x="134" y="332"/>
                  </a:lnTo>
                  <a:lnTo>
                    <a:pt x="134" y="321"/>
                  </a:lnTo>
                  <a:lnTo>
                    <a:pt x="135" y="310"/>
                  </a:lnTo>
                  <a:lnTo>
                    <a:pt x="135" y="310"/>
                  </a:lnTo>
                  <a:lnTo>
                    <a:pt x="141" y="315"/>
                  </a:lnTo>
                  <a:lnTo>
                    <a:pt x="148" y="318"/>
                  </a:lnTo>
                  <a:lnTo>
                    <a:pt x="151" y="320"/>
                  </a:lnTo>
                  <a:lnTo>
                    <a:pt x="155" y="320"/>
                  </a:lnTo>
                  <a:lnTo>
                    <a:pt x="210" y="320"/>
                  </a:lnTo>
                  <a:lnTo>
                    <a:pt x="210" y="320"/>
                  </a:lnTo>
                  <a:lnTo>
                    <a:pt x="212" y="323"/>
                  </a:lnTo>
                  <a:lnTo>
                    <a:pt x="219" y="333"/>
                  </a:lnTo>
                  <a:lnTo>
                    <a:pt x="227" y="342"/>
                  </a:lnTo>
                  <a:lnTo>
                    <a:pt x="231" y="345"/>
                  </a:lnTo>
                  <a:lnTo>
                    <a:pt x="235" y="345"/>
                  </a:lnTo>
                  <a:lnTo>
                    <a:pt x="235" y="345"/>
                  </a:lnTo>
                  <a:lnTo>
                    <a:pt x="239" y="343"/>
                  </a:lnTo>
                  <a:lnTo>
                    <a:pt x="242" y="340"/>
                  </a:lnTo>
                  <a:lnTo>
                    <a:pt x="251" y="331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61" y="321"/>
                  </a:lnTo>
                  <a:lnTo>
                    <a:pt x="264" y="323"/>
                  </a:lnTo>
                  <a:lnTo>
                    <a:pt x="270" y="325"/>
                  </a:lnTo>
                  <a:lnTo>
                    <a:pt x="275" y="325"/>
                  </a:lnTo>
                  <a:lnTo>
                    <a:pt x="280" y="325"/>
                  </a:lnTo>
                  <a:lnTo>
                    <a:pt x="280" y="325"/>
                  </a:lnTo>
                  <a:lnTo>
                    <a:pt x="291" y="323"/>
                  </a:lnTo>
                  <a:lnTo>
                    <a:pt x="298" y="325"/>
                  </a:lnTo>
                  <a:lnTo>
                    <a:pt x="305" y="325"/>
                  </a:lnTo>
                  <a:lnTo>
                    <a:pt x="310" y="325"/>
                  </a:lnTo>
                  <a:lnTo>
                    <a:pt x="310" y="325"/>
                  </a:lnTo>
                  <a:lnTo>
                    <a:pt x="313" y="325"/>
                  </a:lnTo>
                  <a:lnTo>
                    <a:pt x="315" y="326"/>
                  </a:lnTo>
                  <a:lnTo>
                    <a:pt x="317" y="326"/>
                  </a:lnTo>
                  <a:lnTo>
                    <a:pt x="320" y="325"/>
                  </a:lnTo>
                  <a:lnTo>
                    <a:pt x="320" y="325"/>
                  </a:lnTo>
                  <a:lnTo>
                    <a:pt x="355" y="285"/>
                  </a:lnTo>
                  <a:lnTo>
                    <a:pt x="355" y="285"/>
                  </a:lnTo>
                  <a:lnTo>
                    <a:pt x="360" y="283"/>
                  </a:lnTo>
                  <a:lnTo>
                    <a:pt x="370" y="282"/>
                  </a:lnTo>
                  <a:lnTo>
                    <a:pt x="374" y="282"/>
                  </a:lnTo>
                  <a:lnTo>
                    <a:pt x="379" y="283"/>
                  </a:lnTo>
                  <a:lnTo>
                    <a:pt x="383" y="286"/>
                  </a:lnTo>
                  <a:lnTo>
                    <a:pt x="384" y="287"/>
                  </a:lnTo>
                  <a:lnTo>
                    <a:pt x="384" y="290"/>
                  </a:lnTo>
                  <a:lnTo>
                    <a:pt x="384" y="290"/>
                  </a:lnTo>
                  <a:lnTo>
                    <a:pt x="387" y="317"/>
                  </a:lnTo>
                  <a:lnTo>
                    <a:pt x="389" y="350"/>
                  </a:lnTo>
                  <a:lnTo>
                    <a:pt x="389" y="350"/>
                  </a:lnTo>
                  <a:lnTo>
                    <a:pt x="391" y="390"/>
                  </a:lnTo>
                  <a:lnTo>
                    <a:pt x="392" y="412"/>
                  </a:lnTo>
                  <a:lnTo>
                    <a:pt x="393" y="422"/>
                  </a:lnTo>
                  <a:lnTo>
                    <a:pt x="394" y="430"/>
                  </a:lnTo>
                  <a:lnTo>
                    <a:pt x="394" y="430"/>
                  </a:lnTo>
                  <a:lnTo>
                    <a:pt x="398" y="446"/>
                  </a:lnTo>
                  <a:lnTo>
                    <a:pt x="402" y="465"/>
                  </a:lnTo>
                  <a:lnTo>
                    <a:pt x="404" y="481"/>
                  </a:lnTo>
                  <a:lnTo>
                    <a:pt x="404" y="487"/>
                  </a:lnTo>
                  <a:lnTo>
                    <a:pt x="404" y="490"/>
                  </a:lnTo>
                  <a:lnTo>
                    <a:pt x="404" y="490"/>
                  </a:lnTo>
                  <a:lnTo>
                    <a:pt x="404" y="492"/>
                  </a:lnTo>
                  <a:lnTo>
                    <a:pt x="404" y="495"/>
                  </a:lnTo>
                  <a:lnTo>
                    <a:pt x="406" y="503"/>
                  </a:lnTo>
                  <a:lnTo>
                    <a:pt x="406" y="512"/>
                  </a:lnTo>
                  <a:lnTo>
                    <a:pt x="406" y="516"/>
                  </a:lnTo>
                  <a:lnTo>
                    <a:pt x="404" y="520"/>
                  </a:lnTo>
                  <a:lnTo>
                    <a:pt x="404" y="520"/>
                  </a:lnTo>
                  <a:lnTo>
                    <a:pt x="373" y="558"/>
                  </a:lnTo>
                  <a:lnTo>
                    <a:pt x="340" y="600"/>
                  </a:lnTo>
                  <a:lnTo>
                    <a:pt x="340" y="600"/>
                  </a:lnTo>
                  <a:lnTo>
                    <a:pt x="337" y="605"/>
                  </a:lnTo>
                  <a:lnTo>
                    <a:pt x="335" y="610"/>
                  </a:lnTo>
                  <a:lnTo>
                    <a:pt x="331" y="622"/>
                  </a:lnTo>
                  <a:lnTo>
                    <a:pt x="327" y="633"/>
                  </a:lnTo>
                  <a:lnTo>
                    <a:pt x="325" y="640"/>
                  </a:lnTo>
                  <a:lnTo>
                    <a:pt x="325" y="640"/>
                  </a:lnTo>
                  <a:lnTo>
                    <a:pt x="325" y="643"/>
                  </a:lnTo>
                  <a:lnTo>
                    <a:pt x="327" y="651"/>
                  </a:lnTo>
                  <a:lnTo>
                    <a:pt x="335" y="672"/>
                  </a:lnTo>
                  <a:lnTo>
                    <a:pt x="343" y="692"/>
                  </a:lnTo>
                  <a:lnTo>
                    <a:pt x="347" y="698"/>
                  </a:lnTo>
                  <a:lnTo>
                    <a:pt x="348" y="700"/>
                  </a:lnTo>
                  <a:lnTo>
                    <a:pt x="350" y="700"/>
                  </a:lnTo>
                  <a:lnTo>
                    <a:pt x="350" y="700"/>
                  </a:lnTo>
                  <a:lnTo>
                    <a:pt x="357" y="693"/>
                  </a:lnTo>
                  <a:lnTo>
                    <a:pt x="360" y="690"/>
                  </a:lnTo>
                  <a:lnTo>
                    <a:pt x="360" y="690"/>
                  </a:lnTo>
                  <a:lnTo>
                    <a:pt x="398" y="790"/>
                  </a:lnTo>
                  <a:lnTo>
                    <a:pt x="427" y="862"/>
                  </a:lnTo>
                  <a:lnTo>
                    <a:pt x="444" y="904"/>
                  </a:lnTo>
                  <a:lnTo>
                    <a:pt x="444" y="904"/>
                  </a:lnTo>
                  <a:lnTo>
                    <a:pt x="453" y="917"/>
                  </a:lnTo>
                  <a:lnTo>
                    <a:pt x="471" y="936"/>
                  </a:lnTo>
                  <a:lnTo>
                    <a:pt x="518" y="984"/>
                  </a:lnTo>
                  <a:lnTo>
                    <a:pt x="584" y="1049"/>
                  </a:lnTo>
                  <a:lnTo>
                    <a:pt x="584" y="1049"/>
                  </a:lnTo>
                  <a:lnTo>
                    <a:pt x="529" y="1074"/>
                  </a:lnTo>
                  <a:lnTo>
                    <a:pt x="529" y="1074"/>
                  </a:lnTo>
                  <a:lnTo>
                    <a:pt x="523" y="1081"/>
                  </a:lnTo>
                  <a:lnTo>
                    <a:pt x="514" y="1092"/>
                  </a:lnTo>
                  <a:lnTo>
                    <a:pt x="507" y="1104"/>
                  </a:lnTo>
                  <a:lnTo>
                    <a:pt x="504" y="1111"/>
                  </a:lnTo>
                  <a:lnTo>
                    <a:pt x="504" y="1114"/>
                  </a:lnTo>
                  <a:lnTo>
                    <a:pt x="504" y="1114"/>
                  </a:lnTo>
                  <a:lnTo>
                    <a:pt x="505" y="1118"/>
                  </a:lnTo>
                  <a:lnTo>
                    <a:pt x="508" y="1122"/>
                  </a:lnTo>
                  <a:lnTo>
                    <a:pt x="514" y="1131"/>
                  </a:lnTo>
                  <a:lnTo>
                    <a:pt x="524" y="1139"/>
                  </a:lnTo>
                  <a:lnTo>
                    <a:pt x="554" y="1139"/>
                  </a:lnTo>
                  <a:lnTo>
                    <a:pt x="554" y="1139"/>
                  </a:lnTo>
                  <a:lnTo>
                    <a:pt x="554" y="1143"/>
                  </a:lnTo>
                  <a:lnTo>
                    <a:pt x="553" y="1151"/>
                  </a:lnTo>
                  <a:lnTo>
                    <a:pt x="554" y="1161"/>
                  </a:lnTo>
                  <a:lnTo>
                    <a:pt x="557" y="1166"/>
                  </a:lnTo>
                  <a:lnTo>
                    <a:pt x="559" y="1169"/>
                  </a:lnTo>
                  <a:lnTo>
                    <a:pt x="559" y="1169"/>
                  </a:lnTo>
                  <a:lnTo>
                    <a:pt x="564" y="1174"/>
                  </a:lnTo>
                  <a:lnTo>
                    <a:pt x="567" y="1177"/>
                  </a:lnTo>
                  <a:lnTo>
                    <a:pt x="570" y="1178"/>
                  </a:lnTo>
                  <a:lnTo>
                    <a:pt x="584" y="1179"/>
                  </a:lnTo>
                  <a:lnTo>
                    <a:pt x="614" y="1179"/>
                  </a:lnTo>
                  <a:lnTo>
                    <a:pt x="614" y="1179"/>
                  </a:lnTo>
                  <a:lnTo>
                    <a:pt x="640" y="1178"/>
                  </a:lnTo>
                  <a:lnTo>
                    <a:pt x="676" y="1173"/>
                  </a:lnTo>
                  <a:lnTo>
                    <a:pt x="717" y="1166"/>
                  </a:lnTo>
                  <a:lnTo>
                    <a:pt x="761" y="1158"/>
                  </a:lnTo>
                  <a:lnTo>
                    <a:pt x="837" y="1143"/>
                  </a:lnTo>
                  <a:lnTo>
                    <a:pt x="873" y="1134"/>
                  </a:lnTo>
                  <a:lnTo>
                    <a:pt x="873" y="1134"/>
                  </a:lnTo>
                  <a:lnTo>
                    <a:pt x="881" y="1131"/>
                  </a:lnTo>
                  <a:lnTo>
                    <a:pt x="888" y="1124"/>
                  </a:lnTo>
                  <a:lnTo>
                    <a:pt x="894" y="1117"/>
                  </a:lnTo>
                  <a:lnTo>
                    <a:pt x="897" y="1113"/>
                  </a:lnTo>
                  <a:lnTo>
                    <a:pt x="898" y="1109"/>
                  </a:lnTo>
                  <a:lnTo>
                    <a:pt x="898" y="1109"/>
                  </a:lnTo>
                  <a:lnTo>
                    <a:pt x="898" y="1103"/>
                  </a:lnTo>
                  <a:lnTo>
                    <a:pt x="897" y="1094"/>
                  </a:lnTo>
                  <a:lnTo>
                    <a:pt x="892" y="1074"/>
                  </a:lnTo>
                  <a:lnTo>
                    <a:pt x="887" y="1054"/>
                  </a:lnTo>
                  <a:lnTo>
                    <a:pt x="883" y="1044"/>
                  </a:lnTo>
                  <a:lnTo>
                    <a:pt x="883" y="1044"/>
                  </a:lnTo>
                  <a:lnTo>
                    <a:pt x="883" y="1043"/>
                  </a:lnTo>
                  <a:lnTo>
                    <a:pt x="883" y="1041"/>
                  </a:lnTo>
                  <a:lnTo>
                    <a:pt x="884" y="1038"/>
                  </a:lnTo>
                  <a:lnTo>
                    <a:pt x="888" y="1034"/>
                  </a:lnTo>
                  <a:lnTo>
                    <a:pt x="888" y="1034"/>
                  </a:lnTo>
                  <a:lnTo>
                    <a:pt x="880" y="1024"/>
                  </a:lnTo>
                  <a:lnTo>
                    <a:pt x="867" y="1012"/>
                  </a:lnTo>
                  <a:lnTo>
                    <a:pt x="848" y="994"/>
                  </a:lnTo>
                  <a:lnTo>
                    <a:pt x="848" y="994"/>
                  </a:lnTo>
                  <a:lnTo>
                    <a:pt x="836" y="982"/>
                  </a:lnTo>
                  <a:lnTo>
                    <a:pt x="821" y="964"/>
                  </a:lnTo>
                  <a:lnTo>
                    <a:pt x="790" y="926"/>
                  </a:lnTo>
                  <a:lnTo>
                    <a:pt x="765" y="891"/>
                  </a:lnTo>
                  <a:lnTo>
                    <a:pt x="756" y="880"/>
                  </a:lnTo>
                  <a:lnTo>
                    <a:pt x="754" y="875"/>
                  </a:lnTo>
                  <a:lnTo>
                    <a:pt x="754" y="875"/>
                  </a:lnTo>
                  <a:lnTo>
                    <a:pt x="751" y="870"/>
                  </a:lnTo>
                  <a:lnTo>
                    <a:pt x="742" y="861"/>
                  </a:lnTo>
                  <a:lnTo>
                    <a:pt x="719" y="832"/>
                  </a:lnTo>
                  <a:lnTo>
                    <a:pt x="692" y="803"/>
                  </a:lnTo>
                  <a:lnTo>
                    <a:pt x="679" y="790"/>
                  </a:lnTo>
                  <a:lnTo>
                    <a:pt x="679" y="790"/>
                  </a:lnTo>
                  <a:lnTo>
                    <a:pt x="678" y="788"/>
                  </a:lnTo>
                  <a:lnTo>
                    <a:pt x="679" y="785"/>
                  </a:lnTo>
                  <a:lnTo>
                    <a:pt x="686" y="778"/>
                  </a:lnTo>
                  <a:lnTo>
                    <a:pt x="699" y="770"/>
                  </a:lnTo>
                  <a:lnTo>
                    <a:pt x="714" y="760"/>
                  </a:lnTo>
                  <a:lnTo>
                    <a:pt x="714" y="760"/>
                  </a:lnTo>
                  <a:lnTo>
                    <a:pt x="767" y="725"/>
                  </a:lnTo>
                  <a:lnTo>
                    <a:pt x="867" y="660"/>
                  </a:lnTo>
                  <a:lnTo>
                    <a:pt x="964" y="595"/>
                  </a:lnTo>
                  <a:lnTo>
                    <a:pt x="998" y="571"/>
                  </a:lnTo>
                  <a:lnTo>
                    <a:pt x="1013" y="560"/>
                  </a:lnTo>
                  <a:lnTo>
                    <a:pt x="1013" y="560"/>
                  </a:lnTo>
                  <a:lnTo>
                    <a:pt x="1020" y="551"/>
                  </a:lnTo>
                  <a:lnTo>
                    <a:pt x="1027" y="540"/>
                  </a:lnTo>
                  <a:lnTo>
                    <a:pt x="1032" y="527"/>
                  </a:lnTo>
                  <a:lnTo>
                    <a:pt x="1038" y="510"/>
                  </a:lnTo>
                  <a:lnTo>
                    <a:pt x="1038" y="510"/>
                  </a:lnTo>
                  <a:lnTo>
                    <a:pt x="1045" y="485"/>
                  </a:lnTo>
                  <a:lnTo>
                    <a:pt x="1052" y="453"/>
                  </a:lnTo>
                  <a:lnTo>
                    <a:pt x="1053" y="438"/>
                  </a:lnTo>
                  <a:lnTo>
                    <a:pt x="1054" y="423"/>
                  </a:lnTo>
                  <a:lnTo>
                    <a:pt x="1054" y="411"/>
                  </a:lnTo>
                  <a:lnTo>
                    <a:pt x="1053" y="400"/>
                  </a:lnTo>
                  <a:lnTo>
                    <a:pt x="1053" y="400"/>
                  </a:lnTo>
                  <a:lnTo>
                    <a:pt x="1049" y="388"/>
                  </a:lnTo>
                  <a:lnTo>
                    <a:pt x="1044" y="376"/>
                  </a:lnTo>
                  <a:lnTo>
                    <a:pt x="1030" y="347"/>
                  </a:lnTo>
                  <a:lnTo>
                    <a:pt x="1013" y="315"/>
                  </a:lnTo>
                  <a:lnTo>
                    <a:pt x="1013" y="315"/>
                  </a:lnTo>
                  <a:lnTo>
                    <a:pt x="1012" y="306"/>
                  </a:lnTo>
                  <a:lnTo>
                    <a:pt x="1005" y="285"/>
                  </a:lnTo>
                  <a:lnTo>
                    <a:pt x="1000" y="272"/>
                  </a:lnTo>
                  <a:lnTo>
                    <a:pt x="994" y="261"/>
                  </a:lnTo>
                  <a:lnTo>
                    <a:pt x="987" y="251"/>
                  </a:lnTo>
                  <a:lnTo>
                    <a:pt x="983" y="247"/>
                  </a:lnTo>
                  <a:lnTo>
                    <a:pt x="978" y="245"/>
                  </a:lnTo>
                  <a:lnTo>
                    <a:pt x="978" y="245"/>
                  </a:lnTo>
                  <a:lnTo>
                    <a:pt x="967" y="238"/>
                  </a:lnTo>
                  <a:lnTo>
                    <a:pt x="953" y="228"/>
                  </a:lnTo>
                  <a:lnTo>
                    <a:pt x="922" y="205"/>
                  </a:lnTo>
                  <a:lnTo>
                    <a:pt x="891" y="178"/>
                  </a:lnTo>
                  <a:lnTo>
                    <a:pt x="863" y="155"/>
                  </a:lnTo>
                  <a:lnTo>
                    <a:pt x="863" y="155"/>
                  </a:lnTo>
                  <a:lnTo>
                    <a:pt x="832" y="130"/>
                  </a:lnTo>
                  <a:lnTo>
                    <a:pt x="792" y="98"/>
                  </a:lnTo>
                  <a:lnTo>
                    <a:pt x="772" y="83"/>
                  </a:lnTo>
                  <a:lnTo>
                    <a:pt x="752" y="71"/>
                  </a:lnTo>
                  <a:lnTo>
                    <a:pt x="736" y="61"/>
                  </a:lnTo>
                  <a:lnTo>
                    <a:pt x="724" y="55"/>
                  </a:lnTo>
                  <a:lnTo>
                    <a:pt x="724" y="55"/>
                  </a:lnTo>
                  <a:lnTo>
                    <a:pt x="709" y="50"/>
                  </a:lnTo>
                  <a:lnTo>
                    <a:pt x="687" y="45"/>
                  </a:lnTo>
                  <a:lnTo>
                    <a:pt x="633" y="31"/>
                  </a:lnTo>
                  <a:lnTo>
                    <a:pt x="544" y="10"/>
                  </a:lnTo>
                  <a:lnTo>
                    <a:pt x="544" y="10"/>
                  </a:lnTo>
                  <a:lnTo>
                    <a:pt x="527" y="5"/>
                  </a:lnTo>
                  <a:lnTo>
                    <a:pt x="508" y="2"/>
                  </a:lnTo>
                  <a:lnTo>
                    <a:pt x="488" y="0"/>
                  </a:lnTo>
                  <a:lnTo>
                    <a:pt x="469" y="0"/>
                  </a:lnTo>
                  <a:lnTo>
                    <a:pt x="469" y="0"/>
                  </a:lnTo>
                  <a:lnTo>
                    <a:pt x="453" y="2"/>
                  </a:lnTo>
                  <a:lnTo>
                    <a:pt x="439" y="5"/>
                  </a:lnTo>
                  <a:lnTo>
                    <a:pt x="428" y="7"/>
                  </a:lnTo>
                  <a:lnTo>
                    <a:pt x="419" y="10"/>
                  </a:lnTo>
                  <a:lnTo>
                    <a:pt x="419" y="10"/>
                  </a:lnTo>
                  <a:lnTo>
                    <a:pt x="407" y="14"/>
                  </a:lnTo>
                  <a:lnTo>
                    <a:pt x="391" y="20"/>
                  </a:lnTo>
                  <a:lnTo>
                    <a:pt x="376" y="26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65" y="33"/>
                  </a:lnTo>
                  <a:lnTo>
                    <a:pt x="356" y="38"/>
                  </a:lnTo>
                  <a:lnTo>
                    <a:pt x="346" y="43"/>
                  </a:lnTo>
                  <a:lnTo>
                    <a:pt x="342" y="45"/>
                  </a:lnTo>
                  <a:lnTo>
                    <a:pt x="340" y="45"/>
                  </a:lnTo>
                  <a:lnTo>
                    <a:pt x="340" y="45"/>
                  </a:lnTo>
                  <a:close/>
                  <a:moveTo>
                    <a:pt x="504" y="390"/>
                  </a:moveTo>
                  <a:lnTo>
                    <a:pt x="504" y="390"/>
                  </a:lnTo>
                  <a:lnTo>
                    <a:pt x="505" y="385"/>
                  </a:lnTo>
                  <a:lnTo>
                    <a:pt x="507" y="385"/>
                  </a:lnTo>
                  <a:lnTo>
                    <a:pt x="507" y="385"/>
                  </a:lnTo>
                  <a:lnTo>
                    <a:pt x="510" y="395"/>
                  </a:lnTo>
                  <a:lnTo>
                    <a:pt x="512" y="401"/>
                  </a:lnTo>
                  <a:lnTo>
                    <a:pt x="515" y="408"/>
                  </a:lnTo>
                  <a:lnTo>
                    <a:pt x="519" y="415"/>
                  </a:lnTo>
                  <a:lnTo>
                    <a:pt x="524" y="420"/>
                  </a:lnTo>
                  <a:lnTo>
                    <a:pt x="524" y="420"/>
                  </a:lnTo>
                  <a:lnTo>
                    <a:pt x="549" y="435"/>
                  </a:lnTo>
                  <a:lnTo>
                    <a:pt x="489" y="500"/>
                  </a:lnTo>
                  <a:lnTo>
                    <a:pt x="489" y="500"/>
                  </a:lnTo>
                  <a:lnTo>
                    <a:pt x="495" y="452"/>
                  </a:lnTo>
                  <a:lnTo>
                    <a:pt x="500" y="415"/>
                  </a:lnTo>
                  <a:lnTo>
                    <a:pt x="504" y="390"/>
                  </a:lnTo>
                  <a:lnTo>
                    <a:pt x="504" y="390"/>
                  </a:lnTo>
                  <a:close/>
                </a:path>
              </a:pathLst>
            </a:custGeom>
            <a:gradFill>
              <a:gsLst>
                <a:gs pos="20000">
                  <a:schemeClr val="accent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C5118177-B073-4966-A883-AC0202106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688" y="2166938"/>
              <a:ext cx="176213" cy="325438"/>
            </a:xfrm>
            <a:custGeom>
              <a:avLst/>
              <a:gdLst>
                <a:gd name="T0" fmla="*/ 65 w 111"/>
                <a:gd name="T1" fmla="*/ 15 h 205"/>
                <a:gd name="T2" fmla="*/ 58 w 111"/>
                <a:gd name="T3" fmla="*/ 21 h 205"/>
                <a:gd name="T4" fmla="*/ 38 w 111"/>
                <a:gd name="T5" fmla="*/ 42 h 205"/>
                <a:gd name="T6" fmla="*/ 25 w 111"/>
                <a:gd name="T7" fmla="*/ 55 h 205"/>
                <a:gd name="T8" fmla="*/ 14 w 111"/>
                <a:gd name="T9" fmla="*/ 67 h 205"/>
                <a:gd name="T10" fmla="*/ 2 w 111"/>
                <a:gd name="T11" fmla="*/ 93 h 205"/>
                <a:gd name="T12" fmla="*/ 0 w 111"/>
                <a:gd name="T13" fmla="*/ 100 h 205"/>
                <a:gd name="T14" fmla="*/ 3 w 111"/>
                <a:gd name="T15" fmla="*/ 101 h 205"/>
                <a:gd name="T16" fmla="*/ 15 w 111"/>
                <a:gd name="T17" fmla="*/ 100 h 205"/>
                <a:gd name="T18" fmla="*/ 10 w 111"/>
                <a:gd name="T19" fmla="*/ 111 h 205"/>
                <a:gd name="T20" fmla="*/ 5 w 111"/>
                <a:gd name="T21" fmla="*/ 125 h 205"/>
                <a:gd name="T22" fmla="*/ 5 w 111"/>
                <a:gd name="T23" fmla="*/ 150 h 205"/>
                <a:gd name="T24" fmla="*/ 8 w 111"/>
                <a:gd name="T25" fmla="*/ 173 h 205"/>
                <a:gd name="T26" fmla="*/ 10 w 111"/>
                <a:gd name="T27" fmla="*/ 175 h 205"/>
                <a:gd name="T28" fmla="*/ 12 w 111"/>
                <a:gd name="T29" fmla="*/ 172 h 205"/>
                <a:gd name="T30" fmla="*/ 19 w 111"/>
                <a:gd name="T31" fmla="*/ 151 h 205"/>
                <a:gd name="T32" fmla="*/ 25 w 111"/>
                <a:gd name="T33" fmla="*/ 130 h 205"/>
                <a:gd name="T34" fmla="*/ 22 w 111"/>
                <a:gd name="T35" fmla="*/ 170 h 205"/>
                <a:gd name="T36" fmla="*/ 22 w 111"/>
                <a:gd name="T37" fmla="*/ 196 h 205"/>
                <a:gd name="T38" fmla="*/ 24 w 111"/>
                <a:gd name="T39" fmla="*/ 205 h 205"/>
                <a:gd name="T40" fmla="*/ 25 w 111"/>
                <a:gd name="T41" fmla="*/ 205 h 205"/>
                <a:gd name="T42" fmla="*/ 32 w 111"/>
                <a:gd name="T43" fmla="*/ 197 h 205"/>
                <a:gd name="T44" fmla="*/ 40 w 111"/>
                <a:gd name="T45" fmla="*/ 170 h 205"/>
                <a:gd name="T46" fmla="*/ 45 w 111"/>
                <a:gd name="T47" fmla="*/ 158 h 205"/>
                <a:gd name="T48" fmla="*/ 65 w 111"/>
                <a:gd name="T49" fmla="*/ 125 h 205"/>
                <a:gd name="T50" fmla="*/ 63 w 111"/>
                <a:gd name="T51" fmla="*/ 135 h 205"/>
                <a:gd name="T52" fmla="*/ 54 w 111"/>
                <a:gd name="T53" fmla="*/ 170 h 205"/>
                <a:gd name="T54" fmla="*/ 53 w 111"/>
                <a:gd name="T55" fmla="*/ 190 h 205"/>
                <a:gd name="T56" fmla="*/ 55 w 111"/>
                <a:gd name="T57" fmla="*/ 195 h 205"/>
                <a:gd name="T58" fmla="*/ 62 w 111"/>
                <a:gd name="T59" fmla="*/ 200 h 205"/>
                <a:gd name="T60" fmla="*/ 65 w 111"/>
                <a:gd name="T61" fmla="*/ 203 h 205"/>
                <a:gd name="T62" fmla="*/ 70 w 111"/>
                <a:gd name="T63" fmla="*/ 202 h 205"/>
                <a:gd name="T64" fmla="*/ 75 w 111"/>
                <a:gd name="T65" fmla="*/ 190 h 205"/>
                <a:gd name="T66" fmla="*/ 82 w 111"/>
                <a:gd name="T67" fmla="*/ 171 h 205"/>
                <a:gd name="T68" fmla="*/ 93 w 111"/>
                <a:gd name="T69" fmla="*/ 142 h 205"/>
                <a:gd name="T70" fmla="*/ 95 w 111"/>
                <a:gd name="T71" fmla="*/ 135 h 205"/>
                <a:gd name="T72" fmla="*/ 99 w 111"/>
                <a:gd name="T73" fmla="*/ 131 h 205"/>
                <a:gd name="T74" fmla="*/ 109 w 111"/>
                <a:gd name="T75" fmla="*/ 125 h 205"/>
                <a:gd name="T76" fmla="*/ 111 w 111"/>
                <a:gd name="T77" fmla="*/ 118 h 205"/>
                <a:gd name="T78" fmla="*/ 110 w 111"/>
                <a:gd name="T79" fmla="*/ 115 h 205"/>
                <a:gd name="T80" fmla="*/ 90 w 111"/>
                <a:gd name="T81" fmla="*/ 85 h 205"/>
                <a:gd name="T82" fmla="*/ 83 w 111"/>
                <a:gd name="T83" fmla="*/ 73 h 205"/>
                <a:gd name="T84" fmla="*/ 77 w 111"/>
                <a:gd name="T85" fmla="*/ 52 h 205"/>
                <a:gd name="T86" fmla="*/ 75 w 111"/>
                <a:gd name="T87" fmla="*/ 45 h 205"/>
                <a:gd name="T88" fmla="*/ 77 w 111"/>
                <a:gd name="T89" fmla="*/ 33 h 205"/>
                <a:gd name="T90" fmla="*/ 85 w 111"/>
                <a:gd name="T91" fmla="*/ 0 h 205"/>
                <a:gd name="T92" fmla="*/ 79 w 111"/>
                <a:gd name="T93" fmla="*/ 6 h 205"/>
                <a:gd name="T94" fmla="*/ 65 w 111"/>
                <a:gd name="T95" fmla="*/ 1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205">
                  <a:moveTo>
                    <a:pt x="65" y="15"/>
                  </a:moveTo>
                  <a:lnTo>
                    <a:pt x="65" y="15"/>
                  </a:lnTo>
                  <a:lnTo>
                    <a:pt x="62" y="17"/>
                  </a:lnTo>
                  <a:lnTo>
                    <a:pt x="58" y="21"/>
                  </a:lnTo>
                  <a:lnTo>
                    <a:pt x="48" y="31"/>
                  </a:lnTo>
                  <a:lnTo>
                    <a:pt x="38" y="42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19" y="61"/>
                  </a:lnTo>
                  <a:lnTo>
                    <a:pt x="14" y="67"/>
                  </a:lnTo>
                  <a:lnTo>
                    <a:pt x="7" y="81"/>
                  </a:lnTo>
                  <a:lnTo>
                    <a:pt x="2" y="93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2" y="101"/>
                  </a:lnTo>
                  <a:lnTo>
                    <a:pt x="3" y="101"/>
                  </a:lnTo>
                  <a:lnTo>
                    <a:pt x="8" y="101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0" y="111"/>
                  </a:lnTo>
                  <a:lnTo>
                    <a:pt x="7" y="120"/>
                  </a:lnTo>
                  <a:lnTo>
                    <a:pt x="5" y="125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7" y="167"/>
                  </a:lnTo>
                  <a:lnTo>
                    <a:pt x="8" y="173"/>
                  </a:lnTo>
                  <a:lnTo>
                    <a:pt x="9" y="175"/>
                  </a:lnTo>
                  <a:lnTo>
                    <a:pt x="10" y="175"/>
                  </a:lnTo>
                  <a:lnTo>
                    <a:pt x="10" y="175"/>
                  </a:lnTo>
                  <a:lnTo>
                    <a:pt x="12" y="172"/>
                  </a:lnTo>
                  <a:lnTo>
                    <a:pt x="14" y="167"/>
                  </a:lnTo>
                  <a:lnTo>
                    <a:pt x="19" y="151"/>
                  </a:lnTo>
                  <a:lnTo>
                    <a:pt x="25" y="130"/>
                  </a:lnTo>
                  <a:lnTo>
                    <a:pt x="25" y="130"/>
                  </a:lnTo>
                  <a:lnTo>
                    <a:pt x="24" y="142"/>
                  </a:lnTo>
                  <a:lnTo>
                    <a:pt x="22" y="170"/>
                  </a:lnTo>
                  <a:lnTo>
                    <a:pt x="20" y="183"/>
                  </a:lnTo>
                  <a:lnTo>
                    <a:pt x="22" y="196"/>
                  </a:lnTo>
                  <a:lnTo>
                    <a:pt x="23" y="203"/>
                  </a:lnTo>
                  <a:lnTo>
                    <a:pt x="24" y="205"/>
                  </a:lnTo>
                  <a:lnTo>
                    <a:pt x="25" y="205"/>
                  </a:lnTo>
                  <a:lnTo>
                    <a:pt x="25" y="205"/>
                  </a:lnTo>
                  <a:lnTo>
                    <a:pt x="29" y="202"/>
                  </a:lnTo>
                  <a:lnTo>
                    <a:pt x="32" y="197"/>
                  </a:lnTo>
                  <a:lnTo>
                    <a:pt x="35" y="188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45" y="158"/>
                  </a:lnTo>
                  <a:lnTo>
                    <a:pt x="54" y="143"/>
                  </a:lnTo>
                  <a:lnTo>
                    <a:pt x="65" y="125"/>
                  </a:lnTo>
                  <a:lnTo>
                    <a:pt x="65" y="125"/>
                  </a:lnTo>
                  <a:lnTo>
                    <a:pt x="63" y="135"/>
                  </a:lnTo>
                  <a:lnTo>
                    <a:pt x="57" y="157"/>
                  </a:lnTo>
                  <a:lnTo>
                    <a:pt x="54" y="170"/>
                  </a:lnTo>
                  <a:lnTo>
                    <a:pt x="53" y="181"/>
                  </a:lnTo>
                  <a:lnTo>
                    <a:pt x="53" y="190"/>
                  </a:lnTo>
                  <a:lnTo>
                    <a:pt x="54" y="193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62" y="200"/>
                  </a:lnTo>
                  <a:lnTo>
                    <a:pt x="64" y="202"/>
                  </a:lnTo>
                  <a:lnTo>
                    <a:pt x="65" y="203"/>
                  </a:lnTo>
                  <a:lnTo>
                    <a:pt x="68" y="203"/>
                  </a:lnTo>
                  <a:lnTo>
                    <a:pt x="70" y="202"/>
                  </a:lnTo>
                  <a:lnTo>
                    <a:pt x="73" y="197"/>
                  </a:lnTo>
                  <a:lnTo>
                    <a:pt x="75" y="190"/>
                  </a:lnTo>
                  <a:lnTo>
                    <a:pt x="75" y="190"/>
                  </a:lnTo>
                  <a:lnTo>
                    <a:pt x="82" y="171"/>
                  </a:lnTo>
                  <a:lnTo>
                    <a:pt x="88" y="155"/>
                  </a:lnTo>
                  <a:lnTo>
                    <a:pt x="93" y="142"/>
                  </a:lnTo>
                  <a:lnTo>
                    <a:pt x="95" y="135"/>
                  </a:lnTo>
                  <a:lnTo>
                    <a:pt x="95" y="135"/>
                  </a:lnTo>
                  <a:lnTo>
                    <a:pt x="97" y="132"/>
                  </a:lnTo>
                  <a:lnTo>
                    <a:pt x="99" y="131"/>
                  </a:lnTo>
                  <a:lnTo>
                    <a:pt x="105" y="127"/>
                  </a:lnTo>
                  <a:lnTo>
                    <a:pt x="109" y="125"/>
                  </a:lnTo>
                  <a:lnTo>
                    <a:pt x="111" y="122"/>
                  </a:lnTo>
                  <a:lnTo>
                    <a:pt x="111" y="118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02" y="101"/>
                  </a:lnTo>
                  <a:lnTo>
                    <a:pt x="90" y="85"/>
                  </a:lnTo>
                  <a:lnTo>
                    <a:pt x="90" y="85"/>
                  </a:lnTo>
                  <a:lnTo>
                    <a:pt x="83" y="73"/>
                  </a:lnTo>
                  <a:lnTo>
                    <a:pt x="79" y="62"/>
                  </a:lnTo>
                  <a:lnTo>
                    <a:pt x="77" y="52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5" y="40"/>
                  </a:lnTo>
                  <a:lnTo>
                    <a:pt x="77" y="33"/>
                  </a:lnTo>
                  <a:lnTo>
                    <a:pt x="80" y="18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72" y="11"/>
                  </a:lnTo>
                  <a:lnTo>
                    <a:pt x="65" y="15"/>
                  </a:lnTo>
                  <a:lnTo>
                    <a:pt x="65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7" name="Freeform 19">
            <a:extLst>
              <a:ext uri="{FF2B5EF4-FFF2-40B4-BE49-F238E27FC236}">
                <a16:creationId xmlns:a16="http://schemas.microsoft.com/office/drawing/2014/main" id="{5F2C9E31-AEE5-436C-968B-459B0589787D}"/>
              </a:ext>
            </a:extLst>
          </p:cNvPr>
          <p:cNvSpPr>
            <a:spLocks/>
          </p:cNvSpPr>
          <p:nvPr/>
        </p:nvSpPr>
        <p:spPr bwMode="auto">
          <a:xfrm>
            <a:off x="6832636" y="1160137"/>
            <a:ext cx="2161238" cy="2161238"/>
          </a:xfrm>
          <a:custGeom>
            <a:avLst/>
            <a:gdLst>
              <a:gd name="T0" fmla="*/ 773 w 1163"/>
              <a:gd name="T1" fmla="*/ 10 h 1163"/>
              <a:gd name="T2" fmla="*/ 638 w 1163"/>
              <a:gd name="T3" fmla="*/ 54 h 1163"/>
              <a:gd name="T4" fmla="*/ 499 w 1163"/>
              <a:gd name="T5" fmla="*/ 143 h 1163"/>
              <a:gd name="T6" fmla="*/ 390 w 1163"/>
              <a:gd name="T7" fmla="*/ 270 h 1163"/>
              <a:gd name="T8" fmla="*/ 331 w 1163"/>
              <a:gd name="T9" fmla="*/ 340 h 1163"/>
              <a:gd name="T10" fmla="*/ 326 w 1163"/>
              <a:gd name="T11" fmla="*/ 414 h 1163"/>
              <a:gd name="T12" fmla="*/ 290 w 1163"/>
              <a:gd name="T13" fmla="*/ 599 h 1163"/>
              <a:gd name="T14" fmla="*/ 316 w 1163"/>
              <a:gd name="T15" fmla="*/ 762 h 1163"/>
              <a:gd name="T16" fmla="*/ 263 w 1163"/>
              <a:gd name="T17" fmla="*/ 930 h 1163"/>
              <a:gd name="T18" fmla="*/ 206 w 1163"/>
              <a:gd name="T19" fmla="*/ 901 h 1163"/>
              <a:gd name="T20" fmla="*/ 167 w 1163"/>
              <a:gd name="T21" fmla="*/ 901 h 1163"/>
              <a:gd name="T22" fmla="*/ 28 w 1163"/>
              <a:gd name="T23" fmla="*/ 1127 h 1163"/>
              <a:gd name="T24" fmla="*/ 0 w 1163"/>
              <a:gd name="T25" fmla="*/ 1154 h 1163"/>
              <a:gd name="T26" fmla="*/ 11 w 1163"/>
              <a:gd name="T27" fmla="*/ 1163 h 1163"/>
              <a:gd name="T28" fmla="*/ 80 w 1163"/>
              <a:gd name="T29" fmla="*/ 1147 h 1163"/>
              <a:gd name="T30" fmla="*/ 163 w 1163"/>
              <a:gd name="T31" fmla="*/ 1104 h 1163"/>
              <a:gd name="T32" fmla="*/ 283 w 1163"/>
              <a:gd name="T33" fmla="*/ 1147 h 1163"/>
              <a:gd name="T34" fmla="*/ 678 w 1163"/>
              <a:gd name="T35" fmla="*/ 1137 h 1163"/>
              <a:gd name="T36" fmla="*/ 700 w 1163"/>
              <a:gd name="T37" fmla="*/ 1101 h 1163"/>
              <a:gd name="T38" fmla="*/ 738 w 1163"/>
              <a:gd name="T39" fmla="*/ 1047 h 1163"/>
              <a:gd name="T40" fmla="*/ 760 w 1163"/>
              <a:gd name="T41" fmla="*/ 1001 h 1163"/>
              <a:gd name="T42" fmla="*/ 699 w 1163"/>
              <a:gd name="T43" fmla="*/ 741 h 1163"/>
              <a:gd name="T44" fmla="*/ 688 w 1163"/>
              <a:gd name="T45" fmla="*/ 649 h 1163"/>
              <a:gd name="T46" fmla="*/ 696 w 1163"/>
              <a:gd name="T47" fmla="*/ 530 h 1163"/>
              <a:gd name="T48" fmla="*/ 766 w 1163"/>
              <a:gd name="T49" fmla="*/ 649 h 1163"/>
              <a:gd name="T50" fmla="*/ 810 w 1163"/>
              <a:gd name="T51" fmla="*/ 811 h 1163"/>
              <a:gd name="T52" fmla="*/ 860 w 1163"/>
              <a:gd name="T53" fmla="*/ 910 h 1163"/>
              <a:gd name="T54" fmla="*/ 869 w 1163"/>
              <a:gd name="T55" fmla="*/ 939 h 1163"/>
              <a:gd name="T56" fmla="*/ 883 w 1163"/>
              <a:gd name="T57" fmla="*/ 963 h 1163"/>
              <a:gd name="T58" fmla="*/ 877 w 1163"/>
              <a:gd name="T59" fmla="*/ 1000 h 1163"/>
              <a:gd name="T60" fmla="*/ 877 w 1163"/>
              <a:gd name="T61" fmla="*/ 1013 h 1163"/>
              <a:gd name="T62" fmla="*/ 893 w 1163"/>
              <a:gd name="T63" fmla="*/ 1014 h 1163"/>
              <a:gd name="T64" fmla="*/ 904 w 1163"/>
              <a:gd name="T65" fmla="*/ 1020 h 1163"/>
              <a:gd name="T66" fmla="*/ 913 w 1163"/>
              <a:gd name="T67" fmla="*/ 1020 h 1163"/>
              <a:gd name="T68" fmla="*/ 942 w 1163"/>
              <a:gd name="T69" fmla="*/ 1018 h 1163"/>
              <a:gd name="T70" fmla="*/ 954 w 1163"/>
              <a:gd name="T71" fmla="*/ 995 h 1163"/>
              <a:gd name="T72" fmla="*/ 964 w 1163"/>
              <a:gd name="T73" fmla="*/ 937 h 1163"/>
              <a:gd name="T74" fmla="*/ 966 w 1163"/>
              <a:gd name="T75" fmla="*/ 901 h 1163"/>
              <a:gd name="T76" fmla="*/ 972 w 1163"/>
              <a:gd name="T77" fmla="*/ 836 h 1163"/>
              <a:gd name="T78" fmla="*/ 962 w 1163"/>
              <a:gd name="T79" fmla="*/ 798 h 1163"/>
              <a:gd name="T80" fmla="*/ 951 w 1163"/>
              <a:gd name="T81" fmla="*/ 741 h 1163"/>
              <a:gd name="T82" fmla="*/ 951 w 1163"/>
              <a:gd name="T83" fmla="*/ 679 h 1163"/>
              <a:gd name="T84" fmla="*/ 946 w 1163"/>
              <a:gd name="T85" fmla="*/ 597 h 1163"/>
              <a:gd name="T86" fmla="*/ 922 w 1163"/>
              <a:gd name="T87" fmla="*/ 496 h 1163"/>
              <a:gd name="T88" fmla="*/ 902 w 1163"/>
              <a:gd name="T89" fmla="*/ 370 h 1163"/>
              <a:gd name="T90" fmla="*/ 907 w 1163"/>
              <a:gd name="T91" fmla="*/ 281 h 1163"/>
              <a:gd name="T92" fmla="*/ 908 w 1163"/>
              <a:gd name="T93" fmla="*/ 294 h 1163"/>
              <a:gd name="T94" fmla="*/ 932 w 1163"/>
              <a:gd name="T95" fmla="*/ 294 h 1163"/>
              <a:gd name="T96" fmla="*/ 946 w 1163"/>
              <a:gd name="T97" fmla="*/ 289 h 1163"/>
              <a:gd name="T98" fmla="*/ 1006 w 1163"/>
              <a:gd name="T99" fmla="*/ 289 h 1163"/>
              <a:gd name="T100" fmla="*/ 1025 w 1163"/>
              <a:gd name="T101" fmla="*/ 313 h 1163"/>
              <a:gd name="T102" fmla="*/ 1043 w 1163"/>
              <a:gd name="T103" fmla="*/ 332 h 1163"/>
              <a:gd name="T104" fmla="*/ 1079 w 1163"/>
              <a:gd name="T105" fmla="*/ 326 h 1163"/>
              <a:gd name="T106" fmla="*/ 1100 w 1163"/>
              <a:gd name="T107" fmla="*/ 293 h 1163"/>
              <a:gd name="T108" fmla="*/ 1120 w 1163"/>
              <a:gd name="T109" fmla="*/ 323 h 1163"/>
              <a:gd name="T110" fmla="*/ 1122 w 1163"/>
              <a:gd name="T111" fmla="*/ 277 h 1163"/>
              <a:gd name="T112" fmla="*/ 1146 w 1163"/>
              <a:gd name="T113" fmla="*/ 257 h 1163"/>
              <a:gd name="T114" fmla="*/ 1163 w 1163"/>
              <a:gd name="T115" fmla="*/ 188 h 1163"/>
              <a:gd name="T116" fmla="*/ 1142 w 1163"/>
              <a:gd name="T117" fmla="*/ 105 h 1163"/>
              <a:gd name="T118" fmla="*/ 1110 w 1163"/>
              <a:gd name="T119" fmla="*/ 34 h 1163"/>
              <a:gd name="T120" fmla="*/ 1052 w 1163"/>
              <a:gd name="T121" fmla="*/ 5 h 1163"/>
              <a:gd name="T122" fmla="*/ 960 w 1163"/>
              <a:gd name="T123" fmla="*/ 7 h 1163"/>
              <a:gd name="T124" fmla="*/ 904 w 1163"/>
              <a:gd name="T125" fmla="*/ 1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3" h="1163">
                <a:moveTo>
                  <a:pt x="879" y="34"/>
                </a:moveTo>
                <a:lnTo>
                  <a:pt x="879" y="34"/>
                </a:lnTo>
                <a:lnTo>
                  <a:pt x="854" y="39"/>
                </a:lnTo>
                <a:lnTo>
                  <a:pt x="831" y="43"/>
                </a:lnTo>
                <a:lnTo>
                  <a:pt x="821" y="10"/>
                </a:lnTo>
                <a:lnTo>
                  <a:pt x="773" y="10"/>
                </a:lnTo>
                <a:lnTo>
                  <a:pt x="773" y="10"/>
                </a:lnTo>
                <a:lnTo>
                  <a:pt x="754" y="16"/>
                </a:lnTo>
                <a:lnTo>
                  <a:pt x="725" y="24"/>
                </a:lnTo>
                <a:lnTo>
                  <a:pt x="725" y="24"/>
                </a:lnTo>
                <a:lnTo>
                  <a:pt x="695" y="34"/>
                </a:lnTo>
                <a:lnTo>
                  <a:pt x="638" y="54"/>
                </a:lnTo>
                <a:lnTo>
                  <a:pt x="583" y="76"/>
                </a:lnTo>
                <a:lnTo>
                  <a:pt x="563" y="85"/>
                </a:lnTo>
                <a:lnTo>
                  <a:pt x="552" y="92"/>
                </a:lnTo>
                <a:lnTo>
                  <a:pt x="552" y="92"/>
                </a:lnTo>
                <a:lnTo>
                  <a:pt x="531" y="111"/>
                </a:lnTo>
                <a:lnTo>
                  <a:pt x="499" y="143"/>
                </a:lnTo>
                <a:lnTo>
                  <a:pt x="465" y="179"/>
                </a:lnTo>
                <a:lnTo>
                  <a:pt x="451" y="195"/>
                </a:lnTo>
                <a:lnTo>
                  <a:pt x="441" y="207"/>
                </a:lnTo>
                <a:lnTo>
                  <a:pt x="441" y="207"/>
                </a:lnTo>
                <a:lnTo>
                  <a:pt x="418" y="235"/>
                </a:lnTo>
                <a:lnTo>
                  <a:pt x="390" y="270"/>
                </a:lnTo>
                <a:lnTo>
                  <a:pt x="359" y="302"/>
                </a:lnTo>
                <a:lnTo>
                  <a:pt x="340" y="323"/>
                </a:lnTo>
                <a:lnTo>
                  <a:pt x="340" y="323"/>
                </a:lnTo>
                <a:lnTo>
                  <a:pt x="338" y="326"/>
                </a:lnTo>
                <a:lnTo>
                  <a:pt x="334" y="330"/>
                </a:lnTo>
                <a:lnTo>
                  <a:pt x="331" y="340"/>
                </a:lnTo>
                <a:lnTo>
                  <a:pt x="327" y="352"/>
                </a:lnTo>
                <a:lnTo>
                  <a:pt x="325" y="364"/>
                </a:lnTo>
                <a:lnTo>
                  <a:pt x="322" y="385"/>
                </a:lnTo>
                <a:lnTo>
                  <a:pt x="321" y="395"/>
                </a:lnTo>
                <a:lnTo>
                  <a:pt x="326" y="414"/>
                </a:lnTo>
                <a:lnTo>
                  <a:pt x="326" y="414"/>
                </a:lnTo>
                <a:lnTo>
                  <a:pt x="307" y="489"/>
                </a:lnTo>
                <a:lnTo>
                  <a:pt x="293" y="543"/>
                </a:lnTo>
                <a:lnTo>
                  <a:pt x="289" y="562"/>
                </a:lnTo>
                <a:lnTo>
                  <a:pt x="287" y="573"/>
                </a:lnTo>
                <a:lnTo>
                  <a:pt x="287" y="573"/>
                </a:lnTo>
                <a:lnTo>
                  <a:pt x="290" y="599"/>
                </a:lnTo>
                <a:lnTo>
                  <a:pt x="295" y="647"/>
                </a:lnTo>
                <a:lnTo>
                  <a:pt x="302" y="699"/>
                </a:lnTo>
                <a:lnTo>
                  <a:pt x="307" y="723"/>
                </a:lnTo>
                <a:lnTo>
                  <a:pt x="311" y="742"/>
                </a:lnTo>
                <a:lnTo>
                  <a:pt x="311" y="742"/>
                </a:lnTo>
                <a:lnTo>
                  <a:pt x="316" y="762"/>
                </a:lnTo>
                <a:lnTo>
                  <a:pt x="321" y="790"/>
                </a:lnTo>
                <a:lnTo>
                  <a:pt x="331" y="854"/>
                </a:lnTo>
                <a:lnTo>
                  <a:pt x="340" y="935"/>
                </a:lnTo>
                <a:lnTo>
                  <a:pt x="268" y="935"/>
                </a:lnTo>
                <a:lnTo>
                  <a:pt x="268" y="935"/>
                </a:lnTo>
                <a:lnTo>
                  <a:pt x="263" y="930"/>
                </a:lnTo>
                <a:lnTo>
                  <a:pt x="249" y="918"/>
                </a:lnTo>
                <a:lnTo>
                  <a:pt x="239" y="912"/>
                </a:lnTo>
                <a:lnTo>
                  <a:pt x="228" y="906"/>
                </a:lnTo>
                <a:lnTo>
                  <a:pt x="218" y="902"/>
                </a:lnTo>
                <a:lnTo>
                  <a:pt x="212" y="901"/>
                </a:lnTo>
                <a:lnTo>
                  <a:pt x="206" y="901"/>
                </a:lnTo>
                <a:lnTo>
                  <a:pt x="206" y="901"/>
                </a:lnTo>
                <a:lnTo>
                  <a:pt x="186" y="900"/>
                </a:lnTo>
                <a:lnTo>
                  <a:pt x="175" y="897"/>
                </a:lnTo>
                <a:lnTo>
                  <a:pt x="169" y="897"/>
                </a:lnTo>
                <a:lnTo>
                  <a:pt x="168" y="898"/>
                </a:lnTo>
                <a:lnTo>
                  <a:pt x="167" y="901"/>
                </a:lnTo>
                <a:lnTo>
                  <a:pt x="167" y="901"/>
                </a:lnTo>
                <a:lnTo>
                  <a:pt x="162" y="909"/>
                </a:lnTo>
                <a:lnTo>
                  <a:pt x="156" y="919"/>
                </a:lnTo>
                <a:lnTo>
                  <a:pt x="148" y="930"/>
                </a:lnTo>
                <a:lnTo>
                  <a:pt x="85" y="1031"/>
                </a:lnTo>
                <a:lnTo>
                  <a:pt x="28" y="1127"/>
                </a:lnTo>
                <a:lnTo>
                  <a:pt x="28" y="1127"/>
                </a:lnTo>
                <a:lnTo>
                  <a:pt x="22" y="1131"/>
                </a:lnTo>
                <a:lnTo>
                  <a:pt x="10" y="1141"/>
                </a:lnTo>
                <a:lnTo>
                  <a:pt x="3" y="1147"/>
                </a:lnTo>
                <a:lnTo>
                  <a:pt x="1" y="1151"/>
                </a:lnTo>
                <a:lnTo>
                  <a:pt x="0" y="1154"/>
                </a:lnTo>
                <a:lnTo>
                  <a:pt x="0" y="1156"/>
                </a:lnTo>
                <a:lnTo>
                  <a:pt x="1" y="1159"/>
                </a:lnTo>
                <a:lnTo>
                  <a:pt x="3" y="1161"/>
                </a:lnTo>
                <a:lnTo>
                  <a:pt x="3" y="1161"/>
                </a:lnTo>
                <a:lnTo>
                  <a:pt x="7" y="1162"/>
                </a:lnTo>
                <a:lnTo>
                  <a:pt x="11" y="1163"/>
                </a:lnTo>
                <a:lnTo>
                  <a:pt x="20" y="1163"/>
                </a:lnTo>
                <a:lnTo>
                  <a:pt x="32" y="1162"/>
                </a:lnTo>
                <a:lnTo>
                  <a:pt x="44" y="1159"/>
                </a:lnTo>
                <a:lnTo>
                  <a:pt x="66" y="1153"/>
                </a:lnTo>
                <a:lnTo>
                  <a:pt x="80" y="1147"/>
                </a:lnTo>
                <a:lnTo>
                  <a:pt x="80" y="1147"/>
                </a:lnTo>
                <a:lnTo>
                  <a:pt x="109" y="1133"/>
                </a:lnTo>
                <a:lnTo>
                  <a:pt x="126" y="1125"/>
                </a:lnTo>
                <a:lnTo>
                  <a:pt x="138" y="1118"/>
                </a:lnTo>
                <a:lnTo>
                  <a:pt x="138" y="1118"/>
                </a:lnTo>
                <a:lnTo>
                  <a:pt x="150" y="1112"/>
                </a:lnTo>
                <a:lnTo>
                  <a:pt x="163" y="1104"/>
                </a:lnTo>
                <a:lnTo>
                  <a:pt x="181" y="1098"/>
                </a:lnTo>
                <a:lnTo>
                  <a:pt x="177" y="1151"/>
                </a:lnTo>
                <a:lnTo>
                  <a:pt x="177" y="1151"/>
                </a:lnTo>
                <a:lnTo>
                  <a:pt x="219" y="1149"/>
                </a:lnTo>
                <a:lnTo>
                  <a:pt x="254" y="1148"/>
                </a:lnTo>
                <a:lnTo>
                  <a:pt x="283" y="1147"/>
                </a:lnTo>
                <a:lnTo>
                  <a:pt x="494" y="1147"/>
                </a:lnTo>
                <a:lnTo>
                  <a:pt x="494" y="1147"/>
                </a:lnTo>
                <a:lnTo>
                  <a:pt x="580" y="1144"/>
                </a:lnTo>
                <a:lnTo>
                  <a:pt x="642" y="1141"/>
                </a:lnTo>
                <a:lnTo>
                  <a:pt x="665" y="1139"/>
                </a:lnTo>
                <a:lnTo>
                  <a:pt x="678" y="1137"/>
                </a:lnTo>
                <a:lnTo>
                  <a:pt x="678" y="1137"/>
                </a:lnTo>
                <a:lnTo>
                  <a:pt x="682" y="1134"/>
                </a:lnTo>
                <a:lnTo>
                  <a:pt x="685" y="1132"/>
                </a:lnTo>
                <a:lnTo>
                  <a:pt x="691" y="1124"/>
                </a:lnTo>
                <a:lnTo>
                  <a:pt x="696" y="1113"/>
                </a:lnTo>
                <a:lnTo>
                  <a:pt x="700" y="1101"/>
                </a:lnTo>
                <a:lnTo>
                  <a:pt x="705" y="1079"/>
                </a:lnTo>
                <a:lnTo>
                  <a:pt x="706" y="1069"/>
                </a:lnTo>
                <a:lnTo>
                  <a:pt x="706" y="1069"/>
                </a:lnTo>
                <a:lnTo>
                  <a:pt x="713" y="1065"/>
                </a:lnTo>
                <a:lnTo>
                  <a:pt x="729" y="1054"/>
                </a:lnTo>
                <a:lnTo>
                  <a:pt x="738" y="1047"/>
                </a:lnTo>
                <a:lnTo>
                  <a:pt x="747" y="1038"/>
                </a:lnTo>
                <a:lnTo>
                  <a:pt x="754" y="1030"/>
                </a:lnTo>
                <a:lnTo>
                  <a:pt x="759" y="1021"/>
                </a:lnTo>
                <a:lnTo>
                  <a:pt x="759" y="1021"/>
                </a:lnTo>
                <a:lnTo>
                  <a:pt x="760" y="1013"/>
                </a:lnTo>
                <a:lnTo>
                  <a:pt x="760" y="1001"/>
                </a:lnTo>
                <a:lnTo>
                  <a:pt x="758" y="984"/>
                </a:lnTo>
                <a:lnTo>
                  <a:pt x="754" y="963"/>
                </a:lnTo>
                <a:lnTo>
                  <a:pt x="744" y="916"/>
                </a:lnTo>
                <a:lnTo>
                  <a:pt x="732" y="866"/>
                </a:lnTo>
                <a:lnTo>
                  <a:pt x="707" y="772"/>
                </a:lnTo>
                <a:lnTo>
                  <a:pt x="699" y="741"/>
                </a:lnTo>
                <a:lnTo>
                  <a:pt x="696" y="727"/>
                </a:lnTo>
                <a:lnTo>
                  <a:pt x="696" y="727"/>
                </a:lnTo>
                <a:lnTo>
                  <a:pt x="696" y="721"/>
                </a:lnTo>
                <a:lnTo>
                  <a:pt x="695" y="711"/>
                </a:lnTo>
                <a:lnTo>
                  <a:pt x="691" y="679"/>
                </a:lnTo>
                <a:lnTo>
                  <a:pt x="688" y="649"/>
                </a:lnTo>
                <a:lnTo>
                  <a:pt x="687" y="637"/>
                </a:lnTo>
                <a:lnTo>
                  <a:pt x="687" y="631"/>
                </a:lnTo>
                <a:lnTo>
                  <a:pt x="687" y="631"/>
                </a:lnTo>
                <a:lnTo>
                  <a:pt x="691" y="577"/>
                </a:lnTo>
                <a:lnTo>
                  <a:pt x="696" y="530"/>
                </a:lnTo>
                <a:lnTo>
                  <a:pt x="696" y="530"/>
                </a:lnTo>
                <a:lnTo>
                  <a:pt x="726" y="583"/>
                </a:lnTo>
                <a:lnTo>
                  <a:pt x="748" y="621"/>
                </a:lnTo>
                <a:lnTo>
                  <a:pt x="758" y="637"/>
                </a:lnTo>
                <a:lnTo>
                  <a:pt x="764" y="646"/>
                </a:lnTo>
                <a:lnTo>
                  <a:pt x="764" y="646"/>
                </a:lnTo>
                <a:lnTo>
                  <a:pt x="766" y="649"/>
                </a:lnTo>
                <a:lnTo>
                  <a:pt x="768" y="656"/>
                </a:lnTo>
                <a:lnTo>
                  <a:pt x="776" y="676"/>
                </a:lnTo>
                <a:lnTo>
                  <a:pt x="784" y="702"/>
                </a:lnTo>
                <a:lnTo>
                  <a:pt x="791" y="732"/>
                </a:lnTo>
                <a:lnTo>
                  <a:pt x="806" y="789"/>
                </a:lnTo>
                <a:lnTo>
                  <a:pt x="810" y="811"/>
                </a:lnTo>
                <a:lnTo>
                  <a:pt x="812" y="824"/>
                </a:lnTo>
                <a:lnTo>
                  <a:pt x="812" y="824"/>
                </a:lnTo>
                <a:lnTo>
                  <a:pt x="813" y="847"/>
                </a:lnTo>
                <a:lnTo>
                  <a:pt x="816" y="874"/>
                </a:lnTo>
                <a:lnTo>
                  <a:pt x="821" y="910"/>
                </a:lnTo>
                <a:lnTo>
                  <a:pt x="860" y="910"/>
                </a:lnTo>
                <a:lnTo>
                  <a:pt x="860" y="910"/>
                </a:lnTo>
                <a:lnTo>
                  <a:pt x="861" y="921"/>
                </a:lnTo>
                <a:lnTo>
                  <a:pt x="865" y="931"/>
                </a:lnTo>
                <a:lnTo>
                  <a:pt x="867" y="936"/>
                </a:lnTo>
                <a:lnTo>
                  <a:pt x="869" y="939"/>
                </a:lnTo>
                <a:lnTo>
                  <a:pt x="869" y="939"/>
                </a:lnTo>
                <a:lnTo>
                  <a:pt x="880" y="951"/>
                </a:lnTo>
                <a:lnTo>
                  <a:pt x="884" y="955"/>
                </a:lnTo>
                <a:lnTo>
                  <a:pt x="884" y="957"/>
                </a:lnTo>
                <a:lnTo>
                  <a:pt x="884" y="959"/>
                </a:lnTo>
                <a:lnTo>
                  <a:pt x="884" y="959"/>
                </a:lnTo>
                <a:lnTo>
                  <a:pt x="883" y="963"/>
                </a:lnTo>
                <a:lnTo>
                  <a:pt x="884" y="973"/>
                </a:lnTo>
                <a:lnTo>
                  <a:pt x="884" y="988"/>
                </a:lnTo>
                <a:lnTo>
                  <a:pt x="884" y="988"/>
                </a:lnTo>
                <a:lnTo>
                  <a:pt x="883" y="990"/>
                </a:lnTo>
                <a:lnTo>
                  <a:pt x="881" y="992"/>
                </a:lnTo>
                <a:lnTo>
                  <a:pt x="877" y="1000"/>
                </a:lnTo>
                <a:lnTo>
                  <a:pt x="874" y="1002"/>
                </a:lnTo>
                <a:lnTo>
                  <a:pt x="873" y="1006"/>
                </a:lnTo>
                <a:lnTo>
                  <a:pt x="873" y="1009"/>
                </a:lnTo>
                <a:lnTo>
                  <a:pt x="874" y="1012"/>
                </a:lnTo>
                <a:lnTo>
                  <a:pt x="874" y="1012"/>
                </a:lnTo>
                <a:lnTo>
                  <a:pt x="877" y="1013"/>
                </a:lnTo>
                <a:lnTo>
                  <a:pt x="880" y="1014"/>
                </a:lnTo>
                <a:lnTo>
                  <a:pt x="886" y="1012"/>
                </a:lnTo>
                <a:lnTo>
                  <a:pt x="891" y="1008"/>
                </a:lnTo>
                <a:lnTo>
                  <a:pt x="893" y="1007"/>
                </a:lnTo>
                <a:lnTo>
                  <a:pt x="893" y="1007"/>
                </a:lnTo>
                <a:lnTo>
                  <a:pt x="893" y="1014"/>
                </a:lnTo>
                <a:lnTo>
                  <a:pt x="895" y="1019"/>
                </a:lnTo>
                <a:lnTo>
                  <a:pt x="896" y="1020"/>
                </a:lnTo>
                <a:lnTo>
                  <a:pt x="898" y="1021"/>
                </a:lnTo>
                <a:lnTo>
                  <a:pt x="898" y="1021"/>
                </a:lnTo>
                <a:lnTo>
                  <a:pt x="901" y="1021"/>
                </a:lnTo>
                <a:lnTo>
                  <a:pt x="904" y="1020"/>
                </a:lnTo>
                <a:lnTo>
                  <a:pt x="910" y="1016"/>
                </a:lnTo>
                <a:lnTo>
                  <a:pt x="917" y="1012"/>
                </a:lnTo>
                <a:lnTo>
                  <a:pt x="917" y="1012"/>
                </a:lnTo>
                <a:lnTo>
                  <a:pt x="916" y="1014"/>
                </a:lnTo>
                <a:lnTo>
                  <a:pt x="913" y="1018"/>
                </a:lnTo>
                <a:lnTo>
                  <a:pt x="913" y="1020"/>
                </a:lnTo>
                <a:lnTo>
                  <a:pt x="914" y="1021"/>
                </a:lnTo>
                <a:lnTo>
                  <a:pt x="917" y="1021"/>
                </a:lnTo>
                <a:lnTo>
                  <a:pt x="922" y="1021"/>
                </a:lnTo>
                <a:lnTo>
                  <a:pt x="922" y="1021"/>
                </a:lnTo>
                <a:lnTo>
                  <a:pt x="933" y="1020"/>
                </a:lnTo>
                <a:lnTo>
                  <a:pt x="942" y="1018"/>
                </a:lnTo>
                <a:lnTo>
                  <a:pt x="945" y="1016"/>
                </a:lnTo>
                <a:lnTo>
                  <a:pt x="948" y="1015"/>
                </a:lnTo>
                <a:lnTo>
                  <a:pt x="949" y="1012"/>
                </a:lnTo>
                <a:lnTo>
                  <a:pt x="951" y="1007"/>
                </a:lnTo>
                <a:lnTo>
                  <a:pt x="951" y="1007"/>
                </a:lnTo>
                <a:lnTo>
                  <a:pt x="954" y="995"/>
                </a:lnTo>
                <a:lnTo>
                  <a:pt x="955" y="984"/>
                </a:lnTo>
                <a:lnTo>
                  <a:pt x="955" y="974"/>
                </a:lnTo>
                <a:lnTo>
                  <a:pt x="956" y="968"/>
                </a:lnTo>
                <a:lnTo>
                  <a:pt x="956" y="968"/>
                </a:lnTo>
                <a:lnTo>
                  <a:pt x="962" y="949"/>
                </a:lnTo>
                <a:lnTo>
                  <a:pt x="964" y="937"/>
                </a:lnTo>
                <a:lnTo>
                  <a:pt x="966" y="930"/>
                </a:lnTo>
                <a:lnTo>
                  <a:pt x="966" y="930"/>
                </a:lnTo>
                <a:lnTo>
                  <a:pt x="964" y="924"/>
                </a:lnTo>
                <a:lnTo>
                  <a:pt x="966" y="914"/>
                </a:lnTo>
                <a:lnTo>
                  <a:pt x="966" y="901"/>
                </a:lnTo>
                <a:lnTo>
                  <a:pt x="966" y="901"/>
                </a:lnTo>
                <a:lnTo>
                  <a:pt x="968" y="888"/>
                </a:lnTo>
                <a:lnTo>
                  <a:pt x="970" y="876"/>
                </a:lnTo>
                <a:lnTo>
                  <a:pt x="970" y="867"/>
                </a:lnTo>
                <a:lnTo>
                  <a:pt x="970" y="867"/>
                </a:lnTo>
                <a:lnTo>
                  <a:pt x="970" y="855"/>
                </a:lnTo>
                <a:lnTo>
                  <a:pt x="972" y="836"/>
                </a:lnTo>
                <a:lnTo>
                  <a:pt x="973" y="819"/>
                </a:lnTo>
                <a:lnTo>
                  <a:pt x="972" y="813"/>
                </a:lnTo>
                <a:lnTo>
                  <a:pt x="970" y="809"/>
                </a:lnTo>
                <a:lnTo>
                  <a:pt x="970" y="809"/>
                </a:lnTo>
                <a:lnTo>
                  <a:pt x="966" y="804"/>
                </a:lnTo>
                <a:lnTo>
                  <a:pt x="962" y="798"/>
                </a:lnTo>
                <a:lnTo>
                  <a:pt x="956" y="790"/>
                </a:lnTo>
                <a:lnTo>
                  <a:pt x="966" y="776"/>
                </a:lnTo>
                <a:lnTo>
                  <a:pt x="966" y="776"/>
                </a:lnTo>
                <a:lnTo>
                  <a:pt x="958" y="760"/>
                </a:lnTo>
                <a:lnTo>
                  <a:pt x="952" y="747"/>
                </a:lnTo>
                <a:lnTo>
                  <a:pt x="951" y="741"/>
                </a:lnTo>
                <a:lnTo>
                  <a:pt x="951" y="737"/>
                </a:lnTo>
                <a:lnTo>
                  <a:pt x="951" y="737"/>
                </a:lnTo>
                <a:lnTo>
                  <a:pt x="952" y="727"/>
                </a:lnTo>
                <a:lnTo>
                  <a:pt x="954" y="712"/>
                </a:lnTo>
                <a:lnTo>
                  <a:pt x="952" y="695"/>
                </a:lnTo>
                <a:lnTo>
                  <a:pt x="951" y="679"/>
                </a:lnTo>
                <a:lnTo>
                  <a:pt x="951" y="679"/>
                </a:lnTo>
                <a:lnTo>
                  <a:pt x="950" y="661"/>
                </a:lnTo>
                <a:lnTo>
                  <a:pt x="949" y="638"/>
                </a:lnTo>
                <a:lnTo>
                  <a:pt x="948" y="615"/>
                </a:lnTo>
                <a:lnTo>
                  <a:pt x="946" y="597"/>
                </a:lnTo>
                <a:lnTo>
                  <a:pt x="946" y="597"/>
                </a:lnTo>
                <a:lnTo>
                  <a:pt x="942" y="576"/>
                </a:lnTo>
                <a:lnTo>
                  <a:pt x="933" y="546"/>
                </a:lnTo>
                <a:lnTo>
                  <a:pt x="926" y="515"/>
                </a:lnTo>
                <a:lnTo>
                  <a:pt x="924" y="503"/>
                </a:lnTo>
                <a:lnTo>
                  <a:pt x="922" y="496"/>
                </a:lnTo>
                <a:lnTo>
                  <a:pt x="922" y="496"/>
                </a:lnTo>
                <a:lnTo>
                  <a:pt x="920" y="476"/>
                </a:lnTo>
                <a:lnTo>
                  <a:pt x="915" y="444"/>
                </a:lnTo>
                <a:lnTo>
                  <a:pt x="908" y="390"/>
                </a:lnTo>
                <a:lnTo>
                  <a:pt x="908" y="390"/>
                </a:lnTo>
                <a:lnTo>
                  <a:pt x="905" y="382"/>
                </a:lnTo>
                <a:lnTo>
                  <a:pt x="902" y="370"/>
                </a:lnTo>
                <a:lnTo>
                  <a:pt x="891" y="342"/>
                </a:lnTo>
                <a:lnTo>
                  <a:pt x="874" y="308"/>
                </a:lnTo>
                <a:lnTo>
                  <a:pt x="865" y="265"/>
                </a:lnTo>
                <a:lnTo>
                  <a:pt x="908" y="279"/>
                </a:lnTo>
                <a:lnTo>
                  <a:pt x="908" y="279"/>
                </a:lnTo>
                <a:lnTo>
                  <a:pt x="907" y="281"/>
                </a:lnTo>
                <a:lnTo>
                  <a:pt x="904" y="284"/>
                </a:lnTo>
                <a:lnTo>
                  <a:pt x="904" y="287"/>
                </a:lnTo>
                <a:lnTo>
                  <a:pt x="904" y="289"/>
                </a:lnTo>
                <a:lnTo>
                  <a:pt x="905" y="291"/>
                </a:lnTo>
                <a:lnTo>
                  <a:pt x="908" y="294"/>
                </a:lnTo>
                <a:lnTo>
                  <a:pt x="908" y="294"/>
                </a:lnTo>
                <a:lnTo>
                  <a:pt x="914" y="297"/>
                </a:lnTo>
                <a:lnTo>
                  <a:pt x="921" y="299"/>
                </a:lnTo>
                <a:lnTo>
                  <a:pt x="925" y="299"/>
                </a:lnTo>
                <a:lnTo>
                  <a:pt x="927" y="299"/>
                </a:lnTo>
                <a:lnTo>
                  <a:pt x="930" y="296"/>
                </a:lnTo>
                <a:lnTo>
                  <a:pt x="932" y="294"/>
                </a:lnTo>
                <a:lnTo>
                  <a:pt x="932" y="294"/>
                </a:lnTo>
                <a:lnTo>
                  <a:pt x="936" y="289"/>
                </a:lnTo>
                <a:lnTo>
                  <a:pt x="939" y="288"/>
                </a:lnTo>
                <a:lnTo>
                  <a:pt x="942" y="288"/>
                </a:lnTo>
                <a:lnTo>
                  <a:pt x="946" y="289"/>
                </a:lnTo>
                <a:lnTo>
                  <a:pt x="946" y="289"/>
                </a:lnTo>
                <a:lnTo>
                  <a:pt x="961" y="291"/>
                </a:lnTo>
                <a:lnTo>
                  <a:pt x="980" y="294"/>
                </a:lnTo>
                <a:lnTo>
                  <a:pt x="980" y="294"/>
                </a:lnTo>
                <a:lnTo>
                  <a:pt x="986" y="294"/>
                </a:lnTo>
                <a:lnTo>
                  <a:pt x="992" y="293"/>
                </a:lnTo>
                <a:lnTo>
                  <a:pt x="1006" y="289"/>
                </a:lnTo>
                <a:lnTo>
                  <a:pt x="1023" y="284"/>
                </a:lnTo>
                <a:lnTo>
                  <a:pt x="1023" y="299"/>
                </a:lnTo>
                <a:lnTo>
                  <a:pt x="1023" y="299"/>
                </a:lnTo>
                <a:lnTo>
                  <a:pt x="1023" y="301"/>
                </a:lnTo>
                <a:lnTo>
                  <a:pt x="1022" y="307"/>
                </a:lnTo>
                <a:lnTo>
                  <a:pt x="1025" y="313"/>
                </a:lnTo>
                <a:lnTo>
                  <a:pt x="1026" y="317"/>
                </a:lnTo>
                <a:lnTo>
                  <a:pt x="1028" y="318"/>
                </a:lnTo>
                <a:lnTo>
                  <a:pt x="1028" y="318"/>
                </a:lnTo>
                <a:lnTo>
                  <a:pt x="1034" y="322"/>
                </a:lnTo>
                <a:lnTo>
                  <a:pt x="1039" y="326"/>
                </a:lnTo>
                <a:lnTo>
                  <a:pt x="1043" y="332"/>
                </a:lnTo>
                <a:lnTo>
                  <a:pt x="1047" y="303"/>
                </a:lnTo>
                <a:lnTo>
                  <a:pt x="1057" y="337"/>
                </a:lnTo>
                <a:lnTo>
                  <a:pt x="1071" y="313"/>
                </a:lnTo>
                <a:lnTo>
                  <a:pt x="1076" y="328"/>
                </a:lnTo>
                <a:lnTo>
                  <a:pt x="1076" y="328"/>
                </a:lnTo>
                <a:lnTo>
                  <a:pt x="1079" y="326"/>
                </a:lnTo>
                <a:lnTo>
                  <a:pt x="1085" y="323"/>
                </a:lnTo>
                <a:lnTo>
                  <a:pt x="1091" y="318"/>
                </a:lnTo>
                <a:lnTo>
                  <a:pt x="1093" y="313"/>
                </a:lnTo>
                <a:lnTo>
                  <a:pt x="1095" y="308"/>
                </a:lnTo>
                <a:lnTo>
                  <a:pt x="1095" y="308"/>
                </a:lnTo>
                <a:lnTo>
                  <a:pt x="1100" y="293"/>
                </a:lnTo>
                <a:lnTo>
                  <a:pt x="1100" y="289"/>
                </a:lnTo>
                <a:lnTo>
                  <a:pt x="1115" y="332"/>
                </a:lnTo>
                <a:lnTo>
                  <a:pt x="1115" y="332"/>
                </a:lnTo>
                <a:lnTo>
                  <a:pt x="1116" y="331"/>
                </a:lnTo>
                <a:lnTo>
                  <a:pt x="1117" y="329"/>
                </a:lnTo>
                <a:lnTo>
                  <a:pt x="1120" y="323"/>
                </a:lnTo>
                <a:lnTo>
                  <a:pt x="1120" y="313"/>
                </a:lnTo>
                <a:lnTo>
                  <a:pt x="1120" y="313"/>
                </a:lnTo>
                <a:lnTo>
                  <a:pt x="1118" y="301"/>
                </a:lnTo>
                <a:lnTo>
                  <a:pt x="1120" y="290"/>
                </a:lnTo>
                <a:lnTo>
                  <a:pt x="1121" y="281"/>
                </a:lnTo>
                <a:lnTo>
                  <a:pt x="1122" y="277"/>
                </a:lnTo>
                <a:lnTo>
                  <a:pt x="1124" y="275"/>
                </a:lnTo>
                <a:lnTo>
                  <a:pt x="1124" y="275"/>
                </a:lnTo>
                <a:lnTo>
                  <a:pt x="1130" y="271"/>
                </a:lnTo>
                <a:lnTo>
                  <a:pt x="1138" y="266"/>
                </a:lnTo>
                <a:lnTo>
                  <a:pt x="1141" y="263"/>
                </a:lnTo>
                <a:lnTo>
                  <a:pt x="1146" y="257"/>
                </a:lnTo>
                <a:lnTo>
                  <a:pt x="1150" y="250"/>
                </a:lnTo>
                <a:lnTo>
                  <a:pt x="1153" y="241"/>
                </a:lnTo>
                <a:lnTo>
                  <a:pt x="1153" y="241"/>
                </a:lnTo>
                <a:lnTo>
                  <a:pt x="1159" y="222"/>
                </a:lnTo>
                <a:lnTo>
                  <a:pt x="1162" y="204"/>
                </a:lnTo>
                <a:lnTo>
                  <a:pt x="1163" y="188"/>
                </a:lnTo>
                <a:lnTo>
                  <a:pt x="1163" y="188"/>
                </a:lnTo>
                <a:lnTo>
                  <a:pt x="1153" y="160"/>
                </a:lnTo>
                <a:lnTo>
                  <a:pt x="1147" y="141"/>
                </a:lnTo>
                <a:lnTo>
                  <a:pt x="1144" y="130"/>
                </a:lnTo>
                <a:lnTo>
                  <a:pt x="1144" y="130"/>
                </a:lnTo>
                <a:lnTo>
                  <a:pt x="1142" y="105"/>
                </a:lnTo>
                <a:lnTo>
                  <a:pt x="1141" y="89"/>
                </a:lnTo>
                <a:lnTo>
                  <a:pt x="1139" y="77"/>
                </a:lnTo>
                <a:lnTo>
                  <a:pt x="1139" y="77"/>
                </a:lnTo>
                <a:lnTo>
                  <a:pt x="1134" y="67"/>
                </a:lnTo>
                <a:lnTo>
                  <a:pt x="1124" y="54"/>
                </a:lnTo>
                <a:lnTo>
                  <a:pt x="1110" y="34"/>
                </a:lnTo>
                <a:lnTo>
                  <a:pt x="1110" y="34"/>
                </a:lnTo>
                <a:lnTo>
                  <a:pt x="1106" y="30"/>
                </a:lnTo>
                <a:lnTo>
                  <a:pt x="1100" y="26"/>
                </a:lnTo>
                <a:lnTo>
                  <a:pt x="1081" y="17"/>
                </a:lnTo>
                <a:lnTo>
                  <a:pt x="1063" y="10"/>
                </a:lnTo>
                <a:lnTo>
                  <a:pt x="1052" y="5"/>
                </a:lnTo>
                <a:lnTo>
                  <a:pt x="1052" y="5"/>
                </a:lnTo>
                <a:lnTo>
                  <a:pt x="1026" y="2"/>
                </a:lnTo>
                <a:lnTo>
                  <a:pt x="1004" y="0"/>
                </a:lnTo>
                <a:lnTo>
                  <a:pt x="980" y="10"/>
                </a:lnTo>
                <a:lnTo>
                  <a:pt x="980" y="10"/>
                </a:lnTo>
                <a:lnTo>
                  <a:pt x="960" y="7"/>
                </a:lnTo>
                <a:lnTo>
                  <a:pt x="943" y="5"/>
                </a:lnTo>
                <a:lnTo>
                  <a:pt x="932" y="5"/>
                </a:lnTo>
                <a:lnTo>
                  <a:pt x="932" y="5"/>
                </a:lnTo>
                <a:lnTo>
                  <a:pt x="927" y="6"/>
                </a:lnTo>
                <a:lnTo>
                  <a:pt x="921" y="10"/>
                </a:lnTo>
                <a:lnTo>
                  <a:pt x="904" y="19"/>
                </a:lnTo>
                <a:lnTo>
                  <a:pt x="889" y="29"/>
                </a:lnTo>
                <a:lnTo>
                  <a:pt x="883" y="33"/>
                </a:lnTo>
                <a:lnTo>
                  <a:pt x="879" y="34"/>
                </a:lnTo>
                <a:lnTo>
                  <a:pt x="879" y="34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960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pptxj22_落胆する、うなだれる人のシルエット</dc:title>
  <dc:subject>pptxj22_落胆する、うなだれる人のシルエット</dc:subject>
  <dc:creator>でじけろお</dc:creator>
  <cp:revision>1</cp:revision>
  <dcterms:created xsi:type="dcterms:W3CDTF">2018-05-20T00:31:01Z</dcterms:created>
  <dcterms:modified xsi:type="dcterms:W3CDTF">2022-04-17T03:39:15Z</dcterms:modified>
  <cp:version>1</cp:version>
</cp:coreProperties>
</file>