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  <p:sldId id="3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C42C280C-37EA-48D5-A69B-1BC5BC10830C}"/>
              </a:ext>
            </a:extLst>
          </p:cNvPr>
          <p:cNvSpPr>
            <a:spLocks noEditPoints="1"/>
          </p:cNvSpPr>
          <p:nvPr/>
        </p:nvSpPr>
        <p:spPr bwMode="auto">
          <a:xfrm>
            <a:off x="810479" y="1596788"/>
            <a:ext cx="2328363" cy="1296135"/>
          </a:xfrm>
          <a:custGeom>
            <a:avLst/>
            <a:gdLst>
              <a:gd name="T0" fmla="*/ 65 w 1791"/>
              <a:gd name="T1" fmla="*/ 985 h 997"/>
              <a:gd name="T2" fmla="*/ 80 w 1791"/>
              <a:gd name="T3" fmla="*/ 995 h 997"/>
              <a:gd name="T4" fmla="*/ 219 w 1791"/>
              <a:gd name="T5" fmla="*/ 980 h 997"/>
              <a:gd name="T6" fmla="*/ 304 w 1791"/>
              <a:gd name="T7" fmla="*/ 970 h 997"/>
              <a:gd name="T8" fmla="*/ 665 w 1791"/>
              <a:gd name="T9" fmla="*/ 996 h 997"/>
              <a:gd name="T10" fmla="*/ 711 w 1791"/>
              <a:gd name="T11" fmla="*/ 953 h 997"/>
              <a:gd name="T12" fmla="*/ 714 w 1791"/>
              <a:gd name="T13" fmla="*/ 754 h 997"/>
              <a:gd name="T14" fmla="*/ 783 w 1791"/>
              <a:gd name="T15" fmla="*/ 827 h 997"/>
              <a:gd name="T16" fmla="*/ 844 w 1791"/>
              <a:gd name="T17" fmla="*/ 841 h 997"/>
              <a:gd name="T18" fmla="*/ 921 w 1791"/>
              <a:gd name="T19" fmla="*/ 839 h 997"/>
              <a:gd name="T20" fmla="*/ 847 w 1791"/>
              <a:gd name="T21" fmla="*/ 767 h 997"/>
              <a:gd name="T22" fmla="*/ 768 w 1791"/>
              <a:gd name="T23" fmla="*/ 735 h 997"/>
              <a:gd name="T24" fmla="*/ 823 w 1791"/>
              <a:gd name="T25" fmla="*/ 540 h 997"/>
              <a:gd name="T26" fmla="*/ 979 w 1791"/>
              <a:gd name="T27" fmla="*/ 652 h 997"/>
              <a:gd name="T28" fmla="*/ 1000 w 1791"/>
              <a:gd name="T29" fmla="*/ 775 h 997"/>
              <a:gd name="T30" fmla="*/ 1047 w 1791"/>
              <a:gd name="T31" fmla="*/ 805 h 997"/>
              <a:gd name="T32" fmla="*/ 1082 w 1791"/>
              <a:gd name="T33" fmla="*/ 867 h 997"/>
              <a:gd name="T34" fmla="*/ 1238 w 1791"/>
              <a:gd name="T35" fmla="*/ 872 h 997"/>
              <a:gd name="T36" fmla="*/ 1616 w 1791"/>
              <a:gd name="T37" fmla="*/ 800 h 997"/>
              <a:gd name="T38" fmla="*/ 1784 w 1791"/>
              <a:gd name="T39" fmla="*/ 827 h 997"/>
              <a:gd name="T40" fmla="*/ 1776 w 1791"/>
              <a:gd name="T41" fmla="*/ 789 h 997"/>
              <a:gd name="T42" fmla="*/ 1764 w 1791"/>
              <a:gd name="T43" fmla="*/ 746 h 997"/>
              <a:gd name="T44" fmla="*/ 1747 w 1791"/>
              <a:gd name="T45" fmla="*/ 722 h 997"/>
              <a:gd name="T46" fmla="*/ 1691 w 1791"/>
              <a:gd name="T47" fmla="*/ 665 h 997"/>
              <a:gd name="T48" fmla="*/ 1631 w 1791"/>
              <a:gd name="T49" fmla="*/ 556 h 997"/>
              <a:gd name="T50" fmla="*/ 1562 w 1791"/>
              <a:gd name="T51" fmla="*/ 549 h 997"/>
              <a:gd name="T52" fmla="*/ 1505 w 1791"/>
              <a:gd name="T53" fmla="*/ 549 h 997"/>
              <a:gd name="T54" fmla="*/ 1324 w 1791"/>
              <a:gd name="T55" fmla="*/ 479 h 997"/>
              <a:gd name="T56" fmla="*/ 1312 w 1791"/>
              <a:gd name="T57" fmla="*/ 215 h 997"/>
              <a:gd name="T58" fmla="*/ 1207 w 1791"/>
              <a:gd name="T59" fmla="*/ 80 h 997"/>
              <a:gd name="T60" fmla="*/ 1052 w 1791"/>
              <a:gd name="T61" fmla="*/ 30 h 997"/>
              <a:gd name="T62" fmla="*/ 820 w 1791"/>
              <a:gd name="T63" fmla="*/ 39 h 997"/>
              <a:gd name="T64" fmla="*/ 582 w 1791"/>
              <a:gd name="T65" fmla="*/ 176 h 997"/>
              <a:gd name="T66" fmla="*/ 400 w 1791"/>
              <a:gd name="T67" fmla="*/ 369 h 997"/>
              <a:gd name="T68" fmla="*/ 349 w 1791"/>
              <a:gd name="T69" fmla="*/ 486 h 997"/>
              <a:gd name="T70" fmla="*/ 359 w 1791"/>
              <a:gd name="T71" fmla="*/ 520 h 997"/>
              <a:gd name="T72" fmla="*/ 324 w 1791"/>
              <a:gd name="T73" fmla="*/ 550 h 997"/>
              <a:gd name="T74" fmla="*/ 264 w 1791"/>
              <a:gd name="T75" fmla="*/ 635 h 997"/>
              <a:gd name="T76" fmla="*/ 229 w 1791"/>
              <a:gd name="T77" fmla="*/ 735 h 997"/>
              <a:gd name="T78" fmla="*/ 89 w 1791"/>
              <a:gd name="T79" fmla="*/ 781 h 997"/>
              <a:gd name="T80" fmla="*/ 35 w 1791"/>
              <a:gd name="T81" fmla="*/ 792 h 997"/>
              <a:gd name="T82" fmla="*/ 27 w 1791"/>
              <a:gd name="T83" fmla="*/ 810 h 997"/>
              <a:gd name="T84" fmla="*/ 52 w 1791"/>
              <a:gd name="T85" fmla="*/ 819 h 997"/>
              <a:gd name="T86" fmla="*/ 55 w 1791"/>
              <a:gd name="T87" fmla="*/ 835 h 997"/>
              <a:gd name="T88" fmla="*/ 136 w 1791"/>
              <a:gd name="T89" fmla="*/ 827 h 997"/>
              <a:gd name="T90" fmla="*/ 188 w 1791"/>
              <a:gd name="T91" fmla="*/ 824 h 997"/>
              <a:gd name="T92" fmla="*/ 234 w 1791"/>
              <a:gd name="T93" fmla="*/ 835 h 997"/>
              <a:gd name="T94" fmla="*/ 277 w 1791"/>
              <a:gd name="T95" fmla="*/ 862 h 997"/>
              <a:gd name="T96" fmla="*/ 187 w 1791"/>
              <a:gd name="T97" fmla="*/ 876 h 997"/>
              <a:gd name="T98" fmla="*/ 115 w 1791"/>
              <a:gd name="T99" fmla="*/ 890 h 997"/>
              <a:gd name="T100" fmla="*/ 72 w 1791"/>
              <a:gd name="T101" fmla="*/ 922 h 997"/>
              <a:gd name="T102" fmla="*/ 1 w 1791"/>
              <a:gd name="T103" fmla="*/ 961 h 997"/>
              <a:gd name="T104" fmla="*/ 20 w 1791"/>
              <a:gd name="T105" fmla="*/ 970 h 997"/>
              <a:gd name="T106" fmla="*/ 575 w 1791"/>
              <a:gd name="T107" fmla="*/ 696 h 997"/>
              <a:gd name="T108" fmla="*/ 575 w 1791"/>
              <a:gd name="T109" fmla="*/ 811 h 997"/>
              <a:gd name="T110" fmla="*/ 479 w 1791"/>
              <a:gd name="T111" fmla="*/ 845 h 997"/>
              <a:gd name="T112" fmla="*/ 504 w 1791"/>
              <a:gd name="T113" fmla="*/ 815 h 997"/>
              <a:gd name="T114" fmla="*/ 527 w 1791"/>
              <a:gd name="T115" fmla="*/ 802 h 997"/>
              <a:gd name="T116" fmla="*/ 544 w 1791"/>
              <a:gd name="T117" fmla="*/ 775 h 997"/>
              <a:gd name="T118" fmla="*/ 554 w 1791"/>
              <a:gd name="T119" fmla="*/ 725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91" h="997">
                <a:moveTo>
                  <a:pt x="20" y="980"/>
                </a:moveTo>
                <a:lnTo>
                  <a:pt x="20" y="980"/>
                </a:lnTo>
                <a:lnTo>
                  <a:pt x="24" y="982"/>
                </a:lnTo>
                <a:lnTo>
                  <a:pt x="30" y="983"/>
                </a:lnTo>
                <a:lnTo>
                  <a:pt x="44" y="985"/>
                </a:lnTo>
                <a:lnTo>
                  <a:pt x="65" y="985"/>
                </a:lnTo>
                <a:lnTo>
                  <a:pt x="65" y="985"/>
                </a:lnTo>
                <a:lnTo>
                  <a:pt x="65" y="985"/>
                </a:lnTo>
                <a:lnTo>
                  <a:pt x="65" y="985"/>
                </a:lnTo>
                <a:lnTo>
                  <a:pt x="65" y="985"/>
                </a:lnTo>
                <a:lnTo>
                  <a:pt x="65" y="987"/>
                </a:lnTo>
                <a:lnTo>
                  <a:pt x="67" y="991"/>
                </a:lnTo>
                <a:lnTo>
                  <a:pt x="72" y="993"/>
                </a:lnTo>
                <a:lnTo>
                  <a:pt x="76" y="995"/>
                </a:lnTo>
                <a:lnTo>
                  <a:pt x="80" y="995"/>
                </a:lnTo>
                <a:lnTo>
                  <a:pt x="80" y="995"/>
                </a:lnTo>
                <a:lnTo>
                  <a:pt x="118" y="987"/>
                </a:lnTo>
                <a:lnTo>
                  <a:pt x="145" y="982"/>
                </a:lnTo>
                <a:lnTo>
                  <a:pt x="165" y="980"/>
                </a:lnTo>
                <a:lnTo>
                  <a:pt x="165" y="980"/>
                </a:lnTo>
                <a:lnTo>
                  <a:pt x="178" y="980"/>
                </a:lnTo>
                <a:lnTo>
                  <a:pt x="190" y="981"/>
                </a:lnTo>
                <a:lnTo>
                  <a:pt x="202" y="982"/>
                </a:lnTo>
                <a:lnTo>
                  <a:pt x="219" y="980"/>
                </a:lnTo>
                <a:lnTo>
                  <a:pt x="219" y="980"/>
                </a:lnTo>
                <a:lnTo>
                  <a:pt x="231" y="977"/>
                </a:lnTo>
                <a:lnTo>
                  <a:pt x="242" y="973"/>
                </a:lnTo>
                <a:lnTo>
                  <a:pt x="263" y="965"/>
                </a:lnTo>
                <a:lnTo>
                  <a:pt x="278" y="958"/>
                </a:lnTo>
                <a:lnTo>
                  <a:pt x="284" y="955"/>
                </a:lnTo>
                <a:lnTo>
                  <a:pt x="294" y="970"/>
                </a:lnTo>
                <a:lnTo>
                  <a:pt x="304" y="970"/>
                </a:lnTo>
                <a:lnTo>
                  <a:pt x="309" y="980"/>
                </a:lnTo>
                <a:lnTo>
                  <a:pt x="309" y="980"/>
                </a:lnTo>
                <a:lnTo>
                  <a:pt x="362" y="983"/>
                </a:lnTo>
                <a:lnTo>
                  <a:pt x="480" y="991"/>
                </a:lnTo>
                <a:lnTo>
                  <a:pt x="545" y="993"/>
                </a:lnTo>
                <a:lnTo>
                  <a:pt x="605" y="996"/>
                </a:lnTo>
                <a:lnTo>
                  <a:pt x="650" y="997"/>
                </a:lnTo>
                <a:lnTo>
                  <a:pt x="665" y="996"/>
                </a:lnTo>
                <a:lnTo>
                  <a:pt x="673" y="995"/>
                </a:lnTo>
                <a:lnTo>
                  <a:pt x="673" y="995"/>
                </a:lnTo>
                <a:lnTo>
                  <a:pt x="683" y="990"/>
                </a:lnTo>
                <a:lnTo>
                  <a:pt x="692" y="983"/>
                </a:lnTo>
                <a:lnTo>
                  <a:pt x="698" y="976"/>
                </a:lnTo>
                <a:lnTo>
                  <a:pt x="705" y="967"/>
                </a:lnTo>
                <a:lnTo>
                  <a:pt x="708" y="960"/>
                </a:lnTo>
                <a:lnTo>
                  <a:pt x="711" y="953"/>
                </a:lnTo>
                <a:lnTo>
                  <a:pt x="713" y="945"/>
                </a:lnTo>
                <a:lnTo>
                  <a:pt x="713" y="945"/>
                </a:lnTo>
                <a:lnTo>
                  <a:pt x="713" y="876"/>
                </a:lnTo>
                <a:lnTo>
                  <a:pt x="712" y="831"/>
                </a:lnTo>
                <a:lnTo>
                  <a:pt x="713" y="810"/>
                </a:lnTo>
                <a:lnTo>
                  <a:pt x="713" y="810"/>
                </a:lnTo>
                <a:lnTo>
                  <a:pt x="714" y="792"/>
                </a:lnTo>
                <a:lnTo>
                  <a:pt x="714" y="754"/>
                </a:lnTo>
                <a:lnTo>
                  <a:pt x="714" y="754"/>
                </a:lnTo>
                <a:lnTo>
                  <a:pt x="734" y="785"/>
                </a:lnTo>
                <a:lnTo>
                  <a:pt x="734" y="785"/>
                </a:lnTo>
                <a:lnTo>
                  <a:pt x="741" y="792"/>
                </a:lnTo>
                <a:lnTo>
                  <a:pt x="748" y="801"/>
                </a:lnTo>
                <a:lnTo>
                  <a:pt x="757" y="809"/>
                </a:lnTo>
                <a:lnTo>
                  <a:pt x="766" y="816"/>
                </a:lnTo>
                <a:lnTo>
                  <a:pt x="783" y="827"/>
                </a:lnTo>
                <a:lnTo>
                  <a:pt x="791" y="832"/>
                </a:lnTo>
                <a:lnTo>
                  <a:pt x="796" y="834"/>
                </a:lnTo>
                <a:lnTo>
                  <a:pt x="796" y="834"/>
                </a:lnTo>
                <a:lnTo>
                  <a:pt x="807" y="836"/>
                </a:lnTo>
                <a:lnTo>
                  <a:pt x="819" y="837"/>
                </a:lnTo>
                <a:lnTo>
                  <a:pt x="833" y="839"/>
                </a:lnTo>
                <a:lnTo>
                  <a:pt x="839" y="840"/>
                </a:lnTo>
                <a:lnTo>
                  <a:pt x="844" y="841"/>
                </a:lnTo>
                <a:lnTo>
                  <a:pt x="844" y="841"/>
                </a:lnTo>
                <a:lnTo>
                  <a:pt x="852" y="844"/>
                </a:lnTo>
                <a:lnTo>
                  <a:pt x="860" y="844"/>
                </a:lnTo>
                <a:lnTo>
                  <a:pt x="884" y="842"/>
                </a:lnTo>
                <a:lnTo>
                  <a:pt x="907" y="840"/>
                </a:lnTo>
                <a:lnTo>
                  <a:pt x="918" y="840"/>
                </a:lnTo>
                <a:lnTo>
                  <a:pt x="918" y="840"/>
                </a:lnTo>
                <a:lnTo>
                  <a:pt x="921" y="839"/>
                </a:lnTo>
                <a:lnTo>
                  <a:pt x="930" y="835"/>
                </a:lnTo>
                <a:lnTo>
                  <a:pt x="953" y="820"/>
                </a:lnTo>
                <a:lnTo>
                  <a:pt x="984" y="800"/>
                </a:lnTo>
                <a:lnTo>
                  <a:pt x="915" y="761"/>
                </a:lnTo>
                <a:lnTo>
                  <a:pt x="915" y="761"/>
                </a:lnTo>
                <a:lnTo>
                  <a:pt x="890" y="764"/>
                </a:lnTo>
                <a:lnTo>
                  <a:pt x="847" y="767"/>
                </a:lnTo>
                <a:lnTo>
                  <a:pt x="847" y="767"/>
                </a:lnTo>
                <a:lnTo>
                  <a:pt x="837" y="767"/>
                </a:lnTo>
                <a:lnTo>
                  <a:pt x="825" y="766"/>
                </a:lnTo>
                <a:lnTo>
                  <a:pt x="814" y="762"/>
                </a:lnTo>
                <a:lnTo>
                  <a:pt x="803" y="757"/>
                </a:lnTo>
                <a:lnTo>
                  <a:pt x="792" y="752"/>
                </a:lnTo>
                <a:lnTo>
                  <a:pt x="782" y="746"/>
                </a:lnTo>
                <a:lnTo>
                  <a:pt x="774" y="740"/>
                </a:lnTo>
                <a:lnTo>
                  <a:pt x="768" y="735"/>
                </a:lnTo>
                <a:lnTo>
                  <a:pt x="768" y="735"/>
                </a:lnTo>
                <a:lnTo>
                  <a:pt x="713" y="676"/>
                </a:lnTo>
                <a:lnTo>
                  <a:pt x="713" y="650"/>
                </a:lnTo>
                <a:lnTo>
                  <a:pt x="713" y="650"/>
                </a:lnTo>
                <a:lnTo>
                  <a:pt x="768" y="595"/>
                </a:lnTo>
                <a:lnTo>
                  <a:pt x="807" y="557"/>
                </a:lnTo>
                <a:lnTo>
                  <a:pt x="823" y="540"/>
                </a:lnTo>
                <a:lnTo>
                  <a:pt x="823" y="540"/>
                </a:lnTo>
                <a:lnTo>
                  <a:pt x="845" y="532"/>
                </a:lnTo>
                <a:lnTo>
                  <a:pt x="895" y="517"/>
                </a:lnTo>
                <a:lnTo>
                  <a:pt x="968" y="495"/>
                </a:lnTo>
                <a:lnTo>
                  <a:pt x="968" y="495"/>
                </a:lnTo>
                <a:lnTo>
                  <a:pt x="970" y="517"/>
                </a:lnTo>
                <a:lnTo>
                  <a:pt x="975" y="570"/>
                </a:lnTo>
                <a:lnTo>
                  <a:pt x="978" y="629"/>
                </a:lnTo>
                <a:lnTo>
                  <a:pt x="979" y="652"/>
                </a:lnTo>
                <a:lnTo>
                  <a:pt x="978" y="670"/>
                </a:lnTo>
                <a:lnTo>
                  <a:pt x="978" y="670"/>
                </a:lnTo>
                <a:lnTo>
                  <a:pt x="976" y="685"/>
                </a:lnTo>
                <a:lnTo>
                  <a:pt x="979" y="702"/>
                </a:lnTo>
                <a:lnTo>
                  <a:pt x="981" y="721"/>
                </a:lnTo>
                <a:lnTo>
                  <a:pt x="986" y="741"/>
                </a:lnTo>
                <a:lnTo>
                  <a:pt x="993" y="760"/>
                </a:lnTo>
                <a:lnTo>
                  <a:pt x="1000" y="775"/>
                </a:lnTo>
                <a:lnTo>
                  <a:pt x="1004" y="782"/>
                </a:lnTo>
                <a:lnTo>
                  <a:pt x="1009" y="787"/>
                </a:lnTo>
                <a:lnTo>
                  <a:pt x="1013" y="792"/>
                </a:lnTo>
                <a:lnTo>
                  <a:pt x="1017" y="795"/>
                </a:lnTo>
                <a:lnTo>
                  <a:pt x="1017" y="795"/>
                </a:lnTo>
                <a:lnTo>
                  <a:pt x="1032" y="801"/>
                </a:lnTo>
                <a:lnTo>
                  <a:pt x="1042" y="804"/>
                </a:lnTo>
                <a:lnTo>
                  <a:pt x="1047" y="805"/>
                </a:lnTo>
                <a:lnTo>
                  <a:pt x="1047" y="805"/>
                </a:lnTo>
                <a:lnTo>
                  <a:pt x="1050" y="814"/>
                </a:lnTo>
                <a:lnTo>
                  <a:pt x="1052" y="822"/>
                </a:lnTo>
                <a:lnTo>
                  <a:pt x="1056" y="832"/>
                </a:lnTo>
                <a:lnTo>
                  <a:pt x="1061" y="844"/>
                </a:lnTo>
                <a:lnTo>
                  <a:pt x="1069" y="855"/>
                </a:lnTo>
                <a:lnTo>
                  <a:pt x="1077" y="864"/>
                </a:lnTo>
                <a:lnTo>
                  <a:pt x="1082" y="867"/>
                </a:lnTo>
                <a:lnTo>
                  <a:pt x="1087" y="870"/>
                </a:lnTo>
                <a:lnTo>
                  <a:pt x="1087" y="870"/>
                </a:lnTo>
                <a:lnTo>
                  <a:pt x="1095" y="872"/>
                </a:lnTo>
                <a:lnTo>
                  <a:pt x="1104" y="873"/>
                </a:lnTo>
                <a:lnTo>
                  <a:pt x="1127" y="875"/>
                </a:lnTo>
                <a:lnTo>
                  <a:pt x="1156" y="876"/>
                </a:lnTo>
                <a:lnTo>
                  <a:pt x="1186" y="875"/>
                </a:lnTo>
                <a:lnTo>
                  <a:pt x="1238" y="872"/>
                </a:lnTo>
                <a:lnTo>
                  <a:pt x="1256" y="871"/>
                </a:lnTo>
                <a:lnTo>
                  <a:pt x="1262" y="870"/>
                </a:lnTo>
                <a:lnTo>
                  <a:pt x="1262" y="870"/>
                </a:lnTo>
                <a:lnTo>
                  <a:pt x="1277" y="867"/>
                </a:lnTo>
                <a:lnTo>
                  <a:pt x="1317" y="864"/>
                </a:lnTo>
                <a:lnTo>
                  <a:pt x="1436" y="851"/>
                </a:lnTo>
                <a:lnTo>
                  <a:pt x="1611" y="835"/>
                </a:lnTo>
                <a:lnTo>
                  <a:pt x="1616" y="800"/>
                </a:lnTo>
                <a:lnTo>
                  <a:pt x="1616" y="800"/>
                </a:lnTo>
                <a:lnTo>
                  <a:pt x="1643" y="807"/>
                </a:lnTo>
                <a:lnTo>
                  <a:pt x="1672" y="814"/>
                </a:lnTo>
                <a:lnTo>
                  <a:pt x="1705" y="820"/>
                </a:lnTo>
                <a:lnTo>
                  <a:pt x="1737" y="826"/>
                </a:lnTo>
                <a:lnTo>
                  <a:pt x="1764" y="829"/>
                </a:lnTo>
                <a:lnTo>
                  <a:pt x="1776" y="829"/>
                </a:lnTo>
                <a:lnTo>
                  <a:pt x="1784" y="827"/>
                </a:lnTo>
                <a:lnTo>
                  <a:pt x="1789" y="824"/>
                </a:lnTo>
                <a:lnTo>
                  <a:pt x="1791" y="822"/>
                </a:lnTo>
                <a:lnTo>
                  <a:pt x="1791" y="820"/>
                </a:lnTo>
                <a:lnTo>
                  <a:pt x="1791" y="820"/>
                </a:lnTo>
                <a:lnTo>
                  <a:pt x="1789" y="815"/>
                </a:lnTo>
                <a:lnTo>
                  <a:pt x="1788" y="810"/>
                </a:lnTo>
                <a:lnTo>
                  <a:pt x="1783" y="799"/>
                </a:lnTo>
                <a:lnTo>
                  <a:pt x="1776" y="789"/>
                </a:lnTo>
                <a:lnTo>
                  <a:pt x="1767" y="780"/>
                </a:lnTo>
                <a:lnTo>
                  <a:pt x="1752" y="765"/>
                </a:lnTo>
                <a:lnTo>
                  <a:pt x="1746" y="760"/>
                </a:lnTo>
                <a:lnTo>
                  <a:pt x="1746" y="760"/>
                </a:lnTo>
                <a:lnTo>
                  <a:pt x="1751" y="757"/>
                </a:lnTo>
                <a:lnTo>
                  <a:pt x="1756" y="755"/>
                </a:lnTo>
                <a:lnTo>
                  <a:pt x="1761" y="750"/>
                </a:lnTo>
                <a:lnTo>
                  <a:pt x="1764" y="746"/>
                </a:lnTo>
                <a:lnTo>
                  <a:pt x="1767" y="741"/>
                </a:lnTo>
                <a:lnTo>
                  <a:pt x="1767" y="739"/>
                </a:lnTo>
                <a:lnTo>
                  <a:pt x="1766" y="735"/>
                </a:lnTo>
                <a:lnTo>
                  <a:pt x="1764" y="732"/>
                </a:lnTo>
                <a:lnTo>
                  <a:pt x="1761" y="730"/>
                </a:lnTo>
                <a:lnTo>
                  <a:pt x="1761" y="730"/>
                </a:lnTo>
                <a:lnTo>
                  <a:pt x="1753" y="725"/>
                </a:lnTo>
                <a:lnTo>
                  <a:pt x="1747" y="722"/>
                </a:lnTo>
                <a:lnTo>
                  <a:pt x="1734" y="720"/>
                </a:lnTo>
                <a:lnTo>
                  <a:pt x="1728" y="717"/>
                </a:lnTo>
                <a:lnTo>
                  <a:pt x="1721" y="712"/>
                </a:lnTo>
                <a:lnTo>
                  <a:pt x="1713" y="706"/>
                </a:lnTo>
                <a:lnTo>
                  <a:pt x="1706" y="695"/>
                </a:lnTo>
                <a:lnTo>
                  <a:pt x="1706" y="695"/>
                </a:lnTo>
                <a:lnTo>
                  <a:pt x="1698" y="681"/>
                </a:lnTo>
                <a:lnTo>
                  <a:pt x="1691" y="665"/>
                </a:lnTo>
                <a:lnTo>
                  <a:pt x="1678" y="631"/>
                </a:lnTo>
                <a:lnTo>
                  <a:pt x="1667" y="601"/>
                </a:lnTo>
                <a:lnTo>
                  <a:pt x="1661" y="589"/>
                </a:lnTo>
                <a:lnTo>
                  <a:pt x="1656" y="580"/>
                </a:lnTo>
                <a:lnTo>
                  <a:pt x="1656" y="580"/>
                </a:lnTo>
                <a:lnTo>
                  <a:pt x="1645" y="566"/>
                </a:lnTo>
                <a:lnTo>
                  <a:pt x="1638" y="561"/>
                </a:lnTo>
                <a:lnTo>
                  <a:pt x="1631" y="556"/>
                </a:lnTo>
                <a:lnTo>
                  <a:pt x="1625" y="552"/>
                </a:lnTo>
                <a:lnTo>
                  <a:pt x="1617" y="549"/>
                </a:lnTo>
                <a:lnTo>
                  <a:pt x="1610" y="546"/>
                </a:lnTo>
                <a:lnTo>
                  <a:pt x="1601" y="545"/>
                </a:lnTo>
                <a:lnTo>
                  <a:pt x="1601" y="545"/>
                </a:lnTo>
                <a:lnTo>
                  <a:pt x="1592" y="545"/>
                </a:lnTo>
                <a:lnTo>
                  <a:pt x="1582" y="545"/>
                </a:lnTo>
                <a:lnTo>
                  <a:pt x="1562" y="549"/>
                </a:lnTo>
                <a:lnTo>
                  <a:pt x="1547" y="552"/>
                </a:lnTo>
                <a:lnTo>
                  <a:pt x="1541" y="555"/>
                </a:lnTo>
                <a:lnTo>
                  <a:pt x="1516" y="565"/>
                </a:lnTo>
                <a:lnTo>
                  <a:pt x="1516" y="565"/>
                </a:lnTo>
                <a:lnTo>
                  <a:pt x="1513" y="559"/>
                </a:lnTo>
                <a:lnTo>
                  <a:pt x="1506" y="550"/>
                </a:lnTo>
                <a:lnTo>
                  <a:pt x="1506" y="550"/>
                </a:lnTo>
                <a:lnTo>
                  <a:pt x="1505" y="549"/>
                </a:lnTo>
                <a:lnTo>
                  <a:pt x="1501" y="549"/>
                </a:lnTo>
                <a:lnTo>
                  <a:pt x="1490" y="550"/>
                </a:lnTo>
                <a:lnTo>
                  <a:pt x="1455" y="552"/>
                </a:lnTo>
                <a:lnTo>
                  <a:pt x="1407" y="560"/>
                </a:lnTo>
                <a:lnTo>
                  <a:pt x="1322" y="580"/>
                </a:lnTo>
                <a:lnTo>
                  <a:pt x="1322" y="580"/>
                </a:lnTo>
                <a:lnTo>
                  <a:pt x="1323" y="531"/>
                </a:lnTo>
                <a:lnTo>
                  <a:pt x="1324" y="479"/>
                </a:lnTo>
                <a:lnTo>
                  <a:pt x="1325" y="417"/>
                </a:lnTo>
                <a:lnTo>
                  <a:pt x="1324" y="355"/>
                </a:lnTo>
                <a:lnTo>
                  <a:pt x="1323" y="295"/>
                </a:lnTo>
                <a:lnTo>
                  <a:pt x="1320" y="269"/>
                </a:lnTo>
                <a:lnTo>
                  <a:pt x="1319" y="246"/>
                </a:lnTo>
                <a:lnTo>
                  <a:pt x="1316" y="229"/>
                </a:lnTo>
                <a:lnTo>
                  <a:pt x="1312" y="215"/>
                </a:lnTo>
                <a:lnTo>
                  <a:pt x="1312" y="215"/>
                </a:lnTo>
                <a:lnTo>
                  <a:pt x="1303" y="195"/>
                </a:lnTo>
                <a:lnTo>
                  <a:pt x="1294" y="175"/>
                </a:lnTo>
                <a:lnTo>
                  <a:pt x="1284" y="157"/>
                </a:lnTo>
                <a:lnTo>
                  <a:pt x="1273" y="140"/>
                </a:lnTo>
                <a:lnTo>
                  <a:pt x="1259" y="124"/>
                </a:lnTo>
                <a:lnTo>
                  <a:pt x="1244" y="107"/>
                </a:lnTo>
                <a:lnTo>
                  <a:pt x="1227" y="94"/>
                </a:lnTo>
                <a:lnTo>
                  <a:pt x="1207" y="80"/>
                </a:lnTo>
                <a:lnTo>
                  <a:pt x="1207" y="80"/>
                </a:lnTo>
                <a:lnTo>
                  <a:pt x="1196" y="74"/>
                </a:lnTo>
                <a:lnTo>
                  <a:pt x="1183" y="67"/>
                </a:lnTo>
                <a:lnTo>
                  <a:pt x="1158" y="57"/>
                </a:lnTo>
                <a:lnTo>
                  <a:pt x="1133" y="49"/>
                </a:lnTo>
                <a:lnTo>
                  <a:pt x="1109" y="41"/>
                </a:lnTo>
                <a:lnTo>
                  <a:pt x="1069" y="32"/>
                </a:lnTo>
                <a:lnTo>
                  <a:pt x="1052" y="30"/>
                </a:lnTo>
                <a:lnTo>
                  <a:pt x="1013" y="0"/>
                </a:lnTo>
                <a:lnTo>
                  <a:pt x="1013" y="0"/>
                </a:lnTo>
                <a:lnTo>
                  <a:pt x="924" y="15"/>
                </a:lnTo>
                <a:lnTo>
                  <a:pt x="862" y="26"/>
                </a:lnTo>
                <a:lnTo>
                  <a:pt x="839" y="31"/>
                </a:lnTo>
                <a:lnTo>
                  <a:pt x="828" y="35"/>
                </a:lnTo>
                <a:lnTo>
                  <a:pt x="828" y="35"/>
                </a:lnTo>
                <a:lnTo>
                  <a:pt x="820" y="39"/>
                </a:lnTo>
                <a:lnTo>
                  <a:pt x="807" y="46"/>
                </a:lnTo>
                <a:lnTo>
                  <a:pt x="767" y="64"/>
                </a:lnTo>
                <a:lnTo>
                  <a:pt x="678" y="105"/>
                </a:lnTo>
                <a:lnTo>
                  <a:pt x="678" y="105"/>
                </a:lnTo>
                <a:lnTo>
                  <a:pt x="668" y="111"/>
                </a:lnTo>
                <a:lnTo>
                  <a:pt x="655" y="120"/>
                </a:lnTo>
                <a:lnTo>
                  <a:pt x="621" y="145"/>
                </a:lnTo>
                <a:lnTo>
                  <a:pt x="582" y="176"/>
                </a:lnTo>
                <a:lnTo>
                  <a:pt x="541" y="211"/>
                </a:lnTo>
                <a:lnTo>
                  <a:pt x="465" y="279"/>
                </a:lnTo>
                <a:lnTo>
                  <a:pt x="423" y="316"/>
                </a:lnTo>
                <a:lnTo>
                  <a:pt x="423" y="316"/>
                </a:lnTo>
                <a:lnTo>
                  <a:pt x="418" y="321"/>
                </a:lnTo>
                <a:lnTo>
                  <a:pt x="414" y="329"/>
                </a:lnTo>
                <a:lnTo>
                  <a:pt x="406" y="346"/>
                </a:lnTo>
                <a:lnTo>
                  <a:pt x="400" y="369"/>
                </a:lnTo>
                <a:lnTo>
                  <a:pt x="394" y="394"/>
                </a:lnTo>
                <a:lnTo>
                  <a:pt x="385" y="436"/>
                </a:lnTo>
                <a:lnTo>
                  <a:pt x="383" y="455"/>
                </a:lnTo>
                <a:lnTo>
                  <a:pt x="383" y="455"/>
                </a:lnTo>
                <a:lnTo>
                  <a:pt x="377" y="460"/>
                </a:lnTo>
                <a:lnTo>
                  <a:pt x="363" y="471"/>
                </a:lnTo>
                <a:lnTo>
                  <a:pt x="355" y="479"/>
                </a:lnTo>
                <a:lnTo>
                  <a:pt x="349" y="486"/>
                </a:lnTo>
                <a:lnTo>
                  <a:pt x="345" y="494"/>
                </a:lnTo>
                <a:lnTo>
                  <a:pt x="344" y="497"/>
                </a:lnTo>
                <a:lnTo>
                  <a:pt x="344" y="500"/>
                </a:lnTo>
                <a:lnTo>
                  <a:pt x="344" y="500"/>
                </a:lnTo>
                <a:lnTo>
                  <a:pt x="345" y="505"/>
                </a:lnTo>
                <a:lnTo>
                  <a:pt x="349" y="511"/>
                </a:lnTo>
                <a:lnTo>
                  <a:pt x="354" y="516"/>
                </a:lnTo>
                <a:lnTo>
                  <a:pt x="359" y="520"/>
                </a:lnTo>
                <a:lnTo>
                  <a:pt x="369" y="527"/>
                </a:lnTo>
                <a:lnTo>
                  <a:pt x="374" y="530"/>
                </a:lnTo>
                <a:lnTo>
                  <a:pt x="374" y="530"/>
                </a:lnTo>
                <a:lnTo>
                  <a:pt x="353" y="536"/>
                </a:lnTo>
                <a:lnTo>
                  <a:pt x="335" y="542"/>
                </a:lnTo>
                <a:lnTo>
                  <a:pt x="329" y="546"/>
                </a:lnTo>
                <a:lnTo>
                  <a:pt x="324" y="550"/>
                </a:lnTo>
                <a:lnTo>
                  <a:pt x="324" y="550"/>
                </a:lnTo>
                <a:lnTo>
                  <a:pt x="318" y="560"/>
                </a:lnTo>
                <a:lnTo>
                  <a:pt x="312" y="575"/>
                </a:lnTo>
                <a:lnTo>
                  <a:pt x="303" y="589"/>
                </a:lnTo>
                <a:lnTo>
                  <a:pt x="299" y="595"/>
                </a:lnTo>
                <a:lnTo>
                  <a:pt x="294" y="600"/>
                </a:lnTo>
                <a:lnTo>
                  <a:pt x="294" y="600"/>
                </a:lnTo>
                <a:lnTo>
                  <a:pt x="281" y="614"/>
                </a:lnTo>
                <a:lnTo>
                  <a:pt x="264" y="635"/>
                </a:lnTo>
                <a:lnTo>
                  <a:pt x="257" y="646"/>
                </a:lnTo>
                <a:lnTo>
                  <a:pt x="249" y="659"/>
                </a:lnTo>
                <a:lnTo>
                  <a:pt x="243" y="670"/>
                </a:lnTo>
                <a:lnTo>
                  <a:pt x="239" y="680"/>
                </a:lnTo>
                <a:lnTo>
                  <a:pt x="239" y="680"/>
                </a:lnTo>
                <a:lnTo>
                  <a:pt x="234" y="699"/>
                </a:lnTo>
                <a:lnTo>
                  <a:pt x="232" y="716"/>
                </a:lnTo>
                <a:lnTo>
                  <a:pt x="229" y="735"/>
                </a:lnTo>
                <a:lnTo>
                  <a:pt x="229" y="735"/>
                </a:lnTo>
                <a:lnTo>
                  <a:pt x="190" y="751"/>
                </a:lnTo>
                <a:lnTo>
                  <a:pt x="158" y="762"/>
                </a:lnTo>
                <a:lnTo>
                  <a:pt x="145" y="767"/>
                </a:lnTo>
                <a:lnTo>
                  <a:pt x="135" y="770"/>
                </a:lnTo>
                <a:lnTo>
                  <a:pt x="135" y="770"/>
                </a:lnTo>
                <a:lnTo>
                  <a:pt x="113" y="775"/>
                </a:lnTo>
                <a:lnTo>
                  <a:pt x="89" y="781"/>
                </a:lnTo>
                <a:lnTo>
                  <a:pt x="66" y="787"/>
                </a:lnTo>
                <a:lnTo>
                  <a:pt x="59" y="790"/>
                </a:lnTo>
                <a:lnTo>
                  <a:pt x="55" y="790"/>
                </a:lnTo>
                <a:lnTo>
                  <a:pt x="55" y="790"/>
                </a:lnTo>
                <a:lnTo>
                  <a:pt x="50" y="789"/>
                </a:lnTo>
                <a:lnTo>
                  <a:pt x="42" y="790"/>
                </a:lnTo>
                <a:lnTo>
                  <a:pt x="37" y="791"/>
                </a:lnTo>
                <a:lnTo>
                  <a:pt x="35" y="792"/>
                </a:lnTo>
                <a:lnTo>
                  <a:pt x="35" y="795"/>
                </a:lnTo>
                <a:lnTo>
                  <a:pt x="35" y="795"/>
                </a:lnTo>
                <a:lnTo>
                  <a:pt x="36" y="799"/>
                </a:lnTo>
                <a:lnTo>
                  <a:pt x="37" y="802"/>
                </a:lnTo>
                <a:lnTo>
                  <a:pt x="40" y="805"/>
                </a:lnTo>
                <a:lnTo>
                  <a:pt x="40" y="805"/>
                </a:lnTo>
                <a:lnTo>
                  <a:pt x="36" y="806"/>
                </a:lnTo>
                <a:lnTo>
                  <a:pt x="27" y="810"/>
                </a:lnTo>
                <a:lnTo>
                  <a:pt x="24" y="812"/>
                </a:lnTo>
                <a:lnTo>
                  <a:pt x="22" y="815"/>
                </a:lnTo>
                <a:lnTo>
                  <a:pt x="22" y="817"/>
                </a:lnTo>
                <a:lnTo>
                  <a:pt x="25" y="820"/>
                </a:lnTo>
                <a:lnTo>
                  <a:pt x="25" y="820"/>
                </a:lnTo>
                <a:lnTo>
                  <a:pt x="30" y="821"/>
                </a:lnTo>
                <a:lnTo>
                  <a:pt x="37" y="821"/>
                </a:lnTo>
                <a:lnTo>
                  <a:pt x="52" y="819"/>
                </a:lnTo>
                <a:lnTo>
                  <a:pt x="70" y="815"/>
                </a:lnTo>
                <a:lnTo>
                  <a:pt x="70" y="815"/>
                </a:lnTo>
                <a:lnTo>
                  <a:pt x="59" y="824"/>
                </a:lnTo>
                <a:lnTo>
                  <a:pt x="56" y="827"/>
                </a:lnTo>
                <a:lnTo>
                  <a:pt x="54" y="831"/>
                </a:lnTo>
                <a:lnTo>
                  <a:pt x="52" y="834"/>
                </a:lnTo>
                <a:lnTo>
                  <a:pt x="55" y="835"/>
                </a:lnTo>
                <a:lnTo>
                  <a:pt x="55" y="835"/>
                </a:lnTo>
                <a:lnTo>
                  <a:pt x="61" y="835"/>
                </a:lnTo>
                <a:lnTo>
                  <a:pt x="74" y="832"/>
                </a:lnTo>
                <a:lnTo>
                  <a:pt x="106" y="826"/>
                </a:lnTo>
                <a:lnTo>
                  <a:pt x="150" y="815"/>
                </a:lnTo>
                <a:lnTo>
                  <a:pt x="150" y="815"/>
                </a:lnTo>
                <a:lnTo>
                  <a:pt x="146" y="817"/>
                </a:lnTo>
                <a:lnTo>
                  <a:pt x="138" y="824"/>
                </a:lnTo>
                <a:lnTo>
                  <a:pt x="136" y="827"/>
                </a:lnTo>
                <a:lnTo>
                  <a:pt x="135" y="831"/>
                </a:lnTo>
                <a:lnTo>
                  <a:pt x="135" y="832"/>
                </a:lnTo>
                <a:lnTo>
                  <a:pt x="136" y="834"/>
                </a:lnTo>
                <a:lnTo>
                  <a:pt x="140" y="835"/>
                </a:lnTo>
                <a:lnTo>
                  <a:pt x="140" y="835"/>
                </a:lnTo>
                <a:lnTo>
                  <a:pt x="148" y="835"/>
                </a:lnTo>
                <a:lnTo>
                  <a:pt x="160" y="832"/>
                </a:lnTo>
                <a:lnTo>
                  <a:pt x="188" y="824"/>
                </a:lnTo>
                <a:lnTo>
                  <a:pt x="213" y="814"/>
                </a:lnTo>
                <a:lnTo>
                  <a:pt x="224" y="810"/>
                </a:lnTo>
                <a:lnTo>
                  <a:pt x="224" y="810"/>
                </a:lnTo>
                <a:lnTo>
                  <a:pt x="228" y="822"/>
                </a:lnTo>
                <a:lnTo>
                  <a:pt x="231" y="831"/>
                </a:lnTo>
                <a:lnTo>
                  <a:pt x="233" y="834"/>
                </a:lnTo>
                <a:lnTo>
                  <a:pt x="234" y="835"/>
                </a:lnTo>
                <a:lnTo>
                  <a:pt x="234" y="835"/>
                </a:lnTo>
                <a:lnTo>
                  <a:pt x="237" y="836"/>
                </a:lnTo>
                <a:lnTo>
                  <a:pt x="239" y="837"/>
                </a:lnTo>
                <a:lnTo>
                  <a:pt x="247" y="845"/>
                </a:lnTo>
                <a:lnTo>
                  <a:pt x="254" y="851"/>
                </a:lnTo>
                <a:lnTo>
                  <a:pt x="259" y="855"/>
                </a:lnTo>
                <a:lnTo>
                  <a:pt x="259" y="855"/>
                </a:lnTo>
                <a:lnTo>
                  <a:pt x="266" y="857"/>
                </a:lnTo>
                <a:lnTo>
                  <a:pt x="277" y="862"/>
                </a:lnTo>
                <a:lnTo>
                  <a:pt x="289" y="870"/>
                </a:lnTo>
                <a:lnTo>
                  <a:pt x="289" y="870"/>
                </a:lnTo>
                <a:lnTo>
                  <a:pt x="249" y="872"/>
                </a:lnTo>
                <a:lnTo>
                  <a:pt x="219" y="875"/>
                </a:lnTo>
                <a:lnTo>
                  <a:pt x="200" y="875"/>
                </a:lnTo>
                <a:lnTo>
                  <a:pt x="200" y="875"/>
                </a:lnTo>
                <a:lnTo>
                  <a:pt x="193" y="875"/>
                </a:lnTo>
                <a:lnTo>
                  <a:pt x="187" y="876"/>
                </a:lnTo>
                <a:lnTo>
                  <a:pt x="172" y="880"/>
                </a:lnTo>
                <a:lnTo>
                  <a:pt x="155" y="885"/>
                </a:lnTo>
                <a:lnTo>
                  <a:pt x="155" y="885"/>
                </a:lnTo>
                <a:lnTo>
                  <a:pt x="136" y="885"/>
                </a:lnTo>
                <a:lnTo>
                  <a:pt x="122" y="886"/>
                </a:lnTo>
                <a:lnTo>
                  <a:pt x="117" y="887"/>
                </a:lnTo>
                <a:lnTo>
                  <a:pt x="115" y="890"/>
                </a:lnTo>
                <a:lnTo>
                  <a:pt x="115" y="890"/>
                </a:lnTo>
                <a:lnTo>
                  <a:pt x="115" y="892"/>
                </a:lnTo>
                <a:lnTo>
                  <a:pt x="117" y="895"/>
                </a:lnTo>
                <a:lnTo>
                  <a:pt x="126" y="900"/>
                </a:lnTo>
                <a:lnTo>
                  <a:pt x="140" y="905"/>
                </a:lnTo>
                <a:lnTo>
                  <a:pt x="140" y="905"/>
                </a:lnTo>
                <a:lnTo>
                  <a:pt x="107" y="912"/>
                </a:lnTo>
                <a:lnTo>
                  <a:pt x="82" y="918"/>
                </a:lnTo>
                <a:lnTo>
                  <a:pt x="72" y="922"/>
                </a:lnTo>
                <a:lnTo>
                  <a:pt x="65" y="925"/>
                </a:lnTo>
                <a:lnTo>
                  <a:pt x="65" y="925"/>
                </a:lnTo>
                <a:lnTo>
                  <a:pt x="42" y="937"/>
                </a:lnTo>
                <a:lnTo>
                  <a:pt x="30" y="945"/>
                </a:lnTo>
                <a:lnTo>
                  <a:pt x="15" y="955"/>
                </a:lnTo>
                <a:lnTo>
                  <a:pt x="15" y="955"/>
                </a:lnTo>
                <a:lnTo>
                  <a:pt x="7" y="958"/>
                </a:lnTo>
                <a:lnTo>
                  <a:pt x="1" y="961"/>
                </a:lnTo>
                <a:lnTo>
                  <a:pt x="0" y="963"/>
                </a:lnTo>
                <a:lnTo>
                  <a:pt x="0" y="965"/>
                </a:lnTo>
                <a:lnTo>
                  <a:pt x="0" y="965"/>
                </a:lnTo>
                <a:lnTo>
                  <a:pt x="1" y="966"/>
                </a:lnTo>
                <a:lnTo>
                  <a:pt x="4" y="967"/>
                </a:lnTo>
                <a:lnTo>
                  <a:pt x="10" y="968"/>
                </a:lnTo>
                <a:lnTo>
                  <a:pt x="20" y="970"/>
                </a:lnTo>
                <a:lnTo>
                  <a:pt x="20" y="970"/>
                </a:lnTo>
                <a:lnTo>
                  <a:pt x="19" y="971"/>
                </a:lnTo>
                <a:lnTo>
                  <a:pt x="16" y="972"/>
                </a:lnTo>
                <a:lnTo>
                  <a:pt x="16" y="973"/>
                </a:lnTo>
                <a:lnTo>
                  <a:pt x="16" y="976"/>
                </a:lnTo>
                <a:lnTo>
                  <a:pt x="17" y="977"/>
                </a:lnTo>
                <a:lnTo>
                  <a:pt x="20" y="980"/>
                </a:lnTo>
                <a:lnTo>
                  <a:pt x="20" y="980"/>
                </a:lnTo>
                <a:close/>
                <a:moveTo>
                  <a:pt x="575" y="696"/>
                </a:moveTo>
                <a:lnTo>
                  <a:pt x="575" y="696"/>
                </a:lnTo>
                <a:lnTo>
                  <a:pt x="575" y="715"/>
                </a:lnTo>
                <a:lnTo>
                  <a:pt x="575" y="729"/>
                </a:lnTo>
                <a:lnTo>
                  <a:pt x="574" y="740"/>
                </a:lnTo>
                <a:lnTo>
                  <a:pt x="574" y="740"/>
                </a:lnTo>
                <a:lnTo>
                  <a:pt x="574" y="757"/>
                </a:lnTo>
                <a:lnTo>
                  <a:pt x="574" y="785"/>
                </a:lnTo>
                <a:lnTo>
                  <a:pt x="575" y="811"/>
                </a:lnTo>
                <a:lnTo>
                  <a:pt x="575" y="820"/>
                </a:lnTo>
                <a:lnTo>
                  <a:pt x="574" y="825"/>
                </a:lnTo>
                <a:lnTo>
                  <a:pt x="574" y="825"/>
                </a:lnTo>
                <a:lnTo>
                  <a:pt x="572" y="829"/>
                </a:lnTo>
                <a:lnTo>
                  <a:pt x="572" y="834"/>
                </a:lnTo>
                <a:lnTo>
                  <a:pt x="574" y="840"/>
                </a:lnTo>
                <a:lnTo>
                  <a:pt x="479" y="845"/>
                </a:lnTo>
                <a:lnTo>
                  <a:pt x="479" y="845"/>
                </a:lnTo>
                <a:lnTo>
                  <a:pt x="484" y="836"/>
                </a:lnTo>
                <a:lnTo>
                  <a:pt x="489" y="830"/>
                </a:lnTo>
                <a:lnTo>
                  <a:pt x="494" y="825"/>
                </a:lnTo>
                <a:lnTo>
                  <a:pt x="494" y="825"/>
                </a:lnTo>
                <a:lnTo>
                  <a:pt x="498" y="822"/>
                </a:lnTo>
                <a:lnTo>
                  <a:pt x="501" y="819"/>
                </a:lnTo>
                <a:lnTo>
                  <a:pt x="504" y="815"/>
                </a:lnTo>
                <a:lnTo>
                  <a:pt x="504" y="815"/>
                </a:lnTo>
                <a:lnTo>
                  <a:pt x="507" y="810"/>
                </a:lnTo>
                <a:lnTo>
                  <a:pt x="510" y="807"/>
                </a:lnTo>
                <a:lnTo>
                  <a:pt x="514" y="805"/>
                </a:lnTo>
                <a:lnTo>
                  <a:pt x="514" y="805"/>
                </a:lnTo>
                <a:lnTo>
                  <a:pt x="517" y="805"/>
                </a:lnTo>
                <a:lnTo>
                  <a:pt x="522" y="805"/>
                </a:lnTo>
                <a:lnTo>
                  <a:pt x="526" y="804"/>
                </a:lnTo>
                <a:lnTo>
                  <a:pt x="527" y="802"/>
                </a:lnTo>
                <a:lnTo>
                  <a:pt x="529" y="800"/>
                </a:lnTo>
                <a:lnTo>
                  <a:pt x="529" y="800"/>
                </a:lnTo>
                <a:lnTo>
                  <a:pt x="532" y="794"/>
                </a:lnTo>
                <a:lnTo>
                  <a:pt x="537" y="786"/>
                </a:lnTo>
                <a:lnTo>
                  <a:pt x="542" y="780"/>
                </a:lnTo>
                <a:lnTo>
                  <a:pt x="544" y="777"/>
                </a:lnTo>
                <a:lnTo>
                  <a:pt x="544" y="775"/>
                </a:lnTo>
                <a:lnTo>
                  <a:pt x="544" y="775"/>
                </a:lnTo>
                <a:lnTo>
                  <a:pt x="544" y="767"/>
                </a:lnTo>
                <a:lnTo>
                  <a:pt x="546" y="756"/>
                </a:lnTo>
                <a:lnTo>
                  <a:pt x="549" y="740"/>
                </a:lnTo>
                <a:lnTo>
                  <a:pt x="549" y="740"/>
                </a:lnTo>
                <a:lnTo>
                  <a:pt x="550" y="734"/>
                </a:lnTo>
                <a:lnTo>
                  <a:pt x="551" y="729"/>
                </a:lnTo>
                <a:lnTo>
                  <a:pt x="554" y="725"/>
                </a:lnTo>
                <a:lnTo>
                  <a:pt x="554" y="725"/>
                </a:lnTo>
                <a:lnTo>
                  <a:pt x="557" y="721"/>
                </a:lnTo>
                <a:lnTo>
                  <a:pt x="562" y="714"/>
                </a:lnTo>
                <a:lnTo>
                  <a:pt x="569" y="705"/>
                </a:lnTo>
                <a:lnTo>
                  <a:pt x="575" y="6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0CEEB292-5B3A-41D8-A2C3-F29D7D63377A}"/>
              </a:ext>
            </a:extLst>
          </p:cNvPr>
          <p:cNvSpPr>
            <a:spLocks/>
          </p:cNvSpPr>
          <p:nvPr/>
        </p:nvSpPr>
        <p:spPr bwMode="auto">
          <a:xfrm>
            <a:off x="810478" y="4584303"/>
            <a:ext cx="2396745" cy="1304766"/>
          </a:xfrm>
          <a:custGeom>
            <a:avLst/>
            <a:gdLst>
              <a:gd name="T0" fmla="*/ 1319 w 1453"/>
              <a:gd name="T1" fmla="*/ 309 h 791"/>
              <a:gd name="T2" fmla="*/ 1202 w 1453"/>
              <a:gd name="T3" fmla="*/ 187 h 791"/>
              <a:gd name="T4" fmla="*/ 1064 w 1453"/>
              <a:gd name="T5" fmla="*/ 126 h 791"/>
              <a:gd name="T6" fmla="*/ 862 w 1453"/>
              <a:gd name="T7" fmla="*/ 43 h 791"/>
              <a:gd name="T8" fmla="*/ 684 w 1453"/>
              <a:gd name="T9" fmla="*/ 0 h 791"/>
              <a:gd name="T10" fmla="*/ 581 w 1453"/>
              <a:gd name="T11" fmla="*/ 61 h 791"/>
              <a:gd name="T12" fmla="*/ 501 w 1453"/>
              <a:gd name="T13" fmla="*/ 97 h 791"/>
              <a:gd name="T14" fmla="*/ 453 w 1453"/>
              <a:gd name="T15" fmla="*/ 184 h 791"/>
              <a:gd name="T16" fmla="*/ 441 w 1453"/>
              <a:gd name="T17" fmla="*/ 287 h 791"/>
              <a:gd name="T18" fmla="*/ 444 w 1453"/>
              <a:gd name="T19" fmla="*/ 430 h 791"/>
              <a:gd name="T20" fmla="*/ 198 w 1453"/>
              <a:gd name="T21" fmla="*/ 507 h 791"/>
              <a:gd name="T22" fmla="*/ 164 w 1453"/>
              <a:gd name="T23" fmla="*/ 490 h 791"/>
              <a:gd name="T24" fmla="*/ 117 w 1453"/>
              <a:gd name="T25" fmla="*/ 514 h 791"/>
              <a:gd name="T26" fmla="*/ 12 w 1453"/>
              <a:gd name="T27" fmla="*/ 734 h 791"/>
              <a:gd name="T28" fmla="*/ 5 w 1453"/>
              <a:gd name="T29" fmla="*/ 767 h 791"/>
              <a:gd name="T30" fmla="*/ 33 w 1453"/>
              <a:gd name="T31" fmla="*/ 772 h 791"/>
              <a:gd name="T32" fmla="*/ 174 w 1453"/>
              <a:gd name="T33" fmla="*/ 709 h 791"/>
              <a:gd name="T34" fmla="*/ 400 w 1453"/>
              <a:gd name="T35" fmla="*/ 762 h 791"/>
              <a:gd name="T36" fmla="*/ 663 w 1453"/>
              <a:gd name="T37" fmla="*/ 754 h 791"/>
              <a:gd name="T38" fmla="*/ 705 w 1453"/>
              <a:gd name="T39" fmla="*/ 738 h 791"/>
              <a:gd name="T40" fmla="*/ 730 w 1453"/>
              <a:gd name="T41" fmla="*/ 642 h 791"/>
              <a:gd name="T42" fmla="*/ 748 w 1453"/>
              <a:gd name="T43" fmla="*/ 526 h 791"/>
              <a:gd name="T44" fmla="*/ 757 w 1453"/>
              <a:gd name="T45" fmla="*/ 692 h 791"/>
              <a:gd name="T46" fmla="*/ 786 w 1453"/>
              <a:gd name="T47" fmla="*/ 696 h 791"/>
              <a:gd name="T48" fmla="*/ 937 w 1453"/>
              <a:gd name="T49" fmla="*/ 627 h 791"/>
              <a:gd name="T50" fmla="*/ 895 w 1453"/>
              <a:gd name="T51" fmla="*/ 651 h 791"/>
              <a:gd name="T52" fmla="*/ 842 w 1453"/>
              <a:gd name="T53" fmla="*/ 673 h 791"/>
              <a:gd name="T54" fmla="*/ 841 w 1453"/>
              <a:gd name="T55" fmla="*/ 692 h 791"/>
              <a:gd name="T56" fmla="*/ 938 w 1453"/>
              <a:gd name="T57" fmla="*/ 699 h 791"/>
              <a:gd name="T58" fmla="*/ 935 w 1453"/>
              <a:gd name="T59" fmla="*/ 673 h 791"/>
              <a:gd name="T60" fmla="*/ 997 w 1453"/>
              <a:gd name="T61" fmla="*/ 680 h 791"/>
              <a:gd name="T62" fmla="*/ 1072 w 1453"/>
              <a:gd name="T63" fmla="*/ 755 h 791"/>
              <a:gd name="T64" fmla="*/ 1119 w 1453"/>
              <a:gd name="T65" fmla="*/ 791 h 791"/>
              <a:gd name="T66" fmla="*/ 1319 w 1453"/>
              <a:gd name="T67" fmla="*/ 767 h 791"/>
              <a:gd name="T68" fmla="*/ 1353 w 1453"/>
              <a:gd name="T69" fmla="*/ 764 h 791"/>
              <a:gd name="T70" fmla="*/ 1350 w 1453"/>
              <a:gd name="T71" fmla="*/ 754 h 791"/>
              <a:gd name="T72" fmla="*/ 1387 w 1453"/>
              <a:gd name="T73" fmla="*/ 754 h 791"/>
              <a:gd name="T74" fmla="*/ 1388 w 1453"/>
              <a:gd name="T75" fmla="*/ 748 h 791"/>
              <a:gd name="T76" fmla="*/ 1402 w 1453"/>
              <a:gd name="T77" fmla="*/ 729 h 791"/>
              <a:gd name="T78" fmla="*/ 1367 w 1453"/>
              <a:gd name="T79" fmla="*/ 714 h 791"/>
              <a:gd name="T80" fmla="*/ 1343 w 1453"/>
              <a:gd name="T81" fmla="*/ 704 h 791"/>
              <a:gd name="T82" fmla="*/ 1275 w 1453"/>
              <a:gd name="T83" fmla="*/ 695 h 791"/>
              <a:gd name="T84" fmla="*/ 1213 w 1453"/>
              <a:gd name="T85" fmla="*/ 670 h 791"/>
              <a:gd name="T86" fmla="*/ 1092 w 1453"/>
              <a:gd name="T87" fmla="*/ 579 h 791"/>
              <a:gd name="T88" fmla="*/ 1145 w 1453"/>
              <a:gd name="T89" fmla="*/ 619 h 791"/>
              <a:gd name="T90" fmla="*/ 1165 w 1453"/>
              <a:gd name="T91" fmla="*/ 622 h 791"/>
              <a:gd name="T92" fmla="*/ 1207 w 1453"/>
              <a:gd name="T93" fmla="*/ 640 h 791"/>
              <a:gd name="T94" fmla="*/ 1227 w 1453"/>
              <a:gd name="T95" fmla="*/ 651 h 791"/>
              <a:gd name="T96" fmla="*/ 1236 w 1453"/>
              <a:gd name="T97" fmla="*/ 661 h 791"/>
              <a:gd name="T98" fmla="*/ 1267 w 1453"/>
              <a:gd name="T99" fmla="*/ 675 h 791"/>
              <a:gd name="T100" fmla="*/ 1371 w 1453"/>
              <a:gd name="T101" fmla="*/ 680 h 791"/>
              <a:gd name="T102" fmla="*/ 1395 w 1453"/>
              <a:gd name="T103" fmla="*/ 675 h 791"/>
              <a:gd name="T104" fmla="*/ 1434 w 1453"/>
              <a:gd name="T105" fmla="*/ 675 h 791"/>
              <a:gd name="T106" fmla="*/ 1426 w 1453"/>
              <a:gd name="T107" fmla="*/ 656 h 791"/>
              <a:gd name="T108" fmla="*/ 1444 w 1453"/>
              <a:gd name="T109" fmla="*/ 642 h 791"/>
              <a:gd name="T110" fmla="*/ 1444 w 1453"/>
              <a:gd name="T111" fmla="*/ 627 h 791"/>
              <a:gd name="T112" fmla="*/ 1444 w 1453"/>
              <a:gd name="T113" fmla="*/ 608 h 791"/>
              <a:gd name="T114" fmla="*/ 1453 w 1453"/>
              <a:gd name="T115" fmla="*/ 567 h 791"/>
              <a:gd name="T116" fmla="*/ 1435 w 1453"/>
              <a:gd name="T117" fmla="*/ 499 h 791"/>
              <a:gd name="T118" fmla="*/ 1414 w 1453"/>
              <a:gd name="T119" fmla="*/ 460 h 791"/>
              <a:gd name="T120" fmla="*/ 1381 w 1453"/>
              <a:gd name="T121" fmla="*/ 420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3" h="791">
                <a:moveTo>
                  <a:pt x="1314" y="386"/>
                </a:moveTo>
                <a:lnTo>
                  <a:pt x="1294" y="372"/>
                </a:lnTo>
                <a:lnTo>
                  <a:pt x="1323" y="343"/>
                </a:lnTo>
                <a:lnTo>
                  <a:pt x="1314" y="333"/>
                </a:lnTo>
                <a:lnTo>
                  <a:pt x="1319" y="309"/>
                </a:lnTo>
                <a:lnTo>
                  <a:pt x="1319" y="309"/>
                </a:lnTo>
                <a:lnTo>
                  <a:pt x="1278" y="262"/>
                </a:lnTo>
                <a:lnTo>
                  <a:pt x="1245" y="226"/>
                </a:lnTo>
                <a:lnTo>
                  <a:pt x="1222" y="203"/>
                </a:lnTo>
                <a:lnTo>
                  <a:pt x="1222" y="203"/>
                </a:lnTo>
                <a:lnTo>
                  <a:pt x="1214" y="196"/>
                </a:lnTo>
                <a:lnTo>
                  <a:pt x="1202" y="187"/>
                </a:lnTo>
                <a:lnTo>
                  <a:pt x="1186" y="179"/>
                </a:lnTo>
                <a:lnTo>
                  <a:pt x="1167" y="168"/>
                </a:lnTo>
                <a:lnTo>
                  <a:pt x="1145" y="157"/>
                </a:lnTo>
                <a:lnTo>
                  <a:pt x="1121" y="147"/>
                </a:lnTo>
                <a:lnTo>
                  <a:pt x="1094" y="136"/>
                </a:lnTo>
                <a:lnTo>
                  <a:pt x="1064" y="126"/>
                </a:lnTo>
                <a:lnTo>
                  <a:pt x="1064" y="126"/>
                </a:lnTo>
                <a:lnTo>
                  <a:pt x="1031" y="115"/>
                </a:lnTo>
                <a:lnTo>
                  <a:pt x="996" y="101"/>
                </a:lnTo>
                <a:lnTo>
                  <a:pt x="926" y="71"/>
                </a:lnTo>
                <a:lnTo>
                  <a:pt x="893" y="56"/>
                </a:lnTo>
                <a:lnTo>
                  <a:pt x="862" y="43"/>
                </a:lnTo>
                <a:lnTo>
                  <a:pt x="833" y="32"/>
                </a:lnTo>
                <a:lnTo>
                  <a:pt x="809" y="25"/>
                </a:lnTo>
                <a:lnTo>
                  <a:pt x="809" y="25"/>
                </a:lnTo>
                <a:lnTo>
                  <a:pt x="724" y="6"/>
                </a:lnTo>
                <a:lnTo>
                  <a:pt x="693" y="1"/>
                </a:lnTo>
                <a:lnTo>
                  <a:pt x="684" y="0"/>
                </a:lnTo>
                <a:lnTo>
                  <a:pt x="679" y="1"/>
                </a:lnTo>
                <a:lnTo>
                  <a:pt x="679" y="1"/>
                </a:lnTo>
                <a:lnTo>
                  <a:pt x="645" y="39"/>
                </a:lnTo>
                <a:lnTo>
                  <a:pt x="645" y="39"/>
                </a:lnTo>
                <a:lnTo>
                  <a:pt x="626" y="45"/>
                </a:lnTo>
                <a:lnTo>
                  <a:pt x="581" y="61"/>
                </a:lnTo>
                <a:lnTo>
                  <a:pt x="556" y="69"/>
                </a:lnTo>
                <a:lnTo>
                  <a:pt x="533" y="79"/>
                </a:lnTo>
                <a:lnTo>
                  <a:pt x="514" y="89"/>
                </a:lnTo>
                <a:lnTo>
                  <a:pt x="506" y="94"/>
                </a:lnTo>
                <a:lnTo>
                  <a:pt x="501" y="97"/>
                </a:lnTo>
                <a:lnTo>
                  <a:pt x="501" y="97"/>
                </a:lnTo>
                <a:lnTo>
                  <a:pt x="496" y="102"/>
                </a:lnTo>
                <a:lnTo>
                  <a:pt x="491" y="108"/>
                </a:lnTo>
                <a:lnTo>
                  <a:pt x="481" y="124"/>
                </a:lnTo>
                <a:lnTo>
                  <a:pt x="472" y="143"/>
                </a:lnTo>
                <a:lnTo>
                  <a:pt x="461" y="163"/>
                </a:lnTo>
                <a:lnTo>
                  <a:pt x="453" y="184"/>
                </a:lnTo>
                <a:lnTo>
                  <a:pt x="445" y="202"/>
                </a:lnTo>
                <a:lnTo>
                  <a:pt x="441" y="218"/>
                </a:lnTo>
                <a:lnTo>
                  <a:pt x="438" y="227"/>
                </a:lnTo>
                <a:lnTo>
                  <a:pt x="438" y="227"/>
                </a:lnTo>
                <a:lnTo>
                  <a:pt x="438" y="251"/>
                </a:lnTo>
                <a:lnTo>
                  <a:pt x="441" y="287"/>
                </a:lnTo>
                <a:lnTo>
                  <a:pt x="444" y="327"/>
                </a:lnTo>
                <a:lnTo>
                  <a:pt x="448" y="357"/>
                </a:lnTo>
                <a:lnTo>
                  <a:pt x="448" y="357"/>
                </a:lnTo>
                <a:lnTo>
                  <a:pt x="448" y="374"/>
                </a:lnTo>
                <a:lnTo>
                  <a:pt x="447" y="399"/>
                </a:lnTo>
                <a:lnTo>
                  <a:pt x="444" y="430"/>
                </a:lnTo>
                <a:lnTo>
                  <a:pt x="441" y="462"/>
                </a:lnTo>
                <a:lnTo>
                  <a:pt x="432" y="520"/>
                </a:lnTo>
                <a:lnTo>
                  <a:pt x="429" y="545"/>
                </a:lnTo>
                <a:lnTo>
                  <a:pt x="265" y="545"/>
                </a:lnTo>
                <a:lnTo>
                  <a:pt x="265" y="545"/>
                </a:lnTo>
                <a:lnTo>
                  <a:pt x="198" y="507"/>
                </a:lnTo>
                <a:lnTo>
                  <a:pt x="198" y="507"/>
                </a:lnTo>
                <a:lnTo>
                  <a:pt x="187" y="499"/>
                </a:lnTo>
                <a:lnTo>
                  <a:pt x="178" y="492"/>
                </a:lnTo>
                <a:lnTo>
                  <a:pt x="174" y="490"/>
                </a:lnTo>
                <a:lnTo>
                  <a:pt x="169" y="489"/>
                </a:lnTo>
                <a:lnTo>
                  <a:pt x="164" y="490"/>
                </a:lnTo>
                <a:lnTo>
                  <a:pt x="159" y="492"/>
                </a:lnTo>
                <a:lnTo>
                  <a:pt x="159" y="492"/>
                </a:lnTo>
                <a:lnTo>
                  <a:pt x="146" y="499"/>
                </a:lnTo>
                <a:lnTo>
                  <a:pt x="133" y="505"/>
                </a:lnTo>
                <a:lnTo>
                  <a:pt x="121" y="511"/>
                </a:lnTo>
                <a:lnTo>
                  <a:pt x="117" y="514"/>
                </a:lnTo>
                <a:lnTo>
                  <a:pt x="116" y="516"/>
                </a:lnTo>
                <a:lnTo>
                  <a:pt x="116" y="516"/>
                </a:lnTo>
                <a:lnTo>
                  <a:pt x="73" y="661"/>
                </a:lnTo>
                <a:lnTo>
                  <a:pt x="73" y="661"/>
                </a:lnTo>
                <a:lnTo>
                  <a:pt x="37" y="703"/>
                </a:lnTo>
                <a:lnTo>
                  <a:pt x="12" y="734"/>
                </a:lnTo>
                <a:lnTo>
                  <a:pt x="4" y="746"/>
                </a:lnTo>
                <a:lnTo>
                  <a:pt x="0" y="752"/>
                </a:lnTo>
                <a:lnTo>
                  <a:pt x="0" y="752"/>
                </a:lnTo>
                <a:lnTo>
                  <a:pt x="0" y="758"/>
                </a:lnTo>
                <a:lnTo>
                  <a:pt x="3" y="763"/>
                </a:lnTo>
                <a:lnTo>
                  <a:pt x="5" y="767"/>
                </a:lnTo>
                <a:lnTo>
                  <a:pt x="5" y="767"/>
                </a:lnTo>
                <a:lnTo>
                  <a:pt x="24" y="772"/>
                </a:lnTo>
                <a:lnTo>
                  <a:pt x="24" y="772"/>
                </a:lnTo>
                <a:lnTo>
                  <a:pt x="27" y="773"/>
                </a:lnTo>
                <a:lnTo>
                  <a:pt x="27" y="773"/>
                </a:lnTo>
                <a:lnTo>
                  <a:pt x="33" y="772"/>
                </a:lnTo>
                <a:lnTo>
                  <a:pt x="49" y="767"/>
                </a:lnTo>
                <a:lnTo>
                  <a:pt x="49" y="767"/>
                </a:lnTo>
                <a:lnTo>
                  <a:pt x="70" y="758"/>
                </a:lnTo>
                <a:lnTo>
                  <a:pt x="97" y="748"/>
                </a:lnTo>
                <a:lnTo>
                  <a:pt x="135" y="728"/>
                </a:lnTo>
                <a:lnTo>
                  <a:pt x="174" y="709"/>
                </a:lnTo>
                <a:lnTo>
                  <a:pt x="164" y="772"/>
                </a:lnTo>
                <a:lnTo>
                  <a:pt x="251" y="772"/>
                </a:lnTo>
                <a:lnTo>
                  <a:pt x="251" y="772"/>
                </a:lnTo>
                <a:lnTo>
                  <a:pt x="276" y="770"/>
                </a:lnTo>
                <a:lnTo>
                  <a:pt x="311" y="768"/>
                </a:lnTo>
                <a:lnTo>
                  <a:pt x="400" y="762"/>
                </a:lnTo>
                <a:lnTo>
                  <a:pt x="486" y="755"/>
                </a:lnTo>
                <a:lnTo>
                  <a:pt x="520" y="754"/>
                </a:lnTo>
                <a:lnTo>
                  <a:pt x="544" y="752"/>
                </a:lnTo>
                <a:lnTo>
                  <a:pt x="544" y="752"/>
                </a:lnTo>
                <a:lnTo>
                  <a:pt x="626" y="754"/>
                </a:lnTo>
                <a:lnTo>
                  <a:pt x="663" y="754"/>
                </a:lnTo>
                <a:lnTo>
                  <a:pt x="675" y="754"/>
                </a:lnTo>
                <a:lnTo>
                  <a:pt x="681" y="752"/>
                </a:lnTo>
                <a:lnTo>
                  <a:pt x="681" y="752"/>
                </a:lnTo>
                <a:lnTo>
                  <a:pt x="693" y="748"/>
                </a:lnTo>
                <a:lnTo>
                  <a:pt x="698" y="744"/>
                </a:lnTo>
                <a:lnTo>
                  <a:pt x="705" y="738"/>
                </a:lnTo>
                <a:lnTo>
                  <a:pt x="705" y="738"/>
                </a:lnTo>
                <a:lnTo>
                  <a:pt x="709" y="731"/>
                </a:lnTo>
                <a:lnTo>
                  <a:pt x="714" y="719"/>
                </a:lnTo>
                <a:lnTo>
                  <a:pt x="722" y="687"/>
                </a:lnTo>
                <a:lnTo>
                  <a:pt x="729" y="655"/>
                </a:lnTo>
                <a:lnTo>
                  <a:pt x="730" y="642"/>
                </a:lnTo>
                <a:lnTo>
                  <a:pt x="732" y="632"/>
                </a:lnTo>
                <a:lnTo>
                  <a:pt x="732" y="632"/>
                </a:lnTo>
                <a:lnTo>
                  <a:pt x="733" y="613"/>
                </a:lnTo>
                <a:lnTo>
                  <a:pt x="738" y="583"/>
                </a:lnTo>
                <a:lnTo>
                  <a:pt x="744" y="551"/>
                </a:lnTo>
                <a:lnTo>
                  <a:pt x="748" y="526"/>
                </a:lnTo>
                <a:lnTo>
                  <a:pt x="748" y="526"/>
                </a:lnTo>
                <a:lnTo>
                  <a:pt x="748" y="592"/>
                </a:lnTo>
                <a:lnTo>
                  <a:pt x="748" y="622"/>
                </a:lnTo>
                <a:lnTo>
                  <a:pt x="750" y="651"/>
                </a:lnTo>
                <a:lnTo>
                  <a:pt x="753" y="674"/>
                </a:lnTo>
                <a:lnTo>
                  <a:pt x="757" y="692"/>
                </a:lnTo>
                <a:lnTo>
                  <a:pt x="759" y="698"/>
                </a:lnTo>
                <a:lnTo>
                  <a:pt x="762" y="702"/>
                </a:lnTo>
                <a:lnTo>
                  <a:pt x="764" y="704"/>
                </a:lnTo>
                <a:lnTo>
                  <a:pt x="768" y="704"/>
                </a:lnTo>
                <a:lnTo>
                  <a:pt x="768" y="704"/>
                </a:lnTo>
                <a:lnTo>
                  <a:pt x="786" y="696"/>
                </a:lnTo>
                <a:lnTo>
                  <a:pt x="805" y="687"/>
                </a:lnTo>
                <a:lnTo>
                  <a:pt x="846" y="663"/>
                </a:lnTo>
                <a:lnTo>
                  <a:pt x="889" y="637"/>
                </a:lnTo>
                <a:lnTo>
                  <a:pt x="931" y="609"/>
                </a:lnTo>
                <a:lnTo>
                  <a:pt x="931" y="609"/>
                </a:lnTo>
                <a:lnTo>
                  <a:pt x="937" y="627"/>
                </a:lnTo>
                <a:lnTo>
                  <a:pt x="942" y="639"/>
                </a:lnTo>
                <a:lnTo>
                  <a:pt x="942" y="639"/>
                </a:lnTo>
                <a:lnTo>
                  <a:pt x="916" y="648"/>
                </a:lnTo>
                <a:lnTo>
                  <a:pt x="904" y="650"/>
                </a:lnTo>
                <a:lnTo>
                  <a:pt x="895" y="651"/>
                </a:lnTo>
                <a:lnTo>
                  <a:pt x="895" y="651"/>
                </a:lnTo>
                <a:lnTo>
                  <a:pt x="887" y="652"/>
                </a:lnTo>
                <a:lnTo>
                  <a:pt x="877" y="654"/>
                </a:lnTo>
                <a:lnTo>
                  <a:pt x="868" y="657"/>
                </a:lnTo>
                <a:lnTo>
                  <a:pt x="858" y="662"/>
                </a:lnTo>
                <a:lnTo>
                  <a:pt x="849" y="667"/>
                </a:lnTo>
                <a:lnTo>
                  <a:pt x="842" y="673"/>
                </a:lnTo>
                <a:lnTo>
                  <a:pt x="839" y="679"/>
                </a:lnTo>
                <a:lnTo>
                  <a:pt x="837" y="681"/>
                </a:lnTo>
                <a:lnTo>
                  <a:pt x="837" y="685"/>
                </a:lnTo>
                <a:lnTo>
                  <a:pt x="837" y="685"/>
                </a:lnTo>
                <a:lnTo>
                  <a:pt x="839" y="689"/>
                </a:lnTo>
                <a:lnTo>
                  <a:pt x="841" y="692"/>
                </a:lnTo>
                <a:lnTo>
                  <a:pt x="848" y="701"/>
                </a:lnTo>
                <a:lnTo>
                  <a:pt x="858" y="710"/>
                </a:lnTo>
                <a:lnTo>
                  <a:pt x="870" y="720"/>
                </a:lnTo>
                <a:lnTo>
                  <a:pt x="890" y="735"/>
                </a:lnTo>
                <a:lnTo>
                  <a:pt x="900" y="743"/>
                </a:lnTo>
                <a:lnTo>
                  <a:pt x="938" y="699"/>
                </a:lnTo>
                <a:lnTo>
                  <a:pt x="938" y="699"/>
                </a:lnTo>
                <a:lnTo>
                  <a:pt x="936" y="691"/>
                </a:lnTo>
                <a:lnTo>
                  <a:pt x="934" y="682"/>
                </a:lnTo>
                <a:lnTo>
                  <a:pt x="934" y="675"/>
                </a:lnTo>
                <a:lnTo>
                  <a:pt x="934" y="675"/>
                </a:lnTo>
                <a:lnTo>
                  <a:pt x="935" y="673"/>
                </a:lnTo>
                <a:lnTo>
                  <a:pt x="937" y="672"/>
                </a:lnTo>
                <a:lnTo>
                  <a:pt x="947" y="669"/>
                </a:lnTo>
                <a:lnTo>
                  <a:pt x="977" y="664"/>
                </a:lnTo>
                <a:lnTo>
                  <a:pt x="977" y="664"/>
                </a:lnTo>
                <a:lnTo>
                  <a:pt x="991" y="675"/>
                </a:lnTo>
                <a:lnTo>
                  <a:pt x="997" y="680"/>
                </a:lnTo>
                <a:lnTo>
                  <a:pt x="1001" y="685"/>
                </a:lnTo>
                <a:lnTo>
                  <a:pt x="1001" y="685"/>
                </a:lnTo>
                <a:lnTo>
                  <a:pt x="1006" y="692"/>
                </a:lnTo>
                <a:lnTo>
                  <a:pt x="1017" y="702"/>
                </a:lnTo>
                <a:lnTo>
                  <a:pt x="1043" y="728"/>
                </a:lnTo>
                <a:lnTo>
                  <a:pt x="1072" y="755"/>
                </a:lnTo>
                <a:lnTo>
                  <a:pt x="1092" y="772"/>
                </a:lnTo>
                <a:lnTo>
                  <a:pt x="1092" y="772"/>
                </a:lnTo>
                <a:lnTo>
                  <a:pt x="1102" y="779"/>
                </a:lnTo>
                <a:lnTo>
                  <a:pt x="1110" y="786"/>
                </a:lnTo>
                <a:lnTo>
                  <a:pt x="1116" y="790"/>
                </a:lnTo>
                <a:lnTo>
                  <a:pt x="1119" y="791"/>
                </a:lnTo>
                <a:lnTo>
                  <a:pt x="1121" y="791"/>
                </a:lnTo>
                <a:lnTo>
                  <a:pt x="1121" y="791"/>
                </a:lnTo>
                <a:lnTo>
                  <a:pt x="1227" y="776"/>
                </a:lnTo>
                <a:lnTo>
                  <a:pt x="1227" y="767"/>
                </a:lnTo>
                <a:lnTo>
                  <a:pt x="1319" y="767"/>
                </a:lnTo>
                <a:lnTo>
                  <a:pt x="1319" y="767"/>
                </a:lnTo>
                <a:lnTo>
                  <a:pt x="1335" y="768"/>
                </a:lnTo>
                <a:lnTo>
                  <a:pt x="1347" y="768"/>
                </a:lnTo>
                <a:lnTo>
                  <a:pt x="1351" y="768"/>
                </a:lnTo>
                <a:lnTo>
                  <a:pt x="1352" y="767"/>
                </a:lnTo>
                <a:lnTo>
                  <a:pt x="1352" y="767"/>
                </a:lnTo>
                <a:lnTo>
                  <a:pt x="1353" y="764"/>
                </a:lnTo>
                <a:lnTo>
                  <a:pt x="1357" y="762"/>
                </a:lnTo>
                <a:lnTo>
                  <a:pt x="1358" y="760"/>
                </a:lnTo>
                <a:lnTo>
                  <a:pt x="1358" y="758"/>
                </a:lnTo>
                <a:lnTo>
                  <a:pt x="1357" y="757"/>
                </a:lnTo>
                <a:lnTo>
                  <a:pt x="1357" y="757"/>
                </a:lnTo>
                <a:lnTo>
                  <a:pt x="1350" y="754"/>
                </a:lnTo>
                <a:lnTo>
                  <a:pt x="1339" y="749"/>
                </a:lnTo>
                <a:lnTo>
                  <a:pt x="1323" y="743"/>
                </a:lnTo>
                <a:lnTo>
                  <a:pt x="1323" y="743"/>
                </a:lnTo>
                <a:lnTo>
                  <a:pt x="1357" y="750"/>
                </a:lnTo>
                <a:lnTo>
                  <a:pt x="1380" y="754"/>
                </a:lnTo>
                <a:lnTo>
                  <a:pt x="1387" y="754"/>
                </a:lnTo>
                <a:lnTo>
                  <a:pt x="1389" y="754"/>
                </a:lnTo>
                <a:lnTo>
                  <a:pt x="1391" y="752"/>
                </a:lnTo>
                <a:lnTo>
                  <a:pt x="1391" y="752"/>
                </a:lnTo>
                <a:lnTo>
                  <a:pt x="1391" y="750"/>
                </a:lnTo>
                <a:lnTo>
                  <a:pt x="1391" y="749"/>
                </a:lnTo>
                <a:lnTo>
                  <a:pt x="1388" y="748"/>
                </a:lnTo>
                <a:lnTo>
                  <a:pt x="1388" y="748"/>
                </a:lnTo>
                <a:lnTo>
                  <a:pt x="1388" y="746"/>
                </a:lnTo>
                <a:lnTo>
                  <a:pt x="1391" y="743"/>
                </a:lnTo>
                <a:lnTo>
                  <a:pt x="1391" y="743"/>
                </a:lnTo>
                <a:lnTo>
                  <a:pt x="1400" y="733"/>
                </a:lnTo>
                <a:lnTo>
                  <a:pt x="1402" y="729"/>
                </a:lnTo>
                <a:lnTo>
                  <a:pt x="1402" y="729"/>
                </a:lnTo>
                <a:lnTo>
                  <a:pt x="1400" y="728"/>
                </a:lnTo>
                <a:lnTo>
                  <a:pt x="1400" y="728"/>
                </a:lnTo>
                <a:lnTo>
                  <a:pt x="1387" y="722"/>
                </a:lnTo>
                <a:lnTo>
                  <a:pt x="1376" y="717"/>
                </a:lnTo>
                <a:lnTo>
                  <a:pt x="1367" y="714"/>
                </a:lnTo>
                <a:lnTo>
                  <a:pt x="1367" y="714"/>
                </a:lnTo>
                <a:lnTo>
                  <a:pt x="1358" y="710"/>
                </a:lnTo>
                <a:lnTo>
                  <a:pt x="1351" y="708"/>
                </a:lnTo>
                <a:lnTo>
                  <a:pt x="1346" y="705"/>
                </a:lnTo>
                <a:lnTo>
                  <a:pt x="1343" y="704"/>
                </a:lnTo>
                <a:lnTo>
                  <a:pt x="1343" y="704"/>
                </a:lnTo>
                <a:lnTo>
                  <a:pt x="1328" y="702"/>
                </a:lnTo>
                <a:lnTo>
                  <a:pt x="1314" y="699"/>
                </a:lnTo>
                <a:lnTo>
                  <a:pt x="1314" y="699"/>
                </a:lnTo>
                <a:lnTo>
                  <a:pt x="1302" y="697"/>
                </a:lnTo>
                <a:lnTo>
                  <a:pt x="1292" y="695"/>
                </a:lnTo>
                <a:lnTo>
                  <a:pt x="1275" y="695"/>
                </a:lnTo>
                <a:lnTo>
                  <a:pt x="1222" y="695"/>
                </a:lnTo>
                <a:lnTo>
                  <a:pt x="1222" y="695"/>
                </a:lnTo>
                <a:lnTo>
                  <a:pt x="1219" y="682"/>
                </a:lnTo>
                <a:lnTo>
                  <a:pt x="1216" y="674"/>
                </a:lnTo>
                <a:lnTo>
                  <a:pt x="1214" y="672"/>
                </a:lnTo>
                <a:lnTo>
                  <a:pt x="1213" y="670"/>
                </a:lnTo>
                <a:lnTo>
                  <a:pt x="1213" y="670"/>
                </a:lnTo>
                <a:lnTo>
                  <a:pt x="1209" y="669"/>
                </a:lnTo>
                <a:lnTo>
                  <a:pt x="1199" y="667"/>
                </a:lnTo>
                <a:lnTo>
                  <a:pt x="1175" y="656"/>
                </a:lnTo>
                <a:lnTo>
                  <a:pt x="1141" y="642"/>
                </a:lnTo>
                <a:lnTo>
                  <a:pt x="1092" y="579"/>
                </a:lnTo>
                <a:lnTo>
                  <a:pt x="1116" y="560"/>
                </a:lnTo>
                <a:lnTo>
                  <a:pt x="1141" y="598"/>
                </a:lnTo>
                <a:lnTo>
                  <a:pt x="1150" y="608"/>
                </a:lnTo>
                <a:lnTo>
                  <a:pt x="1150" y="608"/>
                </a:lnTo>
                <a:lnTo>
                  <a:pt x="1148" y="614"/>
                </a:lnTo>
                <a:lnTo>
                  <a:pt x="1145" y="619"/>
                </a:lnTo>
                <a:lnTo>
                  <a:pt x="1145" y="622"/>
                </a:lnTo>
                <a:lnTo>
                  <a:pt x="1145" y="622"/>
                </a:lnTo>
                <a:lnTo>
                  <a:pt x="1147" y="623"/>
                </a:lnTo>
                <a:lnTo>
                  <a:pt x="1149" y="623"/>
                </a:lnTo>
                <a:lnTo>
                  <a:pt x="1155" y="623"/>
                </a:lnTo>
                <a:lnTo>
                  <a:pt x="1165" y="622"/>
                </a:lnTo>
                <a:lnTo>
                  <a:pt x="1184" y="627"/>
                </a:lnTo>
                <a:lnTo>
                  <a:pt x="1193" y="632"/>
                </a:lnTo>
                <a:lnTo>
                  <a:pt x="1193" y="632"/>
                </a:lnTo>
                <a:lnTo>
                  <a:pt x="1201" y="634"/>
                </a:lnTo>
                <a:lnTo>
                  <a:pt x="1205" y="638"/>
                </a:lnTo>
                <a:lnTo>
                  <a:pt x="1207" y="640"/>
                </a:lnTo>
                <a:lnTo>
                  <a:pt x="1208" y="642"/>
                </a:lnTo>
                <a:lnTo>
                  <a:pt x="1208" y="642"/>
                </a:lnTo>
                <a:lnTo>
                  <a:pt x="1209" y="643"/>
                </a:lnTo>
                <a:lnTo>
                  <a:pt x="1211" y="645"/>
                </a:lnTo>
                <a:lnTo>
                  <a:pt x="1217" y="648"/>
                </a:lnTo>
                <a:lnTo>
                  <a:pt x="1227" y="651"/>
                </a:lnTo>
                <a:lnTo>
                  <a:pt x="1227" y="651"/>
                </a:lnTo>
                <a:lnTo>
                  <a:pt x="1227" y="655"/>
                </a:lnTo>
                <a:lnTo>
                  <a:pt x="1228" y="658"/>
                </a:lnTo>
                <a:lnTo>
                  <a:pt x="1232" y="661"/>
                </a:lnTo>
                <a:lnTo>
                  <a:pt x="1232" y="661"/>
                </a:lnTo>
                <a:lnTo>
                  <a:pt x="1236" y="661"/>
                </a:lnTo>
                <a:lnTo>
                  <a:pt x="1238" y="661"/>
                </a:lnTo>
                <a:lnTo>
                  <a:pt x="1240" y="662"/>
                </a:lnTo>
                <a:lnTo>
                  <a:pt x="1246" y="666"/>
                </a:lnTo>
                <a:lnTo>
                  <a:pt x="1246" y="666"/>
                </a:lnTo>
                <a:lnTo>
                  <a:pt x="1255" y="672"/>
                </a:lnTo>
                <a:lnTo>
                  <a:pt x="1267" y="675"/>
                </a:lnTo>
                <a:lnTo>
                  <a:pt x="1281" y="679"/>
                </a:lnTo>
                <a:lnTo>
                  <a:pt x="1299" y="680"/>
                </a:lnTo>
                <a:lnTo>
                  <a:pt x="1299" y="680"/>
                </a:lnTo>
                <a:lnTo>
                  <a:pt x="1346" y="680"/>
                </a:lnTo>
                <a:lnTo>
                  <a:pt x="1371" y="680"/>
                </a:lnTo>
                <a:lnTo>
                  <a:pt x="1371" y="680"/>
                </a:lnTo>
                <a:lnTo>
                  <a:pt x="1395" y="685"/>
                </a:lnTo>
                <a:lnTo>
                  <a:pt x="1395" y="685"/>
                </a:lnTo>
                <a:lnTo>
                  <a:pt x="1397" y="684"/>
                </a:lnTo>
                <a:lnTo>
                  <a:pt x="1397" y="681"/>
                </a:lnTo>
                <a:lnTo>
                  <a:pt x="1395" y="675"/>
                </a:lnTo>
                <a:lnTo>
                  <a:pt x="1395" y="675"/>
                </a:lnTo>
                <a:lnTo>
                  <a:pt x="1398" y="674"/>
                </a:lnTo>
                <a:lnTo>
                  <a:pt x="1403" y="675"/>
                </a:lnTo>
                <a:lnTo>
                  <a:pt x="1418" y="676"/>
                </a:lnTo>
                <a:lnTo>
                  <a:pt x="1426" y="676"/>
                </a:lnTo>
                <a:lnTo>
                  <a:pt x="1432" y="675"/>
                </a:lnTo>
                <a:lnTo>
                  <a:pt x="1434" y="675"/>
                </a:lnTo>
                <a:lnTo>
                  <a:pt x="1435" y="674"/>
                </a:lnTo>
                <a:lnTo>
                  <a:pt x="1435" y="673"/>
                </a:lnTo>
                <a:lnTo>
                  <a:pt x="1434" y="670"/>
                </a:lnTo>
                <a:lnTo>
                  <a:pt x="1434" y="670"/>
                </a:lnTo>
                <a:lnTo>
                  <a:pt x="1429" y="662"/>
                </a:lnTo>
                <a:lnTo>
                  <a:pt x="1426" y="656"/>
                </a:lnTo>
                <a:lnTo>
                  <a:pt x="1424" y="651"/>
                </a:lnTo>
                <a:lnTo>
                  <a:pt x="1434" y="651"/>
                </a:lnTo>
                <a:lnTo>
                  <a:pt x="1434" y="651"/>
                </a:lnTo>
                <a:lnTo>
                  <a:pt x="1436" y="650"/>
                </a:lnTo>
                <a:lnTo>
                  <a:pt x="1439" y="648"/>
                </a:lnTo>
                <a:lnTo>
                  <a:pt x="1444" y="642"/>
                </a:lnTo>
                <a:lnTo>
                  <a:pt x="1444" y="642"/>
                </a:lnTo>
                <a:lnTo>
                  <a:pt x="1446" y="633"/>
                </a:lnTo>
                <a:lnTo>
                  <a:pt x="1445" y="628"/>
                </a:lnTo>
                <a:lnTo>
                  <a:pt x="1445" y="627"/>
                </a:lnTo>
                <a:lnTo>
                  <a:pt x="1444" y="627"/>
                </a:lnTo>
                <a:lnTo>
                  <a:pt x="1444" y="627"/>
                </a:lnTo>
                <a:lnTo>
                  <a:pt x="1442" y="627"/>
                </a:lnTo>
                <a:lnTo>
                  <a:pt x="1441" y="625"/>
                </a:lnTo>
                <a:lnTo>
                  <a:pt x="1441" y="619"/>
                </a:lnTo>
                <a:lnTo>
                  <a:pt x="1442" y="613"/>
                </a:lnTo>
                <a:lnTo>
                  <a:pt x="1444" y="608"/>
                </a:lnTo>
                <a:lnTo>
                  <a:pt x="1444" y="608"/>
                </a:lnTo>
                <a:lnTo>
                  <a:pt x="1446" y="603"/>
                </a:lnTo>
                <a:lnTo>
                  <a:pt x="1448" y="596"/>
                </a:lnTo>
                <a:lnTo>
                  <a:pt x="1452" y="586"/>
                </a:lnTo>
                <a:lnTo>
                  <a:pt x="1453" y="574"/>
                </a:lnTo>
                <a:lnTo>
                  <a:pt x="1453" y="574"/>
                </a:lnTo>
                <a:lnTo>
                  <a:pt x="1453" y="567"/>
                </a:lnTo>
                <a:lnTo>
                  <a:pt x="1452" y="560"/>
                </a:lnTo>
                <a:lnTo>
                  <a:pt x="1448" y="544"/>
                </a:lnTo>
                <a:lnTo>
                  <a:pt x="1442" y="528"/>
                </a:lnTo>
                <a:lnTo>
                  <a:pt x="1439" y="516"/>
                </a:lnTo>
                <a:lnTo>
                  <a:pt x="1439" y="516"/>
                </a:lnTo>
                <a:lnTo>
                  <a:pt x="1435" y="499"/>
                </a:lnTo>
                <a:lnTo>
                  <a:pt x="1433" y="493"/>
                </a:lnTo>
                <a:lnTo>
                  <a:pt x="1429" y="487"/>
                </a:lnTo>
                <a:lnTo>
                  <a:pt x="1429" y="487"/>
                </a:lnTo>
                <a:lnTo>
                  <a:pt x="1424" y="479"/>
                </a:lnTo>
                <a:lnTo>
                  <a:pt x="1420" y="471"/>
                </a:lnTo>
                <a:lnTo>
                  <a:pt x="1414" y="460"/>
                </a:lnTo>
                <a:lnTo>
                  <a:pt x="1405" y="449"/>
                </a:lnTo>
                <a:lnTo>
                  <a:pt x="1405" y="449"/>
                </a:lnTo>
                <a:lnTo>
                  <a:pt x="1397" y="439"/>
                </a:lnTo>
                <a:lnTo>
                  <a:pt x="1392" y="431"/>
                </a:lnTo>
                <a:lnTo>
                  <a:pt x="1387" y="425"/>
                </a:lnTo>
                <a:lnTo>
                  <a:pt x="1381" y="420"/>
                </a:lnTo>
                <a:lnTo>
                  <a:pt x="1381" y="420"/>
                </a:lnTo>
                <a:lnTo>
                  <a:pt x="1358" y="405"/>
                </a:lnTo>
                <a:lnTo>
                  <a:pt x="1343" y="396"/>
                </a:lnTo>
                <a:lnTo>
                  <a:pt x="1314" y="3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096D4117-6938-4DA4-B951-B70C7E0CF6EE}"/>
              </a:ext>
            </a:extLst>
          </p:cNvPr>
          <p:cNvSpPr>
            <a:spLocks/>
          </p:cNvSpPr>
          <p:nvPr/>
        </p:nvSpPr>
        <p:spPr bwMode="auto">
          <a:xfrm>
            <a:off x="3812381" y="4584303"/>
            <a:ext cx="2344738" cy="1225550"/>
          </a:xfrm>
          <a:custGeom>
            <a:avLst/>
            <a:gdLst>
              <a:gd name="T0" fmla="*/ 751 w 1477"/>
              <a:gd name="T1" fmla="*/ 43 h 772"/>
              <a:gd name="T2" fmla="*/ 611 w 1477"/>
              <a:gd name="T3" fmla="*/ 143 h 772"/>
              <a:gd name="T4" fmla="*/ 445 w 1477"/>
              <a:gd name="T5" fmla="*/ 226 h 772"/>
              <a:gd name="T6" fmla="*/ 304 w 1477"/>
              <a:gd name="T7" fmla="*/ 272 h 772"/>
              <a:gd name="T8" fmla="*/ 255 w 1477"/>
              <a:gd name="T9" fmla="*/ 337 h 772"/>
              <a:gd name="T10" fmla="*/ 231 w 1477"/>
              <a:gd name="T11" fmla="*/ 361 h 772"/>
              <a:gd name="T12" fmla="*/ 153 w 1477"/>
              <a:gd name="T13" fmla="*/ 417 h 772"/>
              <a:gd name="T14" fmla="*/ 87 w 1477"/>
              <a:gd name="T15" fmla="*/ 491 h 772"/>
              <a:gd name="T16" fmla="*/ 35 w 1477"/>
              <a:gd name="T17" fmla="*/ 552 h 772"/>
              <a:gd name="T18" fmla="*/ 49 w 1477"/>
              <a:gd name="T19" fmla="*/ 559 h 772"/>
              <a:gd name="T20" fmla="*/ 15 w 1477"/>
              <a:gd name="T21" fmla="*/ 573 h 772"/>
              <a:gd name="T22" fmla="*/ 53 w 1477"/>
              <a:gd name="T23" fmla="*/ 578 h 772"/>
              <a:gd name="T24" fmla="*/ 93 w 1477"/>
              <a:gd name="T25" fmla="*/ 596 h 772"/>
              <a:gd name="T26" fmla="*/ 97 w 1477"/>
              <a:gd name="T27" fmla="*/ 636 h 772"/>
              <a:gd name="T28" fmla="*/ 145 w 1477"/>
              <a:gd name="T29" fmla="*/ 655 h 772"/>
              <a:gd name="T30" fmla="*/ 187 w 1477"/>
              <a:gd name="T31" fmla="*/ 656 h 772"/>
              <a:gd name="T32" fmla="*/ 212 w 1477"/>
              <a:gd name="T33" fmla="*/ 646 h 772"/>
              <a:gd name="T34" fmla="*/ 241 w 1477"/>
              <a:gd name="T35" fmla="*/ 655 h 772"/>
              <a:gd name="T36" fmla="*/ 266 w 1477"/>
              <a:gd name="T37" fmla="*/ 644 h 772"/>
              <a:gd name="T38" fmla="*/ 337 w 1477"/>
              <a:gd name="T39" fmla="*/ 621 h 772"/>
              <a:gd name="T40" fmla="*/ 356 w 1477"/>
              <a:gd name="T41" fmla="*/ 606 h 772"/>
              <a:gd name="T42" fmla="*/ 380 w 1477"/>
              <a:gd name="T43" fmla="*/ 578 h 772"/>
              <a:gd name="T44" fmla="*/ 429 w 1477"/>
              <a:gd name="T45" fmla="*/ 641 h 772"/>
              <a:gd name="T46" fmla="*/ 342 w 1477"/>
              <a:gd name="T47" fmla="*/ 665 h 772"/>
              <a:gd name="T48" fmla="*/ 229 w 1477"/>
              <a:gd name="T49" fmla="*/ 690 h 772"/>
              <a:gd name="T50" fmla="*/ 183 w 1477"/>
              <a:gd name="T51" fmla="*/ 689 h 772"/>
              <a:gd name="T52" fmla="*/ 121 w 1477"/>
              <a:gd name="T53" fmla="*/ 689 h 772"/>
              <a:gd name="T54" fmla="*/ 47 w 1477"/>
              <a:gd name="T55" fmla="*/ 709 h 772"/>
              <a:gd name="T56" fmla="*/ 0 w 1477"/>
              <a:gd name="T57" fmla="*/ 742 h 772"/>
              <a:gd name="T58" fmla="*/ 15 w 1477"/>
              <a:gd name="T59" fmla="*/ 756 h 772"/>
              <a:gd name="T60" fmla="*/ 57 w 1477"/>
              <a:gd name="T61" fmla="*/ 765 h 772"/>
              <a:gd name="T62" fmla="*/ 129 w 1477"/>
              <a:gd name="T63" fmla="*/ 764 h 772"/>
              <a:gd name="T64" fmla="*/ 212 w 1477"/>
              <a:gd name="T65" fmla="*/ 756 h 772"/>
              <a:gd name="T66" fmla="*/ 240 w 1477"/>
              <a:gd name="T67" fmla="*/ 770 h 772"/>
              <a:gd name="T68" fmla="*/ 519 w 1477"/>
              <a:gd name="T69" fmla="*/ 755 h 772"/>
              <a:gd name="T70" fmla="*/ 575 w 1477"/>
              <a:gd name="T71" fmla="*/ 708 h 772"/>
              <a:gd name="T72" fmla="*/ 599 w 1477"/>
              <a:gd name="T73" fmla="*/ 668 h 772"/>
              <a:gd name="T74" fmla="*/ 697 w 1477"/>
              <a:gd name="T75" fmla="*/ 689 h 772"/>
              <a:gd name="T76" fmla="*/ 602 w 1477"/>
              <a:gd name="T77" fmla="*/ 606 h 772"/>
              <a:gd name="T78" fmla="*/ 554 w 1477"/>
              <a:gd name="T79" fmla="*/ 531 h 772"/>
              <a:gd name="T80" fmla="*/ 647 w 1477"/>
              <a:gd name="T81" fmla="*/ 443 h 772"/>
              <a:gd name="T82" fmla="*/ 741 w 1477"/>
              <a:gd name="T83" fmla="*/ 416 h 772"/>
              <a:gd name="T84" fmla="*/ 810 w 1477"/>
              <a:gd name="T85" fmla="*/ 578 h 772"/>
              <a:gd name="T86" fmla="*/ 839 w 1477"/>
              <a:gd name="T87" fmla="*/ 670 h 772"/>
              <a:gd name="T88" fmla="*/ 890 w 1477"/>
              <a:gd name="T89" fmla="*/ 708 h 772"/>
              <a:gd name="T90" fmla="*/ 1270 w 1477"/>
              <a:gd name="T91" fmla="*/ 713 h 772"/>
              <a:gd name="T92" fmla="*/ 1438 w 1477"/>
              <a:gd name="T93" fmla="*/ 733 h 772"/>
              <a:gd name="T94" fmla="*/ 1477 w 1477"/>
              <a:gd name="T95" fmla="*/ 729 h 772"/>
              <a:gd name="T96" fmla="*/ 1444 w 1477"/>
              <a:gd name="T97" fmla="*/ 660 h 772"/>
              <a:gd name="T98" fmla="*/ 1381 w 1477"/>
              <a:gd name="T99" fmla="*/ 525 h 772"/>
              <a:gd name="T100" fmla="*/ 1343 w 1477"/>
              <a:gd name="T101" fmla="*/ 483 h 772"/>
              <a:gd name="T102" fmla="*/ 1275 w 1477"/>
              <a:gd name="T103" fmla="*/ 475 h 772"/>
              <a:gd name="T104" fmla="*/ 1213 w 1477"/>
              <a:gd name="T105" fmla="*/ 501 h 772"/>
              <a:gd name="T106" fmla="*/ 1110 w 1477"/>
              <a:gd name="T107" fmla="*/ 506 h 772"/>
              <a:gd name="T108" fmla="*/ 1106 w 1477"/>
              <a:gd name="T109" fmla="*/ 328 h 772"/>
              <a:gd name="T110" fmla="*/ 1095 w 1477"/>
              <a:gd name="T111" fmla="*/ 173 h 772"/>
              <a:gd name="T112" fmla="*/ 1059 w 1477"/>
              <a:gd name="T113" fmla="*/ 83 h 772"/>
              <a:gd name="T114" fmla="*/ 924 w 1477"/>
              <a:gd name="T115" fmla="*/ 24 h 772"/>
              <a:gd name="T116" fmla="*/ 804 w 1477"/>
              <a:gd name="T117" fmla="*/ 29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77" h="772">
                <a:moveTo>
                  <a:pt x="804" y="29"/>
                </a:moveTo>
                <a:lnTo>
                  <a:pt x="804" y="29"/>
                </a:lnTo>
                <a:lnTo>
                  <a:pt x="795" y="29"/>
                </a:lnTo>
                <a:lnTo>
                  <a:pt x="781" y="33"/>
                </a:lnTo>
                <a:lnTo>
                  <a:pt x="764" y="37"/>
                </a:lnTo>
                <a:lnTo>
                  <a:pt x="757" y="41"/>
                </a:lnTo>
                <a:lnTo>
                  <a:pt x="751" y="43"/>
                </a:lnTo>
                <a:lnTo>
                  <a:pt x="751" y="43"/>
                </a:lnTo>
                <a:lnTo>
                  <a:pt x="735" y="51"/>
                </a:lnTo>
                <a:lnTo>
                  <a:pt x="723" y="58"/>
                </a:lnTo>
                <a:lnTo>
                  <a:pt x="706" y="66"/>
                </a:lnTo>
                <a:lnTo>
                  <a:pt x="688" y="78"/>
                </a:lnTo>
                <a:lnTo>
                  <a:pt x="665" y="95"/>
                </a:lnTo>
                <a:lnTo>
                  <a:pt x="640" y="116"/>
                </a:lnTo>
                <a:lnTo>
                  <a:pt x="611" y="143"/>
                </a:lnTo>
                <a:lnTo>
                  <a:pt x="611" y="143"/>
                </a:lnTo>
                <a:lnTo>
                  <a:pt x="595" y="158"/>
                </a:lnTo>
                <a:lnTo>
                  <a:pt x="577" y="171"/>
                </a:lnTo>
                <a:lnTo>
                  <a:pt x="556" y="182"/>
                </a:lnTo>
                <a:lnTo>
                  <a:pt x="536" y="193"/>
                </a:lnTo>
                <a:lnTo>
                  <a:pt x="513" y="204"/>
                </a:lnTo>
                <a:lnTo>
                  <a:pt x="491" y="212"/>
                </a:lnTo>
                <a:lnTo>
                  <a:pt x="468" y="219"/>
                </a:lnTo>
                <a:lnTo>
                  <a:pt x="445" y="226"/>
                </a:lnTo>
                <a:lnTo>
                  <a:pt x="403" y="238"/>
                </a:lnTo>
                <a:lnTo>
                  <a:pt x="367" y="248"/>
                </a:lnTo>
                <a:lnTo>
                  <a:pt x="340" y="254"/>
                </a:lnTo>
                <a:lnTo>
                  <a:pt x="329" y="258"/>
                </a:lnTo>
                <a:lnTo>
                  <a:pt x="323" y="260"/>
                </a:lnTo>
                <a:lnTo>
                  <a:pt x="323" y="260"/>
                </a:lnTo>
                <a:lnTo>
                  <a:pt x="313" y="266"/>
                </a:lnTo>
                <a:lnTo>
                  <a:pt x="304" y="272"/>
                </a:lnTo>
                <a:lnTo>
                  <a:pt x="294" y="281"/>
                </a:lnTo>
                <a:lnTo>
                  <a:pt x="287" y="288"/>
                </a:lnTo>
                <a:lnTo>
                  <a:pt x="272" y="304"/>
                </a:lnTo>
                <a:lnTo>
                  <a:pt x="265" y="313"/>
                </a:lnTo>
                <a:lnTo>
                  <a:pt x="265" y="313"/>
                </a:lnTo>
                <a:lnTo>
                  <a:pt x="261" y="320"/>
                </a:lnTo>
                <a:lnTo>
                  <a:pt x="259" y="329"/>
                </a:lnTo>
                <a:lnTo>
                  <a:pt x="255" y="337"/>
                </a:lnTo>
                <a:lnTo>
                  <a:pt x="255" y="337"/>
                </a:lnTo>
                <a:lnTo>
                  <a:pt x="243" y="342"/>
                </a:lnTo>
                <a:lnTo>
                  <a:pt x="236" y="347"/>
                </a:lnTo>
                <a:lnTo>
                  <a:pt x="233" y="349"/>
                </a:lnTo>
                <a:lnTo>
                  <a:pt x="231" y="352"/>
                </a:lnTo>
                <a:lnTo>
                  <a:pt x="231" y="352"/>
                </a:lnTo>
                <a:lnTo>
                  <a:pt x="230" y="356"/>
                </a:lnTo>
                <a:lnTo>
                  <a:pt x="231" y="361"/>
                </a:lnTo>
                <a:lnTo>
                  <a:pt x="231" y="366"/>
                </a:lnTo>
                <a:lnTo>
                  <a:pt x="231" y="366"/>
                </a:lnTo>
                <a:lnTo>
                  <a:pt x="211" y="375"/>
                </a:lnTo>
                <a:lnTo>
                  <a:pt x="195" y="383"/>
                </a:lnTo>
                <a:lnTo>
                  <a:pt x="183" y="390"/>
                </a:lnTo>
                <a:lnTo>
                  <a:pt x="183" y="390"/>
                </a:lnTo>
                <a:lnTo>
                  <a:pt x="170" y="401"/>
                </a:lnTo>
                <a:lnTo>
                  <a:pt x="153" y="417"/>
                </a:lnTo>
                <a:lnTo>
                  <a:pt x="134" y="432"/>
                </a:lnTo>
                <a:lnTo>
                  <a:pt x="121" y="443"/>
                </a:lnTo>
                <a:lnTo>
                  <a:pt x="121" y="443"/>
                </a:lnTo>
                <a:lnTo>
                  <a:pt x="116" y="447"/>
                </a:lnTo>
                <a:lnTo>
                  <a:pt x="111" y="453"/>
                </a:lnTo>
                <a:lnTo>
                  <a:pt x="101" y="467"/>
                </a:lnTo>
                <a:lnTo>
                  <a:pt x="87" y="491"/>
                </a:lnTo>
                <a:lnTo>
                  <a:pt x="87" y="491"/>
                </a:lnTo>
                <a:lnTo>
                  <a:pt x="85" y="496"/>
                </a:lnTo>
                <a:lnTo>
                  <a:pt x="83" y="505"/>
                </a:lnTo>
                <a:lnTo>
                  <a:pt x="80" y="524"/>
                </a:lnTo>
                <a:lnTo>
                  <a:pt x="77" y="549"/>
                </a:lnTo>
                <a:lnTo>
                  <a:pt x="77" y="549"/>
                </a:lnTo>
                <a:lnTo>
                  <a:pt x="56" y="549"/>
                </a:lnTo>
                <a:lnTo>
                  <a:pt x="40" y="550"/>
                </a:lnTo>
                <a:lnTo>
                  <a:pt x="35" y="552"/>
                </a:lnTo>
                <a:lnTo>
                  <a:pt x="34" y="553"/>
                </a:lnTo>
                <a:lnTo>
                  <a:pt x="34" y="554"/>
                </a:lnTo>
                <a:lnTo>
                  <a:pt x="34" y="554"/>
                </a:lnTo>
                <a:lnTo>
                  <a:pt x="35" y="556"/>
                </a:lnTo>
                <a:lnTo>
                  <a:pt x="37" y="558"/>
                </a:lnTo>
                <a:lnTo>
                  <a:pt x="41" y="559"/>
                </a:lnTo>
                <a:lnTo>
                  <a:pt x="49" y="559"/>
                </a:lnTo>
                <a:lnTo>
                  <a:pt x="49" y="559"/>
                </a:lnTo>
                <a:lnTo>
                  <a:pt x="43" y="560"/>
                </a:lnTo>
                <a:lnTo>
                  <a:pt x="28" y="564"/>
                </a:lnTo>
                <a:lnTo>
                  <a:pt x="22" y="566"/>
                </a:lnTo>
                <a:lnTo>
                  <a:pt x="17" y="568"/>
                </a:lnTo>
                <a:lnTo>
                  <a:pt x="14" y="571"/>
                </a:lnTo>
                <a:lnTo>
                  <a:pt x="14" y="572"/>
                </a:lnTo>
                <a:lnTo>
                  <a:pt x="15" y="573"/>
                </a:lnTo>
                <a:lnTo>
                  <a:pt x="15" y="573"/>
                </a:lnTo>
                <a:lnTo>
                  <a:pt x="18" y="574"/>
                </a:lnTo>
                <a:lnTo>
                  <a:pt x="23" y="576"/>
                </a:lnTo>
                <a:lnTo>
                  <a:pt x="34" y="574"/>
                </a:lnTo>
                <a:lnTo>
                  <a:pt x="40" y="574"/>
                </a:lnTo>
                <a:lnTo>
                  <a:pt x="45" y="574"/>
                </a:lnTo>
                <a:lnTo>
                  <a:pt x="50" y="576"/>
                </a:lnTo>
                <a:lnTo>
                  <a:pt x="53" y="578"/>
                </a:lnTo>
                <a:lnTo>
                  <a:pt x="53" y="578"/>
                </a:lnTo>
                <a:lnTo>
                  <a:pt x="57" y="581"/>
                </a:lnTo>
                <a:lnTo>
                  <a:pt x="62" y="583"/>
                </a:lnTo>
                <a:lnTo>
                  <a:pt x="68" y="584"/>
                </a:lnTo>
                <a:lnTo>
                  <a:pt x="74" y="584"/>
                </a:lnTo>
                <a:lnTo>
                  <a:pt x="83" y="583"/>
                </a:lnTo>
                <a:lnTo>
                  <a:pt x="87" y="583"/>
                </a:lnTo>
                <a:lnTo>
                  <a:pt x="87" y="583"/>
                </a:lnTo>
                <a:lnTo>
                  <a:pt x="93" y="596"/>
                </a:lnTo>
                <a:lnTo>
                  <a:pt x="99" y="607"/>
                </a:lnTo>
                <a:lnTo>
                  <a:pt x="106" y="617"/>
                </a:lnTo>
                <a:lnTo>
                  <a:pt x="106" y="617"/>
                </a:lnTo>
                <a:lnTo>
                  <a:pt x="109" y="620"/>
                </a:lnTo>
                <a:lnTo>
                  <a:pt x="107" y="624"/>
                </a:lnTo>
                <a:lnTo>
                  <a:pt x="105" y="627"/>
                </a:lnTo>
                <a:lnTo>
                  <a:pt x="103" y="630"/>
                </a:lnTo>
                <a:lnTo>
                  <a:pt x="97" y="636"/>
                </a:lnTo>
                <a:lnTo>
                  <a:pt x="95" y="638"/>
                </a:lnTo>
                <a:lnTo>
                  <a:pt x="97" y="641"/>
                </a:lnTo>
                <a:lnTo>
                  <a:pt x="97" y="641"/>
                </a:lnTo>
                <a:lnTo>
                  <a:pt x="100" y="642"/>
                </a:lnTo>
                <a:lnTo>
                  <a:pt x="107" y="643"/>
                </a:lnTo>
                <a:lnTo>
                  <a:pt x="123" y="644"/>
                </a:lnTo>
                <a:lnTo>
                  <a:pt x="145" y="646"/>
                </a:lnTo>
                <a:lnTo>
                  <a:pt x="145" y="655"/>
                </a:lnTo>
                <a:lnTo>
                  <a:pt x="164" y="655"/>
                </a:lnTo>
                <a:lnTo>
                  <a:pt x="164" y="655"/>
                </a:lnTo>
                <a:lnTo>
                  <a:pt x="170" y="655"/>
                </a:lnTo>
                <a:lnTo>
                  <a:pt x="175" y="655"/>
                </a:lnTo>
                <a:lnTo>
                  <a:pt x="178" y="655"/>
                </a:lnTo>
                <a:lnTo>
                  <a:pt x="178" y="655"/>
                </a:lnTo>
                <a:lnTo>
                  <a:pt x="182" y="655"/>
                </a:lnTo>
                <a:lnTo>
                  <a:pt x="187" y="656"/>
                </a:lnTo>
                <a:lnTo>
                  <a:pt x="193" y="658"/>
                </a:lnTo>
                <a:lnTo>
                  <a:pt x="195" y="656"/>
                </a:lnTo>
                <a:lnTo>
                  <a:pt x="198" y="655"/>
                </a:lnTo>
                <a:lnTo>
                  <a:pt x="198" y="655"/>
                </a:lnTo>
                <a:lnTo>
                  <a:pt x="202" y="652"/>
                </a:lnTo>
                <a:lnTo>
                  <a:pt x="207" y="648"/>
                </a:lnTo>
                <a:lnTo>
                  <a:pt x="212" y="646"/>
                </a:lnTo>
                <a:lnTo>
                  <a:pt x="212" y="646"/>
                </a:lnTo>
                <a:lnTo>
                  <a:pt x="218" y="643"/>
                </a:lnTo>
                <a:lnTo>
                  <a:pt x="223" y="643"/>
                </a:lnTo>
                <a:lnTo>
                  <a:pt x="225" y="644"/>
                </a:lnTo>
                <a:lnTo>
                  <a:pt x="227" y="646"/>
                </a:lnTo>
                <a:lnTo>
                  <a:pt x="227" y="646"/>
                </a:lnTo>
                <a:lnTo>
                  <a:pt x="230" y="650"/>
                </a:lnTo>
                <a:lnTo>
                  <a:pt x="235" y="654"/>
                </a:lnTo>
                <a:lnTo>
                  <a:pt x="241" y="655"/>
                </a:lnTo>
                <a:lnTo>
                  <a:pt x="243" y="655"/>
                </a:lnTo>
                <a:lnTo>
                  <a:pt x="246" y="655"/>
                </a:lnTo>
                <a:lnTo>
                  <a:pt x="246" y="655"/>
                </a:lnTo>
                <a:lnTo>
                  <a:pt x="258" y="650"/>
                </a:lnTo>
                <a:lnTo>
                  <a:pt x="263" y="648"/>
                </a:lnTo>
                <a:lnTo>
                  <a:pt x="265" y="646"/>
                </a:lnTo>
                <a:lnTo>
                  <a:pt x="265" y="646"/>
                </a:lnTo>
                <a:lnTo>
                  <a:pt x="266" y="644"/>
                </a:lnTo>
                <a:lnTo>
                  <a:pt x="271" y="642"/>
                </a:lnTo>
                <a:lnTo>
                  <a:pt x="283" y="635"/>
                </a:lnTo>
                <a:lnTo>
                  <a:pt x="296" y="629"/>
                </a:lnTo>
                <a:lnTo>
                  <a:pt x="304" y="626"/>
                </a:lnTo>
                <a:lnTo>
                  <a:pt x="304" y="626"/>
                </a:lnTo>
                <a:lnTo>
                  <a:pt x="320" y="625"/>
                </a:lnTo>
                <a:lnTo>
                  <a:pt x="331" y="623"/>
                </a:lnTo>
                <a:lnTo>
                  <a:pt x="337" y="621"/>
                </a:lnTo>
                <a:lnTo>
                  <a:pt x="337" y="621"/>
                </a:lnTo>
                <a:lnTo>
                  <a:pt x="341" y="619"/>
                </a:lnTo>
                <a:lnTo>
                  <a:pt x="348" y="617"/>
                </a:lnTo>
                <a:lnTo>
                  <a:pt x="354" y="614"/>
                </a:lnTo>
                <a:lnTo>
                  <a:pt x="356" y="613"/>
                </a:lnTo>
                <a:lnTo>
                  <a:pt x="356" y="612"/>
                </a:lnTo>
                <a:lnTo>
                  <a:pt x="356" y="612"/>
                </a:lnTo>
                <a:lnTo>
                  <a:pt x="356" y="606"/>
                </a:lnTo>
                <a:lnTo>
                  <a:pt x="356" y="602"/>
                </a:lnTo>
                <a:lnTo>
                  <a:pt x="356" y="602"/>
                </a:lnTo>
                <a:lnTo>
                  <a:pt x="362" y="600"/>
                </a:lnTo>
                <a:lnTo>
                  <a:pt x="366" y="596"/>
                </a:lnTo>
                <a:lnTo>
                  <a:pt x="371" y="593"/>
                </a:lnTo>
                <a:lnTo>
                  <a:pt x="371" y="593"/>
                </a:lnTo>
                <a:lnTo>
                  <a:pt x="377" y="584"/>
                </a:lnTo>
                <a:lnTo>
                  <a:pt x="380" y="578"/>
                </a:lnTo>
                <a:lnTo>
                  <a:pt x="380" y="578"/>
                </a:lnTo>
                <a:lnTo>
                  <a:pt x="382" y="571"/>
                </a:lnTo>
                <a:lnTo>
                  <a:pt x="384" y="560"/>
                </a:lnTo>
                <a:lnTo>
                  <a:pt x="385" y="544"/>
                </a:lnTo>
                <a:lnTo>
                  <a:pt x="385" y="544"/>
                </a:lnTo>
                <a:lnTo>
                  <a:pt x="414" y="607"/>
                </a:lnTo>
                <a:lnTo>
                  <a:pt x="414" y="607"/>
                </a:lnTo>
                <a:lnTo>
                  <a:pt x="429" y="641"/>
                </a:lnTo>
                <a:lnTo>
                  <a:pt x="429" y="641"/>
                </a:lnTo>
                <a:lnTo>
                  <a:pt x="413" y="641"/>
                </a:lnTo>
                <a:lnTo>
                  <a:pt x="401" y="643"/>
                </a:lnTo>
                <a:lnTo>
                  <a:pt x="390" y="646"/>
                </a:lnTo>
                <a:lnTo>
                  <a:pt x="390" y="646"/>
                </a:lnTo>
                <a:lnTo>
                  <a:pt x="368" y="655"/>
                </a:lnTo>
                <a:lnTo>
                  <a:pt x="342" y="665"/>
                </a:lnTo>
                <a:lnTo>
                  <a:pt x="342" y="665"/>
                </a:lnTo>
                <a:lnTo>
                  <a:pt x="316" y="672"/>
                </a:lnTo>
                <a:lnTo>
                  <a:pt x="284" y="679"/>
                </a:lnTo>
                <a:lnTo>
                  <a:pt x="284" y="679"/>
                </a:lnTo>
                <a:lnTo>
                  <a:pt x="255" y="686"/>
                </a:lnTo>
                <a:lnTo>
                  <a:pt x="245" y="688"/>
                </a:lnTo>
                <a:lnTo>
                  <a:pt x="236" y="689"/>
                </a:lnTo>
                <a:lnTo>
                  <a:pt x="236" y="689"/>
                </a:lnTo>
                <a:lnTo>
                  <a:pt x="229" y="690"/>
                </a:lnTo>
                <a:lnTo>
                  <a:pt x="221" y="693"/>
                </a:lnTo>
                <a:lnTo>
                  <a:pt x="213" y="694"/>
                </a:lnTo>
                <a:lnTo>
                  <a:pt x="210" y="694"/>
                </a:lnTo>
                <a:lnTo>
                  <a:pt x="207" y="694"/>
                </a:lnTo>
                <a:lnTo>
                  <a:pt x="207" y="694"/>
                </a:lnTo>
                <a:lnTo>
                  <a:pt x="201" y="693"/>
                </a:lnTo>
                <a:lnTo>
                  <a:pt x="194" y="691"/>
                </a:lnTo>
                <a:lnTo>
                  <a:pt x="183" y="689"/>
                </a:lnTo>
                <a:lnTo>
                  <a:pt x="183" y="689"/>
                </a:lnTo>
                <a:lnTo>
                  <a:pt x="162" y="686"/>
                </a:lnTo>
                <a:lnTo>
                  <a:pt x="140" y="684"/>
                </a:lnTo>
                <a:lnTo>
                  <a:pt x="140" y="684"/>
                </a:lnTo>
                <a:lnTo>
                  <a:pt x="134" y="686"/>
                </a:lnTo>
                <a:lnTo>
                  <a:pt x="128" y="688"/>
                </a:lnTo>
                <a:lnTo>
                  <a:pt x="121" y="689"/>
                </a:lnTo>
                <a:lnTo>
                  <a:pt x="121" y="689"/>
                </a:lnTo>
                <a:lnTo>
                  <a:pt x="112" y="691"/>
                </a:lnTo>
                <a:lnTo>
                  <a:pt x="103" y="694"/>
                </a:lnTo>
                <a:lnTo>
                  <a:pt x="93" y="697"/>
                </a:lnTo>
                <a:lnTo>
                  <a:pt x="82" y="699"/>
                </a:lnTo>
                <a:lnTo>
                  <a:pt x="82" y="699"/>
                </a:lnTo>
                <a:lnTo>
                  <a:pt x="75" y="700"/>
                </a:lnTo>
                <a:lnTo>
                  <a:pt x="67" y="702"/>
                </a:lnTo>
                <a:lnTo>
                  <a:pt x="47" y="709"/>
                </a:lnTo>
                <a:lnTo>
                  <a:pt x="20" y="723"/>
                </a:lnTo>
                <a:lnTo>
                  <a:pt x="20" y="723"/>
                </a:lnTo>
                <a:lnTo>
                  <a:pt x="14" y="726"/>
                </a:lnTo>
                <a:lnTo>
                  <a:pt x="6" y="732"/>
                </a:lnTo>
                <a:lnTo>
                  <a:pt x="0" y="737"/>
                </a:lnTo>
                <a:lnTo>
                  <a:pt x="0" y="739"/>
                </a:lnTo>
                <a:lnTo>
                  <a:pt x="0" y="742"/>
                </a:lnTo>
                <a:lnTo>
                  <a:pt x="0" y="742"/>
                </a:lnTo>
                <a:lnTo>
                  <a:pt x="4" y="744"/>
                </a:lnTo>
                <a:lnTo>
                  <a:pt x="9" y="746"/>
                </a:lnTo>
                <a:lnTo>
                  <a:pt x="15" y="747"/>
                </a:lnTo>
                <a:lnTo>
                  <a:pt x="15" y="747"/>
                </a:lnTo>
                <a:lnTo>
                  <a:pt x="14" y="752"/>
                </a:lnTo>
                <a:lnTo>
                  <a:pt x="14" y="754"/>
                </a:lnTo>
                <a:lnTo>
                  <a:pt x="14" y="755"/>
                </a:lnTo>
                <a:lnTo>
                  <a:pt x="15" y="756"/>
                </a:lnTo>
                <a:lnTo>
                  <a:pt x="15" y="756"/>
                </a:lnTo>
                <a:lnTo>
                  <a:pt x="24" y="755"/>
                </a:lnTo>
                <a:lnTo>
                  <a:pt x="40" y="752"/>
                </a:lnTo>
                <a:lnTo>
                  <a:pt x="63" y="747"/>
                </a:lnTo>
                <a:lnTo>
                  <a:pt x="63" y="747"/>
                </a:lnTo>
                <a:lnTo>
                  <a:pt x="59" y="756"/>
                </a:lnTo>
                <a:lnTo>
                  <a:pt x="57" y="762"/>
                </a:lnTo>
                <a:lnTo>
                  <a:pt x="57" y="765"/>
                </a:lnTo>
                <a:lnTo>
                  <a:pt x="58" y="766"/>
                </a:lnTo>
                <a:lnTo>
                  <a:pt x="58" y="766"/>
                </a:lnTo>
                <a:lnTo>
                  <a:pt x="69" y="765"/>
                </a:lnTo>
                <a:lnTo>
                  <a:pt x="87" y="761"/>
                </a:lnTo>
                <a:lnTo>
                  <a:pt x="116" y="756"/>
                </a:lnTo>
                <a:lnTo>
                  <a:pt x="116" y="756"/>
                </a:lnTo>
                <a:lnTo>
                  <a:pt x="121" y="759"/>
                </a:lnTo>
                <a:lnTo>
                  <a:pt x="129" y="764"/>
                </a:lnTo>
                <a:lnTo>
                  <a:pt x="140" y="768"/>
                </a:lnTo>
                <a:lnTo>
                  <a:pt x="147" y="770"/>
                </a:lnTo>
                <a:lnTo>
                  <a:pt x="154" y="771"/>
                </a:lnTo>
                <a:lnTo>
                  <a:pt x="154" y="771"/>
                </a:lnTo>
                <a:lnTo>
                  <a:pt x="163" y="770"/>
                </a:lnTo>
                <a:lnTo>
                  <a:pt x="172" y="768"/>
                </a:lnTo>
                <a:lnTo>
                  <a:pt x="190" y="764"/>
                </a:lnTo>
                <a:lnTo>
                  <a:pt x="212" y="756"/>
                </a:lnTo>
                <a:lnTo>
                  <a:pt x="212" y="756"/>
                </a:lnTo>
                <a:lnTo>
                  <a:pt x="215" y="765"/>
                </a:lnTo>
                <a:lnTo>
                  <a:pt x="218" y="770"/>
                </a:lnTo>
                <a:lnTo>
                  <a:pt x="219" y="771"/>
                </a:lnTo>
                <a:lnTo>
                  <a:pt x="222" y="771"/>
                </a:lnTo>
                <a:lnTo>
                  <a:pt x="222" y="771"/>
                </a:lnTo>
                <a:lnTo>
                  <a:pt x="228" y="771"/>
                </a:lnTo>
                <a:lnTo>
                  <a:pt x="240" y="770"/>
                </a:lnTo>
                <a:lnTo>
                  <a:pt x="277" y="771"/>
                </a:lnTo>
                <a:lnTo>
                  <a:pt x="316" y="772"/>
                </a:lnTo>
                <a:lnTo>
                  <a:pt x="342" y="771"/>
                </a:lnTo>
                <a:lnTo>
                  <a:pt x="342" y="771"/>
                </a:lnTo>
                <a:lnTo>
                  <a:pt x="377" y="768"/>
                </a:lnTo>
                <a:lnTo>
                  <a:pt x="436" y="764"/>
                </a:lnTo>
                <a:lnTo>
                  <a:pt x="496" y="759"/>
                </a:lnTo>
                <a:lnTo>
                  <a:pt x="519" y="755"/>
                </a:lnTo>
                <a:lnTo>
                  <a:pt x="534" y="752"/>
                </a:lnTo>
                <a:lnTo>
                  <a:pt x="534" y="752"/>
                </a:lnTo>
                <a:lnTo>
                  <a:pt x="539" y="749"/>
                </a:lnTo>
                <a:lnTo>
                  <a:pt x="544" y="747"/>
                </a:lnTo>
                <a:lnTo>
                  <a:pt x="554" y="738"/>
                </a:lnTo>
                <a:lnTo>
                  <a:pt x="562" y="729"/>
                </a:lnTo>
                <a:lnTo>
                  <a:pt x="569" y="718"/>
                </a:lnTo>
                <a:lnTo>
                  <a:pt x="575" y="708"/>
                </a:lnTo>
                <a:lnTo>
                  <a:pt x="580" y="697"/>
                </a:lnTo>
                <a:lnTo>
                  <a:pt x="583" y="690"/>
                </a:lnTo>
                <a:lnTo>
                  <a:pt x="583" y="684"/>
                </a:lnTo>
                <a:lnTo>
                  <a:pt x="583" y="684"/>
                </a:lnTo>
                <a:lnTo>
                  <a:pt x="575" y="644"/>
                </a:lnTo>
                <a:lnTo>
                  <a:pt x="575" y="644"/>
                </a:lnTo>
                <a:lnTo>
                  <a:pt x="591" y="661"/>
                </a:lnTo>
                <a:lnTo>
                  <a:pt x="599" y="668"/>
                </a:lnTo>
                <a:lnTo>
                  <a:pt x="607" y="674"/>
                </a:lnTo>
                <a:lnTo>
                  <a:pt x="615" y="680"/>
                </a:lnTo>
                <a:lnTo>
                  <a:pt x="625" y="684"/>
                </a:lnTo>
                <a:lnTo>
                  <a:pt x="634" y="688"/>
                </a:lnTo>
                <a:lnTo>
                  <a:pt x="645" y="689"/>
                </a:lnTo>
                <a:lnTo>
                  <a:pt x="645" y="689"/>
                </a:lnTo>
                <a:lnTo>
                  <a:pt x="672" y="690"/>
                </a:lnTo>
                <a:lnTo>
                  <a:pt x="697" y="689"/>
                </a:lnTo>
                <a:lnTo>
                  <a:pt x="722" y="689"/>
                </a:lnTo>
                <a:lnTo>
                  <a:pt x="679" y="631"/>
                </a:lnTo>
                <a:lnTo>
                  <a:pt x="679" y="631"/>
                </a:lnTo>
                <a:lnTo>
                  <a:pt x="631" y="617"/>
                </a:lnTo>
                <a:lnTo>
                  <a:pt x="631" y="617"/>
                </a:lnTo>
                <a:lnTo>
                  <a:pt x="619" y="613"/>
                </a:lnTo>
                <a:lnTo>
                  <a:pt x="610" y="611"/>
                </a:lnTo>
                <a:lnTo>
                  <a:pt x="602" y="606"/>
                </a:lnTo>
                <a:lnTo>
                  <a:pt x="592" y="597"/>
                </a:lnTo>
                <a:lnTo>
                  <a:pt x="592" y="597"/>
                </a:lnTo>
                <a:lnTo>
                  <a:pt x="580" y="588"/>
                </a:lnTo>
                <a:lnTo>
                  <a:pt x="564" y="576"/>
                </a:lnTo>
                <a:lnTo>
                  <a:pt x="563" y="568"/>
                </a:lnTo>
                <a:lnTo>
                  <a:pt x="563" y="568"/>
                </a:lnTo>
                <a:lnTo>
                  <a:pt x="560" y="554"/>
                </a:lnTo>
                <a:lnTo>
                  <a:pt x="554" y="531"/>
                </a:lnTo>
                <a:lnTo>
                  <a:pt x="544" y="501"/>
                </a:lnTo>
                <a:lnTo>
                  <a:pt x="544" y="501"/>
                </a:lnTo>
                <a:lnTo>
                  <a:pt x="590" y="477"/>
                </a:lnTo>
                <a:lnTo>
                  <a:pt x="622" y="459"/>
                </a:lnTo>
                <a:lnTo>
                  <a:pt x="634" y="452"/>
                </a:lnTo>
                <a:lnTo>
                  <a:pt x="640" y="448"/>
                </a:lnTo>
                <a:lnTo>
                  <a:pt x="640" y="448"/>
                </a:lnTo>
                <a:lnTo>
                  <a:pt x="647" y="443"/>
                </a:lnTo>
                <a:lnTo>
                  <a:pt x="658" y="438"/>
                </a:lnTo>
                <a:lnTo>
                  <a:pt x="684" y="429"/>
                </a:lnTo>
                <a:lnTo>
                  <a:pt x="684" y="429"/>
                </a:lnTo>
                <a:lnTo>
                  <a:pt x="711" y="419"/>
                </a:lnTo>
                <a:lnTo>
                  <a:pt x="723" y="416"/>
                </a:lnTo>
                <a:lnTo>
                  <a:pt x="732" y="414"/>
                </a:lnTo>
                <a:lnTo>
                  <a:pt x="732" y="414"/>
                </a:lnTo>
                <a:lnTo>
                  <a:pt x="741" y="416"/>
                </a:lnTo>
                <a:lnTo>
                  <a:pt x="756" y="419"/>
                </a:lnTo>
                <a:lnTo>
                  <a:pt x="775" y="424"/>
                </a:lnTo>
                <a:lnTo>
                  <a:pt x="775" y="424"/>
                </a:lnTo>
                <a:lnTo>
                  <a:pt x="793" y="494"/>
                </a:lnTo>
                <a:lnTo>
                  <a:pt x="806" y="547"/>
                </a:lnTo>
                <a:lnTo>
                  <a:pt x="810" y="566"/>
                </a:lnTo>
                <a:lnTo>
                  <a:pt x="810" y="578"/>
                </a:lnTo>
                <a:lnTo>
                  <a:pt x="810" y="578"/>
                </a:lnTo>
                <a:lnTo>
                  <a:pt x="807" y="593"/>
                </a:lnTo>
                <a:lnTo>
                  <a:pt x="805" y="608"/>
                </a:lnTo>
                <a:lnTo>
                  <a:pt x="805" y="617"/>
                </a:lnTo>
                <a:lnTo>
                  <a:pt x="805" y="624"/>
                </a:lnTo>
                <a:lnTo>
                  <a:pt x="807" y="630"/>
                </a:lnTo>
                <a:lnTo>
                  <a:pt x="810" y="636"/>
                </a:lnTo>
                <a:lnTo>
                  <a:pt x="810" y="636"/>
                </a:lnTo>
                <a:lnTo>
                  <a:pt x="839" y="670"/>
                </a:lnTo>
                <a:lnTo>
                  <a:pt x="839" y="670"/>
                </a:lnTo>
                <a:lnTo>
                  <a:pt x="843" y="674"/>
                </a:lnTo>
                <a:lnTo>
                  <a:pt x="854" y="686"/>
                </a:lnTo>
                <a:lnTo>
                  <a:pt x="863" y="693"/>
                </a:lnTo>
                <a:lnTo>
                  <a:pt x="871" y="699"/>
                </a:lnTo>
                <a:lnTo>
                  <a:pt x="881" y="705"/>
                </a:lnTo>
                <a:lnTo>
                  <a:pt x="890" y="708"/>
                </a:lnTo>
                <a:lnTo>
                  <a:pt x="890" y="708"/>
                </a:lnTo>
                <a:lnTo>
                  <a:pt x="911" y="711"/>
                </a:lnTo>
                <a:lnTo>
                  <a:pt x="947" y="714"/>
                </a:lnTo>
                <a:lnTo>
                  <a:pt x="1049" y="720"/>
                </a:lnTo>
                <a:lnTo>
                  <a:pt x="1203" y="727"/>
                </a:lnTo>
                <a:lnTo>
                  <a:pt x="1203" y="727"/>
                </a:lnTo>
                <a:lnTo>
                  <a:pt x="1214" y="726"/>
                </a:lnTo>
                <a:lnTo>
                  <a:pt x="1231" y="724"/>
                </a:lnTo>
                <a:lnTo>
                  <a:pt x="1270" y="713"/>
                </a:lnTo>
                <a:lnTo>
                  <a:pt x="1323" y="699"/>
                </a:lnTo>
                <a:lnTo>
                  <a:pt x="1323" y="655"/>
                </a:lnTo>
                <a:lnTo>
                  <a:pt x="1323" y="655"/>
                </a:lnTo>
                <a:lnTo>
                  <a:pt x="1340" y="668"/>
                </a:lnTo>
                <a:lnTo>
                  <a:pt x="1379" y="696"/>
                </a:lnTo>
                <a:lnTo>
                  <a:pt x="1402" y="711"/>
                </a:lnTo>
                <a:lnTo>
                  <a:pt x="1422" y="724"/>
                </a:lnTo>
                <a:lnTo>
                  <a:pt x="1438" y="733"/>
                </a:lnTo>
                <a:lnTo>
                  <a:pt x="1444" y="736"/>
                </a:lnTo>
                <a:lnTo>
                  <a:pt x="1448" y="737"/>
                </a:lnTo>
                <a:lnTo>
                  <a:pt x="1448" y="737"/>
                </a:lnTo>
                <a:lnTo>
                  <a:pt x="1460" y="738"/>
                </a:lnTo>
                <a:lnTo>
                  <a:pt x="1470" y="737"/>
                </a:lnTo>
                <a:lnTo>
                  <a:pt x="1474" y="736"/>
                </a:lnTo>
                <a:lnTo>
                  <a:pt x="1476" y="733"/>
                </a:lnTo>
                <a:lnTo>
                  <a:pt x="1477" y="729"/>
                </a:lnTo>
                <a:lnTo>
                  <a:pt x="1477" y="723"/>
                </a:lnTo>
                <a:lnTo>
                  <a:pt x="1477" y="723"/>
                </a:lnTo>
                <a:lnTo>
                  <a:pt x="1476" y="714"/>
                </a:lnTo>
                <a:lnTo>
                  <a:pt x="1472" y="706"/>
                </a:lnTo>
                <a:lnTo>
                  <a:pt x="1468" y="697"/>
                </a:lnTo>
                <a:lnTo>
                  <a:pt x="1463" y="689"/>
                </a:lnTo>
                <a:lnTo>
                  <a:pt x="1444" y="660"/>
                </a:lnTo>
                <a:lnTo>
                  <a:pt x="1444" y="660"/>
                </a:lnTo>
                <a:lnTo>
                  <a:pt x="1426" y="629"/>
                </a:lnTo>
                <a:lnTo>
                  <a:pt x="1416" y="611"/>
                </a:lnTo>
                <a:lnTo>
                  <a:pt x="1410" y="597"/>
                </a:lnTo>
                <a:lnTo>
                  <a:pt x="1410" y="597"/>
                </a:lnTo>
                <a:lnTo>
                  <a:pt x="1395" y="562"/>
                </a:lnTo>
                <a:lnTo>
                  <a:pt x="1386" y="541"/>
                </a:lnTo>
                <a:lnTo>
                  <a:pt x="1381" y="525"/>
                </a:lnTo>
                <a:lnTo>
                  <a:pt x="1381" y="525"/>
                </a:lnTo>
                <a:lnTo>
                  <a:pt x="1377" y="513"/>
                </a:lnTo>
                <a:lnTo>
                  <a:pt x="1374" y="501"/>
                </a:lnTo>
                <a:lnTo>
                  <a:pt x="1368" y="491"/>
                </a:lnTo>
                <a:lnTo>
                  <a:pt x="1365" y="489"/>
                </a:lnTo>
                <a:lnTo>
                  <a:pt x="1362" y="487"/>
                </a:lnTo>
                <a:lnTo>
                  <a:pt x="1362" y="487"/>
                </a:lnTo>
                <a:lnTo>
                  <a:pt x="1353" y="484"/>
                </a:lnTo>
                <a:lnTo>
                  <a:pt x="1343" y="483"/>
                </a:lnTo>
                <a:lnTo>
                  <a:pt x="1323" y="482"/>
                </a:lnTo>
                <a:lnTo>
                  <a:pt x="1323" y="482"/>
                </a:lnTo>
                <a:lnTo>
                  <a:pt x="1314" y="483"/>
                </a:lnTo>
                <a:lnTo>
                  <a:pt x="1303" y="487"/>
                </a:lnTo>
                <a:lnTo>
                  <a:pt x="1290" y="491"/>
                </a:lnTo>
                <a:lnTo>
                  <a:pt x="1290" y="491"/>
                </a:lnTo>
                <a:lnTo>
                  <a:pt x="1281" y="482"/>
                </a:lnTo>
                <a:lnTo>
                  <a:pt x="1275" y="475"/>
                </a:lnTo>
                <a:lnTo>
                  <a:pt x="1270" y="472"/>
                </a:lnTo>
                <a:lnTo>
                  <a:pt x="1270" y="472"/>
                </a:lnTo>
                <a:lnTo>
                  <a:pt x="1264" y="477"/>
                </a:lnTo>
                <a:lnTo>
                  <a:pt x="1251" y="487"/>
                </a:lnTo>
                <a:lnTo>
                  <a:pt x="1242" y="491"/>
                </a:lnTo>
                <a:lnTo>
                  <a:pt x="1233" y="496"/>
                </a:lnTo>
                <a:lnTo>
                  <a:pt x="1222" y="500"/>
                </a:lnTo>
                <a:lnTo>
                  <a:pt x="1213" y="501"/>
                </a:lnTo>
                <a:lnTo>
                  <a:pt x="1213" y="501"/>
                </a:lnTo>
                <a:lnTo>
                  <a:pt x="1192" y="501"/>
                </a:lnTo>
                <a:lnTo>
                  <a:pt x="1174" y="501"/>
                </a:lnTo>
                <a:lnTo>
                  <a:pt x="1156" y="501"/>
                </a:lnTo>
                <a:lnTo>
                  <a:pt x="1141" y="501"/>
                </a:lnTo>
                <a:lnTo>
                  <a:pt x="1141" y="501"/>
                </a:lnTo>
                <a:lnTo>
                  <a:pt x="1125" y="503"/>
                </a:lnTo>
                <a:lnTo>
                  <a:pt x="1110" y="506"/>
                </a:lnTo>
                <a:lnTo>
                  <a:pt x="1104" y="506"/>
                </a:lnTo>
                <a:lnTo>
                  <a:pt x="1101" y="505"/>
                </a:lnTo>
                <a:lnTo>
                  <a:pt x="1097" y="501"/>
                </a:lnTo>
                <a:lnTo>
                  <a:pt x="1097" y="496"/>
                </a:lnTo>
                <a:lnTo>
                  <a:pt x="1097" y="496"/>
                </a:lnTo>
                <a:lnTo>
                  <a:pt x="1100" y="453"/>
                </a:lnTo>
                <a:lnTo>
                  <a:pt x="1104" y="371"/>
                </a:lnTo>
                <a:lnTo>
                  <a:pt x="1106" y="328"/>
                </a:lnTo>
                <a:lnTo>
                  <a:pt x="1106" y="287"/>
                </a:lnTo>
                <a:lnTo>
                  <a:pt x="1106" y="253"/>
                </a:lnTo>
                <a:lnTo>
                  <a:pt x="1104" y="241"/>
                </a:lnTo>
                <a:lnTo>
                  <a:pt x="1102" y="231"/>
                </a:lnTo>
                <a:lnTo>
                  <a:pt x="1102" y="231"/>
                </a:lnTo>
                <a:lnTo>
                  <a:pt x="1098" y="214"/>
                </a:lnTo>
                <a:lnTo>
                  <a:pt x="1097" y="195"/>
                </a:lnTo>
                <a:lnTo>
                  <a:pt x="1095" y="173"/>
                </a:lnTo>
                <a:lnTo>
                  <a:pt x="1092" y="151"/>
                </a:lnTo>
                <a:lnTo>
                  <a:pt x="1090" y="140"/>
                </a:lnTo>
                <a:lnTo>
                  <a:pt x="1086" y="129"/>
                </a:lnTo>
                <a:lnTo>
                  <a:pt x="1083" y="118"/>
                </a:lnTo>
                <a:lnTo>
                  <a:pt x="1079" y="108"/>
                </a:lnTo>
                <a:lnTo>
                  <a:pt x="1073" y="99"/>
                </a:lnTo>
                <a:lnTo>
                  <a:pt x="1067" y="90"/>
                </a:lnTo>
                <a:lnTo>
                  <a:pt x="1059" y="83"/>
                </a:lnTo>
                <a:lnTo>
                  <a:pt x="1049" y="77"/>
                </a:lnTo>
                <a:lnTo>
                  <a:pt x="1049" y="77"/>
                </a:lnTo>
                <a:lnTo>
                  <a:pt x="1029" y="66"/>
                </a:lnTo>
                <a:lnTo>
                  <a:pt x="1007" y="57"/>
                </a:lnTo>
                <a:lnTo>
                  <a:pt x="969" y="40"/>
                </a:lnTo>
                <a:lnTo>
                  <a:pt x="938" y="29"/>
                </a:lnTo>
                <a:lnTo>
                  <a:pt x="924" y="24"/>
                </a:lnTo>
                <a:lnTo>
                  <a:pt x="924" y="24"/>
                </a:lnTo>
                <a:lnTo>
                  <a:pt x="916" y="19"/>
                </a:lnTo>
                <a:lnTo>
                  <a:pt x="905" y="12"/>
                </a:lnTo>
                <a:lnTo>
                  <a:pt x="890" y="0"/>
                </a:lnTo>
                <a:lnTo>
                  <a:pt x="890" y="0"/>
                </a:lnTo>
                <a:lnTo>
                  <a:pt x="848" y="14"/>
                </a:lnTo>
                <a:lnTo>
                  <a:pt x="818" y="25"/>
                </a:lnTo>
                <a:lnTo>
                  <a:pt x="809" y="28"/>
                </a:lnTo>
                <a:lnTo>
                  <a:pt x="804" y="29"/>
                </a:lnTo>
                <a:lnTo>
                  <a:pt x="804" y="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1F3299FB-54D3-4F61-8D61-0BE0A8D929A5}"/>
              </a:ext>
            </a:extLst>
          </p:cNvPr>
          <p:cNvSpPr>
            <a:spLocks/>
          </p:cNvSpPr>
          <p:nvPr/>
        </p:nvSpPr>
        <p:spPr bwMode="auto">
          <a:xfrm>
            <a:off x="6687282" y="1446579"/>
            <a:ext cx="2328363" cy="1613896"/>
          </a:xfrm>
          <a:custGeom>
            <a:avLst/>
            <a:gdLst>
              <a:gd name="T0" fmla="*/ 585 w 1284"/>
              <a:gd name="T1" fmla="*/ 71 h 890"/>
              <a:gd name="T2" fmla="*/ 300 w 1284"/>
              <a:gd name="T3" fmla="*/ 156 h 890"/>
              <a:gd name="T4" fmla="*/ 242 w 1284"/>
              <a:gd name="T5" fmla="*/ 250 h 890"/>
              <a:gd name="T6" fmla="*/ 199 w 1284"/>
              <a:gd name="T7" fmla="*/ 388 h 890"/>
              <a:gd name="T8" fmla="*/ 233 w 1284"/>
              <a:gd name="T9" fmla="*/ 489 h 890"/>
              <a:gd name="T10" fmla="*/ 141 w 1284"/>
              <a:gd name="T11" fmla="*/ 581 h 890"/>
              <a:gd name="T12" fmla="*/ 117 w 1284"/>
              <a:gd name="T13" fmla="*/ 605 h 890"/>
              <a:gd name="T14" fmla="*/ 55 w 1284"/>
              <a:gd name="T15" fmla="*/ 743 h 890"/>
              <a:gd name="T16" fmla="*/ 1 w 1284"/>
              <a:gd name="T17" fmla="*/ 827 h 890"/>
              <a:gd name="T18" fmla="*/ 27 w 1284"/>
              <a:gd name="T19" fmla="*/ 850 h 890"/>
              <a:gd name="T20" fmla="*/ 672 w 1284"/>
              <a:gd name="T21" fmla="*/ 832 h 890"/>
              <a:gd name="T22" fmla="*/ 628 w 1284"/>
              <a:gd name="T23" fmla="*/ 562 h 890"/>
              <a:gd name="T24" fmla="*/ 749 w 1284"/>
              <a:gd name="T25" fmla="*/ 383 h 890"/>
              <a:gd name="T26" fmla="*/ 792 w 1284"/>
              <a:gd name="T27" fmla="*/ 736 h 890"/>
              <a:gd name="T28" fmla="*/ 850 w 1284"/>
              <a:gd name="T29" fmla="*/ 847 h 890"/>
              <a:gd name="T30" fmla="*/ 949 w 1284"/>
              <a:gd name="T31" fmla="*/ 889 h 890"/>
              <a:gd name="T32" fmla="*/ 1115 w 1284"/>
              <a:gd name="T33" fmla="*/ 876 h 890"/>
              <a:gd name="T34" fmla="*/ 1130 w 1284"/>
              <a:gd name="T35" fmla="*/ 866 h 890"/>
              <a:gd name="T36" fmla="*/ 1131 w 1284"/>
              <a:gd name="T37" fmla="*/ 859 h 890"/>
              <a:gd name="T38" fmla="*/ 1154 w 1284"/>
              <a:gd name="T39" fmla="*/ 847 h 890"/>
              <a:gd name="T40" fmla="*/ 1138 w 1284"/>
              <a:gd name="T41" fmla="*/ 829 h 890"/>
              <a:gd name="T42" fmla="*/ 1096 w 1284"/>
              <a:gd name="T43" fmla="*/ 808 h 890"/>
              <a:gd name="T44" fmla="*/ 1076 w 1284"/>
              <a:gd name="T45" fmla="*/ 807 h 890"/>
              <a:gd name="T46" fmla="*/ 1055 w 1284"/>
              <a:gd name="T47" fmla="*/ 797 h 890"/>
              <a:gd name="T48" fmla="*/ 1020 w 1284"/>
              <a:gd name="T49" fmla="*/ 798 h 890"/>
              <a:gd name="T50" fmla="*/ 985 w 1284"/>
              <a:gd name="T51" fmla="*/ 794 h 890"/>
              <a:gd name="T52" fmla="*/ 874 w 1284"/>
              <a:gd name="T53" fmla="*/ 576 h 890"/>
              <a:gd name="T54" fmla="*/ 1000 w 1284"/>
              <a:gd name="T55" fmla="*/ 702 h 890"/>
              <a:gd name="T56" fmla="*/ 1038 w 1284"/>
              <a:gd name="T57" fmla="*/ 713 h 890"/>
              <a:gd name="T58" fmla="*/ 1053 w 1284"/>
              <a:gd name="T59" fmla="*/ 692 h 890"/>
              <a:gd name="T60" fmla="*/ 1101 w 1284"/>
              <a:gd name="T61" fmla="*/ 702 h 890"/>
              <a:gd name="T62" fmla="*/ 1129 w 1284"/>
              <a:gd name="T63" fmla="*/ 708 h 890"/>
              <a:gd name="T64" fmla="*/ 1131 w 1284"/>
              <a:gd name="T65" fmla="*/ 691 h 890"/>
              <a:gd name="T66" fmla="*/ 1159 w 1284"/>
              <a:gd name="T67" fmla="*/ 687 h 890"/>
              <a:gd name="T68" fmla="*/ 1120 w 1284"/>
              <a:gd name="T69" fmla="*/ 658 h 890"/>
              <a:gd name="T70" fmla="*/ 1083 w 1284"/>
              <a:gd name="T71" fmla="*/ 637 h 890"/>
              <a:gd name="T72" fmla="*/ 995 w 1284"/>
              <a:gd name="T73" fmla="*/ 620 h 890"/>
              <a:gd name="T74" fmla="*/ 965 w 1284"/>
              <a:gd name="T75" fmla="*/ 568 h 890"/>
              <a:gd name="T76" fmla="*/ 931 w 1284"/>
              <a:gd name="T77" fmla="*/ 418 h 890"/>
              <a:gd name="T78" fmla="*/ 956 w 1284"/>
              <a:gd name="T79" fmla="*/ 344 h 890"/>
              <a:gd name="T80" fmla="*/ 963 w 1284"/>
              <a:gd name="T81" fmla="*/ 328 h 890"/>
              <a:gd name="T82" fmla="*/ 990 w 1284"/>
              <a:gd name="T83" fmla="*/ 295 h 890"/>
              <a:gd name="T84" fmla="*/ 1033 w 1284"/>
              <a:gd name="T85" fmla="*/ 305 h 890"/>
              <a:gd name="T86" fmla="*/ 1064 w 1284"/>
              <a:gd name="T87" fmla="*/ 305 h 890"/>
              <a:gd name="T88" fmla="*/ 1088 w 1284"/>
              <a:gd name="T89" fmla="*/ 303 h 890"/>
              <a:gd name="T90" fmla="*/ 1107 w 1284"/>
              <a:gd name="T91" fmla="*/ 321 h 890"/>
              <a:gd name="T92" fmla="*/ 1130 w 1284"/>
              <a:gd name="T93" fmla="*/ 291 h 890"/>
              <a:gd name="T94" fmla="*/ 1193 w 1284"/>
              <a:gd name="T95" fmla="*/ 267 h 890"/>
              <a:gd name="T96" fmla="*/ 1246 w 1284"/>
              <a:gd name="T97" fmla="*/ 310 h 890"/>
              <a:gd name="T98" fmla="*/ 1254 w 1284"/>
              <a:gd name="T99" fmla="*/ 260 h 890"/>
              <a:gd name="T100" fmla="*/ 1261 w 1284"/>
              <a:gd name="T101" fmla="*/ 250 h 890"/>
              <a:gd name="T102" fmla="*/ 1275 w 1284"/>
              <a:gd name="T103" fmla="*/ 238 h 890"/>
              <a:gd name="T104" fmla="*/ 1277 w 1284"/>
              <a:gd name="T105" fmla="*/ 199 h 890"/>
              <a:gd name="T106" fmla="*/ 1278 w 1284"/>
              <a:gd name="T107" fmla="*/ 136 h 890"/>
              <a:gd name="T108" fmla="*/ 1215 w 1284"/>
              <a:gd name="T109" fmla="*/ 30 h 890"/>
              <a:gd name="T110" fmla="*/ 1158 w 1284"/>
              <a:gd name="T111" fmla="*/ 0 h 890"/>
              <a:gd name="T112" fmla="*/ 1004 w 1284"/>
              <a:gd name="T113" fmla="*/ 40 h 890"/>
              <a:gd name="T114" fmla="*/ 932 w 1284"/>
              <a:gd name="T115" fmla="*/ 54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4" h="890">
                <a:moveTo>
                  <a:pt x="932" y="54"/>
                </a:moveTo>
                <a:lnTo>
                  <a:pt x="932" y="54"/>
                </a:lnTo>
                <a:lnTo>
                  <a:pt x="807" y="59"/>
                </a:lnTo>
                <a:lnTo>
                  <a:pt x="807" y="59"/>
                </a:lnTo>
                <a:lnTo>
                  <a:pt x="685" y="64"/>
                </a:lnTo>
                <a:lnTo>
                  <a:pt x="613" y="67"/>
                </a:lnTo>
                <a:lnTo>
                  <a:pt x="585" y="71"/>
                </a:lnTo>
                <a:lnTo>
                  <a:pt x="566" y="73"/>
                </a:lnTo>
                <a:lnTo>
                  <a:pt x="566" y="73"/>
                </a:lnTo>
                <a:lnTo>
                  <a:pt x="510" y="89"/>
                </a:lnTo>
                <a:lnTo>
                  <a:pt x="421" y="116"/>
                </a:lnTo>
                <a:lnTo>
                  <a:pt x="338" y="142"/>
                </a:lnTo>
                <a:lnTo>
                  <a:pt x="311" y="151"/>
                </a:lnTo>
                <a:lnTo>
                  <a:pt x="300" y="156"/>
                </a:lnTo>
                <a:lnTo>
                  <a:pt x="300" y="156"/>
                </a:lnTo>
                <a:lnTo>
                  <a:pt x="287" y="165"/>
                </a:lnTo>
                <a:lnTo>
                  <a:pt x="263" y="181"/>
                </a:lnTo>
                <a:lnTo>
                  <a:pt x="228" y="204"/>
                </a:lnTo>
                <a:lnTo>
                  <a:pt x="252" y="228"/>
                </a:lnTo>
                <a:lnTo>
                  <a:pt x="252" y="228"/>
                </a:lnTo>
                <a:lnTo>
                  <a:pt x="242" y="250"/>
                </a:lnTo>
                <a:lnTo>
                  <a:pt x="222" y="298"/>
                </a:lnTo>
                <a:lnTo>
                  <a:pt x="211" y="326"/>
                </a:lnTo>
                <a:lnTo>
                  <a:pt x="203" y="351"/>
                </a:lnTo>
                <a:lnTo>
                  <a:pt x="200" y="363"/>
                </a:lnTo>
                <a:lnTo>
                  <a:pt x="198" y="373"/>
                </a:lnTo>
                <a:lnTo>
                  <a:pt x="198" y="382"/>
                </a:lnTo>
                <a:lnTo>
                  <a:pt x="199" y="388"/>
                </a:lnTo>
                <a:lnTo>
                  <a:pt x="199" y="388"/>
                </a:lnTo>
                <a:lnTo>
                  <a:pt x="203" y="398"/>
                </a:lnTo>
                <a:lnTo>
                  <a:pt x="207" y="411"/>
                </a:lnTo>
                <a:lnTo>
                  <a:pt x="215" y="438"/>
                </a:lnTo>
                <a:lnTo>
                  <a:pt x="223" y="466"/>
                </a:lnTo>
                <a:lnTo>
                  <a:pt x="228" y="479"/>
                </a:lnTo>
                <a:lnTo>
                  <a:pt x="233" y="489"/>
                </a:lnTo>
                <a:lnTo>
                  <a:pt x="233" y="489"/>
                </a:lnTo>
                <a:lnTo>
                  <a:pt x="248" y="517"/>
                </a:lnTo>
                <a:lnTo>
                  <a:pt x="271" y="553"/>
                </a:lnTo>
                <a:lnTo>
                  <a:pt x="300" y="600"/>
                </a:lnTo>
                <a:lnTo>
                  <a:pt x="238" y="605"/>
                </a:lnTo>
                <a:lnTo>
                  <a:pt x="184" y="581"/>
                </a:lnTo>
                <a:lnTo>
                  <a:pt x="141" y="581"/>
                </a:lnTo>
                <a:lnTo>
                  <a:pt x="141" y="581"/>
                </a:lnTo>
                <a:lnTo>
                  <a:pt x="139" y="581"/>
                </a:lnTo>
                <a:lnTo>
                  <a:pt x="133" y="583"/>
                </a:lnTo>
                <a:lnTo>
                  <a:pt x="128" y="587"/>
                </a:lnTo>
                <a:lnTo>
                  <a:pt x="124" y="591"/>
                </a:lnTo>
                <a:lnTo>
                  <a:pt x="121" y="597"/>
                </a:lnTo>
                <a:lnTo>
                  <a:pt x="117" y="605"/>
                </a:lnTo>
                <a:lnTo>
                  <a:pt x="117" y="605"/>
                </a:lnTo>
                <a:lnTo>
                  <a:pt x="106" y="633"/>
                </a:lnTo>
                <a:lnTo>
                  <a:pt x="92" y="672"/>
                </a:lnTo>
                <a:lnTo>
                  <a:pt x="69" y="726"/>
                </a:lnTo>
                <a:lnTo>
                  <a:pt x="69" y="726"/>
                </a:lnTo>
                <a:lnTo>
                  <a:pt x="64" y="732"/>
                </a:lnTo>
                <a:lnTo>
                  <a:pt x="55" y="743"/>
                </a:lnTo>
                <a:lnTo>
                  <a:pt x="30" y="774"/>
                </a:lnTo>
                <a:lnTo>
                  <a:pt x="17" y="791"/>
                </a:lnTo>
                <a:lnTo>
                  <a:pt x="7" y="807"/>
                </a:lnTo>
                <a:lnTo>
                  <a:pt x="4" y="813"/>
                </a:lnTo>
                <a:lnTo>
                  <a:pt x="1" y="819"/>
                </a:lnTo>
                <a:lnTo>
                  <a:pt x="0" y="824"/>
                </a:lnTo>
                <a:lnTo>
                  <a:pt x="1" y="827"/>
                </a:lnTo>
                <a:lnTo>
                  <a:pt x="1" y="827"/>
                </a:lnTo>
                <a:lnTo>
                  <a:pt x="13" y="843"/>
                </a:lnTo>
                <a:lnTo>
                  <a:pt x="17" y="848"/>
                </a:lnTo>
                <a:lnTo>
                  <a:pt x="20" y="852"/>
                </a:lnTo>
                <a:lnTo>
                  <a:pt x="20" y="852"/>
                </a:lnTo>
                <a:lnTo>
                  <a:pt x="23" y="852"/>
                </a:lnTo>
                <a:lnTo>
                  <a:pt x="27" y="850"/>
                </a:lnTo>
                <a:lnTo>
                  <a:pt x="40" y="847"/>
                </a:lnTo>
                <a:lnTo>
                  <a:pt x="78" y="831"/>
                </a:lnTo>
                <a:lnTo>
                  <a:pt x="131" y="808"/>
                </a:lnTo>
                <a:lnTo>
                  <a:pt x="180" y="765"/>
                </a:lnTo>
                <a:lnTo>
                  <a:pt x="184" y="847"/>
                </a:lnTo>
                <a:lnTo>
                  <a:pt x="594" y="842"/>
                </a:lnTo>
                <a:lnTo>
                  <a:pt x="672" y="832"/>
                </a:lnTo>
                <a:lnTo>
                  <a:pt x="744" y="721"/>
                </a:lnTo>
                <a:lnTo>
                  <a:pt x="696" y="644"/>
                </a:lnTo>
                <a:lnTo>
                  <a:pt x="696" y="644"/>
                </a:lnTo>
                <a:lnTo>
                  <a:pt x="664" y="606"/>
                </a:lnTo>
                <a:lnTo>
                  <a:pt x="640" y="580"/>
                </a:lnTo>
                <a:lnTo>
                  <a:pt x="633" y="569"/>
                </a:lnTo>
                <a:lnTo>
                  <a:pt x="628" y="562"/>
                </a:lnTo>
                <a:lnTo>
                  <a:pt x="628" y="562"/>
                </a:lnTo>
                <a:lnTo>
                  <a:pt x="613" y="515"/>
                </a:lnTo>
                <a:lnTo>
                  <a:pt x="599" y="475"/>
                </a:lnTo>
                <a:lnTo>
                  <a:pt x="676" y="528"/>
                </a:lnTo>
                <a:lnTo>
                  <a:pt x="667" y="450"/>
                </a:lnTo>
                <a:lnTo>
                  <a:pt x="749" y="383"/>
                </a:lnTo>
                <a:lnTo>
                  <a:pt x="749" y="383"/>
                </a:lnTo>
                <a:lnTo>
                  <a:pt x="744" y="566"/>
                </a:lnTo>
                <a:lnTo>
                  <a:pt x="744" y="566"/>
                </a:lnTo>
                <a:lnTo>
                  <a:pt x="746" y="576"/>
                </a:lnTo>
                <a:lnTo>
                  <a:pt x="751" y="597"/>
                </a:lnTo>
                <a:lnTo>
                  <a:pt x="768" y="655"/>
                </a:lnTo>
                <a:lnTo>
                  <a:pt x="792" y="736"/>
                </a:lnTo>
                <a:lnTo>
                  <a:pt x="792" y="736"/>
                </a:lnTo>
                <a:lnTo>
                  <a:pt x="799" y="753"/>
                </a:lnTo>
                <a:lnTo>
                  <a:pt x="818" y="791"/>
                </a:lnTo>
                <a:lnTo>
                  <a:pt x="837" y="829"/>
                </a:lnTo>
                <a:lnTo>
                  <a:pt x="845" y="842"/>
                </a:lnTo>
                <a:lnTo>
                  <a:pt x="848" y="846"/>
                </a:lnTo>
                <a:lnTo>
                  <a:pt x="850" y="847"/>
                </a:lnTo>
                <a:lnTo>
                  <a:pt x="850" y="847"/>
                </a:lnTo>
                <a:lnTo>
                  <a:pt x="857" y="849"/>
                </a:lnTo>
                <a:lnTo>
                  <a:pt x="868" y="854"/>
                </a:lnTo>
                <a:lnTo>
                  <a:pt x="901" y="869"/>
                </a:lnTo>
                <a:lnTo>
                  <a:pt x="931" y="884"/>
                </a:lnTo>
                <a:lnTo>
                  <a:pt x="947" y="890"/>
                </a:lnTo>
                <a:lnTo>
                  <a:pt x="947" y="890"/>
                </a:lnTo>
                <a:lnTo>
                  <a:pt x="949" y="889"/>
                </a:lnTo>
                <a:lnTo>
                  <a:pt x="951" y="888"/>
                </a:lnTo>
                <a:lnTo>
                  <a:pt x="959" y="883"/>
                </a:lnTo>
                <a:lnTo>
                  <a:pt x="966" y="876"/>
                </a:lnTo>
                <a:lnTo>
                  <a:pt x="966" y="876"/>
                </a:lnTo>
                <a:lnTo>
                  <a:pt x="1036" y="876"/>
                </a:lnTo>
                <a:lnTo>
                  <a:pt x="1115" y="876"/>
                </a:lnTo>
                <a:lnTo>
                  <a:pt x="1115" y="876"/>
                </a:lnTo>
                <a:lnTo>
                  <a:pt x="1124" y="875"/>
                </a:lnTo>
                <a:lnTo>
                  <a:pt x="1129" y="873"/>
                </a:lnTo>
                <a:lnTo>
                  <a:pt x="1130" y="872"/>
                </a:lnTo>
                <a:lnTo>
                  <a:pt x="1131" y="870"/>
                </a:lnTo>
                <a:lnTo>
                  <a:pt x="1131" y="869"/>
                </a:lnTo>
                <a:lnTo>
                  <a:pt x="1130" y="866"/>
                </a:lnTo>
                <a:lnTo>
                  <a:pt x="1130" y="866"/>
                </a:lnTo>
                <a:lnTo>
                  <a:pt x="1127" y="864"/>
                </a:lnTo>
                <a:lnTo>
                  <a:pt x="1126" y="863"/>
                </a:lnTo>
                <a:lnTo>
                  <a:pt x="1125" y="863"/>
                </a:lnTo>
                <a:lnTo>
                  <a:pt x="1125" y="861"/>
                </a:lnTo>
                <a:lnTo>
                  <a:pt x="1125" y="861"/>
                </a:lnTo>
                <a:lnTo>
                  <a:pt x="1126" y="860"/>
                </a:lnTo>
                <a:lnTo>
                  <a:pt x="1131" y="859"/>
                </a:lnTo>
                <a:lnTo>
                  <a:pt x="1143" y="858"/>
                </a:lnTo>
                <a:lnTo>
                  <a:pt x="1154" y="855"/>
                </a:lnTo>
                <a:lnTo>
                  <a:pt x="1158" y="854"/>
                </a:lnTo>
                <a:lnTo>
                  <a:pt x="1159" y="852"/>
                </a:lnTo>
                <a:lnTo>
                  <a:pt x="1159" y="852"/>
                </a:lnTo>
                <a:lnTo>
                  <a:pt x="1158" y="849"/>
                </a:lnTo>
                <a:lnTo>
                  <a:pt x="1154" y="847"/>
                </a:lnTo>
                <a:lnTo>
                  <a:pt x="1144" y="842"/>
                </a:lnTo>
                <a:lnTo>
                  <a:pt x="1130" y="837"/>
                </a:lnTo>
                <a:lnTo>
                  <a:pt x="1130" y="837"/>
                </a:lnTo>
                <a:lnTo>
                  <a:pt x="1132" y="836"/>
                </a:lnTo>
                <a:lnTo>
                  <a:pt x="1136" y="834"/>
                </a:lnTo>
                <a:lnTo>
                  <a:pt x="1138" y="831"/>
                </a:lnTo>
                <a:lnTo>
                  <a:pt x="1138" y="829"/>
                </a:lnTo>
                <a:lnTo>
                  <a:pt x="1137" y="825"/>
                </a:lnTo>
                <a:lnTo>
                  <a:pt x="1135" y="823"/>
                </a:lnTo>
                <a:lnTo>
                  <a:pt x="1135" y="823"/>
                </a:lnTo>
                <a:lnTo>
                  <a:pt x="1125" y="817"/>
                </a:lnTo>
                <a:lnTo>
                  <a:pt x="1114" y="813"/>
                </a:lnTo>
                <a:lnTo>
                  <a:pt x="1105" y="809"/>
                </a:lnTo>
                <a:lnTo>
                  <a:pt x="1096" y="808"/>
                </a:lnTo>
                <a:lnTo>
                  <a:pt x="1096" y="808"/>
                </a:lnTo>
                <a:lnTo>
                  <a:pt x="1090" y="808"/>
                </a:lnTo>
                <a:lnTo>
                  <a:pt x="1084" y="808"/>
                </a:lnTo>
                <a:lnTo>
                  <a:pt x="1079" y="809"/>
                </a:lnTo>
                <a:lnTo>
                  <a:pt x="1077" y="808"/>
                </a:lnTo>
                <a:lnTo>
                  <a:pt x="1077" y="808"/>
                </a:lnTo>
                <a:lnTo>
                  <a:pt x="1076" y="807"/>
                </a:lnTo>
                <a:lnTo>
                  <a:pt x="1072" y="807"/>
                </a:lnTo>
                <a:lnTo>
                  <a:pt x="1062" y="805"/>
                </a:lnTo>
                <a:lnTo>
                  <a:pt x="1048" y="803"/>
                </a:lnTo>
                <a:lnTo>
                  <a:pt x="1048" y="803"/>
                </a:lnTo>
                <a:lnTo>
                  <a:pt x="1050" y="802"/>
                </a:lnTo>
                <a:lnTo>
                  <a:pt x="1054" y="798"/>
                </a:lnTo>
                <a:lnTo>
                  <a:pt x="1055" y="797"/>
                </a:lnTo>
                <a:lnTo>
                  <a:pt x="1055" y="796"/>
                </a:lnTo>
                <a:lnTo>
                  <a:pt x="1053" y="795"/>
                </a:lnTo>
                <a:lnTo>
                  <a:pt x="1048" y="794"/>
                </a:lnTo>
                <a:lnTo>
                  <a:pt x="1048" y="794"/>
                </a:lnTo>
                <a:lnTo>
                  <a:pt x="1042" y="794"/>
                </a:lnTo>
                <a:lnTo>
                  <a:pt x="1035" y="795"/>
                </a:lnTo>
                <a:lnTo>
                  <a:pt x="1020" y="798"/>
                </a:lnTo>
                <a:lnTo>
                  <a:pt x="1004" y="803"/>
                </a:lnTo>
                <a:lnTo>
                  <a:pt x="990" y="803"/>
                </a:lnTo>
                <a:lnTo>
                  <a:pt x="990" y="803"/>
                </a:lnTo>
                <a:lnTo>
                  <a:pt x="988" y="800"/>
                </a:lnTo>
                <a:lnTo>
                  <a:pt x="985" y="796"/>
                </a:lnTo>
                <a:lnTo>
                  <a:pt x="985" y="794"/>
                </a:lnTo>
                <a:lnTo>
                  <a:pt x="985" y="794"/>
                </a:lnTo>
                <a:lnTo>
                  <a:pt x="985" y="792"/>
                </a:lnTo>
                <a:lnTo>
                  <a:pt x="983" y="792"/>
                </a:lnTo>
                <a:lnTo>
                  <a:pt x="975" y="790"/>
                </a:lnTo>
                <a:lnTo>
                  <a:pt x="966" y="789"/>
                </a:lnTo>
                <a:lnTo>
                  <a:pt x="918" y="750"/>
                </a:lnTo>
                <a:lnTo>
                  <a:pt x="884" y="644"/>
                </a:lnTo>
                <a:lnTo>
                  <a:pt x="874" y="576"/>
                </a:lnTo>
                <a:lnTo>
                  <a:pt x="918" y="687"/>
                </a:lnTo>
                <a:lnTo>
                  <a:pt x="937" y="702"/>
                </a:lnTo>
                <a:lnTo>
                  <a:pt x="956" y="692"/>
                </a:lnTo>
                <a:lnTo>
                  <a:pt x="956" y="692"/>
                </a:lnTo>
                <a:lnTo>
                  <a:pt x="975" y="697"/>
                </a:lnTo>
                <a:lnTo>
                  <a:pt x="990" y="701"/>
                </a:lnTo>
                <a:lnTo>
                  <a:pt x="1000" y="702"/>
                </a:lnTo>
                <a:lnTo>
                  <a:pt x="1000" y="702"/>
                </a:lnTo>
                <a:lnTo>
                  <a:pt x="1003" y="702"/>
                </a:lnTo>
                <a:lnTo>
                  <a:pt x="1008" y="704"/>
                </a:lnTo>
                <a:lnTo>
                  <a:pt x="1020" y="709"/>
                </a:lnTo>
                <a:lnTo>
                  <a:pt x="1026" y="711"/>
                </a:lnTo>
                <a:lnTo>
                  <a:pt x="1032" y="713"/>
                </a:lnTo>
                <a:lnTo>
                  <a:pt x="1038" y="713"/>
                </a:lnTo>
                <a:lnTo>
                  <a:pt x="1043" y="711"/>
                </a:lnTo>
                <a:lnTo>
                  <a:pt x="1043" y="711"/>
                </a:lnTo>
                <a:lnTo>
                  <a:pt x="1050" y="707"/>
                </a:lnTo>
                <a:lnTo>
                  <a:pt x="1054" y="702"/>
                </a:lnTo>
                <a:lnTo>
                  <a:pt x="1054" y="696"/>
                </a:lnTo>
                <a:lnTo>
                  <a:pt x="1053" y="692"/>
                </a:lnTo>
                <a:lnTo>
                  <a:pt x="1053" y="692"/>
                </a:lnTo>
                <a:lnTo>
                  <a:pt x="1048" y="687"/>
                </a:lnTo>
                <a:lnTo>
                  <a:pt x="1042" y="682"/>
                </a:lnTo>
                <a:lnTo>
                  <a:pt x="1033" y="678"/>
                </a:lnTo>
                <a:lnTo>
                  <a:pt x="1033" y="678"/>
                </a:lnTo>
                <a:lnTo>
                  <a:pt x="1068" y="691"/>
                </a:lnTo>
                <a:lnTo>
                  <a:pt x="1092" y="699"/>
                </a:lnTo>
                <a:lnTo>
                  <a:pt x="1101" y="702"/>
                </a:lnTo>
                <a:lnTo>
                  <a:pt x="1106" y="702"/>
                </a:lnTo>
                <a:lnTo>
                  <a:pt x="1106" y="702"/>
                </a:lnTo>
                <a:lnTo>
                  <a:pt x="1108" y="702"/>
                </a:lnTo>
                <a:lnTo>
                  <a:pt x="1111" y="702"/>
                </a:lnTo>
                <a:lnTo>
                  <a:pt x="1119" y="704"/>
                </a:lnTo>
                <a:lnTo>
                  <a:pt x="1126" y="707"/>
                </a:lnTo>
                <a:lnTo>
                  <a:pt x="1129" y="708"/>
                </a:lnTo>
                <a:lnTo>
                  <a:pt x="1130" y="707"/>
                </a:lnTo>
                <a:lnTo>
                  <a:pt x="1130" y="707"/>
                </a:lnTo>
                <a:lnTo>
                  <a:pt x="1130" y="703"/>
                </a:lnTo>
                <a:lnTo>
                  <a:pt x="1130" y="699"/>
                </a:lnTo>
                <a:lnTo>
                  <a:pt x="1130" y="692"/>
                </a:lnTo>
                <a:lnTo>
                  <a:pt x="1130" y="692"/>
                </a:lnTo>
                <a:lnTo>
                  <a:pt x="1131" y="691"/>
                </a:lnTo>
                <a:lnTo>
                  <a:pt x="1136" y="691"/>
                </a:lnTo>
                <a:lnTo>
                  <a:pt x="1147" y="691"/>
                </a:lnTo>
                <a:lnTo>
                  <a:pt x="1156" y="691"/>
                </a:lnTo>
                <a:lnTo>
                  <a:pt x="1159" y="690"/>
                </a:lnTo>
                <a:lnTo>
                  <a:pt x="1159" y="689"/>
                </a:lnTo>
                <a:lnTo>
                  <a:pt x="1159" y="687"/>
                </a:lnTo>
                <a:lnTo>
                  <a:pt x="1159" y="687"/>
                </a:lnTo>
                <a:lnTo>
                  <a:pt x="1155" y="684"/>
                </a:lnTo>
                <a:lnTo>
                  <a:pt x="1150" y="680"/>
                </a:lnTo>
                <a:lnTo>
                  <a:pt x="1136" y="670"/>
                </a:lnTo>
                <a:lnTo>
                  <a:pt x="1115" y="658"/>
                </a:lnTo>
                <a:lnTo>
                  <a:pt x="1115" y="658"/>
                </a:lnTo>
                <a:lnTo>
                  <a:pt x="1119" y="660"/>
                </a:lnTo>
                <a:lnTo>
                  <a:pt x="1120" y="658"/>
                </a:lnTo>
                <a:lnTo>
                  <a:pt x="1120" y="658"/>
                </a:lnTo>
                <a:lnTo>
                  <a:pt x="1115" y="653"/>
                </a:lnTo>
                <a:lnTo>
                  <a:pt x="1115" y="653"/>
                </a:lnTo>
                <a:lnTo>
                  <a:pt x="1105" y="645"/>
                </a:lnTo>
                <a:lnTo>
                  <a:pt x="1091" y="639"/>
                </a:lnTo>
                <a:lnTo>
                  <a:pt x="1091" y="639"/>
                </a:lnTo>
                <a:lnTo>
                  <a:pt x="1083" y="637"/>
                </a:lnTo>
                <a:lnTo>
                  <a:pt x="1070" y="635"/>
                </a:lnTo>
                <a:lnTo>
                  <a:pt x="1036" y="634"/>
                </a:lnTo>
                <a:lnTo>
                  <a:pt x="990" y="634"/>
                </a:lnTo>
                <a:lnTo>
                  <a:pt x="990" y="634"/>
                </a:lnTo>
                <a:lnTo>
                  <a:pt x="992" y="627"/>
                </a:lnTo>
                <a:lnTo>
                  <a:pt x="995" y="622"/>
                </a:lnTo>
                <a:lnTo>
                  <a:pt x="995" y="620"/>
                </a:lnTo>
                <a:lnTo>
                  <a:pt x="995" y="620"/>
                </a:lnTo>
                <a:lnTo>
                  <a:pt x="990" y="617"/>
                </a:lnTo>
                <a:lnTo>
                  <a:pt x="985" y="615"/>
                </a:lnTo>
                <a:lnTo>
                  <a:pt x="985" y="615"/>
                </a:lnTo>
                <a:lnTo>
                  <a:pt x="980" y="591"/>
                </a:lnTo>
                <a:lnTo>
                  <a:pt x="980" y="591"/>
                </a:lnTo>
                <a:lnTo>
                  <a:pt x="965" y="568"/>
                </a:lnTo>
                <a:lnTo>
                  <a:pt x="954" y="551"/>
                </a:lnTo>
                <a:lnTo>
                  <a:pt x="949" y="544"/>
                </a:lnTo>
                <a:lnTo>
                  <a:pt x="947" y="537"/>
                </a:lnTo>
                <a:lnTo>
                  <a:pt x="947" y="537"/>
                </a:lnTo>
                <a:lnTo>
                  <a:pt x="944" y="521"/>
                </a:lnTo>
                <a:lnTo>
                  <a:pt x="939" y="490"/>
                </a:lnTo>
                <a:lnTo>
                  <a:pt x="931" y="418"/>
                </a:lnTo>
                <a:lnTo>
                  <a:pt x="931" y="418"/>
                </a:lnTo>
                <a:lnTo>
                  <a:pt x="947" y="383"/>
                </a:lnTo>
                <a:lnTo>
                  <a:pt x="947" y="383"/>
                </a:lnTo>
                <a:lnTo>
                  <a:pt x="949" y="378"/>
                </a:lnTo>
                <a:lnTo>
                  <a:pt x="951" y="366"/>
                </a:lnTo>
                <a:lnTo>
                  <a:pt x="955" y="353"/>
                </a:lnTo>
                <a:lnTo>
                  <a:pt x="956" y="344"/>
                </a:lnTo>
                <a:lnTo>
                  <a:pt x="956" y="344"/>
                </a:lnTo>
                <a:lnTo>
                  <a:pt x="956" y="340"/>
                </a:lnTo>
                <a:lnTo>
                  <a:pt x="957" y="338"/>
                </a:lnTo>
                <a:lnTo>
                  <a:pt x="961" y="334"/>
                </a:lnTo>
                <a:lnTo>
                  <a:pt x="961" y="334"/>
                </a:lnTo>
                <a:lnTo>
                  <a:pt x="963" y="332"/>
                </a:lnTo>
                <a:lnTo>
                  <a:pt x="963" y="328"/>
                </a:lnTo>
                <a:lnTo>
                  <a:pt x="965" y="325"/>
                </a:lnTo>
                <a:lnTo>
                  <a:pt x="966" y="320"/>
                </a:lnTo>
                <a:lnTo>
                  <a:pt x="966" y="320"/>
                </a:lnTo>
                <a:lnTo>
                  <a:pt x="967" y="319"/>
                </a:lnTo>
                <a:lnTo>
                  <a:pt x="1006" y="333"/>
                </a:lnTo>
                <a:lnTo>
                  <a:pt x="990" y="295"/>
                </a:lnTo>
                <a:lnTo>
                  <a:pt x="990" y="295"/>
                </a:lnTo>
                <a:lnTo>
                  <a:pt x="998" y="302"/>
                </a:lnTo>
                <a:lnTo>
                  <a:pt x="1004" y="305"/>
                </a:lnTo>
                <a:lnTo>
                  <a:pt x="1004" y="305"/>
                </a:lnTo>
                <a:lnTo>
                  <a:pt x="1012" y="307"/>
                </a:lnTo>
                <a:lnTo>
                  <a:pt x="1021" y="307"/>
                </a:lnTo>
                <a:lnTo>
                  <a:pt x="1033" y="305"/>
                </a:lnTo>
                <a:lnTo>
                  <a:pt x="1033" y="305"/>
                </a:lnTo>
                <a:lnTo>
                  <a:pt x="1043" y="307"/>
                </a:lnTo>
                <a:lnTo>
                  <a:pt x="1049" y="307"/>
                </a:lnTo>
                <a:lnTo>
                  <a:pt x="1053" y="305"/>
                </a:lnTo>
                <a:lnTo>
                  <a:pt x="1053" y="305"/>
                </a:lnTo>
                <a:lnTo>
                  <a:pt x="1055" y="304"/>
                </a:lnTo>
                <a:lnTo>
                  <a:pt x="1060" y="305"/>
                </a:lnTo>
                <a:lnTo>
                  <a:pt x="1064" y="305"/>
                </a:lnTo>
                <a:lnTo>
                  <a:pt x="1067" y="305"/>
                </a:lnTo>
                <a:lnTo>
                  <a:pt x="1067" y="305"/>
                </a:lnTo>
                <a:lnTo>
                  <a:pt x="1070" y="304"/>
                </a:lnTo>
                <a:lnTo>
                  <a:pt x="1077" y="305"/>
                </a:lnTo>
                <a:lnTo>
                  <a:pt x="1077" y="305"/>
                </a:lnTo>
                <a:lnTo>
                  <a:pt x="1083" y="305"/>
                </a:lnTo>
                <a:lnTo>
                  <a:pt x="1088" y="303"/>
                </a:lnTo>
                <a:lnTo>
                  <a:pt x="1091" y="301"/>
                </a:lnTo>
                <a:lnTo>
                  <a:pt x="1091" y="301"/>
                </a:lnTo>
                <a:lnTo>
                  <a:pt x="1092" y="304"/>
                </a:lnTo>
                <a:lnTo>
                  <a:pt x="1097" y="313"/>
                </a:lnTo>
                <a:lnTo>
                  <a:pt x="1101" y="316"/>
                </a:lnTo>
                <a:lnTo>
                  <a:pt x="1103" y="319"/>
                </a:lnTo>
                <a:lnTo>
                  <a:pt x="1107" y="321"/>
                </a:lnTo>
                <a:lnTo>
                  <a:pt x="1111" y="320"/>
                </a:lnTo>
                <a:lnTo>
                  <a:pt x="1111" y="320"/>
                </a:lnTo>
                <a:lnTo>
                  <a:pt x="1114" y="318"/>
                </a:lnTo>
                <a:lnTo>
                  <a:pt x="1117" y="314"/>
                </a:lnTo>
                <a:lnTo>
                  <a:pt x="1121" y="305"/>
                </a:lnTo>
                <a:lnTo>
                  <a:pt x="1125" y="297"/>
                </a:lnTo>
                <a:lnTo>
                  <a:pt x="1130" y="291"/>
                </a:lnTo>
                <a:lnTo>
                  <a:pt x="1130" y="291"/>
                </a:lnTo>
                <a:lnTo>
                  <a:pt x="1137" y="285"/>
                </a:lnTo>
                <a:lnTo>
                  <a:pt x="1148" y="276"/>
                </a:lnTo>
                <a:lnTo>
                  <a:pt x="1159" y="269"/>
                </a:lnTo>
                <a:lnTo>
                  <a:pt x="1165" y="268"/>
                </a:lnTo>
                <a:lnTo>
                  <a:pt x="1168" y="267"/>
                </a:lnTo>
                <a:lnTo>
                  <a:pt x="1193" y="267"/>
                </a:lnTo>
                <a:lnTo>
                  <a:pt x="1212" y="252"/>
                </a:lnTo>
                <a:lnTo>
                  <a:pt x="1217" y="301"/>
                </a:lnTo>
                <a:lnTo>
                  <a:pt x="1231" y="267"/>
                </a:lnTo>
                <a:lnTo>
                  <a:pt x="1231" y="267"/>
                </a:lnTo>
                <a:lnTo>
                  <a:pt x="1237" y="287"/>
                </a:lnTo>
                <a:lnTo>
                  <a:pt x="1246" y="310"/>
                </a:lnTo>
                <a:lnTo>
                  <a:pt x="1246" y="310"/>
                </a:lnTo>
                <a:lnTo>
                  <a:pt x="1246" y="310"/>
                </a:lnTo>
                <a:lnTo>
                  <a:pt x="1247" y="309"/>
                </a:lnTo>
                <a:lnTo>
                  <a:pt x="1247" y="302"/>
                </a:lnTo>
                <a:lnTo>
                  <a:pt x="1249" y="280"/>
                </a:lnTo>
                <a:lnTo>
                  <a:pt x="1250" y="247"/>
                </a:lnTo>
                <a:lnTo>
                  <a:pt x="1250" y="247"/>
                </a:lnTo>
                <a:lnTo>
                  <a:pt x="1254" y="260"/>
                </a:lnTo>
                <a:lnTo>
                  <a:pt x="1258" y="268"/>
                </a:lnTo>
                <a:lnTo>
                  <a:pt x="1259" y="270"/>
                </a:lnTo>
                <a:lnTo>
                  <a:pt x="1260" y="272"/>
                </a:lnTo>
                <a:lnTo>
                  <a:pt x="1260" y="272"/>
                </a:lnTo>
                <a:lnTo>
                  <a:pt x="1261" y="269"/>
                </a:lnTo>
                <a:lnTo>
                  <a:pt x="1261" y="264"/>
                </a:lnTo>
                <a:lnTo>
                  <a:pt x="1261" y="250"/>
                </a:lnTo>
                <a:lnTo>
                  <a:pt x="1260" y="228"/>
                </a:lnTo>
                <a:lnTo>
                  <a:pt x="1260" y="228"/>
                </a:lnTo>
                <a:lnTo>
                  <a:pt x="1261" y="228"/>
                </a:lnTo>
                <a:lnTo>
                  <a:pt x="1264" y="228"/>
                </a:lnTo>
                <a:lnTo>
                  <a:pt x="1268" y="231"/>
                </a:lnTo>
                <a:lnTo>
                  <a:pt x="1272" y="233"/>
                </a:lnTo>
                <a:lnTo>
                  <a:pt x="1275" y="238"/>
                </a:lnTo>
                <a:lnTo>
                  <a:pt x="1275" y="238"/>
                </a:lnTo>
                <a:lnTo>
                  <a:pt x="1283" y="252"/>
                </a:lnTo>
                <a:lnTo>
                  <a:pt x="1284" y="253"/>
                </a:lnTo>
                <a:lnTo>
                  <a:pt x="1284" y="252"/>
                </a:lnTo>
                <a:lnTo>
                  <a:pt x="1284" y="252"/>
                </a:lnTo>
                <a:lnTo>
                  <a:pt x="1279" y="218"/>
                </a:lnTo>
                <a:lnTo>
                  <a:pt x="1277" y="199"/>
                </a:lnTo>
                <a:lnTo>
                  <a:pt x="1275" y="189"/>
                </a:lnTo>
                <a:lnTo>
                  <a:pt x="1275" y="189"/>
                </a:lnTo>
                <a:lnTo>
                  <a:pt x="1275" y="182"/>
                </a:lnTo>
                <a:lnTo>
                  <a:pt x="1277" y="168"/>
                </a:lnTo>
                <a:lnTo>
                  <a:pt x="1279" y="141"/>
                </a:lnTo>
                <a:lnTo>
                  <a:pt x="1279" y="141"/>
                </a:lnTo>
                <a:lnTo>
                  <a:pt x="1278" y="136"/>
                </a:lnTo>
                <a:lnTo>
                  <a:pt x="1275" y="125"/>
                </a:lnTo>
                <a:lnTo>
                  <a:pt x="1264" y="98"/>
                </a:lnTo>
                <a:lnTo>
                  <a:pt x="1252" y="71"/>
                </a:lnTo>
                <a:lnTo>
                  <a:pt x="1246" y="59"/>
                </a:lnTo>
                <a:lnTo>
                  <a:pt x="1246" y="59"/>
                </a:lnTo>
                <a:lnTo>
                  <a:pt x="1236" y="49"/>
                </a:lnTo>
                <a:lnTo>
                  <a:pt x="1215" y="30"/>
                </a:lnTo>
                <a:lnTo>
                  <a:pt x="1203" y="20"/>
                </a:lnTo>
                <a:lnTo>
                  <a:pt x="1193" y="11"/>
                </a:lnTo>
                <a:lnTo>
                  <a:pt x="1182" y="5"/>
                </a:lnTo>
                <a:lnTo>
                  <a:pt x="1177" y="2"/>
                </a:lnTo>
                <a:lnTo>
                  <a:pt x="1173" y="1"/>
                </a:lnTo>
                <a:lnTo>
                  <a:pt x="1173" y="1"/>
                </a:lnTo>
                <a:lnTo>
                  <a:pt x="1158" y="0"/>
                </a:lnTo>
                <a:lnTo>
                  <a:pt x="1139" y="0"/>
                </a:lnTo>
                <a:lnTo>
                  <a:pt x="1121" y="2"/>
                </a:lnTo>
                <a:lnTo>
                  <a:pt x="1106" y="6"/>
                </a:lnTo>
                <a:lnTo>
                  <a:pt x="1062" y="20"/>
                </a:lnTo>
                <a:lnTo>
                  <a:pt x="1062" y="20"/>
                </a:lnTo>
                <a:lnTo>
                  <a:pt x="1031" y="31"/>
                </a:lnTo>
                <a:lnTo>
                  <a:pt x="1004" y="40"/>
                </a:lnTo>
                <a:lnTo>
                  <a:pt x="1004" y="40"/>
                </a:lnTo>
                <a:lnTo>
                  <a:pt x="1002" y="44"/>
                </a:lnTo>
                <a:lnTo>
                  <a:pt x="1000" y="54"/>
                </a:lnTo>
                <a:lnTo>
                  <a:pt x="995" y="69"/>
                </a:lnTo>
                <a:lnTo>
                  <a:pt x="980" y="44"/>
                </a:lnTo>
                <a:lnTo>
                  <a:pt x="947" y="59"/>
                </a:lnTo>
                <a:lnTo>
                  <a:pt x="932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CC19669E-F6F6-4727-8D29-8CB333D6A1B0}"/>
              </a:ext>
            </a:extLst>
          </p:cNvPr>
          <p:cNvSpPr>
            <a:spLocks/>
          </p:cNvSpPr>
          <p:nvPr/>
        </p:nvSpPr>
        <p:spPr bwMode="auto">
          <a:xfrm>
            <a:off x="6757134" y="4306490"/>
            <a:ext cx="2338388" cy="1503363"/>
          </a:xfrm>
          <a:custGeom>
            <a:avLst/>
            <a:gdLst>
              <a:gd name="T0" fmla="*/ 1317 w 1473"/>
              <a:gd name="T1" fmla="*/ 152 h 947"/>
              <a:gd name="T2" fmla="*/ 1410 w 1473"/>
              <a:gd name="T3" fmla="*/ 211 h 947"/>
              <a:gd name="T4" fmla="*/ 1457 w 1473"/>
              <a:gd name="T5" fmla="*/ 279 h 947"/>
              <a:gd name="T6" fmla="*/ 1473 w 1473"/>
              <a:gd name="T7" fmla="*/ 354 h 947"/>
              <a:gd name="T8" fmla="*/ 1448 w 1473"/>
              <a:gd name="T9" fmla="*/ 405 h 947"/>
              <a:gd name="T10" fmla="*/ 1428 w 1473"/>
              <a:gd name="T11" fmla="*/ 453 h 947"/>
              <a:gd name="T12" fmla="*/ 1409 w 1473"/>
              <a:gd name="T13" fmla="*/ 491 h 947"/>
              <a:gd name="T14" fmla="*/ 1371 w 1473"/>
              <a:gd name="T15" fmla="*/ 491 h 947"/>
              <a:gd name="T16" fmla="*/ 1337 w 1473"/>
              <a:gd name="T17" fmla="*/ 525 h 947"/>
              <a:gd name="T18" fmla="*/ 1324 w 1473"/>
              <a:gd name="T19" fmla="*/ 491 h 947"/>
              <a:gd name="T20" fmla="*/ 1226 w 1473"/>
              <a:gd name="T21" fmla="*/ 438 h 947"/>
              <a:gd name="T22" fmla="*/ 1096 w 1473"/>
              <a:gd name="T23" fmla="*/ 742 h 947"/>
              <a:gd name="T24" fmla="*/ 1222 w 1473"/>
              <a:gd name="T25" fmla="*/ 774 h 947"/>
              <a:gd name="T26" fmla="*/ 1222 w 1473"/>
              <a:gd name="T27" fmla="*/ 795 h 947"/>
              <a:gd name="T28" fmla="*/ 1183 w 1473"/>
              <a:gd name="T29" fmla="*/ 797 h 947"/>
              <a:gd name="T30" fmla="*/ 1154 w 1473"/>
              <a:gd name="T31" fmla="*/ 806 h 947"/>
              <a:gd name="T32" fmla="*/ 1101 w 1473"/>
              <a:gd name="T33" fmla="*/ 804 h 947"/>
              <a:gd name="T34" fmla="*/ 1072 w 1473"/>
              <a:gd name="T35" fmla="*/ 795 h 947"/>
              <a:gd name="T36" fmla="*/ 1044 w 1473"/>
              <a:gd name="T37" fmla="*/ 824 h 947"/>
              <a:gd name="T38" fmla="*/ 1081 w 1473"/>
              <a:gd name="T39" fmla="*/ 862 h 947"/>
              <a:gd name="T40" fmla="*/ 1169 w 1473"/>
              <a:gd name="T41" fmla="*/ 867 h 947"/>
              <a:gd name="T42" fmla="*/ 1217 w 1473"/>
              <a:gd name="T43" fmla="*/ 889 h 947"/>
              <a:gd name="T44" fmla="*/ 1250 w 1473"/>
              <a:gd name="T45" fmla="*/ 908 h 947"/>
              <a:gd name="T46" fmla="*/ 1246 w 1473"/>
              <a:gd name="T47" fmla="*/ 920 h 947"/>
              <a:gd name="T48" fmla="*/ 1190 w 1473"/>
              <a:gd name="T49" fmla="*/ 915 h 947"/>
              <a:gd name="T50" fmla="*/ 1212 w 1473"/>
              <a:gd name="T51" fmla="*/ 933 h 947"/>
              <a:gd name="T52" fmla="*/ 1173 w 1473"/>
              <a:gd name="T53" fmla="*/ 935 h 947"/>
              <a:gd name="T54" fmla="*/ 1096 w 1473"/>
              <a:gd name="T55" fmla="*/ 944 h 947"/>
              <a:gd name="T56" fmla="*/ 1010 w 1473"/>
              <a:gd name="T57" fmla="*/ 936 h 947"/>
              <a:gd name="T58" fmla="*/ 928 w 1473"/>
              <a:gd name="T59" fmla="*/ 920 h 947"/>
              <a:gd name="T60" fmla="*/ 933 w 1473"/>
              <a:gd name="T61" fmla="*/ 757 h 947"/>
              <a:gd name="T62" fmla="*/ 899 w 1473"/>
              <a:gd name="T63" fmla="*/ 405 h 947"/>
              <a:gd name="T64" fmla="*/ 866 w 1473"/>
              <a:gd name="T65" fmla="*/ 405 h 947"/>
              <a:gd name="T66" fmla="*/ 839 w 1473"/>
              <a:gd name="T67" fmla="*/ 419 h 947"/>
              <a:gd name="T68" fmla="*/ 777 w 1473"/>
              <a:gd name="T69" fmla="*/ 611 h 947"/>
              <a:gd name="T70" fmla="*/ 785 w 1473"/>
              <a:gd name="T71" fmla="*/ 806 h 947"/>
              <a:gd name="T72" fmla="*/ 736 w 1473"/>
              <a:gd name="T73" fmla="*/ 833 h 947"/>
              <a:gd name="T74" fmla="*/ 738 w 1473"/>
              <a:gd name="T75" fmla="*/ 897 h 947"/>
              <a:gd name="T76" fmla="*/ 703 w 1473"/>
              <a:gd name="T77" fmla="*/ 920 h 947"/>
              <a:gd name="T78" fmla="*/ 471 w 1473"/>
              <a:gd name="T79" fmla="*/ 930 h 947"/>
              <a:gd name="T80" fmla="*/ 296 w 1473"/>
              <a:gd name="T81" fmla="*/ 922 h 947"/>
              <a:gd name="T82" fmla="*/ 197 w 1473"/>
              <a:gd name="T83" fmla="*/ 925 h 947"/>
              <a:gd name="T84" fmla="*/ 150 w 1473"/>
              <a:gd name="T85" fmla="*/ 908 h 947"/>
              <a:gd name="T86" fmla="*/ 32 w 1473"/>
              <a:gd name="T87" fmla="*/ 945 h 947"/>
              <a:gd name="T88" fmla="*/ 0 w 1473"/>
              <a:gd name="T89" fmla="*/ 925 h 947"/>
              <a:gd name="T90" fmla="*/ 12 w 1473"/>
              <a:gd name="T91" fmla="*/ 896 h 947"/>
              <a:gd name="T92" fmla="*/ 55 w 1473"/>
              <a:gd name="T93" fmla="*/ 844 h 947"/>
              <a:gd name="T94" fmla="*/ 133 w 1473"/>
              <a:gd name="T95" fmla="*/ 697 h 947"/>
              <a:gd name="T96" fmla="*/ 187 w 1473"/>
              <a:gd name="T97" fmla="*/ 674 h 947"/>
              <a:gd name="T98" fmla="*/ 197 w 1473"/>
              <a:gd name="T99" fmla="*/ 660 h 947"/>
              <a:gd name="T100" fmla="*/ 249 w 1473"/>
              <a:gd name="T101" fmla="*/ 668 h 947"/>
              <a:gd name="T102" fmla="*/ 294 w 1473"/>
              <a:gd name="T103" fmla="*/ 701 h 947"/>
              <a:gd name="T104" fmla="*/ 409 w 1473"/>
              <a:gd name="T105" fmla="*/ 477 h 947"/>
              <a:gd name="T106" fmla="*/ 399 w 1473"/>
              <a:gd name="T107" fmla="*/ 319 h 947"/>
              <a:gd name="T108" fmla="*/ 436 w 1473"/>
              <a:gd name="T109" fmla="*/ 208 h 947"/>
              <a:gd name="T110" fmla="*/ 544 w 1473"/>
              <a:gd name="T111" fmla="*/ 104 h 947"/>
              <a:gd name="T112" fmla="*/ 662 w 1473"/>
              <a:gd name="T113" fmla="*/ 55 h 947"/>
              <a:gd name="T114" fmla="*/ 720 w 1473"/>
              <a:gd name="T115" fmla="*/ 22 h 947"/>
              <a:gd name="T116" fmla="*/ 987 w 1473"/>
              <a:gd name="T117" fmla="*/ 1 h 947"/>
              <a:gd name="T118" fmla="*/ 1183 w 1473"/>
              <a:gd name="T119" fmla="*/ 58 h 947"/>
              <a:gd name="T120" fmla="*/ 1255 w 1473"/>
              <a:gd name="T121" fmla="*/ 135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3" h="947">
                <a:moveTo>
                  <a:pt x="1246" y="159"/>
                </a:moveTo>
                <a:lnTo>
                  <a:pt x="1279" y="164"/>
                </a:lnTo>
                <a:lnTo>
                  <a:pt x="1274" y="140"/>
                </a:lnTo>
                <a:lnTo>
                  <a:pt x="1303" y="159"/>
                </a:lnTo>
                <a:lnTo>
                  <a:pt x="1303" y="140"/>
                </a:lnTo>
                <a:lnTo>
                  <a:pt x="1303" y="140"/>
                </a:lnTo>
                <a:lnTo>
                  <a:pt x="1317" y="152"/>
                </a:lnTo>
                <a:lnTo>
                  <a:pt x="1342" y="173"/>
                </a:lnTo>
                <a:lnTo>
                  <a:pt x="1342" y="173"/>
                </a:lnTo>
                <a:lnTo>
                  <a:pt x="1351" y="178"/>
                </a:lnTo>
                <a:lnTo>
                  <a:pt x="1365" y="185"/>
                </a:lnTo>
                <a:lnTo>
                  <a:pt x="1382" y="194"/>
                </a:lnTo>
                <a:lnTo>
                  <a:pt x="1401" y="205"/>
                </a:lnTo>
                <a:lnTo>
                  <a:pt x="1410" y="211"/>
                </a:lnTo>
                <a:lnTo>
                  <a:pt x="1419" y="218"/>
                </a:lnTo>
                <a:lnTo>
                  <a:pt x="1428" y="225"/>
                </a:lnTo>
                <a:lnTo>
                  <a:pt x="1436" y="234"/>
                </a:lnTo>
                <a:lnTo>
                  <a:pt x="1443" y="244"/>
                </a:lnTo>
                <a:lnTo>
                  <a:pt x="1449" y="254"/>
                </a:lnTo>
                <a:lnTo>
                  <a:pt x="1454" y="266"/>
                </a:lnTo>
                <a:lnTo>
                  <a:pt x="1457" y="279"/>
                </a:lnTo>
                <a:lnTo>
                  <a:pt x="1457" y="279"/>
                </a:lnTo>
                <a:lnTo>
                  <a:pt x="1462" y="302"/>
                </a:lnTo>
                <a:lnTo>
                  <a:pt x="1466" y="319"/>
                </a:lnTo>
                <a:lnTo>
                  <a:pt x="1472" y="338"/>
                </a:lnTo>
                <a:lnTo>
                  <a:pt x="1473" y="344"/>
                </a:lnTo>
                <a:lnTo>
                  <a:pt x="1473" y="349"/>
                </a:lnTo>
                <a:lnTo>
                  <a:pt x="1473" y="354"/>
                </a:lnTo>
                <a:lnTo>
                  <a:pt x="1472" y="361"/>
                </a:lnTo>
                <a:lnTo>
                  <a:pt x="1472" y="361"/>
                </a:lnTo>
                <a:lnTo>
                  <a:pt x="1469" y="370"/>
                </a:lnTo>
                <a:lnTo>
                  <a:pt x="1467" y="376"/>
                </a:lnTo>
                <a:lnTo>
                  <a:pt x="1460" y="388"/>
                </a:lnTo>
                <a:lnTo>
                  <a:pt x="1452" y="396"/>
                </a:lnTo>
                <a:lnTo>
                  <a:pt x="1448" y="405"/>
                </a:lnTo>
                <a:lnTo>
                  <a:pt x="1448" y="405"/>
                </a:lnTo>
                <a:lnTo>
                  <a:pt x="1443" y="414"/>
                </a:lnTo>
                <a:lnTo>
                  <a:pt x="1436" y="427"/>
                </a:lnTo>
                <a:lnTo>
                  <a:pt x="1430" y="441"/>
                </a:lnTo>
                <a:lnTo>
                  <a:pt x="1428" y="447"/>
                </a:lnTo>
                <a:lnTo>
                  <a:pt x="1428" y="453"/>
                </a:lnTo>
                <a:lnTo>
                  <a:pt x="1428" y="453"/>
                </a:lnTo>
                <a:lnTo>
                  <a:pt x="1428" y="459"/>
                </a:lnTo>
                <a:lnTo>
                  <a:pt x="1427" y="465"/>
                </a:lnTo>
                <a:lnTo>
                  <a:pt x="1425" y="471"/>
                </a:lnTo>
                <a:lnTo>
                  <a:pt x="1421" y="477"/>
                </a:lnTo>
                <a:lnTo>
                  <a:pt x="1414" y="488"/>
                </a:lnTo>
                <a:lnTo>
                  <a:pt x="1412" y="490"/>
                </a:lnTo>
                <a:lnTo>
                  <a:pt x="1409" y="491"/>
                </a:lnTo>
                <a:lnTo>
                  <a:pt x="1409" y="491"/>
                </a:lnTo>
                <a:lnTo>
                  <a:pt x="1404" y="493"/>
                </a:lnTo>
                <a:lnTo>
                  <a:pt x="1398" y="494"/>
                </a:lnTo>
                <a:lnTo>
                  <a:pt x="1390" y="496"/>
                </a:lnTo>
                <a:lnTo>
                  <a:pt x="1395" y="472"/>
                </a:lnTo>
                <a:lnTo>
                  <a:pt x="1375" y="501"/>
                </a:lnTo>
                <a:lnTo>
                  <a:pt x="1371" y="491"/>
                </a:lnTo>
                <a:lnTo>
                  <a:pt x="1356" y="511"/>
                </a:lnTo>
                <a:lnTo>
                  <a:pt x="1351" y="491"/>
                </a:lnTo>
                <a:lnTo>
                  <a:pt x="1342" y="506"/>
                </a:lnTo>
                <a:lnTo>
                  <a:pt x="1342" y="506"/>
                </a:lnTo>
                <a:lnTo>
                  <a:pt x="1339" y="511"/>
                </a:lnTo>
                <a:lnTo>
                  <a:pt x="1338" y="517"/>
                </a:lnTo>
                <a:lnTo>
                  <a:pt x="1337" y="525"/>
                </a:lnTo>
                <a:lnTo>
                  <a:pt x="1337" y="525"/>
                </a:lnTo>
                <a:lnTo>
                  <a:pt x="1335" y="523"/>
                </a:lnTo>
                <a:lnTo>
                  <a:pt x="1331" y="518"/>
                </a:lnTo>
                <a:lnTo>
                  <a:pt x="1327" y="511"/>
                </a:lnTo>
                <a:lnTo>
                  <a:pt x="1327" y="511"/>
                </a:lnTo>
                <a:lnTo>
                  <a:pt x="1325" y="501"/>
                </a:lnTo>
                <a:lnTo>
                  <a:pt x="1324" y="491"/>
                </a:lnTo>
                <a:lnTo>
                  <a:pt x="1323" y="482"/>
                </a:lnTo>
                <a:lnTo>
                  <a:pt x="1308" y="496"/>
                </a:lnTo>
                <a:lnTo>
                  <a:pt x="1303" y="467"/>
                </a:lnTo>
                <a:lnTo>
                  <a:pt x="1294" y="458"/>
                </a:lnTo>
                <a:lnTo>
                  <a:pt x="1279" y="453"/>
                </a:lnTo>
                <a:lnTo>
                  <a:pt x="1250" y="448"/>
                </a:lnTo>
                <a:lnTo>
                  <a:pt x="1226" y="438"/>
                </a:lnTo>
                <a:lnTo>
                  <a:pt x="1207" y="419"/>
                </a:lnTo>
                <a:lnTo>
                  <a:pt x="1173" y="414"/>
                </a:lnTo>
                <a:lnTo>
                  <a:pt x="1169" y="390"/>
                </a:lnTo>
                <a:lnTo>
                  <a:pt x="1135" y="385"/>
                </a:lnTo>
                <a:lnTo>
                  <a:pt x="1130" y="414"/>
                </a:lnTo>
                <a:lnTo>
                  <a:pt x="1087" y="679"/>
                </a:lnTo>
                <a:lnTo>
                  <a:pt x="1096" y="742"/>
                </a:lnTo>
                <a:lnTo>
                  <a:pt x="1096" y="742"/>
                </a:lnTo>
                <a:lnTo>
                  <a:pt x="1143" y="751"/>
                </a:lnTo>
                <a:lnTo>
                  <a:pt x="1179" y="760"/>
                </a:lnTo>
                <a:lnTo>
                  <a:pt x="1194" y="764"/>
                </a:lnTo>
                <a:lnTo>
                  <a:pt x="1202" y="766"/>
                </a:lnTo>
                <a:lnTo>
                  <a:pt x="1202" y="766"/>
                </a:lnTo>
                <a:lnTo>
                  <a:pt x="1222" y="774"/>
                </a:lnTo>
                <a:lnTo>
                  <a:pt x="1226" y="778"/>
                </a:lnTo>
                <a:lnTo>
                  <a:pt x="1226" y="779"/>
                </a:lnTo>
                <a:lnTo>
                  <a:pt x="1226" y="780"/>
                </a:lnTo>
                <a:lnTo>
                  <a:pt x="1226" y="780"/>
                </a:lnTo>
                <a:lnTo>
                  <a:pt x="1218" y="783"/>
                </a:lnTo>
                <a:lnTo>
                  <a:pt x="1212" y="785"/>
                </a:lnTo>
                <a:lnTo>
                  <a:pt x="1222" y="795"/>
                </a:lnTo>
                <a:lnTo>
                  <a:pt x="1222" y="795"/>
                </a:lnTo>
                <a:lnTo>
                  <a:pt x="1208" y="798"/>
                </a:lnTo>
                <a:lnTo>
                  <a:pt x="1199" y="800"/>
                </a:lnTo>
                <a:lnTo>
                  <a:pt x="1195" y="800"/>
                </a:lnTo>
                <a:lnTo>
                  <a:pt x="1193" y="800"/>
                </a:lnTo>
                <a:lnTo>
                  <a:pt x="1193" y="800"/>
                </a:lnTo>
                <a:lnTo>
                  <a:pt x="1183" y="797"/>
                </a:lnTo>
                <a:lnTo>
                  <a:pt x="1165" y="794"/>
                </a:lnTo>
                <a:lnTo>
                  <a:pt x="1140" y="790"/>
                </a:lnTo>
                <a:lnTo>
                  <a:pt x="1140" y="790"/>
                </a:lnTo>
                <a:lnTo>
                  <a:pt x="1143" y="792"/>
                </a:lnTo>
                <a:lnTo>
                  <a:pt x="1149" y="800"/>
                </a:lnTo>
                <a:lnTo>
                  <a:pt x="1152" y="802"/>
                </a:lnTo>
                <a:lnTo>
                  <a:pt x="1154" y="806"/>
                </a:lnTo>
                <a:lnTo>
                  <a:pt x="1153" y="808"/>
                </a:lnTo>
                <a:lnTo>
                  <a:pt x="1149" y="809"/>
                </a:lnTo>
                <a:lnTo>
                  <a:pt x="1149" y="809"/>
                </a:lnTo>
                <a:lnTo>
                  <a:pt x="1136" y="809"/>
                </a:lnTo>
                <a:lnTo>
                  <a:pt x="1122" y="808"/>
                </a:lnTo>
                <a:lnTo>
                  <a:pt x="1109" y="806"/>
                </a:lnTo>
                <a:lnTo>
                  <a:pt x="1101" y="804"/>
                </a:lnTo>
                <a:lnTo>
                  <a:pt x="1101" y="804"/>
                </a:lnTo>
                <a:lnTo>
                  <a:pt x="1096" y="803"/>
                </a:lnTo>
                <a:lnTo>
                  <a:pt x="1087" y="802"/>
                </a:lnTo>
                <a:lnTo>
                  <a:pt x="1078" y="800"/>
                </a:lnTo>
                <a:lnTo>
                  <a:pt x="1075" y="797"/>
                </a:lnTo>
                <a:lnTo>
                  <a:pt x="1072" y="795"/>
                </a:lnTo>
                <a:lnTo>
                  <a:pt x="1072" y="795"/>
                </a:lnTo>
                <a:lnTo>
                  <a:pt x="1068" y="788"/>
                </a:lnTo>
                <a:lnTo>
                  <a:pt x="1059" y="780"/>
                </a:lnTo>
                <a:lnTo>
                  <a:pt x="1048" y="771"/>
                </a:lnTo>
                <a:lnTo>
                  <a:pt x="1048" y="771"/>
                </a:lnTo>
                <a:lnTo>
                  <a:pt x="1046" y="797"/>
                </a:lnTo>
                <a:lnTo>
                  <a:pt x="1044" y="815"/>
                </a:lnTo>
                <a:lnTo>
                  <a:pt x="1044" y="824"/>
                </a:lnTo>
                <a:lnTo>
                  <a:pt x="1044" y="824"/>
                </a:lnTo>
                <a:lnTo>
                  <a:pt x="1060" y="841"/>
                </a:lnTo>
                <a:lnTo>
                  <a:pt x="1071" y="853"/>
                </a:lnTo>
                <a:lnTo>
                  <a:pt x="1077" y="857"/>
                </a:lnTo>
                <a:lnTo>
                  <a:pt x="1077" y="857"/>
                </a:lnTo>
                <a:lnTo>
                  <a:pt x="1078" y="859"/>
                </a:lnTo>
                <a:lnTo>
                  <a:pt x="1081" y="862"/>
                </a:lnTo>
                <a:lnTo>
                  <a:pt x="1082" y="867"/>
                </a:lnTo>
                <a:lnTo>
                  <a:pt x="1082" y="867"/>
                </a:lnTo>
                <a:lnTo>
                  <a:pt x="1119" y="865"/>
                </a:lnTo>
                <a:lnTo>
                  <a:pt x="1148" y="865"/>
                </a:lnTo>
                <a:lnTo>
                  <a:pt x="1160" y="866"/>
                </a:lnTo>
                <a:lnTo>
                  <a:pt x="1169" y="867"/>
                </a:lnTo>
                <a:lnTo>
                  <a:pt x="1169" y="867"/>
                </a:lnTo>
                <a:lnTo>
                  <a:pt x="1178" y="869"/>
                </a:lnTo>
                <a:lnTo>
                  <a:pt x="1184" y="871"/>
                </a:lnTo>
                <a:lnTo>
                  <a:pt x="1190" y="872"/>
                </a:lnTo>
                <a:lnTo>
                  <a:pt x="1198" y="877"/>
                </a:lnTo>
                <a:lnTo>
                  <a:pt x="1198" y="877"/>
                </a:lnTo>
                <a:lnTo>
                  <a:pt x="1207" y="883"/>
                </a:lnTo>
                <a:lnTo>
                  <a:pt x="1217" y="889"/>
                </a:lnTo>
                <a:lnTo>
                  <a:pt x="1231" y="896"/>
                </a:lnTo>
                <a:lnTo>
                  <a:pt x="1231" y="896"/>
                </a:lnTo>
                <a:lnTo>
                  <a:pt x="1243" y="901"/>
                </a:lnTo>
                <a:lnTo>
                  <a:pt x="1248" y="903"/>
                </a:lnTo>
                <a:lnTo>
                  <a:pt x="1250" y="906"/>
                </a:lnTo>
                <a:lnTo>
                  <a:pt x="1250" y="906"/>
                </a:lnTo>
                <a:lnTo>
                  <a:pt x="1250" y="908"/>
                </a:lnTo>
                <a:lnTo>
                  <a:pt x="1248" y="909"/>
                </a:lnTo>
                <a:lnTo>
                  <a:pt x="1246" y="910"/>
                </a:lnTo>
                <a:lnTo>
                  <a:pt x="1246" y="910"/>
                </a:lnTo>
                <a:lnTo>
                  <a:pt x="1247" y="915"/>
                </a:lnTo>
                <a:lnTo>
                  <a:pt x="1247" y="918"/>
                </a:lnTo>
                <a:lnTo>
                  <a:pt x="1247" y="919"/>
                </a:lnTo>
                <a:lnTo>
                  <a:pt x="1246" y="920"/>
                </a:lnTo>
                <a:lnTo>
                  <a:pt x="1246" y="920"/>
                </a:lnTo>
                <a:lnTo>
                  <a:pt x="1243" y="921"/>
                </a:lnTo>
                <a:lnTo>
                  <a:pt x="1240" y="924"/>
                </a:lnTo>
                <a:lnTo>
                  <a:pt x="1236" y="925"/>
                </a:lnTo>
                <a:lnTo>
                  <a:pt x="1231" y="925"/>
                </a:lnTo>
                <a:lnTo>
                  <a:pt x="1231" y="925"/>
                </a:lnTo>
                <a:lnTo>
                  <a:pt x="1190" y="915"/>
                </a:lnTo>
                <a:lnTo>
                  <a:pt x="1154" y="906"/>
                </a:lnTo>
                <a:lnTo>
                  <a:pt x="1183" y="920"/>
                </a:lnTo>
                <a:lnTo>
                  <a:pt x="1183" y="920"/>
                </a:lnTo>
                <a:lnTo>
                  <a:pt x="1199" y="925"/>
                </a:lnTo>
                <a:lnTo>
                  <a:pt x="1208" y="930"/>
                </a:lnTo>
                <a:lnTo>
                  <a:pt x="1212" y="932"/>
                </a:lnTo>
                <a:lnTo>
                  <a:pt x="1212" y="933"/>
                </a:lnTo>
                <a:lnTo>
                  <a:pt x="1212" y="935"/>
                </a:lnTo>
                <a:lnTo>
                  <a:pt x="1212" y="935"/>
                </a:lnTo>
                <a:lnTo>
                  <a:pt x="1210" y="936"/>
                </a:lnTo>
                <a:lnTo>
                  <a:pt x="1206" y="937"/>
                </a:lnTo>
                <a:lnTo>
                  <a:pt x="1195" y="937"/>
                </a:lnTo>
                <a:lnTo>
                  <a:pt x="1184" y="935"/>
                </a:lnTo>
                <a:lnTo>
                  <a:pt x="1173" y="935"/>
                </a:lnTo>
                <a:lnTo>
                  <a:pt x="1173" y="935"/>
                </a:lnTo>
                <a:lnTo>
                  <a:pt x="1153" y="935"/>
                </a:lnTo>
                <a:lnTo>
                  <a:pt x="1140" y="935"/>
                </a:lnTo>
                <a:lnTo>
                  <a:pt x="1140" y="935"/>
                </a:lnTo>
                <a:lnTo>
                  <a:pt x="1122" y="939"/>
                </a:lnTo>
                <a:lnTo>
                  <a:pt x="1096" y="944"/>
                </a:lnTo>
                <a:lnTo>
                  <a:pt x="1096" y="944"/>
                </a:lnTo>
                <a:lnTo>
                  <a:pt x="1082" y="945"/>
                </a:lnTo>
                <a:lnTo>
                  <a:pt x="1059" y="947"/>
                </a:lnTo>
                <a:lnTo>
                  <a:pt x="1038" y="947"/>
                </a:lnTo>
                <a:lnTo>
                  <a:pt x="1029" y="945"/>
                </a:lnTo>
                <a:lnTo>
                  <a:pt x="1024" y="944"/>
                </a:lnTo>
                <a:lnTo>
                  <a:pt x="1024" y="944"/>
                </a:lnTo>
                <a:lnTo>
                  <a:pt x="1010" y="936"/>
                </a:lnTo>
                <a:lnTo>
                  <a:pt x="1004" y="932"/>
                </a:lnTo>
                <a:lnTo>
                  <a:pt x="1000" y="930"/>
                </a:lnTo>
                <a:lnTo>
                  <a:pt x="1000" y="930"/>
                </a:lnTo>
                <a:lnTo>
                  <a:pt x="997" y="929"/>
                </a:lnTo>
                <a:lnTo>
                  <a:pt x="988" y="927"/>
                </a:lnTo>
                <a:lnTo>
                  <a:pt x="964" y="924"/>
                </a:lnTo>
                <a:lnTo>
                  <a:pt x="928" y="920"/>
                </a:lnTo>
                <a:lnTo>
                  <a:pt x="928" y="882"/>
                </a:lnTo>
                <a:lnTo>
                  <a:pt x="928" y="882"/>
                </a:lnTo>
                <a:lnTo>
                  <a:pt x="931" y="824"/>
                </a:lnTo>
                <a:lnTo>
                  <a:pt x="933" y="789"/>
                </a:lnTo>
                <a:lnTo>
                  <a:pt x="933" y="771"/>
                </a:lnTo>
                <a:lnTo>
                  <a:pt x="933" y="771"/>
                </a:lnTo>
                <a:lnTo>
                  <a:pt x="933" y="757"/>
                </a:lnTo>
                <a:lnTo>
                  <a:pt x="935" y="727"/>
                </a:lnTo>
                <a:lnTo>
                  <a:pt x="943" y="639"/>
                </a:lnTo>
                <a:lnTo>
                  <a:pt x="952" y="515"/>
                </a:lnTo>
                <a:lnTo>
                  <a:pt x="952" y="405"/>
                </a:lnTo>
                <a:lnTo>
                  <a:pt x="952" y="405"/>
                </a:lnTo>
                <a:lnTo>
                  <a:pt x="932" y="405"/>
                </a:lnTo>
                <a:lnTo>
                  <a:pt x="899" y="405"/>
                </a:lnTo>
                <a:lnTo>
                  <a:pt x="899" y="405"/>
                </a:lnTo>
                <a:lnTo>
                  <a:pt x="887" y="405"/>
                </a:lnTo>
                <a:lnTo>
                  <a:pt x="878" y="403"/>
                </a:lnTo>
                <a:lnTo>
                  <a:pt x="869" y="403"/>
                </a:lnTo>
                <a:lnTo>
                  <a:pt x="867" y="403"/>
                </a:lnTo>
                <a:lnTo>
                  <a:pt x="866" y="405"/>
                </a:lnTo>
                <a:lnTo>
                  <a:pt x="866" y="405"/>
                </a:lnTo>
                <a:lnTo>
                  <a:pt x="864" y="406"/>
                </a:lnTo>
                <a:lnTo>
                  <a:pt x="861" y="408"/>
                </a:lnTo>
                <a:lnTo>
                  <a:pt x="852" y="412"/>
                </a:lnTo>
                <a:lnTo>
                  <a:pt x="843" y="417"/>
                </a:lnTo>
                <a:lnTo>
                  <a:pt x="840" y="418"/>
                </a:lnTo>
                <a:lnTo>
                  <a:pt x="839" y="419"/>
                </a:lnTo>
                <a:lnTo>
                  <a:pt x="839" y="419"/>
                </a:lnTo>
                <a:lnTo>
                  <a:pt x="837" y="419"/>
                </a:lnTo>
                <a:lnTo>
                  <a:pt x="832" y="419"/>
                </a:lnTo>
                <a:lnTo>
                  <a:pt x="815" y="417"/>
                </a:lnTo>
                <a:lnTo>
                  <a:pt x="792" y="412"/>
                </a:lnTo>
                <a:lnTo>
                  <a:pt x="769" y="491"/>
                </a:lnTo>
                <a:lnTo>
                  <a:pt x="769" y="491"/>
                </a:lnTo>
                <a:lnTo>
                  <a:pt x="777" y="611"/>
                </a:lnTo>
                <a:lnTo>
                  <a:pt x="783" y="695"/>
                </a:lnTo>
                <a:lnTo>
                  <a:pt x="784" y="738"/>
                </a:lnTo>
                <a:lnTo>
                  <a:pt x="784" y="738"/>
                </a:lnTo>
                <a:lnTo>
                  <a:pt x="784" y="755"/>
                </a:lnTo>
                <a:lnTo>
                  <a:pt x="785" y="780"/>
                </a:lnTo>
                <a:lnTo>
                  <a:pt x="785" y="794"/>
                </a:lnTo>
                <a:lnTo>
                  <a:pt x="785" y="806"/>
                </a:lnTo>
                <a:lnTo>
                  <a:pt x="783" y="814"/>
                </a:lnTo>
                <a:lnTo>
                  <a:pt x="781" y="818"/>
                </a:lnTo>
                <a:lnTo>
                  <a:pt x="779" y="819"/>
                </a:lnTo>
                <a:lnTo>
                  <a:pt x="779" y="819"/>
                </a:lnTo>
                <a:lnTo>
                  <a:pt x="767" y="824"/>
                </a:lnTo>
                <a:lnTo>
                  <a:pt x="753" y="829"/>
                </a:lnTo>
                <a:lnTo>
                  <a:pt x="736" y="833"/>
                </a:lnTo>
                <a:lnTo>
                  <a:pt x="736" y="833"/>
                </a:lnTo>
                <a:lnTo>
                  <a:pt x="738" y="844"/>
                </a:lnTo>
                <a:lnTo>
                  <a:pt x="741" y="856"/>
                </a:lnTo>
                <a:lnTo>
                  <a:pt x="742" y="869"/>
                </a:lnTo>
                <a:lnTo>
                  <a:pt x="741" y="884"/>
                </a:lnTo>
                <a:lnTo>
                  <a:pt x="739" y="891"/>
                </a:lnTo>
                <a:lnTo>
                  <a:pt x="738" y="897"/>
                </a:lnTo>
                <a:lnTo>
                  <a:pt x="736" y="903"/>
                </a:lnTo>
                <a:lnTo>
                  <a:pt x="732" y="908"/>
                </a:lnTo>
                <a:lnTo>
                  <a:pt x="727" y="913"/>
                </a:lnTo>
                <a:lnTo>
                  <a:pt x="721" y="915"/>
                </a:lnTo>
                <a:lnTo>
                  <a:pt x="721" y="915"/>
                </a:lnTo>
                <a:lnTo>
                  <a:pt x="714" y="918"/>
                </a:lnTo>
                <a:lnTo>
                  <a:pt x="703" y="920"/>
                </a:lnTo>
                <a:lnTo>
                  <a:pt x="676" y="924"/>
                </a:lnTo>
                <a:lnTo>
                  <a:pt x="642" y="926"/>
                </a:lnTo>
                <a:lnTo>
                  <a:pt x="603" y="929"/>
                </a:lnTo>
                <a:lnTo>
                  <a:pt x="565" y="930"/>
                </a:lnTo>
                <a:lnTo>
                  <a:pt x="529" y="931"/>
                </a:lnTo>
                <a:lnTo>
                  <a:pt x="496" y="931"/>
                </a:lnTo>
                <a:lnTo>
                  <a:pt x="471" y="930"/>
                </a:lnTo>
                <a:lnTo>
                  <a:pt x="471" y="930"/>
                </a:lnTo>
                <a:lnTo>
                  <a:pt x="433" y="926"/>
                </a:lnTo>
                <a:lnTo>
                  <a:pt x="399" y="922"/>
                </a:lnTo>
                <a:lnTo>
                  <a:pt x="374" y="920"/>
                </a:lnTo>
                <a:lnTo>
                  <a:pt x="360" y="920"/>
                </a:lnTo>
                <a:lnTo>
                  <a:pt x="360" y="920"/>
                </a:lnTo>
                <a:lnTo>
                  <a:pt x="296" y="922"/>
                </a:lnTo>
                <a:lnTo>
                  <a:pt x="226" y="925"/>
                </a:lnTo>
                <a:lnTo>
                  <a:pt x="226" y="925"/>
                </a:lnTo>
                <a:lnTo>
                  <a:pt x="216" y="925"/>
                </a:lnTo>
                <a:lnTo>
                  <a:pt x="208" y="926"/>
                </a:lnTo>
                <a:lnTo>
                  <a:pt x="202" y="926"/>
                </a:lnTo>
                <a:lnTo>
                  <a:pt x="197" y="925"/>
                </a:lnTo>
                <a:lnTo>
                  <a:pt x="197" y="925"/>
                </a:lnTo>
                <a:lnTo>
                  <a:pt x="195" y="922"/>
                </a:lnTo>
                <a:lnTo>
                  <a:pt x="192" y="916"/>
                </a:lnTo>
                <a:lnTo>
                  <a:pt x="188" y="902"/>
                </a:lnTo>
                <a:lnTo>
                  <a:pt x="182" y="882"/>
                </a:lnTo>
                <a:lnTo>
                  <a:pt x="182" y="882"/>
                </a:lnTo>
                <a:lnTo>
                  <a:pt x="164" y="896"/>
                </a:lnTo>
                <a:lnTo>
                  <a:pt x="150" y="908"/>
                </a:lnTo>
                <a:lnTo>
                  <a:pt x="139" y="915"/>
                </a:lnTo>
                <a:lnTo>
                  <a:pt x="139" y="915"/>
                </a:lnTo>
                <a:lnTo>
                  <a:pt x="119" y="922"/>
                </a:lnTo>
                <a:lnTo>
                  <a:pt x="81" y="935"/>
                </a:lnTo>
                <a:lnTo>
                  <a:pt x="62" y="939"/>
                </a:lnTo>
                <a:lnTo>
                  <a:pt x="45" y="943"/>
                </a:lnTo>
                <a:lnTo>
                  <a:pt x="32" y="945"/>
                </a:lnTo>
                <a:lnTo>
                  <a:pt x="27" y="945"/>
                </a:lnTo>
                <a:lnTo>
                  <a:pt x="24" y="944"/>
                </a:lnTo>
                <a:lnTo>
                  <a:pt x="24" y="944"/>
                </a:lnTo>
                <a:lnTo>
                  <a:pt x="8" y="935"/>
                </a:lnTo>
                <a:lnTo>
                  <a:pt x="3" y="931"/>
                </a:lnTo>
                <a:lnTo>
                  <a:pt x="1" y="927"/>
                </a:lnTo>
                <a:lnTo>
                  <a:pt x="0" y="925"/>
                </a:lnTo>
                <a:lnTo>
                  <a:pt x="0" y="925"/>
                </a:lnTo>
                <a:lnTo>
                  <a:pt x="0" y="921"/>
                </a:lnTo>
                <a:lnTo>
                  <a:pt x="0" y="916"/>
                </a:lnTo>
                <a:lnTo>
                  <a:pt x="1" y="912"/>
                </a:lnTo>
                <a:lnTo>
                  <a:pt x="3" y="907"/>
                </a:lnTo>
                <a:lnTo>
                  <a:pt x="7" y="902"/>
                </a:lnTo>
                <a:lnTo>
                  <a:pt x="12" y="896"/>
                </a:lnTo>
                <a:lnTo>
                  <a:pt x="17" y="891"/>
                </a:lnTo>
                <a:lnTo>
                  <a:pt x="24" y="886"/>
                </a:lnTo>
                <a:lnTo>
                  <a:pt x="24" y="886"/>
                </a:lnTo>
                <a:lnTo>
                  <a:pt x="27" y="883"/>
                </a:lnTo>
                <a:lnTo>
                  <a:pt x="32" y="878"/>
                </a:lnTo>
                <a:lnTo>
                  <a:pt x="43" y="863"/>
                </a:lnTo>
                <a:lnTo>
                  <a:pt x="55" y="844"/>
                </a:lnTo>
                <a:lnTo>
                  <a:pt x="67" y="824"/>
                </a:lnTo>
                <a:lnTo>
                  <a:pt x="87" y="788"/>
                </a:lnTo>
                <a:lnTo>
                  <a:pt x="96" y="771"/>
                </a:lnTo>
                <a:lnTo>
                  <a:pt x="96" y="771"/>
                </a:lnTo>
                <a:lnTo>
                  <a:pt x="115" y="733"/>
                </a:lnTo>
                <a:lnTo>
                  <a:pt x="128" y="707"/>
                </a:lnTo>
                <a:lnTo>
                  <a:pt x="133" y="697"/>
                </a:lnTo>
                <a:lnTo>
                  <a:pt x="134" y="694"/>
                </a:lnTo>
                <a:lnTo>
                  <a:pt x="134" y="694"/>
                </a:lnTo>
                <a:lnTo>
                  <a:pt x="134" y="692"/>
                </a:lnTo>
                <a:lnTo>
                  <a:pt x="137" y="690"/>
                </a:lnTo>
                <a:lnTo>
                  <a:pt x="144" y="683"/>
                </a:lnTo>
                <a:lnTo>
                  <a:pt x="154" y="674"/>
                </a:lnTo>
                <a:lnTo>
                  <a:pt x="187" y="674"/>
                </a:lnTo>
                <a:lnTo>
                  <a:pt x="187" y="674"/>
                </a:lnTo>
                <a:lnTo>
                  <a:pt x="187" y="672"/>
                </a:lnTo>
                <a:lnTo>
                  <a:pt x="188" y="667"/>
                </a:lnTo>
                <a:lnTo>
                  <a:pt x="192" y="662"/>
                </a:lnTo>
                <a:lnTo>
                  <a:pt x="195" y="661"/>
                </a:lnTo>
                <a:lnTo>
                  <a:pt x="197" y="660"/>
                </a:lnTo>
                <a:lnTo>
                  <a:pt x="197" y="660"/>
                </a:lnTo>
                <a:lnTo>
                  <a:pt x="207" y="659"/>
                </a:lnTo>
                <a:lnTo>
                  <a:pt x="221" y="660"/>
                </a:lnTo>
                <a:lnTo>
                  <a:pt x="234" y="661"/>
                </a:lnTo>
                <a:lnTo>
                  <a:pt x="240" y="662"/>
                </a:lnTo>
                <a:lnTo>
                  <a:pt x="245" y="665"/>
                </a:lnTo>
                <a:lnTo>
                  <a:pt x="245" y="665"/>
                </a:lnTo>
                <a:lnTo>
                  <a:pt x="249" y="668"/>
                </a:lnTo>
                <a:lnTo>
                  <a:pt x="253" y="674"/>
                </a:lnTo>
                <a:lnTo>
                  <a:pt x="263" y="688"/>
                </a:lnTo>
                <a:lnTo>
                  <a:pt x="271" y="700"/>
                </a:lnTo>
                <a:lnTo>
                  <a:pt x="274" y="703"/>
                </a:lnTo>
                <a:lnTo>
                  <a:pt x="274" y="703"/>
                </a:lnTo>
                <a:lnTo>
                  <a:pt x="280" y="702"/>
                </a:lnTo>
                <a:lnTo>
                  <a:pt x="294" y="701"/>
                </a:lnTo>
                <a:lnTo>
                  <a:pt x="341" y="700"/>
                </a:lnTo>
                <a:lnTo>
                  <a:pt x="409" y="698"/>
                </a:lnTo>
                <a:lnTo>
                  <a:pt x="409" y="698"/>
                </a:lnTo>
                <a:lnTo>
                  <a:pt x="409" y="589"/>
                </a:lnTo>
                <a:lnTo>
                  <a:pt x="409" y="513"/>
                </a:lnTo>
                <a:lnTo>
                  <a:pt x="409" y="477"/>
                </a:lnTo>
                <a:lnTo>
                  <a:pt x="409" y="477"/>
                </a:lnTo>
                <a:lnTo>
                  <a:pt x="405" y="458"/>
                </a:lnTo>
                <a:lnTo>
                  <a:pt x="401" y="437"/>
                </a:lnTo>
                <a:lnTo>
                  <a:pt x="399" y="412"/>
                </a:lnTo>
                <a:lnTo>
                  <a:pt x="397" y="382"/>
                </a:lnTo>
                <a:lnTo>
                  <a:pt x="397" y="352"/>
                </a:lnTo>
                <a:lnTo>
                  <a:pt x="397" y="335"/>
                </a:lnTo>
                <a:lnTo>
                  <a:pt x="399" y="319"/>
                </a:lnTo>
                <a:lnTo>
                  <a:pt x="400" y="303"/>
                </a:lnTo>
                <a:lnTo>
                  <a:pt x="404" y="289"/>
                </a:lnTo>
                <a:lnTo>
                  <a:pt x="404" y="289"/>
                </a:lnTo>
                <a:lnTo>
                  <a:pt x="407" y="275"/>
                </a:lnTo>
                <a:lnTo>
                  <a:pt x="412" y="260"/>
                </a:lnTo>
                <a:lnTo>
                  <a:pt x="423" y="234"/>
                </a:lnTo>
                <a:lnTo>
                  <a:pt x="436" y="208"/>
                </a:lnTo>
                <a:lnTo>
                  <a:pt x="452" y="185"/>
                </a:lnTo>
                <a:lnTo>
                  <a:pt x="469" y="165"/>
                </a:lnTo>
                <a:lnTo>
                  <a:pt x="486" y="146"/>
                </a:lnTo>
                <a:lnTo>
                  <a:pt x="505" y="130"/>
                </a:lnTo>
                <a:lnTo>
                  <a:pt x="524" y="116"/>
                </a:lnTo>
                <a:lnTo>
                  <a:pt x="524" y="116"/>
                </a:lnTo>
                <a:lnTo>
                  <a:pt x="544" y="104"/>
                </a:lnTo>
                <a:lnTo>
                  <a:pt x="564" y="95"/>
                </a:lnTo>
                <a:lnTo>
                  <a:pt x="584" y="88"/>
                </a:lnTo>
                <a:lnTo>
                  <a:pt x="602" y="82"/>
                </a:lnTo>
                <a:lnTo>
                  <a:pt x="632" y="75"/>
                </a:lnTo>
                <a:lnTo>
                  <a:pt x="644" y="72"/>
                </a:lnTo>
                <a:lnTo>
                  <a:pt x="644" y="72"/>
                </a:lnTo>
                <a:lnTo>
                  <a:pt x="662" y="55"/>
                </a:lnTo>
                <a:lnTo>
                  <a:pt x="678" y="38"/>
                </a:lnTo>
                <a:lnTo>
                  <a:pt x="678" y="38"/>
                </a:lnTo>
                <a:lnTo>
                  <a:pt x="680" y="36"/>
                </a:lnTo>
                <a:lnTo>
                  <a:pt x="689" y="30"/>
                </a:lnTo>
                <a:lnTo>
                  <a:pt x="697" y="28"/>
                </a:lnTo>
                <a:lnTo>
                  <a:pt x="707" y="24"/>
                </a:lnTo>
                <a:lnTo>
                  <a:pt x="720" y="22"/>
                </a:lnTo>
                <a:lnTo>
                  <a:pt x="736" y="19"/>
                </a:lnTo>
                <a:lnTo>
                  <a:pt x="736" y="19"/>
                </a:lnTo>
                <a:lnTo>
                  <a:pt x="854" y="8"/>
                </a:lnTo>
                <a:lnTo>
                  <a:pt x="967" y="0"/>
                </a:lnTo>
                <a:lnTo>
                  <a:pt x="967" y="0"/>
                </a:lnTo>
                <a:lnTo>
                  <a:pt x="975" y="0"/>
                </a:lnTo>
                <a:lnTo>
                  <a:pt x="987" y="1"/>
                </a:lnTo>
                <a:lnTo>
                  <a:pt x="1013" y="6"/>
                </a:lnTo>
                <a:lnTo>
                  <a:pt x="1044" y="13"/>
                </a:lnTo>
                <a:lnTo>
                  <a:pt x="1076" y="22"/>
                </a:lnTo>
                <a:lnTo>
                  <a:pt x="1136" y="40"/>
                </a:lnTo>
                <a:lnTo>
                  <a:pt x="1173" y="53"/>
                </a:lnTo>
                <a:lnTo>
                  <a:pt x="1173" y="53"/>
                </a:lnTo>
                <a:lnTo>
                  <a:pt x="1183" y="58"/>
                </a:lnTo>
                <a:lnTo>
                  <a:pt x="1195" y="65"/>
                </a:lnTo>
                <a:lnTo>
                  <a:pt x="1217" y="81"/>
                </a:lnTo>
                <a:lnTo>
                  <a:pt x="1234" y="95"/>
                </a:lnTo>
                <a:lnTo>
                  <a:pt x="1241" y="101"/>
                </a:lnTo>
                <a:lnTo>
                  <a:pt x="1241" y="101"/>
                </a:lnTo>
                <a:lnTo>
                  <a:pt x="1255" y="135"/>
                </a:lnTo>
                <a:lnTo>
                  <a:pt x="1255" y="135"/>
                </a:lnTo>
                <a:lnTo>
                  <a:pt x="1255" y="137"/>
                </a:lnTo>
                <a:lnTo>
                  <a:pt x="1255" y="141"/>
                </a:lnTo>
                <a:lnTo>
                  <a:pt x="1252" y="148"/>
                </a:lnTo>
                <a:lnTo>
                  <a:pt x="1246" y="159"/>
                </a:lnTo>
                <a:lnTo>
                  <a:pt x="1246" y="1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CDCACE7-C5C2-4047-BBD4-36CBEA9C2F53}"/>
              </a:ext>
            </a:extLst>
          </p:cNvPr>
          <p:cNvSpPr txBox="1"/>
          <p:nvPr/>
        </p:nvSpPr>
        <p:spPr>
          <a:xfrm>
            <a:off x="276046" y="232912"/>
            <a:ext cx="4654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落ち込む（</a:t>
            </a:r>
            <a:r>
              <a:rPr kumimoji="1" lang="en-US" altLang="ja-JP" sz="2400" dirty="0" err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orz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）人のシルエット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59EC583A-96B1-44F1-9849-106AEFB15689}"/>
              </a:ext>
            </a:extLst>
          </p:cNvPr>
          <p:cNvSpPr>
            <a:spLocks/>
          </p:cNvSpPr>
          <p:nvPr/>
        </p:nvSpPr>
        <p:spPr bwMode="auto">
          <a:xfrm>
            <a:off x="3818731" y="1472536"/>
            <a:ext cx="2268538" cy="1544638"/>
          </a:xfrm>
          <a:custGeom>
            <a:avLst/>
            <a:gdLst>
              <a:gd name="T0" fmla="*/ 725 w 1429"/>
              <a:gd name="T1" fmla="*/ 83 h 973"/>
              <a:gd name="T2" fmla="*/ 461 w 1429"/>
              <a:gd name="T3" fmla="*/ 155 h 973"/>
              <a:gd name="T4" fmla="*/ 398 w 1429"/>
              <a:gd name="T5" fmla="*/ 206 h 973"/>
              <a:gd name="T6" fmla="*/ 318 w 1429"/>
              <a:gd name="T7" fmla="*/ 297 h 973"/>
              <a:gd name="T8" fmla="*/ 308 w 1429"/>
              <a:gd name="T9" fmla="*/ 467 h 973"/>
              <a:gd name="T10" fmla="*/ 366 w 1429"/>
              <a:gd name="T11" fmla="*/ 737 h 973"/>
              <a:gd name="T12" fmla="*/ 155 w 1429"/>
              <a:gd name="T13" fmla="*/ 688 h 973"/>
              <a:gd name="T14" fmla="*/ 84 w 1429"/>
              <a:gd name="T15" fmla="*/ 686 h 973"/>
              <a:gd name="T16" fmla="*/ 81 w 1429"/>
              <a:gd name="T17" fmla="*/ 730 h 973"/>
              <a:gd name="T18" fmla="*/ 67 w 1429"/>
              <a:gd name="T19" fmla="*/ 785 h 973"/>
              <a:gd name="T20" fmla="*/ 0 w 1429"/>
              <a:gd name="T21" fmla="*/ 956 h 973"/>
              <a:gd name="T22" fmla="*/ 31 w 1429"/>
              <a:gd name="T23" fmla="*/ 971 h 973"/>
              <a:gd name="T24" fmla="*/ 180 w 1429"/>
              <a:gd name="T25" fmla="*/ 825 h 973"/>
              <a:gd name="T26" fmla="*/ 545 w 1429"/>
              <a:gd name="T27" fmla="*/ 937 h 973"/>
              <a:gd name="T28" fmla="*/ 648 w 1429"/>
              <a:gd name="T29" fmla="*/ 918 h 973"/>
              <a:gd name="T30" fmla="*/ 726 w 1429"/>
              <a:gd name="T31" fmla="*/ 756 h 973"/>
              <a:gd name="T32" fmla="*/ 725 w 1429"/>
              <a:gd name="T33" fmla="*/ 457 h 973"/>
              <a:gd name="T34" fmla="*/ 817 w 1429"/>
              <a:gd name="T35" fmla="*/ 462 h 973"/>
              <a:gd name="T36" fmla="*/ 957 w 1429"/>
              <a:gd name="T37" fmla="*/ 462 h 973"/>
              <a:gd name="T38" fmla="*/ 1042 w 1429"/>
              <a:gd name="T39" fmla="*/ 908 h 973"/>
              <a:gd name="T40" fmla="*/ 1075 w 1429"/>
              <a:gd name="T41" fmla="*/ 921 h 973"/>
              <a:gd name="T42" fmla="*/ 1121 w 1429"/>
              <a:gd name="T43" fmla="*/ 963 h 973"/>
              <a:gd name="T44" fmla="*/ 1270 w 1429"/>
              <a:gd name="T45" fmla="*/ 958 h 973"/>
              <a:gd name="T46" fmla="*/ 1335 w 1429"/>
              <a:gd name="T47" fmla="*/ 952 h 973"/>
              <a:gd name="T48" fmla="*/ 1370 w 1429"/>
              <a:gd name="T49" fmla="*/ 946 h 973"/>
              <a:gd name="T50" fmla="*/ 1375 w 1429"/>
              <a:gd name="T51" fmla="*/ 933 h 973"/>
              <a:gd name="T52" fmla="*/ 1349 w 1429"/>
              <a:gd name="T53" fmla="*/ 909 h 973"/>
              <a:gd name="T54" fmla="*/ 1305 w 1429"/>
              <a:gd name="T55" fmla="*/ 890 h 973"/>
              <a:gd name="T56" fmla="*/ 1275 w 1429"/>
              <a:gd name="T57" fmla="*/ 877 h 973"/>
              <a:gd name="T58" fmla="*/ 1198 w 1429"/>
              <a:gd name="T59" fmla="*/ 877 h 973"/>
              <a:gd name="T60" fmla="*/ 1174 w 1429"/>
              <a:gd name="T61" fmla="*/ 857 h 973"/>
              <a:gd name="T62" fmla="*/ 1179 w 1429"/>
              <a:gd name="T63" fmla="*/ 785 h 973"/>
              <a:gd name="T64" fmla="*/ 1244 w 1429"/>
              <a:gd name="T65" fmla="*/ 812 h 973"/>
              <a:gd name="T66" fmla="*/ 1268 w 1429"/>
              <a:gd name="T67" fmla="*/ 797 h 973"/>
              <a:gd name="T68" fmla="*/ 1361 w 1429"/>
              <a:gd name="T69" fmla="*/ 809 h 973"/>
              <a:gd name="T70" fmla="*/ 1381 w 1429"/>
              <a:gd name="T71" fmla="*/ 800 h 973"/>
              <a:gd name="T72" fmla="*/ 1361 w 1429"/>
              <a:gd name="T73" fmla="*/ 773 h 973"/>
              <a:gd name="T74" fmla="*/ 1308 w 1429"/>
              <a:gd name="T75" fmla="*/ 751 h 973"/>
              <a:gd name="T76" fmla="*/ 1187 w 1429"/>
              <a:gd name="T77" fmla="*/ 559 h 973"/>
              <a:gd name="T78" fmla="*/ 1145 w 1429"/>
              <a:gd name="T79" fmla="*/ 467 h 973"/>
              <a:gd name="T80" fmla="*/ 1131 w 1429"/>
              <a:gd name="T81" fmla="*/ 330 h 973"/>
              <a:gd name="T82" fmla="*/ 1149 w 1429"/>
              <a:gd name="T83" fmla="*/ 350 h 973"/>
              <a:gd name="T84" fmla="*/ 1203 w 1429"/>
              <a:gd name="T85" fmla="*/ 555 h 973"/>
              <a:gd name="T86" fmla="*/ 1206 w 1429"/>
              <a:gd name="T87" fmla="*/ 526 h 973"/>
              <a:gd name="T88" fmla="*/ 1198 w 1429"/>
              <a:gd name="T89" fmla="*/ 448 h 973"/>
              <a:gd name="T90" fmla="*/ 1315 w 1429"/>
              <a:gd name="T91" fmla="*/ 602 h 973"/>
              <a:gd name="T92" fmla="*/ 1289 w 1429"/>
              <a:gd name="T93" fmla="*/ 549 h 973"/>
              <a:gd name="T94" fmla="*/ 1278 w 1429"/>
              <a:gd name="T95" fmla="*/ 443 h 973"/>
              <a:gd name="T96" fmla="*/ 1293 w 1429"/>
              <a:gd name="T97" fmla="*/ 286 h 973"/>
              <a:gd name="T98" fmla="*/ 1347 w 1429"/>
              <a:gd name="T99" fmla="*/ 265 h 973"/>
              <a:gd name="T100" fmla="*/ 1376 w 1429"/>
              <a:gd name="T101" fmla="*/ 342 h 973"/>
              <a:gd name="T102" fmla="*/ 1402 w 1429"/>
              <a:gd name="T103" fmla="*/ 367 h 973"/>
              <a:gd name="T104" fmla="*/ 1414 w 1429"/>
              <a:gd name="T105" fmla="*/ 348 h 973"/>
              <a:gd name="T106" fmla="*/ 1419 w 1429"/>
              <a:gd name="T107" fmla="*/ 190 h 973"/>
              <a:gd name="T108" fmla="*/ 1391 w 1429"/>
              <a:gd name="T109" fmla="*/ 77 h 973"/>
              <a:gd name="T110" fmla="*/ 1366 w 1429"/>
              <a:gd name="T111" fmla="*/ 36 h 973"/>
              <a:gd name="T112" fmla="*/ 1284 w 1429"/>
              <a:gd name="T113" fmla="*/ 0 h 973"/>
              <a:gd name="T114" fmla="*/ 1158 w 1429"/>
              <a:gd name="T115" fmla="*/ 35 h 973"/>
              <a:gd name="T116" fmla="*/ 1102 w 1429"/>
              <a:gd name="T117" fmla="*/ 67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29" h="973">
                <a:moveTo>
                  <a:pt x="1102" y="67"/>
                </a:moveTo>
                <a:lnTo>
                  <a:pt x="1063" y="67"/>
                </a:lnTo>
                <a:lnTo>
                  <a:pt x="1039" y="82"/>
                </a:lnTo>
                <a:lnTo>
                  <a:pt x="1039" y="82"/>
                </a:lnTo>
                <a:lnTo>
                  <a:pt x="907" y="82"/>
                </a:lnTo>
                <a:lnTo>
                  <a:pt x="805" y="81"/>
                </a:lnTo>
                <a:lnTo>
                  <a:pt x="736" y="82"/>
                </a:lnTo>
                <a:lnTo>
                  <a:pt x="736" y="82"/>
                </a:lnTo>
                <a:lnTo>
                  <a:pt x="725" y="83"/>
                </a:lnTo>
                <a:lnTo>
                  <a:pt x="712" y="84"/>
                </a:lnTo>
                <a:lnTo>
                  <a:pt x="678" y="91"/>
                </a:lnTo>
                <a:lnTo>
                  <a:pt x="641" y="100"/>
                </a:lnTo>
                <a:lnTo>
                  <a:pt x="601" y="111"/>
                </a:lnTo>
                <a:lnTo>
                  <a:pt x="528" y="131"/>
                </a:lnTo>
                <a:lnTo>
                  <a:pt x="486" y="144"/>
                </a:lnTo>
                <a:lnTo>
                  <a:pt x="486" y="144"/>
                </a:lnTo>
                <a:lnTo>
                  <a:pt x="474" y="149"/>
                </a:lnTo>
                <a:lnTo>
                  <a:pt x="461" y="155"/>
                </a:lnTo>
                <a:lnTo>
                  <a:pt x="429" y="172"/>
                </a:lnTo>
                <a:lnTo>
                  <a:pt x="415" y="180"/>
                </a:lnTo>
                <a:lnTo>
                  <a:pt x="403" y="188"/>
                </a:lnTo>
                <a:lnTo>
                  <a:pt x="396" y="194"/>
                </a:lnTo>
                <a:lnTo>
                  <a:pt x="394" y="196"/>
                </a:lnTo>
                <a:lnTo>
                  <a:pt x="394" y="197"/>
                </a:lnTo>
                <a:lnTo>
                  <a:pt x="394" y="197"/>
                </a:lnTo>
                <a:lnTo>
                  <a:pt x="397" y="201"/>
                </a:lnTo>
                <a:lnTo>
                  <a:pt x="398" y="206"/>
                </a:lnTo>
                <a:lnTo>
                  <a:pt x="399" y="215"/>
                </a:lnTo>
                <a:lnTo>
                  <a:pt x="399" y="215"/>
                </a:lnTo>
                <a:lnTo>
                  <a:pt x="379" y="231"/>
                </a:lnTo>
                <a:lnTo>
                  <a:pt x="358" y="249"/>
                </a:lnTo>
                <a:lnTo>
                  <a:pt x="338" y="270"/>
                </a:lnTo>
                <a:lnTo>
                  <a:pt x="330" y="279"/>
                </a:lnTo>
                <a:lnTo>
                  <a:pt x="322" y="289"/>
                </a:lnTo>
                <a:lnTo>
                  <a:pt x="322" y="289"/>
                </a:lnTo>
                <a:lnTo>
                  <a:pt x="318" y="297"/>
                </a:lnTo>
                <a:lnTo>
                  <a:pt x="314" y="306"/>
                </a:lnTo>
                <a:lnTo>
                  <a:pt x="312" y="315"/>
                </a:lnTo>
                <a:lnTo>
                  <a:pt x="309" y="326"/>
                </a:lnTo>
                <a:lnTo>
                  <a:pt x="308" y="349"/>
                </a:lnTo>
                <a:lnTo>
                  <a:pt x="307" y="372"/>
                </a:lnTo>
                <a:lnTo>
                  <a:pt x="308" y="421"/>
                </a:lnTo>
                <a:lnTo>
                  <a:pt x="309" y="445"/>
                </a:lnTo>
                <a:lnTo>
                  <a:pt x="308" y="467"/>
                </a:lnTo>
                <a:lnTo>
                  <a:pt x="308" y="467"/>
                </a:lnTo>
                <a:lnTo>
                  <a:pt x="307" y="491"/>
                </a:lnTo>
                <a:lnTo>
                  <a:pt x="308" y="520"/>
                </a:lnTo>
                <a:lnTo>
                  <a:pt x="312" y="584"/>
                </a:lnTo>
                <a:lnTo>
                  <a:pt x="315" y="637"/>
                </a:lnTo>
                <a:lnTo>
                  <a:pt x="318" y="660"/>
                </a:lnTo>
                <a:lnTo>
                  <a:pt x="318" y="660"/>
                </a:lnTo>
                <a:lnTo>
                  <a:pt x="351" y="665"/>
                </a:lnTo>
                <a:lnTo>
                  <a:pt x="351" y="665"/>
                </a:lnTo>
                <a:lnTo>
                  <a:pt x="366" y="737"/>
                </a:lnTo>
                <a:lnTo>
                  <a:pt x="188" y="718"/>
                </a:lnTo>
                <a:lnTo>
                  <a:pt x="188" y="718"/>
                </a:lnTo>
                <a:lnTo>
                  <a:pt x="179" y="707"/>
                </a:lnTo>
                <a:lnTo>
                  <a:pt x="172" y="698"/>
                </a:lnTo>
                <a:lnTo>
                  <a:pt x="167" y="696"/>
                </a:lnTo>
                <a:lnTo>
                  <a:pt x="164" y="694"/>
                </a:lnTo>
                <a:lnTo>
                  <a:pt x="164" y="694"/>
                </a:lnTo>
                <a:lnTo>
                  <a:pt x="159" y="691"/>
                </a:lnTo>
                <a:lnTo>
                  <a:pt x="155" y="688"/>
                </a:lnTo>
                <a:lnTo>
                  <a:pt x="150" y="685"/>
                </a:lnTo>
                <a:lnTo>
                  <a:pt x="140" y="684"/>
                </a:lnTo>
                <a:lnTo>
                  <a:pt x="140" y="684"/>
                </a:lnTo>
                <a:lnTo>
                  <a:pt x="106" y="681"/>
                </a:lnTo>
                <a:lnTo>
                  <a:pt x="93" y="683"/>
                </a:lnTo>
                <a:lnTo>
                  <a:pt x="89" y="683"/>
                </a:lnTo>
                <a:lnTo>
                  <a:pt x="87" y="684"/>
                </a:lnTo>
                <a:lnTo>
                  <a:pt x="87" y="684"/>
                </a:lnTo>
                <a:lnTo>
                  <a:pt x="84" y="686"/>
                </a:lnTo>
                <a:lnTo>
                  <a:pt x="79" y="691"/>
                </a:lnTo>
                <a:lnTo>
                  <a:pt x="75" y="695"/>
                </a:lnTo>
                <a:lnTo>
                  <a:pt x="72" y="696"/>
                </a:lnTo>
                <a:lnTo>
                  <a:pt x="72" y="698"/>
                </a:lnTo>
                <a:lnTo>
                  <a:pt x="72" y="698"/>
                </a:lnTo>
                <a:lnTo>
                  <a:pt x="70" y="712"/>
                </a:lnTo>
                <a:lnTo>
                  <a:pt x="67" y="722"/>
                </a:lnTo>
                <a:lnTo>
                  <a:pt x="67" y="722"/>
                </a:lnTo>
                <a:lnTo>
                  <a:pt x="81" y="730"/>
                </a:lnTo>
                <a:lnTo>
                  <a:pt x="89" y="734"/>
                </a:lnTo>
                <a:lnTo>
                  <a:pt x="91" y="736"/>
                </a:lnTo>
                <a:lnTo>
                  <a:pt x="91" y="737"/>
                </a:lnTo>
                <a:lnTo>
                  <a:pt x="91" y="737"/>
                </a:lnTo>
                <a:lnTo>
                  <a:pt x="90" y="738"/>
                </a:lnTo>
                <a:lnTo>
                  <a:pt x="88" y="740"/>
                </a:lnTo>
                <a:lnTo>
                  <a:pt x="83" y="751"/>
                </a:lnTo>
                <a:lnTo>
                  <a:pt x="77" y="767"/>
                </a:lnTo>
                <a:lnTo>
                  <a:pt x="67" y="785"/>
                </a:lnTo>
                <a:lnTo>
                  <a:pt x="67" y="785"/>
                </a:lnTo>
                <a:lnTo>
                  <a:pt x="45" y="827"/>
                </a:lnTo>
                <a:lnTo>
                  <a:pt x="29" y="862"/>
                </a:lnTo>
                <a:lnTo>
                  <a:pt x="29" y="862"/>
                </a:lnTo>
                <a:lnTo>
                  <a:pt x="20" y="884"/>
                </a:lnTo>
                <a:lnTo>
                  <a:pt x="8" y="918"/>
                </a:lnTo>
                <a:lnTo>
                  <a:pt x="4" y="934"/>
                </a:lnTo>
                <a:lnTo>
                  <a:pt x="1" y="950"/>
                </a:lnTo>
                <a:lnTo>
                  <a:pt x="0" y="956"/>
                </a:lnTo>
                <a:lnTo>
                  <a:pt x="1" y="961"/>
                </a:lnTo>
                <a:lnTo>
                  <a:pt x="2" y="966"/>
                </a:lnTo>
                <a:lnTo>
                  <a:pt x="5" y="968"/>
                </a:lnTo>
                <a:lnTo>
                  <a:pt x="5" y="968"/>
                </a:lnTo>
                <a:lnTo>
                  <a:pt x="11" y="971"/>
                </a:lnTo>
                <a:lnTo>
                  <a:pt x="16" y="973"/>
                </a:lnTo>
                <a:lnTo>
                  <a:pt x="22" y="973"/>
                </a:lnTo>
                <a:lnTo>
                  <a:pt x="26" y="973"/>
                </a:lnTo>
                <a:lnTo>
                  <a:pt x="31" y="971"/>
                </a:lnTo>
                <a:lnTo>
                  <a:pt x="35" y="969"/>
                </a:lnTo>
                <a:lnTo>
                  <a:pt x="43" y="963"/>
                </a:lnTo>
                <a:lnTo>
                  <a:pt x="43" y="963"/>
                </a:lnTo>
                <a:lnTo>
                  <a:pt x="65" y="940"/>
                </a:lnTo>
                <a:lnTo>
                  <a:pt x="102" y="897"/>
                </a:lnTo>
                <a:lnTo>
                  <a:pt x="154" y="838"/>
                </a:lnTo>
                <a:lnTo>
                  <a:pt x="154" y="838"/>
                </a:lnTo>
                <a:lnTo>
                  <a:pt x="170" y="831"/>
                </a:lnTo>
                <a:lnTo>
                  <a:pt x="180" y="825"/>
                </a:lnTo>
                <a:lnTo>
                  <a:pt x="185" y="824"/>
                </a:lnTo>
                <a:lnTo>
                  <a:pt x="188" y="824"/>
                </a:lnTo>
                <a:lnTo>
                  <a:pt x="188" y="824"/>
                </a:lnTo>
                <a:lnTo>
                  <a:pt x="239" y="842"/>
                </a:lnTo>
                <a:lnTo>
                  <a:pt x="354" y="880"/>
                </a:lnTo>
                <a:lnTo>
                  <a:pt x="417" y="902"/>
                </a:lnTo>
                <a:lnTo>
                  <a:pt x="477" y="920"/>
                </a:lnTo>
                <a:lnTo>
                  <a:pt x="527" y="933"/>
                </a:lnTo>
                <a:lnTo>
                  <a:pt x="545" y="937"/>
                </a:lnTo>
                <a:lnTo>
                  <a:pt x="558" y="939"/>
                </a:lnTo>
                <a:lnTo>
                  <a:pt x="558" y="939"/>
                </a:lnTo>
                <a:lnTo>
                  <a:pt x="577" y="939"/>
                </a:lnTo>
                <a:lnTo>
                  <a:pt x="595" y="939"/>
                </a:lnTo>
                <a:lnTo>
                  <a:pt x="610" y="937"/>
                </a:lnTo>
                <a:lnTo>
                  <a:pt x="622" y="933"/>
                </a:lnTo>
                <a:lnTo>
                  <a:pt x="633" y="928"/>
                </a:lnTo>
                <a:lnTo>
                  <a:pt x="641" y="924"/>
                </a:lnTo>
                <a:lnTo>
                  <a:pt x="648" y="918"/>
                </a:lnTo>
                <a:lnTo>
                  <a:pt x="654" y="910"/>
                </a:lnTo>
                <a:lnTo>
                  <a:pt x="654" y="910"/>
                </a:lnTo>
                <a:lnTo>
                  <a:pt x="659" y="902"/>
                </a:lnTo>
                <a:lnTo>
                  <a:pt x="664" y="893"/>
                </a:lnTo>
                <a:lnTo>
                  <a:pt x="670" y="875"/>
                </a:lnTo>
                <a:lnTo>
                  <a:pt x="670" y="875"/>
                </a:lnTo>
                <a:lnTo>
                  <a:pt x="702" y="886"/>
                </a:lnTo>
                <a:lnTo>
                  <a:pt x="729" y="833"/>
                </a:lnTo>
                <a:lnTo>
                  <a:pt x="726" y="756"/>
                </a:lnTo>
                <a:lnTo>
                  <a:pt x="726" y="756"/>
                </a:lnTo>
                <a:lnTo>
                  <a:pt x="725" y="726"/>
                </a:lnTo>
                <a:lnTo>
                  <a:pt x="723" y="702"/>
                </a:lnTo>
                <a:lnTo>
                  <a:pt x="722" y="684"/>
                </a:lnTo>
                <a:lnTo>
                  <a:pt x="722" y="684"/>
                </a:lnTo>
                <a:lnTo>
                  <a:pt x="720" y="654"/>
                </a:lnTo>
                <a:lnTo>
                  <a:pt x="720" y="603"/>
                </a:lnTo>
                <a:lnTo>
                  <a:pt x="722" y="535"/>
                </a:lnTo>
                <a:lnTo>
                  <a:pt x="725" y="457"/>
                </a:lnTo>
                <a:lnTo>
                  <a:pt x="750" y="457"/>
                </a:lnTo>
                <a:lnTo>
                  <a:pt x="750" y="457"/>
                </a:lnTo>
                <a:lnTo>
                  <a:pt x="766" y="456"/>
                </a:lnTo>
                <a:lnTo>
                  <a:pt x="778" y="455"/>
                </a:lnTo>
                <a:lnTo>
                  <a:pt x="790" y="455"/>
                </a:lnTo>
                <a:lnTo>
                  <a:pt x="796" y="455"/>
                </a:lnTo>
                <a:lnTo>
                  <a:pt x="803" y="457"/>
                </a:lnTo>
                <a:lnTo>
                  <a:pt x="803" y="457"/>
                </a:lnTo>
                <a:lnTo>
                  <a:pt x="817" y="462"/>
                </a:lnTo>
                <a:lnTo>
                  <a:pt x="831" y="467"/>
                </a:lnTo>
                <a:lnTo>
                  <a:pt x="845" y="471"/>
                </a:lnTo>
                <a:lnTo>
                  <a:pt x="855" y="472"/>
                </a:lnTo>
                <a:lnTo>
                  <a:pt x="866" y="472"/>
                </a:lnTo>
                <a:lnTo>
                  <a:pt x="866" y="472"/>
                </a:lnTo>
                <a:lnTo>
                  <a:pt x="894" y="471"/>
                </a:lnTo>
                <a:lnTo>
                  <a:pt x="922" y="467"/>
                </a:lnTo>
                <a:lnTo>
                  <a:pt x="957" y="462"/>
                </a:lnTo>
                <a:lnTo>
                  <a:pt x="957" y="462"/>
                </a:lnTo>
                <a:lnTo>
                  <a:pt x="968" y="555"/>
                </a:lnTo>
                <a:lnTo>
                  <a:pt x="977" y="622"/>
                </a:lnTo>
                <a:lnTo>
                  <a:pt x="981" y="660"/>
                </a:lnTo>
                <a:lnTo>
                  <a:pt x="981" y="660"/>
                </a:lnTo>
                <a:lnTo>
                  <a:pt x="1034" y="891"/>
                </a:lnTo>
                <a:lnTo>
                  <a:pt x="1034" y="891"/>
                </a:lnTo>
                <a:lnTo>
                  <a:pt x="1037" y="901"/>
                </a:lnTo>
                <a:lnTo>
                  <a:pt x="1039" y="905"/>
                </a:lnTo>
                <a:lnTo>
                  <a:pt x="1042" y="908"/>
                </a:lnTo>
                <a:lnTo>
                  <a:pt x="1044" y="910"/>
                </a:lnTo>
                <a:lnTo>
                  <a:pt x="1044" y="910"/>
                </a:lnTo>
                <a:lnTo>
                  <a:pt x="1054" y="915"/>
                </a:lnTo>
                <a:lnTo>
                  <a:pt x="1057" y="918"/>
                </a:lnTo>
                <a:lnTo>
                  <a:pt x="1058" y="920"/>
                </a:lnTo>
                <a:lnTo>
                  <a:pt x="1058" y="920"/>
                </a:lnTo>
                <a:lnTo>
                  <a:pt x="1061" y="921"/>
                </a:lnTo>
                <a:lnTo>
                  <a:pt x="1064" y="921"/>
                </a:lnTo>
                <a:lnTo>
                  <a:pt x="1075" y="921"/>
                </a:lnTo>
                <a:lnTo>
                  <a:pt x="1092" y="920"/>
                </a:lnTo>
                <a:lnTo>
                  <a:pt x="1092" y="920"/>
                </a:lnTo>
                <a:lnTo>
                  <a:pt x="1093" y="927"/>
                </a:lnTo>
                <a:lnTo>
                  <a:pt x="1094" y="936"/>
                </a:lnTo>
                <a:lnTo>
                  <a:pt x="1099" y="944"/>
                </a:lnTo>
                <a:lnTo>
                  <a:pt x="1105" y="952"/>
                </a:lnTo>
                <a:lnTo>
                  <a:pt x="1109" y="957"/>
                </a:lnTo>
                <a:lnTo>
                  <a:pt x="1115" y="961"/>
                </a:lnTo>
                <a:lnTo>
                  <a:pt x="1121" y="963"/>
                </a:lnTo>
                <a:lnTo>
                  <a:pt x="1127" y="966"/>
                </a:lnTo>
                <a:lnTo>
                  <a:pt x="1135" y="968"/>
                </a:lnTo>
                <a:lnTo>
                  <a:pt x="1145" y="968"/>
                </a:lnTo>
                <a:lnTo>
                  <a:pt x="1145" y="968"/>
                </a:lnTo>
                <a:lnTo>
                  <a:pt x="1164" y="968"/>
                </a:lnTo>
                <a:lnTo>
                  <a:pt x="1183" y="967"/>
                </a:lnTo>
                <a:lnTo>
                  <a:pt x="1218" y="963"/>
                </a:lnTo>
                <a:lnTo>
                  <a:pt x="1248" y="960"/>
                </a:lnTo>
                <a:lnTo>
                  <a:pt x="1270" y="958"/>
                </a:lnTo>
                <a:lnTo>
                  <a:pt x="1270" y="958"/>
                </a:lnTo>
                <a:lnTo>
                  <a:pt x="1307" y="960"/>
                </a:lnTo>
                <a:lnTo>
                  <a:pt x="1322" y="960"/>
                </a:lnTo>
                <a:lnTo>
                  <a:pt x="1328" y="960"/>
                </a:lnTo>
                <a:lnTo>
                  <a:pt x="1333" y="958"/>
                </a:lnTo>
                <a:lnTo>
                  <a:pt x="1333" y="958"/>
                </a:lnTo>
                <a:lnTo>
                  <a:pt x="1335" y="957"/>
                </a:lnTo>
                <a:lnTo>
                  <a:pt x="1336" y="955"/>
                </a:lnTo>
                <a:lnTo>
                  <a:pt x="1335" y="952"/>
                </a:lnTo>
                <a:lnTo>
                  <a:pt x="1334" y="950"/>
                </a:lnTo>
                <a:lnTo>
                  <a:pt x="1330" y="945"/>
                </a:lnTo>
                <a:lnTo>
                  <a:pt x="1328" y="944"/>
                </a:lnTo>
                <a:lnTo>
                  <a:pt x="1328" y="944"/>
                </a:lnTo>
                <a:lnTo>
                  <a:pt x="1335" y="945"/>
                </a:lnTo>
                <a:lnTo>
                  <a:pt x="1351" y="948"/>
                </a:lnTo>
                <a:lnTo>
                  <a:pt x="1359" y="949"/>
                </a:lnTo>
                <a:lnTo>
                  <a:pt x="1366" y="948"/>
                </a:lnTo>
                <a:lnTo>
                  <a:pt x="1370" y="946"/>
                </a:lnTo>
                <a:lnTo>
                  <a:pt x="1371" y="945"/>
                </a:lnTo>
                <a:lnTo>
                  <a:pt x="1371" y="944"/>
                </a:lnTo>
                <a:lnTo>
                  <a:pt x="1371" y="944"/>
                </a:lnTo>
                <a:lnTo>
                  <a:pt x="1370" y="938"/>
                </a:lnTo>
                <a:lnTo>
                  <a:pt x="1370" y="936"/>
                </a:lnTo>
                <a:lnTo>
                  <a:pt x="1371" y="934"/>
                </a:lnTo>
                <a:lnTo>
                  <a:pt x="1371" y="934"/>
                </a:lnTo>
                <a:lnTo>
                  <a:pt x="1371" y="934"/>
                </a:lnTo>
                <a:lnTo>
                  <a:pt x="1375" y="933"/>
                </a:lnTo>
                <a:lnTo>
                  <a:pt x="1382" y="930"/>
                </a:lnTo>
                <a:lnTo>
                  <a:pt x="1384" y="927"/>
                </a:lnTo>
                <a:lnTo>
                  <a:pt x="1387" y="925"/>
                </a:lnTo>
                <a:lnTo>
                  <a:pt x="1387" y="922"/>
                </a:lnTo>
                <a:lnTo>
                  <a:pt x="1385" y="920"/>
                </a:lnTo>
                <a:lnTo>
                  <a:pt x="1385" y="920"/>
                </a:lnTo>
                <a:lnTo>
                  <a:pt x="1381" y="918"/>
                </a:lnTo>
                <a:lnTo>
                  <a:pt x="1372" y="915"/>
                </a:lnTo>
                <a:lnTo>
                  <a:pt x="1349" y="909"/>
                </a:lnTo>
                <a:lnTo>
                  <a:pt x="1329" y="904"/>
                </a:lnTo>
                <a:lnTo>
                  <a:pt x="1318" y="901"/>
                </a:lnTo>
                <a:lnTo>
                  <a:pt x="1318" y="901"/>
                </a:lnTo>
                <a:lnTo>
                  <a:pt x="1315" y="899"/>
                </a:lnTo>
                <a:lnTo>
                  <a:pt x="1307" y="897"/>
                </a:lnTo>
                <a:lnTo>
                  <a:pt x="1299" y="896"/>
                </a:lnTo>
                <a:lnTo>
                  <a:pt x="1299" y="896"/>
                </a:lnTo>
                <a:lnTo>
                  <a:pt x="1301" y="895"/>
                </a:lnTo>
                <a:lnTo>
                  <a:pt x="1305" y="890"/>
                </a:lnTo>
                <a:lnTo>
                  <a:pt x="1307" y="887"/>
                </a:lnTo>
                <a:lnTo>
                  <a:pt x="1307" y="885"/>
                </a:lnTo>
                <a:lnTo>
                  <a:pt x="1306" y="883"/>
                </a:lnTo>
                <a:lnTo>
                  <a:pt x="1304" y="881"/>
                </a:lnTo>
                <a:lnTo>
                  <a:pt x="1304" y="881"/>
                </a:lnTo>
                <a:lnTo>
                  <a:pt x="1298" y="879"/>
                </a:lnTo>
                <a:lnTo>
                  <a:pt x="1293" y="877"/>
                </a:lnTo>
                <a:lnTo>
                  <a:pt x="1287" y="875"/>
                </a:lnTo>
                <a:lnTo>
                  <a:pt x="1275" y="877"/>
                </a:lnTo>
                <a:lnTo>
                  <a:pt x="1275" y="877"/>
                </a:lnTo>
                <a:lnTo>
                  <a:pt x="1234" y="880"/>
                </a:lnTo>
                <a:lnTo>
                  <a:pt x="1216" y="881"/>
                </a:lnTo>
                <a:lnTo>
                  <a:pt x="1210" y="881"/>
                </a:lnTo>
                <a:lnTo>
                  <a:pt x="1207" y="881"/>
                </a:lnTo>
                <a:lnTo>
                  <a:pt x="1207" y="881"/>
                </a:lnTo>
                <a:lnTo>
                  <a:pt x="1203" y="878"/>
                </a:lnTo>
                <a:lnTo>
                  <a:pt x="1200" y="877"/>
                </a:lnTo>
                <a:lnTo>
                  <a:pt x="1198" y="877"/>
                </a:lnTo>
                <a:lnTo>
                  <a:pt x="1198" y="877"/>
                </a:lnTo>
                <a:lnTo>
                  <a:pt x="1185" y="873"/>
                </a:lnTo>
                <a:lnTo>
                  <a:pt x="1170" y="867"/>
                </a:lnTo>
                <a:lnTo>
                  <a:pt x="1170" y="867"/>
                </a:lnTo>
                <a:lnTo>
                  <a:pt x="1171" y="867"/>
                </a:lnTo>
                <a:lnTo>
                  <a:pt x="1173" y="865"/>
                </a:lnTo>
                <a:lnTo>
                  <a:pt x="1174" y="862"/>
                </a:lnTo>
                <a:lnTo>
                  <a:pt x="1174" y="862"/>
                </a:lnTo>
                <a:lnTo>
                  <a:pt x="1174" y="857"/>
                </a:lnTo>
                <a:lnTo>
                  <a:pt x="1171" y="848"/>
                </a:lnTo>
                <a:lnTo>
                  <a:pt x="1164" y="821"/>
                </a:lnTo>
                <a:lnTo>
                  <a:pt x="1155" y="785"/>
                </a:lnTo>
                <a:lnTo>
                  <a:pt x="1155" y="785"/>
                </a:lnTo>
                <a:lnTo>
                  <a:pt x="1155" y="785"/>
                </a:lnTo>
                <a:lnTo>
                  <a:pt x="1156" y="785"/>
                </a:lnTo>
                <a:lnTo>
                  <a:pt x="1159" y="789"/>
                </a:lnTo>
                <a:lnTo>
                  <a:pt x="1164" y="795"/>
                </a:lnTo>
                <a:lnTo>
                  <a:pt x="1179" y="785"/>
                </a:lnTo>
                <a:lnTo>
                  <a:pt x="1179" y="785"/>
                </a:lnTo>
                <a:lnTo>
                  <a:pt x="1182" y="789"/>
                </a:lnTo>
                <a:lnTo>
                  <a:pt x="1193" y="796"/>
                </a:lnTo>
                <a:lnTo>
                  <a:pt x="1200" y="801"/>
                </a:lnTo>
                <a:lnTo>
                  <a:pt x="1207" y="804"/>
                </a:lnTo>
                <a:lnTo>
                  <a:pt x="1217" y="808"/>
                </a:lnTo>
                <a:lnTo>
                  <a:pt x="1227" y="809"/>
                </a:lnTo>
                <a:lnTo>
                  <a:pt x="1227" y="809"/>
                </a:lnTo>
                <a:lnTo>
                  <a:pt x="1244" y="812"/>
                </a:lnTo>
                <a:lnTo>
                  <a:pt x="1253" y="815"/>
                </a:lnTo>
                <a:lnTo>
                  <a:pt x="1260" y="816"/>
                </a:lnTo>
                <a:lnTo>
                  <a:pt x="1263" y="815"/>
                </a:lnTo>
                <a:lnTo>
                  <a:pt x="1265" y="814"/>
                </a:lnTo>
                <a:lnTo>
                  <a:pt x="1265" y="814"/>
                </a:lnTo>
                <a:lnTo>
                  <a:pt x="1268" y="812"/>
                </a:lnTo>
                <a:lnTo>
                  <a:pt x="1269" y="809"/>
                </a:lnTo>
                <a:lnTo>
                  <a:pt x="1269" y="802"/>
                </a:lnTo>
                <a:lnTo>
                  <a:pt x="1268" y="797"/>
                </a:lnTo>
                <a:lnTo>
                  <a:pt x="1265" y="795"/>
                </a:lnTo>
                <a:lnTo>
                  <a:pt x="1265" y="795"/>
                </a:lnTo>
                <a:lnTo>
                  <a:pt x="1288" y="797"/>
                </a:lnTo>
                <a:lnTo>
                  <a:pt x="1328" y="804"/>
                </a:lnTo>
                <a:lnTo>
                  <a:pt x="1328" y="804"/>
                </a:lnTo>
                <a:lnTo>
                  <a:pt x="1352" y="809"/>
                </a:lnTo>
                <a:lnTo>
                  <a:pt x="1359" y="810"/>
                </a:lnTo>
                <a:lnTo>
                  <a:pt x="1361" y="810"/>
                </a:lnTo>
                <a:lnTo>
                  <a:pt x="1361" y="809"/>
                </a:lnTo>
                <a:lnTo>
                  <a:pt x="1357" y="795"/>
                </a:lnTo>
                <a:lnTo>
                  <a:pt x="1357" y="795"/>
                </a:lnTo>
                <a:lnTo>
                  <a:pt x="1359" y="796"/>
                </a:lnTo>
                <a:lnTo>
                  <a:pt x="1366" y="800"/>
                </a:lnTo>
                <a:lnTo>
                  <a:pt x="1370" y="801"/>
                </a:lnTo>
                <a:lnTo>
                  <a:pt x="1375" y="802"/>
                </a:lnTo>
                <a:lnTo>
                  <a:pt x="1378" y="802"/>
                </a:lnTo>
                <a:lnTo>
                  <a:pt x="1381" y="800"/>
                </a:lnTo>
                <a:lnTo>
                  <a:pt x="1381" y="800"/>
                </a:lnTo>
                <a:lnTo>
                  <a:pt x="1382" y="797"/>
                </a:lnTo>
                <a:lnTo>
                  <a:pt x="1383" y="795"/>
                </a:lnTo>
                <a:lnTo>
                  <a:pt x="1382" y="792"/>
                </a:lnTo>
                <a:lnTo>
                  <a:pt x="1381" y="790"/>
                </a:lnTo>
                <a:lnTo>
                  <a:pt x="1376" y="785"/>
                </a:lnTo>
                <a:lnTo>
                  <a:pt x="1371" y="780"/>
                </a:lnTo>
                <a:lnTo>
                  <a:pt x="1371" y="780"/>
                </a:lnTo>
                <a:lnTo>
                  <a:pt x="1366" y="777"/>
                </a:lnTo>
                <a:lnTo>
                  <a:pt x="1361" y="773"/>
                </a:lnTo>
                <a:lnTo>
                  <a:pt x="1357" y="771"/>
                </a:lnTo>
                <a:lnTo>
                  <a:pt x="1357" y="771"/>
                </a:lnTo>
                <a:lnTo>
                  <a:pt x="1354" y="763"/>
                </a:lnTo>
                <a:lnTo>
                  <a:pt x="1351" y="759"/>
                </a:lnTo>
                <a:lnTo>
                  <a:pt x="1348" y="757"/>
                </a:lnTo>
                <a:lnTo>
                  <a:pt x="1347" y="756"/>
                </a:lnTo>
                <a:lnTo>
                  <a:pt x="1347" y="756"/>
                </a:lnTo>
                <a:lnTo>
                  <a:pt x="1333" y="755"/>
                </a:lnTo>
                <a:lnTo>
                  <a:pt x="1308" y="751"/>
                </a:lnTo>
                <a:lnTo>
                  <a:pt x="1308" y="751"/>
                </a:lnTo>
                <a:lnTo>
                  <a:pt x="1288" y="748"/>
                </a:lnTo>
                <a:lnTo>
                  <a:pt x="1259" y="745"/>
                </a:lnTo>
                <a:lnTo>
                  <a:pt x="1222" y="742"/>
                </a:lnTo>
                <a:lnTo>
                  <a:pt x="1232" y="722"/>
                </a:lnTo>
                <a:lnTo>
                  <a:pt x="1183" y="568"/>
                </a:lnTo>
                <a:lnTo>
                  <a:pt x="1183" y="568"/>
                </a:lnTo>
                <a:lnTo>
                  <a:pt x="1185" y="566"/>
                </a:lnTo>
                <a:lnTo>
                  <a:pt x="1187" y="559"/>
                </a:lnTo>
                <a:lnTo>
                  <a:pt x="1187" y="553"/>
                </a:lnTo>
                <a:lnTo>
                  <a:pt x="1186" y="547"/>
                </a:lnTo>
                <a:lnTo>
                  <a:pt x="1183" y="538"/>
                </a:lnTo>
                <a:lnTo>
                  <a:pt x="1179" y="530"/>
                </a:lnTo>
                <a:lnTo>
                  <a:pt x="1179" y="530"/>
                </a:lnTo>
                <a:lnTo>
                  <a:pt x="1157" y="491"/>
                </a:lnTo>
                <a:lnTo>
                  <a:pt x="1149" y="476"/>
                </a:lnTo>
                <a:lnTo>
                  <a:pt x="1145" y="467"/>
                </a:lnTo>
                <a:lnTo>
                  <a:pt x="1145" y="467"/>
                </a:lnTo>
                <a:lnTo>
                  <a:pt x="1140" y="435"/>
                </a:lnTo>
                <a:lnTo>
                  <a:pt x="1137" y="412"/>
                </a:lnTo>
                <a:lnTo>
                  <a:pt x="1135" y="395"/>
                </a:lnTo>
                <a:lnTo>
                  <a:pt x="1135" y="395"/>
                </a:lnTo>
                <a:lnTo>
                  <a:pt x="1134" y="360"/>
                </a:lnTo>
                <a:lnTo>
                  <a:pt x="1132" y="342"/>
                </a:lnTo>
                <a:lnTo>
                  <a:pt x="1131" y="332"/>
                </a:lnTo>
                <a:lnTo>
                  <a:pt x="1131" y="332"/>
                </a:lnTo>
                <a:lnTo>
                  <a:pt x="1131" y="330"/>
                </a:lnTo>
                <a:lnTo>
                  <a:pt x="1131" y="325"/>
                </a:lnTo>
                <a:lnTo>
                  <a:pt x="1132" y="313"/>
                </a:lnTo>
                <a:lnTo>
                  <a:pt x="1135" y="298"/>
                </a:lnTo>
                <a:lnTo>
                  <a:pt x="1135" y="298"/>
                </a:lnTo>
                <a:lnTo>
                  <a:pt x="1139" y="307"/>
                </a:lnTo>
                <a:lnTo>
                  <a:pt x="1143" y="315"/>
                </a:lnTo>
                <a:lnTo>
                  <a:pt x="1149" y="324"/>
                </a:lnTo>
                <a:lnTo>
                  <a:pt x="1149" y="324"/>
                </a:lnTo>
                <a:lnTo>
                  <a:pt x="1149" y="350"/>
                </a:lnTo>
                <a:lnTo>
                  <a:pt x="1149" y="378"/>
                </a:lnTo>
                <a:lnTo>
                  <a:pt x="1151" y="403"/>
                </a:lnTo>
                <a:lnTo>
                  <a:pt x="1152" y="414"/>
                </a:lnTo>
                <a:lnTo>
                  <a:pt x="1155" y="424"/>
                </a:lnTo>
                <a:lnTo>
                  <a:pt x="1155" y="424"/>
                </a:lnTo>
                <a:lnTo>
                  <a:pt x="1165" y="460"/>
                </a:lnTo>
                <a:lnTo>
                  <a:pt x="1181" y="503"/>
                </a:lnTo>
                <a:lnTo>
                  <a:pt x="1197" y="541"/>
                </a:lnTo>
                <a:lnTo>
                  <a:pt x="1203" y="555"/>
                </a:lnTo>
                <a:lnTo>
                  <a:pt x="1207" y="563"/>
                </a:lnTo>
                <a:lnTo>
                  <a:pt x="1207" y="563"/>
                </a:lnTo>
                <a:lnTo>
                  <a:pt x="1216" y="573"/>
                </a:lnTo>
                <a:lnTo>
                  <a:pt x="1223" y="580"/>
                </a:lnTo>
                <a:lnTo>
                  <a:pt x="1232" y="588"/>
                </a:lnTo>
                <a:lnTo>
                  <a:pt x="1232" y="588"/>
                </a:lnTo>
                <a:lnTo>
                  <a:pt x="1219" y="562"/>
                </a:lnTo>
                <a:lnTo>
                  <a:pt x="1210" y="538"/>
                </a:lnTo>
                <a:lnTo>
                  <a:pt x="1206" y="526"/>
                </a:lnTo>
                <a:lnTo>
                  <a:pt x="1203" y="515"/>
                </a:lnTo>
                <a:lnTo>
                  <a:pt x="1203" y="515"/>
                </a:lnTo>
                <a:lnTo>
                  <a:pt x="1198" y="491"/>
                </a:lnTo>
                <a:lnTo>
                  <a:pt x="1195" y="466"/>
                </a:lnTo>
                <a:lnTo>
                  <a:pt x="1194" y="456"/>
                </a:lnTo>
                <a:lnTo>
                  <a:pt x="1194" y="449"/>
                </a:lnTo>
                <a:lnTo>
                  <a:pt x="1195" y="445"/>
                </a:lnTo>
                <a:lnTo>
                  <a:pt x="1197" y="447"/>
                </a:lnTo>
                <a:lnTo>
                  <a:pt x="1198" y="448"/>
                </a:lnTo>
                <a:lnTo>
                  <a:pt x="1198" y="448"/>
                </a:lnTo>
                <a:lnTo>
                  <a:pt x="1222" y="492"/>
                </a:lnTo>
                <a:lnTo>
                  <a:pt x="1236" y="519"/>
                </a:lnTo>
                <a:lnTo>
                  <a:pt x="1246" y="535"/>
                </a:lnTo>
                <a:lnTo>
                  <a:pt x="1246" y="535"/>
                </a:lnTo>
                <a:lnTo>
                  <a:pt x="1272" y="561"/>
                </a:lnTo>
                <a:lnTo>
                  <a:pt x="1304" y="592"/>
                </a:lnTo>
                <a:lnTo>
                  <a:pt x="1304" y="592"/>
                </a:lnTo>
                <a:lnTo>
                  <a:pt x="1315" y="602"/>
                </a:lnTo>
                <a:lnTo>
                  <a:pt x="1324" y="607"/>
                </a:lnTo>
                <a:lnTo>
                  <a:pt x="1333" y="612"/>
                </a:lnTo>
                <a:lnTo>
                  <a:pt x="1333" y="612"/>
                </a:lnTo>
                <a:lnTo>
                  <a:pt x="1328" y="607"/>
                </a:lnTo>
                <a:lnTo>
                  <a:pt x="1315" y="592"/>
                </a:lnTo>
                <a:lnTo>
                  <a:pt x="1307" y="583"/>
                </a:lnTo>
                <a:lnTo>
                  <a:pt x="1300" y="572"/>
                </a:lnTo>
                <a:lnTo>
                  <a:pt x="1294" y="561"/>
                </a:lnTo>
                <a:lnTo>
                  <a:pt x="1289" y="549"/>
                </a:lnTo>
                <a:lnTo>
                  <a:pt x="1289" y="549"/>
                </a:lnTo>
                <a:lnTo>
                  <a:pt x="1275" y="506"/>
                </a:lnTo>
                <a:lnTo>
                  <a:pt x="1308" y="535"/>
                </a:lnTo>
                <a:lnTo>
                  <a:pt x="1308" y="535"/>
                </a:lnTo>
                <a:lnTo>
                  <a:pt x="1304" y="525"/>
                </a:lnTo>
                <a:lnTo>
                  <a:pt x="1294" y="498"/>
                </a:lnTo>
                <a:lnTo>
                  <a:pt x="1288" y="482"/>
                </a:lnTo>
                <a:lnTo>
                  <a:pt x="1282" y="462"/>
                </a:lnTo>
                <a:lnTo>
                  <a:pt x="1278" y="443"/>
                </a:lnTo>
                <a:lnTo>
                  <a:pt x="1275" y="424"/>
                </a:lnTo>
                <a:lnTo>
                  <a:pt x="1275" y="424"/>
                </a:lnTo>
                <a:lnTo>
                  <a:pt x="1274" y="411"/>
                </a:lnTo>
                <a:lnTo>
                  <a:pt x="1275" y="395"/>
                </a:lnTo>
                <a:lnTo>
                  <a:pt x="1276" y="378"/>
                </a:lnTo>
                <a:lnTo>
                  <a:pt x="1278" y="359"/>
                </a:lnTo>
                <a:lnTo>
                  <a:pt x="1286" y="321"/>
                </a:lnTo>
                <a:lnTo>
                  <a:pt x="1293" y="286"/>
                </a:lnTo>
                <a:lnTo>
                  <a:pt x="1293" y="286"/>
                </a:lnTo>
                <a:lnTo>
                  <a:pt x="1294" y="284"/>
                </a:lnTo>
                <a:lnTo>
                  <a:pt x="1294" y="284"/>
                </a:lnTo>
                <a:lnTo>
                  <a:pt x="1296" y="283"/>
                </a:lnTo>
                <a:lnTo>
                  <a:pt x="1301" y="280"/>
                </a:lnTo>
                <a:lnTo>
                  <a:pt x="1317" y="277"/>
                </a:lnTo>
                <a:lnTo>
                  <a:pt x="1333" y="272"/>
                </a:lnTo>
                <a:lnTo>
                  <a:pt x="1341" y="268"/>
                </a:lnTo>
                <a:lnTo>
                  <a:pt x="1347" y="265"/>
                </a:lnTo>
                <a:lnTo>
                  <a:pt x="1347" y="265"/>
                </a:lnTo>
                <a:lnTo>
                  <a:pt x="1355" y="258"/>
                </a:lnTo>
                <a:lnTo>
                  <a:pt x="1355" y="258"/>
                </a:lnTo>
                <a:lnTo>
                  <a:pt x="1358" y="279"/>
                </a:lnTo>
                <a:lnTo>
                  <a:pt x="1361" y="298"/>
                </a:lnTo>
                <a:lnTo>
                  <a:pt x="1361" y="298"/>
                </a:lnTo>
                <a:lnTo>
                  <a:pt x="1366" y="318"/>
                </a:lnTo>
                <a:lnTo>
                  <a:pt x="1371" y="331"/>
                </a:lnTo>
                <a:lnTo>
                  <a:pt x="1376" y="342"/>
                </a:lnTo>
                <a:lnTo>
                  <a:pt x="1376" y="342"/>
                </a:lnTo>
                <a:lnTo>
                  <a:pt x="1375" y="315"/>
                </a:lnTo>
                <a:lnTo>
                  <a:pt x="1375" y="301"/>
                </a:lnTo>
                <a:lnTo>
                  <a:pt x="1375" y="298"/>
                </a:lnTo>
                <a:lnTo>
                  <a:pt x="1376" y="303"/>
                </a:lnTo>
                <a:lnTo>
                  <a:pt x="1376" y="303"/>
                </a:lnTo>
                <a:lnTo>
                  <a:pt x="1378" y="312"/>
                </a:lnTo>
                <a:lnTo>
                  <a:pt x="1382" y="323"/>
                </a:lnTo>
                <a:lnTo>
                  <a:pt x="1391" y="347"/>
                </a:lnTo>
                <a:lnTo>
                  <a:pt x="1402" y="367"/>
                </a:lnTo>
                <a:lnTo>
                  <a:pt x="1410" y="380"/>
                </a:lnTo>
                <a:lnTo>
                  <a:pt x="1410" y="380"/>
                </a:lnTo>
                <a:lnTo>
                  <a:pt x="1416" y="386"/>
                </a:lnTo>
                <a:lnTo>
                  <a:pt x="1422" y="394"/>
                </a:lnTo>
                <a:lnTo>
                  <a:pt x="1429" y="400"/>
                </a:lnTo>
                <a:lnTo>
                  <a:pt x="1429" y="400"/>
                </a:lnTo>
                <a:lnTo>
                  <a:pt x="1422" y="376"/>
                </a:lnTo>
                <a:lnTo>
                  <a:pt x="1416" y="356"/>
                </a:lnTo>
                <a:lnTo>
                  <a:pt x="1414" y="348"/>
                </a:lnTo>
                <a:lnTo>
                  <a:pt x="1414" y="342"/>
                </a:lnTo>
                <a:lnTo>
                  <a:pt x="1414" y="342"/>
                </a:lnTo>
                <a:lnTo>
                  <a:pt x="1414" y="320"/>
                </a:lnTo>
                <a:lnTo>
                  <a:pt x="1414" y="308"/>
                </a:lnTo>
                <a:lnTo>
                  <a:pt x="1424" y="327"/>
                </a:lnTo>
                <a:lnTo>
                  <a:pt x="1424" y="327"/>
                </a:lnTo>
                <a:lnTo>
                  <a:pt x="1422" y="277"/>
                </a:lnTo>
                <a:lnTo>
                  <a:pt x="1419" y="217"/>
                </a:lnTo>
                <a:lnTo>
                  <a:pt x="1419" y="190"/>
                </a:lnTo>
                <a:lnTo>
                  <a:pt x="1419" y="190"/>
                </a:lnTo>
                <a:lnTo>
                  <a:pt x="1420" y="168"/>
                </a:lnTo>
                <a:lnTo>
                  <a:pt x="1418" y="147"/>
                </a:lnTo>
                <a:lnTo>
                  <a:pt x="1414" y="125"/>
                </a:lnTo>
                <a:lnTo>
                  <a:pt x="1410" y="106"/>
                </a:lnTo>
                <a:lnTo>
                  <a:pt x="1410" y="106"/>
                </a:lnTo>
                <a:lnTo>
                  <a:pt x="1405" y="94"/>
                </a:lnTo>
                <a:lnTo>
                  <a:pt x="1399" y="85"/>
                </a:lnTo>
                <a:lnTo>
                  <a:pt x="1391" y="77"/>
                </a:lnTo>
                <a:lnTo>
                  <a:pt x="1385" y="71"/>
                </a:lnTo>
                <a:lnTo>
                  <a:pt x="1379" y="67"/>
                </a:lnTo>
                <a:lnTo>
                  <a:pt x="1376" y="65"/>
                </a:lnTo>
                <a:lnTo>
                  <a:pt x="1371" y="62"/>
                </a:lnTo>
                <a:lnTo>
                  <a:pt x="1371" y="62"/>
                </a:lnTo>
                <a:lnTo>
                  <a:pt x="1371" y="60"/>
                </a:lnTo>
                <a:lnTo>
                  <a:pt x="1371" y="53"/>
                </a:lnTo>
                <a:lnTo>
                  <a:pt x="1369" y="42"/>
                </a:lnTo>
                <a:lnTo>
                  <a:pt x="1366" y="36"/>
                </a:lnTo>
                <a:lnTo>
                  <a:pt x="1363" y="30"/>
                </a:lnTo>
                <a:lnTo>
                  <a:pt x="1359" y="24"/>
                </a:lnTo>
                <a:lnTo>
                  <a:pt x="1353" y="19"/>
                </a:lnTo>
                <a:lnTo>
                  <a:pt x="1346" y="13"/>
                </a:lnTo>
                <a:lnTo>
                  <a:pt x="1337" y="8"/>
                </a:lnTo>
                <a:lnTo>
                  <a:pt x="1328" y="5"/>
                </a:lnTo>
                <a:lnTo>
                  <a:pt x="1315" y="2"/>
                </a:lnTo>
                <a:lnTo>
                  <a:pt x="1301" y="0"/>
                </a:lnTo>
                <a:lnTo>
                  <a:pt x="1284" y="0"/>
                </a:lnTo>
                <a:lnTo>
                  <a:pt x="1284" y="0"/>
                </a:lnTo>
                <a:lnTo>
                  <a:pt x="1264" y="1"/>
                </a:lnTo>
                <a:lnTo>
                  <a:pt x="1244" y="3"/>
                </a:lnTo>
                <a:lnTo>
                  <a:pt x="1226" y="7"/>
                </a:lnTo>
                <a:lnTo>
                  <a:pt x="1209" y="11"/>
                </a:lnTo>
                <a:lnTo>
                  <a:pt x="1193" y="15"/>
                </a:lnTo>
                <a:lnTo>
                  <a:pt x="1179" y="21"/>
                </a:lnTo>
                <a:lnTo>
                  <a:pt x="1168" y="28"/>
                </a:lnTo>
                <a:lnTo>
                  <a:pt x="1158" y="35"/>
                </a:lnTo>
                <a:lnTo>
                  <a:pt x="1158" y="35"/>
                </a:lnTo>
                <a:lnTo>
                  <a:pt x="1147" y="43"/>
                </a:lnTo>
                <a:lnTo>
                  <a:pt x="1140" y="47"/>
                </a:lnTo>
                <a:lnTo>
                  <a:pt x="1131" y="48"/>
                </a:lnTo>
                <a:lnTo>
                  <a:pt x="1131" y="48"/>
                </a:lnTo>
                <a:lnTo>
                  <a:pt x="1122" y="52"/>
                </a:lnTo>
                <a:lnTo>
                  <a:pt x="1112" y="59"/>
                </a:lnTo>
                <a:lnTo>
                  <a:pt x="1102" y="67"/>
                </a:lnTo>
                <a:lnTo>
                  <a:pt x="1102" y="6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046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CDCACE7-C5C2-4047-BBD4-36CBEA9C2F53}"/>
              </a:ext>
            </a:extLst>
          </p:cNvPr>
          <p:cNvSpPr txBox="1"/>
          <p:nvPr/>
        </p:nvSpPr>
        <p:spPr>
          <a:xfrm>
            <a:off x="276046" y="232912"/>
            <a:ext cx="4654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落ち込む（</a:t>
            </a:r>
            <a:r>
              <a:rPr kumimoji="1" lang="en-US" altLang="ja-JP" sz="2400" dirty="0" err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orz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）人のシルエット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Freeform 6">
            <a:extLst>
              <a:ext uri="{FF2B5EF4-FFF2-40B4-BE49-F238E27FC236}">
                <a16:creationId xmlns:a16="http://schemas.microsoft.com/office/drawing/2014/main" id="{C42C280C-37EA-48D5-A69B-1BC5BC10830C}"/>
              </a:ext>
            </a:extLst>
          </p:cNvPr>
          <p:cNvSpPr>
            <a:spLocks noEditPoints="1"/>
          </p:cNvSpPr>
          <p:nvPr/>
        </p:nvSpPr>
        <p:spPr bwMode="auto">
          <a:xfrm>
            <a:off x="810479" y="1596788"/>
            <a:ext cx="2328363" cy="1296135"/>
          </a:xfrm>
          <a:custGeom>
            <a:avLst/>
            <a:gdLst>
              <a:gd name="T0" fmla="*/ 65 w 1791"/>
              <a:gd name="T1" fmla="*/ 985 h 997"/>
              <a:gd name="T2" fmla="*/ 80 w 1791"/>
              <a:gd name="T3" fmla="*/ 995 h 997"/>
              <a:gd name="T4" fmla="*/ 219 w 1791"/>
              <a:gd name="T5" fmla="*/ 980 h 997"/>
              <a:gd name="T6" fmla="*/ 304 w 1791"/>
              <a:gd name="T7" fmla="*/ 970 h 997"/>
              <a:gd name="T8" fmla="*/ 665 w 1791"/>
              <a:gd name="T9" fmla="*/ 996 h 997"/>
              <a:gd name="T10" fmla="*/ 711 w 1791"/>
              <a:gd name="T11" fmla="*/ 953 h 997"/>
              <a:gd name="T12" fmla="*/ 714 w 1791"/>
              <a:gd name="T13" fmla="*/ 754 h 997"/>
              <a:gd name="T14" fmla="*/ 783 w 1791"/>
              <a:gd name="T15" fmla="*/ 827 h 997"/>
              <a:gd name="T16" fmla="*/ 844 w 1791"/>
              <a:gd name="T17" fmla="*/ 841 h 997"/>
              <a:gd name="T18" fmla="*/ 921 w 1791"/>
              <a:gd name="T19" fmla="*/ 839 h 997"/>
              <a:gd name="T20" fmla="*/ 847 w 1791"/>
              <a:gd name="T21" fmla="*/ 767 h 997"/>
              <a:gd name="T22" fmla="*/ 768 w 1791"/>
              <a:gd name="T23" fmla="*/ 735 h 997"/>
              <a:gd name="T24" fmla="*/ 823 w 1791"/>
              <a:gd name="T25" fmla="*/ 540 h 997"/>
              <a:gd name="T26" fmla="*/ 979 w 1791"/>
              <a:gd name="T27" fmla="*/ 652 h 997"/>
              <a:gd name="T28" fmla="*/ 1000 w 1791"/>
              <a:gd name="T29" fmla="*/ 775 h 997"/>
              <a:gd name="T30" fmla="*/ 1047 w 1791"/>
              <a:gd name="T31" fmla="*/ 805 h 997"/>
              <a:gd name="T32" fmla="*/ 1082 w 1791"/>
              <a:gd name="T33" fmla="*/ 867 h 997"/>
              <a:gd name="T34" fmla="*/ 1238 w 1791"/>
              <a:gd name="T35" fmla="*/ 872 h 997"/>
              <a:gd name="T36" fmla="*/ 1616 w 1791"/>
              <a:gd name="T37" fmla="*/ 800 h 997"/>
              <a:gd name="T38" fmla="*/ 1784 w 1791"/>
              <a:gd name="T39" fmla="*/ 827 h 997"/>
              <a:gd name="T40" fmla="*/ 1776 w 1791"/>
              <a:gd name="T41" fmla="*/ 789 h 997"/>
              <a:gd name="T42" fmla="*/ 1764 w 1791"/>
              <a:gd name="T43" fmla="*/ 746 h 997"/>
              <a:gd name="T44" fmla="*/ 1747 w 1791"/>
              <a:gd name="T45" fmla="*/ 722 h 997"/>
              <a:gd name="T46" fmla="*/ 1691 w 1791"/>
              <a:gd name="T47" fmla="*/ 665 h 997"/>
              <a:gd name="T48" fmla="*/ 1631 w 1791"/>
              <a:gd name="T49" fmla="*/ 556 h 997"/>
              <a:gd name="T50" fmla="*/ 1562 w 1791"/>
              <a:gd name="T51" fmla="*/ 549 h 997"/>
              <a:gd name="T52" fmla="*/ 1505 w 1791"/>
              <a:gd name="T53" fmla="*/ 549 h 997"/>
              <a:gd name="T54" fmla="*/ 1324 w 1791"/>
              <a:gd name="T55" fmla="*/ 479 h 997"/>
              <a:gd name="T56" fmla="*/ 1312 w 1791"/>
              <a:gd name="T57" fmla="*/ 215 h 997"/>
              <a:gd name="T58" fmla="*/ 1207 w 1791"/>
              <a:gd name="T59" fmla="*/ 80 h 997"/>
              <a:gd name="T60" fmla="*/ 1052 w 1791"/>
              <a:gd name="T61" fmla="*/ 30 h 997"/>
              <a:gd name="T62" fmla="*/ 820 w 1791"/>
              <a:gd name="T63" fmla="*/ 39 h 997"/>
              <a:gd name="T64" fmla="*/ 582 w 1791"/>
              <a:gd name="T65" fmla="*/ 176 h 997"/>
              <a:gd name="T66" fmla="*/ 400 w 1791"/>
              <a:gd name="T67" fmla="*/ 369 h 997"/>
              <a:gd name="T68" fmla="*/ 349 w 1791"/>
              <a:gd name="T69" fmla="*/ 486 h 997"/>
              <a:gd name="T70" fmla="*/ 359 w 1791"/>
              <a:gd name="T71" fmla="*/ 520 h 997"/>
              <a:gd name="T72" fmla="*/ 324 w 1791"/>
              <a:gd name="T73" fmla="*/ 550 h 997"/>
              <a:gd name="T74" fmla="*/ 264 w 1791"/>
              <a:gd name="T75" fmla="*/ 635 h 997"/>
              <a:gd name="T76" fmla="*/ 229 w 1791"/>
              <a:gd name="T77" fmla="*/ 735 h 997"/>
              <a:gd name="T78" fmla="*/ 89 w 1791"/>
              <a:gd name="T79" fmla="*/ 781 h 997"/>
              <a:gd name="T80" fmla="*/ 35 w 1791"/>
              <a:gd name="T81" fmla="*/ 792 h 997"/>
              <a:gd name="T82" fmla="*/ 27 w 1791"/>
              <a:gd name="T83" fmla="*/ 810 h 997"/>
              <a:gd name="T84" fmla="*/ 52 w 1791"/>
              <a:gd name="T85" fmla="*/ 819 h 997"/>
              <a:gd name="T86" fmla="*/ 55 w 1791"/>
              <a:gd name="T87" fmla="*/ 835 h 997"/>
              <a:gd name="T88" fmla="*/ 136 w 1791"/>
              <a:gd name="T89" fmla="*/ 827 h 997"/>
              <a:gd name="T90" fmla="*/ 188 w 1791"/>
              <a:gd name="T91" fmla="*/ 824 h 997"/>
              <a:gd name="T92" fmla="*/ 234 w 1791"/>
              <a:gd name="T93" fmla="*/ 835 h 997"/>
              <a:gd name="T94" fmla="*/ 277 w 1791"/>
              <a:gd name="T95" fmla="*/ 862 h 997"/>
              <a:gd name="T96" fmla="*/ 187 w 1791"/>
              <a:gd name="T97" fmla="*/ 876 h 997"/>
              <a:gd name="T98" fmla="*/ 115 w 1791"/>
              <a:gd name="T99" fmla="*/ 890 h 997"/>
              <a:gd name="T100" fmla="*/ 72 w 1791"/>
              <a:gd name="T101" fmla="*/ 922 h 997"/>
              <a:gd name="T102" fmla="*/ 1 w 1791"/>
              <a:gd name="T103" fmla="*/ 961 h 997"/>
              <a:gd name="T104" fmla="*/ 20 w 1791"/>
              <a:gd name="T105" fmla="*/ 970 h 997"/>
              <a:gd name="T106" fmla="*/ 575 w 1791"/>
              <a:gd name="T107" fmla="*/ 696 h 997"/>
              <a:gd name="T108" fmla="*/ 575 w 1791"/>
              <a:gd name="T109" fmla="*/ 811 h 997"/>
              <a:gd name="T110" fmla="*/ 479 w 1791"/>
              <a:gd name="T111" fmla="*/ 845 h 997"/>
              <a:gd name="T112" fmla="*/ 504 w 1791"/>
              <a:gd name="T113" fmla="*/ 815 h 997"/>
              <a:gd name="T114" fmla="*/ 527 w 1791"/>
              <a:gd name="T115" fmla="*/ 802 h 997"/>
              <a:gd name="T116" fmla="*/ 544 w 1791"/>
              <a:gd name="T117" fmla="*/ 775 h 997"/>
              <a:gd name="T118" fmla="*/ 554 w 1791"/>
              <a:gd name="T119" fmla="*/ 725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91" h="997">
                <a:moveTo>
                  <a:pt x="20" y="980"/>
                </a:moveTo>
                <a:lnTo>
                  <a:pt x="20" y="980"/>
                </a:lnTo>
                <a:lnTo>
                  <a:pt x="24" y="982"/>
                </a:lnTo>
                <a:lnTo>
                  <a:pt x="30" y="983"/>
                </a:lnTo>
                <a:lnTo>
                  <a:pt x="44" y="985"/>
                </a:lnTo>
                <a:lnTo>
                  <a:pt x="65" y="985"/>
                </a:lnTo>
                <a:lnTo>
                  <a:pt x="65" y="985"/>
                </a:lnTo>
                <a:lnTo>
                  <a:pt x="65" y="985"/>
                </a:lnTo>
                <a:lnTo>
                  <a:pt x="65" y="985"/>
                </a:lnTo>
                <a:lnTo>
                  <a:pt x="65" y="985"/>
                </a:lnTo>
                <a:lnTo>
                  <a:pt x="65" y="987"/>
                </a:lnTo>
                <a:lnTo>
                  <a:pt x="67" y="991"/>
                </a:lnTo>
                <a:lnTo>
                  <a:pt x="72" y="993"/>
                </a:lnTo>
                <a:lnTo>
                  <a:pt x="76" y="995"/>
                </a:lnTo>
                <a:lnTo>
                  <a:pt x="80" y="995"/>
                </a:lnTo>
                <a:lnTo>
                  <a:pt x="80" y="995"/>
                </a:lnTo>
                <a:lnTo>
                  <a:pt x="118" y="987"/>
                </a:lnTo>
                <a:lnTo>
                  <a:pt x="145" y="982"/>
                </a:lnTo>
                <a:lnTo>
                  <a:pt x="165" y="980"/>
                </a:lnTo>
                <a:lnTo>
                  <a:pt x="165" y="980"/>
                </a:lnTo>
                <a:lnTo>
                  <a:pt x="178" y="980"/>
                </a:lnTo>
                <a:lnTo>
                  <a:pt x="190" y="981"/>
                </a:lnTo>
                <a:lnTo>
                  <a:pt x="202" y="982"/>
                </a:lnTo>
                <a:lnTo>
                  <a:pt x="219" y="980"/>
                </a:lnTo>
                <a:lnTo>
                  <a:pt x="219" y="980"/>
                </a:lnTo>
                <a:lnTo>
                  <a:pt x="231" y="977"/>
                </a:lnTo>
                <a:lnTo>
                  <a:pt x="242" y="973"/>
                </a:lnTo>
                <a:lnTo>
                  <a:pt x="263" y="965"/>
                </a:lnTo>
                <a:lnTo>
                  <a:pt x="278" y="958"/>
                </a:lnTo>
                <a:lnTo>
                  <a:pt x="284" y="955"/>
                </a:lnTo>
                <a:lnTo>
                  <a:pt x="294" y="970"/>
                </a:lnTo>
                <a:lnTo>
                  <a:pt x="304" y="970"/>
                </a:lnTo>
                <a:lnTo>
                  <a:pt x="309" y="980"/>
                </a:lnTo>
                <a:lnTo>
                  <a:pt x="309" y="980"/>
                </a:lnTo>
                <a:lnTo>
                  <a:pt x="362" y="983"/>
                </a:lnTo>
                <a:lnTo>
                  <a:pt x="480" y="991"/>
                </a:lnTo>
                <a:lnTo>
                  <a:pt x="545" y="993"/>
                </a:lnTo>
                <a:lnTo>
                  <a:pt x="605" y="996"/>
                </a:lnTo>
                <a:lnTo>
                  <a:pt x="650" y="997"/>
                </a:lnTo>
                <a:lnTo>
                  <a:pt x="665" y="996"/>
                </a:lnTo>
                <a:lnTo>
                  <a:pt x="673" y="995"/>
                </a:lnTo>
                <a:lnTo>
                  <a:pt x="673" y="995"/>
                </a:lnTo>
                <a:lnTo>
                  <a:pt x="683" y="990"/>
                </a:lnTo>
                <a:lnTo>
                  <a:pt x="692" y="983"/>
                </a:lnTo>
                <a:lnTo>
                  <a:pt x="698" y="976"/>
                </a:lnTo>
                <a:lnTo>
                  <a:pt x="705" y="967"/>
                </a:lnTo>
                <a:lnTo>
                  <a:pt x="708" y="960"/>
                </a:lnTo>
                <a:lnTo>
                  <a:pt x="711" y="953"/>
                </a:lnTo>
                <a:lnTo>
                  <a:pt x="713" y="945"/>
                </a:lnTo>
                <a:lnTo>
                  <a:pt x="713" y="945"/>
                </a:lnTo>
                <a:lnTo>
                  <a:pt x="713" y="876"/>
                </a:lnTo>
                <a:lnTo>
                  <a:pt x="712" y="831"/>
                </a:lnTo>
                <a:lnTo>
                  <a:pt x="713" y="810"/>
                </a:lnTo>
                <a:lnTo>
                  <a:pt x="713" y="810"/>
                </a:lnTo>
                <a:lnTo>
                  <a:pt x="714" y="792"/>
                </a:lnTo>
                <a:lnTo>
                  <a:pt x="714" y="754"/>
                </a:lnTo>
                <a:lnTo>
                  <a:pt x="714" y="754"/>
                </a:lnTo>
                <a:lnTo>
                  <a:pt x="734" y="785"/>
                </a:lnTo>
                <a:lnTo>
                  <a:pt x="734" y="785"/>
                </a:lnTo>
                <a:lnTo>
                  <a:pt x="741" y="792"/>
                </a:lnTo>
                <a:lnTo>
                  <a:pt x="748" y="801"/>
                </a:lnTo>
                <a:lnTo>
                  <a:pt x="757" y="809"/>
                </a:lnTo>
                <a:lnTo>
                  <a:pt x="766" y="816"/>
                </a:lnTo>
                <a:lnTo>
                  <a:pt x="783" y="827"/>
                </a:lnTo>
                <a:lnTo>
                  <a:pt x="791" y="832"/>
                </a:lnTo>
                <a:lnTo>
                  <a:pt x="796" y="834"/>
                </a:lnTo>
                <a:lnTo>
                  <a:pt x="796" y="834"/>
                </a:lnTo>
                <a:lnTo>
                  <a:pt x="807" y="836"/>
                </a:lnTo>
                <a:lnTo>
                  <a:pt x="819" y="837"/>
                </a:lnTo>
                <a:lnTo>
                  <a:pt x="833" y="839"/>
                </a:lnTo>
                <a:lnTo>
                  <a:pt x="839" y="840"/>
                </a:lnTo>
                <a:lnTo>
                  <a:pt x="844" y="841"/>
                </a:lnTo>
                <a:lnTo>
                  <a:pt x="844" y="841"/>
                </a:lnTo>
                <a:lnTo>
                  <a:pt x="852" y="844"/>
                </a:lnTo>
                <a:lnTo>
                  <a:pt x="860" y="844"/>
                </a:lnTo>
                <a:lnTo>
                  <a:pt x="884" y="842"/>
                </a:lnTo>
                <a:lnTo>
                  <a:pt x="907" y="840"/>
                </a:lnTo>
                <a:lnTo>
                  <a:pt x="918" y="840"/>
                </a:lnTo>
                <a:lnTo>
                  <a:pt x="918" y="840"/>
                </a:lnTo>
                <a:lnTo>
                  <a:pt x="921" y="839"/>
                </a:lnTo>
                <a:lnTo>
                  <a:pt x="930" y="835"/>
                </a:lnTo>
                <a:lnTo>
                  <a:pt x="953" y="820"/>
                </a:lnTo>
                <a:lnTo>
                  <a:pt x="984" y="800"/>
                </a:lnTo>
                <a:lnTo>
                  <a:pt x="915" y="761"/>
                </a:lnTo>
                <a:lnTo>
                  <a:pt x="915" y="761"/>
                </a:lnTo>
                <a:lnTo>
                  <a:pt x="890" y="764"/>
                </a:lnTo>
                <a:lnTo>
                  <a:pt x="847" y="767"/>
                </a:lnTo>
                <a:lnTo>
                  <a:pt x="847" y="767"/>
                </a:lnTo>
                <a:lnTo>
                  <a:pt x="837" y="767"/>
                </a:lnTo>
                <a:lnTo>
                  <a:pt x="825" y="766"/>
                </a:lnTo>
                <a:lnTo>
                  <a:pt x="814" y="762"/>
                </a:lnTo>
                <a:lnTo>
                  <a:pt x="803" y="757"/>
                </a:lnTo>
                <a:lnTo>
                  <a:pt x="792" y="752"/>
                </a:lnTo>
                <a:lnTo>
                  <a:pt x="782" y="746"/>
                </a:lnTo>
                <a:lnTo>
                  <a:pt x="774" y="740"/>
                </a:lnTo>
                <a:lnTo>
                  <a:pt x="768" y="735"/>
                </a:lnTo>
                <a:lnTo>
                  <a:pt x="768" y="735"/>
                </a:lnTo>
                <a:lnTo>
                  <a:pt x="713" y="676"/>
                </a:lnTo>
                <a:lnTo>
                  <a:pt x="713" y="650"/>
                </a:lnTo>
                <a:lnTo>
                  <a:pt x="713" y="650"/>
                </a:lnTo>
                <a:lnTo>
                  <a:pt x="768" y="595"/>
                </a:lnTo>
                <a:lnTo>
                  <a:pt x="807" y="557"/>
                </a:lnTo>
                <a:lnTo>
                  <a:pt x="823" y="540"/>
                </a:lnTo>
                <a:lnTo>
                  <a:pt x="823" y="540"/>
                </a:lnTo>
                <a:lnTo>
                  <a:pt x="845" y="532"/>
                </a:lnTo>
                <a:lnTo>
                  <a:pt x="895" y="517"/>
                </a:lnTo>
                <a:lnTo>
                  <a:pt x="968" y="495"/>
                </a:lnTo>
                <a:lnTo>
                  <a:pt x="968" y="495"/>
                </a:lnTo>
                <a:lnTo>
                  <a:pt x="970" y="517"/>
                </a:lnTo>
                <a:lnTo>
                  <a:pt x="975" y="570"/>
                </a:lnTo>
                <a:lnTo>
                  <a:pt x="978" y="629"/>
                </a:lnTo>
                <a:lnTo>
                  <a:pt x="979" y="652"/>
                </a:lnTo>
                <a:lnTo>
                  <a:pt x="978" y="670"/>
                </a:lnTo>
                <a:lnTo>
                  <a:pt x="978" y="670"/>
                </a:lnTo>
                <a:lnTo>
                  <a:pt x="976" y="685"/>
                </a:lnTo>
                <a:lnTo>
                  <a:pt x="979" y="702"/>
                </a:lnTo>
                <a:lnTo>
                  <a:pt x="981" y="721"/>
                </a:lnTo>
                <a:lnTo>
                  <a:pt x="986" y="741"/>
                </a:lnTo>
                <a:lnTo>
                  <a:pt x="993" y="760"/>
                </a:lnTo>
                <a:lnTo>
                  <a:pt x="1000" y="775"/>
                </a:lnTo>
                <a:lnTo>
                  <a:pt x="1004" y="782"/>
                </a:lnTo>
                <a:lnTo>
                  <a:pt x="1009" y="787"/>
                </a:lnTo>
                <a:lnTo>
                  <a:pt x="1013" y="792"/>
                </a:lnTo>
                <a:lnTo>
                  <a:pt x="1017" y="795"/>
                </a:lnTo>
                <a:lnTo>
                  <a:pt x="1017" y="795"/>
                </a:lnTo>
                <a:lnTo>
                  <a:pt x="1032" y="801"/>
                </a:lnTo>
                <a:lnTo>
                  <a:pt x="1042" y="804"/>
                </a:lnTo>
                <a:lnTo>
                  <a:pt x="1047" y="805"/>
                </a:lnTo>
                <a:lnTo>
                  <a:pt x="1047" y="805"/>
                </a:lnTo>
                <a:lnTo>
                  <a:pt x="1050" y="814"/>
                </a:lnTo>
                <a:lnTo>
                  <a:pt x="1052" y="822"/>
                </a:lnTo>
                <a:lnTo>
                  <a:pt x="1056" y="832"/>
                </a:lnTo>
                <a:lnTo>
                  <a:pt x="1061" y="844"/>
                </a:lnTo>
                <a:lnTo>
                  <a:pt x="1069" y="855"/>
                </a:lnTo>
                <a:lnTo>
                  <a:pt x="1077" y="864"/>
                </a:lnTo>
                <a:lnTo>
                  <a:pt x="1082" y="867"/>
                </a:lnTo>
                <a:lnTo>
                  <a:pt x="1087" y="870"/>
                </a:lnTo>
                <a:lnTo>
                  <a:pt x="1087" y="870"/>
                </a:lnTo>
                <a:lnTo>
                  <a:pt x="1095" y="872"/>
                </a:lnTo>
                <a:lnTo>
                  <a:pt x="1104" y="873"/>
                </a:lnTo>
                <a:lnTo>
                  <a:pt x="1127" y="875"/>
                </a:lnTo>
                <a:lnTo>
                  <a:pt x="1156" y="876"/>
                </a:lnTo>
                <a:lnTo>
                  <a:pt x="1186" y="875"/>
                </a:lnTo>
                <a:lnTo>
                  <a:pt x="1238" y="872"/>
                </a:lnTo>
                <a:lnTo>
                  <a:pt x="1256" y="871"/>
                </a:lnTo>
                <a:lnTo>
                  <a:pt x="1262" y="870"/>
                </a:lnTo>
                <a:lnTo>
                  <a:pt x="1262" y="870"/>
                </a:lnTo>
                <a:lnTo>
                  <a:pt x="1277" y="867"/>
                </a:lnTo>
                <a:lnTo>
                  <a:pt x="1317" y="864"/>
                </a:lnTo>
                <a:lnTo>
                  <a:pt x="1436" y="851"/>
                </a:lnTo>
                <a:lnTo>
                  <a:pt x="1611" y="835"/>
                </a:lnTo>
                <a:lnTo>
                  <a:pt x="1616" y="800"/>
                </a:lnTo>
                <a:lnTo>
                  <a:pt x="1616" y="800"/>
                </a:lnTo>
                <a:lnTo>
                  <a:pt x="1643" y="807"/>
                </a:lnTo>
                <a:lnTo>
                  <a:pt x="1672" y="814"/>
                </a:lnTo>
                <a:lnTo>
                  <a:pt x="1705" y="820"/>
                </a:lnTo>
                <a:lnTo>
                  <a:pt x="1737" y="826"/>
                </a:lnTo>
                <a:lnTo>
                  <a:pt x="1764" y="829"/>
                </a:lnTo>
                <a:lnTo>
                  <a:pt x="1776" y="829"/>
                </a:lnTo>
                <a:lnTo>
                  <a:pt x="1784" y="827"/>
                </a:lnTo>
                <a:lnTo>
                  <a:pt x="1789" y="824"/>
                </a:lnTo>
                <a:lnTo>
                  <a:pt x="1791" y="822"/>
                </a:lnTo>
                <a:lnTo>
                  <a:pt x="1791" y="820"/>
                </a:lnTo>
                <a:lnTo>
                  <a:pt x="1791" y="820"/>
                </a:lnTo>
                <a:lnTo>
                  <a:pt x="1789" y="815"/>
                </a:lnTo>
                <a:lnTo>
                  <a:pt x="1788" y="810"/>
                </a:lnTo>
                <a:lnTo>
                  <a:pt x="1783" y="799"/>
                </a:lnTo>
                <a:lnTo>
                  <a:pt x="1776" y="789"/>
                </a:lnTo>
                <a:lnTo>
                  <a:pt x="1767" y="780"/>
                </a:lnTo>
                <a:lnTo>
                  <a:pt x="1752" y="765"/>
                </a:lnTo>
                <a:lnTo>
                  <a:pt x="1746" y="760"/>
                </a:lnTo>
                <a:lnTo>
                  <a:pt x="1746" y="760"/>
                </a:lnTo>
                <a:lnTo>
                  <a:pt x="1751" y="757"/>
                </a:lnTo>
                <a:lnTo>
                  <a:pt x="1756" y="755"/>
                </a:lnTo>
                <a:lnTo>
                  <a:pt x="1761" y="750"/>
                </a:lnTo>
                <a:lnTo>
                  <a:pt x="1764" y="746"/>
                </a:lnTo>
                <a:lnTo>
                  <a:pt x="1767" y="741"/>
                </a:lnTo>
                <a:lnTo>
                  <a:pt x="1767" y="739"/>
                </a:lnTo>
                <a:lnTo>
                  <a:pt x="1766" y="735"/>
                </a:lnTo>
                <a:lnTo>
                  <a:pt x="1764" y="732"/>
                </a:lnTo>
                <a:lnTo>
                  <a:pt x="1761" y="730"/>
                </a:lnTo>
                <a:lnTo>
                  <a:pt x="1761" y="730"/>
                </a:lnTo>
                <a:lnTo>
                  <a:pt x="1753" y="725"/>
                </a:lnTo>
                <a:lnTo>
                  <a:pt x="1747" y="722"/>
                </a:lnTo>
                <a:lnTo>
                  <a:pt x="1734" y="720"/>
                </a:lnTo>
                <a:lnTo>
                  <a:pt x="1728" y="717"/>
                </a:lnTo>
                <a:lnTo>
                  <a:pt x="1721" y="712"/>
                </a:lnTo>
                <a:lnTo>
                  <a:pt x="1713" y="706"/>
                </a:lnTo>
                <a:lnTo>
                  <a:pt x="1706" y="695"/>
                </a:lnTo>
                <a:lnTo>
                  <a:pt x="1706" y="695"/>
                </a:lnTo>
                <a:lnTo>
                  <a:pt x="1698" y="681"/>
                </a:lnTo>
                <a:lnTo>
                  <a:pt x="1691" y="665"/>
                </a:lnTo>
                <a:lnTo>
                  <a:pt x="1678" y="631"/>
                </a:lnTo>
                <a:lnTo>
                  <a:pt x="1667" y="601"/>
                </a:lnTo>
                <a:lnTo>
                  <a:pt x="1661" y="589"/>
                </a:lnTo>
                <a:lnTo>
                  <a:pt x="1656" y="580"/>
                </a:lnTo>
                <a:lnTo>
                  <a:pt x="1656" y="580"/>
                </a:lnTo>
                <a:lnTo>
                  <a:pt x="1645" y="566"/>
                </a:lnTo>
                <a:lnTo>
                  <a:pt x="1638" y="561"/>
                </a:lnTo>
                <a:lnTo>
                  <a:pt x="1631" y="556"/>
                </a:lnTo>
                <a:lnTo>
                  <a:pt x="1625" y="552"/>
                </a:lnTo>
                <a:lnTo>
                  <a:pt x="1617" y="549"/>
                </a:lnTo>
                <a:lnTo>
                  <a:pt x="1610" y="546"/>
                </a:lnTo>
                <a:lnTo>
                  <a:pt x="1601" y="545"/>
                </a:lnTo>
                <a:lnTo>
                  <a:pt x="1601" y="545"/>
                </a:lnTo>
                <a:lnTo>
                  <a:pt x="1592" y="545"/>
                </a:lnTo>
                <a:lnTo>
                  <a:pt x="1582" y="545"/>
                </a:lnTo>
                <a:lnTo>
                  <a:pt x="1562" y="549"/>
                </a:lnTo>
                <a:lnTo>
                  <a:pt x="1547" y="552"/>
                </a:lnTo>
                <a:lnTo>
                  <a:pt x="1541" y="555"/>
                </a:lnTo>
                <a:lnTo>
                  <a:pt x="1516" y="565"/>
                </a:lnTo>
                <a:lnTo>
                  <a:pt x="1516" y="565"/>
                </a:lnTo>
                <a:lnTo>
                  <a:pt x="1513" y="559"/>
                </a:lnTo>
                <a:lnTo>
                  <a:pt x="1506" y="550"/>
                </a:lnTo>
                <a:lnTo>
                  <a:pt x="1506" y="550"/>
                </a:lnTo>
                <a:lnTo>
                  <a:pt x="1505" y="549"/>
                </a:lnTo>
                <a:lnTo>
                  <a:pt x="1501" y="549"/>
                </a:lnTo>
                <a:lnTo>
                  <a:pt x="1490" y="550"/>
                </a:lnTo>
                <a:lnTo>
                  <a:pt x="1455" y="552"/>
                </a:lnTo>
                <a:lnTo>
                  <a:pt x="1407" y="560"/>
                </a:lnTo>
                <a:lnTo>
                  <a:pt x="1322" y="580"/>
                </a:lnTo>
                <a:lnTo>
                  <a:pt x="1322" y="580"/>
                </a:lnTo>
                <a:lnTo>
                  <a:pt x="1323" y="531"/>
                </a:lnTo>
                <a:lnTo>
                  <a:pt x="1324" y="479"/>
                </a:lnTo>
                <a:lnTo>
                  <a:pt x="1325" y="417"/>
                </a:lnTo>
                <a:lnTo>
                  <a:pt x="1324" y="355"/>
                </a:lnTo>
                <a:lnTo>
                  <a:pt x="1323" y="295"/>
                </a:lnTo>
                <a:lnTo>
                  <a:pt x="1320" y="269"/>
                </a:lnTo>
                <a:lnTo>
                  <a:pt x="1319" y="246"/>
                </a:lnTo>
                <a:lnTo>
                  <a:pt x="1316" y="229"/>
                </a:lnTo>
                <a:lnTo>
                  <a:pt x="1312" y="215"/>
                </a:lnTo>
                <a:lnTo>
                  <a:pt x="1312" y="215"/>
                </a:lnTo>
                <a:lnTo>
                  <a:pt x="1303" y="195"/>
                </a:lnTo>
                <a:lnTo>
                  <a:pt x="1294" y="175"/>
                </a:lnTo>
                <a:lnTo>
                  <a:pt x="1284" y="157"/>
                </a:lnTo>
                <a:lnTo>
                  <a:pt x="1273" y="140"/>
                </a:lnTo>
                <a:lnTo>
                  <a:pt x="1259" y="124"/>
                </a:lnTo>
                <a:lnTo>
                  <a:pt x="1244" y="107"/>
                </a:lnTo>
                <a:lnTo>
                  <a:pt x="1227" y="94"/>
                </a:lnTo>
                <a:lnTo>
                  <a:pt x="1207" y="80"/>
                </a:lnTo>
                <a:lnTo>
                  <a:pt x="1207" y="80"/>
                </a:lnTo>
                <a:lnTo>
                  <a:pt x="1196" y="74"/>
                </a:lnTo>
                <a:lnTo>
                  <a:pt x="1183" y="67"/>
                </a:lnTo>
                <a:lnTo>
                  <a:pt x="1158" y="57"/>
                </a:lnTo>
                <a:lnTo>
                  <a:pt x="1133" y="49"/>
                </a:lnTo>
                <a:lnTo>
                  <a:pt x="1109" y="41"/>
                </a:lnTo>
                <a:lnTo>
                  <a:pt x="1069" y="32"/>
                </a:lnTo>
                <a:lnTo>
                  <a:pt x="1052" y="30"/>
                </a:lnTo>
                <a:lnTo>
                  <a:pt x="1013" y="0"/>
                </a:lnTo>
                <a:lnTo>
                  <a:pt x="1013" y="0"/>
                </a:lnTo>
                <a:lnTo>
                  <a:pt x="924" y="15"/>
                </a:lnTo>
                <a:lnTo>
                  <a:pt x="862" y="26"/>
                </a:lnTo>
                <a:lnTo>
                  <a:pt x="839" y="31"/>
                </a:lnTo>
                <a:lnTo>
                  <a:pt x="828" y="35"/>
                </a:lnTo>
                <a:lnTo>
                  <a:pt x="828" y="35"/>
                </a:lnTo>
                <a:lnTo>
                  <a:pt x="820" y="39"/>
                </a:lnTo>
                <a:lnTo>
                  <a:pt x="807" y="46"/>
                </a:lnTo>
                <a:lnTo>
                  <a:pt x="767" y="64"/>
                </a:lnTo>
                <a:lnTo>
                  <a:pt x="678" y="105"/>
                </a:lnTo>
                <a:lnTo>
                  <a:pt x="678" y="105"/>
                </a:lnTo>
                <a:lnTo>
                  <a:pt x="668" y="111"/>
                </a:lnTo>
                <a:lnTo>
                  <a:pt x="655" y="120"/>
                </a:lnTo>
                <a:lnTo>
                  <a:pt x="621" y="145"/>
                </a:lnTo>
                <a:lnTo>
                  <a:pt x="582" y="176"/>
                </a:lnTo>
                <a:lnTo>
                  <a:pt x="541" y="211"/>
                </a:lnTo>
                <a:lnTo>
                  <a:pt x="465" y="279"/>
                </a:lnTo>
                <a:lnTo>
                  <a:pt x="423" y="316"/>
                </a:lnTo>
                <a:lnTo>
                  <a:pt x="423" y="316"/>
                </a:lnTo>
                <a:lnTo>
                  <a:pt x="418" y="321"/>
                </a:lnTo>
                <a:lnTo>
                  <a:pt x="414" y="329"/>
                </a:lnTo>
                <a:lnTo>
                  <a:pt x="406" y="346"/>
                </a:lnTo>
                <a:lnTo>
                  <a:pt x="400" y="369"/>
                </a:lnTo>
                <a:lnTo>
                  <a:pt x="394" y="394"/>
                </a:lnTo>
                <a:lnTo>
                  <a:pt x="385" y="436"/>
                </a:lnTo>
                <a:lnTo>
                  <a:pt x="383" y="455"/>
                </a:lnTo>
                <a:lnTo>
                  <a:pt x="383" y="455"/>
                </a:lnTo>
                <a:lnTo>
                  <a:pt x="377" y="460"/>
                </a:lnTo>
                <a:lnTo>
                  <a:pt x="363" y="471"/>
                </a:lnTo>
                <a:lnTo>
                  <a:pt x="355" y="479"/>
                </a:lnTo>
                <a:lnTo>
                  <a:pt x="349" y="486"/>
                </a:lnTo>
                <a:lnTo>
                  <a:pt x="345" y="494"/>
                </a:lnTo>
                <a:lnTo>
                  <a:pt x="344" y="497"/>
                </a:lnTo>
                <a:lnTo>
                  <a:pt x="344" y="500"/>
                </a:lnTo>
                <a:lnTo>
                  <a:pt x="344" y="500"/>
                </a:lnTo>
                <a:lnTo>
                  <a:pt x="345" y="505"/>
                </a:lnTo>
                <a:lnTo>
                  <a:pt x="349" y="511"/>
                </a:lnTo>
                <a:lnTo>
                  <a:pt x="354" y="516"/>
                </a:lnTo>
                <a:lnTo>
                  <a:pt x="359" y="520"/>
                </a:lnTo>
                <a:lnTo>
                  <a:pt x="369" y="527"/>
                </a:lnTo>
                <a:lnTo>
                  <a:pt x="374" y="530"/>
                </a:lnTo>
                <a:lnTo>
                  <a:pt x="374" y="530"/>
                </a:lnTo>
                <a:lnTo>
                  <a:pt x="353" y="536"/>
                </a:lnTo>
                <a:lnTo>
                  <a:pt x="335" y="542"/>
                </a:lnTo>
                <a:lnTo>
                  <a:pt x="329" y="546"/>
                </a:lnTo>
                <a:lnTo>
                  <a:pt x="324" y="550"/>
                </a:lnTo>
                <a:lnTo>
                  <a:pt x="324" y="550"/>
                </a:lnTo>
                <a:lnTo>
                  <a:pt x="318" y="560"/>
                </a:lnTo>
                <a:lnTo>
                  <a:pt x="312" y="575"/>
                </a:lnTo>
                <a:lnTo>
                  <a:pt x="303" y="589"/>
                </a:lnTo>
                <a:lnTo>
                  <a:pt x="299" y="595"/>
                </a:lnTo>
                <a:lnTo>
                  <a:pt x="294" y="600"/>
                </a:lnTo>
                <a:lnTo>
                  <a:pt x="294" y="600"/>
                </a:lnTo>
                <a:lnTo>
                  <a:pt x="281" y="614"/>
                </a:lnTo>
                <a:lnTo>
                  <a:pt x="264" y="635"/>
                </a:lnTo>
                <a:lnTo>
                  <a:pt x="257" y="646"/>
                </a:lnTo>
                <a:lnTo>
                  <a:pt x="249" y="659"/>
                </a:lnTo>
                <a:lnTo>
                  <a:pt x="243" y="670"/>
                </a:lnTo>
                <a:lnTo>
                  <a:pt x="239" y="680"/>
                </a:lnTo>
                <a:lnTo>
                  <a:pt x="239" y="680"/>
                </a:lnTo>
                <a:lnTo>
                  <a:pt x="234" y="699"/>
                </a:lnTo>
                <a:lnTo>
                  <a:pt x="232" y="716"/>
                </a:lnTo>
                <a:lnTo>
                  <a:pt x="229" y="735"/>
                </a:lnTo>
                <a:lnTo>
                  <a:pt x="229" y="735"/>
                </a:lnTo>
                <a:lnTo>
                  <a:pt x="190" y="751"/>
                </a:lnTo>
                <a:lnTo>
                  <a:pt x="158" y="762"/>
                </a:lnTo>
                <a:lnTo>
                  <a:pt x="145" y="767"/>
                </a:lnTo>
                <a:lnTo>
                  <a:pt x="135" y="770"/>
                </a:lnTo>
                <a:lnTo>
                  <a:pt x="135" y="770"/>
                </a:lnTo>
                <a:lnTo>
                  <a:pt x="113" y="775"/>
                </a:lnTo>
                <a:lnTo>
                  <a:pt x="89" y="781"/>
                </a:lnTo>
                <a:lnTo>
                  <a:pt x="66" y="787"/>
                </a:lnTo>
                <a:lnTo>
                  <a:pt x="59" y="790"/>
                </a:lnTo>
                <a:lnTo>
                  <a:pt x="55" y="790"/>
                </a:lnTo>
                <a:lnTo>
                  <a:pt x="55" y="790"/>
                </a:lnTo>
                <a:lnTo>
                  <a:pt x="50" y="789"/>
                </a:lnTo>
                <a:lnTo>
                  <a:pt x="42" y="790"/>
                </a:lnTo>
                <a:lnTo>
                  <a:pt x="37" y="791"/>
                </a:lnTo>
                <a:lnTo>
                  <a:pt x="35" y="792"/>
                </a:lnTo>
                <a:lnTo>
                  <a:pt x="35" y="795"/>
                </a:lnTo>
                <a:lnTo>
                  <a:pt x="35" y="795"/>
                </a:lnTo>
                <a:lnTo>
                  <a:pt x="36" y="799"/>
                </a:lnTo>
                <a:lnTo>
                  <a:pt x="37" y="802"/>
                </a:lnTo>
                <a:lnTo>
                  <a:pt x="40" y="805"/>
                </a:lnTo>
                <a:lnTo>
                  <a:pt x="40" y="805"/>
                </a:lnTo>
                <a:lnTo>
                  <a:pt x="36" y="806"/>
                </a:lnTo>
                <a:lnTo>
                  <a:pt x="27" y="810"/>
                </a:lnTo>
                <a:lnTo>
                  <a:pt x="24" y="812"/>
                </a:lnTo>
                <a:lnTo>
                  <a:pt x="22" y="815"/>
                </a:lnTo>
                <a:lnTo>
                  <a:pt x="22" y="817"/>
                </a:lnTo>
                <a:lnTo>
                  <a:pt x="25" y="820"/>
                </a:lnTo>
                <a:lnTo>
                  <a:pt x="25" y="820"/>
                </a:lnTo>
                <a:lnTo>
                  <a:pt x="30" y="821"/>
                </a:lnTo>
                <a:lnTo>
                  <a:pt x="37" y="821"/>
                </a:lnTo>
                <a:lnTo>
                  <a:pt x="52" y="819"/>
                </a:lnTo>
                <a:lnTo>
                  <a:pt x="70" y="815"/>
                </a:lnTo>
                <a:lnTo>
                  <a:pt x="70" y="815"/>
                </a:lnTo>
                <a:lnTo>
                  <a:pt x="59" y="824"/>
                </a:lnTo>
                <a:lnTo>
                  <a:pt x="56" y="827"/>
                </a:lnTo>
                <a:lnTo>
                  <a:pt x="54" y="831"/>
                </a:lnTo>
                <a:lnTo>
                  <a:pt x="52" y="834"/>
                </a:lnTo>
                <a:lnTo>
                  <a:pt x="55" y="835"/>
                </a:lnTo>
                <a:lnTo>
                  <a:pt x="55" y="835"/>
                </a:lnTo>
                <a:lnTo>
                  <a:pt x="61" y="835"/>
                </a:lnTo>
                <a:lnTo>
                  <a:pt x="74" y="832"/>
                </a:lnTo>
                <a:lnTo>
                  <a:pt x="106" y="826"/>
                </a:lnTo>
                <a:lnTo>
                  <a:pt x="150" y="815"/>
                </a:lnTo>
                <a:lnTo>
                  <a:pt x="150" y="815"/>
                </a:lnTo>
                <a:lnTo>
                  <a:pt x="146" y="817"/>
                </a:lnTo>
                <a:lnTo>
                  <a:pt x="138" y="824"/>
                </a:lnTo>
                <a:lnTo>
                  <a:pt x="136" y="827"/>
                </a:lnTo>
                <a:lnTo>
                  <a:pt x="135" y="831"/>
                </a:lnTo>
                <a:lnTo>
                  <a:pt x="135" y="832"/>
                </a:lnTo>
                <a:lnTo>
                  <a:pt x="136" y="834"/>
                </a:lnTo>
                <a:lnTo>
                  <a:pt x="140" y="835"/>
                </a:lnTo>
                <a:lnTo>
                  <a:pt x="140" y="835"/>
                </a:lnTo>
                <a:lnTo>
                  <a:pt x="148" y="835"/>
                </a:lnTo>
                <a:lnTo>
                  <a:pt x="160" y="832"/>
                </a:lnTo>
                <a:lnTo>
                  <a:pt x="188" y="824"/>
                </a:lnTo>
                <a:lnTo>
                  <a:pt x="213" y="814"/>
                </a:lnTo>
                <a:lnTo>
                  <a:pt x="224" y="810"/>
                </a:lnTo>
                <a:lnTo>
                  <a:pt x="224" y="810"/>
                </a:lnTo>
                <a:lnTo>
                  <a:pt x="228" y="822"/>
                </a:lnTo>
                <a:lnTo>
                  <a:pt x="231" y="831"/>
                </a:lnTo>
                <a:lnTo>
                  <a:pt x="233" y="834"/>
                </a:lnTo>
                <a:lnTo>
                  <a:pt x="234" y="835"/>
                </a:lnTo>
                <a:lnTo>
                  <a:pt x="234" y="835"/>
                </a:lnTo>
                <a:lnTo>
                  <a:pt x="237" y="836"/>
                </a:lnTo>
                <a:lnTo>
                  <a:pt x="239" y="837"/>
                </a:lnTo>
                <a:lnTo>
                  <a:pt x="247" y="845"/>
                </a:lnTo>
                <a:lnTo>
                  <a:pt x="254" y="851"/>
                </a:lnTo>
                <a:lnTo>
                  <a:pt x="259" y="855"/>
                </a:lnTo>
                <a:lnTo>
                  <a:pt x="259" y="855"/>
                </a:lnTo>
                <a:lnTo>
                  <a:pt x="266" y="857"/>
                </a:lnTo>
                <a:lnTo>
                  <a:pt x="277" y="862"/>
                </a:lnTo>
                <a:lnTo>
                  <a:pt x="289" y="870"/>
                </a:lnTo>
                <a:lnTo>
                  <a:pt x="289" y="870"/>
                </a:lnTo>
                <a:lnTo>
                  <a:pt x="249" y="872"/>
                </a:lnTo>
                <a:lnTo>
                  <a:pt x="219" y="875"/>
                </a:lnTo>
                <a:lnTo>
                  <a:pt x="200" y="875"/>
                </a:lnTo>
                <a:lnTo>
                  <a:pt x="200" y="875"/>
                </a:lnTo>
                <a:lnTo>
                  <a:pt x="193" y="875"/>
                </a:lnTo>
                <a:lnTo>
                  <a:pt x="187" y="876"/>
                </a:lnTo>
                <a:lnTo>
                  <a:pt x="172" y="880"/>
                </a:lnTo>
                <a:lnTo>
                  <a:pt x="155" y="885"/>
                </a:lnTo>
                <a:lnTo>
                  <a:pt x="155" y="885"/>
                </a:lnTo>
                <a:lnTo>
                  <a:pt x="136" y="885"/>
                </a:lnTo>
                <a:lnTo>
                  <a:pt x="122" y="886"/>
                </a:lnTo>
                <a:lnTo>
                  <a:pt x="117" y="887"/>
                </a:lnTo>
                <a:lnTo>
                  <a:pt x="115" y="890"/>
                </a:lnTo>
                <a:lnTo>
                  <a:pt x="115" y="890"/>
                </a:lnTo>
                <a:lnTo>
                  <a:pt x="115" y="892"/>
                </a:lnTo>
                <a:lnTo>
                  <a:pt x="117" y="895"/>
                </a:lnTo>
                <a:lnTo>
                  <a:pt x="126" y="900"/>
                </a:lnTo>
                <a:lnTo>
                  <a:pt x="140" y="905"/>
                </a:lnTo>
                <a:lnTo>
                  <a:pt x="140" y="905"/>
                </a:lnTo>
                <a:lnTo>
                  <a:pt x="107" y="912"/>
                </a:lnTo>
                <a:lnTo>
                  <a:pt x="82" y="918"/>
                </a:lnTo>
                <a:lnTo>
                  <a:pt x="72" y="922"/>
                </a:lnTo>
                <a:lnTo>
                  <a:pt x="65" y="925"/>
                </a:lnTo>
                <a:lnTo>
                  <a:pt x="65" y="925"/>
                </a:lnTo>
                <a:lnTo>
                  <a:pt x="42" y="937"/>
                </a:lnTo>
                <a:lnTo>
                  <a:pt x="30" y="945"/>
                </a:lnTo>
                <a:lnTo>
                  <a:pt x="15" y="955"/>
                </a:lnTo>
                <a:lnTo>
                  <a:pt x="15" y="955"/>
                </a:lnTo>
                <a:lnTo>
                  <a:pt x="7" y="958"/>
                </a:lnTo>
                <a:lnTo>
                  <a:pt x="1" y="961"/>
                </a:lnTo>
                <a:lnTo>
                  <a:pt x="0" y="963"/>
                </a:lnTo>
                <a:lnTo>
                  <a:pt x="0" y="965"/>
                </a:lnTo>
                <a:lnTo>
                  <a:pt x="0" y="965"/>
                </a:lnTo>
                <a:lnTo>
                  <a:pt x="1" y="966"/>
                </a:lnTo>
                <a:lnTo>
                  <a:pt x="4" y="967"/>
                </a:lnTo>
                <a:lnTo>
                  <a:pt x="10" y="968"/>
                </a:lnTo>
                <a:lnTo>
                  <a:pt x="20" y="970"/>
                </a:lnTo>
                <a:lnTo>
                  <a:pt x="20" y="970"/>
                </a:lnTo>
                <a:lnTo>
                  <a:pt x="19" y="971"/>
                </a:lnTo>
                <a:lnTo>
                  <a:pt x="16" y="972"/>
                </a:lnTo>
                <a:lnTo>
                  <a:pt x="16" y="973"/>
                </a:lnTo>
                <a:lnTo>
                  <a:pt x="16" y="976"/>
                </a:lnTo>
                <a:lnTo>
                  <a:pt x="17" y="977"/>
                </a:lnTo>
                <a:lnTo>
                  <a:pt x="20" y="980"/>
                </a:lnTo>
                <a:lnTo>
                  <a:pt x="20" y="980"/>
                </a:lnTo>
                <a:close/>
                <a:moveTo>
                  <a:pt x="575" y="696"/>
                </a:moveTo>
                <a:lnTo>
                  <a:pt x="575" y="696"/>
                </a:lnTo>
                <a:lnTo>
                  <a:pt x="575" y="715"/>
                </a:lnTo>
                <a:lnTo>
                  <a:pt x="575" y="729"/>
                </a:lnTo>
                <a:lnTo>
                  <a:pt x="574" y="740"/>
                </a:lnTo>
                <a:lnTo>
                  <a:pt x="574" y="740"/>
                </a:lnTo>
                <a:lnTo>
                  <a:pt x="574" y="757"/>
                </a:lnTo>
                <a:lnTo>
                  <a:pt x="574" y="785"/>
                </a:lnTo>
                <a:lnTo>
                  <a:pt x="575" y="811"/>
                </a:lnTo>
                <a:lnTo>
                  <a:pt x="575" y="820"/>
                </a:lnTo>
                <a:lnTo>
                  <a:pt x="574" y="825"/>
                </a:lnTo>
                <a:lnTo>
                  <a:pt x="574" y="825"/>
                </a:lnTo>
                <a:lnTo>
                  <a:pt x="572" y="829"/>
                </a:lnTo>
                <a:lnTo>
                  <a:pt x="572" y="834"/>
                </a:lnTo>
                <a:lnTo>
                  <a:pt x="574" y="840"/>
                </a:lnTo>
                <a:lnTo>
                  <a:pt x="479" y="845"/>
                </a:lnTo>
                <a:lnTo>
                  <a:pt x="479" y="845"/>
                </a:lnTo>
                <a:lnTo>
                  <a:pt x="484" y="836"/>
                </a:lnTo>
                <a:lnTo>
                  <a:pt x="489" y="830"/>
                </a:lnTo>
                <a:lnTo>
                  <a:pt x="494" y="825"/>
                </a:lnTo>
                <a:lnTo>
                  <a:pt x="494" y="825"/>
                </a:lnTo>
                <a:lnTo>
                  <a:pt x="498" y="822"/>
                </a:lnTo>
                <a:lnTo>
                  <a:pt x="501" y="819"/>
                </a:lnTo>
                <a:lnTo>
                  <a:pt x="504" y="815"/>
                </a:lnTo>
                <a:lnTo>
                  <a:pt x="504" y="815"/>
                </a:lnTo>
                <a:lnTo>
                  <a:pt x="507" y="810"/>
                </a:lnTo>
                <a:lnTo>
                  <a:pt x="510" y="807"/>
                </a:lnTo>
                <a:lnTo>
                  <a:pt x="514" y="805"/>
                </a:lnTo>
                <a:lnTo>
                  <a:pt x="514" y="805"/>
                </a:lnTo>
                <a:lnTo>
                  <a:pt x="517" y="805"/>
                </a:lnTo>
                <a:lnTo>
                  <a:pt x="522" y="805"/>
                </a:lnTo>
                <a:lnTo>
                  <a:pt x="526" y="804"/>
                </a:lnTo>
                <a:lnTo>
                  <a:pt x="527" y="802"/>
                </a:lnTo>
                <a:lnTo>
                  <a:pt x="529" y="800"/>
                </a:lnTo>
                <a:lnTo>
                  <a:pt x="529" y="800"/>
                </a:lnTo>
                <a:lnTo>
                  <a:pt x="532" y="794"/>
                </a:lnTo>
                <a:lnTo>
                  <a:pt x="537" y="786"/>
                </a:lnTo>
                <a:lnTo>
                  <a:pt x="542" y="780"/>
                </a:lnTo>
                <a:lnTo>
                  <a:pt x="544" y="777"/>
                </a:lnTo>
                <a:lnTo>
                  <a:pt x="544" y="775"/>
                </a:lnTo>
                <a:lnTo>
                  <a:pt x="544" y="775"/>
                </a:lnTo>
                <a:lnTo>
                  <a:pt x="544" y="767"/>
                </a:lnTo>
                <a:lnTo>
                  <a:pt x="546" y="756"/>
                </a:lnTo>
                <a:lnTo>
                  <a:pt x="549" y="740"/>
                </a:lnTo>
                <a:lnTo>
                  <a:pt x="549" y="740"/>
                </a:lnTo>
                <a:lnTo>
                  <a:pt x="550" y="734"/>
                </a:lnTo>
                <a:lnTo>
                  <a:pt x="551" y="729"/>
                </a:lnTo>
                <a:lnTo>
                  <a:pt x="554" y="725"/>
                </a:lnTo>
                <a:lnTo>
                  <a:pt x="554" y="725"/>
                </a:lnTo>
                <a:lnTo>
                  <a:pt x="557" y="721"/>
                </a:lnTo>
                <a:lnTo>
                  <a:pt x="562" y="714"/>
                </a:lnTo>
                <a:lnTo>
                  <a:pt x="569" y="705"/>
                </a:lnTo>
                <a:lnTo>
                  <a:pt x="575" y="69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0CEEB292-5B3A-41D8-A2C3-F29D7D63377A}"/>
              </a:ext>
            </a:extLst>
          </p:cNvPr>
          <p:cNvSpPr>
            <a:spLocks/>
          </p:cNvSpPr>
          <p:nvPr/>
        </p:nvSpPr>
        <p:spPr bwMode="auto">
          <a:xfrm>
            <a:off x="810478" y="4584303"/>
            <a:ext cx="2396745" cy="1304766"/>
          </a:xfrm>
          <a:custGeom>
            <a:avLst/>
            <a:gdLst>
              <a:gd name="T0" fmla="*/ 1319 w 1453"/>
              <a:gd name="T1" fmla="*/ 309 h 791"/>
              <a:gd name="T2" fmla="*/ 1202 w 1453"/>
              <a:gd name="T3" fmla="*/ 187 h 791"/>
              <a:gd name="T4" fmla="*/ 1064 w 1453"/>
              <a:gd name="T5" fmla="*/ 126 h 791"/>
              <a:gd name="T6" fmla="*/ 862 w 1453"/>
              <a:gd name="T7" fmla="*/ 43 h 791"/>
              <a:gd name="T8" fmla="*/ 684 w 1453"/>
              <a:gd name="T9" fmla="*/ 0 h 791"/>
              <a:gd name="T10" fmla="*/ 581 w 1453"/>
              <a:gd name="T11" fmla="*/ 61 h 791"/>
              <a:gd name="T12" fmla="*/ 501 w 1453"/>
              <a:gd name="T13" fmla="*/ 97 h 791"/>
              <a:gd name="T14" fmla="*/ 453 w 1453"/>
              <a:gd name="T15" fmla="*/ 184 h 791"/>
              <a:gd name="T16" fmla="*/ 441 w 1453"/>
              <a:gd name="T17" fmla="*/ 287 h 791"/>
              <a:gd name="T18" fmla="*/ 444 w 1453"/>
              <a:gd name="T19" fmla="*/ 430 h 791"/>
              <a:gd name="T20" fmla="*/ 198 w 1453"/>
              <a:gd name="T21" fmla="*/ 507 h 791"/>
              <a:gd name="T22" fmla="*/ 164 w 1453"/>
              <a:gd name="T23" fmla="*/ 490 h 791"/>
              <a:gd name="T24" fmla="*/ 117 w 1453"/>
              <a:gd name="T25" fmla="*/ 514 h 791"/>
              <a:gd name="T26" fmla="*/ 12 w 1453"/>
              <a:gd name="T27" fmla="*/ 734 h 791"/>
              <a:gd name="T28" fmla="*/ 5 w 1453"/>
              <a:gd name="T29" fmla="*/ 767 h 791"/>
              <a:gd name="T30" fmla="*/ 33 w 1453"/>
              <a:gd name="T31" fmla="*/ 772 h 791"/>
              <a:gd name="T32" fmla="*/ 174 w 1453"/>
              <a:gd name="T33" fmla="*/ 709 h 791"/>
              <a:gd name="T34" fmla="*/ 400 w 1453"/>
              <a:gd name="T35" fmla="*/ 762 h 791"/>
              <a:gd name="T36" fmla="*/ 663 w 1453"/>
              <a:gd name="T37" fmla="*/ 754 h 791"/>
              <a:gd name="T38" fmla="*/ 705 w 1453"/>
              <a:gd name="T39" fmla="*/ 738 h 791"/>
              <a:gd name="T40" fmla="*/ 730 w 1453"/>
              <a:gd name="T41" fmla="*/ 642 h 791"/>
              <a:gd name="T42" fmla="*/ 748 w 1453"/>
              <a:gd name="T43" fmla="*/ 526 h 791"/>
              <a:gd name="T44" fmla="*/ 757 w 1453"/>
              <a:gd name="T45" fmla="*/ 692 h 791"/>
              <a:gd name="T46" fmla="*/ 786 w 1453"/>
              <a:gd name="T47" fmla="*/ 696 h 791"/>
              <a:gd name="T48" fmla="*/ 937 w 1453"/>
              <a:gd name="T49" fmla="*/ 627 h 791"/>
              <a:gd name="T50" fmla="*/ 895 w 1453"/>
              <a:gd name="T51" fmla="*/ 651 h 791"/>
              <a:gd name="T52" fmla="*/ 842 w 1453"/>
              <a:gd name="T53" fmla="*/ 673 h 791"/>
              <a:gd name="T54" fmla="*/ 841 w 1453"/>
              <a:gd name="T55" fmla="*/ 692 h 791"/>
              <a:gd name="T56" fmla="*/ 938 w 1453"/>
              <a:gd name="T57" fmla="*/ 699 h 791"/>
              <a:gd name="T58" fmla="*/ 935 w 1453"/>
              <a:gd name="T59" fmla="*/ 673 h 791"/>
              <a:gd name="T60" fmla="*/ 997 w 1453"/>
              <a:gd name="T61" fmla="*/ 680 h 791"/>
              <a:gd name="T62" fmla="*/ 1072 w 1453"/>
              <a:gd name="T63" fmla="*/ 755 h 791"/>
              <a:gd name="T64" fmla="*/ 1119 w 1453"/>
              <a:gd name="T65" fmla="*/ 791 h 791"/>
              <a:gd name="T66" fmla="*/ 1319 w 1453"/>
              <a:gd name="T67" fmla="*/ 767 h 791"/>
              <a:gd name="T68" fmla="*/ 1353 w 1453"/>
              <a:gd name="T69" fmla="*/ 764 h 791"/>
              <a:gd name="T70" fmla="*/ 1350 w 1453"/>
              <a:gd name="T71" fmla="*/ 754 h 791"/>
              <a:gd name="T72" fmla="*/ 1387 w 1453"/>
              <a:gd name="T73" fmla="*/ 754 h 791"/>
              <a:gd name="T74" fmla="*/ 1388 w 1453"/>
              <a:gd name="T75" fmla="*/ 748 h 791"/>
              <a:gd name="T76" fmla="*/ 1402 w 1453"/>
              <a:gd name="T77" fmla="*/ 729 h 791"/>
              <a:gd name="T78" fmla="*/ 1367 w 1453"/>
              <a:gd name="T79" fmla="*/ 714 h 791"/>
              <a:gd name="T80" fmla="*/ 1343 w 1453"/>
              <a:gd name="T81" fmla="*/ 704 h 791"/>
              <a:gd name="T82" fmla="*/ 1275 w 1453"/>
              <a:gd name="T83" fmla="*/ 695 h 791"/>
              <a:gd name="T84" fmla="*/ 1213 w 1453"/>
              <a:gd name="T85" fmla="*/ 670 h 791"/>
              <a:gd name="T86" fmla="*/ 1092 w 1453"/>
              <a:gd name="T87" fmla="*/ 579 h 791"/>
              <a:gd name="T88" fmla="*/ 1145 w 1453"/>
              <a:gd name="T89" fmla="*/ 619 h 791"/>
              <a:gd name="T90" fmla="*/ 1165 w 1453"/>
              <a:gd name="T91" fmla="*/ 622 h 791"/>
              <a:gd name="T92" fmla="*/ 1207 w 1453"/>
              <a:gd name="T93" fmla="*/ 640 h 791"/>
              <a:gd name="T94" fmla="*/ 1227 w 1453"/>
              <a:gd name="T95" fmla="*/ 651 h 791"/>
              <a:gd name="T96" fmla="*/ 1236 w 1453"/>
              <a:gd name="T97" fmla="*/ 661 h 791"/>
              <a:gd name="T98" fmla="*/ 1267 w 1453"/>
              <a:gd name="T99" fmla="*/ 675 h 791"/>
              <a:gd name="T100" fmla="*/ 1371 w 1453"/>
              <a:gd name="T101" fmla="*/ 680 h 791"/>
              <a:gd name="T102" fmla="*/ 1395 w 1453"/>
              <a:gd name="T103" fmla="*/ 675 h 791"/>
              <a:gd name="T104" fmla="*/ 1434 w 1453"/>
              <a:gd name="T105" fmla="*/ 675 h 791"/>
              <a:gd name="T106" fmla="*/ 1426 w 1453"/>
              <a:gd name="T107" fmla="*/ 656 h 791"/>
              <a:gd name="T108" fmla="*/ 1444 w 1453"/>
              <a:gd name="T109" fmla="*/ 642 h 791"/>
              <a:gd name="T110" fmla="*/ 1444 w 1453"/>
              <a:gd name="T111" fmla="*/ 627 h 791"/>
              <a:gd name="T112" fmla="*/ 1444 w 1453"/>
              <a:gd name="T113" fmla="*/ 608 h 791"/>
              <a:gd name="T114" fmla="*/ 1453 w 1453"/>
              <a:gd name="T115" fmla="*/ 567 h 791"/>
              <a:gd name="T116" fmla="*/ 1435 w 1453"/>
              <a:gd name="T117" fmla="*/ 499 h 791"/>
              <a:gd name="T118" fmla="*/ 1414 w 1453"/>
              <a:gd name="T119" fmla="*/ 460 h 791"/>
              <a:gd name="T120" fmla="*/ 1381 w 1453"/>
              <a:gd name="T121" fmla="*/ 420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3" h="791">
                <a:moveTo>
                  <a:pt x="1314" y="386"/>
                </a:moveTo>
                <a:lnTo>
                  <a:pt x="1294" y="372"/>
                </a:lnTo>
                <a:lnTo>
                  <a:pt x="1323" y="343"/>
                </a:lnTo>
                <a:lnTo>
                  <a:pt x="1314" y="333"/>
                </a:lnTo>
                <a:lnTo>
                  <a:pt x="1319" y="309"/>
                </a:lnTo>
                <a:lnTo>
                  <a:pt x="1319" y="309"/>
                </a:lnTo>
                <a:lnTo>
                  <a:pt x="1278" y="262"/>
                </a:lnTo>
                <a:lnTo>
                  <a:pt x="1245" y="226"/>
                </a:lnTo>
                <a:lnTo>
                  <a:pt x="1222" y="203"/>
                </a:lnTo>
                <a:lnTo>
                  <a:pt x="1222" y="203"/>
                </a:lnTo>
                <a:lnTo>
                  <a:pt x="1214" y="196"/>
                </a:lnTo>
                <a:lnTo>
                  <a:pt x="1202" y="187"/>
                </a:lnTo>
                <a:lnTo>
                  <a:pt x="1186" y="179"/>
                </a:lnTo>
                <a:lnTo>
                  <a:pt x="1167" y="168"/>
                </a:lnTo>
                <a:lnTo>
                  <a:pt x="1145" y="157"/>
                </a:lnTo>
                <a:lnTo>
                  <a:pt x="1121" y="147"/>
                </a:lnTo>
                <a:lnTo>
                  <a:pt x="1094" y="136"/>
                </a:lnTo>
                <a:lnTo>
                  <a:pt x="1064" y="126"/>
                </a:lnTo>
                <a:lnTo>
                  <a:pt x="1064" y="126"/>
                </a:lnTo>
                <a:lnTo>
                  <a:pt x="1031" y="115"/>
                </a:lnTo>
                <a:lnTo>
                  <a:pt x="996" y="101"/>
                </a:lnTo>
                <a:lnTo>
                  <a:pt x="926" y="71"/>
                </a:lnTo>
                <a:lnTo>
                  <a:pt x="893" y="56"/>
                </a:lnTo>
                <a:lnTo>
                  <a:pt x="862" y="43"/>
                </a:lnTo>
                <a:lnTo>
                  <a:pt x="833" y="32"/>
                </a:lnTo>
                <a:lnTo>
                  <a:pt x="809" y="25"/>
                </a:lnTo>
                <a:lnTo>
                  <a:pt x="809" y="25"/>
                </a:lnTo>
                <a:lnTo>
                  <a:pt x="724" y="6"/>
                </a:lnTo>
                <a:lnTo>
                  <a:pt x="693" y="1"/>
                </a:lnTo>
                <a:lnTo>
                  <a:pt x="684" y="0"/>
                </a:lnTo>
                <a:lnTo>
                  <a:pt x="679" y="1"/>
                </a:lnTo>
                <a:lnTo>
                  <a:pt x="679" y="1"/>
                </a:lnTo>
                <a:lnTo>
                  <a:pt x="645" y="39"/>
                </a:lnTo>
                <a:lnTo>
                  <a:pt x="645" y="39"/>
                </a:lnTo>
                <a:lnTo>
                  <a:pt x="626" y="45"/>
                </a:lnTo>
                <a:lnTo>
                  <a:pt x="581" y="61"/>
                </a:lnTo>
                <a:lnTo>
                  <a:pt x="556" y="69"/>
                </a:lnTo>
                <a:lnTo>
                  <a:pt x="533" y="79"/>
                </a:lnTo>
                <a:lnTo>
                  <a:pt x="514" y="89"/>
                </a:lnTo>
                <a:lnTo>
                  <a:pt x="506" y="94"/>
                </a:lnTo>
                <a:lnTo>
                  <a:pt x="501" y="97"/>
                </a:lnTo>
                <a:lnTo>
                  <a:pt x="501" y="97"/>
                </a:lnTo>
                <a:lnTo>
                  <a:pt x="496" y="102"/>
                </a:lnTo>
                <a:lnTo>
                  <a:pt x="491" y="108"/>
                </a:lnTo>
                <a:lnTo>
                  <a:pt x="481" y="124"/>
                </a:lnTo>
                <a:lnTo>
                  <a:pt x="472" y="143"/>
                </a:lnTo>
                <a:lnTo>
                  <a:pt x="461" y="163"/>
                </a:lnTo>
                <a:lnTo>
                  <a:pt x="453" y="184"/>
                </a:lnTo>
                <a:lnTo>
                  <a:pt x="445" y="202"/>
                </a:lnTo>
                <a:lnTo>
                  <a:pt x="441" y="218"/>
                </a:lnTo>
                <a:lnTo>
                  <a:pt x="438" y="227"/>
                </a:lnTo>
                <a:lnTo>
                  <a:pt x="438" y="227"/>
                </a:lnTo>
                <a:lnTo>
                  <a:pt x="438" y="251"/>
                </a:lnTo>
                <a:lnTo>
                  <a:pt x="441" y="287"/>
                </a:lnTo>
                <a:lnTo>
                  <a:pt x="444" y="327"/>
                </a:lnTo>
                <a:lnTo>
                  <a:pt x="448" y="357"/>
                </a:lnTo>
                <a:lnTo>
                  <a:pt x="448" y="357"/>
                </a:lnTo>
                <a:lnTo>
                  <a:pt x="448" y="374"/>
                </a:lnTo>
                <a:lnTo>
                  <a:pt x="447" y="399"/>
                </a:lnTo>
                <a:lnTo>
                  <a:pt x="444" y="430"/>
                </a:lnTo>
                <a:lnTo>
                  <a:pt x="441" y="462"/>
                </a:lnTo>
                <a:lnTo>
                  <a:pt x="432" y="520"/>
                </a:lnTo>
                <a:lnTo>
                  <a:pt x="429" y="545"/>
                </a:lnTo>
                <a:lnTo>
                  <a:pt x="265" y="545"/>
                </a:lnTo>
                <a:lnTo>
                  <a:pt x="265" y="545"/>
                </a:lnTo>
                <a:lnTo>
                  <a:pt x="198" y="507"/>
                </a:lnTo>
                <a:lnTo>
                  <a:pt x="198" y="507"/>
                </a:lnTo>
                <a:lnTo>
                  <a:pt x="187" y="499"/>
                </a:lnTo>
                <a:lnTo>
                  <a:pt x="178" y="492"/>
                </a:lnTo>
                <a:lnTo>
                  <a:pt x="174" y="490"/>
                </a:lnTo>
                <a:lnTo>
                  <a:pt x="169" y="489"/>
                </a:lnTo>
                <a:lnTo>
                  <a:pt x="164" y="490"/>
                </a:lnTo>
                <a:lnTo>
                  <a:pt x="159" y="492"/>
                </a:lnTo>
                <a:lnTo>
                  <a:pt x="159" y="492"/>
                </a:lnTo>
                <a:lnTo>
                  <a:pt x="146" y="499"/>
                </a:lnTo>
                <a:lnTo>
                  <a:pt x="133" y="505"/>
                </a:lnTo>
                <a:lnTo>
                  <a:pt x="121" y="511"/>
                </a:lnTo>
                <a:lnTo>
                  <a:pt x="117" y="514"/>
                </a:lnTo>
                <a:lnTo>
                  <a:pt x="116" y="516"/>
                </a:lnTo>
                <a:lnTo>
                  <a:pt x="116" y="516"/>
                </a:lnTo>
                <a:lnTo>
                  <a:pt x="73" y="661"/>
                </a:lnTo>
                <a:lnTo>
                  <a:pt x="73" y="661"/>
                </a:lnTo>
                <a:lnTo>
                  <a:pt x="37" y="703"/>
                </a:lnTo>
                <a:lnTo>
                  <a:pt x="12" y="734"/>
                </a:lnTo>
                <a:lnTo>
                  <a:pt x="4" y="746"/>
                </a:lnTo>
                <a:lnTo>
                  <a:pt x="0" y="752"/>
                </a:lnTo>
                <a:lnTo>
                  <a:pt x="0" y="752"/>
                </a:lnTo>
                <a:lnTo>
                  <a:pt x="0" y="758"/>
                </a:lnTo>
                <a:lnTo>
                  <a:pt x="3" y="763"/>
                </a:lnTo>
                <a:lnTo>
                  <a:pt x="5" y="767"/>
                </a:lnTo>
                <a:lnTo>
                  <a:pt x="5" y="767"/>
                </a:lnTo>
                <a:lnTo>
                  <a:pt x="24" y="772"/>
                </a:lnTo>
                <a:lnTo>
                  <a:pt x="24" y="772"/>
                </a:lnTo>
                <a:lnTo>
                  <a:pt x="27" y="773"/>
                </a:lnTo>
                <a:lnTo>
                  <a:pt x="27" y="773"/>
                </a:lnTo>
                <a:lnTo>
                  <a:pt x="33" y="772"/>
                </a:lnTo>
                <a:lnTo>
                  <a:pt x="49" y="767"/>
                </a:lnTo>
                <a:lnTo>
                  <a:pt x="49" y="767"/>
                </a:lnTo>
                <a:lnTo>
                  <a:pt x="70" y="758"/>
                </a:lnTo>
                <a:lnTo>
                  <a:pt x="97" y="748"/>
                </a:lnTo>
                <a:lnTo>
                  <a:pt x="135" y="728"/>
                </a:lnTo>
                <a:lnTo>
                  <a:pt x="174" y="709"/>
                </a:lnTo>
                <a:lnTo>
                  <a:pt x="164" y="772"/>
                </a:lnTo>
                <a:lnTo>
                  <a:pt x="251" y="772"/>
                </a:lnTo>
                <a:lnTo>
                  <a:pt x="251" y="772"/>
                </a:lnTo>
                <a:lnTo>
                  <a:pt x="276" y="770"/>
                </a:lnTo>
                <a:lnTo>
                  <a:pt x="311" y="768"/>
                </a:lnTo>
                <a:lnTo>
                  <a:pt x="400" y="762"/>
                </a:lnTo>
                <a:lnTo>
                  <a:pt x="486" y="755"/>
                </a:lnTo>
                <a:lnTo>
                  <a:pt x="520" y="754"/>
                </a:lnTo>
                <a:lnTo>
                  <a:pt x="544" y="752"/>
                </a:lnTo>
                <a:lnTo>
                  <a:pt x="544" y="752"/>
                </a:lnTo>
                <a:lnTo>
                  <a:pt x="626" y="754"/>
                </a:lnTo>
                <a:lnTo>
                  <a:pt x="663" y="754"/>
                </a:lnTo>
                <a:lnTo>
                  <a:pt x="675" y="754"/>
                </a:lnTo>
                <a:lnTo>
                  <a:pt x="681" y="752"/>
                </a:lnTo>
                <a:lnTo>
                  <a:pt x="681" y="752"/>
                </a:lnTo>
                <a:lnTo>
                  <a:pt x="693" y="748"/>
                </a:lnTo>
                <a:lnTo>
                  <a:pt x="698" y="744"/>
                </a:lnTo>
                <a:lnTo>
                  <a:pt x="705" y="738"/>
                </a:lnTo>
                <a:lnTo>
                  <a:pt x="705" y="738"/>
                </a:lnTo>
                <a:lnTo>
                  <a:pt x="709" y="731"/>
                </a:lnTo>
                <a:lnTo>
                  <a:pt x="714" y="719"/>
                </a:lnTo>
                <a:lnTo>
                  <a:pt x="722" y="687"/>
                </a:lnTo>
                <a:lnTo>
                  <a:pt x="729" y="655"/>
                </a:lnTo>
                <a:lnTo>
                  <a:pt x="730" y="642"/>
                </a:lnTo>
                <a:lnTo>
                  <a:pt x="732" y="632"/>
                </a:lnTo>
                <a:lnTo>
                  <a:pt x="732" y="632"/>
                </a:lnTo>
                <a:lnTo>
                  <a:pt x="733" y="613"/>
                </a:lnTo>
                <a:lnTo>
                  <a:pt x="738" y="583"/>
                </a:lnTo>
                <a:lnTo>
                  <a:pt x="744" y="551"/>
                </a:lnTo>
                <a:lnTo>
                  <a:pt x="748" y="526"/>
                </a:lnTo>
                <a:lnTo>
                  <a:pt x="748" y="526"/>
                </a:lnTo>
                <a:lnTo>
                  <a:pt x="748" y="592"/>
                </a:lnTo>
                <a:lnTo>
                  <a:pt x="748" y="622"/>
                </a:lnTo>
                <a:lnTo>
                  <a:pt x="750" y="651"/>
                </a:lnTo>
                <a:lnTo>
                  <a:pt x="753" y="674"/>
                </a:lnTo>
                <a:lnTo>
                  <a:pt x="757" y="692"/>
                </a:lnTo>
                <a:lnTo>
                  <a:pt x="759" y="698"/>
                </a:lnTo>
                <a:lnTo>
                  <a:pt x="762" y="702"/>
                </a:lnTo>
                <a:lnTo>
                  <a:pt x="764" y="704"/>
                </a:lnTo>
                <a:lnTo>
                  <a:pt x="768" y="704"/>
                </a:lnTo>
                <a:lnTo>
                  <a:pt x="768" y="704"/>
                </a:lnTo>
                <a:lnTo>
                  <a:pt x="786" y="696"/>
                </a:lnTo>
                <a:lnTo>
                  <a:pt x="805" y="687"/>
                </a:lnTo>
                <a:lnTo>
                  <a:pt x="846" y="663"/>
                </a:lnTo>
                <a:lnTo>
                  <a:pt x="889" y="637"/>
                </a:lnTo>
                <a:lnTo>
                  <a:pt x="931" y="609"/>
                </a:lnTo>
                <a:lnTo>
                  <a:pt x="931" y="609"/>
                </a:lnTo>
                <a:lnTo>
                  <a:pt x="937" y="627"/>
                </a:lnTo>
                <a:lnTo>
                  <a:pt x="942" y="639"/>
                </a:lnTo>
                <a:lnTo>
                  <a:pt x="942" y="639"/>
                </a:lnTo>
                <a:lnTo>
                  <a:pt x="916" y="648"/>
                </a:lnTo>
                <a:lnTo>
                  <a:pt x="904" y="650"/>
                </a:lnTo>
                <a:lnTo>
                  <a:pt x="895" y="651"/>
                </a:lnTo>
                <a:lnTo>
                  <a:pt x="895" y="651"/>
                </a:lnTo>
                <a:lnTo>
                  <a:pt x="887" y="652"/>
                </a:lnTo>
                <a:lnTo>
                  <a:pt x="877" y="654"/>
                </a:lnTo>
                <a:lnTo>
                  <a:pt x="868" y="657"/>
                </a:lnTo>
                <a:lnTo>
                  <a:pt x="858" y="662"/>
                </a:lnTo>
                <a:lnTo>
                  <a:pt x="849" y="667"/>
                </a:lnTo>
                <a:lnTo>
                  <a:pt x="842" y="673"/>
                </a:lnTo>
                <a:lnTo>
                  <a:pt x="839" y="679"/>
                </a:lnTo>
                <a:lnTo>
                  <a:pt x="837" y="681"/>
                </a:lnTo>
                <a:lnTo>
                  <a:pt x="837" y="685"/>
                </a:lnTo>
                <a:lnTo>
                  <a:pt x="837" y="685"/>
                </a:lnTo>
                <a:lnTo>
                  <a:pt x="839" y="689"/>
                </a:lnTo>
                <a:lnTo>
                  <a:pt x="841" y="692"/>
                </a:lnTo>
                <a:lnTo>
                  <a:pt x="848" y="701"/>
                </a:lnTo>
                <a:lnTo>
                  <a:pt x="858" y="710"/>
                </a:lnTo>
                <a:lnTo>
                  <a:pt x="870" y="720"/>
                </a:lnTo>
                <a:lnTo>
                  <a:pt x="890" y="735"/>
                </a:lnTo>
                <a:lnTo>
                  <a:pt x="900" y="743"/>
                </a:lnTo>
                <a:lnTo>
                  <a:pt x="938" y="699"/>
                </a:lnTo>
                <a:lnTo>
                  <a:pt x="938" y="699"/>
                </a:lnTo>
                <a:lnTo>
                  <a:pt x="936" y="691"/>
                </a:lnTo>
                <a:lnTo>
                  <a:pt x="934" y="682"/>
                </a:lnTo>
                <a:lnTo>
                  <a:pt x="934" y="675"/>
                </a:lnTo>
                <a:lnTo>
                  <a:pt x="934" y="675"/>
                </a:lnTo>
                <a:lnTo>
                  <a:pt x="935" y="673"/>
                </a:lnTo>
                <a:lnTo>
                  <a:pt x="937" y="672"/>
                </a:lnTo>
                <a:lnTo>
                  <a:pt x="947" y="669"/>
                </a:lnTo>
                <a:lnTo>
                  <a:pt x="977" y="664"/>
                </a:lnTo>
                <a:lnTo>
                  <a:pt x="977" y="664"/>
                </a:lnTo>
                <a:lnTo>
                  <a:pt x="991" y="675"/>
                </a:lnTo>
                <a:lnTo>
                  <a:pt x="997" y="680"/>
                </a:lnTo>
                <a:lnTo>
                  <a:pt x="1001" y="685"/>
                </a:lnTo>
                <a:lnTo>
                  <a:pt x="1001" y="685"/>
                </a:lnTo>
                <a:lnTo>
                  <a:pt x="1006" y="692"/>
                </a:lnTo>
                <a:lnTo>
                  <a:pt x="1017" y="702"/>
                </a:lnTo>
                <a:lnTo>
                  <a:pt x="1043" y="728"/>
                </a:lnTo>
                <a:lnTo>
                  <a:pt x="1072" y="755"/>
                </a:lnTo>
                <a:lnTo>
                  <a:pt x="1092" y="772"/>
                </a:lnTo>
                <a:lnTo>
                  <a:pt x="1092" y="772"/>
                </a:lnTo>
                <a:lnTo>
                  <a:pt x="1102" y="779"/>
                </a:lnTo>
                <a:lnTo>
                  <a:pt x="1110" y="786"/>
                </a:lnTo>
                <a:lnTo>
                  <a:pt x="1116" y="790"/>
                </a:lnTo>
                <a:lnTo>
                  <a:pt x="1119" y="791"/>
                </a:lnTo>
                <a:lnTo>
                  <a:pt x="1121" y="791"/>
                </a:lnTo>
                <a:lnTo>
                  <a:pt x="1121" y="791"/>
                </a:lnTo>
                <a:lnTo>
                  <a:pt x="1227" y="776"/>
                </a:lnTo>
                <a:lnTo>
                  <a:pt x="1227" y="767"/>
                </a:lnTo>
                <a:lnTo>
                  <a:pt x="1319" y="767"/>
                </a:lnTo>
                <a:lnTo>
                  <a:pt x="1319" y="767"/>
                </a:lnTo>
                <a:lnTo>
                  <a:pt x="1335" y="768"/>
                </a:lnTo>
                <a:lnTo>
                  <a:pt x="1347" y="768"/>
                </a:lnTo>
                <a:lnTo>
                  <a:pt x="1351" y="768"/>
                </a:lnTo>
                <a:lnTo>
                  <a:pt x="1352" y="767"/>
                </a:lnTo>
                <a:lnTo>
                  <a:pt x="1352" y="767"/>
                </a:lnTo>
                <a:lnTo>
                  <a:pt x="1353" y="764"/>
                </a:lnTo>
                <a:lnTo>
                  <a:pt x="1357" y="762"/>
                </a:lnTo>
                <a:lnTo>
                  <a:pt x="1358" y="760"/>
                </a:lnTo>
                <a:lnTo>
                  <a:pt x="1358" y="758"/>
                </a:lnTo>
                <a:lnTo>
                  <a:pt x="1357" y="757"/>
                </a:lnTo>
                <a:lnTo>
                  <a:pt x="1357" y="757"/>
                </a:lnTo>
                <a:lnTo>
                  <a:pt x="1350" y="754"/>
                </a:lnTo>
                <a:lnTo>
                  <a:pt x="1339" y="749"/>
                </a:lnTo>
                <a:lnTo>
                  <a:pt x="1323" y="743"/>
                </a:lnTo>
                <a:lnTo>
                  <a:pt x="1323" y="743"/>
                </a:lnTo>
                <a:lnTo>
                  <a:pt x="1357" y="750"/>
                </a:lnTo>
                <a:lnTo>
                  <a:pt x="1380" y="754"/>
                </a:lnTo>
                <a:lnTo>
                  <a:pt x="1387" y="754"/>
                </a:lnTo>
                <a:lnTo>
                  <a:pt x="1389" y="754"/>
                </a:lnTo>
                <a:lnTo>
                  <a:pt x="1391" y="752"/>
                </a:lnTo>
                <a:lnTo>
                  <a:pt x="1391" y="752"/>
                </a:lnTo>
                <a:lnTo>
                  <a:pt x="1391" y="750"/>
                </a:lnTo>
                <a:lnTo>
                  <a:pt x="1391" y="749"/>
                </a:lnTo>
                <a:lnTo>
                  <a:pt x="1388" y="748"/>
                </a:lnTo>
                <a:lnTo>
                  <a:pt x="1388" y="748"/>
                </a:lnTo>
                <a:lnTo>
                  <a:pt x="1388" y="746"/>
                </a:lnTo>
                <a:lnTo>
                  <a:pt x="1391" y="743"/>
                </a:lnTo>
                <a:lnTo>
                  <a:pt x="1391" y="743"/>
                </a:lnTo>
                <a:lnTo>
                  <a:pt x="1400" y="733"/>
                </a:lnTo>
                <a:lnTo>
                  <a:pt x="1402" y="729"/>
                </a:lnTo>
                <a:lnTo>
                  <a:pt x="1402" y="729"/>
                </a:lnTo>
                <a:lnTo>
                  <a:pt x="1400" y="728"/>
                </a:lnTo>
                <a:lnTo>
                  <a:pt x="1400" y="728"/>
                </a:lnTo>
                <a:lnTo>
                  <a:pt x="1387" y="722"/>
                </a:lnTo>
                <a:lnTo>
                  <a:pt x="1376" y="717"/>
                </a:lnTo>
                <a:lnTo>
                  <a:pt x="1367" y="714"/>
                </a:lnTo>
                <a:lnTo>
                  <a:pt x="1367" y="714"/>
                </a:lnTo>
                <a:lnTo>
                  <a:pt x="1358" y="710"/>
                </a:lnTo>
                <a:lnTo>
                  <a:pt x="1351" y="708"/>
                </a:lnTo>
                <a:lnTo>
                  <a:pt x="1346" y="705"/>
                </a:lnTo>
                <a:lnTo>
                  <a:pt x="1343" y="704"/>
                </a:lnTo>
                <a:lnTo>
                  <a:pt x="1343" y="704"/>
                </a:lnTo>
                <a:lnTo>
                  <a:pt x="1328" y="702"/>
                </a:lnTo>
                <a:lnTo>
                  <a:pt x="1314" y="699"/>
                </a:lnTo>
                <a:lnTo>
                  <a:pt x="1314" y="699"/>
                </a:lnTo>
                <a:lnTo>
                  <a:pt x="1302" y="697"/>
                </a:lnTo>
                <a:lnTo>
                  <a:pt x="1292" y="695"/>
                </a:lnTo>
                <a:lnTo>
                  <a:pt x="1275" y="695"/>
                </a:lnTo>
                <a:lnTo>
                  <a:pt x="1222" y="695"/>
                </a:lnTo>
                <a:lnTo>
                  <a:pt x="1222" y="695"/>
                </a:lnTo>
                <a:lnTo>
                  <a:pt x="1219" y="682"/>
                </a:lnTo>
                <a:lnTo>
                  <a:pt x="1216" y="674"/>
                </a:lnTo>
                <a:lnTo>
                  <a:pt x="1214" y="672"/>
                </a:lnTo>
                <a:lnTo>
                  <a:pt x="1213" y="670"/>
                </a:lnTo>
                <a:lnTo>
                  <a:pt x="1213" y="670"/>
                </a:lnTo>
                <a:lnTo>
                  <a:pt x="1209" y="669"/>
                </a:lnTo>
                <a:lnTo>
                  <a:pt x="1199" y="667"/>
                </a:lnTo>
                <a:lnTo>
                  <a:pt x="1175" y="656"/>
                </a:lnTo>
                <a:lnTo>
                  <a:pt x="1141" y="642"/>
                </a:lnTo>
                <a:lnTo>
                  <a:pt x="1092" y="579"/>
                </a:lnTo>
                <a:lnTo>
                  <a:pt x="1116" y="560"/>
                </a:lnTo>
                <a:lnTo>
                  <a:pt x="1141" y="598"/>
                </a:lnTo>
                <a:lnTo>
                  <a:pt x="1150" y="608"/>
                </a:lnTo>
                <a:lnTo>
                  <a:pt x="1150" y="608"/>
                </a:lnTo>
                <a:lnTo>
                  <a:pt x="1148" y="614"/>
                </a:lnTo>
                <a:lnTo>
                  <a:pt x="1145" y="619"/>
                </a:lnTo>
                <a:lnTo>
                  <a:pt x="1145" y="622"/>
                </a:lnTo>
                <a:lnTo>
                  <a:pt x="1145" y="622"/>
                </a:lnTo>
                <a:lnTo>
                  <a:pt x="1147" y="623"/>
                </a:lnTo>
                <a:lnTo>
                  <a:pt x="1149" y="623"/>
                </a:lnTo>
                <a:lnTo>
                  <a:pt x="1155" y="623"/>
                </a:lnTo>
                <a:lnTo>
                  <a:pt x="1165" y="622"/>
                </a:lnTo>
                <a:lnTo>
                  <a:pt x="1184" y="627"/>
                </a:lnTo>
                <a:lnTo>
                  <a:pt x="1193" y="632"/>
                </a:lnTo>
                <a:lnTo>
                  <a:pt x="1193" y="632"/>
                </a:lnTo>
                <a:lnTo>
                  <a:pt x="1201" y="634"/>
                </a:lnTo>
                <a:lnTo>
                  <a:pt x="1205" y="638"/>
                </a:lnTo>
                <a:lnTo>
                  <a:pt x="1207" y="640"/>
                </a:lnTo>
                <a:lnTo>
                  <a:pt x="1208" y="642"/>
                </a:lnTo>
                <a:lnTo>
                  <a:pt x="1208" y="642"/>
                </a:lnTo>
                <a:lnTo>
                  <a:pt x="1209" y="643"/>
                </a:lnTo>
                <a:lnTo>
                  <a:pt x="1211" y="645"/>
                </a:lnTo>
                <a:lnTo>
                  <a:pt x="1217" y="648"/>
                </a:lnTo>
                <a:lnTo>
                  <a:pt x="1227" y="651"/>
                </a:lnTo>
                <a:lnTo>
                  <a:pt x="1227" y="651"/>
                </a:lnTo>
                <a:lnTo>
                  <a:pt x="1227" y="655"/>
                </a:lnTo>
                <a:lnTo>
                  <a:pt x="1228" y="658"/>
                </a:lnTo>
                <a:lnTo>
                  <a:pt x="1232" y="661"/>
                </a:lnTo>
                <a:lnTo>
                  <a:pt x="1232" y="661"/>
                </a:lnTo>
                <a:lnTo>
                  <a:pt x="1236" y="661"/>
                </a:lnTo>
                <a:lnTo>
                  <a:pt x="1238" y="661"/>
                </a:lnTo>
                <a:lnTo>
                  <a:pt x="1240" y="662"/>
                </a:lnTo>
                <a:lnTo>
                  <a:pt x="1246" y="666"/>
                </a:lnTo>
                <a:lnTo>
                  <a:pt x="1246" y="666"/>
                </a:lnTo>
                <a:lnTo>
                  <a:pt x="1255" y="672"/>
                </a:lnTo>
                <a:lnTo>
                  <a:pt x="1267" y="675"/>
                </a:lnTo>
                <a:lnTo>
                  <a:pt x="1281" y="679"/>
                </a:lnTo>
                <a:lnTo>
                  <a:pt x="1299" y="680"/>
                </a:lnTo>
                <a:lnTo>
                  <a:pt x="1299" y="680"/>
                </a:lnTo>
                <a:lnTo>
                  <a:pt x="1346" y="680"/>
                </a:lnTo>
                <a:lnTo>
                  <a:pt x="1371" y="680"/>
                </a:lnTo>
                <a:lnTo>
                  <a:pt x="1371" y="680"/>
                </a:lnTo>
                <a:lnTo>
                  <a:pt x="1395" y="685"/>
                </a:lnTo>
                <a:lnTo>
                  <a:pt x="1395" y="685"/>
                </a:lnTo>
                <a:lnTo>
                  <a:pt x="1397" y="684"/>
                </a:lnTo>
                <a:lnTo>
                  <a:pt x="1397" y="681"/>
                </a:lnTo>
                <a:lnTo>
                  <a:pt x="1395" y="675"/>
                </a:lnTo>
                <a:lnTo>
                  <a:pt x="1395" y="675"/>
                </a:lnTo>
                <a:lnTo>
                  <a:pt x="1398" y="674"/>
                </a:lnTo>
                <a:lnTo>
                  <a:pt x="1403" y="675"/>
                </a:lnTo>
                <a:lnTo>
                  <a:pt x="1418" y="676"/>
                </a:lnTo>
                <a:lnTo>
                  <a:pt x="1426" y="676"/>
                </a:lnTo>
                <a:lnTo>
                  <a:pt x="1432" y="675"/>
                </a:lnTo>
                <a:lnTo>
                  <a:pt x="1434" y="675"/>
                </a:lnTo>
                <a:lnTo>
                  <a:pt x="1435" y="674"/>
                </a:lnTo>
                <a:lnTo>
                  <a:pt x="1435" y="673"/>
                </a:lnTo>
                <a:lnTo>
                  <a:pt x="1434" y="670"/>
                </a:lnTo>
                <a:lnTo>
                  <a:pt x="1434" y="670"/>
                </a:lnTo>
                <a:lnTo>
                  <a:pt x="1429" y="662"/>
                </a:lnTo>
                <a:lnTo>
                  <a:pt x="1426" y="656"/>
                </a:lnTo>
                <a:lnTo>
                  <a:pt x="1424" y="651"/>
                </a:lnTo>
                <a:lnTo>
                  <a:pt x="1434" y="651"/>
                </a:lnTo>
                <a:lnTo>
                  <a:pt x="1434" y="651"/>
                </a:lnTo>
                <a:lnTo>
                  <a:pt x="1436" y="650"/>
                </a:lnTo>
                <a:lnTo>
                  <a:pt x="1439" y="648"/>
                </a:lnTo>
                <a:lnTo>
                  <a:pt x="1444" y="642"/>
                </a:lnTo>
                <a:lnTo>
                  <a:pt x="1444" y="642"/>
                </a:lnTo>
                <a:lnTo>
                  <a:pt x="1446" y="633"/>
                </a:lnTo>
                <a:lnTo>
                  <a:pt x="1445" y="628"/>
                </a:lnTo>
                <a:lnTo>
                  <a:pt x="1445" y="627"/>
                </a:lnTo>
                <a:lnTo>
                  <a:pt x="1444" y="627"/>
                </a:lnTo>
                <a:lnTo>
                  <a:pt x="1444" y="627"/>
                </a:lnTo>
                <a:lnTo>
                  <a:pt x="1442" y="627"/>
                </a:lnTo>
                <a:lnTo>
                  <a:pt x="1441" y="625"/>
                </a:lnTo>
                <a:lnTo>
                  <a:pt x="1441" y="619"/>
                </a:lnTo>
                <a:lnTo>
                  <a:pt x="1442" y="613"/>
                </a:lnTo>
                <a:lnTo>
                  <a:pt x="1444" y="608"/>
                </a:lnTo>
                <a:lnTo>
                  <a:pt x="1444" y="608"/>
                </a:lnTo>
                <a:lnTo>
                  <a:pt x="1446" y="603"/>
                </a:lnTo>
                <a:lnTo>
                  <a:pt x="1448" y="596"/>
                </a:lnTo>
                <a:lnTo>
                  <a:pt x="1452" y="586"/>
                </a:lnTo>
                <a:lnTo>
                  <a:pt x="1453" y="574"/>
                </a:lnTo>
                <a:lnTo>
                  <a:pt x="1453" y="574"/>
                </a:lnTo>
                <a:lnTo>
                  <a:pt x="1453" y="567"/>
                </a:lnTo>
                <a:lnTo>
                  <a:pt x="1452" y="560"/>
                </a:lnTo>
                <a:lnTo>
                  <a:pt x="1448" y="544"/>
                </a:lnTo>
                <a:lnTo>
                  <a:pt x="1442" y="528"/>
                </a:lnTo>
                <a:lnTo>
                  <a:pt x="1439" y="516"/>
                </a:lnTo>
                <a:lnTo>
                  <a:pt x="1439" y="516"/>
                </a:lnTo>
                <a:lnTo>
                  <a:pt x="1435" y="499"/>
                </a:lnTo>
                <a:lnTo>
                  <a:pt x="1433" y="493"/>
                </a:lnTo>
                <a:lnTo>
                  <a:pt x="1429" y="487"/>
                </a:lnTo>
                <a:lnTo>
                  <a:pt x="1429" y="487"/>
                </a:lnTo>
                <a:lnTo>
                  <a:pt x="1424" y="479"/>
                </a:lnTo>
                <a:lnTo>
                  <a:pt x="1420" y="471"/>
                </a:lnTo>
                <a:lnTo>
                  <a:pt x="1414" y="460"/>
                </a:lnTo>
                <a:lnTo>
                  <a:pt x="1405" y="449"/>
                </a:lnTo>
                <a:lnTo>
                  <a:pt x="1405" y="449"/>
                </a:lnTo>
                <a:lnTo>
                  <a:pt x="1397" y="439"/>
                </a:lnTo>
                <a:lnTo>
                  <a:pt x="1392" y="431"/>
                </a:lnTo>
                <a:lnTo>
                  <a:pt x="1387" y="425"/>
                </a:lnTo>
                <a:lnTo>
                  <a:pt x="1381" y="420"/>
                </a:lnTo>
                <a:lnTo>
                  <a:pt x="1381" y="420"/>
                </a:lnTo>
                <a:lnTo>
                  <a:pt x="1358" y="405"/>
                </a:lnTo>
                <a:lnTo>
                  <a:pt x="1343" y="396"/>
                </a:lnTo>
                <a:lnTo>
                  <a:pt x="1314" y="38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096D4117-6938-4DA4-B951-B70C7E0CF6EE}"/>
              </a:ext>
            </a:extLst>
          </p:cNvPr>
          <p:cNvSpPr>
            <a:spLocks/>
          </p:cNvSpPr>
          <p:nvPr/>
        </p:nvSpPr>
        <p:spPr bwMode="auto">
          <a:xfrm>
            <a:off x="3812381" y="4584303"/>
            <a:ext cx="2344738" cy="1225550"/>
          </a:xfrm>
          <a:custGeom>
            <a:avLst/>
            <a:gdLst>
              <a:gd name="T0" fmla="*/ 751 w 1477"/>
              <a:gd name="T1" fmla="*/ 43 h 772"/>
              <a:gd name="T2" fmla="*/ 611 w 1477"/>
              <a:gd name="T3" fmla="*/ 143 h 772"/>
              <a:gd name="T4" fmla="*/ 445 w 1477"/>
              <a:gd name="T5" fmla="*/ 226 h 772"/>
              <a:gd name="T6" fmla="*/ 304 w 1477"/>
              <a:gd name="T7" fmla="*/ 272 h 772"/>
              <a:gd name="T8" fmla="*/ 255 w 1477"/>
              <a:gd name="T9" fmla="*/ 337 h 772"/>
              <a:gd name="T10" fmla="*/ 231 w 1477"/>
              <a:gd name="T11" fmla="*/ 361 h 772"/>
              <a:gd name="T12" fmla="*/ 153 w 1477"/>
              <a:gd name="T13" fmla="*/ 417 h 772"/>
              <a:gd name="T14" fmla="*/ 87 w 1477"/>
              <a:gd name="T15" fmla="*/ 491 h 772"/>
              <a:gd name="T16" fmla="*/ 35 w 1477"/>
              <a:gd name="T17" fmla="*/ 552 h 772"/>
              <a:gd name="T18" fmla="*/ 49 w 1477"/>
              <a:gd name="T19" fmla="*/ 559 h 772"/>
              <a:gd name="T20" fmla="*/ 15 w 1477"/>
              <a:gd name="T21" fmla="*/ 573 h 772"/>
              <a:gd name="T22" fmla="*/ 53 w 1477"/>
              <a:gd name="T23" fmla="*/ 578 h 772"/>
              <a:gd name="T24" fmla="*/ 93 w 1477"/>
              <a:gd name="T25" fmla="*/ 596 h 772"/>
              <a:gd name="T26" fmla="*/ 97 w 1477"/>
              <a:gd name="T27" fmla="*/ 636 h 772"/>
              <a:gd name="T28" fmla="*/ 145 w 1477"/>
              <a:gd name="T29" fmla="*/ 655 h 772"/>
              <a:gd name="T30" fmla="*/ 187 w 1477"/>
              <a:gd name="T31" fmla="*/ 656 h 772"/>
              <a:gd name="T32" fmla="*/ 212 w 1477"/>
              <a:gd name="T33" fmla="*/ 646 h 772"/>
              <a:gd name="T34" fmla="*/ 241 w 1477"/>
              <a:gd name="T35" fmla="*/ 655 h 772"/>
              <a:gd name="T36" fmla="*/ 266 w 1477"/>
              <a:gd name="T37" fmla="*/ 644 h 772"/>
              <a:gd name="T38" fmla="*/ 337 w 1477"/>
              <a:gd name="T39" fmla="*/ 621 h 772"/>
              <a:gd name="T40" fmla="*/ 356 w 1477"/>
              <a:gd name="T41" fmla="*/ 606 h 772"/>
              <a:gd name="T42" fmla="*/ 380 w 1477"/>
              <a:gd name="T43" fmla="*/ 578 h 772"/>
              <a:gd name="T44" fmla="*/ 429 w 1477"/>
              <a:gd name="T45" fmla="*/ 641 h 772"/>
              <a:gd name="T46" fmla="*/ 342 w 1477"/>
              <a:gd name="T47" fmla="*/ 665 h 772"/>
              <a:gd name="T48" fmla="*/ 229 w 1477"/>
              <a:gd name="T49" fmla="*/ 690 h 772"/>
              <a:gd name="T50" fmla="*/ 183 w 1477"/>
              <a:gd name="T51" fmla="*/ 689 h 772"/>
              <a:gd name="T52" fmla="*/ 121 w 1477"/>
              <a:gd name="T53" fmla="*/ 689 h 772"/>
              <a:gd name="T54" fmla="*/ 47 w 1477"/>
              <a:gd name="T55" fmla="*/ 709 h 772"/>
              <a:gd name="T56" fmla="*/ 0 w 1477"/>
              <a:gd name="T57" fmla="*/ 742 h 772"/>
              <a:gd name="T58" fmla="*/ 15 w 1477"/>
              <a:gd name="T59" fmla="*/ 756 h 772"/>
              <a:gd name="T60" fmla="*/ 57 w 1477"/>
              <a:gd name="T61" fmla="*/ 765 h 772"/>
              <a:gd name="T62" fmla="*/ 129 w 1477"/>
              <a:gd name="T63" fmla="*/ 764 h 772"/>
              <a:gd name="T64" fmla="*/ 212 w 1477"/>
              <a:gd name="T65" fmla="*/ 756 h 772"/>
              <a:gd name="T66" fmla="*/ 240 w 1477"/>
              <a:gd name="T67" fmla="*/ 770 h 772"/>
              <a:gd name="T68" fmla="*/ 519 w 1477"/>
              <a:gd name="T69" fmla="*/ 755 h 772"/>
              <a:gd name="T70" fmla="*/ 575 w 1477"/>
              <a:gd name="T71" fmla="*/ 708 h 772"/>
              <a:gd name="T72" fmla="*/ 599 w 1477"/>
              <a:gd name="T73" fmla="*/ 668 h 772"/>
              <a:gd name="T74" fmla="*/ 697 w 1477"/>
              <a:gd name="T75" fmla="*/ 689 h 772"/>
              <a:gd name="T76" fmla="*/ 602 w 1477"/>
              <a:gd name="T77" fmla="*/ 606 h 772"/>
              <a:gd name="T78" fmla="*/ 554 w 1477"/>
              <a:gd name="T79" fmla="*/ 531 h 772"/>
              <a:gd name="T80" fmla="*/ 647 w 1477"/>
              <a:gd name="T81" fmla="*/ 443 h 772"/>
              <a:gd name="T82" fmla="*/ 741 w 1477"/>
              <a:gd name="T83" fmla="*/ 416 h 772"/>
              <a:gd name="T84" fmla="*/ 810 w 1477"/>
              <a:gd name="T85" fmla="*/ 578 h 772"/>
              <a:gd name="T86" fmla="*/ 839 w 1477"/>
              <a:gd name="T87" fmla="*/ 670 h 772"/>
              <a:gd name="T88" fmla="*/ 890 w 1477"/>
              <a:gd name="T89" fmla="*/ 708 h 772"/>
              <a:gd name="T90" fmla="*/ 1270 w 1477"/>
              <a:gd name="T91" fmla="*/ 713 h 772"/>
              <a:gd name="T92" fmla="*/ 1438 w 1477"/>
              <a:gd name="T93" fmla="*/ 733 h 772"/>
              <a:gd name="T94" fmla="*/ 1477 w 1477"/>
              <a:gd name="T95" fmla="*/ 729 h 772"/>
              <a:gd name="T96" fmla="*/ 1444 w 1477"/>
              <a:gd name="T97" fmla="*/ 660 h 772"/>
              <a:gd name="T98" fmla="*/ 1381 w 1477"/>
              <a:gd name="T99" fmla="*/ 525 h 772"/>
              <a:gd name="T100" fmla="*/ 1343 w 1477"/>
              <a:gd name="T101" fmla="*/ 483 h 772"/>
              <a:gd name="T102" fmla="*/ 1275 w 1477"/>
              <a:gd name="T103" fmla="*/ 475 h 772"/>
              <a:gd name="T104" fmla="*/ 1213 w 1477"/>
              <a:gd name="T105" fmla="*/ 501 h 772"/>
              <a:gd name="T106" fmla="*/ 1110 w 1477"/>
              <a:gd name="T107" fmla="*/ 506 h 772"/>
              <a:gd name="T108" fmla="*/ 1106 w 1477"/>
              <a:gd name="T109" fmla="*/ 328 h 772"/>
              <a:gd name="T110" fmla="*/ 1095 w 1477"/>
              <a:gd name="T111" fmla="*/ 173 h 772"/>
              <a:gd name="T112" fmla="*/ 1059 w 1477"/>
              <a:gd name="T113" fmla="*/ 83 h 772"/>
              <a:gd name="T114" fmla="*/ 924 w 1477"/>
              <a:gd name="T115" fmla="*/ 24 h 772"/>
              <a:gd name="T116" fmla="*/ 804 w 1477"/>
              <a:gd name="T117" fmla="*/ 29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77" h="772">
                <a:moveTo>
                  <a:pt x="804" y="29"/>
                </a:moveTo>
                <a:lnTo>
                  <a:pt x="804" y="29"/>
                </a:lnTo>
                <a:lnTo>
                  <a:pt x="795" y="29"/>
                </a:lnTo>
                <a:lnTo>
                  <a:pt x="781" y="33"/>
                </a:lnTo>
                <a:lnTo>
                  <a:pt x="764" y="37"/>
                </a:lnTo>
                <a:lnTo>
                  <a:pt x="757" y="41"/>
                </a:lnTo>
                <a:lnTo>
                  <a:pt x="751" y="43"/>
                </a:lnTo>
                <a:lnTo>
                  <a:pt x="751" y="43"/>
                </a:lnTo>
                <a:lnTo>
                  <a:pt x="735" y="51"/>
                </a:lnTo>
                <a:lnTo>
                  <a:pt x="723" y="58"/>
                </a:lnTo>
                <a:lnTo>
                  <a:pt x="706" y="66"/>
                </a:lnTo>
                <a:lnTo>
                  <a:pt x="688" y="78"/>
                </a:lnTo>
                <a:lnTo>
                  <a:pt x="665" y="95"/>
                </a:lnTo>
                <a:lnTo>
                  <a:pt x="640" y="116"/>
                </a:lnTo>
                <a:lnTo>
                  <a:pt x="611" y="143"/>
                </a:lnTo>
                <a:lnTo>
                  <a:pt x="611" y="143"/>
                </a:lnTo>
                <a:lnTo>
                  <a:pt x="595" y="158"/>
                </a:lnTo>
                <a:lnTo>
                  <a:pt x="577" y="171"/>
                </a:lnTo>
                <a:lnTo>
                  <a:pt x="556" y="182"/>
                </a:lnTo>
                <a:lnTo>
                  <a:pt x="536" y="193"/>
                </a:lnTo>
                <a:lnTo>
                  <a:pt x="513" y="204"/>
                </a:lnTo>
                <a:lnTo>
                  <a:pt x="491" y="212"/>
                </a:lnTo>
                <a:lnTo>
                  <a:pt x="468" y="219"/>
                </a:lnTo>
                <a:lnTo>
                  <a:pt x="445" y="226"/>
                </a:lnTo>
                <a:lnTo>
                  <a:pt x="403" y="238"/>
                </a:lnTo>
                <a:lnTo>
                  <a:pt x="367" y="248"/>
                </a:lnTo>
                <a:lnTo>
                  <a:pt x="340" y="254"/>
                </a:lnTo>
                <a:lnTo>
                  <a:pt x="329" y="258"/>
                </a:lnTo>
                <a:lnTo>
                  <a:pt x="323" y="260"/>
                </a:lnTo>
                <a:lnTo>
                  <a:pt x="323" y="260"/>
                </a:lnTo>
                <a:lnTo>
                  <a:pt x="313" y="266"/>
                </a:lnTo>
                <a:lnTo>
                  <a:pt x="304" y="272"/>
                </a:lnTo>
                <a:lnTo>
                  <a:pt x="294" y="281"/>
                </a:lnTo>
                <a:lnTo>
                  <a:pt x="287" y="288"/>
                </a:lnTo>
                <a:lnTo>
                  <a:pt x="272" y="304"/>
                </a:lnTo>
                <a:lnTo>
                  <a:pt x="265" y="313"/>
                </a:lnTo>
                <a:lnTo>
                  <a:pt x="265" y="313"/>
                </a:lnTo>
                <a:lnTo>
                  <a:pt x="261" y="320"/>
                </a:lnTo>
                <a:lnTo>
                  <a:pt x="259" y="329"/>
                </a:lnTo>
                <a:lnTo>
                  <a:pt x="255" y="337"/>
                </a:lnTo>
                <a:lnTo>
                  <a:pt x="255" y="337"/>
                </a:lnTo>
                <a:lnTo>
                  <a:pt x="243" y="342"/>
                </a:lnTo>
                <a:lnTo>
                  <a:pt x="236" y="347"/>
                </a:lnTo>
                <a:lnTo>
                  <a:pt x="233" y="349"/>
                </a:lnTo>
                <a:lnTo>
                  <a:pt x="231" y="352"/>
                </a:lnTo>
                <a:lnTo>
                  <a:pt x="231" y="352"/>
                </a:lnTo>
                <a:lnTo>
                  <a:pt x="230" y="356"/>
                </a:lnTo>
                <a:lnTo>
                  <a:pt x="231" y="361"/>
                </a:lnTo>
                <a:lnTo>
                  <a:pt x="231" y="366"/>
                </a:lnTo>
                <a:lnTo>
                  <a:pt x="231" y="366"/>
                </a:lnTo>
                <a:lnTo>
                  <a:pt x="211" y="375"/>
                </a:lnTo>
                <a:lnTo>
                  <a:pt x="195" y="383"/>
                </a:lnTo>
                <a:lnTo>
                  <a:pt x="183" y="390"/>
                </a:lnTo>
                <a:lnTo>
                  <a:pt x="183" y="390"/>
                </a:lnTo>
                <a:lnTo>
                  <a:pt x="170" y="401"/>
                </a:lnTo>
                <a:lnTo>
                  <a:pt x="153" y="417"/>
                </a:lnTo>
                <a:lnTo>
                  <a:pt x="134" y="432"/>
                </a:lnTo>
                <a:lnTo>
                  <a:pt x="121" y="443"/>
                </a:lnTo>
                <a:lnTo>
                  <a:pt x="121" y="443"/>
                </a:lnTo>
                <a:lnTo>
                  <a:pt x="116" y="447"/>
                </a:lnTo>
                <a:lnTo>
                  <a:pt x="111" y="453"/>
                </a:lnTo>
                <a:lnTo>
                  <a:pt x="101" y="467"/>
                </a:lnTo>
                <a:lnTo>
                  <a:pt x="87" y="491"/>
                </a:lnTo>
                <a:lnTo>
                  <a:pt x="87" y="491"/>
                </a:lnTo>
                <a:lnTo>
                  <a:pt x="85" y="496"/>
                </a:lnTo>
                <a:lnTo>
                  <a:pt x="83" y="505"/>
                </a:lnTo>
                <a:lnTo>
                  <a:pt x="80" y="524"/>
                </a:lnTo>
                <a:lnTo>
                  <a:pt x="77" y="549"/>
                </a:lnTo>
                <a:lnTo>
                  <a:pt x="77" y="549"/>
                </a:lnTo>
                <a:lnTo>
                  <a:pt x="56" y="549"/>
                </a:lnTo>
                <a:lnTo>
                  <a:pt x="40" y="550"/>
                </a:lnTo>
                <a:lnTo>
                  <a:pt x="35" y="552"/>
                </a:lnTo>
                <a:lnTo>
                  <a:pt x="34" y="553"/>
                </a:lnTo>
                <a:lnTo>
                  <a:pt x="34" y="554"/>
                </a:lnTo>
                <a:lnTo>
                  <a:pt x="34" y="554"/>
                </a:lnTo>
                <a:lnTo>
                  <a:pt x="35" y="556"/>
                </a:lnTo>
                <a:lnTo>
                  <a:pt x="37" y="558"/>
                </a:lnTo>
                <a:lnTo>
                  <a:pt x="41" y="559"/>
                </a:lnTo>
                <a:lnTo>
                  <a:pt x="49" y="559"/>
                </a:lnTo>
                <a:lnTo>
                  <a:pt x="49" y="559"/>
                </a:lnTo>
                <a:lnTo>
                  <a:pt x="43" y="560"/>
                </a:lnTo>
                <a:lnTo>
                  <a:pt x="28" y="564"/>
                </a:lnTo>
                <a:lnTo>
                  <a:pt x="22" y="566"/>
                </a:lnTo>
                <a:lnTo>
                  <a:pt x="17" y="568"/>
                </a:lnTo>
                <a:lnTo>
                  <a:pt x="14" y="571"/>
                </a:lnTo>
                <a:lnTo>
                  <a:pt x="14" y="572"/>
                </a:lnTo>
                <a:lnTo>
                  <a:pt x="15" y="573"/>
                </a:lnTo>
                <a:lnTo>
                  <a:pt x="15" y="573"/>
                </a:lnTo>
                <a:lnTo>
                  <a:pt x="18" y="574"/>
                </a:lnTo>
                <a:lnTo>
                  <a:pt x="23" y="576"/>
                </a:lnTo>
                <a:lnTo>
                  <a:pt x="34" y="574"/>
                </a:lnTo>
                <a:lnTo>
                  <a:pt x="40" y="574"/>
                </a:lnTo>
                <a:lnTo>
                  <a:pt x="45" y="574"/>
                </a:lnTo>
                <a:lnTo>
                  <a:pt x="50" y="576"/>
                </a:lnTo>
                <a:lnTo>
                  <a:pt x="53" y="578"/>
                </a:lnTo>
                <a:lnTo>
                  <a:pt x="53" y="578"/>
                </a:lnTo>
                <a:lnTo>
                  <a:pt x="57" y="581"/>
                </a:lnTo>
                <a:lnTo>
                  <a:pt x="62" y="583"/>
                </a:lnTo>
                <a:lnTo>
                  <a:pt x="68" y="584"/>
                </a:lnTo>
                <a:lnTo>
                  <a:pt x="74" y="584"/>
                </a:lnTo>
                <a:lnTo>
                  <a:pt x="83" y="583"/>
                </a:lnTo>
                <a:lnTo>
                  <a:pt x="87" y="583"/>
                </a:lnTo>
                <a:lnTo>
                  <a:pt x="87" y="583"/>
                </a:lnTo>
                <a:lnTo>
                  <a:pt x="93" y="596"/>
                </a:lnTo>
                <a:lnTo>
                  <a:pt x="99" y="607"/>
                </a:lnTo>
                <a:lnTo>
                  <a:pt x="106" y="617"/>
                </a:lnTo>
                <a:lnTo>
                  <a:pt x="106" y="617"/>
                </a:lnTo>
                <a:lnTo>
                  <a:pt x="109" y="620"/>
                </a:lnTo>
                <a:lnTo>
                  <a:pt x="107" y="624"/>
                </a:lnTo>
                <a:lnTo>
                  <a:pt x="105" y="627"/>
                </a:lnTo>
                <a:lnTo>
                  <a:pt x="103" y="630"/>
                </a:lnTo>
                <a:lnTo>
                  <a:pt x="97" y="636"/>
                </a:lnTo>
                <a:lnTo>
                  <a:pt x="95" y="638"/>
                </a:lnTo>
                <a:lnTo>
                  <a:pt x="97" y="641"/>
                </a:lnTo>
                <a:lnTo>
                  <a:pt x="97" y="641"/>
                </a:lnTo>
                <a:lnTo>
                  <a:pt x="100" y="642"/>
                </a:lnTo>
                <a:lnTo>
                  <a:pt x="107" y="643"/>
                </a:lnTo>
                <a:lnTo>
                  <a:pt x="123" y="644"/>
                </a:lnTo>
                <a:lnTo>
                  <a:pt x="145" y="646"/>
                </a:lnTo>
                <a:lnTo>
                  <a:pt x="145" y="655"/>
                </a:lnTo>
                <a:lnTo>
                  <a:pt x="164" y="655"/>
                </a:lnTo>
                <a:lnTo>
                  <a:pt x="164" y="655"/>
                </a:lnTo>
                <a:lnTo>
                  <a:pt x="170" y="655"/>
                </a:lnTo>
                <a:lnTo>
                  <a:pt x="175" y="655"/>
                </a:lnTo>
                <a:lnTo>
                  <a:pt x="178" y="655"/>
                </a:lnTo>
                <a:lnTo>
                  <a:pt x="178" y="655"/>
                </a:lnTo>
                <a:lnTo>
                  <a:pt x="182" y="655"/>
                </a:lnTo>
                <a:lnTo>
                  <a:pt x="187" y="656"/>
                </a:lnTo>
                <a:lnTo>
                  <a:pt x="193" y="658"/>
                </a:lnTo>
                <a:lnTo>
                  <a:pt x="195" y="656"/>
                </a:lnTo>
                <a:lnTo>
                  <a:pt x="198" y="655"/>
                </a:lnTo>
                <a:lnTo>
                  <a:pt x="198" y="655"/>
                </a:lnTo>
                <a:lnTo>
                  <a:pt x="202" y="652"/>
                </a:lnTo>
                <a:lnTo>
                  <a:pt x="207" y="648"/>
                </a:lnTo>
                <a:lnTo>
                  <a:pt x="212" y="646"/>
                </a:lnTo>
                <a:lnTo>
                  <a:pt x="212" y="646"/>
                </a:lnTo>
                <a:lnTo>
                  <a:pt x="218" y="643"/>
                </a:lnTo>
                <a:lnTo>
                  <a:pt x="223" y="643"/>
                </a:lnTo>
                <a:lnTo>
                  <a:pt x="225" y="644"/>
                </a:lnTo>
                <a:lnTo>
                  <a:pt x="227" y="646"/>
                </a:lnTo>
                <a:lnTo>
                  <a:pt x="227" y="646"/>
                </a:lnTo>
                <a:lnTo>
                  <a:pt x="230" y="650"/>
                </a:lnTo>
                <a:lnTo>
                  <a:pt x="235" y="654"/>
                </a:lnTo>
                <a:lnTo>
                  <a:pt x="241" y="655"/>
                </a:lnTo>
                <a:lnTo>
                  <a:pt x="243" y="655"/>
                </a:lnTo>
                <a:lnTo>
                  <a:pt x="246" y="655"/>
                </a:lnTo>
                <a:lnTo>
                  <a:pt x="246" y="655"/>
                </a:lnTo>
                <a:lnTo>
                  <a:pt x="258" y="650"/>
                </a:lnTo>
                <a:lnTo>
                  <a:pt x="263" y="648"/>
                </a:lnTo>
                <a:lnTo>
                  <a:pt x="265" y="646"/>
                </a:lnTo>
                <a:lnTo>
                  <a:pt x="265" y="646"/>
                </a:lnTo>
                <a:lnTo>
                  <a:pt x="266" y="644"/>
                </a:lnTo>
                <a:lnTo>
                  <a:pt x="271" y="642"/>
                </a:lnTo>
                <a:lnTo>
                  <a:pt x="283" y="635"/>
                </a:lnTo>
                <a:lnTo>
                  <a:pt x="296" y="629"/>
                </a:lnTo>
                <a:lnTo>
                  <a:pt x="304" y="626"/>
                </a:lnTo>
                <a:lnTo>
                  <a:pt x="304" y="626"/>
                </a:lnTo>
                <a:lnTo>
                  <a:pt x="320" y="625"/>
                </a:lnTo>
                <a:lnTo>
                  <a:pt x="331" y="623"/>
                </a:lnTo>
                <a:lnTo>
                  <a:pt x="337" y="621"/>
                </a:lnTo>
                <a:lnTo>
                  <a:pt x="337" y="621"/>
                </a:lnTo>
                <a:lnTo>
                  <a:pt x="341" y="619"/>
                </a:lnTo>
                <a:lnTo>
                  <a:pt x="348" y="617"/>
                </a:lnTo>
                <a:lnTo>
                  <a:pt x="354" y="614"/>
                </a:lnTo>
                <a:lnTo>
                  <a:pt x="356" y="613"/>
                </a:lnTo>
                <a:lnTo>
                  <a:pt x="356" y="612"/>
                </a:lnTo>
                <a:lnTo>
                  <a:pt x="356" y="612"/>
                </a:lnTo>
                <a:lnTo>
                  <a:pt x="356" y="606"/>
                </a:lnTo>
                <a:lnTo>
                  <a:pt x="356" y="602"/>
                </a:lnTo>
                <a:lnTo>
                  <a:pt x="356" y="602"/>
                </a:lnTo>
                <a:lnTo>
                  <a:pt x="362" y="600"/>
                </a:lnTo>
                <a:lnTo>
                  <a:pt x="366" y="596"/>
                </a:lnTo>
                <a:lnTo>
                  <a:pt x="371" y="593"/>
                </a:lnTo>
                <a:lnTo>
                  <a:pt x="371" y="593"/>
                </a:lnTo>
                <a:lnTo>
                  <a:pt x="377" y="584"/>
                </a:lnTo>
                <a:lnTo>
                  <a:pt x="380" y="578"/>
                </a:lnTo>
                <a:lnTo>
                  <a:pt x="380" y="578"/>
                </a:lnTo>
                <a:lnTo>
                  <a:pt x="382" y="571"/>
                </a:lnTo>
                <a:lnTo>
                  <a:pt x="384" y="560"/>
                </a:lnTo>
                <a:lnTo>
                  <a:pt x="385" y="544"/>
                </a:lnTo>
                <a:lnTo>
                  <a:pt x="385" y="544"/>
                </a:lnTo>
                <a:lnTo>
                  <a:pt x="414" y="607"/>
                </a:lnTo>
                <a:lnTo>
                  <a:pt x="414" y="607"/>
                </a:lnTo>
                <a:lnTo>
                  <a:pt x="429" y="641"/>
                </a:lnTo>
                <a:lnTo>
                  <a:pt x="429" y="641"/>
                </a:lnTo>
                <a:lnTo>
                  <a:pt x="413" y="641"/>
                </a:lnTo>
                <a:lnTo>
                  <a:pt x="401" y="643"/>
                </a:lnTo>
                <a:lnTo>
                  <a:pt x="390" y="646"/>
                </a:lnTo>
                <a:lnTo>
                  <a:pt x="390" y="646"/>
                </a:lnTo>
                <a:lnTo>
                  <a:pt x="368" y="655"/>
                </a:lnTo>
                <a:lnTo>
                  <a:pt x="342" y="665"/>
                </a:lnTo>
                <a:lnTo>
                  <a:pt x="342" y="665"/>
                </a:lnTo>
                <a:lnTo>
                  <a:pt x="316" y="672"/>
                </a:lnTo>
                <a:lnTo>
                  <a:pt x="284" y="679"/>
                </a:lnTo>
                <a:lnTo>
                  <a:pt x="284" y="679"/>
                </a:lnTo>
                <a:lnTo>
                  <a:pt x="255" y="686"/>
                </a:lnTo>
                <a:lnTo>
                  <a:pt x="245" y="688"/>
                </a:lnTo>
                <a:lnTo>
                  <a:pt x="236" y="689"/>
                </a:lnTo>
                <a:lnTo>
                  <a:pt x="236" y="689"/>
                </a:lnTo>
                <a:lnTo>
                  <a:pt x="229" y="690"/>
                </a:lnTo>
                <a:lnTo>
                  <a:pt x="221" y="693"/>
                </a:lnTo>
                <a:lnTo>
                  <a:pt x="213" y="694"/>
                </a:lnTo>
                <a:lnTo>
                  <a:pt x="210" y="694"/>
                </a:lnTo>
                <a:lnTo>
                  <a:pt x="207" y="694"/>
                </a:lnTo>
                <a:lnTo>
                  <a:pt x="207" y="694"/>
                </a:lnTo>
                <a:lnTo>
                  <a:pt x="201" y="693"/>
                </a:lnTo>
                <a:lnTo>
                  <a:pt x="194" y="691"/>
                </a:lnTo>
                <a:lnTo>
                  <a:pt x="183" y="689"/>
                </a:lnTo>
                <a:lnTo>
                  <a:pt x="183" y="689"/>
                </a:lnTo>
                <a:lnTo>
                  <a:pt x="162" y="686"/>
                </a:lnTo>
                <a:lnTo>
                  <a:pt x="140" y="684"/>
                </a:lnTo>
                <a:lnTo>
                  <a:pt x="140" y="684"/>
                </a:lnTo>
                <a:lnTo>
                  <a:pt x="134" y="686"/>
                </a:lnTo>
                <a:lnTo>
                  <a:pt x="128" y="688"/>
                </a:lnTo>
                <a:lnTo>
                  <a:pt x="121" y="689"/>
                </a:lnTo>
                <a:lnTo>
                  <a:pt x="121" y="689"/>
                </a:lnTo>
                <a:lnTo>
                  <a:pt x="112" y="691"/>
                </a:lnTo>
                <a:lnTo>
                  <a:pt x="103" y="694"/>
                </a:lnTo>
                <a:lnTo>
                  <a:pt x="93" y="697"/>
                </a:lnTo>
                <a:lnTo>
                  <a:pt x="82" y="699"/>
                </a:lnTo>
                <a:lnTo>
                  <a:pt x="82" y="699"/>
                </a:lnTo>
                <a:lnTo>
                  <a:pt x="75" y="700"/>
                </a:lnTo>
                <a:lnTo>
                  <a:pt x="67" y="702"/>
                </a:lnTo>
                <a:lnTo>
                  <a:pt x="47" y="709"/>
                </a:lnTo>
                <a:lnTo>
                  <a:pt x="20" y="723"/>
                </a:lnTo>
                <a:lnTo>
                  <a:pt x="20" y="723"/>
                </a:lnTo>
                <a:lnTo>
                  <a:pt x="14" y="726"/>
                </a:lnTo>
                <a:lnTo>
                  <a:pt x="6" y="732"/>
                </a:lnTo>
                <a:lnTo>
                  <a:pt x="0" y="737"/>
                </a:lnTo>
                <a:lnTo>
                  <a:pt x="0" y="739"/>
                </a:lnTo>
                <a:lnTo>
                  <a:pt x="0" y="742"/>
                </a:lnTo>
                <a:lnTo>
                  <a:pt x="0" y="742"/>
                </a:lnTo>
                <a:lnTo>
                  <a:pt x="4" y="744"/>
                </a:lnTo>
                <a:lnTo>
                  <a:pt x="9" y="746"/>
                </a:lnTo>
                <a:lnTo>
                  <a:pt x="15" y="747"/>
                </a:lnTo>
                <a:lnTo>
                  <a:pt x="15" y="747"/>
                </a:lnTo>
                <a:lnTo>
                  <a:pt x="14" y="752"/>
                </a:lnTo>
                <a:lnTo>
                  <a:pt x="14" y="754"/>
                </a:lnTo>
                <a:lnTo>
                  <a:pt x="14" y="755"/>
                </a:lnTo>
                <a:lnTo>
                  <a:pt x="15" y="756"/>
                </a:lnTo>
                <a:lnTo>
                  <a:pt x="15" y="756"/>
                </a:lnTo>
                <a:lnTo>
                  <a:pt x="24" y="755"/>
                </a:lnTo>
                <a:lnTo>
                  <a:pt x="40" y="752"/>
                </a:lnTo>
                <a:lnTo>
                  <a:pt x="63" y="747"/>
                </a:lnTo>
                <a:lnTo>
                  <a:pt x="63" y="747"/>
                </a:lnTo>
                <a:lnTo>
                  <a:pt x="59" y="756"/>
                </a:lnTo>
                <a:lnTo>
                  <a:pt x="57" y="762"/>
                </a:lnTo>
                <a:lnTo>
                  <a:pt x="57" y="765"/>
                </a:lnTo>
                <a:lnTo>
                  <a:pt x="58" y="766"/>
                </a:lnTo>
                <a:lnTo>
                  <a:pt x="58" y="766"/>
                </a:lnTo>
                <a:lnTo>
                  <a:pt x="69" y="765"/>
                </a:lnTo>
                <a:lnTo>
                  <a:pt x="87" y="761"/>
                </a:lnTo>
                <a:lnTo>
                  <a:pt x="116" y="756"/>
                </a:lnTo>
                <a:lnTo>
                  <a:pt x="116" y="756"/>
                </a:lnTo>
                <a:lnTo>
                  <a:pt x="121" y="759"/>
                </a:lnTo>
                <a:lnTo>
                  <a:pt x="129" y="764"/>
                </a:lnTo>
                <a:lnTo>
                  <a:pt x="140" y="768"/>
                </a:lnTo>
                <a:lnTo>
                  <a:pt x="147" y="770"/>
                </a:lnTo>
                <a:lnTo>
                  <a:pt x="154" y="771"/>
                </a:lnTo>
                <a:lnTo>
                  <a:pt x="154" y="771"/>
                </a:lnTo>
                <a:lnTo>
                  <a:pt x="163" y="770"/>
                </a:lnTo>
                <a:lnTo>
                  <a:pt x="172" y="768"/>
                </a:lnTo>
                <a:lnTo>
                  <a:pt x="190" y="764"/>
                </a:lnTo>
                <a:lnTo>
                  <a:pt x="212" y="756"/>
                </a:lnTo>
                <a:lnTo>
                  <a:pt x="212" y="756"/>
                </a:lnTo>
                <a:lnTo>
                  <a:pt x="215" y="765"/>
                </a:lnTo>
                <a:lnTo>
                  <a:pt x="218" y="770"/>
                </a:lnTo>
                <a:lnTo>
                  <a:pt x="219" y="771"/>
                </a:lnTo>
                <a:lnTo>
                  <a:pt x="222" y="771"/>
                </a:lnTo>
                <a:lnTo>
                  <a:pt x="222" y="771"/>
                </a:lnTo>
                <a:lnTo>
                  <a:pt x="228" y="771"/>
                </a:lnTo>
                <a:lnTo>
                  <a:pt x="240" y="770"/>
                </a:lnTo>
                <a:lnTo>
                  <a:pt x="277" y="771"/>
                </a:lnTo>
                <a:lnTo>
                  <a:pt x="316" y="772"/>
                </a:lnTo>
                <a:lnTo>
                  <a:pt x="342" y="771"/>
                </a:lnTo>
                <a:lnTo>
                  <a:pt x="342" y="771"/>
                </a:lnTo>
                <a:lnTo>
                  <a:pt x="377" y="768"/>
                </a:lnTo>
                <a:lnTo>
                  <a:pt x="436" y="764"/>
                </a:lnTo>
                <a:lnTo>
                  <a:pt x="496" y="759"/>
                </a:lnTo>
                <a:lnTo>
                  <a:pt x="519" y="755"/>
                </a:lnTo>
                <a:lnTo>
                  <a:pt x="534" y="752"/>
                </a:lnTo>
                <a:lnTo>
                  <a:pt x="534" y="752"/>
                </a:lnTo>
                <a:lnTo>
                  <a:pt x="539" y="749"/>
                </a:lnTo>
                <a:lnTo>
                  <a:pt x="544" y="747"/>
                </a:lnTo>
                <a:lnTo>
                  <a:pt x="554" y="738"/>
                </a:lnTo>
                <a:lnTo>
                  <a:pt x="562" y="729"/>
                </a:lnTo>
                <a:lnTo>
                  <a:pt x="569" y="718"/>
                </a:lnTo>
                <a:lnTo>
                  <a:pt x="575" y="708"/>
                </a:lnTo>
                <a:lnTo>
                  <a:pt x="580" y="697"/>
                </a:lnTo>
                <a:lnTo>
                  <a:pt x="583" y="690"/>
                </a:lnTo>
                <a:lnTo>
                  <a:pt x="583" y="684"/>
                </a:lnTo>
                <a:lnTo>
                  <a:pt x="583" y="684"/>
                </a:lnTo>
                <a:lnTo>
                  <a:pt x="575" y="644"/>
                </a:lnTo>
                <a:lnTo>
                  <a:pt x="575" y="644"/>
                </a:lnTo>
                <a:lnTo>
                  <a:pt x="591" y="661"/>
                </a:lnTo>
                <a:lnTo>
                  <a:pt x="599" y="668"/>
                </a:lnTo>
                <a:lnTo>
                  <a:pt x="607" y="674"/>
                </a:lnTo>
                <a:lnTo>
                  <a:pt x="615" y="680"/>
                </a:lnTo>
                <a:lnTo>
                  <a:pt x="625" y="684"/>
                </a:lnTo>
                <a:lnTo>
                  <a:pt x="634" y="688"/>
                </a:lnTo>
                <a:lnTo>
                  <a:pt x="645" y="689"/>
                </a:lnTo>
                <a:lnTo>
                  <a:pt x="645" y="689"/>
                </a:lnTo>
                <a:lnTo>
                  <a:pt x="672" y="690"/>
                </a:lnTo>
                <a:lnTo>
                  <a:pt x="697" y="689"/>
                </a:lnTo>
                <a:lnTo>
                  <a:pt x="722" y="689"/>
                </a:lnTo>
                <a:lnTo>
                  <a:pt x="679" y="631"/>
                </a:lnTo>
                <a:lnTo>
                  <a:pt x="679" y="631"/>
                </a:lnTo>
                <a:lnTo>
                  <a:pt x="631" y="617"/>
                </a:lnTo>
                <a:lnTo>
                  <a:pt x="631" y="617"/>
                </a:lnTo>
                <a:lnTo>
                  <a:pt x="619" y="613"/>
                </a:lnTo>
                <a:lnTo>
                  <a:pt x="610" y="611"/>
                </a:lnTo>
                <a:lnTo>
                  <a:pt x="602" y="606"/>
                </a:lnTo>
                <a:lnTo>
                  <a:pt x="592" y="597"/>
                </a:lnTo>
                <a:lnTo>
                  <a:pt x="592" y="597"/>
                </a:lnTo>
                <a:lnTo>
                  <a:pt x="580" y="588"/>
                </a:lnTo>
                <a:lnTo>
                  <a:pt x="564" y="576"/>
                </a:lnTo>
                <a:lnTo>
                  <a:pt x="563" y="568"/>
                </a:lnTo>
                <a:lnTo>
                  <a:pt x="563" y="568"/>
                </a:lnTo>
                <a:lnTo>
                  <a:pt x="560" y="554"/>
                </a:lnTo>
                <a:lnTo>
                  <a:pt x="554" y="531"/>
                </a:lnTo>
                <a:lnTo>
                  <a:pt x="544" y="501"/>
                </a:lnTo>
                <a:lnTo>
                  <a:pt x="544" y="501"/>
                </a:lnTo>
                <a:lnTo>
                  <a:pt x="590" y="477"/>
                </a:lnTo>
                <a:lnTo>
                  <a:pt x="622" y="459"/>
                </a:lnTo>
                <a:lnTo>
                  <a:pt x="634" y="452"/>
                </a:lnTo>
                <a:lnTo>
                  <a:pt x="640" y="448"/>
                </a:lnTo>
                <a:lnTo>
                  <a:pt x="640" y="448"/>
                </a:lnTo>
                <a:lnTo>
                  <a:pt x="647" y="443"/>
                </a:lnTo>
                <a:lnTo>
                  <a:pt x="658" y="438"/>
                </a:lnTo>
                <a:lnTo>
                  <a:pt x="684" y="429"/>
                </a:lnTo>
                <a:lnTo>
                  <a:pt x="684" y="429"/>
                </a:lnTo>
                <a:lnTo>
                  <a:pt x="711" y="419"/>
                </a:lnTo>
                <a:lnTo>
                  <a:pt x="723" y="416"/>
                </a:lnTo>
                <a:lnTo>
                  <a:pt x="732" y="414"/>
                </a:lnTo>
                <a:lnTo>
                  <a:pt x="732" y="414"/>
                </a:lnTo>
                <a:lnTo>
                  <a:pt x="741" y="416"/>
                </a:lnTo>
                <a:lnTo>
                  <a:pt x="756" y="419"/>
                </a:lnTo>
                <a:lnTo>
                  <a:pt x="775" y="424"/>
                </a:lnTo>
                <a:lnTo>
                  <a:pt x="775" y="424"/>
                </a:lnTo>
                <a:lnTo>
                  <a:pt x="793" y="494"/>
                </a:lnTo>
                <a:lnTo>
                  <a:pt x="806" y="547"/>
                </a:lnTo>
                <a:lnTo>
                  <a:pt x="810" y="566"/>
                </a:lnTo>
                <a:lnTo>
                  <a:pt x="810" y="578"/>
                </a:lnTo>
                <a:lnTo>
                  <a:pt x="810" y="578"/>
                </a:lnTo>
                <a:lnTo>
                  <a:pt x="807" y="593"/>
                </a:lnTo>
                <a:lnTo>
                  <a:pt x="805" y="608"/>
                </a:lnTo>
                <a:lnTo>
                  <a:pt x="805" y="617"/>
                </a:lnTo>
                <a:lnTo>
                  <a:pt x="805" y="624"/>
                </a:lnTo>
                <a:lnTo>
                  <a:pt x="807" y="630"/>
                </a:lnTo>
                <a:lnTo>
                  <a:pt x="810" y="636"/>
                </a:lnTo>
                <a:lnTo>
                  <a:pt x="810" y="636"/>
                </a:lnTo>
                <a:lnTo>
                  <a:pt x="839" y="670"/>
                </a:lnTo>
                <a:lnTo>
                  <a:pt x="839" y="670"/>
                </a:lnTo>
                <a:lnTo>
                  <a:pt x="843" y="674"/>
                </a:lnTo>
                <a:lnTo>
                  <a:pt x="854" y="686"/>
                </a:lnTo>
                <a:lnTo>
                  <a:pt x="863" y="693"/>
                </a:lnTo>
                <a:lnTo>
                  <a:pt x="871" y="699"/>
                </a:lnTo>
                <a:lnTo>
                  <a:pt x="881" y="705"/>
                </a:lnTo>
                <a:lnTo>
                  <a:pt x="890" y="708"/>
                </a:lnTo>
                <a:lnTo>
                  <a:pt x="890" y="708"/>
                </a:lnTo>
                <a:lnTo>
                  <a:pt x="911" y="711"/>
                </a:lnTo>
                <a:lnTo>
                  <a:pt x="947" y="714"/>
                </a:lnTo>
                <a:lnTo>
                  <a:pt x="1049" y="720"/>
                </a:lnTo>
                <a:lnTo>
                  <a:pt x="1203" y="727"/>
                </a:lnTo>
                <a:lnTo>
                  <a:pt x="1203" y="727"/>
                </a:lnTo>
                <a:lnTo>
                  <a:pt x="1214" y="726"/>
                </a:lnTo>
                <a:lnTo>
                  <a:pt x="1231" y="724"/>
                </a:lnTo>
                <a:lnTo>
                  <a:pt x="1270" y="713"/>
                </a:lnTo>
                <a:lnTo>
                  <a:pt x="1323" y="699"/>
                </a:lnTo>
                <a:lnTo>
                  <a:pt x="1323" y="655"/>
                </a:lnTo>
                <a:lnTo>
                  <a:pt x="1323" y="655"/>
                </a:lnTo>
                <a:lnTo>
                  <a:pt x="1340" y="668"/>
                </a:lnTo>
                <a:lnTo>
                  <a:pt x="1379" y="696"/>
                </a:lnTo>
                <a:lnTo>
                  <a:pt x="1402" y="711"/>
                </a:lnTo>
                <a:lnTo>
                  <a:pt x="1422" y="724"/>
                </a:lnTo>
                <a:lnTo>
                  <a:pt x="1438" y="733"/>
                </a:lnTo>
                <a:lnTo>
                  <a:pt x="1444" y="736"/>
                </a:lnTo>
                <a:lnTo>
                  <a:pt x="1448" y="737"/>
                </a:lnTo>
                <a:lnTo>
                  <a:pt x="1448" y="737"/>
                </a:lnTo>
                <a:lnTo>
                  <a:pt x="1460" y="738"/>
                </a:lnTo>
                <a:lnTo>
                  <a:pt x="1470" y="737"/>
                </a:lnTo>
                <a:lnTo>
                  <a:pt x="1474" y="736"/>
                </a:lnTo>
                <a:lnTo>
                  <a:pt x="1476" y="733"/>
                </a:lnTo>
                <a:lnTo>
                  <a:pt x="1477" y="729"/>
                </a:lnTo>
                <a:lnTo>
                  <a:pt x="1477" y="723"/>
                </a:lnTo>
                <a:lnTo>
                  <a:pt x="1477" y="723"/>
                </a:lnTo>
                <a:lnTo>
                  <a:pt x="1476" y="714"/>
                </a:lnTo>
                <a:lnTo>
                  <a:pt x="1472" y="706"/>
                </a:lnTo>
                <a:lnTo>
                  <a:pt x="1468" y="697"/>
                </a:lnTo>
                <a:lnTo>
                  <a:pt x="1463" y="689"/>
                </a:lnTo>
                <a:lnTo>
                  <a:pt x="1444" y="660"/>
                </a:lnTo>
                <a:lnTo>
                  <a:pt x="1444" y="660"/>
                </a:lnTo>
                <a:lnTo>
                  <a:pt x="1426" y="629"/>
                </a:lnTo>
                <a:lnTo>
                  <a:pt x="1416" y="611"/>
                </a:lnTo>
                <a:lnTo>
                  <a:pt x="1410" y="597"/>
                </a:lnTo>
                <a:lnTo>
                  <a:pt x="1410" y="597"/>
                </a:lnTo>
                <a:lnTo>
                  <a:pt x="1395" y="562"/>
                </a:lnTo>
                <a:lnTo>
                  <a:pt x="1386" y="541"/>
                </a:lnTo>
                <a:lnTo>
                  <a:pt x="1381" y="525"/>
                </a:lnTo>
                <a:lnTo>
                  <a:pt x="1381" y="525"/>
                </a:lnTo>
                <a:lnTo>
                  <a:pt x="1377" y="513"/>
                </a:lnTo>
                <a:lnTo>
                  <a:pt x="1374" y="501"/>
                </a:lnTo>
                <a:lnTo>
                  <a:pt x="1368" y="491"/>
                </a:lnTo>
                <a:lnTo>
                  <a:pt x="1365" y="489"/>
                </a:lnTo>
                <a:lnTo>
                  <a:pt x="1362" y="487"/>
                </a:lnTo>
                <a:lnTo>
                  <a:pt x="1362" y="487"/>
                </a:lnTo>
                <a:lnTo>
                  <a:pt x="1353" y="484"/>
                </a:lnTo>
                <a:lnTo>
                  <a:pt x="1343" y="483"/>
                </a:lnTo>
                <a:lnTo>
                  <a:pt x="1323" y="482"/>
                </a:lnTo>
                <a:lnTo>
                  <a:pt x="1323" y="482"/>
                </a:lnTo>
                <a:lnTo>
                  <a:pt x="1314" y="483"/>
                </a:lnTo>
                <a:lnTo>
                  <a:pt x="1303" y="487"/>
                </a:lnTo>
                <a:lnTo>
                  <a:pt x="1290" y="491"/>
                </a:lnTo>
                <a:lnTo>
                  <a:pt x="1290" y="491"/>
                </a:lnTo>
                <a:lnTo>
                  <a:pt x="1281" y="482"/>
                </a:lnTo>
                <a:lnTo>
                  <a:pt x="1275" y="475"/>
                </a:lnTo>
                <a:lnTo>
                  <a:pt x="1270" y="472"/>
                </a:lnTo>
                <a:lnTo>
                  <a:pt x="1270" y="472"/>
                </a:lnTo>
                <a:lnTo>
                  <a:pt x="1264" y="477"/>
                </a:lnTo>
                <a:lnTo>
                  <a:pt x="1251" y="487"/>
                </a:lnTo>
                <a:lnTo>
                  <a:pt x="1242" y="491"/>
                </a:lnTo>
                <a:lnTo>
                  <a:pt x="1233" y="496"/>
                </a:lnTo>
                <a:lnTo>
                  <a:pt x="1222" y="500"/>
                </a:lnTo>
                <a:lnTo>
                  <a:pt x="1213" y="501"/>
                </a:lnTo>
                <a:lnTo>
                  <a:pt x="1213" y="501"/>
                </a:lnTo>
                <a:lnTo>
                  <a:pt x="1192" y="501"/>
                </a:lnTo>
                <a:lnTo>
                  <a:pt x="1174" y="501"/>
                </a:lnTo>
                <a:lnTo>
                  <a:pt x="1156" y="501"/>
                </a:lnTo>
                <a:lnTo>
                  <a:pt x="1141" y="501"/>
                </a:lnTo>
                <a:lnTo>
                  <a:pt x="1141" y="501"/>
                </a:lnTo>
                <a:lnTo>
                  <a:pt x="1125" y="503"/>
                </a:lnTo>
                <a:lnTo>
                  <a:pt x="1110" y="506"/>
                </a:lnTo>
                <a:lnTo>
                  <a:pt x="1104" y="506"/>
                </a:lnTo>
                <a:lnTo>
                  <a:pt x="1101" y="505"/>
                </a:lnTo>
                <a:lnTo>
                  <a:pt x="1097" y="501"/>
                </a:lnTo>
                <a:lnTo>
                  <a:pt x="1097" y="496"/>
                </a:lnTo>
                <a:lnTo>
                  <a:pt x="1097" y="496"/>
                </a:lnTo>
                <a:lnTo>
                  <a:pt x="1100" y="453"/>
                </a:lnTo>
                <a:lnTo>
                  <a:pt x="1104" y="371"/>
                </a:lnTo>
                <a:lnTo>
                  <a:pt x="1106" y="328"/>
                </a:lnTo>
                <a:lnTo>
                  <a:pt x="1106" y="287"/>
                </a:lnTo>
                <a:lnTo>
                  <a:pt x="1106" y="253"/>
                </a:lnTo>
                <a:lnTo>
                  <a:pt x="1104" y="241"/>
                </a:lnTo>
                <a:lnTo>
                  <a:pt x="1102" y="231"/>
                </a:lnTo>
                <a:lnTo>
                  <a:pt x="1102" y="231"/>
                </a:lnTo>
                <a:lnTo>
                  <a:pt x="1098" y="214"/>
                </a:lnTo>
                <a:lnTo>
                  <a:pt x="1097" y="195"/>
                </a:lnTo>
                <a:lnTo>
                  <a:pt x="1095" y="173"/>
                </a:lnTo>
                <a:lnTo>
                  <a:pt x="1092" y="151"/>
                </a:lnTo>
                <a:lnTo>
                  <a:pt x="1090" y="140"/>
                </a:lnTo>
                <a:lnTo>
                  <a:pt x="1086" y="129"/>
                </a:lnTo>
                <a:lnTo>
                  <a:pt x="1083" y="118"/>
                </a:lnTo>
                <a:lnTo>
                  <a:pt x="1079" y="108"/>
                </a:lnTo>
                <a:lnTo>
                  <a:pt x="1073" y="99"/>
                </a:lnTo>
                <a:lnTo>
                  <a:pt x="1067" y="90"/>
                </a:lnTo>
                <a:lnTo>
                  <a:pt x="1059" y="83"/>
                </a:lnTo>
                <a:lnTo>
                  <a:pt x="1049" y="77"/>
                </a:lnTo>
                <a:lnTo>
                  <a:pt x="1049" y="77"/>
                </a:lnTo>
                <a:lnTo>
                  <a:pt x="1029" y="66"/>
                </a:lnTo>
                <a:lnTo>
                  <a:pt x="1007" y="57"/>
                </a:lnTo>
                <a:lnTo>
                  <a:pt x="969" y="40"/>
                </a:lnTo>
                <a:lnTo>
                  <a:pt x="938" y="29"/>
                </a:lnTo>
                <a:lnTo>
                  <a:pt x="924" y="24"/>
                </a:lnTo>
                <a:lnTo>
                  <a:pt x="924" y="24"/>
                </a:lnTo>
                <a:lnTo>
                  <a:pt x="916" y="19"/>
                </a:lnTo>
                <a:lnTo>
                  <a:pt x="905" y="12"/>
                </a:lnTo>
                <a:lnTo>
                  <a:pt x="890" y="0"/>
                </a:lnTo>
                <a:lnTo>
                  <a:pt x="890" y="0"/>
                </a:lnTo>
                <a:lnTo>
                  <a:pt x="848" y="14"/>
                </a:lnTo>
                <a:lnTo>
                  <a:pt x="818" y="25"/>
                </a:lnTo>
                <a:lnTo>
                  <a:pt x="809" y="28"/>
                </a:lnTo>
                <a:lnTo>
                  <a:pt x="804" y="29"/>
                </a:lnTo>
                <a:lnTo>
                  <a:pt x="804" y="2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1F3299FB-54D3-4F61-8D61-0BE0A8D929A5}"/>
              </a:ext>
            </a:extLst>
          </p:cNvPr>
          <p:cNvSpPr>
            <a:spLocks/>
          </p:cNvSpPr>
          <p:nvPr/>
        </p:nvSpPr>
        <p:spPr bwMode="auto">
          <a:xfrm>
            <a:off x="6687282" y="1446579"/>
            <a:ext cx="2328363" cy="1613896"/>
          </a:xfrm>
          <a:custGeom>
            <a:avLst/>
            <a:gdLst>
              <a:gd name="T0" fmla="*/ 585 w 1284"/>
              <a:gd name="T1" fmla="*/ 71 h 890"/>
              <a:gd name="T2" fmla="*/ 300 w 1284"/>
              <a:gd name="T3" fmla="*/ 156 h 890"/>
              <a:gd name="T4" fmla="*/ 242 w 1284"/>
              <a:gd name="T5" fmla="*/ 250 h 890"/>
              <a:gd name="T6" fmla="*/ 199 w 1284"/>
              <a:gd name="T7" fmla="*/ 388 h 890"/>
              <a:gd name="T8" fmla="*/ 233 w 1284"/>
              <a:gd name="T9" fmla="*/ 489 h 890"/>
              <a:gd name="T10" fmla="*/ 141 w 1284"/>
              <a:gd name="T11" fmla="*/ 581 h 890"/>
              <a:gd name="T12" fmla="*/ 117 w 1284"/>
              <a:gd name="T13" fmla="*/ 605 h 890"/>
              <a:gd name="T14" fmla="*/ 55 w 1284"/>
              <a:gd name="T15" fmla="*/ 743 h 890"/>
              <a:gd name="T16" fmla="*/ 1 w 1284"/>
              <a:gd name="T17" fmla="*/ 827 h 890"/>
              <a:gd name="T18" fmla="*/ 27 w 1284"/>
              <a:gd name="T19" fmla="*/ 850 h 890"/>
              <a:gd name="T20" fmla="*/ 672 w 1284"/>
              <a:gd name="T21" fmla="*/ 832 h 890"/>
              <a:gd name="T22" fmla="*/ 628 w 1284"/>
              <a:gd name="T23" fmla="*/ 562 h 890"/>
              <a:gd name="T24" fmla="*/ 749 w 1284"/>
              <a:gd name="T25" fmla="*/ 383 h 890"/>
              <a:gd name="T26" fmla="*/ 792 w 1284"/>
              <a:gd name="T27" fmla="*/ 736 h 890"/>
              <a:gd name="T28" fmla="*/ 850 w 1284"/>
              <a:gd name="T29" fmla="*/ 847 h 890"/>
              <a:gd name="T30" fmla="*/ 949 w 1284"/>
              <a:gd name="T31" fmla="*/ 889 h 890"/>
              <a:gd name="T32" fmla="*/ 1115 w 1284"/>
              <a:gd name="T33" fmla="*/ 876 h 890"/>
              <a:gd name="T34" fmla="*/ 1130 w 1284"/>
              <a:gd name="T35" fmla="*/ 866 h 890"/>
              <a:gd name="T36" fmla="*/ 1131 w 1284"/>
              <a:gd name="T37" fmla="*/ 859 h 890"/>
              <a:gd name="T38" fmla="*/ 1154 w 1284"/>
              <a:gd name="T39" fmla="*/ 847 h 890"/>
              <a:gd name="T40" fmla="*/ 1138 w 1284"/>
              <a:gd name="T41" fmla="*/ 829 h 890"/>
              <a:gd name="T42" fmla="*/ 1096 w 1284"/>
              <a:gd name="T43" fmla="*/ 808 h 890"/>
              <a:gd name="T44" fmla="*/ 1076 w 1284"/>
              <a:gd name="T45" fmla="*/ 807 h 890"/>
              <a:gd name="T46" fmla="*/ 1055 w 1284"/>
              <a:gd name="T47" fmla="*/ 797 h 890"/>
              <a:gd name="T48" fmla="*/ 1020 w 1284"/>
              <a:gd name="T49" fmla="*/ 798 h 890"/>
              <a:gd name="T50" fmla="*/ 985 w 1284"/>
              <a:gd name="T51" fmla="*/ 794 h 890"/>
              <a:gd name="T52" fmla="*/ 874 w 1284"/>
              <a:gd name="T53" fmla="*/ 576 h 890"/>
              <a:gd name="T54" fmla="*/ 1000 w 1284"/>
              <a:gd name="T55" fmla="*/ 702 h 890"/>
              <a:gd name="T56" fmla="*/ 1038 w 1284"/>
              <a:gd name="T57" fmla="*/ 713 h 890"/>
              <a:gd name="T58" fmla="*/ 1053 w 1284"/>
              <a:gd name="T59" fmla="*/ 692 h 890"/>
              <a:gd name="T60" fmla="*/ 1101 w 1284"/>
              <a:gd name="T61" fmla="*/ 702 h 890"/>
              <a:gd name="T62" fmla="*/ 1129 w 1284"/>
              <a:gd name="T63" fmla="*/ 708 h 890"/>
              <a:gd name="T64" fmla="*/ 1131 w 1284"/>
              <a:gd name="T65" fmla="*/ 691 h 890"/>
              <a:gd name="T66" fmla="*/ 1159 w 1284"/>
              <a:gd name="T67" fmla="*/ 687 h 890"/>
              <a:gd name="T68" fmla="*/ 1120 w 1284"/>
              <a:gd name="T69" fmla="*/ 658 h 890"/>
              <a:gd name="T70" fmla="*/ 1083 w 1284"/>
              <a:gd name="T71" fmla="*/ 637 h 890"/>
              <a:gd name="T72" fmla="*/ 995 w 1284"/>
              <a:gd name="T73" fmla="*/ 620 h 890"/>
              <a:gd name="T74" fmla="*/ 965 w 1284"/>
              <a:gd name="T75" fmla="*/ 568 h 890"/>
              <a:gd name="T76" fmla="*/ 931 w 1284"/>
              <a:gd name="T77" fmla="*/ 418 h 890"/>
              <a:gd name="T78" fmla="*/ 956 w 1284"/>
              <a:gd name="T79" fmla="*/ 344 h 890"/>
              <a:gd name="T80" fmla="*/ 963 w 1284"/>
              <a:gd name="T81" fmla="*/ 328 h 890"/>
              <a:gd name="T82" fmla="*/ 990 w 1284"/>
              <a:gd name="T83" fmla="*/ 295 h 890"/>
              <a:gd name="T84" fmla="*/ 1033 w 1284"/>
              <a:gd name="T85" fmla="*/ 305 h 890"/>
              <a:gd name="T86" fmla="*/ 1064 w 1284"/>
              <a:gd name="T87" fmla="*/ 305 h 890"/>
              <a:gd name="T88" fmla="*/ 1088 w 1284"/>
              <a:gd name="T89" fmla="*/ 303 h 890"/>
              <a:gd name="T90" fmla="*/ 1107 w 1284"/>
              <a:gd name="T91" fmla="*/ 321 h 890"/>
              <a:gd name="T92" fmla="*/ 1130 w 1284"/>
              <a:gd name="T93" fmla="*/ 291 h 890"/>
              <a:gd name="T94" fmla="*/ 1193 w 1284"/>
              <a:gd name="T95" fmla="*/ 267 h 890"/>
              <a:gd name="T96" fmla="*/ 1246 w 1284"/>
              <a:gd name="T97" fmla="*/ 310 h 890"/>
              <a:gd name="T98" fmla="*/ 1254 w 1284"/>
              <a:gd name="T99" fmla="*/ 260 h 890"/>
              <a:gd name="T100" fmla="*/ 1261 w 1284"/>
              <a:gd name="T101" fmla="*/ 250 h 890"/>
              <a:gd name="T102" fmla="*/ 1275 w 1284"/>
              <a:gd name="T103" fmla="*/ 238 h 890"/>
              <a:gd name="T104" fmla="*/ 1277 w 1284"/>
              <a:gd name="T105" fmla="*/ 199 h 890"/>
              <a:gd name="T106" fmla="*/ 1278 w 1284"/>
              <a:gd name="T107" fmla="*/ 136 h 890"/>
              <a:gd name="T108" fmla="*/ 1215 w 1284"/>
              <a:gd name="T109" fmla="*/ 30 h 890"/>
              <a:gd name="T110" fmla="*/ 1158 w 1284"/>
              <a:gd name="T111" fmla="*/ 0 h 890"/>
              <a:gd name="T112" fmla="*/ 1004 w 1284"/>
              <a:gd name="T113" fmla="*/ 40 h 890"/>
              <a:gd name="T114" fmla="*/ 932 w 1284"/>
              <a:gd name="T115" fmla="*/ 54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4" h="890">
                <a:moveTo>
                  <a:pt x="932" y="54"/>
                </a:moveTo>
                <a:lnTo>
                  <a:pt x="932" y="54"/>
                </a:lnTo>
                <a:lnTo>
                  <a:pt x="807" y="59"/>
                </a:lnTo>
                <a:lnTo>
                  <a:pt x="807" y="59"/>
                </a:lnTo>
                <a:lnTo>
                  <a:pt x="685" y="64"/>
                </a:lnTo>
                <a:lnTo>
                  <a:pt x="613" y="67"/>
                </a:lnTo>
                <a:lnTo>
                  <a:pt x="585" y="71"/>
                </a:lnTo>
                <a:lnTo>
                  <a:pt x="566" y="73"/>
                </a:lnTo>
                <a:lnTo>
                  <a:pt x="566" y="73"/>
                </a:lnTo>
                <a:lnTo>
                  <a:pt x="510" y="89"/>
                </a:lnTo>
                <a:lnTo>
                  <a:pt x="421" y="116"/>
                </a:lnTo>
                <a:lnTo>
                  <a:pt x="338" y="142"/>
                </a:lnTo>
                <a:lnTo>
                  <a:pt x="311" y="151"/>
                </a:lnTo>
                <a:lnTo>
                  <a:pt x="300" y="156"/>
                </a:lnTo>
                <a:lnTo>
                  <a:pt x="300" y="156"/>
                </a:lnTo>
                <a:lnTo>
                  <a:pt x="287" y="165"/>
                </a:lnTo>
                <a:lnTo>
                  <a:pt x="263" y="181"/>
                </a:lnTo>
                <a:lnTo>
                  <a:pt x="228" y="204"/>
                </a:lnTo>
                <a:lnTo>
                  <a:pt x="252" y="228"/>
                </a:lnTo>
                <a:lnTo>
                  <a:pt x="252" y="228"/>
                </a:lnTo>
                <a:lnTo>
                  <a:pt x="242" y="250"/>
                </a:lnTo>
                <a:lnTo>
                  <a:pt x="222" y="298"/>
                </a:lnTo>
                <a:lnTo>
                  <a:pt x="211" y="326"/>
                </a:lnTo>
                <a:lnTo>
                  <a:pt x="203" y="351"/>
                </a:lnTo>
                <a:lnTo>
                  <a:pt x="200" y="363"/>
                </a:lnTo>
                <a:lnTo>
                  <a:pt x="198" y="373"/>
                </a:lnTo>
                <a:lnTo>
                  <a:pt x="198" y="382"/>
                </a:lnTo>
                <a:lnTo>
                  <a:pt x="199" y="388"/>
                </a:lnTo>
                <a:lnTo>
                  <a:pt x="199" y="388"/>
                </a:lnTo>
                <a:lnTo>
                  <a:pt x="203" y="398"/>
                </a:lnTo>
                <a:lnTo>
                  <a:pt x="207" y="411"/>
                </a:lnTo>
                <a:lnTo>
                  <a:pt x="215" y="438"/>
                </a:lnTo>
                <a:lnTo>
                  <a:pt x="223" y="466"/>
                </a:lnTo>
                <a:lnTo>
                  <a:pt x="228" y="479"/>
                </a:lnTo>
                <a:lnTo>
                  <a:pt x="233" y="489"/>
                </a:lnTo>
                <a:lnTo>
                  <a:pt x="233" y="489"/>
                </a:lnTo>
                <a:lnTo>
                  <a:pt x="248" y="517"/>
                </a:lnTo>
                <a:lnTo>
                  <a:pt x="271" y="553"/>
                </a:lnTo>
                <a:lnTo>
                  <a:pt x="300" y="600"/>
                </a:lnTo>
                <a:lnTo>
                  <a:pt x="238" y="605"/>
                </a:lnTo>
                <a:lnTo>
                  <a:pt x="184" y="581"/>
                </a:lnTo>
                <a:lnTo>
                  <a:pt x="141" y="581"/>
                </a:lnTo>
                <a:lnTo>
                  <a:pt x="141" y="581"/>
                </a:lnTo>
                <a:lnTo>
                  <a:pt x="139" y="581"/>
                </a:lnTo>
                <a:lnTo>
                  <a:pt x="133" y="583"/>
                </a:lnTo>
                <a:lnTo>
                  <a:pt x="128" y="587"/>
                </a:lnTo>
                <a:lnTo>
                  <a:pt x="124" y="591"/>
                </a:lnTo>
                <a:lnTo>
                  <a:pt x="121" y="597"/>
                </a:lnTo>
                <a:lnTo>
                  <a:pt x="117" y="605"/>
                </a:lnTo>
                <a:lnTo>
                  <a:pt x="117" y="605"/>
                </a:lnTo>
                <a:lnTo>
                  <a:pt x="106" y="633"/>
                </a:lnTo>
                <a:lnTo>
                  <a:pt x="92" y="672"/>
                </a:lnTo>
                <a:lnTo>
                  <a:pt x="69" y="726"/>
                </a:lnTo>
                <a:lnTo>
                  <a:pt x="69" y="726"/>
                </a:lnTo>
                <a:lnTo>
                  <a:pt x="64" y="732"/>
                </a:lnTo>
                <a:lnTo>
                  <a:pt x="55" y="743"/>
                </a:lnTo>
                <a:lnTo>
                  <a:pt x="30" y="774"/>
                </a:lnTo>
                <a:lnTo>
                  <a:pt x="17" y="791"/>
                </a:lnTo>
                <a:lnTo>
                  <a:pt x="7" y="807"/>
                </a:lnTo>
                <a:lnTo>
                  <a:pt x="4" y="813"/>
                </a:lnTo>
                <a:lnTo>
                  <a:pt x="1" y="819"/>
                </a:lnTo>
                <a:lnTo>
                  <a:pt x="0" y="824"/>
                </a:lnTo>
                <a:lnTo>
                  <a:pt x="1" y="827"/>
                </a:lnTo>
                <a:lnTo>
                  <a:pt x="1" y="827"/>
                </a:lnTo>
                <a:lnTo>
                  <a:pt x="13" y="843"/>
                </a:lnTo>
                <a:lnTo>
                  <a:pt x="17" y="848"/>
                </a:lnTo>
                <a:lnTo>
                  <a:pt x="20" y="852"/>
                </a:lnTo>
                <a:lnTo>
                  <a:pt x="20" y="852"/>
                </a:lnTo>
                <a:lnTo>
                  <a:pt x="23" y="852"/>
                </a:lnTo>
                <a:lnTo>
                  <a:pt x="27" y="850"/>
                </a:lnTo>
                <a:lnTo>
                  <a:pt x="40" y="847"/>
                </a:lnTo>
                <a:lnTo>
                  <a:pt x="78" y="831"/>
                </a:lnTo>
                <a:lnTo>
                  <a:pt x="131" y="808"/>
                </a:lnTo>
                <a:lnTo>
                  <a:pt x="180" y="765"/>
                </a:lnTo>
                <a:lnTo>
                  <a:pt x="184" y="847"/>
                </a:lnTo>
                <a:lnTo>
                  <a:pt x="594" y="842"/>
                </a:lnTo>
                <a:lnTo>
                  <a:pt x="672" y="832"/>
                </a:lnTo>
                <a:lnTo>
                  <a:pt x="744" y="721"/>
                </a:lnTo>
                <a:lnTo>
                  <a:pt x="696" y="644"/>
                </a:lnTo>
                <a:lnTo>
                  <a:pt x="696" y="644"/>
                </a:lnTo>
                <a:lnTo>
                  <a:pt x="664" y="606"/>
                </a:lnTo>
                <a:lnTo>
                  <a:pt x="640" y="580"/>
                </a:lnTo>
                <a:lnTo>
                  <a:pt x="633" y="569"/>
                </a:lnTo>
                <a:lnTo>
                  <a:pt x="628" y="562"/>
                </a:lnTo>
                <a:lnTo>
                  <a:pt x="628" y="562"/>
                </a:lnTo>
                <a:lnTo>
                  <a:pt x="613" y="515"/>
                </a:lnTo>
                <a:lnTo>
                  <a:pt x="599" y="475"/>
                </a:lnTo>
                <a:lnTo>
                  <a:pt x="676" y="528"/>
                </a:lnTo>
                <a:lnTo>
                  <a:pt x="667" y="450"/>
                </a:lnTo>
                <a:lnTo>
                  <a:pt x="749" y="383"/>
                </a:lnTo>
                <a:lnTo>
                  <a:pt x="749" y="383"/>
                </a:lnTo>
                <a:lnTo>
                  <a:pt x="744" y="566"/>
                </a:lnTo>
                <a:lnTo>
                  <a:pt x="744" y="566"/>
                </a:lnTo>
                <a:lnTo>
                  <a:pt x="746" y="576"/>
                </a:lnTo>
                <a:lnTo>
                  <a:pt x="751" y="597"/>
                </a:lnTo>
                <a:lnTo>
                  <a:pt x="768" y="655"/>
                </a:lnTo>
                <a:lnTo>
                  <a:pt x="792" y="736"/>
                </a:lnTo>
                <a:lnTo>
                  <a:pt x="792" y="736"/>
                </a:lnTo>
                <a:lnTo>
                  <a:pt x="799" y="753"/>
                </a:lnTo>
                <a:lnTo>
                  <a:pt x="818" y="791"/>
                </a:lnTo>
                <a:lnTo>
                  <a:pt x="837" y="829"/>
                </a:lnTo>
                <a:lnTo>
                  <a:pt x="845" y="842"/>
                </a:lnTo>
                <a:lnTo>
                  <a:pt x="848" y="846"/>
                </a:lnTo>
                <a:lnTo>
                  <a:pt x="850" y="847"/>
                </a:lnTo>
                <a:lnTo>
                  <a:pt x="850" y="847"/>
                </a:lnTo>
                <a:lnTo>
                  <a:pt x="857" y="849"/>
                </a:lnTo>
                <a:lnTo>
                  <a:pt x="868" y="854"/>
                </a:lnTo>
                <a:lnTo>
                  <a:pt x="901" y="869"/>
                </a:lnTo>
                <a:lnTo>
                  <a:pt x="931" y="884"/>
                </a:lnTo>
                <a:lnTo>
                  <a:pt x="947" y="890"/>
                </a:lnTo>
                <a:lnTo>
                  <a:pt x="947" y="890"/>
                </a:lnTo>
                <a:lnTo>
                  <a:pt x="949" y="889"/>
                </a:lnTo>
                <a:lnTo>
                  <a:pt x="951" y="888"/>
                </a:lnTo>
                <a:lnTo>
                  <a:pt x="959" y="883"/>
                </a:lnTo>
                <a:lnTo>
                  <a:pt x="966" y="876"/>
                </a:lnTo>
                <a:lnTo>
                  <a:pt x="966" y="876"/>
                </a:lnTo>
                <a:lnTo>
                  <a:pt x="1036" y="876"/>
                </a:lnTo>
                <a:lnTo>
                  <a:pt x="1115" y="876"/>
                </a:lnTo>
                <a:lnTo>
                  <a:pt x="1115" y="876"/>
                </a:lnTo>
                <a:lnTo>
                  <a:pt x="1124" y="875"/>
                </a:lnTo>
                <a:lnTo>
                  <a:pt x="1129" y="873"/>
                </a:lnTo>
                <a:lnTo>
                  <a:pt x="1130" y="872"/>
                </a:lnTo>
                <a:lnTo>
                  <a:pt x="1131" y="870"/>
                </a:lnTo>
                <a:lnTo>
                  <a:pt x="1131" y="869"/>
                </a:lnTo>
                <a:lnTo>
                  <a:pt x="1130" y="866"/>
                </a:lnTo>
                <a:lnTo>
                  <a:pt x="1130" y="866"/>
                </a:lnTo>
                <a:lnTo>
                  <a:pt x="1127" y="864"/>
                </a:lnTo>
                <a:lnTo>
                  <a:pt x="1126" y="863"/>
                </a:lnTo>
                <a:lnTo>
                  <a:pt x="1125" y="863"/>
                </a:lnTo>
                <a:lnTo>
                  <a:pt x="1125" y="861"/>
                </a:lnTo>
                <a:lnTo>
                  <a:pt x="1125" y="861"/>
                </a:lnTo>
                <a:lnTo>
                  <a:pt x="1126" y="860"/>
                </a:lnTo>
                <a:lnTo>
                  <a:pt x="1131" y="859"/>
                </a:lnTo>
                <a:lnTo>
                  <a:pt x="1143" y="858"/>
                </a:lnTo>
                <a:lnTo>
                  <a:pt x="1154" y="855"/>
                </a:lnTo>
                <a:lnTo>
                  <a:pt x="1158" y="854"/>
                </a:lnTo>
                <a:lnTo>
                  <a:pt x="1159" y="852"/>
                </a:lnTo>
                <a:lnTo>
                  <a:pt x="1159" y="852"/>
                </a:lnTo>
                <a:lnTo>
                  <a:pt x="1158" y="849"/>
                </a:lnTo>
                <a:lnTo>
                  <a:pt x="1154" y="847"/>
                </a:lnTo>
                <a:lnTo>
                  <a:pt x="1144" y="842"/>
                </a:lnTo>
                <a:lnTo>
                  <a:pt x="1130" y="837"/>
                </a:lnTo>
                <a:lnTo>
                  <a:pt x="1130" y="837"/>
                </a:lnTo>
                <a:lnTo>
                  <a:pt x="1132" y="836"/>
                </a:lnTo>
                <a:lnTo>
                  <a:pt x="1136" y="834"/>
                </a:lnTo>
                <a:lnTo>
                  <a:pt x="1138" y="831"/>
                </a:lnTo>
                <a:lnTo>
                  <a:pt x="1138" y="829"/>
                </a:lnTo>
                <a:lnTo>
                  <a:pt x="1137" y="825"/>
                </a:lnTo>
                <a:lnTo>
                  <a:pt x="1135" y="823"/>
                </a:lnTo>
                <a:lnTo>
                  <a:pt x="1135" y="823"/>
                </a:lnTo>
                <a:lnTo>
                  <a:pt x="1125" y="817"/>
                </a:lnTo>
                <a:lnTo>
                  <a:pt x="1114" y="813"/>
                </a:lnTo>
                <a:lnTo>
                  <a:pt x="1105" y="809"/>
                </a:lnTo>
                <a:lnTo>
                  <a:pt x="1096" y="808"/>
                </a:lnTo>
                <a:lnTo>
                  <a:pt x="1096" y="808"/>
                </a:lnTo>
                <a:lnTo>
                  <a:pt x="1090" y="808"/>
                </a:lnTo>
                <a:lnTo>
                  <a:pt x="1084" y="808"/>
                </a:lnTo>
                <a:lnTo>
                  <a:pt x="1079" y="809"/>
                </a:lnTo>
                <a:lnTo>
                  <a:pt x="1077" y="808"/>
                </a:lnTo>
                <a:lnTo>
                  <a:pt x="1077" y="808"/>
                </a:lnTo>
                <a:lnTo>
                  <a:pt x="1076" y="807"/>
                </a:lnTo>
                <a:lnTo>
                  <a:pt x="1072" y="807"/>
                </a:lnTo>
                <a:lnTo>
                  <a:pt x="1062" y="805"/>
                </a:lnTo>
                <a:lnTo>
                  <a:pt x="1048" y="803"/>
                </a:lnTo>
                <a:lnTo>
                  <a:pt x="1048" y="803"/>
                </a:lnTo>
                <a:lnTo>
                  <a:pt x="1050" y="802"/>
                </a:lnTo>
                <a:lnTo>
                  <a:pt x="1054" y="798"/>
                </a:lnTo>
                <a:lnTo>
                  <a:pt x="1055" y="797"/>
                </a:lnTo>
                <a:lnTo>
                  <a:pt x="1055" y="796"/>
                </a:lnTo>
                <a:lnTo>
                  <a:pt x="1053" y="795"/>
                </a:lnTo>
                <a:lnTo>
                  <a:pt x="1048" y="794"/>
                </a:lnTo>
                <a:lnTo>
                  <a:pt x="1048" y="794"/>
                </a:lnTo>
                <a:lnTo>
                  <a:pt x="1042" y="794"/>
                </a:lnTo>
                <a:lnTo>
                  <a:pt x="1035" y="795"/>
                </a:lnTo>
                <a:lnTo>
                  <a:pt x="1020" y="798"/>
                </a:lnTo>
                <a:lnTo>
                  <a:pt x="1004" y="803"/>
                </a:lnTo>
                <a:lnTo>
                  <a:pt x="990" y="803"/>
                </a:lnTo>
                <a:lnTo>
                  <a:pt x="990" y="803"/>
                </a:lnTo>
                <a:lnTo>
                  <a:pt x="988" y="800"/>
                </a:lnTo>
                <a:lnTo>
                  <a:pt x="985" y="796"/>
                </a:lnTo>
                <a:lnTo>
                  <a:pt x="985" y="794"/>
                </a:lnTo>
                <a:lnTo>
                  <a:pt x="985" y="794"/>
                </a:lnTo>
                <a:lnTo>
                  <a:pt x="985" y="792"/>
                </a:lnTo>
                <a:lnTo>
                  <a:pt x="983" y="792"/>
                </a:lnTo>
                <a:lnTo>
                  <a:pt x="975" y="790"/>
                </a:lnTo>
                <a:lnTo>
                  <a:pt x="966" y="789"/>
                </a:lnTo>
                <a:lnTo>
                  <a:pt x="918" y="750"/>
                </a:lnTo>
                <a:lnTo>
                  <a:pt x="884" y="644"/>
                </a:lnTo>
                <a:lnTo>
                  <a:pt x="874" y="576"/>
                </a:lnTo>
                <a:lnTo>
                  <a:pt x="918" y="687"/>
                </a:lnTo>
                <a:lnTo>
                  <a:pt x="937" y="702"/>
                </a:lnTo>
                <a:lnTo>
                  <a:pt x="956" y="692"/>
                </a:lnTo>
                <a:lnTo>
                  <a:pt x="956" y="692"/>
                </a:lnTo>
                <a:lnTo>
                  <a:pt x="975" y="697"/>
                </a:lnTo>
                <a:lnTo>
                  <a:pt x="990" y="701"/>
                </a:lnTo>
                <a:lnTo>
                  <a:pt x="1000" y="702"/>
                </a:lnTo>
                <a:lnTo>
                  <a:pt x="1000" y="702"/>
                </a:lnTo>
                <a:lnTo>
                  <a:pt x="1003" y="702"/>
                </a:lnTo>
                <a:lnTo>
                  <a:pt x="1008" y="704"/>
                </a:lnTo>
                <a:lnTo>
                  <a:pt x="1020" y="709"/>
                </a:lnTo>
                <a:lnTo>
                  <a:pt x="1026" y="711"/>
                </a:lnTo>
                <a:lnTo>
                  <a:pt x="1032" y="713"/>
                </a:lnTo>
                <a:lnTo>
                  <a:pt x="1038" y="713"/>
                </a:lnTo>
                <a:lnTo>
                  <a:pt x="1043" y="711"/>
                </a:lnTo>
                <a:lnTo>
                  <a:pt x="1043" y="711"/>
                </a:lnTo>
                <a:lnTo>
                  <a:pt x="1050" y="707"/>
                </a:lnTo>
                <a:lnTo>
                  <a:pt x="1054" y="702"/>
                </a:lnTo>
                <a:lnTo>
                  <a:pt x="1054" y="696"/>
                </a:lnTo>
                <a:lnTo>
                  <a:pt x="1053" y="692"/>
                </a:lnTo>
                <a:lnTo>
                  <a:pt x="1053" y="692"/>
                </a:lnTo>
                <a:lnTo>
                  <a:pt x="1048" y="687"/>
                </a:lnTo>
                <a:lnTo>
                  <a:pt x="1042" y="682"/>
                </a:lnTo>
                <a:lnTo>
                  <a:pt x="1033" y="678"/>
                </a:lnTo>
                <a:lnTo>
                  <a:pt x="1033" y="678"/>
                </a:lnTo>
                <a:lnTo>
                  <a:pt x="1068" y="691"/>
                </a:lnTo>
                <a:lnTo>
                  <a:pt x="1092" y="699"/>
                </a:lnTo>
                <a:lnTo>
                  <a:pt x="1101" y="702"/>
                </a:lnTo>
                <a:lnTo>
                  <a:pt x="1106" y="702"/>
                </a:lnTo>
                <a:lnTo>
                  <a:pt x="1106" y="702"/>
                </a:lnTo>
                <a:lnTo>
                  <a:pt x="1108" y="702"/>
                </a:lnTo>
                <a:lnTo>
                  <a:pt x="1111" y="702"/>
                </a:lnTo>
                <a:lnTo>
                  <a:pt x="1119" y="704"/>
                </a:lnTo>
                <a:lnTo>
                  <a:pt x="1126" y="707"/>
                </a:lnTo>
                <a:lnTo>
                  <a:pt x="1129" y="708"/>
                </a:lnTo>
                <a:lnTo>
                  <a:pt x="1130" y="707"/>
                </a:lnTo>
                <a:lnTo>
                  <a:pt x="1130" y="707"/>
                </a:lnTo>
                <a:lnTo>
                  <a:pt x="1130" y="703"/>
                </a:lnTo>
                <a:lnTo>
                  <a:pt x="1130" y="699"/>
                </a:lnTo>
                <a:lnTo>
                  <a:pt x="1130" y="692"/>
                </a:lnTo>
                <a:lnTo>
                  <a:pt x="1130" y="692"/>
                </a:lnTo>
                <a:lnTo>
                  <a:pt x="1131" y="691"/>
                </a:lnTo>
                <a:lnTo>
                  <a:pt x="1136" y="691"/>
                </a:lnTo>
                <a:lnTo>
                  <a:pt x="1147" y="691"/>
                </a:lnTo>
                <a:lnTo>
                  <a:pt x="1156" y="691"/>
                </a:lnTo>
                <a:lnTo>
                  <a:pt x="1159" y="690"/>
                </a:lnTo>
                <a:lnTo>
                  <a:pt x="1159" y="689"/>
                </a:lnTo>
                <a:lnTo>
                  <a:pt x="1159" y="687"/>
                </a:lnTo>
                <a:lnTo>
                  <a:pt x="1159" y="687"/>
                </a:lnTo>
                <a:lnTo>
                  <a:pt x="1155" y="684"/>
                </a:lnTo>
                <a:lnTo>
                  <a:pt x="1150" y="680"/>
                </a:lnTo>
                <a:lnTo>
                  <a:pt x="1136" y="670"/>
                </a:lnTo>
                <a:lnTo>
                  <a:pt x="1115" y="658"/>
                </a:lnTo>
                <a:lnTo>
                  <a:pt x="1115" y="658"/>
                </a:lnTo>
                <a:lnTo>
                  <a:pt x="1119" y="660"/>
                </a:lnTo>
                <a:lnTo>
                  <a:pt x="1120" y="658"/>
                </a:lnTo>
                <a:lnTo>
                  <a:pt x="1120" y="658"/>
                </a:lnTo>
                <a:lnTo>
                  <a:pt x="1115" y="653"/>
                </a:lnTo>
                <a:lnTo>
                  <a:pt x="1115" y="653"/>
                </a:lnTo>
                <a:lnTo>
                  <a:pt x="1105" y="645"/>
                </a:lnTo>
                <a:lnTo>
                  <a:pt x="1091" y="639"/>
                </a:lnTo>
                <a:lnTo>
                  <a:pt x="1091" y="639"/>
                </a:lnTo>
                <a:lnTo>
                  <a:pt x="1083" y="637"/>
                </a:lnTo>
                <a:lnTo>
                  <a:pt x="1070" y="635"/>
                </a:lnTo>
                <a:lnTo>
                  <a:pt x="1036" y="634"/>
                </a:lnTo>
                <a:lnTo>
                  <a:pt x="990" y="634"/>
                </a:lnTo>
                <a:lnTo>
                  <a:pt x="990" y="634"/>
                </a:lnTo>
                <a:lnTo>
                  <a:pt x="992" y="627"/>
                </a:lnTo>
                <a:lnTo>
                  <a:pt x="995" y="622"/>
                </a:lnTo>
                <a:lnTo>
                  <a:pt x="995" y="620"/>
                </a:lnTo>
                <a:lnTo>
                  <a:pt x="995" y="620"/>
                </a:lnTo>
                <a:lnTo>
                  <a:pt x="990" y="617"/>
                </a:lnTo>
                <a:lnTo>
                  <a:pt x="985" y="615"/>
                </a:lnTo>
                <a:lnTo>
                  <a:pt x="985" y="615"/>
                </a:lnTo>
                <a:lnTo>
                  <a:pt x="980" y="591"/>
                </a:lnTo>
                <a:lnTo>
                  <a:pt x="980" y="591"/>
                </a:lnTo>
                <a:lnTo>
                  <a:pt x="965" y="568"/>
                </a:lnTo>
                <a:lnTo>
                  <a:pt x="954" y="551"/>
                </a:lnTo>
                <a:lnTo>
                  <a:pt x="949" y="544"/>
                </a:lnTo>
                <a:lnTo>
                  <a:pt x="947" y="537"/>
                </a:lnTo>
                <a:lnTo>
                  <a:pt x="947" y="537"/>
                </a:lnTo>
                <a:lnTo>
                  <a:pt x="944" y="521"/>
                </a:lnTo>
                <a:lnTo>
                  <a:pt x="939" y="490"/>
                </a:lnTo>
                <a:lnTo>
                  <a:pt x="931" y="418"/>
                </a:lnTo>
                <a:lnTo>
                  <a:pt x="931" y="418"/>
                </a:lnTo>
                <a:lnTo>
                  <a:pt x="947" y="383"/>
                </a:lnTo>
                <a:lnTo>
                  <a:pt x="947" y="383"/>
                </a:lnTo>
                <a:lnTo>
                  <a:pt x="949" y="378"/>
                </a:lnTo>
                <a:lnTo>
                  <a:pt x="951" y="366"/>
                </a:lnTo>
                <a:lnTo>
                  <a:pt x="955" y="353"/>
                </a:lnTo>
                <a:lnTo>
                  <a:pt x="956" y="344"/>
                </a:lnTo>
                <a:lnTo>
                  <a:pt x="956" y="344"/>
                </a:lnTo>
                <a:lnTo>
                  <a:pt x="956" y="340"/>
                </a:lnTo>
                <a:lnTo>
                  <a:pt x="957" y="338"/>
                </a:lnTo>
                <a:lnTo>
                  <a:pt x="961" y="334"/>
                </a:lnTo>
                <a:lnTo>
                  <a:pt x="961" y="334"/>
                </a:lnTo>
                <a:lnTo>
                  <a:pt x="963" y="332"/>
                </a:lnTo>
                <a:lnTo>
                  <a:pt x="963" y="328"/>
                </a:lnTo>
                <a:lnTo>
                  <a:pt x="965" y="325"/>
                </a:lnTo>
                <a:lnTo>
                  <a:pt x="966" y="320"/>
                </a:lnTo>
                <a:lnTo>
                  <a:pt x="966" y="320"/>
                </a:lnTo>
                <a:lnTo>
                  <a:pt x="967" y="319"/>
                </a:lnTo>
                <a:lnTo>
                  <a:pt x="1006" y="333"/>
                </a:lnTo>
                <a:lnTo>
                  <a:pt x="990" y="295"/>
                </a:lnTo>
                <a:lnTo>
                  <a:pt x="990" y="295"/>
                </a:lnTo>
                <a:lnTo>
                  <a:pt x="998" y="302"/>
                </a:lnTo>
                <a:lnTo>
                  <a:pt x="1004" y="305"/>
                </a:lnTo>
                <a:lnTo>
                  <a:pt x="1004" y="305"/>
                </a:lnTo>
                <a:lnTo>
                  <a:pt x="1012" y="307"/>
                </a:lnTo>
                <a:lnTo>
                  <a:pt x="1021" y="307"/>
                </a:lnTo>
                <a:lnTo>
                  <a:pt x="1033" y="305"/>
                </a:lnTo>
                <a:lnTo>
                  <a:pt x="1033" y="305"/>
                </a:lnTo>
                <a:lnTo>
                  <a:pt x="1043" y="307"/>
                </a:lnTo>
                <a:lnTo>
                  <a:pt x="1049" y="307"/>
                </a:lnTo>
                <a:lnTo>
                  <a:pt x="1053" y="305"/>
                </a:lnTo>
                <a:lnTo>
                  <a:pt x="1053" y="305"/>
                </a:lnTo>
                <a:lnTo>
                  <a:pt x="1055" y="304"/>
                </a:lnTo>
                <a:lnTo>
                  <a:pt x="1060" y="305"/>
                </a:lnTo>
                <a:lnTo>
                  <a:pt x="1064" y="305"/>
                </a:lnTo>
                <a:lnTo>
                  <a:pt x="1067" y="305"/>
                </a:lnTo>
                <a:lnTo>
                  <a:pt x="1067" y="305"/>
                </a:lnTo>
                <a:lnTo>
                  <a:pt x="1070" y="304"/>
                </a:lnTo>
                <a:lnTo>
                  <a:pt x="1077" y="305"/>
                </a:lnTo>
                <a:lnTo>
                  <a:pt x="1077" y="305"/>
                </a:lnTo>
                <a:lnTo>
                  <a:pt x="1083" y="305"/>
                </a:lnTo>
                <a:lnTo>
                  <a:pt x="1088" y="303"/>
                </a:lnTo>
                <a:lnTo>
                  <a:pt x="1091" y="301"/>
                </a:lnTo>
                <a:lnTo>
                  <a:pt x="1091" y="301"/>
                </a:lnTo>
                <a:lnTo>
                  <a:pt x="1092" y="304"/>
                </a:lnTo>
                <a:lnTo>
                  <a:pt x="1097" y="313"/>
                </a:lnTo>
                <a:lnTo>
                  <a:pt x="1101" y="316"/>
                </a:lnTo>
                <a:lnTo>
                  <a:pt x="1103" y="319"/>
                </a:lnTo>
                <a:lnTo>
                  <a:pt x="1107" y="321"/>
                </a:lnTo>
                <a:lnTo>
                  <a:pt x="1111" y="320"/>
                </a:lnTo>
                <a:lnTo>
                  <a:pt x="1111" y="320"/>
                </a:lnTo>
                <a:lnTo>
                  <a:pt x="1114" y="318"/>
                </a:lnTo>
                <a:lnTo>
                  <a:pt x="1117" y="314"/>
                </a:lnTo>
                <a:lnTo>
                  <a:pt x="1121" y="305"/>
                </a:lnTo>
                <a:lnTo>
                  <a:pt x="1125" y="297"/>
                </a:lnTo>
                <a:lnTo>
                  <a:pt x="1130" y="291"/>
                </a:lnTo>
                <a:lnTo>
                  <a:pt x="1130" y="291"/>
                </a:lnTo>
                <a:lnTo>
                  <a:pt x="1137" y="285"/>
                </a:lnTo>
                <a:lnTo>
                  <a:pt x="1148" y="276"/>
                </a:lnTo>
                <a:lnTo>
                  <a:pt x="1159" y="269"/>
                </a:lnTo>
                <a:lnTo>
                  <a:pt x="1165" y="268"/>
                </a:lnTo>
                <a:lnTo>
                  <a:pt x="1168" y="267"/>
                </a:lnTo>
                <a:lnTo>
                  <a:pt x="1193" y="267"/>
                </a:lnTo>
                <a:lnTo>
                  <a:pt x="1212" y="252"/>
                </a:lnTo>
                <a:lnTo>
                  <a:pt x="1217" y="301"/>
                </a:lnTo>
                <a:lnTo>
                  <a:pt x="1231" y="267"/>
                </a:lnTo>
                <a:lnTo>
                  <a:pt x="1231" y="267"/>
                </a:lnTo>
                <a:lnTo>
                  <a:pt x="1237" y="287"/>
                </a:lnTo>
                <a:lnTo>
                  <a:pt x="1246" y="310"/>
                </a:lnTo>
                <a:lnTo>
                  <a:pt x="1246" y="310"/>
                </a:lnTo>
                <a:lnTo>
                  <a:pt x="1246" y="310"/>
                </a:lnTo>
                <a:lnTo>
                  <a:pt x="1247" y="309"/>
                </a:lnTo>
                <a:lnTo>
                  <a:pt x="1247" y="302"/>
                </a:lnTo>
                <a:lnTo>
                  <a:pt x="1249" y="280"/>
                </a:lnTo>
                <a:lnTo>
                  <a:pt x="1250" y="247"/>
                </a:lnTo>
                <a:lnTo>
                  <a:pt x="1250" y="247"/>
                </a:lnTo>
                <a:lnTo>
                  <a:pt x="1254" y="260"/>
                </a:lnTo>
                <a:lnTo>
                  <a:pt x="1258" y="268"/>
                </a:lnTo>
                <a:lnTo>
                  <a:pt x="1259" y="270"/>
                </a:lnTo>
                <a:lnTo>
                  <a:pt x="1260" y="272"/>
                </a:lnTo>
                <a:lnTo>
                  <a:pt x="1260" y="272"/>
                </a:lnTo>
                <a:lnTo>
                  <a:pt x="1261" y="269"/>
                </a:lnTo>
                <a:lnTo>
                  <a:pt x="1261" y="264"/>
                </a:lnTo>
                <a:lnTo>
                  <a:pt x="1261" y="250"/>
                </a:lnTo>
                <a:lnTo>
                  <a:pt x="1260" y="228"/>
                </a:lnTo>
                <a:lnTo>
                  <a:pt x="1260" y="228"/>
                </a:lnTo>
                <a:lnTo>
                  <a:pt x="1261" y="228"/>
                </a:lnTo>
                <a:lnTo>
                  <a:pt x="1264" y="228"/>
                </a:lnTo>
                <a:lnTo>
                  <a:pt x="1268" y="231"/>
                </a:lnTo>
                <a:lnTo>
                  <a:pt x="1272" y="233"/>
                </a:lnTo>
                <a:lnTo>
                  <a:pt x="1275" y="238"/>
                </a:lnTo>
                <a:lnTo>
                  <a:pt x="1275" y="238"/>
                </a:lnTo>
                <a:lnTo>
                  <a:pt x="1283" y="252"/>
                </a:lnTo>
                <a:lnTo>
                  <a:pt x="1284" y="253"/>
                </a:lnTo>
                <a:lnTo>
                  <a:pt x="1284" y="252"/>
                </a:lnTo>
                <a:lnTo>
                  <a:pt x="1284" y="252"/>
                </a:lnTo>
                <a:lnTo>
                  <a:pt x="1279" y="218"/>
                </a:lnTo>
                <a:lnTo>
                  <a:pt x="1277" y="199"/>
                </a:lnTo>
                <a:lnTo>
                  <a:pt x="1275" y="189"/>
                </a:lnTo>
                <a:lnTo>
                  <a:pt x="1275" y="189"/>
                </a:lnTo>
                <a:lnTo>
                  <a:pt x="1275" y="182"/>
                </a:lnTo>
                <a:lnTo>
                  <a:pt x="1277" y="168"/>
                </a:lnTo>
                <a:lnTo>
                  <a:pt x="1279" y="141"/>
                </a:lnTo>
                <a:lnTo>
                  <a:pt x="1279" y="141"/>
                </a:lnTo>
                <a:lnTo>
                  <a:pt x="1278" y="136"/>
                </a:lnTo>
                <a:lnTo>
                  <a:pt x="1275" y="125"/>
                </a:lnTo>
                <a:lnTo>
                  <a:pt x="1264" y="98"/>
                </a:lnTo>
                <a:lnTo>
                  <a:pt x="1252" y="71"/>
                </a:lnTo>
                <a:lnTo>
                  <a:pt x="1246" y="59"/>
                </a:lnTo>
                <a:lnTo>
                  <a:pt x="1246" y="59"/>
                </a:lnTo>
                <a:lnTo>
                  <a:pt x="1236" y="49"/>
                </a:lnTo>
                <a:lnTo>
                  <a:pt x="1215" y="30"/>
                </a:lnTo>
                <a:lnTo>
                  <a:pt x="1203" y="20"/>
                </a:lnTo>
                <a:lnTo>
                  <a:pt x="1193" y="11"/>
                </a:lnTo>
                <a:lnTo>
                  <a:pt x="1182" y="5"/>
                </a:lnTo>
                <a:lnTo>
                  <a:pt x="1177" y="2"/>
                </a:lnTo>
                <a:lnTo>
                  <a:pt x="1173" y="1"/>
                </a:lnTo>
                <a:lnTo>
                  <a:pt x="1173" y="1"/>
                </a:lnTo>
                <a:lnTo>
                  <a:pt x="1158" y="0"/>
                </a:lnTo>
                <a:lnTo>
                  <a:pt x="1139" y="0"/>
                </a:lnTo>
                <a:lnTo>
                  <a:pt x="1121" y="2"/>
                </a:lnTo>
                <a:lnTo>
                  <a:pt x="1106" y="6"/>
                </a:lnTo>
                <a:lnTo>
                  <a:pt x="1062" y="20"/>
                </a:lnTo>
                <a:lnTo>
                  <a:pt x="1062" y="20"/>
                </a:lnTo>
                <a:lnTo>
                  <a:pt x="1031" y="31"/>
                </a:lnTo>
                <a:lnTo>
                  <a:pt x="1004" y="40"/>
                </a:lnTo>
                <a:lnTo>
                  <a:pt x="1004" y="40"/>
                </a:lnTo>
                <a:lnTo>
                  <a:pt x="1002" y="44"/>
                </a:lnTo>
                <a:lnTo>
                  <a:pt x="1000" y="54"/>
                </a:lnTo>
                <a:lnTo>
                  <a:pt x="995" y="69"/>
                </a:lnTo>
                <a:lnTo>
                  <a:pt x="980" y="44"/>
                </a:lnTo>
                <a:lnTo>
                  <a:pt x="947" y="59"/>
                </a:lnTo>
                <a:lnTo>
                  <a:pt x="932" y="54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CC19669E-F6F6-4727-8D29-8CB333D6A1B0}"/>
              </a:ext>
            </a:extLst>
          </p:cNvPr>
          <p:cNvSpPr>
            <a:spLocks/>
          </p:cNvSpPr>
          <p:nvPr/>
        </p:nvSpPr>
        <p:spPr bwMode="auto">
          <a:xfrm>
            <a:off x="6757134" y="4306490"/>
            <a:ext cx="2338388" cy="1503363"/>
          </a:xfrm>
          <a:custGeom>
            <a:avLst/>
            <a:gdLst>
              <a:gd name="T0" fmla="*/ 1317 w 1473"/>
              <a:gd name="T1" fmla="*/ 152 h 947"/>
              <a:gd name="T2" fmla="*/ 1410 w 1473"/>
              <a:gd name="T3" fmla="*/ 211 h 947"/>
              <a:gd name="T4" fmla="*/ 1457 w 1473"/>
              <a:gd name="T5" fmla="*/ 279 h 947"/>
              <a:gd name="T6" fmla="*/ 1473 w 1473"/>
              <a:gd name="T7" fmla="*/ 354 h 947"/>
              <a:gd name="T8" fmla="*/ 1448 w 1473"/>
              <a:gd name="T9" fmla="*/ 405 h 947"/>
              <a:gd name="T10" fmla="*/ 1428 w 1473"/>
              <a:gd name="T11" fmla="*/ 453 h 947"/>
              <a:gd name="T12" fmla="*/ 1409 w 1473"/>
              <a:gd name="T13" fmla="*/ 491 h 947"/>
              <a:gd name="T14" fmla="*/ 1371 w 1473"/>
              <a:gd name="T15" fmla="*/ 491 h 947"/>
              <a:gd name="T16" fmla="*/ 1337 w 1473"/>
              <a:gd name="T17" fmla="*/ 525 h 947"/>
              <a:gd name="T18" fmla="*/ 1324 w 1473"/>
              <a:gd name="T19" fmla="*/ 491 h 947"/>
              <a:gd name="T20" fmla="*/ 1226 w 1473"/>
              <a:gd name="T21" fmla="*/ 438 h 947"/>
              <a:gd name="T22" fmla="*/ 1096 w 1473"/>
              <a:gd name="T23" fmla="*/ 742 h 947"/>
              <a:gd name="T24" fmla="*/ 1222 w 1473"/>
              <a:gd name="T25" fmla="*/ 774 h 947"/>
              <a:gd name="T26" fmla="*/ 1222 w 1473"/>
              <a:gd name="T27" fmla="*/ 795 h 947"/>
              <a:gd name="T28" fmla="*/ 1183 w 1473"/>
              <a:gd name="T29" fmla="*/ 797 h 947"/>
              <a:gd name="T30" fmla="*/ 1154 w 1473"/>
              <a:gd name="T31" fmla="*/ 806 h 947"/>
              <a:gd name="T32" fmla="*/ 1101 w 1473"/>
              <a:gd name="T33" fmla="*/ 804 h 947"/>
              <a:gd name="T34" fmla="*/ 1072 w 1473"/>
              <a:gd name="T35" fmla="*/ 795 h 947"/>
              <a:gd name="T36" fmla="*/ 1044 w 1473"/>
              <a:gd name="T37" fmla="*/ 824 h 947"/>
              <a:gd name="T38" fmla="*/ 1081 w 1473"/>
              <a:gd name="T39" fmla="*/ 862 h 947"/>
              <a:gd name="T40" fmla="*/ 1169 w 1473"/>
              <a:gd name="T41" fmla="*/ 867 h 947"/>
              <a:gd name="T42" fmla="*/ 1217 w 1473"/>
              <a:gd name="T43" fmla="*/ 889 h 947"/>
              <a:gd name="T44" fmla="*/ 1250 w 1473"/>
              <a:gd name="T45" fmla="*/ 908 h 947"/>
              <a:gd name="T46" fmla="*/ 1246 w 1473"/>
              <a:gd name="T47" fmla="*/ 920 h 947"/>
              <a:gd name="T48" fmla="*/ 1190 w 1473"/>
              <a:gd name="T49" fmla="*/ 915 h 947"/>
              <a:gd name="T50" fmla="*/ 1212 w 1473"/>
              <a:gd name="T51" fmla="*/ 933 h 947"/>
              <a:gd name="T52" fmla="*/ 1173 w 1473"/>
              <a:gd name="T53" fmla="*/ 935 h 947"/>
              <a:gd name="T54" fmla="*/ 1096 w 1473"/>
              <a:gd name="T55" fmla="*/ 944 h 947"/>
              <a:gd name="T56" fmla="*/ 1010 w 1473"/>
              <a:gd name="T57" fmla="*/ 936 h 947"/>
              <a:gd name="T58" fmla="*/ 928 w 1473"/>
              <a:gd name="T59" fmla="*/ 920 h 947"/>
              <a:gd name="T60" fmla="*/ 933 w 1473"/>
              <a:gd name="T61" fmla="*/ 757 h 947"/>
              <a:gd name="T62" fmla="*/ 899 w 1473"/>
              <a:gd name="T63" fmla="*/ 405 h 947"/>
              <a:gd name="T64" fmla="*/ 866 w 1473"/>
              <a:gd name="T65" fmla="*/ 405 h 947"/>
              <a:gd name="T66" fmla="*/ 839 w 1473"/>
              <a:gd name="T67" fmla="*/ 419 h 947"/>
              <a:gd name="T68" fmla="*/ 777 w 1473"/>
              <a:gd name="T69" fmla="*/ 611 h 947"/>
              <a:gd name="T70" fmla="*/ 785 w 1473"/>
              <a:gd name="T71" fmla="*/ 806 h 947"/>
              <a:gd name="T72" fmla="*/ 736 w 1473"/>
              <a:gd name="T73" fmla="*/ 833 h 947"/>
              <a:gd name="T74" fmla="*/ 738 w 1473"/>
              <a:gd name="T75" fmla="*/ 897 h 947"/>
              <a:gd name="T76" fmla="*/ 703 w 1473"/>
              <a:gd name="T77" fmla="*/ 920 h 947"/>
              <a:gd name="T78" fmla="*/ 471 w 1473"/>
              <a:gd name="T79" fmla="*/ 930 h 947"/>
              <a:gd name="T80" fmla="*/ 296 w 1473"/>
              <a:gd name="T81" fmla="*/ 922 h 947"/>
              <a:gd name="T82" fmla="*/ 197 w 1473"/>
              <a:gd name="T83" fmla="*/ 925 h 947"/>
              <a:gd name="T84" fmla="*/ 150 w 1473"/>
              <a:gd name="T85" fmla="*/ 908 h 947"/>
              <a:gd name="T86" fmla="*/ 32 w 1473"/>
              <a:gd name="T87" fmla="*/ 945 h 947"/>
              <a:gd name="T88" fmla="*/ 0 w 1473"/>
              <a:gd name="T89" fmla="*/ 925 h 947"/>
              <a:gd name="T90" fmla="*/ 12 w 1473"/>
              <a:gd name="T91" fmla="*/ 896 h 947"/>
              <a:gd name="T92" fmla="*/ 55 w 1473"/>
              <a:gd name="T93" fmla="*/ 844 h 947"/>
              <a:gd name="T94" fmla="*/ 133 w 1473"/>
              <a:gd name="T95" fmla="*/ 697 h 947"/>
              <a:gd name="T96" fmla="*/ 187 w 1473"/>
              <a:gd name="T97" fmla="*/ 674 h 947"/>
              <a:gd name="T98" fmla="*/ 197 w 1473"/>
              <a:gd name="T99" fmla="*/ 660 h 947"/>
              <a:gd name="T100" fmla="*/ 249 w 1473"/>
              <a:gd name="T101" fmla="*/ 668 h 947"/>
              <a:gd name="T102" fmla="*/ 294 w 1473"/>
              <a:gd name="T103" fmla="*/ 701 h 947"/>
              <a:gd name="T104" fmla="*/ 409 w 1473"/>
              <a:gd name="T105" fmla="*/ 477 h 947"/>
              <a:gd name="T106" fmla="*/ 399 w 1473"/>
              <a:gd name="T107" fmla="*/ 319 h 947"/>
              <a:gd name="T108" fmla="*/ 436 w 1473"/>
              <a:gd name="T109" fmla="*/ 208 h 947"/>
              <a:gd name="T110" fmla="*/ 544 w 1473"/>
              <a:gd name="T111" fmla="*/ 104 h 947"/>
              <a:gd name="T112" fmla="*/ 662 w 1473"/>
              <a:gd name="T113" fmla="*/ 55 h 947"/>
              <a:gd name="T114" fmla="*/ 720 w 1473"/>
              <a:gd name="T115" fmla="*/ 22 h 947"/>
              <a:gd name="T116" fmla="*/ 987 w 1473"/>
              <a:gd name="T117" fmla="*/ 1 h 947"/>
              <a:gd name="T118" fmla="*/ 1183 w 1473"/>
              <a:gd name="T119" fmla="*/ 58 h 947"/>
              <a:gd name="T120" fmla="*/ 1255 w 1473"/>
              <a:gd name="T121" fmla="*/ 135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3" h="947">
                <a:moveTo>
                  <a:pt x="1246" y="159"/>
                </a:moveTo>
                <a:lnTo>
                  <a:pt x="1279" y="164"/>
                </a:lnTo>
                <a:lnTo>
                  <a:pt x="1274" y="140"/>
                </a:lnTo>
                <a:lnTo>
                  <a:pt x="1303" y="159"/>
                </a:lnTo>
                <a:lnTo>
                  <a:pt x="1303" y="140"/>
                </a:lnTo>
                <a:lnTo>
                  <a:pt x="1303" y="140"/>
                </a:lnTo>
                <a:lnTo>
                  <a:pt x="1317" y="152"/>
                </a:lnTo>
                <a:lnTo>
                  <a:pt x="1342" y="173"/>
                </a:lnTo>
                <a:lnTo>
                  <a:pt x="1342" y="173"/>
                </a:lnTo>
                <a:lnTo>
                  <a:pt x="1351" y="178"/>
                </a:lnTo>
                <a:lnTo>
                  <a:pt x="1365" y="185"/>
                </a:lnTo>
                <a:lnTo>
                  <a:pt x="1382" y="194"/>
                </a:lnTo>
                <a:lnTo>
                  <a:pt x="1401" y="205"/>
                </a:lnTo>
                <a:lnTo>
                  <a:pt x="1410" y="211"/>
                </a:lnTo>
                <a:lnTo>
                  <a:pt x="1419" y="218"/>
                </a:lnTo>
                <a:lnTo>
                  <a:pt x="1428" y="225"/>
                </a:lnTo>
                <a:lnTo>
                  <a:pt x="1436" y="234"/>
                </a:lnTo>
                <a:lnTo>
                  <a:pt x="1443" y="244"/>
                </a:lnTo>
                <a:lnTo>
                  <a:pt x="1449" y="254"/>
                </a:lnTo>
                <a:lnTo>
                  <a:pt x="1454" y="266"/>
                </a:lnTo>
                <a:lnTo>
                  <a:pt x="1457" y="279"/>
                </a:lnTo>
                <a:lnTo>
                  <a:pt x="1457" y="279"/>
                </a:lnTo>
                <a:lnTo>
                  <a:pt x="1462" y="302"/>
                </a:lnTo>
                <a:lnTo>
                  <a:pt x="1466" y="319"/>
                </a:lnTo>
                <a:lnTo>
                  <a:pt x="1472" y="338"/>
                </a:lnTo>
                <a:lnTo>
                  <a:pt x="1473" y="344"/>
                </a:lnTo>
                <a:lnTo>
                  <a:pt x="1473" y="349"/>
                </a:lnTo>
                <a:lnTo>
                  <a:pt x="1473" y="354"/>
                </a:lnTo>
                <a:lnTo>
                  <a:pt x="1472" y="361"/>
                </a:lnTo>
                <a:lnTo>
                  <a:pt x="1472" y="361"/>
                </a:lnTo>
                <a:lnTo>
                  <a:pt x="1469" y="370"/>
                </a:lnTo>
                <a:lnTo>
                  <a:pt x="1467" y="376"/>
                </a:lnTo>
                <a:lnTo>
                  <a:pt x="1460" y="388"/>
                </a:lnTo>
                <a:lnTo>
                  <a:pt x="1452" y="396"/>
                </a:lnTo>
                <a:lnTo>
                  <a:pt x="1448" y="405"/>
                </a:lnTo>
                <a:lnTo>
                  <a:pt x="1448" y="405"/>
                </a:lnTo>
                <a:lnTo>
                  <a:pt x="1443" y="414"/>
                </a:lnTo>
                <a:lnTo>
                  <a:pt x="1436" y="427"/>
                </a:lnTo>
                <a:lnTo>
                  <a:pt x="1430" y="441"/>
                </a:lnTo>
                <a:lnTo>
                  <a:pt x="1428" y="447"/>
                </a:lnTo>
                <a:lnTo>
                  <a:pt x="1428" y="453"/>
                </a:lnTo>
                <a:lnTo>
                  <a:pt x="1428" y="453"/>
                </a:lnTo>
                <a:lnTo>
                  <a:pt x="1428" y="459"/>
                </a:lnTo>
                <a:lnTo>
                  <a:pt x="1427" y="465"/>
                </a:lnTo>
                <a:lnTo>
                  <a:pt x="1425" y="471"/>
                </a:lnTo>
                <a:lnTo>
                  <a:pt x="1421" y="477"/>
                </a:lnTo>
                <a:lnTo>
                  <a:pt x="1414" y="488"/>
                </a:lnTo>
                <a:lnTo>
                  <a:pt x="1412" y="490"/>
                </a:lnTo>
                <a:lnTo>
                  <a:pt x="1409" y="491"/>
                </a:lnTo>
                <a:lnTo>
                  <a:pt x="1409" y="491"/>
                </a:lnTo>
                <a:lnTo>
                  <a:pt x="1404" y="493"/>
                </a:lnTo>
                <a:lnTo>
                  <a:pt x="1398" y="494"/>
                </a:lnTo>
                <a:lnTo>
                  <a:pt x="1390" y="496"/>
                </a:lnTo>
                <a:lnTo>
                  <a:pt x="1395" y="472"/>
                </a:lnTo>
                <a:lnTo>
                  <a:pt x="1375" y="501"/>
                </a:lnTo>
                <a:lnTo>
                  <a:pt x="1371" y="491"/>
                </a:lnTo>
                <a:lnTo>
                  <a:pt x="1356" y="511"/>
                </a:lnTo>
                <a:lnTo>
                  <a:pt x="1351" y="491"/>
                </a:lnTo>
                <a:lnTo>
                  <a:pt x="1342" y="506"/>
                </a:lnTo>
                <a:lnTo>
                  <a:pt x="1342" y="506"/>
                </a:lnTo>
                <a:lnTo>
                  <a:pt x="1339" y="511"/>
                </a:lnTo>
                <a:lnTo>
                  <a:pt x="1338" y="517"/>
                </a:lnTo>
                <a:lnTo>
                  <a:pt x="1337" y="525"/>
                </a:lnTo>
                <a:lnTo>
                  <a:pt x="1337" y="525"/>
                </a:lnTo>
                <a:lnTo>
                  <a:pt x="1335" y="523"/>
                </a:lnTo>
                <a:lnTo>
                  <a:pt x="1331" y="518"/>
                </a:lnTo>
                <a:lnTo>
                  <a:pt x="1327" y="511"/>
                </a:lnTo>
                <a:lnTo>
                  <a:pt x="1327" y="511"/>
                </a:lnTo>
                <a:lnTo>
                  <a:pt x="1325" y="501"/>
                </a:lnTo>
                <a:lnTo>
                  <a:pt x="1324" y="491"/>
                </a:lnTo>
                <a:lnTo>
                  <a:pt x="1323" y="482"/>
                </a:lnTo>
                <a:lnTo>
                  <a:pt x="1308" y="496"/>
                </a:lnTo>
                <a:lnTo>
                  <a:pt x="1303" y="467"/>
                </a:lnTo>
                <a:lnTo>
                  <a:pt x="1294" y="458"/>
                </a:lnTo>
                <a:lnTo>
                  <a:pt x="1279" y="453"/>
                </a:lnTo>
                <a:lnTo>
                  <a:pt x="1250" y="448"/>
                </a:lnTo>
                <a:lnTo>
                  <a:pt x="1226" y="438"/>
                </a:lnTo>
                <a:lnTo>
                  <a:pt x="1207" y="419"/>
                </a:lnTo>
                <a:lnTo>
                  <a:pt x="1173" y="414"/>
                </a:lnTo>
                <a:lnTo>
                  <a:pt x="1169" y="390"/>
                </a:lnTo>
                <a:lnTo>
                  <a:pt x="1135" y="385"/>
                </a:lnTo>
                <a:lnTo>
                  <a:pt x="1130" y="414"/>
                </a:lnTo>
                <a:lnTo>
                  <a:pt x="1087" y="679"/>
                </a:lnTo>
                <a:lnTo>
                  <a:pt x="1096" y="742"/>
                </a:lnTo>
                <a:lnTo>
                  <a:pt x="1096" y="742"/>
                </a:lnTo>
                <a:lnTo>
                  <a:pt x="1143" y="751"/>
                </a:lnTo>
                <a:lnTo>
                  <a:pt x="1179" y="760"/>
                </a:lnTo>
                <a:lnTo>
                  <a:pt x="1194" y="764"/>
                </a:lnTo>
                <a:lnTo>
                  <a:pt x="1202" y="766"/>
                </a:lnTo>
                <a:lnTo>
                  <a:pt x="1202" y="766"/>
                </a:lnTo>
                <a:lnTo>
                  <a:pt x="1222" y="774"/>
                </a:lnTo>
                <a:lnTo>
                  <a:pt x="1226" y="778"/>
                </a:lnTo>
                <a:lnTo>
                  <a:pt x="1226" y="779"/>
                </a:lnTo>
                <a:lnTo>
                  <a:pt x="1226" y="780"/>
                </a:lnTo>
                <a:lnTo>
                  <a:pt x="1226" y="780"/>
                </a:lnTo>
                <a:lnTo>
                  <a:pt x="1218" y="783"/>
                </a:lnTo>
                <a:lnTo>
                  <a:pt x="1212" y="785"/>
                </a:lnTo>
                <a:lnTo>
                  <a:pt x="1222" y="795"/>
                </a:lnTo>
                <a:lnTo>
                  <a:pt x="1222" y="795"/>
                </a:lnTo>
                <a:lnTo>
                  <a:pt x="1208" y="798"/>
                </a:lnTo>
                <a:lnTo>
                  <a:pt x="1199" y="800"/>
                </a:lnTo>
                <a:lnTo>
                  <a:pt x="1195" y="800"/>
                </a:lnTo>
                <a:lnTo>
                  <a:pt x="1193" y="800"/>
                </a:lnTo>
                <a:lnTo>
                  <a:pt x="1193" y="800"/>
                </a:lnTo>
                <a:lnTo>
                  <a:pt x="1183" y="797"/>
                </a:lnTo>
                <a:lnTo>
                  <a:pt x="1165" y="794"/>
                </a:lnTo>
                <a:lnTo>
                  <a:pt x="1140" y="790"/>
                </a:lnTo>
                <a:lnTo>
                  <a:pt x="1140" y="790"/>
                </a:lnTo>
                <a:lnTo>
                  <a:pt x="1143" y="792"/>
                </a:lnTo>
                <a:lnTo>
                  <a:pt x="1149" y="800"/>
                </a:lnTo>
                <a:lnTo>
                  <a:pt x="1152" y="802"/>
                </a:lnTo>
                <a:lnTo>
                  <a:pt x="1154" y="806"/>
                </a:lnTo>
                <a:lnTo>
                  <a:pt x="1153" y="808"/>
                </a:lnTo>
                <a:lnTo>
                  <a:pt x="1149" y="809"/>
                </a:lnTo>
                <a:lnTo>
                  <a:pt x="1149" y="809"/>
                </a:lnTo>
                <a:lnTo>
                  <a:pt x="1136" y="809"/>
                </a:lnTo>
                <a:lnTo>
                  <a:pt x="1122" y="808"/>
                </a:lnTo>
                <a:lnTo>
                  <a:pt x="1109" y="806"/>
                </a:lnTo>
                <a:lnTo>
                  <a:pt x="1101" y="804"/>
                </a:lnTo>
                <a:lnTo>
                  <a:pt x="1101" y="804"/>
                </a:lnTo>
                <a:lnTo>
                  <a:pt x="1096" y="803"/>
                </a:lnTo>
                <a:lnTo>
                  <a:pt x="1087" y="802"/>
                </a:lnTo>
                <a:lnTo>
                  <a:pt x="1078" y="800"/>
                </a:lnTo>
                <a:lnTo>
                  <a:pt x="1075" y="797"/>
                </a:lnTo>
                <a:lnTo>
                  <a:pt x="1072" y="795"/>
                </a:lnTo>
                <a:lnTo>
                  <a:pt x="1072" y="795"/>
                </a:lnTo>
                <a:lnTo>
                  <a:pt x="1068" y="788"/>
                </a:lnTo>
                <a:lnTo>
                  <a:pt x="1059" y="780"/>
                </a:lnTo>
                <a:lnTo>
                  <a:pt x="1048" y="771"/>
                </a:lnTo>
                <a:lnTo>
                  <a:pt x="1048" y="771"/>
                </a:lnTo>
                <a:lnTo>
                  <a:pt x="1046" y="797"/>
                </a:lnTo>
                <a:lnTo>
                  <a:pt x="1044" y="815"/>
                </a:lnTo>
                <a:lnTo>
                  <a:pt x="1044" y="824"/>
                </a:lnTo>
                <a:lnTo>
                  <a:pt x="1044" y="824"/>
                </a:lnTo>
                <a:lnTo>
                  <a:pt x="1060" y="841"/>
                </a:lnTo>
                <a:lnTo>
                  <a:pt x="1071" y="853"/>
                </a:lnTo>
                <a:lnTo>
                  <a:pt x="1077" y="857"/>
                </a:lnTo>
                <a:lnTo>
                  <a:pt x="1077" y="857"/>
                </a:lnTo>
                <a:lnTo>
                  <a:pt x="1078" y="859"/>
                </a:lnTo>
                <a:lnTo>
                  <a:pt x="1081" y="862"/>
                </a:lnTo>
                <a:lnTo>
                  <a:pt x="1082" y="867"/>
                </a:lnTo>
                <a:lnTo>
                  <a:pt x="1082" y="867"/>
                </a:lnTo>
                <a:lnTo>
                  <a:pt x="1119" y="865"/>
                </a:lnTo>
                <a:lnTo>
                  <a:pt x="1148" y="865"/>
                </a:lnTo>
                <a:lnTo>
                  <a:pt x="1160" y="866"/>
                </a:lnTo>
                <a:lnTo>
                  <a:pt x="1169" y="867"/>
                </a:lnTo>
                <a:lnTo>
                  <a:pt x="1169" y="867"/>
                </a:lnTo>
                <a:lnTo>
                  <a:pt x="1178" y="869"/>
                </a:lnTo>
                <a:lnTo>
                  <a:pt x="1184" y="871"/>
                </a:lnTo>
                <a:lnTo>
                  <a:pt x="1190" y="872"/>
                </a:lnTo>
                <a:lnTo>
                  <a:pt x="1198" y="877"/>
                </a:lnTo>
                <a:lnTo>
                  <a:pt x="1198" y="877"/>
                </a:lnTo>
                <a:lnTo>
                  <a:pt x="1207" y="883"/>
                </a:lnTo>
                <a:lnTo>
                  <a:pt x="1217" y="889"/>
                </a:lnTo>
                <a:lnTo>
                  <a:pt x="1231" y="896"/>
                </a:lnTo>
                <a:lnTo>
                  <a:pt x="1231" y="896"/>
                </a:lnTo>
                <a:lnTo>
                  <a:pt x="1243" y="901"/>
                </a:lnTo>
                <a:lnTo>
                  <a:pt x="1248" y="903"/>
                </a:lnTo>
                <a:lnTo>
                  <a:pt x="1250" y="906"/>
                </a:lnTo>
                <a:lnTo>
                  <a:pt x="1250" y="906"/>
                </a:lnTo>
                <a:lnTo>
                  <a:pt x="1250" y="908"/>
                </a:lnTo>
                <a:lnTo>
                  <a:pt x="1248" y="909"/>
                </a:lnTo>
                <a:lnTo>
                  <a:pt x="1246" y="910"/>
                </a:lnTo>
                <a:lnTo>
                  <a:pt x="1246" y="910"/>
                </a:lnTo>
                <a:lnTo>
                  <a:pt x="1247" y="915"/>
                </a:lnTo>
                <a:lnTo>
                  <a:pt x="1247" y="918"/>
                </a:lnTo>
                <a:lnTo>
                  <a:pt x="1247" y="919"/>
                </a:lnTo>
                <a:lnTo>
                  <a:pt x="1246" y="920"/>
                </a:lnTo>
                <a:lnTo>
                  <a:pt x="1246" y="920"/>
                </a:lnTo>
                <a:lnTo>
                  <a:pt x="1243" y="921"/>
                </a:lnTo>
                <a:lnTo>
                  <a:pt x="1240" y="924"/>
                </a:lnTo>
                <a:lnTo>
                  <a:pt x="1236" y="925"/>
                </a:lnTo>
                <a:lnTo>
                  <a:pt x="1231" y="925"/>
                </a:lnTo>
                <a:lnTo>
                  <a:pt x="1231" y="925"/>
                </a:lnTo>
                <a:lnTo>
                  <a:pt x="1190" y="915"/>
                </a:lnTo>
                <a:lnTo>
                  <a:pt x="1154" y="906"/>
                </a:lnTo>
                <a:lnTo>
                  <a:pt x="1183" y="920"/>
                </a:lnTo>
                <a:lnTo>
                  <a:pt x="1183" y="920"/>
                </a:lnTo>
                <a:lnTo>
                  <a:pt x="1199" y="925"/>
                </a:lnTo>
                <a:lnTo>
                  <a:pt x="1208" y="930"/>
                </a:lnTo>
                <a:lnTo>
                  <a:pt x="1212" y="932"/>
                </a:lnTo>
                <a:lnTo>
                  <a:pt x="1212" y="933"/>
                </a:lnTo>
                <a:lnTo>
                  <a:pt x="1212" y="935"/>
                </a:lnTo>
                <a:lnTo>
                  <a:pt x="1212" y="935"/>
                </a:lnTo>
                <a:lnTo>
                  <a:pt x="1210" y="936"/>
                </a:lnTo>
                <a:lnTo>
                  <a:pt x="1206" y="937"/>
                </a:lnTo>
                <a:lnTo>
                  <a:pt x="1195" y="937"/>
                </a:lnTo>
                <a:lnTo>
                  <a:pt x="1184" y="935"/>
                </a:lnTo>
                <a:lnTo>
                  <a:pt x="1173" y="935"/>
                </a:lnTo>
                <a:lnTo>
                  <a:pt x="1173" y="935"/>
                </a:lnTo>
                <a:lnTo>
                  <a:pt x="1153" y="935"/>
                </a:lnTo>
                <a:lnTo>
                  <a:pt x="1140" y="935"/>
                </a:lnTo>
                <a:lnTo>
                  <a:pt x="1140" y="935"/>
                </a:lnTo>
                <a:lnTo>
                  <a:pt x="1122" y="939"/>
                </a:lnTo>
                <a:lnTo>
                  <a:pt x="1096" y="944"/>
                </a:lnTo>
                <a:lnTo>
                  <a:pt x="1096" y="944"/>
                </a:lnTo>
                <a:lnTo>
                  <a:pt x="1082" y="945"/>
                </a:lnTo>
                <a:lnTo>
                  <a:pt x="1059" y="947"/>
                </a:lnTo>
                <a:lnTo>
                  <a:pt x="1038" y="947"/>
                </a:lnTo>
                <a:lnTo>
                  <a:pt x="1029" y="945"/>
                </a:lnTo>
                <a:lnTo>
                  <a:pt x="1024" y="944"/>
                </a:lnTo>
                <a:lnTo>
                  <a:pt x="1024" y="944"/>
                </a:lnTo>
                <a:lnTo>
                  <a:pt x="1010" y="936"/>
                </a:lnTo>
                <a:lnTo>
                  <a:pt x="1004" y="932"/>
                </a:lnTo>
                <a:lnTo>
                  <a:pt x="1000" y="930"/>
                </a:lnTo>
                <a:lnTo>
                  <a:pt x="1000" y="930"/>
                </a:lnTo>
                <a:lnTo>
                  <a:pt x="997" y="929"/>
                </a:lnTo>
                <a:lnTo>
                  <a:pt x="988" y="927"/>
                </a:lnTo>
                <a:lnTo>
                  <a:pt x="964" y="924"/>
                </a:lnTo>
                <a:lnTo>
                  <a:pt x="928" y="920"/>
                </a:lnTo>
                <a:lnTo>
                  <a:pt x="928" y="882"/>
                </a:lnTo>
                <a:lnTo>
                  <a:pt x="928" y="882"/>
                </a:lnTo>
                <a:lnTo>
                  <a:pt x="931" y="824"/>
                </a:lnTo>
                <a:lnTo>
                  <a:pt x="933" y="789"/>
                </a:lnTo>
                <a:lnTo>
                  <a:pt x="933" y="771"/>
                </a:lnTo>
                <a:lnTo>
                  <a:pt x="933" y="771"/>
                </a:lnTo>
                <a:lnTo>
                  <a:pt x="933" y="757"/>
                </a:lnTo>
                <a:lnTo>
                  <a:pt x="935" y="727"/>
                </a:lnTo>
                <a:lnTo>
                  <a:pt x="943" y="639"/>
                </a:lnTo>
                <a:lnTo>
                  <a:pt x="952" y="515"/>
                </a:lnTo>
                <a:lnTo>
                  <a:pt x="952" y="405"/>
                </a:lnTo>
                <a:lnTo>
                  <a:pt x="952" y="405"/>
                </a:lnTo>
                <a:lnTo>
                  <a:pt x="932" y="405"/>
                </a:lnTo>
                <a:lnTo>
                  <a:pt x="899" y="405"/>
                </a:lnTo>
                <a:lnTo>
                  <a:pt x="899" y="405"/>
                </a:lnTo>
                <a:lnTo>
                  <a:pt x="887" y="405"/>
                </a:lnTo>
                <a:lnTo>
                  <a:pt x="878" y="403"/>
                </a:lnTo>
                <a:lnTo>
                  <a:pt x="869" y="403"/>
                </a:lnTo>
                <a:lnTo>
                  <a:pt x="867" y="403"/>
                </a:lnTo>
                <a:lnTo>
                  <a:pt x="866" y="405"/>
                </a:lnTo>
                <a:lnTo>
                  <a:pt x="866" y="405"/>
                </a:lnTo>
                <a:lnTo>
                  <a:pt x="864" y="406"/>
                </a:lnTo>
                <a:lnTo>
                  <a:pt x="861" y="408"/>
                </a:lnTo>
                <a:lnTo>
                  <a:pt x="852" y="412"/>
                </a:lnTo>
                <a:lnTo>
                  <a:pt x="843" y="417"/>
                </a:lnTo>
                <a:lnTo>
                  <a:pt x="840" y="418"/>
                </a:lnTo>
                <a:lnTo>
                  <a:pt x="839" y="419"/>
                </a:lnTo>
                <a:lnTo>
                  <a:pt x="839" y="419"/>
                </a:lnTo>
                <a:lnTo>
                  <a:pt x="837" y="419"/>
                </a:lnTo>
                <a:lnTo>
                  <a:pt x="832" y="419"/>
                </a:lnTo>
                <a:lnTo>
                  <a:pt x="815" y="417"/>
                </a:lnTo>
                <a:lnTo>
                  <a:pt x="792" y="412"/>
                </a:lnTo>
                <a:lnTo>
                  <a:pt x="769" y="491"/>
                </a:lnTo>
                <a:lnTo>
                  <a:pt x="769" y="491"/>
                </a:lnTo>
                <a:lnTo>
                  <a:pt x="777" y="611"/>
                </a:lnTo>
                <a:lnTo>
                  <a:pt x="783" y="695"/>
                </a:lnTo>
                <a:lnTo>
                  <a:pt x="784" y="738"/>
                </a:lnTo>
                <a:lnTo>
                  <a:pt x="784" y="738"/>
                </a:lnTo>
                <a:lnTo>
                  <a:pt x="784" y="755"/>
                </a:lnTo>
                <a:lnTo>
                  <a:pt x="785" y="780"/>
                </a:lnTo>
                <a:lnTo>
                  <a:pt x="785" y="794"/>
                </a:lnTo>
                <a:lnTo>
                  <a:pt x="785" y="806"/>
                </a:lnTo>
                <a:lnTo>
                  <a:pt x="783" y="814"/>
                </a:lnTo>
                <a:lnTo>
                  <a:pt x="781" y="818"/>
                </a:lnTo>
                <a:lnTo>
                  <a:pt x="779" y="819"/>
                </a:lnTo>
                <a:lnTo>
                  <a:pt x="779" y="819"/>
                </a:lnTo>
                <a:lnTo>
                  <a:pt x="767" y="824"/>
                </a:lnTo>
                <a:lnTo>
                  <a:pt x="753" y="829"/>
                </a:lnTo>
                <a:lnTo>
                  <a:pt x="736" y="833"/>
                </a:lnTo>
                <a:lnTo>
                  <a:pt x="736" y="833"/>
                </a:lnTo>
                <a:lnTo>
                  <a:pt x="738" y="844"/>
                </a:lnTo>
                <a:lnTo>
                  <a:pt x="741" y="856"/>
                </a:lnTo>
                <a:lnTo>
                  <a:pt x="742" y="869"/>
                </a:lnTo>
                <a:lnTo>
                  <a:pt x="741" y="884"/>
                </a:lnTo>
                <a:lnTo>
                  <a:pt x="739" y="891"/>
                </a:lnTo>
                <a:lnTo>
                  <a:pt x="738" y="897"/>
                </a:lnTo>
                <a:lnTo>
                  <a:pt x="736" y="903"/>
                </a:lnTo>
                <a:lnTo>
                  <a:pt x="732" y="908"/>
                </a:lnTo>
                <a:lnTo>
                  <a:pt x="727" y="913"/>
                </a:lnTo>
                <a:lnTo>
                  <a:pt x="721" y="915"/>
                </a:lnTo>
                <a:lnTo>
                  <a:pt x="721" y="915"/>
                </a:lnTo>
                <a:lnTo>
                  <a:pt x="714" y="918"/>
                </a:lnTo>
                <a:lnTo>
                  <a:pt x="703" y="920"/>
                </a:lnTo>
                <a:lnTo>
                  <a:pt x="676" y="924"/>
                </a:lnTo>
                <a:lnTo>
                  <a:pt x="642" y="926"/>
                </a:lnTo>
                <a:lnTo>
                  <a:pt x="603" y="929"/>
                </a:lnTo>
                <a:lnTo>
                  <a:pt x="565" y="930"/>
                </a:lnTo>
                <a:lnTo>
                  <a:pt x="529" y="931"/>
                </a:lnTo>
                <a:lnTo>
                  <a:pt x="496" y="931"/>
                </a:lnTo>
                <a:lnTo>
                  <a:pt x="471" y="930"/>
                </a:lnTo>
                <a:lnTo>
                  <a:pt x="471" y="930"/>
                </a:lnTo>
                <a:lnTo>
                  <a:pt x="433" y="926"/>
                </a:lnTo>
                <a:lnTo>
                  <a:pt x="399" y="922"/>
                </a:lnTo>
                <a:lnTo>
                  <a:pt x="374" y="920"/>
                </a:lnTo>
                <a:lnTo>
                  <a:pt x="360" y="920"/>
                </a:lnTo>
                <a:lnTo>
                  <a:pt x="360" y="920"/>
                </a:lnTo>
                <a:lnTo>
                  <a:pt x="296" y="922"/>
                </a:lnTo>
                <a:lnTo>
                  <a:pt x="226" y="925"/>
                </a:lnTo>
                <a:lnTo>
                  <a:pt x="226" y="925"/>
                </a:lnTo>
                <a:lnTo>
                  <a:pt x="216" y="925"/>
                </a:lnTo>
                <a:lnTo>
                  <a:pt x="208" y="926"/>
                </a:lnTo>
                <a:lnTo>
                  <a:pt x="202" y="926"/>
                </a:lnTo>
                <a:lnTo>
                  <a:pt x="197" y="925"/>
                </a:lnTo>
                <a:lnTo>
                  <a:pt x="197" y="925"/>
                </a:lnTo>
                <a:lnTo>
                  <a:pt x="195" y="922"/>
                </a:lnTo>
                <a:lnTo>
                  <a:pt x="192" y="916"/>
                </a:lnTo>
                <a:lnTo>
                  <a:pt x="188" y="902"/>
                </a:lnTo>
                <a:lnTo>
                  <a:pt x="182" y="882"/>
                </a:lnTo>
                <a:lnTo>
                  <a:pt x="182" y="882"/>
                </a:lnTo>
                <a:lnTo>
                  <a:pt x="164" y="896"/>
                </a:lnTo>
                <a:lnTo>
                  <a:pt x="150" y="908"/>
                </a:lnTo>
                <a:lnTo>
                  <a:pt x="139" y="915"/>
                </a:lnTo>
                <a:lnTo>
                  <a:pt x="139" y="915"/>
                </a:lnTo>
                <a:lnTo>
                  <a:pt x="119" y="922"/>
                </a:lnTo>
                <a:lnTo>
                  <a:pt x="81" y="935"/>
                </a:lnTo>
                <a:lnTo>
                  <a:pt x="62" y="939"/>
                </a:lnTo>
                <a:lnTo>
                  <a:pt x="45" y="943"/>
                </a:lnTo>
                <a:lnTo>
                  <a:pt x="32" y="945"/>
                </a:lnTo>
                <a:lnTo>
                  <a:pt x="27" y="945"/>
                </a:lnTo>
                <a:lnTo>
                  <a:pt x="24" y="944"/>
                </a:lnTo>
                <a:lnTo>
                  <a:pt x="24" y="944"/>
                </a:lnTo>
                <a:lnTo>
                  <a:pt x="8" y="935"/>
                </a:lnTo>
                <a:lnTo>
                  <a:pt x="3" y="931"/>
                </a:lnTo>
                <a:lnTo>
                  <a:pt x="1" y="927"/>
                </a:lnTo>
                <a:lnTo>
                  <a:pt x="0" y="925"/>
                </a:lnTo>
                <a:lnTo>
                  <a:pt x="0" y="925"/>
                </a:lnTo>
                <a:lnTo>
                  <a:pt x="0" y="921"/>
                </a:lnTo>
                <a:lnTo>
                  <a:pt x="0" y="916"/>
                </a:lnTo>
                <a:lnTo>
                  <a:pt x="1" y="912"/>
                </a:lnTo>
                <a:lnTo>
                  <a:pt x="3" y="907"/>
                </a:lnTo>
                <a:lnTo>
                  <a:pt x="7" y="902"/>
                </a:lnTo>
                <a:lnTo>
                  <a:pt x="12" y="896"/>
                </a:lnTo>
                <a:lnTo>
                  <a:pt x="17" y="891"/>
                </a:lnTo>
                <a:lnTo>
                  <a:pt x="24" y="886"/>
                </a:lnTo>
                <a:lnTo>
                  <a:pt x="24" y="886"/>
                </a:lnTo>
                <a:lnTo>
                  <a:pt x="27" y="883"/>
                </a:lnTo>
                <a:lnTo>
                  <a:pt x="32" y="878"/>
                </a:lnTo>
                <a:lnTo>
                  <a:pt x="43" y="863"/>
                </a:lnTo>
                <a:lnTo>
                  <a:pt x="55" y="844"/>
                </a:lnTo>
                <a:lnTo>
                  <a:pt x="67" y="824"/>
                </a:lnTo>
                <a:lnTo>
                  <a:pt x="87" y="788"/>
                </a:lnTo>
                <a:lnTo>
                  <a:pt x="96" y="771"/>
                </a:lnTo>
                <a:lnTo>
                  <a:pt x="96" y="771"/>
                </a:lnTo>
                <a:lnTo>
                  <a:pt x="115" y="733"/>
                </a:lnTo>
                <a:lnTo>
                  <a:pt x="128" y="707"/>
                </a:lnTo>
                <a:lnTo>
                  <a:pt x="133" y="697"/>
                </a:lnTo>
                <a:lnTo>
                  <a:pt x="134" y="694"/>
                </a:lnTo>
                <a:lnTo>
                  <a:pt x="134" y="694"/>
                </a:lnTo>
                <a:lnTo>
                  <a:pt x="134" y="692"/>
                </a:lnTo>
                <a:lnTo>
                  <a:pt x="137" y="690"/>
                </a:lnTo>
                <a:lnTo>
                  <a:pt x="144" y="683"/>
                </a:lnTo>
                <a:lnTo>
                  <a:pt x="154" y="674"/>
                </a:lnTo>
                <a:lnTo>
                  <a:pt x="187" y="674"/>
                </a:lnTo>
                <a:lnTo>
                  <a:pt x="187" y="674"/>
                </a:lnTo>
                <a:lnTo>
                  <a:pt x="187" y="672"/>
                </a:lnTo>
                <a:lnTo>
                  <a:pt x="188" y="667"/>
                </a:lnTo>
                <a:lnTo>
                  <a:pt x="192" y="662"/>
                </a:lnTo>
                <a:lnTo>
                  <a:pt x="195" y="661"/>
                </a:lnTo>
                <a:lnTo>
                  <a:pt x="197" y="660"/>
                </a:lnTo>
                <a:lnTo>
                  <a:pt x="197" y="660"/>
                </a:lnTo>
                <a:lnTo>
                  <a:pt x="207" y="659"/>
                </a:lnTo>
                <a:lnTo>
                  <a:pt x="221" y="660"/>
                </a:lnTo>
                <a:lnTo>
                  <a:pt x="234" y="661"/>
                </a:lnTo>
                <a:lnTo>
                  <a:pt x="240" y="662"/>
                </a:lnTo>
                <a:lnTo>
                  <a:pt x="245" y="665"/>
                </a:lnTo>
                <a:lnTo>
                  <a:pt x="245" y="665"/>
                </a:lnTo>
                <a:lnTo>
                  <a:pt x="249" y="668"/>
                </a:lnTo>
                <a:lnTo>
                  <a:pt x="253" y="674"/>
                </a:lnTo>
                <a:lnTo>
                  <a:pt x="263" y="688"/>
                </a:lnTo>
                <a:lnTo>
                  <a:pt x="271" y="700"/>
                </a:lnTo>
                <a:lnTo>
                  <a:pt x="274" y="703"/>
                </a:lnTo>
                <a:lnTo>
                  <a:pt x="274" y="703"/>
                </a:lnTo>
                <a:lnTo>
                  <a:pt x="280" y="702"/>
                </a:lnTo>
                <a:lnTo>
                  <a:pt x="294" y="701"/>
                </a:lnTo>
                <a:lnTo>
                  <a:pt x="341" y="700"/>
                </a:lnTo>
                <a:lnTo>
                  <a:pt x="409" y="698"/>
                </a:lnTo>
                <a:lnTo>
                  <a:pt x="409" y="698"/>
                </a:lnTo>
                <a:lnTo>
                  <a:pt x="409" y="589"/>
                </a:lnTo>
                <a:lnTo>
                  <a:pt x="409" y="513"/>
                </a:lnTo>
                <a:lnTo>
                  <a:pt x="409" y="477"/>
                </a:lnTo>
                <a:lnTo>
                  <a:pt x="409" y="477"/>
                </a:lnTo>
                <a:lnTo>
                  <a:pt x="405" y="458"/>
                </a:lnTo>
                <a:lnTo>
                  <a:pt x="401" y="437"/>
                </a:lnTo>
                <a:lnTo>
                  <a:pt x="399" y="412"/>
                </a:lnTo>
                <a:lnTo>
                  <a:pt x="397" y="382"/>
                </a:lnTo>
                <a:lnTo>
                  <a:pt x="397" y="352"/>
                </a:lnTo>
                <a:lnTo>
                  <a:pt x="397" y="335"/>
                </a:lnTo>
                <a:lnTo>
                  <a:pt x="399" y="319"/>
                </a:lnTo>
                <a:lnTo>
                  <a:pt x="400" y="303"/>
                </a:lnTo>
                <a:lnTo>
                  <a:pt x="404" y="289"/>
                </a:lnTo>
                <a:lnTo>
                  <a:pt x="404" y="289"/>
                </a:lnTo>
                <a:lnTo>
                  <a:pt x="407" y="275"/>
                </a:lnTo>
                <a:lnTo>
                  <a:pt x="412" y="260"/>
                </a:lnTo>
                <a:lnTo>
                  <a:pt x="423" y="234"/>
                </a:lnTo>
                <a:lnTo>
                  <a:pt x="436" y="208"/>
                </a:lnTo>
                <a:lnTo>
                  <a:pt x="452" y="185"/>
                </a:lnTo>
                <a:lnTo>
                  <a:pt x="469" y="165"/>
                </a:lnTo>
                <a:lnTo>
                  <a:pt x="486" y="146"/>
                </a:lnTo>
                <a:lnTo>
                  <a:pt x="505" y="130"/>
                </a:lnTo>
                <a:lnTo>
                  <a:pt x="524" y="116"/>
                </a:lnTo>
                <a:lnTo>
                  <a:pt x="524" y="116"/>
                </a:lnTo>
                <a:lnTo>
                  <a:pt x="544" y="104"/>
                </a:lnTo>
                <a:lnTo>
                  <a:pt x="564" y="95"/>
                </a:lnTo>
                <a:lnTo>
                  <a:pt x="584" y="88"/>
                </a:lnTo>
                <a:lnTo>
                  <a:pt x="602" y="82"/>
                </a:lnTo>
                <a:lnTo>
                  <a:pt x="632" y="75"/>
                </a:lnTo>
                <a:lnTo>
                  <a:pt x="644" y="72"/>
                </a:lnTo>
                <a:lnTo>
                  <a:pt x="644" y="72"/>
                </a:lnTo>
                <a:lnTo>
                  <a:pt x="662" y="55"/>
                </a:lnTo>
                <a:lnTo>
                  <a:pt x="678" y="38"/>
                </a:lnTo>
                <a:lnTo>
                  <a:pt x="678" y="38"/>
                </a:lnTo>
                <a:lnTo>
                  <a:pt x="680" y="36"/>
                </a:lnTo>
                <a:lnTo>
                  <a:pt x="689" y="30"/>
                </a:lnTo>
                <a:lnTo>
                  <a:pt x="697" y="28"/>
                </a:lnTo>
                <a:lnTo>
                  <a:pt x="707" y="24"/>
                </a:lnTo>
                <a:lnTo>
                  <a:pt x="720" y="22"/>
                </a:lnTo>
                <a:lnTo>
                  <a:pt x="736" y="19"/>
                </a:lnTo>
                <a:lnTo>
                  <a:pt x="736" y="19"/>
                </a:lnTo>
                <a:lnTo>
                  <a:pt x="854" y="8"/>
                </a:lnTo>
                <a:lnTo>
                  <a:pt x="967" y="0"/>
                </a:lnTo>
                <a:lnTo>
                  <a:pt x="967" y="0"/>
                </a:lnTo>
                <a:lnTo>
                  <a:pt x="975" y="0"/>
                </a:lnTo>
                <a:lnTo>
                  <a:pt x="987" y="1"/>
                </a:lnTo>
                <a:lnTo>
                  <a:pt x="1013" y="6"/>
                </a:lnTo>
                <a:lnTo>
                  <a:pt x="1044" y="13"/>
                </a:lnTo>
                <a:lnTo>
                  <a:pt x="1076" y="22"/>
                </a:lnTo>
                <a:lnTo>
                  <a:pt x="1136" y="40"/>
                </a:lnTo>
                <a:lnTo>
                  <a:pt x="1173" y="53"/>
                </a:lnTo>
                <a:lnTo>
                  <a:pt x="1173" y="53"/>
                </a:lnTo>
                <a:lnTo>
                  <a:pt x="1183" y="58"/>
                </a:lnTo>
                <a:lnTo>
                  <a:pt x="1195" y="65"/>
                </a:lnTo>
                <a:lnTo>
                  <a:pt x="1217" y="81"/>
                </a:lnTo>
                <a:lnTo>
                  <a:pt x="1234" y="95"/>
                </a:lnTo>
                <a:lnTo>
                  <a:pt x="1241" y="101"/>
                </a:lnTo>
                <a:lnTo>
                  <a:pt x="1241" y="101"/>
                </a:lnTo>
                <a:lnTo>
                  <a:pt x="1255" y="135"/>
                </a:lnTo>
                <a:lnTo>
                  <a:pt x="1255" y="135"/>
                </a:lnTo>
                <a:lnTo>
                  <a:pt x="1255" y="137"/>
                </a:lnTo>
                <a:lnTo>
                  <a:pt x="1255" y="141"/>
                </a:lnTo>
                <a:lnTo>
                  <a:pt x="1252" y="148"/>
                </a:lnTo>
                <a:lnTo>
                  <a:pt x="1246" y="159"/>
                </a:lnTo>
                <a:lnTo>
                  <a:pt x="1246" y="15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59EC583A-96B1-44F1-9849-106AEFB15689}"/>
              </a:ext>
            </a:extLst>
          </p:cNvPr>
          <p:cNvSpPr>
            <a:spLocks/>
          </p:cNvSpPr>
          <p:nvPr/>
        </p:nvSpPr>
        <p:spPr bwMode="auto">
          <a:xfrm>
            <a:off x="3818731" y="1472536"/>
            <a:ext cx="2268538" cy="1544638"/>
          </a:xfrm>
          <a:custGeom>
            <a:avLst/>
            <a:gdLst>
              <a:gd name="T0" fmla="*/ 725 w 1429"/>
              <a:gd name="T1" fmla="*/ 83 h 973"/>
              <a:gd name="T2" fmla="*/ 461 w 1429"/>
              <a:gd name="T3" fmla="*/ 155 h 973"/>
              <a:gd name="T4" fmla="*/ 398 w 1429"/>
              <a:gd name="T5" fmla="*/ 206 h 973"/>
              <a:gd name="T6" fmla="*/ 318 w 1429"/>
              <a:gd name="T7" fmla="*/ 297 h 973"/>
              <a:gd name="T8" fmla="*/ 308 w 1429"/>
              <a:gd name="T9" fmla="*/ 467 h 973"/>
              <a:gd name="T10" fmla="*/ 366 w 1429"/>
              <a:gd name="T11" fmla="*/ 737 h 973"/>
              <a:gd name="T12" fmla="*/ 155 w 1429"/>
              <a:gd name="T13" fmla="*/ 688 h 973"/>
              <a:gd name="T14" fmla="*/ 84 w 1429"/>
              <a:gd name="T15" fmla="*/ 686 h 973"/>
              <a:gd name="T16" fmla="*/ 81 w 1429"/>
              <a:gd name="T17" fmla="*/ 730 h 973"/>
              <a:gd name="T18" fmla="*/ 67 w 1429"/>
              <a:gd name="T19" fmla="*/ 785 h 973"/>
              <a:gd name="T20" fmla="*/ 0 w 1429"/>
              <a:gd name="T21" fmla="*/ 956 h 973"/>
              <a:gd name="T22" fmla="*/ 31 w 1429"/>
              <a:gd name="T23" fmla="*/ 971 h 973"/>
              <a:gd name="T24" fmla="*/ 180 w 1429"/>
              <a:gd name="T25" fmla="*/ 825 h 973"/>
              <a:gd name="T26" fmla="*/ 545 w 1429"/>
              <a:gd name="T27" fmla="*/ 937 h 973"/>
              <a:gd name="T28" fmla="*/ 648 w 1429"/>
              <a:gd name="T29" fmla="*/ 918 h 973"/>
              <a:gd name="T30" fmla="*/ 726 w 1429"/>
              <a:gd name="T31" fmla="*/ 756 h 973"/>
              <a:gd name="T32" fmla="*/ 725 w 1429"/>
              <a:gd name="T33" fmla="*/ 457 h 973"/>
              <a:gd name="T34" fmla="*/ 817 w 1429"/>
              <a:gd name="T35" fmla="*/ 462 h 973"/>
              <a:gd name="T36" fmla="*/ 957 w 1429"/>
              <a:gd name="T37" fmla="*/ 462 h 973"/>
              <a:gd name="T38" fmla="*/ 1042 w 1429"/>
              <a:gd name="T39" fmla="*/ 908 h 973"/>
              <a:gd name="T40" fmla="*/ 1075 w 1429"/>
              <a:gd name="T41" fmla="*/ 921 h 973"/>
              <a:gd name="T42" fmla="*/ 1121 w 1429"/>
              <a:gd name="T43" fmla="*/ 963 h 973"/>
              <a:gd name="T44" fmla="*/ 1270 w 1429"/>
              <a:gd name="T45" fmla="*/ 958 h 973"/>
              <a:gd name="T46" fmla="*/ 1335 w 1429"/>
              <a:gd name="T47" fmla="*/ 952 h 973"/>
              <a:gd name="T48" fmla="*/ 1370 w 1429"/>
              <a:gd name="T49" fmla="*/ 946 h 973"/>
              <a:gd name="T50" fmla="*/ 1375 w 1429"/>
              <a:gd name="T51" fmla="*/ 933 h 973"/>
              <a:gd name="T52" fmla="*/ 1349 w 1429"/>
              <a:gd name="T53" fmla="*/ 909 h 973"/>
              <a:gd name="T54" fmla="*/ 1305 w 1429"/>
              <a:gd name="T55" fmla="*/ 890 h 973"/>
              <a:gd name="T56" fmla="*/ 1275 w 1429"/>
              <a:gd name="T57" fmla="*/ 877 h 973"/>
              <a:gd name="T58" fmla="*/ 1198 w 1429"/>
              <a:gd name="T59" fmla="*/ 877 h 973"/>
              <a:gd name="T60" fmla="*/ 1174 w 1429"/>
              <a:gd name="T61" fmla="*/ 857 h 973"/>
              <a:gd name="T62" fmla="*/ 1179 w 1429"/>
              <a:gd name="T63" fmla="*/ 785 h 973"/>
              <a:gd name="T64" fmla="*/ 1244 w 1429"/>
              <a:gd name="T65" fmla="*/ 812 h 973"/>
              <a:gd name="T66" fmla="*/ 1268 w 1429"/>
              <a:gd name="T67" fmla="*/ 797 h 973"/>
              <a:gd name="T68" fmla="*/ 1361 w 1429"/>
              <a:gd name="T69" fmla="*/ 809 h 973"/>
              <a:gd name="T70" fmla="*/ 1381 w 1429"/>
              <a:gd name="T71" fmla="*/ 800 h 973"/>
              <a:gd name="T72" fmla="*/ 1361 w 1429"/>
              <a:gd name="T73" fmla="*/ 773 h 973"/>
              <a:gd name="T74" fmla="*/ 1308 w 1429"/>
              <a:gd name="T75" fmla="*/ 751 h 973"/>
              <a:gd name="T76" fmla="*/ 1187 w 1429"/>
              <a:gd name="T77" fmla="*/ 559 h 973"/>
              <a:gd name="T78" fmla="*/ 1145 w 1429"/>
              <a:gd name="T79" fmla="*/ 467 h 973"/>
              <a:gd name="T80" fmla="*/ 1131 w 1429"/>
              <a:gd name="T81" fmla="*/ 330 h 973"/>
              <a:gd name="T82" fmla="*/ 1149 w 1429"/>
              <a:gd name="T83" fmla="*/ 350 h 973"/>
              <a:gd name="T84" fmla="*/ 1203 w 1429"/>
              <a:gd name="T85" fmla="*/ 555 h 973"/>
              <a:gd name="T86" fmla="*/ 1206 w 1429"/>
              <a:gd name="T87" fmla="*/ 526 h 973"/>
              <a:gd name="T88" fmla="*/ 1198 w 1429"/>
              <a:gd name="T89" fmla="*/ 448 h 973"/>
              <a:gd name="T90" fmla="*/ 1315 w 1429"/>
              <a:gd name="T91" fmla="*/ 602 h 973"/>
              <a:gd name="T92" fmla="*/ 1289 w 1429"/>
              <a:gd name="T93" fmla="*/ 549 h 973"/>
              <a:gd name="T94" fmla="*/ 1278 w 1429"/>
              <a:gd name="T95" fmla="*/ 443 h 973"/>
              <a:gd name="T96" fmla="*/ 1293 w 1429"/>
              <a:gd name="T97" fmla="*/ 286 h 973"/>
              <a:gd name="T98" fmla="*/ 1347 w 1429"/>
              <a:gd name="T99" fmla="*/ 265 h 973"/>
              <a:gd name="T100" fmla="*/ 1376 w 1429"/>
              <a:gd name="T101" fmla="*/ 342 h 973"/>
              <a:gd name="T102" fmla="*/ 1402 w 1429"/>
              <a:gd name="T103" fmla="*/ 367 h 973"/>
              <a:gd name="T104" fmla="*/ 1414 w 1429"/>
              <a:gd name="T105" fmla="*/ 348 h 973"/>
              <a:gd name="T106" fmla="*/ 1419 w 1429"/>
              <a:gd name="T107" fmla="*/ 190 h 973"/>
              <a:gd name="T108" fmla="*/ 1391 w 1429"/>
              <a:gd name="T109" fmla="*/ 77 h 973"/>
              <a:gd name="T110" fmla="*/ 1366 w 1429"/>
              <a:gd name="T111" fmla="*/ 36 h 973"/>
              <a:gd name="T112" fmla="*/ 1284 w 1429"/>
              <a:gd name="T113" fmla="*/ 0 h 973"/>
              <a:gd name="T114" fmla="*/ 1158 w 1429"/>
              <a:gd name="T115" fmla="*/ 35 h 973"/>
              <a:gd name="T116" fmla="*/ 1102 w 1429"/>
              <a:gd name="T117" fmla="*/ 67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29" h="973">
                <a:moveTo>
                  <a:pt x="1102" y="67"/>
                </a:moveTo>
                <a:lnTo>
                  <a:pt x="1063" y="67"/>
                </a:lnTo>
                <a:lnTo>
                  <a:pt x="1039" y="82"/>
                </a:lnTo>
                <a:lnTo>
                  <a:pt x="1039" y="82"/>
                </a:lnTo>
                <a:lnTo>
                  <a:pt x="907" y="82"/>
                </a:lnTo>
                <a:lnTo>
                  <a:pt x="805" y="81"/>
                </a:lnTo>
                <a:lnTo>
                  <a:pt x="736" y="82"/>
                </a:lnTo>
                <a:lnTo>
                  <a:pt x="736" y="82"/>
                </a:lnTo>
                <a:lnTo>
                  <a:pt x="725" y="83"/>
                </a:lnTo>
                <a:lnTo>
                  <a:pt x="712" y="84"/>
                </a:lnTo>
                <a:lnTo>
                  <a:pt x="678" y="91"/>
                </a:lnTo>
                <a:lnTo>
                  <a:pt x="641" y="100"/>
                </a:lnTo>
                <a:lnTo>
                  <a:pt x="601" y="111"/>
                </a:lnTo>
                <a:lnTo>
                  <a:pt x="528" y="131"/>
                </a:lnTo>
                <a:lnTo>
                  <a:pt x="486" y="144"/>
                </a:lnTo>
                <a:lnTo>
                  <a:pt x="486" y="144"/>
                </a:lnTo>
                <a:lnTo>
                  <a:pt x="474" y="149"/>
                </a:lnTo>
                <a:lnTo>
                  <a:pt x="461" y="155"/>
                </a:lnTo>
                <a:lnTo>
                  <a:pt x="429" y="172"/>
                </a:lnTo>
                <a:lnTo>
                  <a:pt x="415" y="180"/>
                </a:lnTo>
                <a:lnTo>
                  <a:pt x="403" y="188"/>
                </a:lnTo>
                <a:lnTo>
                  <a:pt x="396" y="194"/>
                </a:lnTo>
                <a:lnTo>
                  <a:pt x="394" y="196"/>
                </a:lnTo>
                <a:lnTo>
                  <a:pt x="394" y="197"/>
                </a:lnTo>
                <a:lnTo>
                  <a:pt x="394" y="197"/>
                </a:lnTo>
                <a:lnTo>
                  <a:pt x="397" y="201"/>
                </a:lnTo>
                <a:lnTo>
                  <a:pt x="398" y="206"/>
                </a:lnTo>
                <a:lnTo>
                  <a:pt x="399" y="215"/>
                </a:lnTo>
                <a:lnTo>
                  <a:pt x="399" y="215"/>
                </a:lnTo>
                <a:lnTo>
                  <a:pt x="379" y="231"/>
                </a:lnTo>
                <a:lnTo>
                  <a:pt x="358" y="249"/>
                </a:lnTo>
                <a:lnTo>
                  <a:pt x="338" y="270"/>
                </a:lnTo>
                <a:lnTo>
                  <a:pt x="330" y="279"/>
                </a:lnTo>
                <a:lnTo>
                  <a:pt x="322" y="289"/>
                </a:lnTo>
                <a:lnTo>
                  <a:pt x="322" y="289"/>
                </a:lnTo>
                <a:lnTo>
                  <a:pt x="318" y="297"/>
                </a:lnTo>
                <a:lnTo>
                  <a:pt x="314" y="306"/>
                </a:lnTo>
                <a:lnTo>
                  <a:pt x="312" y="315"/>
                </a:lnTo>
                <a:lnTo>
                  <a:pt x="309" y="326"/>
                </a:lnTo>
                <a:lnTo>
                  <a:pt x="308" y="349"/>
                </a:lnTo>
                <a:lnTo>
                  <a:pt x="307" y="372"/>
                </a:lnTo>
                <a:lnTo>
                  <a:pt x="308" y="421"/>
                </a:lnTo>
                <a:lnTo>
                  <a:pt x="309" y="445"/>
                </a:lnTo>
                <a:lnTo>
                  <a:pt x="308" y="467"/>
                </a:lnTo>
                <a:lnTo>
                  <a:pt x="308" y="467"/>
                </a:lnTo>
                <a:lnTo>
                  <a:pt x="307" y="491"/>
                </a:lnTo>
                <a:lnTo>
                  <a:pt x="308" y="520"/>
                </a:lnTo>
                <a:lnTo>
                  <a:pt x="312" y="584"/>
                </a:lnTo>
                <a:lnTo>
                  <a:pt x="315" y="637"/>
                </a:lnTo>
                <a:lnTo>
                  <a:pt x="318" y="660"/>
                </a:lnTo>
                <a:lnTo>
                  <a:pt x="318" y="660"/>
                </a:lnTo>
                <a:lnTo>
                  <a:pt x="351" y="665"/>
                </a:lnTo>
                <a:lnTo>
                  <a:pt x="351" y="665"/>
                </a:lnTo>
                <a:lnTo>
                  <a:pt x="366" y="737"/>
                </a:lnTo>
                <a:lnTo>
                  <a:pt x="188" y="718"/>
                </a:lnTo>
                <a:lnTo>
                  <a:pt x="188" y="718"/>
                </a:lnTo>
                <a:lnTo>
                  <a:pt x="179" y="707"/>
                </a:lnTo>
                <a:lnTo>
                  <a:pt x="172" y="698"/>
                </a:lnTo>
                <a:lnTo>
                  <a:pt x="167" y="696"/>
                </a:lnTo>
                <a:lnTo>
                  <a:pt x="164" y="694"/>
                </a:lnTo>
                <a:lnTo>
                  <a:pt x="164" y="694"/>
                </a:lnTo>
                <a:lnTo>
                  <a:pt x="159" y="691"/>
                </a:lnTo>
                <a:lnTo>
                  <a:pt x="155" y="688"/>
                </a:lnTo>
                <a:lnTo>
                  <a:pt x="150" y="685"/>
                </a:lnTo>
                <a:lnTo>
                  <a:pt x="140" y="684"/>
                </a:lnTo>
                <a:lnTo>
                  <a:pt x="140" y="684"/>
                </a:lnTo>
                <a:lnTo>
                  <a:pt x="106" y="681"/>
                </a:lnTo>
                <a:lnTo>
                  <a:pt x="93" y="683"/>
                </a:lnTo>
                <a:lnTo>
                  <a:pt x="89" y="683"/>
                </a:lnTo>
                <a:lnTo>
                  <a:pt x="87" y="684"/>
                </a:lnTo>
                <a:lnTo>
                  <a:pt x="87" y="684"/>
                </a:lnTo>
                <a:lnTo>
                  <a:pt x="84" y="686"/>
                </a:lnTo>
                <a:lnTo>
                  <a:pt x="79" y="691"/>
                </a:lnTo>
                <a:lnTo>
                  <a:pt x="75" y="695"/>
                </a:lnTo>
                <a:lnTo>
                  <a:pt x="72" y="696"/>
                </a:lnTo>
                <a:lnTo>
                  <a:pt x="72" y="698"/>
                </a:lnTo>
                <a:lnTo>
                  <a:pt x="72" y="698"/>
                </a:lnTo>
                <a:lnTo>
                  <a:pt x="70" y="712"/>
                </a:lnTo>
                <a:lnTo>
                  <a:pt x="67" y="722"/>
                </a:lnTo>
                <a:lnTo>
                  <a:pt x="67" y="722"/>
                </a:lnTo>
                <a:lnTo>
                  <a:pt x="81" y="730"/>
                </a:lnTo>
                <a:lnTo>
                  <a:pt x="89" y="734"/>
                </a:lnTo>
                <a:lnTo>
                  <a:pt x="91" y="736"/>
                </a:lnTo>
                <a:lnTo>
                  <a:pt x="91" y="737"/>
                </a:lnTo>
                <a:lnTo>
                  <a:pt x="91" y="737"/>
                </a:lnTo>
                <a:lnTo>
                  <a:pt x="90" y="738"/>
                </a:lnTo>
                <a:lnTo>
                  <a:pt x="88" y="740"/>
                </a:lnTo>
                <a:lnTo>
                  <a:pt x="83" y="751"/>
                </a:lnTo>
                <a:lnTo>
                  <a:pt x="77" y="767"/>
                </a:lnTo>
                <a:lnTo>
                  <a:pt x="67" y="785"/>
                </a:lnTo>
                <a:lnTo>
                  <a:pt x="67" y="785"/>
                </a:lnTo>
                <a:lnTo>
                  <a:pt x="45" y="827"/>
                </a:lnTo>
                <a:lnTo>
                  <a:pt x="29" y="862"/>
                </a:lnTo>
                <a:lnTo>
                  <a:pt x="29" y="862"/>
                </a:lnTo>
                <a:lnTo>
                  <a:pt x="20" y="884"/>
                </a:lnTo>
                <a:lnTo>
                  <a:pt x="8" y="918"/>
                </a:lnTo>
                <a:lnTo>
                  <a:pt x="4" y="934"/>
                </a:lnTo>
                <a:lnTo>
                  <a:pt x="1" y="950"/>
                </a:lnTo>
                <a:lnTo>
                  <a:pt x="0" y="956"/>
                </a:lnTo>
                <a:lnTo>
                  <a:pt x="1" y="961"/>
                </a:lnTo>
                <a:lnTo>
                  <a:pt x="2" y="966"/>
                </a:lnTo>
                <a:lnTo>
                  <a:pt x="5" y="968"/>
                </a:lnTo>
                <a:lnTo>
                  <a:pt x="5" y="968"/>
                </a:lnTo>
                <a:lnTo>
                  <a:pt x="11" y="971"/>
                </a:lnTo>
                <a:lnTo>
                  <a:pt x="16" y="973"/>
                </a:lnTo>
                <a:lnTo>
                  <a:pt x="22" y="973"/>
                </a:lnTo>
                <a:lnTo>
                  <a:pt x="26" y="973"/>
                </a:lnTo>
                <a:lnTo>
                  <a:pt x="31" y="971"/>
                </a:lnTo>
                <a:lnTo>
                  <a:pt x="35" y="969"/>
                </a:lnTo>
                <a:lnTo>
                  <a:pt x="43" y="963"/>
                </a:lnTo>
                <a:lnTo>
                  <a:pt x="43" y="963"/>
                </a:lnTo>
                <a:lnTo>
                  <a:pt x="65" y="940"/>
                </a:lnTo>
                <a:lnTo>
                  <a:pt x="102" y="897"/>
                </a:lnTo>
                <a:lnTo>
                  <a:pt x="154" y="838"/>
                </a:lnTo>
                <a:lnTo>
                  <a:pt x="154" y="838"/>
                </a:lnTo>
                <a:lnTo>
                  <a:pt x="170" y="831"/>
                </a:lnTo>
                <a:lnTo>
                  <a:pt x="180" y="825"/>
                </a:lnTo>
                <a:lnTo>
                  <a:pt x="185" y="824"/>
                </a:lnTo>
                <a:lnTo>
                  <a:pt x="188" y="824"/>
                </a:lnTo>
                <a:lnTo>
                  <a:pt x="188" y="824"/>
                </a:lnTo>
                <a:lnTo>
                  <a:pt x="239" y="842"/>
                </a:lnTo>
                <a:lnTo>
                  <a:pt x="354" y="880"/>
                </a:lnTo>
                <a:lnTo>
                  <a:pt x="417" y="902"/>
                </a:lnTo>
                <a:lnTo>
                  <a:pt x="477" y="920"/>
                </a:lnTo>
                <a:lnTo>
                  <a:pt x="527" y="933"/>
                </a:lnTo>
                <a:lnTo>
                  <a:pt x="545" y="937"/>
                </a:lnTo>
                <a:lnTo>
                  <a:pt x="558" y="939"/>
                </a:lnTo>
                <a:lnTo>
                  <a:pt x="558" y="939"/>
                </a:lnTo>
                <a:lnTo>
                  <a:pt x="577" y="939"/>
                </a:lnTo>
                <a:lnTo>
                  <a:pt x="595" y="939"/>
                </a:lnTo>
                <a:lnTo>
                  <a:pt x="610" y="937"/>
                </a:lnTo>
                <a:lnTo>
                  <a:pt x="622" y="933"/>
                </a:lnTo>
                <a:lnTo>
                  <a:pt x="633" y="928"/>
                </a:lnTo>
                <a:lnTo>
                  <a:pt x="641" y="924"/>
                </a:lnTo>
                <a:lnTo>
                  <a:pt x="648" y="918"/>
                </a:lnTo>
                <a:lnTo>
                  <a:pt x="654" y="910"/>
                </a:lnTo>
                <a:lnTo>
                  <a:pt x="654" y="910"/>
                </a:lnTo>
                <a:lnTo>
                  <a:pt x="659" y="902"/>
                </a:lnTo>
                <a:lnTo>
                  <a:pt x="664" y="893"/>
                </a:lnTo>
                <a:lnTo>
                  <a:pt x="670" y="875"/>
                </a:lnTo>
                <a:lnTo>
                  <a:pt x="670" y="875"/>
                </a:lnTo>
                <a:lnTo>
                  <a:pt x="702" y="886"/>
                </a:lnTo>
                <a:lnTo>
                  <a:pt x="729" y="833"/>
                </a:lnTo>
                <a:lnTo>
                  <a:pt x="726" y="756"/>
                </a:lnTo>
                <a:lnTo>
                  <a:pt x="726" y="756"/>
                </a:lnTo>
                <a:lnTo>
                  <a:pt x="725" y="726"/>
                </a:lnTo>
                <a:lnTo>
                  <a:pt x="723" y="702"/>
                </a:lnTo>
                <a:lnTo>
                  <a:pt x="722" y="684"/>
                </a:lnTo>
                <a:lnTo>
                  <a:pt x="722" y="684"/>
                </a:lnTo>
                <a:lnTo>
                  <a:pt x="720" y="654"/>
                </a:lnTo>
                <a:lnTo>
                  <a:pt x="720" y="603"/>
                </a:lnTo>
                <a:lnTo>
                  <a:pt x="722" y="535"/>
                </a:lnTo>
                <a:lnTo>
                  <a:pt x="725" y="457"/>
                </a:lnTo>
                <a:lnTo>
                  <a:pt x="750" y="457"/>
                </a:lnTo>
                <a:lnTo>
                  <a:pt x="750" y="457"/>
                </a:lnTo>
                <a:lnTo>
                  <a:pt x="766" y="456"/>
                </a:lnTo>
                <a:lnTo>
                  <a:pt x="778" y="455"/>
                </a:lnTo>
                <a:lnTo>
                  <a:pt x="790" y="455"/>
                </a:lnTo>
                <a:lnTo>
                  <a:pt x="796" y="455"/>
                </a:lnTo>
                <a:lnTo>
                  <a:pt x="803" y="457"/>
                </a:lnTo>
                <a:lnTo>
                  <a:pt x="803" y="457"/>
                </a:lnTo>
                <a:lnTo>
                  <a:pt x="817" y="462"/>
                </a:lnTo>
                <a:lnTo>
                  <a:pt x="831" y="467"/>
                </a:lnTo>
                <a:lnTo>
                  <a:pt x="845" y="471"/>
                </a:lnTo>
                <a:lnTo>
                  <a:pt x="855" y="472"/>
                </a:lnTo>
                <a:lnTo>
                  <a:pt x="866" y="472"/>
                </a:lnTo>
                <a:lnTo>
                  <a:pt x="866" y="472"/>
                </a:lnTo>
                <a:lnTo>
                  <a:pt x="894" y="471"/>
                </a:lnTo>
                <a:lnTo>
                  <a:pt x="922" y="467"/>
                </a:lnTo>
                <a:lnTo>
                  <a:pt x="957" y="462"/>
                </a:lnTo>
                <a:lnTo>
                  <a:pt x="957" y="462"/>
                </a:lnTo>
                <a:lnTo>
                  <a:pt x="968" y="555"/>
                </a:lnTo>
                <a:lnTo>
                  <a:pt x="977" y="622"/>
                </a:lnTo>
                <a:lnTo>
                  <a:pt x="981" y="660"/>
                </a:lnTo>
                <a:lnTo>
                  <a:pt x="981" y="660"/>
                </a:lnTo>
                <a:lnTo>
                  <a:pt x="1034" y="891"/>
                </a:lnTo>
                <a:lnTo>
                  <a:pt x="1034" y="891"/>
                </a:lnTo>
                <a:lnTo>
                  <a:pt x="1037" y="901"/>
                </a:lnTo>
                <a:lnTo>
                  <a:pt x="1039" y="905"/>
                </a:lnTo>
                <a:lnTo>
                  <a:pt x="1042" y="908"/>
                </a:lnTo>
                <a:lnTo>
                  <a:pt x="1044" y="910"/>
                </a:lnTo>
                <a:lnTo>
                  <a:pt x="1044" y="910"/>
                </a:lnTo>
                <a:lnTo>
                  <a:pt x="1054" y="915"/>
                </a:lnTo>
                <a:lnTo>
                  <a:pt x="1057" y="918"/>
                </a:lnTo>
                <a:lnTo>
                  <a:pt x="1058" y="920"/>
                </a:lnTo>
                <a:lnTo>
                  <a:pt x="1058" y="920"/>
                </a:lnTo>
                <a:lnTo>
                  <a:pt x="1061" y="921"/>
                </a:lnTo>
                <a:lnTo>
                  <a:pt x="1064" y="921"/>
                </a:lnTo>
                <a:lnTo>
                  <a:pt x="1075" y="921"/>
                </a:lnTo>
                <a:lnTo>
                  <a:pt x="1092" y="920"/>
                </a:lnTo>
                <a:lnTo>
                  <a:pt x="1092" y="920"/>
                </a:lnTo>
                <a:lnTo>
                  <a:pt x="1093" y="927"/>
                </a:lnTo>
                <a:lnTo>
                  <a:pt x="1094" y="936"/>
                </a:lnTo>
                <a:lnTo>
                  <a:pt x="1099" y="944"/>
                </a:lnTo>
                <a:lnTo>
                  <a:pt x="1105" y="952"/>
                </a:lnTo>
                <a:lnTo>
                  <a:pt x="1109" y="957"/>
                </a:lnTo>
                <a:lnTo>
                  <a:pt x="1115" y="961"/>
                </a:lnTo>
                <a:lnTo>
                  <a:pt x="1121" y="963"/>
                </a:lnTo>
                <a:lnTo>
                  <a:pt x="1127" y="966"/>
                </a:lnTo>
                <a:lnTo>
                  <a:pt x="1135" y="968"/>
                </a:lnTo>
                <a:lnTo>
                  <a:pt x="1145" y="968"/>
                </a:lnTo>
                <a:lnTo>
                  <a:pt x="1145" y="968"/>
                </a:lnTo>
                <a:lnTo>
                  <a:pt x="1164" y="968"/>
                </a:lnTo>
                <a:lnTo>
                  <a:pt x="1183" y="967"/>
                </a:lnTo>
                <a:lnTo>
                  <a:pt x="1218" y="963"/>
                </a:lnTo>
                <a:lnTo>
                  <a:pt x="1248" y="960"/>
                </a:lnTo>
                <a:lnTo>
                  <a:pt x="1270" y="958"/>
                </a:lnTo>
                <a:lnTo>
                  <a:pt x="1270" y="958"/>
                </a:lnTo>
                <a:lnTo>
                  <a:pt x="1307" y="960"/>
                </a:lnTo>
                <a:lnTo>
                  <a:pt x="1322" y="960"/>
                </a:lnTo>
                <a:lnTo>
                  <a:pt x="1328" y="960"/>
                </a:lnTo>
                <a:lnTo>
                  <a:pt x="1333" y="958"/>
                </a:lnTo>
                <a:lnTo>
                  <a:pt x="1333" y="958"/>
                </a:lnTo>
                <a:lnTo>
                  <a:pt x="1335" y="957"/>
                </a:lnTo>
                <a:lnTo>
                  <a:pt x="1336" y="955"/>
                </a:lnTo>
                <a:lnTo>
                  <a:pt x="1335" y="952"/>
                </a:lnTo>
                <a:lnTo>
                  <a:pt x="1334" y="950"/>
                </a:lnTo>
                <a:lnTo>
                  <a:pt x="1330" y="945"/>
                </a:lnTo>
                <a:lnTo>
                  <a:pt x="1328" y="944"/>
                </a:lnTo>
                <a:lnTo>
                  <a:pt x="1328" y="944"/>
                </a:lnTo>
                <a:lnTo>
                  <a:pt x="1335" y="945"/>
                </a:lnTo>
                <a:lnTo>
                  <a:pt x="1351" y="948"/>
                </a:lnTo>
                <a:lnTo>
                  <a:pt x="1359" y="949"/>
                </a:lnTo>
                <a:lnTo>
                  <a:pt x="1366" y="948"/>
                </a:lnTo>
                <a:lnTo>
                  <a:pt x="1370" y="946"/>
                </a:lnTo>
                <a:lnTo>
                  <a:pt x="1371" y="945"/>
                </a:lnTo>
                <a:lnTo>
                  <a:pt x="1371" y="944"/>
                </a:lnTo>
                <a:lnTo>
                  <a:pt x="1371" y="944"/>
                </a:lnTo>
                <a:lnTo>
                  <a:pt x="1370" y="938"/>
                </a:lnTo>
                <a:lnTo>
                  <a:pt x="1370" y="936"/>
                </a:lnTo>
                <a:lnTo>
                  <a:pt x="1371" y="934"/>
                </a:lnTo>
                <a:lnTo>
                  <a:pt x="1371" y="934"/>
                </a:lnTo>
                <a:lnTo>
                  <a:pt x="1371" y="934"/>
                </a:lnTo>
                <a:lnTo>
                  <a:pt x="1375" y="933"/>
                </a:lnTo>
                <a:lnTo>
                  <a:pt x="1382" y="930"/>
                </a:lnTo>
                <a:lnTo>
                  <a:pt x="1384" y="927"/>
                </a:lnTo>
                <a:lnTo>
                  <a:pt x="1387" y="925"/>
                </a:lnTo>
                <a:lnTo>
                  <a:pt x="1387" y="922"/>
                </a:lnTo>
                <a:lnTo>
                  <a:pt x="1385" y="920"/>
                </a:lnTo>
                <a:lnTo>
                  <a:pt x="1385" y="920"/>
                </a:lnTo>
                <a:lnTo>
                  <a:pt x="1381" y="918"/>
                </a:lnTo>
                <a:lnTo>
                  <a:pt x="1372" y="915"/>
                </a:lnTo>
                <a:lnTo>
                  <a:pt x="1349" y="909"/>
                </a:lnTo>
                <a:lnTo>
                  <a:pt x="1329" y="904"/>
                </a:lnTo>
                <a:lnTo>
                  <a:pt x="1318" y="901"/>
                </a:lnTo>
                <a:lnTo>
                  <a:pt x="1318" y="901"/>
                </a:lnTo>
                <a:lnTo>
                  <a:pt x="1315" y="899"/>
                </a:lnTo>
                <a:lnTo>
                  <a:pt x="1307" y="897"/>
                </a:lnTo>
                <a:lnTo>
                  <a:pt x="1299" y="896"/>
                </a:lnTo>
                <a:lnTo>
                  <a:pt x="1299" y="896"/>
                </a:lnTo>
                <a:lnTo>
                  <a:pt x="1301" y="895"/>
                </a:lnTo>
                <a:lnTo>
                  <a:pt x="1305" y="890"/>
                </a:lnTo>
                <a:lnTo>
                  <a:pt x="1307" y="887"/>
                </a:lnTo>
                <a:lnTo>
                  <a:pt x="1307" y="885"/>
                </a:lnTo>
                <a:lnTo>
                  <a:pt x="1306" y="883"/>
                </a:lnTo>
                <a:lnTo>
                  <a:pt x="1304" y="881"/>
                </a:lnTo>
                <a:lnTo>
                  <a:pt x="1304" y="881"/>
                </a:lnTo>
                <a:lnTo>
                  <a:pt x="1298" y="879"/>
                </a:lnTo>
                <a:lnTo>
                  <a:pt x="1293" y="877"/>
                </a:lnTo>
                <a:lnTo>
                  <a:pt x="1287" y="875"/>
                </a:lnTo>
                <a:lnTo>
                  <a:pt x="1275" y="877"/>
                </a:lnTo>
                <a:lnTo>
                  <a:pt x="1275" y="877"/>
                </a:lnTo>
                <a:lnTo>
                  <a:pt x="1234" y="880"/>
                </a:lnTo>
                <a:lnTo>
                  <a:pt x="1216" y="881"/>
                </a:lnTo>
                <a:lnTo>
                  <a:pt x="1210" y="881"/>
                </a:lnTo>
                <a:lnTo>
                  <a:pt x="1207" y="881"/>
                </a:lnTo>
                <a:lnTo>
                  <a:pt x="1207" y="881"/>
                </a:lnTo>
                <a:lnTo>
                  <a:pt x="1203" y="878"/>
                </a:lnTo>
                <a:lnTo>
                  <a:pt x="1200" y="877"/>
                </a:lnTo>
                <a:lnTo>
                  <a:pt x="1198" y="877"/>
                </a:lnTo>
                <a:lnTo>
                  <a:pt x="1198" y="877"/>
                </a:lnTo>
                <a:lnTo>
                  <a:pt x="1185" y="873"/>
                </a:lnTo>
                <a:lnTo>
                  <a:pt x="1170" y="867"/>
                </a:lnTo>
                <a:lnTo>
                  <a:pt x="1170" y="867"/>
                </a:lnTo>
                <a:lnTo>
                  <a:pt x="1171" y="867"/>
                </a:lnTo>
                <a:lnTo>
                  <a:pt x="1173" y="865"/>
                </a:lnTo>
                <a:lnTo>
                  <a:pt x="1174" y="862"/>
                </a:lnTo>
                <a:lnTo>
                  <a:pt x="1174" y="862"/>
                </a:lnTo>
                <a:lnTo>
                  <a:pt x="1174" y="857"/>
                </a:lnTo>
                <a:lnTo>
                  <a:pt x="1171" y="848"/>
                </a:lnTo>
                <a:lnTo>
                  <a:pt x="1164" y="821"/>
                </a:lnTo>
                <a:lnTo>
                  <a:pt x="1155" y="785"/>
                </a:lnTo>
                <a:lnTo>
                  <a:pt x="1155" y="785"/>
                </a:lnTo>
                <a:lnTo>
                  <a:pt x="1155" y="785"/>
                </a:lnTo>
                <a:lnTo>
                  <a:pt x="1156" y="785"/>
                </a:lnTo>
                <a:lnTo>
                  <a:pt x="1159" y="789"/>
                </a:lnTo>
                <a:lnTo>
                  <a:pt x="1164" y="795"/>
                </a:lnTo>
                <a:lnTo>
                  <a:pt x="1179" y="785"/>
                </a:lnTo>
                <a:lnTo>
                  <a:pt x="1179" y="785"/>
                </a:lnTo>
                <a:lnTo>
                  <a:pt x="1182" y="789"/>
                </a:lnTo>
                <a:lnTo>
                  <a:pt x="1193" y="796"/>
                </a:lnTo>
                <a:lnTo>
                  <a:pt x="1200" y="801"/>
                </a:lnTo>
                <a:lnTo>
                  <a:pt x="1207" y="804"/>
                </a:lnTo>
                <a:lnTo>
                  <a:pt x="1217" y="808"/>
                </a:lnTo>
                <a:lnTo>
                  <a:pt x="1227" y="809"/>
                </a:lnTo>
                <a:lnTo>
                  <a:pt x="1227" y="809"/>
                </a:lnTo>
                <a:lnTo>
                  <a:pt x="1244" y="812"/>
                </a:lnTo>
                <a:lnTo>
                  <a:pt x="1253" y="815"/>
                </a:lnTo>
                <a:lnTo>
                  <a:pt x="1260" y="816"/>
                </a:lnTo>
                <a:lnTo>
                  <a:pt x="1263" y="815"/>
                </a:lnTo>
                <a:lnTo>
                  <a:pt x="1265" y="814"/>
                </a:lnTo>
                <a:lnTo>
                  <a:pt x="1265" y="814"/>
                </a:lnTo>
                <a:lnTo>
                  <a:pt x="1268" y="812"/>
                </a:lnTo>
                <a:lnTo>
                  <a:pt x="1269" y="809"/>
                </a:lnTo>
                <a:lnTo>
                  <a:pt x="1269" y="802"/>
                </a:lnTo>
                <a:lnTo>
                  <a:pt x="1268" y="797"/>
                </a:lnTo>
                <a:lnTo>
                  <a:pt x="1265" y="795"/>
                </a:lnTo>
                <a:lnTo>
                  <a:pt x="1265" y="795"/>
                </a:lnTo>
                <a:lnTo>
                  <a:pt x="1288" y="797"/>
                </a:lnTo>
                <a:lnTo>
                  <a:pt x="1328" y="804"/>
                </a:lnTo>
                <a:lnTo>
                  <a:pt x="1328" y="804"/>
                </a:lnTo>
                <a:lnTo>
                  <a:pt x="1352" y="809"/>
                </a:lnTo>
                <a:lnTo>
                  <a:pt x="1359" y="810"/>
                </a:lnTo>
                <a:lnTo>
                  <a:pt x="1361" y="810"/>
                </a:lnTo>
                <a:lnTo>
                  <a:pt x="1361" y="809"/>
                </a:lnTo>
                <a:lnTo>
                  <a:pt x="1357" y="795"/>
                </a:lnTo>
                <a:lnTo>
                  <a:pt x="1357" y="795"/>
                </a:lnTo>
                <a:lnTo>
                  <a:pt x="1359" y="796"/>
                </a:lnTo>
                <a:lnTo>
                  <a:pt x="1366" y="800"/>
                </a:lnTo>
                <a:lnTo>
                  <a:pt x="1370" y="801"/>
                </a:lnTo>
                <a:lnTo>
                  <a:pt x="1375" y="802"/>
                </a:lnTo>
                <a:lnTo>
                  <a:pt x="1378" y="802"/>
                </a:lnTo>
                <a:lnTo>
                  <a:pt x="1381" y="800"/>
                </a:lnTo>
                <a:lnTo>
                  <a:pt x="1381" y="800"/>
                </a:lnTo>
                <a:lnTo>
                  <a:pt x="1382" y="797"/>
                </a:lnTo>
                <a:lnTo>
                  <a:pt x="1383" y="795"/>
                </a:lnTo>
                <a:lnTo>
                  <a:pt x="1382" y="792"/>
                </a:lnTo>
                <a:lnTo>
                  <a:pt x="1381" y="790"/>
                </a:lnTo>
                <a:lnTo>
                  <a:pt x="1376" y="785"/>
                </a:lnTo>
                <a:lnTo>
                  <a:pt x="1371" y="780"/>
                </a:lnTo>
                <a:lnTo>
                  <a:pt x="1371" y="780"/>
                </a:lnTo>
                <a:lnTo>
                  <a:pt x="1366" y="777"/>
                </a:lnTo>
                <a:lnTo>
                  <a:pt x="1361" y="773"/>
                </a:lnTo>
                <a:lnTo>
                  <a:pt x="1357" y="771"/>
                </a:lnTo>
                <a:lnTo>
                  <a:pt x="1357" y="771"/>
                </a:lnTo>
                <a:lnTo>
                  <a:pt x="1354" y="763"/>
                </a:lnTo>
                <a:lnTo>
                  <a:pt x="1351" y="759"/>
                </a:lnTo>
                <a:lnTo>
                  <a:pt x="1348" y="757"/>
                </a:lnTo>
                <a:lnTo>
                  <a:pt x="1347" y="756"/>
                </a:lnTo>
                <a:lnTo>
                  <a:pt x="1347" y="756"/>
                </a:lnTo>
                <a:lnTo>
                  <a:pt x="1333" y="755"/>
                </a:lnTo>
                <a:lnTo>
                  <a:pt x="1308" y="751"/>
                </a:lnTo>
                <a:lnTo>
                  <a:pt x="1308" y="751"/>
                </a:lnTo>
                <a:lnTo>
                  <a:pt x="1288" y="748"/>
                </a:lnTo>
                <a:lnTo>
                  <a:pt x="1259" y="745"/>
                </a:lnTo>
                <a:lnTo>
                  <a:pt x="1222" y="742"/>
                </a:lnTo>
                <a:lnTo>
                  <a:pt x="1232" y="722"/>
                </a:lnTo>
                <a:lnTo>
                  <a:pt x="1183" y="568"/>
                </a:lnTo>
                <a:lnTo>
                  <a:pt x="1183" y="568"/>
                </a:lnTo>
                <a:lnTo>
                  <a:pt x="1185" y="566"/>
                </a:lnTo>
                <a:lnTo>
                  <a:pt x="1187" y="559"/>
                </a:lnTo>
                <a:lnTo>
                  <a:pt x="1187" y="553"/>
                </a:lnTo>
                <a:lnTo>
                  <a:pt x="1186" y="547"/>
                </a:lnTo>
                <a:lnTo>
                  <a:pt x="1183" y="538"/>
                </a:lnTo>
                <a:lnTo>
                  <a:pt x="1179" y="530"/>
                </a:lnTo>
                <a:lnTo>
                  <a:pt x="1179" y="530"/>
                </a:lnTo>
                <a:lnTo>
                  <a:pt x="1157" y="491"/>
                </a:lnTo>
                <a:lnTo>
                  <a:pt x="1149" y="476"/>
                </a:lnTo>
                <a:lnTo>
                  <a:pt x="1145" y="467"/>
                </a:lnTo>
                <a:lnTo>
                  <a:pt x="1145" y="467"/>
                </a:lnTo>
                <a:lnTo>
                  <a:pt x="1140" y="435"/>
                </a:lnTo>
                <a:lnTo>
                  <a:pt x="1137" y="412"/>
                </a:lnTo>
                <a:lnTo>
                  <a:pt x="1135" y="395"/>
                </a:lnTo>
                <a:lnTo>
                  <a:pt x="1135" y="395"/>
                </a:lnTo>
                <a:lnTo>
                  <a:pt x="1134" y="360"/>
                </a:lnTo>
                <a:lnTo>
                  <a:pt x="1132" y="342"/>
                </a:lnTo>
                <a:lnTo>
                  <a:pt x="1131" y="332"/>
                </a:lnTo>
                <a:lnTo>
                  <a:pt x="1131" y="332"/>
                </a:lnTo>
                <a:lnTo>
                  <a:pt x="1131" y="330"/>
                </a:lnTo>
                <a:lnTo>
                  <a:pt x="1131" y="325"/>
                </a:lnTo>
                <a:lnTo>
                  <a:pt x="1132" y="313"/>
                </a:lnTo>
                <a:lnTo>
                  <a:pt x="1135" y="298"/>
                </a:lnTo>
                <a:lnTo>
                  <a:pt x="1135" y="298"/>
                </a:lnTo>
                <a:lnTo>
                  <a:pt x="1139" y="307"/>
                </a:lnTo>
                <a:lnTo>
                  <a:pt x="1143" y="315"/>
                </a:lnTo>
                <a:lnTo>
                  <a:pt x="1149" y="324"/>
                </a:lnTo>
                <a:lnTo>
                  <a:pt x="1149" y="324"/>
                </a:lnTo>
                <a:lnTo>
                  <a:pt x="1149" y="350"/>
                </a:lnTo>
                <a:lnTo>
                  <a:pt x="1149" y="378"/>
                </a:lnTo>
                <a:lnTo>
                  <a:pt x="1151" y="403"/>
                </a:lnTo>
                <a:lnTo>
                  <a:pt x="1152" y="414"/>
                </a:lnTo>
                <a:lnTo>
                  <a:pt x="1155" y="424"/>
                </a:lnTo>
                <a:lnTo>
                  <a:pt x="1155" y="424"/>
                </a:lnTo>
                <a:lnTo>
                  <a:pt x="1165" y="460"/>
                </a:lnTo>
                <a:lnTo>
                  <a:pt x="1181" y="503"/>
                </a:lnTo>
                <a:lnTo>
                  <a:pt x="1197" y="541"/>
                </a:lnTo>
                <a:lnTo>
                  <a:pt x="1203" y="555"/>
                </a:lnTo>
                <a:lnTo>
                  <a:pt x="1207" y="563"/>
                </a:lnTo>
                <a:lnTo>
                  <a:pt x="1207" y="563"/>
                </a:lnTo>
                <a:lnTo>
                  <a:pt x="1216" y="573"/>
                </a:lnTo>
                <a:lnTo>
                  <a:pt x="1223" y="580"/>
                </a:lnTo>
                <a:lnTo>
                  <a:pt x="1232" y="588"/>
                </a:lnTo>
                <a:lnTo>
                  <a:pt x="1232" y="588"/>
                </a:lnTo>
                <a:lnTo>
                  <a:pt x="1219" y="562"/>
                </a:lnTo>
                <a:lnTo>
                  <a:pt x="1210" y="538"/>
                </a:lnTo>
                <a:lnTo>
                  <a:pt x="1206" y="526"/>
                </a:lnTo>
                <a:lnTo>
                  <a:pt x="1203" y="515"/>
                </a:lnTo>
                <a:lnTo>
                  <a:pt x="1203" y="515"/>
                </a:lnTo>
                <a:lnTo>
                  <a:pt x="1198" y="491"/>
                </a:lnTo>
                <a:lnTo>
                  <a:pt x="1195" y="466"/>
                </a:lnTo>
                <a:lnTo>
                  <a:pt x="1194" y="456"/>
                </a:lnTo>
                <a:lnTo>
                  <a:pt x="1194" y="449"/>
                </a:lnTo>
                <a:lnTo>
                  <a:pt x="1195" y="445"/>
                </a:lnTo>
                <a:lnTo>
                  <a:pt x="1197" y="447"/>
                </a:lnTo>
                <a:lnTo>
                  <a:pt x="1198" y="448"/>
                </a:lnTo>
                <a:lnTo>
                  <a:pt x="1198" y="448"/>
                </a:lnTo>
                <a:lnTo>
                  <a:pt x="1222" y="492"/>
                </a:lnTo>
                <a:lnTo>
                  <a:pt x="1236" y="519"/>
                </a:lnTo>
                <a:lnTo>
                  <a:pt x="1246" y="535"/>
                </a:lnTo>
                <a:lnTo>
                  <a:pt x="1246" y="535"/>
                </a:lnTo>
                <a:lnTo>
                  <a:pt x="1272" y="561"/>
                </a:lnTo>
                <a:lnTo>
                  <a:pt x="1304" y="592"/>
                </a:lnTo>
                <a:lnTo>
                  <a:pt x="1304" y="592"/>
                </a:lnTo>
                <a:lnTo>
                  <a:pt x="1315" y="602"/>
                </a:lnTo>
                <a:lnTo>
                  <a:pt x="1324" y="607"/>
                </a:lnTo>
                <a:lnTo>
                  <a:pt x="1333" y="612"/>
                </a:lnTo>
                <a:lnTo>
                  <a:pt x="1333" y="612"/>
                </a:lnTo>
                <a:lnTo>
                  <a:pt x="1328" y="607"/>
                </a:lnTo>
                <a:lnTo>
                  <a:pt x="1315" y="592"/>
                </a:lnTo>
                <a:lnTo>
                  <a:pt x="1307" y="583"/>
                </a:lnTo>
                <a:lnTo>
                  <a:pt x="1300" y="572"/>
                </a:lnTo>
                <a:lnTo>
                  <a:pt x="1294" y="561"/>
                </a:lnTo>
                <a:lnTo>
                  <a:pt x="1289" y="549"/>
                </a:lnTo>
                <a:lnTo>
                  <a:pt x="1289" y="549"/>
                </a:lnTo>
                <a:lnTo>
                  <a:pt x="1275" y="506"/>
                </a:lnTo>
                <a:lnTo>
                  <a:pt x="1308" y="535"/>
                </a:lnTo>
                <a:lnTo>
                  <a:pt x="1308" y="535"/>
                </a:lnTo>
                <a:lnTo>
                  <a:pt x="1304" y="525"/>
                </a:lnTo>
                <a:lnTo>
                  <a:pt x="1294" y="498"/>
                </a:lnTo>
                <a:lnTo>
                  <a:pt x="1288" y="482"/>
                </a:lnTo>
                <a:lnTo>
                  <a:pt x="1282" y="462"/>
                </a:lnTo>
                <a:lnTo>
                  <a:pt x="1278" y="443"/>
                </a:lnTo>
                <a:lnTo>
                  <a:pt x="1275" y="424"/>
                </a:lnTo>
                <a:lnTo>
                  <a:pt x="1275" y="424"/>
                </a:lnTo>
                <a:lnTo>
                  <a:pt x="1274" y="411"/>
                </a:lnTo>
                <a:lnTo>
                  <a:pt x="1275" y="395"/>
                </a:lnTo>
                <a:lnTo>
                  <a:pt x="1276" y="378"/>
                </a:lnTo>
                <a:lnTo>
                  <a:pt x="1278" y="359"/>
                </a:lnTo>
                <a:lnTo>
                  <a:pt x="1286" y="321"/>
                </a:lnTo>
                <a:lnTo>
                  <a:pt x="1293" y="286"/>
                </a:lnTo>
                <a:lnTo>
                  <a:pt x="1293" y="286"/>
                </a:lnTo>
                <a:lnTo>
                  <a:pt x="1294" y="284"/>
                </a:lnTo>
                <a:lnTo>
                  <a:pt x="1294" y="284"/>
                </a:lnTo>
                <a:lnTo>
                  <a:pt x="1296" y="283"/>
                </a:lnTo>
                <a:lnTo>
                  <a:pt x="1301" y="280"/>
                </a:lnTo>
                <a:lnTo>
                  <a:pt x="1317" y="277"/>
                </a:lnTo>
                <a:lnTo>
                  <a:pt x="1333" y="272"/>
                </a:lnTo>
                <a:lnTo>
                  <a:pt x="1341" y="268"/>
                </a:lnTo>
                <a:lnTo>
                  <a:pt x="1347" y="265"/>
                </a:lnTo>
                <a:lnTo>
                  <a:pt x="1347" y="265"/>
                </a:lnTo>
                <a:lnTo>
                  <a:pt x="1355" y="258"/>
                </a:lnTo>
                <a:lnTo>
                  <a:pt x="1355" y="258"/>
                </a:lnTo>
                <a:lnTo>
                  <a:pt x="1358" y="279"/>
                </a:lnTo>
                <a:lnTo>
                  <a:pt x="1361" y="298"/>
                </a:lnTo>
                <a:lnTo>
                  <a:pt x="1361" y="298"/>
                </a:lnTo>
                <a:lnTo>
                  <a:pt x="1366" y="318"/>
                </a:lnTo>
                <a:lnTo>
                  <a:pt x="1371" y="331"/>
                </a:lnTo>
                <a:lnTo>
                  <a:pt x="1376" y="342"/>
                </a:lnTo>
                <a:lnTo>
                  <a:pt x="1376" y="342"/>
                </a:lnTo>
                <a:lnTo>
                  <a:pt x="1375" y="315"/>
                </a:lnTo>
                <a:lnTo>
                  <a:pt x="1375" y="301"/>
                </a:lnTo>
                <a:lnTo>
                  <a:pt x="1375" y="298"/>
                </a:lnTo>
                <a:lnTo>
                  <a:pt x="1376" y="303"/>
                </a:lnTo>
                <a:lnTo>
                  <a:pt x="1376" y="303"/>
                </a:lnTo>
                <a:lnTo>
                  <a:pt x="1378" y="312"/>
                </a:lnTo>
                <a:lnTo>
                  <a:pt x="1382" y="323"/>
                </a:lnTo>
                <a:lnTo>
                  <a:pt x="1391" y="347"/>
                </a:lnTo>
                <a:lnTo>
                  <a:pt x="1402" y="367"/>
                </a:lnTo>
                <a:lnTo>
                  <a:pt x="1410" y="380"/>
                </a:lnTo>
                <a:lnTo>
                  <a:pt x="1410" y="380"/>
                </a:lnTo>
                <a:lnTo>
                  <a:pt x="1416" y="386"/>
                </a:lnTo>
                <a:lnTo>
                  <a:pt x="1422" y="394"/>
                </a:lnTo>
                <a:lnTo>
                  <a:pt x="1429" y="400"/>
                </a:lnTo>
                <a:lnTo>
                  <a:pt x="1429" y="400"/>
                </a:lnTo>
                <a:lnTo>
                  <a:pt x="1422" y="376"/>
                </a:lnTo>
                <a:lnTo>
                  <a:pt x="1416" y="356"/>
                </a:lnTo>
                <a:lnTo>
                  <a:pt x="1414" y="348"/>
                </a:lnTo>
                <a:lnTo>
                  <a:pt x="1414" y="342"/>
                </a:lnTo>
                <a:lnTo>
                  <a:pt x="1414" y="342"/>
                </a:lnTo>
                <a:lnTo>
                  <a:pt x="1414" y="320"/>
                </a:lnTo>
                <a:lnTo>
                  <a:pt x="1414" y="308"/>
                </a:lnTo>
                <a:lnTo>
                  <a:pt x="1424" y="327"/>
                </a:lnTo>
                <a:lnTo>
                  <a:pt x="1424" y="327"/>
                </a:lnTo>
                <a:lnTo>
                  <a:pt x="1422" y="277"/>
                </a:lnTo>
                <a:lnTo>
                  <a:pt x="1419" y="217"/>
                </a:lnTo>
                <a:lnTo>
                  <a:pt x="1419" y="190"/>
                </a:lnTo>
                <a:lnTo>
                  <a:pt x="1419" y="190"/>
                </a:lnTo>
                <a:lnTo>
                  <a:pt x="1420" y="168"/>
                </a:lnTo>
                <a:lnTo>
                  <a:pt x="1418" y="147"/>
                </a:lnTo>
                <a:lnTo>
                  <a:pt x="1414" y="125"/>
                </a:lnTo>
                <a:lnTo>
                  <a:pt x="1410" y="106"/>
                </a:lnTo>
                <a:lnTo>
                  <a:pt x="1410" y="106"/>
                </a:lnTo>
                <a:lnTo>
                  <a:pt x="1405" y="94"/>
                </a:lnTo>
                <a:lnTo>
                  <a:pt x="1399" y="85"/>
                </a:lnTo>
                <a:lnTo>
                  <a:pt x="1391" y="77"/>
                </a:lnTo>
                <a:lnTo>
                  <a:pt x="1385" y="71"/>
                </a:lnTo>
                <a:lnTo>
                  <a:pt x="1379" y="67"/>
                </a:lnTo>
                <a:lnTo>
                  <a:pt x="1376" y="65"/>
                </a:lnTo>
                <a:lnTo>
                  <a:pt x="1371" y="62"/>
                </a:lnTo>
                <a:lnTo>
                  <a:pt x="1371" y="62"/>
                </a:lnTo>
                <a:lnTo>
                  <a:pt x="1371" y="60"/>
                </a:lnTo>
                <a:lnTo>
                  <a:pt x="1371" y="53"/>
                </a:lnTo>
                <a:lnTo>
                  <a:pt x="1369" y="42"/>
                </a:lnTo>
                <a:lnTo>
                  <a:pt x="1366" y="36"/>
                </a:lnTo>
                <a:lnTo>
                  <a:pt x="1363" y="30"/>
                </a:lnTo>
                <a:lnTo>
                  <a:pt x="1359" y="24"/>
                </a:lnTo>
                <a:lnTo>
                  <a:pt x="1353" y="19"/>
                </a:lnTo>
                <a:lnTo>
                  <a:pt x="1346" y="13"/>
                </a:lnTo>
                <a:lnTo>
                  <a:pt x="1337" y="8"/>
                </a:lnTo>
                <a:lnTo>
                  <a:pt x="1328" y="5"/>
                </a:lnTo>
                <a:lnTo>
                  <a:pt x="1315" y="2"/>
                </a:lnTo>
                <a:lnTo>
                  <a:pt x="1301" y="0"/>
                </a:lnTo>
                <a:lnTo>
                  <a:pt x="1284" y="0"/>
                </a:lnTo>
                <a:lnTo>
                  <a:pt x="1284" y="0"/>
                </a:lnTo>
                <a:lnTo>
                  <a:pt x="1264" y="1"/>
                </a:lnTo>
                <a:lnTo>
                  <a:pt x="1244" y="3"/>
                </a:lnTo>
                <a:lnTo>
                  <a:pt x="1226" y="7"/>
                </a:lnTo>
                <a:lnTo>
                  <a:pt x="1209" y="11"/>
                </a:lnTo>
                <a:lnTo>
                  <a:pt x="1193" y="15"/>
                </a:lnTo>
                <a:lnTo>
                  <a:pt x="1179" y="21"/>
                </a:lnTo>
                <a:lnTo>
                  <a:pt x="1168" y="28"/>
                </a:lnTo>
                <a:lnTo>
                  <a:pt x="1158" y="35"/>
                </a:lnTo>
                <a:lnTo>
                  <a:pt x="1158" y="35"/>
                </a:lnTo>
                <a:lnTo>
                  <a:pt x="1147" y="43"/>
                </a:lnTo>
                <a:lnTo>
                  <a:pt x="1140" y="47"/>
                </a:lnTo>
                <a:lnTo>
                  <a:pt x="1131" y="48"/>
                </a:lnTo>
                <a:lnTo>
                  <a:pt x="1131" y="48"/>
                </a:lnTo>
                <a:lnTo>
                  <a:pt x="1122" y="52"/>
                </a:lnTo>
                <a:lnTo>
                  <a:pt x="1112" y="59"/>
                </a:lnTo>
                <a:lnTo>
                  <a:pt x="1102" y="67"/>
                </a:lnTo>
                <a:lnTo>
                  <a:pt x="1102" y="67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7356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pptxj21_落ち込む（orz）人のシルエット</dc:title>
  <dc:subject>pptxj21_落ち込む（orz）人のシルエット</dc:subject>
  <dc:creator>でじけろお</dc:creator>
  <cp:revision>1</cp:revision>
  <dcterms:created xsi:type="dcterms:W3CDTF">2018-05-20T00:31:01Z</dcterms:created>
  <dcterms:modified xsi:type="dcterms:W3CDTF">2022-04-17T03:38:55Z</dcterms:modified>
  <cp:version>1</cp:version>
</cp:coreProperties>
</file>