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3">
            <a:extLst>
              <a:ext uri="{FF2B5EF4-FFF2-40B4-BE49-F238E27FC236}">
                <a16:creationId xmlns:a16="http://schemas.microsoft.com/office/drawing/2014/main" id="{F726DE5C-53A3-4D94-AF90-688CB157E5ED}"/>
              </a:ext>
            </a:extLst>
          </p:cNvPr>
          <p:cNvSpPr>
            <a:spLocks noEditPoints="1"/>
          </p:cNvSpPr>
          <p:nvPr/>
        </p:nvSpPr>
        <p:spPr bwMode="auto">
          <a:xfrm>
            <a:off x="6950691" y="1320136"/>
            <a:ext cx="2144830" cy="1770488"/>
          </a:xfrm>
          <a:custGeom>
            <a:avLst/>
            <a:gdLst>
              <a:gd name="T0" fmla="*/ 1104 w 1123"/>
              <a:gd name="T1" fmla="*/ 894 h 927"/>
              <a:gd name="T2" fmla="*/ 1115 w 1123"/>
              <a:gd name="T3" fmla="*/ 882 h 927"/>
              <a:gd name="T4" fmla="*/ 1088 w 1123"/>
              <a:gd name="T5" fmla="*/ 870 h 927"/>
              <a:gd name="T6" fmla="*/ 1046 w 1123"/>
              <a:gd name="T7" fmla="*/ 860 h 927"/>
              <a:gd name="T8" fmla="*/ 1016 w 1123"/>
              <a:gd name="T9" fmla="*/ 850 h 927"/>
              <a:gd name="T10" fmla="*/ 906 w 1123"/>
              <a:gd name="T11" fmla="*/ 821 h 927"/>
              <a:gd name="T12" fmla="*/ 785 w 1123"/>
              <a:gd name="T13" fmla="*/ 475 h 927"/>
              <a:gd name="T14" fmla="*/ 886 w 1123"/>
              <a:gd name="T15" fmla="*/ 696 h 927"/>
              <a:gd name="T16" fmla="*/ 906 w 1123"/>
              <a:gd name="T17" fmla="*/ 701 h 927"/>
              <a:gd name="T18" fmla="*/ 910 w 1123"/>
              <a:gd name="T19" fmla="*/ 713 h 927"/>
              <a:gd name="T20" fmla="*/ 926 w 1123"/>
              <a:gd name="T21" fmla="*/ 745 h 927"/>
              <a:gd name="T22" fmla="*/ 980 w 1123"/>
              <a:gd name="T23" fmla="*/ 774 h 927"/>
              <a:gd name="T24" fmla="*/ 973 w 1123"/>
              <a:gd name="T25" fmla="*/ 739 h 927"/>
              <a:gd name="T26" fmla="*/ 1055 w 1123"/>
              <a:gd name="T27" fmla="*/ 773 h 927"/>
              <a:gd name="T28" fmla="*/ 1074 w 1123"/>
              <a:gd name="T29" fmla="*/ 768 h 927"/>
              <a:gd name="T30" fmla="*/ 1093 w 1123"/>
              <a:gd name="T31" fmla="*/ 768 h 927"/>
              <a:gd name="T32" fmla="*/ 1109 w 1123"/>
              <a:gd name="T33" fmla="*/ 764 h 927"/>
              <a:gd name="T34" fmla="*/ 1099 w 1123"/>
              <a:gd name="T35" fmla="*/ 742 h 927"/>
              <a:gd name="T36" fmla="*/ 1007 w 1123"/>
              <a:gd name="T37" fmla="*/ 708 h 927"/>
              <a:gd name="T38" fmla="*/ 886 w 1123"/>
              <a:gd name="T39" fmla="*/ 388 h 927"/>
              <a:gd name="T40" fmla="*/ 872 w 1123"/>
              <a:gd name="T41" fmla="*/ 348 h 927"/>
              <a:gd name="T42" fmla="*/ 896 w 1123"/>
              <a:gd name="T43" fmla="*/ 325 h 927"/>
              <a:gd name="T44" fmla="*/ 948 w 1123"/>
              <a:gd name="T45" fmla="*/ 320 h 927"/>
              <a:gd name="T46" fmla="*/ 958 w 1123"/>
              <a:gd name="T47" fmla="*/ 295 h 927"/>
              <a:gd name="T48" fmla="*/ 992 w 1123"/>
              <a:gd name="T49" fmla="*/ 272 h 927"/>
              <a:gd name="T50" fmla="*/ 1050 w 1123"/>
              <a:gd name="T51" fmla="*/ 219 h 927"/>
              <a:gd name="T52" fmla="*/ 1057 w 1123"/>
              <a:gd name="T53" fmla="*/ 224 h 927"/>
              <a:gd name="T54" fmla="*/ 1085 w 1123"/>
              <a:gd name="T55" fmla="*/ 211 h 927"/>
              <a:gd name="T56" fmla="*/ 1103 w 1123"/>
              <a:gd name="T57" fmla="*/ 181 h 927"/>
              <a:gd name="T58" fmla="*/ 1087 w 1123"/>
              <a:gd name="T59" fmla="*/ 141 h 927"/>
              <a:gd name="T60" fmla="*/ 1064 w 1123"/>
              <a:gd name="T61" fmla="*/ 84 h 927"/>
              <a:gd name="T62" fmla="*/ 1023 w 1123"/>
              <a:gd name="T63" fmla="*/ 42 h 927"/>
              <a:gd name="T64" fmla="*/ 966 w 1123"/>
              <a:gd name="T65" fmla="*/ 0 h 927"/>
              <a:gd name="T66" fmla="*/ 891 w 1123"/>
              <a:gd name="T67" fmla="*/ 17 h 927"/>
              <a:gd name="T68" fmla="*/ 836 w 1123"/>
              <a:gd name="T69" fmla="*/ 47 h 927"/>
              <a:gd name="T70" fmla="*/ 809 w 1123"/>
              <a:gd name="T71" fmla="*/ 65 h 927"/>
              <a:gd name="T72" fmla="*/ 708 w 1123"/>
              <a:gd name="T73" fmla="*/ 113 h 927"/>
              <a:gd name="T74" fmla="*/ 348 w 1123"/>
              <a:gd name="T75" fmla="*/ 224 h 927"/>
              <a:gd name="T76" fmla="*/ 88 w 1123"/>
              <a:gd name="T77" fmla="*/ 453 h 927"/>
              <a:gd name="T78" fmla="*/ 95 w 1123"/>
              <a:gd name="T79" fmla="*/ 521 h 927"/>
              <a:gd name="T80" fmla="*/ 97 w 1123"/>
              <a:gd name="T81" fmla="*/ 624 h 927"/>
              <a:gd name="T82" fmla="*/ 150 w 1123"/>
              <a:gd name="T83" fmla="*/ 711 h 927"/>
              <a:gd name="T84" fmla="*/ 150 w 1123"/>
              <a:gd name="T85" fmla="*/ 764 h 927"/>
              <a:gd name="T86" fmla="*/ 69 w 1123"/>
              <a:gd name="T87" fmla="*/ 788 h 927"/>
              <a:gd name="T88" fmla="*/ 16 w 1123"/>
              <a:gd name="T89" fmla="*/ 841 h 927"/>
              <a:gd name="T90" fmla="*/ 1 w 1123"/>
              <a:gd name="T91" fmla="*/ 874 h 927"/>
              <a:gd name="T92" fmla="*/ 40 w 1123"/>
              <a:gd name="T93" fmla="*/ 894 h 927"/>
              <a:gd name="T94" fmla="*/ 121 w 1123"/>
              <a:gd name="T95" fmla="*/ 884 h 927"/>
              <a:gd name="T96" fmla="*/ 180 w 1123"/>
              <a:gd name="T97" fmla="*/ 886 h 927"/>
              <a:gd name="T98" fmla="*/ 391 w 1123"/>
              <a:gd name="T99" fmla="*/ 923 h 927"/>
              <a:gd name="T100" fmla="*/ 617 w 1123"/>
              <a:gd name="T101" fmla="*/ 909 h 927"/>
              <a:gd name="T102" fmla="*/ 684 w 1123"/>
              <a:gd name="T103" fmla="*/ 873 h 927"/>
              <a:gd name="T104" fmla="*/ 742 w 1123"/>
              <a:gd name="T105" fmla="*/ 768 h 927"/>
              <a:gd name="T106" fmla="*/ 914 w 1123"/>
              <a:gd name="T107" fmla="*/ 919 h 927"/>
              <a:gd name="T108" fmla="*/ 1034 w 1123"/>
              <a:gd name="T109" fmla="*/ 914 h 927"/>
              <a:gd name="T110" fmla="*/ 1108 w 1123"/>
              <a:gd name="T111" fmla="*/ 901 h 927"/>
              <a:gd name="T112" fmla="*/ 658 w 1123"/>
              <a:gd name="T113" fmla="*/ 520 h 927"/>
              <a:gd name="T114" fmla="*/ 627 w 1123"/>
              <a:gd name="T115" fmla="*/ 590 h 927"/>
              <a:gd name="T116" fmla="*/ 603 w 1123"/>
              <a:gd name="T117" fmla="*/ 528 h 927"/>
              <a:gd name="T118" fmla="*/ 651 w 1123"/>
              <a:gd name="T119" fmla="*/ 494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3" h="927">
                <a:moveTo>
                  <a:pt x="1108" y="898"/>
                </a:moveTo>
                <a:lnTo>
                  <a:pt x="1108" y="898"/>
                </a:lnTo>
                <a:lnTo>
                  <a:pt x="1105" y="895"/>
                </a:lnTo>
                <a:lnTo>
                  <a:pt x="1104" y="894"/>
                </a:lnTo>
                <a:lnTo>
                  <a:pt x="1103" y="894"/>
                </a:lnTo>
                <a:lnTo>
                  <a:pt x="1103" y="894"/>
                </a:lnTo>
                <a:lnTo>
                  <a:pt x="1104" y="894"/>
                </a:lnTo>
                <a:lnTo>
                  <a:pt x="1104" y="894"/>
                </a:lnTo>
                <a:lnTo>
                  <a:pt x="1117" y="890"/>
                </a:lnTo>
                <a:lnTo>
                  <a:pt x="1123" y="888"/>
                </a:lnTo>
                <a:lnTo>
                  <a:pt x="1123" y="885"/>
                </a:lnTo>
                <a:lnTo>
                  <a:pt x="1122" y="884"/>
                </a:lnTo>
                <a:lnTo>
                  <a:pt x="1122" y="884"/>
                </a:lnTo>
                <a:lnTo>
                  <a:pt x="1115" y="882"/>
                </a:lnTo>
                <a:lnTo>
                  <a:pt x="1106" y="879"/>
                </a:lnTo>
                <a:lnTo>
                  <a:pt x="1098" y="879"/>
                </a:lnTo>
                <a:lnTo>
                  <a:pt x="1098" y="879"/>
                </a:lnTo>
                <a:lnTo>
                  <a:pt x="1097" y="877"/>
                </a:lnTo>
                <a:lnTo>
                  <a:pt x="1093" y="873"/>
                </a:lnTo>
                <a:lnTo>
                  <a:pt x="1088" y="870"/>
                </a:lnTo>
                <a:lnTo>
                  <a:pt x="1088" y="870"/>
                </a:lnTo>
                <a:lnTo>
                  <a:pt x="1085" y="866"/>
                </a:lnTo>
                <a:lnTo>
                  <a:pt x="1084" y="862"/>
                </a:lnTo>
                <a:lnTo>
                  <a:pt x="1082" y="861"/>
                </a:lnTo>
                <a:lnTo>
                  <a:pt x="1079" y="860"/>
                </a:lnTo>
                <a:lnTo>
                  <a:pt x="1079" y="860"/>
                </a:lnTo>
                <a:lnTo>
                  <a:pt x="1066" y="859"/>
                </a:lnTo>
                <a:lnTo>
                  <a:pt x="1046" y="860"/>
                </a:lnTo>
                <a:lnTo>
                  <a:pt x="1021" y="860"/>
                </a:lnTo>
                <a:lnTo>
                  <a:pt x="1021" y="860"/>
                </a:lnTo>
                <a:lnTo>
                  <a:pt x="1021" y="857"/>
                </a:lnTo>
                <a:lnTo>
                  <a:pt x="1021" y="854"/>
                </a:lnTo>
                <a:lnTo>
                  <a:pt x="1021" y="851"/>
                </a:lnTo>
                <a:lnTo>
                  <a:pt x="1019" y="850"/>
                </a:lnTo>
                <a:lnTo>
                  <a:pt x="1016" y="850"/>
                </a:lnTo>
                <a:lnTo>
                  <a:pt x="1011" y="850"/>
                </a:lnTo>
                <a:lnTo>
                  <a:pt x="1011" y="850"/>
                </a:lnTo>
                <a:lnTo>
                  <a:pt x="973" y="860"/>
                </a:lnTo>
                <a:lnTo>
                  <a:pt x="968" y="850"/>
                </a:lnTo>
                <a:lnTo>
                  <a:pt x="939" y="841"/>
                </a:lnTo>
                <a:lnTo>
                  <a:pt x="906" y="821"/>
                </a:lnTo>
                <a:lnTo>
                  <a:pt x="906" y="821"/>
                </a:lnTo>
                <a:lnTo>
                  <a:pt x="879" y="749"/>
                </a:lnTo>
                <a:lnTo>
                  <a:pt x="861" y="700"/>
                </a:lnTo>
                <a:lnTo>
                  <a:pt x="853" y="677"/>
                </a:lnTo>
                <a:lnTo>
                  <a:pt x="853" y="677"/>
                </a:lnTo>
                <a:lnTo>
                  <a:pt x="842" y="644"/>
                </a:lnTo>
                <a:lnTo>
                  <a:pt x="819" y="576"/>
                </a:lnTo>
                <a:lnTo>
                  <a:pt x="785" y="475"/>
                </a:lnTo>
                <a:lnTo>
                  <a:pt x="785" y="475"/>
                </a:lnTo>
                <a:lnTo>
                  <a:pt x="824" y="559"/>
                </a:lnTo>
                <a:lnTo>
                  <a:pt x="862" y="643"/>
                </a:lnTo>
                <a:lnTo>
                  <a:pt x="862" y="643"/>
                </a:lnTo>
                <a:lnTo>
                  <a:pt x="874" y="670"/>
                </a:lnTo>
                <a:lnTo>
                  <a:pt x="886" y="696"/>
                </a:lnTo>
                <a:lnTo>
                  <a:pt x="886" y="696"/>
                </a:lnTo>
                <a:lnTo>
                  <a:pt x="890" y="699"/>
                </a:lnTo>
                <a:lnTo>
                  <a:pt x="892" y="700"/>
                </a:lnTo>
                <a:lnTo>
                  <a:pt x="896" y="701"/>
                </a:lnTo>
                <a:lnTo>
                  <a:pt x="896" y="701"/>
                </a:lnTo>
                <a:lnTo>
                  <a:pt x="902" y="702"/>
                </a:lnTo>
                <a:lnTo>
                  <a:pt x="906" y="701"/>
                </a:lnTo>
                <a:lnTo>
                  <a:pt x="906" y="701"/>
                </a:lnTo>
                <a:lnTo>
                  <a:pt x="906" y="702"/>
                </a:lnTo>
                <a:lnTo>
                  <a:pt x="906" y="706"/>
                </a:lnTo>
                <a:lnTo>
                  <a:pt x="906" y="709"/>
                </a:lnTo>
                <a:lnTo>
                  <a:pt x="906" y="711"/>
                </a:lnTo>
                <a:lnTo>
                  <a:pt x="906" y="711"/>
                </a:lnTo>
                <a:lnTo>
                  <a:pt x="908" y="711"/>
                </a:lnTo>
                <a:lnTo>
                  <a:pt x="910" y="713"/>
                </a:lnTo>
                <a:lnTo>
                  <a:pt x="915" y="715"/>
                </a:lnTo>
                <a:lnTo>
                  <a:pt x="915" y="715"/>
                </a:lnTo>
                <a:lnTo>
                  <a:pt x="915" y="719"/>
                </a:lnTo>
                <a:lnTo>
                  <a:pt x="918" y="729"/>
                </a:lnTo>
                <a:lnTo>
                  <a:pt x="920" y="735"/>
                </a:lnTo>
                <a:lnTo>
                  <a:pt x="922" y="741"/>
                </a:lnTo>
                <a:lnTo>
                  <a:pt x="926" y="745"/>
                </a:lnTo>
                <a:lnTo>
                  <a:pt x="930" y="749"/>
                </a:lnTo>
                <a:lnTo>
                  <a:pt x="930" y="749"/>
                </a:lnTo>
                <a:lnTo>
                  <a:pt x="951" y="760"/>
                </a:lnTo>
                <a:lnTo>
                  <a:pt x="968" y="768"/>
                </a:lnTo>
                <a:lnTo>
                  <a:pt x="968" y="768"/>
                </a:lnTo>
                <a:lnTo>
                  <a:pt x="978" y="773"/>
                </a:lnTo>
                <a:lnTo>
                  <a:pt x="980" y="774"/>
                </a:lnTo>
                <a:lnTo>
                  <a:pt x="981" y="774"/>
                </a:lnTo>
                <a:lnTo>
                  <a:pt x="983" y="773"/>
                </a:lnTo>
                <a:lnTo>
                  <a:pt x="983" y="773"/>
                </a:lnTo>
                <a:lnTo>
                  <a:pt x="983" y="771"/>
                </a:lnTo>
                <a:lnTo>
                  <a:pt x="983" y="766"/>
                </a:lnTo>
                <a:lnTo>
                  <a:pt x="979" y="755"/>
                </a:lnTo>
                <a:lnTo>
                  <a:pt x="973" y="739"/>
                </a:lnTo>
                <a:lnTo>
                  <a:pt x="973" y="739"/>
                </a:lnTo>
                <a:lnTo>
                  <a:pt x="991" y="752"/>
                </a:lnTo>
                <a:lnTo>
                  <a:pt x="1007" y="759"/>
                </a:lnTo>
                <a:lnTo>
                  <a:pt x="1016" y="764"/>
                </a:lnTo>
                <a:lnTo>
                  <a:pt x="1016" y="764"/>
                </a:lnTo>
                <a:lnTo>
                  <a:pt x="1055" y="773"/>
                </a:lnTo>
                <a:lnTo>
                  <a:pt x="1055" y="773"/>
                </a:lnTo>
                <a:lnTo>
                  <a:pt x="1060" y="776"/>
                </a:lnTo>
                <a:lnTo>
                  <a:pt x="1063" y="778"/>
                </a:lnTo>
                <a:lnTo>
                  <a:pt x="1067" y="780"/>
                </a:lnTo>
                <a:lnTo>
                  <a:pt x="1068" y="779"/>
                </a:lnTo>
                <a:lnTo>
                  <a:pt x="1069" y="778"/>
                </a:lnTo>
                <a:lnTo>
                  <a:pt x="1074" y="768"/>
                </a:lnTo>
                <a:lnTo>
                  <a:pt x="1074" y="768"/>
                </a:lnTo>
                <a:lnTo>
                  <a:pt x="1080" y="772"/>
                </a:lnTo>
                <a:lnTo>
                  <a:pt x="1085" y="773"/>
                </a:lnTo>
                <a:lnTo>
                  <a:pt x="1087" y="773"/>
                </a:lnTo>
                <a:lnTo>
                  <a:pt x="1088" y="773"/>
                </a:lnTo>
                <a:lnTo>
                  <a:pt x="1088" y="773"/>
                </a:lnTo>
                <a:lnTo>
                  <a:pt x="1092" y="770"/>
                </a:lnTo>
                <a:lnTo>
                  <a:pt x="1093" y="768"/>
                </a:lnTo>
                <a:lnTo>
                  <a:pt x="1093" y="768"/>
                </a:lnTo>
                <a:lnTo>
                  <a:pt x="1097" y="770"/>
                </a:lnTo>
                <a:lnTo>
                  <a:pt x="1100" y="770"/>
                </a:lnTo>
                <a:lnTo>
                  <a:pt x="1103" y="768"/>
                </a:lnTo>
                <a:lnTo>
                  <a:pt x="1103" y="768"/>
                </a:lnTo>
                <a:lnTo>
                  <a:pt x="1105" y="766"/>
                </a:lnTo>
                <a:lnTo>
                  <a:pt x="1109" y="764"/>
                </a:lnTo>
                <a:lnTo>
                  <a:pt x="1109" y="762"/>
                </a:lnTo>
                <a:lnTo>
                  <a:pt x="1109" y="760"/>
                </a:lnTo>
                <a:lnTo>
                  <a:pt x="1108" y="754"/>
                </a:lnTo>
                <a:lnTo>
                  <a:pt x="1108" y="754"/>
                </a:lnTo>
                <a:lnTo>
                  <a:pt x="1105" y="748"/>
                </a:lnTo>
                <a:lnTo>
                  <a:pt x="1103" y="744"/>
                </a:lnTo>
                <a:lnTo>
                  <a:pt x="1099" y="742"/>
                </a:lnTo>
                <a:lnTo>
                  <a:pt x="1093" y="739"/>
                </a:lnTo>
                <a:lnTo>
                  <a:pt x="1093" y="739"/>
                </a:lnTo>
                <a:lnTo>
                  <a:pt x="1055" y="724"/>
                </a:lnTo>
                <a:lnTo>
                  <a:pt x="1031" y="715"/>
                </a:lnTo>
                <a:lnTo>
                  <a:pt x="1016" y="711"/>
                </a:lnTo>
                <a:lnTo>
                  <a:pt x="1016" y="711"/>
                </a:lnTo>
                <a:lnTo>
                  <a:pt x="1007" y="708"/>
                </a:lnTo>
                <a:lnTo>
                  <a:pt x="996" y="703"/>
                </a:lnTo>
                <a:lnTo>
                  <a:pt x="983" y="696"/>
                </a:lnTo>
                <a:lnTo>
                  <a:pt x="978" y="677"/>
                </a:lnTo>
                <a:lnTo>
                  <a:pt x="987" y="662"/>
                </a:lnTo>
                <a:lnTo>
                  <a:pt x="915" y="455"/>
                </a:lnTo>
                <a:lnTo>
                  <a:pt x="886" y="388"/>
                </a:lnTo>
                <a:lnTo>
                  <a:pt x="886" y="388"/>
                </a:lnTo>
                <a:lnTo>
                  <a:pt x="879" y="377"/>
                </a:lnTo>
                <a:lnTo>
                  <a:pt x="873" y="369"/>
                </a:lnTo>
                <a:lnTo>
                  <a:pt x="872" y="366"/>
                </a:lnTo>
                <a:lnTo>
                  <a:pt x="872" y="364"/>
                </a:lnTo>
                <a:lnTo>
                  <a:pt x="872" y="364"/>
                </a:lnTo>
                <a:lnTo>
                  <a:pt x="873" y="358"/>
                </a:lnTo>
                <a:lnTo>
                  <a:pt x="872" y="348"/>
                </a:lnTo>
                <a:lnTo>
                  <a:pt x="872" y="335"/>
                </a:lnTo>
                <a:lnTo>
                  <a:pt x="872" y="335"/>
                </a:lnTo>
                <a:lnTo>
                  <a:pt x="882" y="330"/>
                </a:lnTo>
                <a:lnTo>
                  <a:pt x="889" y="326"/>
                </a:lnTo>
                <a:lnTo>
                  <a:pt x="892" y="325"/>
                </a:lnTo>
                <a:lnTo>
                  <a:pt x="896" y="325"/>
                </a:lnTo>
                <a:lnTo>
                  <a:pt x="896" y="325"/>
                </a:lnTo>
                <a:lnTo>
                  <a:pt x="903" y="326"/>
                </a:lnTo>
                <a:lnTo>
                  <a:pt x="910" y="325"/>
                </a:lnTo>
                <a:lnTo>
                  <a:pt x="920" y="325"/>
                </a:lnTo>
                <a:lnTo>
                  <a:pt x="930" y="311"/>
                </a:lnTo>
                <a:lnTo>
                  <a:pt x="930" y="311"/>
                </a:lnTo>
                <a:lnTo>
                  <a:pt x="940" y="317"/>
                </a:lnTo>
                <a:lnTo>
                  <a:pt x="948" y="320"/>
                </a:lnTo>
                <a:lnTo>
                  <a:pt x="951" y="320"/>
                </a:lnTo>
                <a:lnTo>
                  <a:pt x="954" y="320"/>
                </a:lnTo>
                <a:lnTo>
                  <a:pt x="954" y="320"/>
                </a:lnTo>
                <a:lnTo>
                  <a:pt x="955" y="318"/>
                </a:lnTo>
                <a:lnTo>
                  <a:pt x="955" y="314"/>
                </a:lnTo>
                <a:lnTo>
                  <a:pt x="956" y="305"/>
                </a:lnTo>
                <a:lnTo>
                  <a:pt x="958" y="295"/>
                </a:lnTo>
                <a:lnTo>
                  <a:pt x="960" y="290"/>
                </a:lnTo>
                <a:lnTo>
                  <a:pt x="963" y="287"/>
                </a:lnTo>
                <a:lnTo>
                  <a:pt x="963" y="287"/>
                </a:lnTo>
                <a:lnTo>
                  <a:pt x="972" y="281"/>
                </a:lnTo>
                <a:lnTo>
                  <a:pt x="980" y="277"/>
                </a:lnTo>
                <a:lnTo>
                  <a:pt x="992" y="272"/>
                </a:lnTo>
                <a:lnTo>
                  <a:pt x="992" y="272"/>
                </a:lnTo>
                <a:lnTo>
                  <a:pt x="1002" y="270"/>
                </a:lnTo>
                <a:lnTo>
                  <a:pt x="1007" y="267"/>
                </a:lnTo>
                <a:lnTo>
                  <a:pt x="1009" y="265"/>
                </a:lnTo>
                <a:lnTo>
                  <a:pt x="1011" y="263"/>
                </a:lnTo>
                <a:lnTo>
                  <a:pt x="1011" y="263"/>
                </a:lnTo>
                <a:lnTo>
                  <a:pt x="1026" y="238"/>
                </a:lnTo>
                <a:lnTo>
                  <a:pt x="1050" y="219"/>
                </a:lnTo>
                <a:lnTo>
                  <a:pt x="1050" y="219"/>
                </a:lnTo>
                <a:lnTo>
                  <a:pt x="1050" y="229"/>
                </a:lnTo>
                <a:lnTo>
                  <a:pt x="1049" y="235"/>
                </a:lnTo>
                <a:lnTo>
                  <a:pt x="1050" y="238"/>
                </a:lnTo>
                <a:lnTo>
                  <a:pt x="1050" y="238"/>
                </a:lnTo>
                <a:lnTo>
                  <a:pt x="1052" y="234"/>
                </a:lnTo>
                <a:lnTo>
                  <a:pt x="1057" y="224"/>
                </a:lnTo>
                <a:lnTo>
                  <a:pt x="1064" y="210"/>
                </a:lnTo>
                <a:lnTo>
                  <a:pt x="1064" y="210"/>
                </a:lnTo>
                <a:lnTo>
                  <a:pt x="1074" y="223"/>
                </a:lnTo>
                <a:lnTo>
                  <a:pt x="1081" y="231"/>
                </a:lnTo>
                <a:lnTo>
                  <a:pt x="1084" y="234"/>
                </a:lnTo>
                <a:lnTo>
                  <a:pt x="1084" y="234"/>
                </a:lnTo>
                <a:lnTo>
                  <a:pt x="1085" y="211"/>
                </a:lnTo>
                <a:lnTo>
                  <a:pt x="1085" y="196"/>
                </a:lnTo>
                <a:lnTo>
                  <a:pt x="1085" y="191"/>
                </a:lnTo>
                <a:lnTo>
                  <a:pt x="1084" y="190"/>
                </a:lnTo>
                <a:lnTo>
                  <a:pt x="1084" y="190"/>
                </a:lnTo>
                <a:lnTo>
                  <a:pt x="1086" y="189"/>
                </a:lnTo>
                <a:lnTo>
                  <a:pt x="1092" y="185"/>
                </a:lnTo>
                <a:lnTo>
                  <a:pt x="1103" y="181"/>
                </a:lnTo>
                <a:lnTo>
                  <a:pt x="1103" y="181"/>
                </a:lnTo>
                <a:lnTo>
                  <a:pt x="1096" y="173"/>
                </a:lnTo>
                <a:lnTo>
                  <a:pt x="1091" y="167"/>
                </a:lnTo>
                <a:lnTo>
                  <a:pt x="1090" y="164"/>
                </a:lnTo>
                <a:lnTo>
                  <a:pt x="1088" y="161"/>
                </a:lnTo>
                <a:lnTo>
                  <a:pt x="1088" y="161"/>
                </a:lnTo>
                <a:lnTo>
                  <a:pt x="1087" y="141"/>
                </a:lnTo>
                <a:lnTo>
                  <a:pt x="1086" y="128"/>
                </a:lnTo>
                <a:lnTo>
                  <a:pt x="1084" y="118"/>
                </a:lnTo>
                <a:lnTo>
                  <a:pt x="1084" y="118"/>
                </a:lnTo>
                <a:lnTo>
                  <a:pt x="1079" y="108"/>
                </a:lnTo>
                <a:lnTo>
                  <a:pt x="1073" y="99"/>
                </a:lnTo>
                <a:lnTo>
                  <a:pt x="1067" y="90"/>
                </a:lnTo>
                <a:lnTo>
                  <a:pt x="1064" y="84"/>
                </a:lnTo>
                <a:lnTo>
                  <a:pt x="1064" y="84"/>
                </a:lnTo>
                <a:lnTo>
                  <a:pt x="1063" y="83"/>
                </a:lnTo>
                <a:lnTo>
                  <a:pt x="1061" y="81"/>
                </a:lnTo>
                <a:lnTo>
                  <a:pt x="1055" y="76"/>
                </a:lnTo>
                <a:lnTo>
                  <a:pt x="1045" y="70"/>
                </a:lnTo>
                <a:lnTo>
                  <a:pt x="1045" y="70"/>
                </a:lnTo>
                <a:lnTo>
                  <a:pt x="1023" y="42"/>
                </a:lnTo>
                <a:lnTo>
                  <a:pt x="1005" y="22"/>
                </a:lnTo>
                <a:lnTo>
                  <a:pt x="992" y="7"/>
                </a:lnTo>
                <a:lnTo>
                  <a:pt x="992" y="7"/>
                </a:lnTo>
                <a:lnTo>
                  <a:pt x="990" y="5"/>
                </a:lnTo>
                <a:lnTo>
                  <a:pt x="986" y="4"/>
                </a:lnTo>
                <a:lnTo>
                  <a:pt x="977" y="1"/>
                </a:lnTo>
                <a:lnTo>
                  <a:pt x="966" y="0"/>
                </a:lnTo>
                <a:lnTo>
                  <a:pt x="954" y="0"/>
                </a:lnTo>
                <a:lnTo>
                  <a:pt x="932" y="1"/>
                </a:lnTo>
                <a:lnTo>
                  <a:pt x="920" y="2"/>
                </a:lnTo>
                <a:lnTo>
                  <a:pt x="920" y="2"/>
                </a:lnTo>
                <a:lnTo>
                  <a:pt x="906" y="8"/>
                </a:lnTo>
                <a:lnTo>
                  <a:pt x="897" y="13"/>
                </a:lnTo>
                <a:lnTo>
                  <a:pt x="891" y="17"/>
                </a:lnTo>
                <a:lnTo>
                  <a:pt x="891" y="17"/>
                </a:lnTo>
                <a:lnTo>
                  <a:pt x="880" y="26"/>
                </a:lnTo>
                <a:lnTo>
                  <a:pt x="873" y="33"/>
                </a:lnTo>
                <a:lnTo>
                  <a:pt x="867" y="36"/>
                </a:lnTo>
                <a:lnTo>
                  <a:pt x="867" y="36"/>
                </a:lnTo>
                <a:lnTo>
                  <a:pt x="855" y="41"/>
                </a:lnTo>
                <a:lnTo>
                  <a:pt x="836" y="47"/>
                </a:lnTo>
                <a:lnTo>
                  <a:pt x="809" y="55"/>
                </a:lnTo>
                <a:lnTo>
                  <a:pt x="809" y="55"/>
                </a:lnTo>
                <a:lnTo>
                  <a:pt x="812" y="57"/>
                </a:lnTo>
                <a:lnTo>
                  <a:pt x="814" y="60"/>
                </a:lnTo>
                <a:lnTo>
                  <a:pt x="814" y="60"/>
                </a:lnTo>
                <a:lnTo>
                  <a:pt x="813" y="61"/>
                </a:lnTo>
                <a:lnTo>
                  <a:pt x="809" y="65"/>
                </a:lnTo>
                <a:lnTo>
                  <a:pt x="795" y="73"/>
                </a:lnTo>
                <a:lnTo>
                  <a:pt x="776" y="84"/>
                </a:lnTo>
                <a:lnTo>
                  <a:pt x="780" y="99"/>
                </a:lnTo>
                <a:lnTo>
                  <a:pt x="771" y="108"/>
                </a:lnTo>
                <a:lnTo>
                  <a:pt x="766" y="118"/>
                </a:lnTo>
                <a:lnTo>
                  <a:pt x="752" y="99"/>
                </a:lnTo>
                <a:lnTo>
                  <a:pt x="708" y="113"/>
                </a:lnTo>
                <a:lnTo>
                  <a:pt x="708" y="113"/>
                </a:lnTo>
                <a:lnTo>
                  <a:pt x="655" y="129"/>
                </a:lnTo>
                <a:lnTo>
                  <a:pt x="538" y="163"/>
                </a:lnTo>
                <a:lnTo>
                  <a:pt x="415" y="200"/>
                </a:lnTo>
                <a:lnTo>
                  <a:pt x="370" y="214"/>
                </a:lnTo>
                <a:lnTo>
                  <a:pt x="356" y="220"/>
                </a:lnTo>
                <a:lnTo>
                  <a:pt x="348" y="224"/>
                </a:lnTo>
                <a:lnTo>
                  <a:pt x="348" y="224"/>
                </a:lnTo>
                <a:lnTo>
                  <a:pt x="328" y="238"/>
                </a:lnTo>
                <a:lnTo>
                  <a:pt x="295" y="267"/>
                </a:lnTo>
                <a:lnTo>
                  <a:pt x="202" y="347"/>
                </a:lnTo>
                <a:lnTo>
                  <a:pt x="155" y="389"/>
                </a:lnTo>
                <a:lnTo>
                  <a:pt x="115" y="425"/>
                </a:lnTo>
                <a:lnTo>
                  <a:pt x="88" y="453"/>
                </a:lnTo>
                <a:lnTo>
                  <a:pt x="81" y="461"/>
                </a:lnTo>
                <a:lnTo>
                  <a:pt x="78" y="465"/>
                </a:lnTo>
                <a:lnTo>
                  <a:pt x="78" y="465"/>
                </a:lnTo>
                <a:lnTo>
                  <a:pt x="89" y="490"/>
                </a:lnTo>
                <a:lnTo>
                  <a:pt x="97" y="508"/>
                </a:lnTo>
                <a:lnTo>
                  <a:pt x="97" y="508"/>
                </a:lnTo>
                <a:lnTo>
                  <a:pt x="95" y="521"/>
                </a:lnTo>
                <a:lnTo>
                  <a:pt x="93" y="552"/>
                </a:lnTo>
                <a:lnTo>
                  <a:pt x="91" y="571"/>
                </a:lnTo>
                <a:lnTo>
                  <a:pt x="91" y="590"/>
                </a:lnTo>
                <a:lnTo>
                  <a:pt x="94" y="608"/>
                </a:lnTo>
                <a:lnTo>
                  <a:pt x="95" y="617"/>
                </a:lnTo>
                <a:lnTo>
                  <a:pt x="97" y="624"/>
                </a:lnTo>
                <a:lnTo>
                  <a:pt x="97" y="624"/>
                </a:lnTo>
                <a:lnTo>
                  <a:pt x="102" y="637"/>
                </a:lnTo>
                <a:lnTo>
                  <a:pt x="109" y="652"/>
                </a:lnTo>
                <a:lnTo>
                  <a:pt x="115" y="664"/>
                </a:lnTo>
                <a:lnTo>
                  <a:pt x="124" y="676"/>
                </a:lnTo>
                <a:lnTo>
                  <a:pt x="138" y="697"/>
                </a:lnTo>
                <a:lnTo>
                  <a:pt x="144" y="705"/>
                </a:lnTo>
                <a:lnTo>
                  <a:pt x="150" y="711"/>
                </a:lnTo>
                <a:lnTo>
                  <a:pt x="150" y="711"/>
                </a:lnTo>
                <a:lnTo>
                  <a:pt x="159" y="717"/>
                </a:lnTo>
                <a:lnTo>
                  <a:pt x="171" y="723"/>
                </a:lnTo>
                <a:lnTo>
                  <a:pt x="202" y="737"/>
                </a:lnTo>
                <a:lnTo>
                  <a:pt x="242" y="754"/>
                </a:lnTo>
                <a:lnTo>
                  <a:pt x="150" y="764"/>
                </a:lnTo>
                <a:lnTo>
                  <a:pt x="150" y="764"/>
                </a:lnTo>
                <a:lnTo>
                  <a:pt x="97" y="768"/>
                </a:lnTo>
                <a:lnTo>
                  <a:pt x="97" y="768"/>
                </a:lnTo>
                <a:lnTo>
                  <a:pt x="93" y="770"/>
                </a:lnTo>
                <a:lnTo>
                  <a:pt x="88" y="771"/>
                </a:lnTo>
                <a:lnTo>
                  <a:pt x="79" y="776"/>
                </a:lnTo>
                <a:lnTo>
                  <a:pt x="73" y="782"/>
                </a:lnTo>
                <a:lnTo>
                  <a:pt x="69" y="788"/>
                </a:lnTo>
                <a:lnTo>
                  <a:pt x="69" y="788"/>
                </a:lnTo>
                <a:lnTo>
                  <a:pt x="63" y="795"/>
                </a:lnTo>
                <a:lnTo>
                  <a:pt x="54" y="803"/>
                </a:lnTo>
                <a:lnTo>
                  <a:pt x="40" y="817"/>
                </a:lnTo>
                <a:lnTo>
                  <a:pt x="40" y="817"/>
                </a:lnTo>
                <a:lnTo>
                  <a:pt x="30" y="825"/>
                </a:lnTo>
                <a:lnTo>
                  <a:pt x="16" y="841"/>
                </a:lnTo>
                <a:lnTo>
                  <a:pt x="8" y="849"/>
                </a:lnTo>
                <a:lnTo>
                  <a:pt x="2" y="857"/>
                </a:lnTo>
                <a:lnTo>
                  <a:pt x="1" y="862"/>
                </a:lnTo>
                <a:lnTo>
                  <a:pt x="0" y="867"/>
                </a:lnTo>
                <a:lnTo>
                  <a:pt x="0" y="871"/>
                </a:lnTo>
                <a:lnTo>
                  <a:pt x="1" y="874"/>
                </a:lnTo>
                <a:lnTo>
                  <a:pt x="1" y="874"/>
                </a:lnTo>
                <a:lnTo>
                  <a:pt x="4" y="880"/>
                </a:lnTo>
                <a:lnTo>
                  <a:pt x="7" y="885"/>
                </a:lnTo>
                <a:lnTo>
                  <a:pt x="11" y="889"/>
                </a:lnTo>
                <a:lnTo>
                  <a:pt x="14" y="891"/>
                </a:lnTo>
                <a:lnTo>
                  <a:pt x="19" y="892"/>
                </a:lnTo>
                <a:lnTo>
                  <a:pt x="25" y="892"/>
                </a:lnTo>
                <a:lnTo>
                  <a:pt x="40" y="894"/>
                </a:lnTo>
                <a:lnTo>
                  <a:pt x="40" y="894"/>
                </a:lnTo>
                <a:lnTo>
                  <a:pt x="50" y="894"/>
                </a:lnTo>
                <a:lnTo>
                  <a:pt x="63" y="892"/>
                </a:lnTo>
                <a:lnTo>
                  <a:pt x="88" y="889"/>
                </a:lnTo>
                <a:lnTo>
                  <a:pt x="111" y="885"/>
                </a:lnTo>
                <a:lnTo>
                  <a:pt x="118" y="884"/>
                </a:lnTo>
                <a:lnTo>
                  <a:pt x="121" y="884"/>
                </a:lnTo>
                <a:lnTo>
                  <a:pt x="121" y="884"/>
                </a:lnTo>
                <a:lnTo>
                  <a:pt x="131" y="884"/>
                </a:lnTo>
                <a:lnTo>
                  <a:pt x="150" y="884"/>
                </a:lnTo>
                <a:lnTo>
                  <a:pt x="168" y="884"/>
                </a:lnTo>
                <a:lnTo>
                  <a:pt x="179" y="884"/>
                </a:lnTo>
                <a:lnTo>
                  <a:pt x="179" y="884"/>
                </a:lnTo>
                <a:lnTo>
                  <a:pt x="180" y="886"/>
                </a:lnTo>
                <a:lnTo>
                  <a:pt x="182" y="890"/>
                </a:lnTo>
                <a:lnTo>
                  <a:pt x="179" y="901"/>
                </a:lnTo>
                <a:lnTo>
                  <a:pt x="174" y="918"/>
                </a:lnTo>
                <a:lnTo>
                  <a:pt x="174" y="918"/>
                </a:lnTo>
                <a:lnTo>
                  <a:pt x="274" y="920"/>
                </a:lnTo>
                <a:lnTo>
                  <a:pt x="391" y="923"/>
                </a:lnTo>
                <a:lnTo>
                  <a:pt x="391" y="923"/>
                </a:lnTo>
                <a:lnTo>
                  <a:pt x="473" y="923"/>
                </a:lnTo>
                <a:lnTo>
                  <a:pt x="522" y="924"/>
                </a:lnTo>
                <a:lnTo>
                  <a:pt x="554" y="923"/>
                </a:lnTo>
                <a:lnTo>
                  <a:pt x="554" y="923"/>
                </a:lnTo>
                <a:lnTo>
                  <a:pt x="565" y="921"/>
                </a:lnTo>
                <a:lnTo>
                  <a:pt x="581" y="918"/>
                </a:lnTo>
                <a:lnTo>
                  <a:pt x="617" y="909"/>
                </a:lnTo>
                <a:lnTo>
                  <a:pt x="649" y="900"/>
                </a:lnTo>
                <a:lnTo>
                  <a:pt x="660" y="896"/>
                </a:lnTo>
                <a:lnTo>
                  <a:pt x="665" y="894"/>
                </a:lnTo>
                <a:lnTo>
                  <a:pt x="665" y="894"/>
                </a:lnTo>
                <a:lnTo>
                  <a:pt x="670" y="889"/>
                </a:lnTo>
                <a:lnTo>
                  <a:pt x="677" y="882"/>
                </a:lnTo>
                <a:lnTo>
                  <a:pt x="684" y="873"/>
                </a:lnTo>
                <a:lnTo>
                  <a:pt x="687" y="870"/>
                </a:lnTo>
                <a:lnTo>
                  <a:pt x="689" y="865"/>
                </a:lnTo>
                <a:lnTo>
                  <a:pt x="689" y="865"/>
                </a:lnTo>
                <a:lnTo>
                  <a:pt x="693" y="857"/>
                </a:lnTo>
                <a:lnTo>
                  <a:pt x="699" y="845"/>
                </a:lnTo>
                <a:lnTo>
                  <a:pt x="717" y="813"/>
                </a:lnTo>
                <a:lnTo>
                  <a:pt x="742" y="768"/>
                </a:lnTo>
                <a:lnTo>
                  <a:pt x="785" y="879"/>
                </a:lnTo>
                <a:lnTo>
                  <a:pt x="848" y="908"/>
                </a:lnTo>
                <a:lnTo>
                  <a:pt x="867" y="908"/>
                </a:lnTo>
                <a:lnTo>
                  <a:pt x="872" y="923"/>
                </a:lnTo>
                <a:lnTo>
                  <a:pt x="891" y="913"/>
                </a:lnTo>
                <a:lnTo>
                  <a:pt x="891" y="913"/>
                </a:lnTo>
                <a:lnTo>
                  <a:pt x="914" y="919"/>
                </a:lnTo>
                <a:lnTo>
                  <a:pt x="949" y="927"/>
                </a:lnTo>
                <a:lnTo>
                  <a:pt x="949" y="927"/>
                </a:lnTo>
                <a:lnTo>
                  <a:pt x="956" y="927"/>
                </a:lnTo>
                <a:lnTo>
                  <a:pt x="967" y="926"/>
                </a:lnTo>
                <a:lnTo>
                  <a:pt x="993" y="921"/>
                </a:lnTo>
                <a:lnTo>
                  <a:pt x="1021" y="915"/>
                </a:lnTo>
                <a:lnTo>
                  <a:pt x="1034" y="914"/>
                </a:lnTo>
                <a:lnTo>
                  <a:pt x="1045" y="913"/>
                </a:lnTo>
                <a:lnTo>
                  <a:pt x="1045" y="913"/>
                </a:lnTo>
                <a:lnTo>
                  <a:pt x="1067" y="912"/>
                </a:lnTo>
                <a:lnTo>
                  <a:pt x="1087" y="908"/>
                </a:lnTo>
                <a:lnTo>
                  <a:pt x="1097" y="906"/>
                </a:lnTo>
                <a:lnTo>
                  <a:pt x="1103" y="903"/>
                </a:lnTo>
                <a:lnTo>
                  <a:pt x="1108" y="901"/>
                </a:lnTo>
                <a:lnTo>
                  <a:pt x="1108" y="900"/>
                </a:lnTo>
                <a:lnTo>
                  <a:pt x="1108" y="898"/>
                </a:lnTo>
                <a:lnTo>
                  <a:pt x="1108" y="898"/>
                </a:lnTo>
                <a:close/>
                <a:moveTo>
                  <a:pt x="651" y="494"/>
                </a:moveTo>
                <a:lnTo>
                  <a:pt x="651" y="494"/>
                </a:lnTo>
                <a:lnTo>
                  <a:pt x="652" y="502"/>
                </a:lnTo>
                <a:lnTo>
                  <a:pt x="658" y="520"/>
                </a:lnTo>
                <a:lnTo>
                  <a:pt x="676" y="572"/>
                </a:lnTo>
                <a:lnTo>
                  <a:pt x="704" y="648"/>
                </a:lnTo>
                <a:lnTo>
                  <a:pt x="704" y="648"/>
                </a:lnTo>
                <a:lnTo>
                  <a:pt x="666" y="621"/>
                </a:lnTo>
                <a:lnTo>
                  <a:pt x="640" y="601"/>
                </a:lnTo>
                <a:lnTo>
                  <a:pt x="627" y="590"/>
                </a:lnTo>
                <a:lnTo>
                  <a:pt x="627" y="590"/>
                </a:lnTo>
                <a:lnTo>
                  <a:pt x="616" y="579"/>
                </a:lnTo>
                <a:lnTo>
                  <a:pt x="596" y="561"/>
                </a:lnTo>
                <a:lnTo>
                  <a:pt x="569" y="537"/>
                </a:lnTo>
                <a:lnTo>
                  <a:pt x="569" y="537"/>
                </a:lnTo>
                <a:lnTo>
                  <a:pt x="581" y="535"/>
                </a:lnTo>
                <a:lnTo>
                  <a:pt x="592" y="531"/>
                </a:lnTo>
                <a:lnTo>
                  <a:pt x="603" y="528"/>
                </a:lnTo>
                <a:lnTo>
                  <a:pt x="603" y="528"/>
                </a:lnTo>
                <a:lnTo>
                  <a:pt x="609" y="524"/>
                </a:lnTo>
                <a:lnTo>
                  <a:pt x="616" y="519"/>
                </a:lnTo>
                <a:lnTo>
                  <a:pt x="633" y="507"/>
                </a:lnTo>
                <a:lnTo>
                  <a:pt x="646" y="496"/>
                </a:lnTo>
                <a:lnTo>
                  <a:pt x="649" y="494"/>
                </a:lnTo>
                <a:lnTo>
                  <a:pt x="651" y="494"/>
                </a:lnTo>
                <a:lnTo>
                  <a:pt x="651" y="494"/>
                </a:lnTo>
                <a:lnTo>
                  <a:pt x="651" y="4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FEB9E68-CE93-465C-937A-6FB5BB88A811}"/>
              </a:ext>
            </a:extLst>
          </p:cNvPr>
          <p:cNvSpPr>
            <a:spLocks noEditPoints="1"/>
          </p:cNvSpPr>
          <p:nvPr/>
        </p:nvSpPr>
        <p:spPr bwMode="auto">
          <a:xfrm>
            <a:off x="810479" y="1616075"/>
            <a:ext cx="2481263" cy="1089025"/>
          </a:xfrm>
          <a:custGeom>
            <a:avLst/>
            <a:gdLst>
              <a:gd name="T0" fmla="*/ 121 w 1563"/>
              <a:gd name="T1" fmla="*/ 536 h 686"/>
              <a:gd name="T2" fmla="*/ 116 w 1563"/>
              <a:gd name="T3" fmla="*/ 545 h 686"/>
              <a:gd name="T4" fmla="*/ 12 w 1563"/>
              <a:gd name="T5" fmla="*/ 562 h 686"/>
              <a:gd name="T6" fmla="*/ 4 w 1563"/>
              <a:gd name="T7" fmla="*/ 572 h 686"/>
              <a:gd name="T8" fmla="*/ 11 w 1563"/>
              <a:gd name="T9" fmla="*/ 583 h 686"/>
              <a:gd name="T10" fmla="*/ 17 w 1563"/>
              <a:gd name="T11" fmla="*/ 596 h 686"/>
              <a:gd name="T12" fmla="*/ 63 w 1563"/>
              <a:gd name="T13" fmla="*/ 608 h 686"/>
              <a:gd name="T14" fmla="*/ 142 w 1563"/>
              <a:gd name="T15" fmla="*/ 618 h 686"/>
              <a:gd name="T16" fmla="*/ 179 w 1563"/>
              <a:gd name="T17" fmla="*/ 628 h 686"/>
              <a:gd name="T18" fmla="*/ 255 w 1563"/>
              <a:gd name="T19" fmla="*/ 654 h 686"/>
              <a:gd name="T20" fmla="*/ 410 w 1563"/>
              <a:gd name="T21" fmla="*/ 686 h 686"/>
              <a:gd name="T22" fmla="*/ 525 w 1563"/>
              <a:gd name="T23" fmla="*/ 668 h 686"/>
              <a:gd name="T24" fmla="*/ 601 w 1563"/>
              <a:gd name="T25" fmla="*/ 562 h 686"/>
              <a:gd name="T26" fmla="*/ 622 w 1563"/>
              <a:gd name="T27" fmla="*/ 574 h 686"/>
              <a:gd name="T28" fmla="*/ 672 w 1563"/>
              <a:gd name="T29" fmla="*/ 603 h 686"/>
              <a:gd name="T30" fmla="*/ 708 w 1563"/>
              <a:gd name="T31" fmla="*/ 647 h 686"/>
              <a:gd name="T32" fmla="*/ 803 w 1563"/>
              <a:gd name="T33" fmla="*/ 634 h 686"/>
              <a:gd name="T34" fmla="*/ 779 w 1563"/>
              <a:gd name="T35" fmla="*/ 590 h 686"/>
              <a:gd name="T36" fmla="*/ 710 w 1563"/>
              <a:gd name="T37" fmla="*/ 560 h 686"/>
              <a:gd name="T38" fmla="*/ 668 w 1563"/>
              <a:gd name="T39" fmla="*/ 558 h 686"/>
              <a:gd name="T40" fmla="*/ 651 w 1563"/>
              <a:gd name="T41" fmla="*/ 512 h 686"/>
              <a:gd name="T42" fmla="*/ 786 w 1563"/>
              <a:gd name="T43" fmla="*/ 512 h 686"/>
              <a:gd name="T44" fmla="*/ 830 w 1563"/>
              <a:gd name="T45" fmla="*/ 570 h 686"/>
              <a:gd name="T46" fmla="*/ 868 w 1563"/>
              <a:gd name="T47" fmla="*/ 637 h 686"/>
              <a:gd name="T48" fmla="*/ 917 w 1563"/>
              <a:gd name="T49" fmla="*/ 661 h 686"/>
              <a:gd name="T50" fmla="*/ 1099 w 1563"/>
              <a:gd name="T51" fmla="*/ 672 h 686"/>
              <a:gd name="T52" fmla="*/ 1386 w 1563"/>
              <a:gd name="T53" fmla="*/ 652 h 686"/>
              <a:gd name="T54" fmla="*/ 1519 w 1563"/>
              <a:gd name="T55" fmla="*/ 661 h 686"/>
              <a:gd name="T56" fmla="*/ 1562 w 1563"/>
              <a:gd name="T57" fmla="*/ 645 h 686"/>
              <a:gd name="T58" fmla="*/ 1544 w 1563"/>
              <a:gd name="T59" fmla="*/ 612 h 686"/>
              <a:gd name="T60" fmla="*/ 1483 w 1563"/>
              <a:gd name="T61" fmla="*/ 545 h 686"/>
              <a:gd name="T62" fmla="*/ 1450 w 1563"/>
              <a:gd name="T63" fmla="*/ 491 h 686"/>
              <a:gd name="T64" fmla="*/ 1409 w 1563"/>
              <a:gd name="T65" fmla="*/ 439 h 686"/>
              <a:gd name="T66" fmla="*/ 1351 w 1563"/>
              <a:gd name="T67" fmla="*/ 405 h 686"/>
              <a:gd name="T68" fmla="*/ 1321 w 1563"/>
              <a:gd name="T69" fmla="*/ 373 h 686"/>
              <a:gd name="T70" fmla="*/ 1358 w 1563"/>
              <a:gd name="T71" fmla="*/ 289 h 686"/>
              <a:gd name="T72" fmla="*/ 1358 w 1563"/>
              <a:gd name="T73" fmla="*/ 160 h 686"/>
              <a:gd name="T74" fmla="*/ 1300 w 1563"/>
              <a:gd name="T75" fmla="*/ 104 h 686"/>
              <a:gd name="T76" fmla="*/ 1175 w 1563"/>
              <a:gd name="T77" fmla="*/ 19 h 686"/>
              <a:gd name="T78" fmla="*/ 1043 w 1563"/>
              <a:gd name="T79" fmla="*/ 2 h 686"/>
              <a:gd name="T80" fmla="*/ 933 w 1563"/>
              <a:gd name="T81" fmla="*/ 20 h 686"/>
              <a:gd name="T82" fmla="*/ 754 w 1563"/>
              <a:gd name="T83" fmla="*/ 85 h 686"/>
              <a:gd name="T84" fmla="*/ 615 w 1563"/>
              <a:gd name="T85" fmla="*/ 135 h 686"/>
              <a:gd name="T86" fmla="*/ 552 w 1563"/>
              <a:gd name="T87" fmla="*/ 199 h 686"/>
              <a:gd name="T88" fmla="*/ 521 w 1563"/>
              <a:gd name="T89" fmla="*/ 231 h 686"/>
              <a:gd name="T90" fmla="*/ 507 w 1563"/>
              <a:gd name="T91" fmla="*/ 289 h 686"/>
              <a:gd name="T92" fmla="*/ 429 w 1563"/>
              <a:gd name="T93" fmla="*/ 328 h 686"/>
              <a:gd name="T94" fmla="*/ 369 w 1563"/>
              <a:gd name="T95" fmla="*/ 353 h 686"/>
              <a:gd name="T96" fmla="*/ 346 w 1563"/>
              <a:gd name="T97" fmla="*/ 392 h 686"/>
              <a:gd name="T98" fmla="*/ 261 w 1563"/>
              <a:gd name="T99" fmla="*/ 449 h 686"/>
              <a:gd name="T100" fmla="*/ 116 w 1563"/>
              <a:gd name="T101" fmla="*/ 492 h 686"/>
              <a:gd name="T102" fmla="*/ 48 w 1563"/>
              <a:gd name="T103" fmla="*/ 507 h 686"/>
              <a:gd name="T104" fmla="*/ 47 w 1563"/>
              <a:gd name="T105" fmla="*/ 516 h 686"/>
              <a:gd name="T106" fmla="*/ 24 w 1563"/>
              <a:gd name="T107" fmla="*/ 526 h 686"/>
              <a:gd name="T108" fmla="*/ 63 w 1563"/>
              <a:gd name="T109" fmla="*/ 536 h 686"/>
              <a:gd name="T110" fmla="*/ 280 w 1563"/>
              <a:gd name="T111" fmla="*/ 526 h 686"/>
              <a:gd name="T112" fmla="*/ 367 w 1563"/>
              <a:gd name="T113" fmla="*/ 520 h 686"/>
              <a:gd name="T114" fmla="*/ 386 w 1563"/>
              <a:gd name="T115" fmla="*/ 536 h 686"/>
              <a:gd name="T116" fmla="*/ 320 w 1563"/>
              <a:gd name="T117" fmla="*/ 544 h 686"/>
              <a:gd name="T118" fmla="*/ 232 w 1563"/>
              <a:gd name="T119" fmla="*/ 54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3" h="686">
                <a:moveTo>
                  <a:pt x="63" y="536"/>
                </a:moveTo>
                <a:lnTo>
                  <a:pt x="63" y="536"/>
                </a:lnTo>
                <a:lnTo>
                  <a:pt x="62" y="536"/>
                </a:lnTo>
                <a:lnTo>
                  <a:pt x="62" y="536"/>
                </a:lnTo>
                <a:lnTo>
                  <a:pt x="82" y="536"/>
                </a:lnTo>
                <a:lnTo>
                  <a:pt x="121" y="536"/>
                </a:lnTo>
                <a:lnTo>
                  <a:pt x="121" y="536"/>
                </a:lnTo>
                <a:lnTo>
                  <a:pt x="122" y="537"/>
                </a:lnTo>
                <a:lnTo>
                  <a:pt x="123" y="541"/>
                </a:lnTo>
                <a:lnTo>
                  <a:pt x="123" y="543"/>
                </a:lnTo>
                <a:lnTo>
                  <a:pt x="122" y="544"/>
                </a:lnTo>
                <a:lnTo>
                  <a:pt x="120" y="545"/>
                </a:lnTo>
                <a:lnTo>
                  <a:pt x="116" y="545"/>
                </a:lnTo>
                <a:lnTo>
                  <a:pt x="116" y="545"/>
                </a:lnTo>
                <a:lnTo>
                  <a:pt x="91" y="544"/>
                </a:lnTo>
                <a:lnTo>
                  <a:pt x="79" y="544"/>
                </a:lnTo>
                <a:lnTo>
                  <a:pt x="73" y="545"/>
                </a:lnTo>
                <a:lnTo>
                  <a:pt x="73" y="545"/>
                </a:lnTo>
                <a:lnTo>
                  <a:pt x="40" y="554"/>
                </a:lnTo>
                <a:lnTo>
                  <a:pt x="18" y="560"/>
                </a:lnTo>
                <a:lnTo>
                  <a:pt x="12" y="562"/>
                </a:lnTo>
                <a:lnTo>
                  <a:pt x="10" y="564"/>
                </a:lnTo>
                <a:lnTo>
                  <a:pt x="10" y="565"/>
                </a:lnTo>
                <a:lnTo>
                  <a:pt x="10" y="565"/>
                </a:lnTo>
                <a:lnTo>
                  <a:pt x="10" y="570"/>
                </a:lnTo>
                <a:lnTo>
                  <a:pt x="10" y="570"/>
                </a:lnTo>
                <a:lnTo>
                  <a:pt x="10" y="570"/>
                </a:lnTo>
                <a:lnTo>
                  <a:pt x="4" y="572"/>
                </a:lnTo>
                <a:lnTo>
                  <a:pt x="0" y="576"/>
                </a:lnTo>
                <a:lnTo>
                  <a:pt x="0" y="578"/>
                </a:lnTo>
                <a:lnTo>
                  <a:pt x="0" y="579"/>
                </a:lnTo>
                <a:lnTo>
                  <a:pt x="0" y="579"/>
                </a:lnTo>
                <a:lnTo>
                  <a:pt x="1" y="581"/>
                </a:lnTo>
                <a:lnTo>
                  <a:pt x="5" y="582"/>
                </a:lnTo>
                <a:lnTo>
                  <a:pt x="11" y="583"/>
                </a:lnTo>
                <a:lnTo>
                  <a:pt x="19" y="584"/>
                </a:lnTo>
                <a:lnTo>
                  <a:pt x="19" y="584"/>
                </a:lnTo>
                <a:lnTo>
                  <a:pt x="18" y="585"/>
                </a:lnTo>
                <a:lnTo>
                  <a:pt x="16" y="589"/>
                </a:lnTo>
                <a:lnTo>
                  <a:pt x="15" y="591"/>
                </a:lnTo>
                <a:lnTo>
                  <a:pt x="15" y="594"/>
                </a:lnTo>
                <a:lnTo>
                  <a:pt x="17" y="596"/>
                </a:lnTo>
                <a:lnTo>
                  <a:pt x="19" y="599"/>
                </a:lnTo>
                <a:lnTo>
                  <a:pt x="19" y="599"/>
                </a:lnTo>
                <a:lnTo>
                  <a:pt x="29" y="602"/>
                </a:lnTo>
                <a:lnTo>
                  <a:pt x="41" y="606"/>
                </a:lnTo>
                <a:lnTo>
                  <a:pt x="52" y="608"/>
                </a:lnTo>
                <a:lnTo>
                  <a:pt x="63" y="608"/>
                </a:lnTo>
                <a:lnTo>
                  <a:pt x="63" y="608"/>
                </a:lnTo>
                <a:lnTo>
                  <a:pt x="75" y="607"/>
                </a:lnTo>
                <a:lnTo>
                  <a:pt x="89" y="608"/>
                </a:lnTo>
                <a:lnTo>
                  <a:pt x="111" y="608"/>
                </a:lnTo>
                <a:lnTo>
                  <a:pt x="111" y="608"/>
                </a:lnTo>
                <a:lnTo>
                  <a:pt x="120" y="611"/>
                </a:lnTo>
                <a:lnTo>
                  <a:pt x="130" y="614"/>
                </a:lnTo>
                <a:lnTo>
                  <a:pt x="142" y="618"/>
                </a:lnTo>
                <a:lnTo>
                  <a:pt x="147" y="618"/>
                </a:lnTo>
                <a:lnTo>
                  <a:pt x="150" y="618"/>
                </a:lnTo>
                <a:lnTo>
                  <a:pt x="150" y="618"/>
                </a:lnTo>
                <a:lnTo>
                  <a:pt x="155" y="617"/>
                </a:lnTo>
                <a:lnTo>
                  <a:pt x="162" y="614"/>
                </a:lnTo>
                <a:lnTo>
                  <a:pt x="169" y="613"/>
                </a:lnTo>
                <a:lnTo>
                  <a:pt x="179" y="628"/>
                </a:lnTo>
                <a:lnTo>
                  <a:pt x="193" y="628"/>
                </a:lnTo>
                <a:lnTo>
                  <a:pt x="198" y="632"/>
                </a:lnTo>
                <a:lnTo>
                  <a:pt x="198" y="632"/>
                </a:lnTo>
                <a:lnTo>
                  <a:pt x="204" y="636"/>
                </a:lnTo>
                <a:lnTo>
                  <a:pt x="221" y="643"/>
                </a:lnTo>
                <a:lnTo>
                  <a:pt x="243" y="651"/>
                </a:lnTo>
                <a:lnTo>
                  <a:pt x="255" y="654"/>
                </a:lnTo>
                <a:lnTo>
                  <a:pt x="265" y="657"/>
                </a:lnTo>
                <a:lnTo>
                  <a:pt x="265" y="657"/>
                </a:lnTo>
                <a:lnTo>
                  <a:pt x="299" y="663"/>
                </a:lnTo>
                <a:lnTo>
                  <a:pt x="344" y="672"/>
                </a:lnTo>
                <a:lnTo>
                  <a:pt x="386" y="682"/>
                </a:lnTo>
                <a:lnTo>
                  <a:pt x="402" y="684"/>
                </a:lnTo>
                <a:lnTo>
                  <a:pt x="410" y="686"/>
                </a:lnTo>
                <a:lnTo>
                  <a:pt x="410" y="686"/>
                </a:lnTo>
                <a:lnTo>
                  <a:pt x="468" y="681"/>
                </a:lnTo>
                <a:lnTo>
                  <a:pt x="502" y="676"/>
                </a:lnTo>
                <a:lnTo>
                  <a:pt x="514" y="674"/>
                </a:lnTo>
                <a:lnTo>
                  <a:pt x="521" y="671"/>
                </a:lnTo>
                <a:lnTo>
                  <a:pt x="521" y="671"/>
                </a:lnTo>
                <a:lnTo>
                  <a:pt x="525" y="668"/>
                </a:lnTo>
                <a:lnTo>
                  <a:pt x="530" y="659"/>
                </a:lnTo>
                <a:lnTo>
                  <a:pt x="545" y="634"/>
                </a:lnTo>
                <a:lnTo>
                  <a:pt x="556" y="618"/>
                </a:lnTo>
                <a:lnTo>
                  <a:pt x="569" y="600"/>
                </a:lnTo>
                <a:lnTo>
                  <a:pt x="584" y="582"/>
                </a:lnTo>
                <a:lnTo>
                  <a:pt x="601" y="562"/>
                </a:lnTo>
                <a:lnTo>
                  <a:pt x="601" y="562"/>
                </a:lnTo>
                <a:lnTo>
                  <a:pt x="602" y="565"/>
                </a:lnTo>
                <a:lnTo>
                  <a:pt x="604" y="567"/>
                </a:lnTo>
                <a:lnTo>
                  <a:pt x="610" y="570"/>
                </a:lnTo>
                <a:lnTo>
                  <a:pt x="618" y="571"/>
                </a:lnTo>
                <a:lnTo>
                  <a:pt x="620" y="572"/>
                </a:lnTo>
                <a:lnTo>
                  <a:pt x="622" y="574"/>
                </a:lnTo>
                <a:lnTo>
                  <a:pt x="622" y="574"/>
                </a:lnTo>
                <a:lnTo>
                  <a:pt x="628" y="582"/>
                </a:lnTo>
                <a:lnTo>
                  <a:pt x="634" y="588"/>
                </a:lnTo>
                <a:lnTo>
                  <a:pt x="640" y="593"/>
                </a:lnTo>
                <a:lnTo>
                  <a:pt x="648" y="596"/>
                </a:lnTo>
                <a:lnTo>
                  <a:pt x="654" y="599"/>
                </a:lnTo>
                <a:lnTo>
                  <a:pt x="660" y="601"/>
                </a:lnTo>
                <a:lnTo>
                  <a:pt x="672" y="603"/>
                </a:lnTo>
                <a:lnTo>
                  <a:pt x="691" y="605"/>
                </a:lnTo>
                <a:lnTo>
                  <a:pt x="697" y="606"/>
                </a:lnTo>
                <a:lnTo>
                  <a:pt x="698" y="607"/>
                </a:lnTo>
                <a:lnTo>
                  <a:pt x="700" y="610"/>
                </a:lnTo>
                <a:lnTo>
                  <a:pt x="700" y="610"/>
                </a:lnTo>
                <a:lnTo>
                  <a:pt x="703" y="626"/>
                </a:lnTo>
                <a:lnTo>
                  <a:pt x="708" y="647"/>
                </a:lnTo>
                <a:lnTo>
                  <a:pt x="716" y="674"/>
                </a:lnTo>
                <a:lnTo>
                  <a:pt x="837" y="654"/>
                </a:lnTo>
                <a:lnTo>
                  <a:pt x="837" y="654"/>
                </a:lnTo>
                <a:lnTo>
                  <a:pt x="830" y="651"/>
                </a:lnTo>
                <a:lnTo>
                  <a:pt x="821" y="647"/>
                </a:lnTo>
                <a:lnTo>
                  <a:pt x="813" y="641"/>
                </a:lnTo>
                <a:lnTo>
                  <a:pt x="803" y="634"/>
                </a:lnTo>
                <a:lnTo>
                  <a:pt x="795" y="625"/>
                </a:lnTo>
                <a:lnTo>
                  <a:pt x="788" y="617"/>
                </a:lnTo>
                <a:lnTo>
                  <a:pt x="785" y="611"/>
                </a:lnTo>
                <a:lnTo>
                  <a:pt x="784" y="606"/>
                </a:lnTo>
                <a:lnTo>
                  <a:pt x="784" y="606"/>
                </a:lnTo>
                <a:lnTo>
                  <a:pt x="782" y="596"/>
                </a:lnTo>
                <a:lnTo>
                  <a:pt x="779" y="590"/>
                </a:lnTo>
                <a:lnTo>
                  <a:pt x="776" y="587"/>
                </a:lnTo>
                <a:lnTo>
                  <a:pt x="771" y="583"/>
                </a:lnTo>
                <a:lnTo>
                  <a:pt x="753" y="577"/>
                </a:lnTo>
                <a:lnTo>
                  <a:pt x="738" y="571"/>
                </a:lnTo>
                <a:lnTo>
                  <a:pt x="719" y="564"/>
                </a:lnTo>
                <a:lnTo>
                  <a:pt x="719" y="564"/>
                </a:lnTo>
                <a:lnTo>
                  <a:pt x="710" y="560"/>
                </a:lnTo>
                <a:lnTo>
                  <a:pt x="703" y="558"/>
                </a:lnTo>
                <a:lnTo>
                  <a:pt x="692" y="555"/>
                </a:lnTo>
                <a:lnTo>
                  <a:pt x="684" y="556"/>
                </a:lnTo>
                <a:lnTo>
                  <a:pt x="679" y="558"/>
                </a:lnTo>
                <a:lnTo>
                  <a:pt x="674" y="559"/>
                </a:lnTo>
                <a:lnTo>
                  <a:pt x="672" y="559"/>
                </a:lnTo>
                <a:lnTo>
                  <a:pt x="668" y="558"/>
                </a:lnTo>
                <a:lnTo>
                  <a:pt x="661" y="552"/>
                </a:lnTo>
                <a:lnTo>
                  <a:pt x="651" y="541"/>
                </a:lnTo>
                <a:lnTo>
                  <a:pt x="651" y="541"/>
                </a:lnTo>
                <a:lnTo>
                  <a:pt x="650" y="538"/>
                </a:lnTo>
                <a:lnTo>
                  <a:pt x="650" y="535"/>
                </a:lnTo>
                <a:lnTo>
                  <a:pt x="650" y="525"/>
                </a:lnTo>
                <a:lnTo>
                  <a:pt x="651" y="512"/>
                </a:lnTo>
                <a:lnTo>
                  <a:pt x="733" y="483"/>
                </a:lnTo>
                <a:lnTo>
                  <a:pt x="782" y="463"/>
                </a:lnTo>
                <a:lnTo>
                  <a:pt x="782" y="463"/>
                </a:lnTo>
                <a:lnTo>
                  <a:pt x="783" y="481"/>
                </a:lnTo>
                <a:lnTo>
                  <a:pt x="784" y="497"/>
                </a:lnTo>
                <a:lnTo>
                  <a:pt x="786" y="512"/>
                </a:lnTo>
                <a:lnTo>
                  <a:pt x="786" y="512"/>
                </a:lnTo>
                <a:lnTo>
                  <a:pt x="789" y="519"/>
                </a:lnTo>
                <a:lnTo>
                  <a:pt x="795" y="529"/>
                </a:lnTo>
                <a:lnTo>
                  <a:pt x="808" y="548"/>
                </a:lnTo>
                <a:lnTo>
                  <a:pt x="823" y="564"/>
                </a:lnTo>
                <a:lnTo>
                  <a:pt x="827" y="568"/>
                </a:lnTo>
                <a:lnTo>
                  <a:pt x="830" y="570"/>
                </a:lnTo>
                <a:lnTo>
                  <a:pt x="830" y="570"/>
                </a:lnTo>
                <a:lnTo>
                  <a:pt x="835" y="570"/>
                </a:lnTo>
                <a:lnTo>
                  <a:pt x="843" y="572"/>
                </a:lnTo>
                <a:lnTo>
                  <a:pt x="854" y="574"/>
                </a:lnTo>
                <a:lnTo>
                  <a:pt x="854" y="574"/>
                </a:lnTo>
                <a:lnTo>
                  <a:pt x="860" y="603"/>
                </a:lnTo>
                <a:lnTo>
                  <a:pt x="865" y="625"/>
                </a:lnTo>
                <a:lnTo>
                  <a:pt x="868" y="637"/>
                </a:lnTo>
                <a:lnTo>
                  <a:pt x="868" y="637"/>
                </a:lnTo>
                <a:lnTo>
                  <a:pt x="871" y="640"/>
                </a:lnTo>
                <a:lnTo>
                  <a:pt x="876" y="643"/>
                </a:lnTo>
                <a:lnTo>
                  <a:pt x="888" y="651"/>
                </a:lnTo>
                <a:lnTo>
                  <a:pt x="903" y="657"/>
                </a:lnTo>
                <a:lnTo>
                  <a:pt x="917" y="661"/>
                </a:lnTo>
                <a:lnTo>
                  <a:pt x="917" y="661"/>
                </a:lnTo>
                <a:lnTo>
                  <a:pt x="942" y="665"/>
                </a:lnTo>
                <a:lnTo>
                  <a:pt x="984" y="670"/>
                </a:lnTo>
                <a:lnTo>
                  <a:pt x="1028" y="674"/>
                </a:lnTo>
                <a:lnTo>
                  <a:pt x="1056" y="676"/>
                </a:lnTo>
                <a:lnTo>
                  <a:pt x="1056" y="676"/>
                </a:lnTo>
                <a:lnTo>
                  <a:pt x="1072" y="675"/>
                </a:lnTo>
                <a:lnTo>
                  <a:pt x="1099" y="672"/>
                </a:lnTo>
                <a:lnTo>
                  <a:pt x="1170" y="665"/>
                </a:lnTo>
                <a:lnTo>
                  <a:pt x="1278" y="652"/>
                </a:lnTo>
                <a:lnTo>
                  <a:pt x="1278" y="652"/>
                </a:lnTo>
                <a:lnTo>
                  <a:pt x="1336" y="651"/>
                </a:lnTo>
                <a:lnTo>
                  <a:pt x="1384" y="652"/>
                </a:lnTo>
                <a:lnTo>
                  <a:pt x="1384" y="652"/>
                </a:lnTo>
                <a:lnTo>
                  <a:pt x="1386" y="652"/>
                </a:lnTo>
                <a:lnTo>
                  <a:pt x="1387" y="649"/>
                </a:lnTo>
                <a:lnTo>
                  <a:pt x="1388" y="642"/>
                </a:lnTo>
                <a:lnTo>
                  <a:pt x="1389" y="632"/>
                </a:lnTo>
                <a:lnTo>
                  <a:pt x="1389" y="632"/>
                </a:lnTo>
                <a:lnTo>
                  <a:pt x="1444" y="643"/>
                </a:lnTo>
                <a:lnTo>
                  <a:pt x="1487" y="653"/>
                </a:lnTo>
                <a:lnTo>
                  <a:pt x="1519" y="661"/>
                </a:lnTo>
                <a:lnTo>
                  <a:pt x="1519" y="661"/>
                </a:lnTo>
                <a:lnTo>
                  <a:pt x="1530" y="664"/>
                </a:lnTo>
                <a:lnTo>
                  <a:pt x="1539" y="663"/>
                </a:lnTo>
                <a:lnTo>
                  <a:pt x="1547" y="660"/>
                </a:lnTo>
                <a:lnTo>
                  <a:pt x="1553" y="655"/>
                </a:lnTo>
                <a:lnTo>
                  <a:pt x="1558" y="651"/>
                </a:lnTo>
                <a:lnTo>
                  <a:pt x="1562" y="645"/>
                </a:lnTo>
                <a:lnTo>
                  <a:pt x="1563" y="639"/>
                </a:lnTo>
                <a:lnTo>
                  <a:pt x="1563" y="632"/>
                </a:lnTo>
                <a:lnTo>
                  <a:pt x="1563" y="632"/>
                </a:lnTo>
                <a:lnTo>
                  <a:pt x="1560" y="628"/>
                </a:lnTo>
                <a:lnTo>
                  <a:pt x="1558" y="624"/>
                </a:lnTo>
                <a:lnTo>
                  <a:pt x="1552" y="618"/>
                </a:lnTo>
                <a:lnTo>
                  <a:pt x="1544" y="612"/>
                </a:lnTo>
                <a:lnTo>
                  <a:pt x="1534" y="603"/>
                </a:lnTo>
                <a:lnTo>
                  <a:pt x="1534" y="603"/>
                </a:lnTo>
                <a:lnTo>
                  <a:pt x="1510" y="578"/>
                </a:lnTo>
                <a:lnTo>
                  <a:pt x="1498" y="565"/>
                </a:lnTo>
                <a:lnTo>
                  <a:pt x="1491" y="555"/>
                </a:lnTo>
                <a:lnTo>
                  <a:pt x="1491" y="555"/>
                </a:lnTo>
                <a:lnTo>
                  <a:pt x="1483" y="545"/>
                </a:lnTo>
                <a:lnTo>
                  <a:pt x="1474" y="533"/>
                </a:lnTo>
                <a:lnTo>
                  <a:pt x="1463" y="520"/>
                </a:lnTo>
                <a:lnTo>
                  <a:pt x="1459" y="513"/>
                </a:lnTo>
                <a:lnTo>
                  <a:pt x="1457" y="507"/>
                </a:lnTo>
                <a:lnTo>
                  <a:pt x="1457" y="507"/>
                </a:lnTo>
                <a:lnTo>
                  <a:pt x="1454" y="500"/>
                </a:lnTo>
                <a:lnTo>
                  <a:pt x="1450" y="491"/>
                </a:lnTo>
                <a:lnTo>
                  <a:pt x="1439" y="471"/>
                </a:lnTo>
                <a:lnTo>
                  <a:pt x="1423" y="444"/>
                </a:lnTo>
                <a:lnTo>
                  <a:pt x="1423" y="444"/>
                </a:lnTo>
                <a:lnTo>
                  <a:pt x="1421" y="443"/>
                </a:lnTo>
                <a:lnTo>
                  <a:pt x="1418" y="442"/>
                </a:lnTo>
                <a:lnTo>
                  <a:pt x="1409" y="439"/>
                </a:lnTo>
                <a:lnTo>
                  <a:pt x="1409" y="439"/>
                </a:lnTo>
                <a:lnTo>
                  <a:pt x="1400" y="438"/>
                </a:lnTo>
                <a:lnTo>
                  <a:pt x="1389" y="438"/>
                </a:lnTo>
                <a:lnTo>
                  <a:pt x="1375" y="439"/>
                </a:lnTo>
                <a:lnTo>
                  <a:pt x="1375" y="439"/>
                </a:lnTo>
                <a:lnTo>
                  <a:pt x="1363" y="423"/>
                </a:lnTo>
                <a:lnTo>
                  <a:pt x="1351" y="405"/>
                </a:lnTo>
                <a:lnTo>
                  <a:pt x="1351" y="405"/>
                </a:lnTo>
                <a:lnTo>
                  <a:pt x="1348" y="404"/>
                </a:lnTo>
                <a:lnTo>
                  <a:pt x="1342" y="404"/>
                </a:lnTo>
                <a:lnTo>
                  <a:pt x="1324" y="402"/>
                </a:lnTo>
                <a:lnTo>
                  <a:pt x="1298" y="400"/>
                </a:lnTo>
                <a:lnTo>
                  <a:pt x="1298" y="400"/>
                </a:lnTo>
                <a:lnTo>
                  <a:pt x="1305" y="392"/>
                </a:lnTo>
                <a:lnTo>
                  <a:pt x="1321" y="373"/>
                </a:lnTo>
                <a:lnTo>
                  <a:pt x="1329" y="361"/>
                </a:lnTo>
                <a:lnTo>
                  <a:pt x="1337" y="347"/>
                </a:lnTo>
                <a:lnTo>
                  <a:pt x="1346" y="335"/>
                </a:lnTo>
                <a:lnTo>
                  <a:pt x="1351" y="323"/>
                </a:lnTo>
                <a:lnTo>
                  <a:pt x="1351" y="323"/>
                </a:lnTo>
                <a:lnTo>
                  <a:pt x="1354" y="309"/>
                </a:lnTo>
                <a:lnTo>
                  <a:pt x="1358" y="289"/>
                </a:lnTo>
                <a:lnTo>
                  <a:pt x="1362" y="265"/>
                </a:lnTo>
                <a:lnTo>
                  <a:pt x="1364" y="239"/>
                </a:lnTo>
                <a:lnTo>
                  <a:pt x="1364" y="213"/>
                </a:lnTo>
                <a:lnTo>
                  <a:pt x="1364" y="189"/>
                </a:lnTo>
                <a:lnTo>
                  <a:pt x="1363" y="178"/>
                </a:lnTo>
                <a:lnTo>
                  <a:pt x="1360" y="168"/>
                </a:lnTo>
                <a:lnTo>
                  <a:pt x="1358" y="160"/>
                </a:lnTo>
                <a:lnTo>
                  <a:pt x="1355" y="154"/>
                </a:lnTo>
                <a:lnTo>
                  <a:pt x="1355" y="154"/>
                </a:lnTo>
                <a:lnTo>
                  <a:pt x="1352" y="148"/>
                </a:lnTo>
                <a:lnTo>
                  <a:pt x="1346" y="142"/>
                </a:lnTo>
                <a:lnTo>
                  <a:pt x="1333" y="129"/>
                </a:lnTo>
                <a:lnTo>
                  <a:pt x="1317" y="116"/>
                </a:lnTo>
                <a:lnTo>
                  <a:pt x="1300" y="104"/>
                </a:lnTo>
                <a:lnTo>
                  <a:pt x="1271" y="84"/>
                </a:lnTo>
                <a:lnTo>
                  <a:pt x="1259" y="77"/>
                </a:lnTo>
                <a:lnTo>
                  <a:pt x="1273" y="57"/>
                </a:lnTo>
                <a:lnTo>
                  <a:pt x="1273" y="57"/>
                </a:lnTo>
                <a:lnTo>
                  <a:pt x="1231" y="39"/>
                </a:lnTo>
                <a:lnTo>
                  <a:pt x="1193" y="25"/>
                </a:lnTo>
                <a:lnTo>
                  <a:pt x="1175" y="19"/>
                </a:lnTo>
                <a:lnTo>
                  <a:pt x="1158" y="14"/>
                </a:lnTo>
                <a:lnTo>
                  <a:pt x="1158" y="14"/>
                </a:lnTo>
                <a:lnTo>
                  <a:pt x="1140" y="10"/>
                </a:lnTo>
                <a:lnTo>
                  <a:pt x="1117" y="7"/>
                </a:lnTo>
                <a:lnTo>
                  <a:pt x="1093" y="4"/>
                </a:lnTo>
                <a:lnTo>
                  <a:pt x="1067" y="2"/>
                </a:lnTo>
                <a:lnTo>
                  <a:pt x="1043" y="2"/>
                </a:lnTo>
                <a:lnTo>
                  <a:pt x="1021" y="0"/>
                </a:lnTo>
                <a:lnTo>
                  <a:pt x="1005" y="2"/>
                </a:lnTo>
                <a:lnTo>
                  <a:pt x="994" y="4"/>
                </a:lnTo>
                <a:lnTo>
                  <a:pt x="994" y="4"/>
                </a:lnTo>
                <a:lnTo>
                  <a:pt x="984" y="7"/>
                </a:lnTo>
                <a:lnTo>
                  <a:pt x="971" y="10"/>
                </a:lnTo>
                <a:lnTo>
                  <a:pt x="933" y="20"/>
                </a:lnTo>
                <a:lnTo>
                  <a:pt x="912" y="25"/>
                </a:lnTo>
                <a:lnTo>
                  <a:pt x="889" y="32"/>
                </a:lnTo>
                <a:lnTo>
                  <a:pt x="866" y="39"/>
                </a:lnTo>
                <a:lnTo>
                  <a:pt x="844" y="48"/>
                </a:lnTo>
                <a:lnTo>
                  <a:pt x="844" y="48"/>
                </a:lnTo>
                <a:lnTo>
                  <a:pt x="800" y="67"/>
                </a:lnTo>
                <a:lnTo>
                  <a:pt x="754" y="85"/>
                </a:lnTo>
                <a:lnTo>
                  <a:pt x="713" y="101"/>
                </a:lnTo>
                <a:lnTo>
                  <a:pt x="685" y="110"/>
                </a:lnTo>
                <a:lnTo>
                  <a:pt x="685" y="110"/>
                </a:lnTo>
                <a:lnTo>
                  <a:pt x="665" y="116"/>
                </a:lnTo>
                <a:lnTo>
                  <a:pt x="644" y="123"/>
                </a:lnTo>
                <a:lnTo>
                  <a:pt x="625" y="130"/>
                </a:lnTo>
                <a:lnTo>
                  <a:pt x="615" y="135"/>
                </a:lnTo>
                <a:lnTo>
                  <a:pt x="608" y="139"/>
                </a:lnTo>
                <a:lnTo>
                  <a:pt x="608" y="139"/>
                </a:lnTo>
                <a:lnTo>
                  <a:pt x="599" y="145"/>
                </a:lnTo>
                <a:lnTo>
                  <a:pt x="591" y="154"/>
                </a:lnTo>
                <a:lnTo>
                  <a:pt x="572" y="174"/>
                </a:lnTo>
                <a:lnTo>
                  <a:pt x="557" y="193"/>
                </a:lnTo>
                <a:lnTo>
                  <a:pt x="552" y="199"/>
                </a:lnTo>
                <a:lnTo>
                  <a:pt x="550" y="202"/>
                </a:lnTo>
                <a:lnTo>
                  <a:pt x="550" y="202"/>
                </a:lnTo>
                <a:lnTo>
                  <a:pt x="549" y="205"/>
                </a:lnTo>
                <a:lnTo>
                  <a:pt x="545" y="208"/>
                </a:lnTo>
                <a:lnTo>
                  <a:pt x="536" y="218"/>
                </a:lnTo>
                <a:lnTo>
                  <a:pt x="521" y="231"/>
                </a:lnTo>
                <a:lnTo>
                  <a:pt x="521" y="231"/>
                </a:lnTo>
                <a:lnTo>
                  <a:pt x="509" y="251"/>
                </a:lnTo>
                <a:lnTo>
                  <a:pt x="497" y="270"/>
                </a:lnTo>
                <a:lnTo>
                  <a:pt x="497" y="270"/>
                </a:lnTo>
                <a:lnTo>
                  <a:pt x="498" y="274"/>
                </a:lnTo>
                <a:lnTo>
                  <a:pt x="502" y="280"/>
                </a:lnTo>
                <a:lnTo>
                  <a:pt x="507" y="289"/>
                </a:lnTo>
                <a:lnTo>
                  <a:pt x="507" y="289"/>
                </a:lnTo>
                <a:lnTo>
                  <a:pt x="498" y="295"/>
                </a:lnTo>
                <a:lnTo>
                  <a:pt x="476" y="309"/>
                </a:lnTo>
                <a:lnTo>
                  <a:pt x="463" y="315"/>
                </a:lnTo>
                <a:lnTo>
                  <a:pt x="451" y="321"/>
                </a:lnTo>
                <a:lnTo>
                  <a:pt x="439" y="326"/>
                </a:lnTo>
                <a:lnTo>
                  <a:pt x="429" y="328"/>
                </a:lnTo>
                <a:lnTo>
                  <a:pt x="429" y="328"/>
                </a:lnTo>
                <a:lnTo>
                  <a:pt x="416" y="329"/>
                </a:lnTo>
                <a:lnTo>
                  <a:pt x="407" y="330"/>
                </a:lnTo>
                <a:lnTo>
                  <a:pt x="398" y="333"/>
                </a:lnTo>
                <a:lnTo>
                  <a:pt x="391" y="338"/>
                </a:lnTo>
                <a:lnTo>
                  <a:pt x="391" y="338"/>
                </a:lnTo>
                <a:lnTo>
                  <a:pt x="376" y="347"/>
                </a:lnTo>
                <a:lnTo>
                  <a:pt x="369" y="353"/>
                </a:lnTo>
                <a:lnTo>
                  <a:pt x="362" y="362"/>
                </a:lnTo>
                <a:lnTo>
                  <a:pt x="362" y="362"/>
                </a:lnTo>
                <a:lnTo>
                  <a:pt x="351" y="376"/>
                </a:lnTo>
                <a:lnTo>
                  <a:pt x="349" y="381"/>
                </a:lnTo>
                <a:lnTo>
                  <a:pt x="347" y="386"/>
                </a:lnTo>
                <a:lnTo>
                  <a:pt x="347" y="386"/>
                </a:lnTo>
                <a:lnTo>
                  <a:pt x="346" y="392"/>
                </a:lnTo>
                <a:lnTo>
                  <a:pt x="347" y="400"/>
                </a:lnTo>
                <a:lnTo>
                  <a:pt x="347" y="410"/>
                </a:lnTo>
                <a:lnTo>
                  <a:pt x="343" y="420"/>
                </a:lnTo>
                <a:lnTo>
                  <a:pt x="343" y="420"/>
                </a:lnTo>
                <a:lnTo>
                  <a:pt x="303" y="434"/>
                </a:lnTo>
                <a:lnTo>
                  <a:pt x="275" y="444"/>
                </a:lnTo>
                <a:lnTo>
                  <a:pt x="261" y="449"/>
                </a:lnTo>
                <a:lnTo>
                  <a:pt x="261" y="449"/>
                </a:lnTo>
                <a:lnTo>
                  <a:pt x="221" y="455"/>
                </a:lnTo>
                <a:lnTo>
                  <a:pt x="217" y="467"/>
                </a:lnTo>
                <a:lnTo>
                  <a:pt x="217" y="467"/>
                </a:lnTo>
                <a:lnTo>
                  <a:pt x="170" y="479"/>
                </a:lnTo>
                <a:lnTo>
                  <a:pt x="135" y="487"/>
                </a:lnTo>
                <a:lnTo>
                  <a:pt x="116" y="492"/>
                </a:lnTo>
                <a:lnTo>
                  <a:pt x="116" y="492"/>
                </a:lnTo>
                <a:lnTo>
                  <a:pt x="101" y="496"/>
                </a:lnTo>
                <a:lnTo>
                  <a:pt x="79" y="500"/>
                </a:lnTo>
                <a:lnTo>
                  <a:pt x="57" y="503"/>
                </a:lnTo>
                <a:lnTo>
                  <a:pt x="51" y="506"/>
                </a:lnTo>
                <a:lnTo>
                  <a:pt x="48" y="506"/>
                </a:lnTo>
                <a:lnTo>
                  <a:pt x="48" y="507"/>
                </a:lnTo>
                <a:lnTo>
                  <a:pt x="48" y="507"/>
                </a:lnTo>
                <a:lnTo>
                  <a:pt x="50" y="514"/>
                </a:lnTo>
                <a:lnTo>
                  <a:pt x="50" y="516"/>
                </a:lnTo>
                <a:lnTo>
                  <a:pt x="50" y="516"/>
                </a:lnTo>
                <a:lnTo>
                  <a:pt x="48" y="516"/>
                </a:lnTo>
                <a:lnTo>
                  <a:pt x="48" y="516"/>
                </a:lnTo>
                <a:lnTo>
                  <a:pt x="47" y="516"/>
                </a:lnTo>
                <a:lnTo>
                  <a:pt x="44" y="515"/>
                </a:lnTo>
                <a:lnTo>
                  <a:pt x="35" y="516"/>
                </a:lnTo>
                <a:lnTo>
                  <a:pt x="28" y="519"/>
                </a:lnTo>
                <a:lnTo>
                  <a:pt x="26" y="520"/>
                </a:lnTo>
                <a:lnTo>
                  <a:pt x="24" y="521"/>
                </a:lnTo>
                <a:lnTo>
                  <a:pt x="24" y="526"/>
                </a:lnTo>
                <a:lnTo>
                  <a:pt x="24" y="526"/>
                </a:lnTo>
                <a:lnTo>
                  <a:pt x="27" y="527"/>
                </a:lnTo>
                <a:lnTo>
                  <a:pt x="32" y="530"/>
                </a:lnTo>
                <a:lnTo>
                  <a:pt x="39" y="531"/>
                </a:lnTo>
                <a:lnTo>
                  <a:pt x="39" y="531"/>
                </a:lnTo>
                <a:lnTo>
                  <a:pt x="51" y="533"/>
                </a:lnTo>
                <a:lnTo>
                  <a:pt x="59" y="535"/>
                </a:lnTo>
                <a:lnTo>
                  <a:pt x="63" y="536"/>
                </a:lnTo>
                <a:lnTo>
                  <a:pt x="63" y="536"/>
                </a:lnTo>
                <a:close/>
                <a:moveTo>
                  <a:pt x="232" y="541"/>
                </a:moveTo>
                <a:lnTo>
                  <a:pt x="237" y="531"/>
                </a:lnTo>
                <a:lnTo>
                  <a:pt x="237" y="531"/>
                </a:lnTo>
                <a:lnTo>
                  <a:pt x="256" y="529"/>
                </a:lnTo>
                <a:lnTo>
                  <a:pt x="280" y="526"/>
                </a:lnTo>
                <a:lnTo>
                  <a:pt x="280" y="526"/>
                </a:lnTo>
                <a:lnTo>
                  <a:pt x="306" y="525"/>
                </a:lnTo>
                <a:lnTo>
                  <a:pt x="325" y="524"/>
                </a:lnTo>
                <a:lnTo>
                  <a:pt x="338" y="521"/>
                </a:lnTo>
                <a:lnTo>
                  <a:pt x="357" y="516"/>
                </a:lnTo>
                <a:lnTo>
                  <a:pt x="367" y="516"/>
                </a:lnTo>
                <a:lnTo>
                  <a:pt x="367" y="516"/>
                </a:lnTo>
                <a:lnTo>
                  <a:pt x="367" y="520"/>
                </a:lnTo>
                <a:lnTo>
                  <a:pt x="368" y="524"/>
                </a:lnTo>
                <a:lnTo>
                  <a:pt x="367" y="526"/>
                </a:lnTo>
                <a:lnTo>
                  <a:pt x="367" y="526"/>
                </a:lnTo>
                <a:lnTo>
                  <a:pt x="367" y="527"/>
                </a:lnTo>
                <a:lnTo>
                  <a:pt x="368" y="529"/>
                </a:lnTo>
                <a:lnTo>
                  <a:pt x="374" y="531"/>
                </a:lnTo>
                <a:lnTo>
                  <a:pt x="386" y="536"/>
                </a:lnTo>
                <a:lnTo>
                  <a:pt x="386" y="536"/>
                </a:lnTo>
                <a:lnTo>
                  <a:pt x="390" y="538"/>
                </a:lnTo>
                <a:lnTo>
                  <a:pt x="392" y="541"/>
                </a:lnTo>
                <a:lnTo>
                  <a:pt x="396" y="545"/>
                </a:lnTo>
                <a:lnTo>
                  <a:pt x="347" y="545"/>
                </a:lnTo>
                <a:lnTo>
                  <a:pt x="347" y="545"/>
                </a:lnTo>
                <a:lnTo>
                  <a:pt x="320" y="544"/>
                </a:lnTo>
                <a:lnTo>
                  <a:pt x="299" y="543"/>
                </a:lnTo>
                <a:lnTo>
                  <a:pt x="285" y="541"/>
                </a:lnTo>
                <a:lnTo>
                  <a:pt x="285" y="541"/>
                </a:lnTo>
                <a:lnTo>
                  <a:pt x="279" y="539"/>
                </a:lnTo>
                <a:lnTo>
                  <a:pt x="271" y="539"/>
                </a:lnTo>
                <a:lnTo>
                  <a:pt x="255" y="539"/>
                </a:lnTo>
                <a:lnTo>
                  <a:pt x="232" y="541"/>
                </a:lnTo>
                <a:lnTo>
                  <a:pt x="232" y="5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6DAC03-321E-4F4F-B781-421CFEE2CE07}"/>
              </a:ext>
            </a:extLst>
          </p:cNvPr>
          <p:cNvSpPr>
            <a:spLocks/>
          </p:cNvSpPr>
          <p:nvPr/>
        </p:nvSpPr>
        <p:spPr bwMode="auto">
          <a:xfrm>
            <a:off x="1157808" y="3929955"/>
            <a:ext cx="1781509" cy="2336572"/>
          </a:xfrm>
          <a:custGeom>
            <a:avLst/>
            <a:gdLst>
              <a:gd name="T0" fmla="*/ 652 w 873"/>
              <a:gd name="T1" fmla="*/ 1102 h 1145"/>
              <a:gd name="T2" fmla="*/ 687 w 873"/>
              <a:gd name="T3" fmla="*/ 1083 h 1145"/>
              <a:gd name="T4" fmla="*/ 651 w 873"/>
              <a:gd name="T5" fmla="*/ 1125 h 1145"/>
              <a:gd name="T6" fmla="*/ 689 w 873"/>
              <a:gd name="T7" fmla="*/ 1111 h 1145"/>
              <a:gd name="T8" fmla="*/ 693 w 873"/>
              <a:gd name="T9" fmla="*/ 1134 h 1145"/>
              <a:gd name="T10" fmla="*/ 762 w 873"/>
              <a:gd name="T11" fmla="*/ 1096 h 1145"/>
              <a:gd name="T12" fmla="*/ 752 w 873"/>
              <a:gd name="T13" fmla="*/ 1130 h 1145"/>
              <a:gd name="T14" fmla="*/ 826 w 873"/>
              <a:gd name="T15" fmla="*/ 1092 h 1145"/>
              <a:gd name="T16" fmla="*/ 841 w 873"/>
              <a:gd name="T17" fmla="*/ 1046 h 1145"/>
              <a:gd name="T18" fmla="*/ 861 w 873"/>
              <a:gd name="T19" fmla="*/ 867 h 1145"/>
              <a:gd name="T20" fmla="*/ 856 w 873"/>
              <a:gd name="T21" fmla="*/ 666 h 1145"/>
              <a:gd name="T22" fmla="*/ 808 w 873"/>
              <a:gd name="T23" fmla="*/ 479 h 1145"/>
              <a:gd name="T24" fmla="*/ 774 w 873"/>
              <a:gd name="T25" fmla="*/ 371 h 1145"/>
              <a:gd name="T26" fmla="*/ 683 w 873"/>
              <a:gd name="T27" fmla="*/ 226 h 1145"/>
              <a:gd name="T28" fmla="*/ 535 w 873"/>
              <a:gd name="T29" fmla="*/ 141 h 1145"/>
              <a:gd name="T30" fmla="*/ 516 w 873"/>
              <a:gd name="T31" fmla="*/ 81 h 1145"/>
              <a:gd name="T32" fmla="*/ 453 w 873"/>
              <a:gd name="T33" fmla="*/ 14 h 1145"/>
              <a:gd name="T34" fmla="*/ 400 w 873"/>
              <a:gd name="T35" fmla="*/ 0 h 1145"/>
              <a:gd name="T36" fmla="*/ 324 w 873"/>
              <a:gd name="T37" fmla="*/ 15 h 1145"/>
              <a:gd name="T38" fmla="*/ 270 w 873"/>
              <a:gd name="T39" fmla="*/ 67 h 1145"/>
              <a:gd name="T40" fmla="*/ 246 w 873"/>
              <a:gd name="T41" fmla="*/ 103 h 1145"/>
              <a:gd name="T42" fmla="*/ 241 w 873"/>
              <a:gd name="T43" fmla="*/ 150 h 1145"/>
              <a:gd name="T44" fmla="*/ 236 w 873"/>
              <a:gd name="T45" fmla="*/ 188 h 1145"/>
              <a:gd name="T46" fmla="*/ 56 w 873"/>
              <a:gd name="T47" fmla="*/ 362 h 1145"/>
              <a:gd name="T48" fmla="*/ 52 w 873"/>
              <a:gd name="T49" fmla="*/ 410 h 1145"/>
              <a:gd name="T50" fmla="*/ 14 w 873"/>
              <a:gd name="T51" fmla="*/ 705 h 1145"/>
              <a:gd name="T52" fmla="*/ 5 w 873"/>
              <a:gd name="T53" fmla="*/ 792 h 1145"/>
              <a:gd name="T54" fmla="*/ 29 w 873"/>
              <a:gd name="T55" fmla="*/ 1092 h 1145"/>
              <a:gd name="T56" fmla="*/ 52 w 873"/>
              <a:gd name="T57" fmla="*/ 1136 h 1145"/>
              <a:gd name="T58" fmla="*/ 65 w 873"/>
              <a:gd name="T59" fmla="*/ 1141 h 1145"/>
              <a:gd name="T60" fmla="*/ 67 w 873"/>
              <a:gd name="T61" fmla="*/ 1092 h 1145"/>
              <a:gd name="T62" fmla="*/ 115 w 873"/>
              <a:gd name="T63" fmla="*/ 1145 h 1145"/>
              <a:gd name="T64" fmla="*/ 130 w 873"/>
              <a:gd name="T65" fmla="*/ 1122 h 1145"/>
              <a:gd name="T66" fmla="*/ 164 w 873"/>
              <a:gd name="T67" fmla="*/ 1141 h 1145"/>
              <a:gd name="T68" fmla="*/ 169 w 873"/>
              <a:gd name="T69" fmla="*/ 1111 h 1145"/>
              <a:gd name="T70" fmla="*/ 206 w 873"/>
              <a:gd name="T71" fmla="*/ 1131 h 1145"/>
              <a:gd name="T72" fmla="*/ 183 w 873"/>
              <a:gd name="T73" fmla="*/ 1089 h 1145"/>
              <a:gd name="T74" fmla="*/ 226 w 873"/>
              <a:gd name="T75" fmla="*/ 1092 h 1145"/>
              <a:gd name="T76" fmla="*/ 242 w 873"/>
              <a:gd name="T77" fmla="*/ 1073 h 1145"/>
              <a:gd name="T78" fmla="*/ 217 w 873"/>
              <a:gd name="T79" fmla="*/ 1063 h 1145"/>
              <a:gd name="T80" fmla="*/ 189 w 873"/>
              <a:gd name="T81" fmla="*/ 1044 h 1145"/>
              <a:gd name="T82" fmla="*/ 154 w 873"/>
              <a:gd name="T83" fmla="*/ 1019 h 1145"/>
              <a:gd name="T84" fmla="*/ 137 w 873"/>
              <a:gd name="T85" fmla="*/ 822 h 1145"/>
              <a:gd name="T86" fmla="*/ 275 w 873"/>
              <a:gd name="T87" fmla="*/ 715 h 1145"/>
              <a:gd name="T88" fmla="*/ 266 w 873"/>
              <a:gd name="T89" fmla="*/ 815 h 1145"/>
              <a:gd name="T90" fmla="*/ 333 w 873"/>
              <a:gd name="T91" fmla="*/ 893 h 1145"/>
              <a:gd name="T92" fmla="*/ 370 w 873"/>
              <a:gd name="T93" fmla="*/ 926 h 1145"/>
              <a:gd name="T94" fmla="*/ 351 w 873"/>
              <a:gd name="T95" fmla="*/ 978 h 1145"/>
              <a:gd name="T96" fmla="*/ 348 w 873"/>
              <a:gd name="T97" fmla="*/ 1021 h 1145"/>
              <a:gd name="T98" fmla="*/ 449 w 873"/>
              <a:gd name="T99" fmla="*/ 986 h 1145"/>
              <a:gd name="T100" fmla="*/ 468 w 873"/>
              <a:gd name="T101" fmla="*/ 884 h 1145"/>
              <a:gd name="T102" fmla="*/ 495 w 873"/>
              <a:gd name="T103" fmla="*/ 885 h 1145"/>
              <a:gd name="T104" fmla="*/ 569 w 873"/>
              <a:gd name="T105" fmla="*/ 899 h 1145"/>
              <a:gd name="T106" fmla="*/ 670 w 873"/>
              <a:gd name="T107" fmla="*/ 864 h 1145"/>
              <a:gd name="T108" fmla="*/ 682 w 873"/>
              <a:gd name="T109" fmla="*/ 670 h 1145"/>
              <a:gd name="T110" fmla="*/ 742 w 873"/>
              <a:gd name="T111" fmla="*/ 995 h 1145"/>
              <a:gd name="T112" fmla="*/ 718 w 873"/>
              <a:gd name="T113" fmla="*/ 1020 h 1145"/>
              <a:gd name="T114" fmla="*/ 644 w 873"/>
              <a:gd name="T115" fmla="*/ 1058 h 1145"/>
              <a:gd name="T116" fmla="*/ 676 w 873"/>
              <a:gd name="T117" fmla="*/ 1061 h 1145"/>
              <a:gd name="T118" fmla="*/ 617 w 873"/>
              <a:gd name="T119" fmla="*/ 1111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3" h="1145">
                <a:moveTo>
                  <a:pt x="617" y="1111"/>
                </a:moveTo>
                <a:lnTo>
                  <a:pt x="617" y="1111"/>
                </a:lnTo>
                <a:lnTo>
                  <a:pt x="620" y="1112"/>
                </a:lnTo>
                <a:lnTo>
                  <a:pt x="622" y="1112"/>
                </a:lnTo>
                <a:lnTo>
                  <a:pt x="630" y="1111"/>
                </a:lnTo>
                <a:lnTo>
                  <a:pt x="640" y="1107"/>
                </a:lnTo>
                <a:lnTo>
                  <a:pt x="652" y="1102"/>
                </a:lnTo>
                <a:lnTo>
                  <a:pt x="673" y="1092"/>
                </a:lnTo>
                <a:lnTo>
                  <a:pt x="687" y="1083"/>
                </a:lnTo>
                <a:lnTo>
                  <a:pt x="687" y="1083"/>
                </a:lnTo>
                <a:lnTo>
                  <a:pt x="689" y="1082"/>
                </a:lnTo>
                <a:lnTo>
                  <a:pt x="689" y="1082"/>
                </a:lnTo>
                <a:lnTo>
                  <a:pt x="687" y="1083"/>
                </a:lnTo>
                <a:lnTo>
                  <a:pt x="687" y="1083"/>
                </a:lnTo>
                <a:lnTo>
                  <a:pt x="676" y="1093"/>
                </a:lnTo>
                <a:lnTo>
                  <a:pt x="662" y="1106"/>
                </a:lnTo>
                <a:lnTo>
                  <a:pt x="656" y="1112"/>
                </a:lnTo>
                <a:lnTo>
                  <a:pt x="651" y="1118"/>
                </a:lnTo>
                <a:lnTo>
                  <a:pt x="650" y="1123"/>
                </a:lnTo>
                <a:lnTo>
                  <a:pt x="650" y="1124"/>
                </a:lnTo>
                <a:lnTo>
                  <a:pt x="651" y="1125"/>
                </a:lnTo>
                <a:lnTo>
                  <a:pt x="651" y="1125"/>
                </a:lnTo>
                <a:lnTo>
                  <a:pt x="656" y="1127"/>
                </a:lnTo>
                <a:lnTo>
                  <a:pt x="660" y="1125"/>
                </a:lnTo>
                <a:lnTo>
                  <a:pt x="671" y="1122"/>
                </a:lnTo>
                <a:lnTo>
                  <a:pt x="682" y="1116"/>
                </a:lnTo>
                <a:lnTo>
                  <a:pt x="689" y="1111"/>
                </a:lnTo>
                <a:lnTo>
                  <a:pt x="689" y="1111"/>
                </a:lnTo>
                <a:lnTo>
                  <a:pt x="706" y="1101"/>
                </a:lnTo>
                <a:lnTo>
                  <a:pt x="718" y="1096"/>
                </a:lnTo>
                <a:lnTo>
                  <a:pt x="718" y="1096"/>
                </a:lnTo>
                <a:lnTo>
                  <a:pt x="704" y="1114"/>
                </a:lnTo>
                <a:lnTo>
                  <a:pt x="695" y="1128"/>
                </a:lnTo>
                <a:lnTo>
                  <a:pt x="693" y="1133"/>
                </a:lnTo>
                <a:lnTo>
                  <a:pt x="693" y="1134"/>
                </a:lnTo>
                <a:lnTo>
                  <a:pt x="694" y="1135"/>
                </a:lnTo>
                <a:lnTo>
                  <a:pt x="694" y="1135"/>
                </a:lnTo>
                <a:lnTo>
                  <a:pt x="699" y="1134"/>
                </a:lnTo>
                <a:lnTo>
                  <a:pt x="709" y="1130"/>
                </a:lnTo>
                <a:lnTo>
                  <a:pt x="732" y="1116"/>
                </a:lnTo>
                <a:lnTo>
                  <a:pt x="762" y="1096"/>
                </a:lnTo>
                <a:lnTo>
                  <a:pt x="762" y="1096"/>
                </a:lnTo>
                <a:lnTo>
                  <a:pt x="758" y="1102"/>
                </a:lnTo>
                <a:lnTo>
                  <a:pt x="753" y="1114"/>
                </a:lnTo>
                <a:lnTo>
                  <a:pt x="750" y="1125"/>
                </a:lnTo>
                <a:lnTo>
                  <a:pt x="751" y="1129"/>
                </a:lnTo>
                <a:lnTo>
                  <a:pt x="751" y="1130"/>
                </a:lnTo>
                <a:lnTo>
                  <a:pt x="752" y="1130"/>
                </a:lnTo>
                <a:lnTo>
                  <a:pt x="752" y="1130"/>
                </a:lnTo>
                <a:lnTo>
                  <a:pt x="759" y="1129"/>
                </a:lnTo>
                <a:lnTo>
                  <a:pt x="770" y="1125"/>
                </a:lnTo>
                <a:lnTo>
                  <a:pt x="782" y="1119"/>
                </a:lnTo>
                <a:lnTo>
                  <a:pt x="796" y="1111"/>
                </a:lnTo>
                <a:lnTo>
                  <a:pt x="796" y="1111"/>
                </a:lnTo>
                <a:lnTo>
                  <a:pt x="810" y="1101"/>
                </a:lnTo>
                <a:lnTo>
                  <a:pt x="826" y="1092"/>
                </a:lnTo>
                <a:lnTo>
                  <a:pt x="833" y="1087"/>
                </a:lnTo>
                <a:lnTo>
                  <a:pt x="838" y="1082"/>
                </a:lnTo>
                <a:lnTo>
                  <a:pt x="843" y="1077"/>
                </a:lnTo>
                <a:lnTo>
                  <a:pt x="844" y="1072"/>
                </a:lnTo>
                <a:lnTo>
                  <a:pt x="844" y="1072"/>
                </a:lnTo>
                <a:lnTo>
                  <a:pt x="844" y="1060"/>
                </a:lnTo>
                <a:lnTo>
                  <a:pt x="841" y="1046"/>
                </a:lnTo>
                <a:lnTo>
                  <a:pt x="839" y="1029"/>
                </a:lnTo>
                <a:lnTo>
                  <a:pt x="858" y="1014"/>
                </a:lnTo>
                <a:lnTo>
                  <a:pt x="858" y="1005"/>
                </a:lnTo>
                <a:lnTo>
                  <a:pt x="873" y="985"/>
                </a:lnTo>
                <a:lnTo>
                  <a:pt x="873" y="985"/>
                </a:lnTo>
                <a:lnTo>
                  <a:pt x="865" y="918"/>
                </a:lnTo>
                <a:lnTo>
                  <a:pt x="861" y="867"/>
                </a:lnTo>
                <a:lnTo>
                  <a:pt x="858" y="835"/>
                </a:lnTo>
                <a:lnTo>
                  <a:pt x="858" y="835"/>
                </a:lnTo>
                <a:lnTo>
                  <a:pt x="859" y="802"/>
                </a:lnTo>
                <a:lnTo>
                  <a:pt x="859" y="746"/>
                </a:lnTo>
                <a:lnTo>
                  <a:pt x="859" y="716"/>
                </a:lnTo>
                <a:lnTo>
                  <a:pt x="858" y="688"/>
                </a:lnTo>
                <a:lnTo>
                  <a:pt x="856" y="666"/>
                </a:lnTo>
                <a:lnTo>
                  <a:pt x="855" y="658"/>
                </a:lnTo>
                <a:lnTo>
                  <a:pt x="853" y="652"/>
                </a:lnTo>
                <a:lnTo>
                  <a:pt x="853" y="652"/>
                </a:lnTo>
                <a:lnTo>
                  <a:pt x="849" y="636"/>
                </a:lnTo>
                <a:lnTo>
                  <a:pt x="841" y="611"/>
                </a:lnTo>
                <a:lnTo>
                  <a:pt x="824" y="545"/>
                </a:lnTo>
                <a:lnTo>
                  <a:pt x="808" y="479"/>
                </a:lnTo>
                <a:lnTo>
                  <a:pt x="800" y="454"/>
                </a:lnTo>
                <a:lnTo>
                  <a:pt x="796" y="439"/>
                </a:lnTo>
                <a:lnTo>
                  <a:pt x="796" y="439"/>
                </a:lnTo>
                <a:lnTo>
                  <a:pt x="788" y="418"/>
                </a:lnTo>
                <a:lnTo>
                  <a:pt x="782" y="398"/>
                </a:lnTo>
                <a:lnTo>
                  <a:pt x="776" y="379"/>
                </a:lnTo>
                <a:lnTo>
                  <a:pt x="774" y="371"/>
                </a:lnTo>
                <a:lnTo>
                  <a:pt x="771" y="367"/>
                </a:lnTo>
                <a:lnTo>
                  <a:pt x="771" y="367"/>
                </a:lnTo>
                <a:lnTo>
                  <a:pt x="744" y="318"/>
                </a:lnTo>
                <a:lnTo>
                  <a:pt x="718" y="275"/>
                </a:lnTo>
                <a:lnTo>
                  <a:pt x="718" y="275"/>
                </a:lnTo>
                <a:lnTo>
                  <a:pt x="698" y="246"/>
                </a:lnTo>
                <a:lnTo>
                  <a:pt x="683" y="226"/>
                </a:lnTo>
                <a:lnTo>
                  <a:pt x="679" y="220"/>
                </a:lnTo>
                <a:lnTo>
                  <a:pt x="675" y="217"/>
                </a:lnTo>
                <a:lnTo>
                  <a:pt x="675" y="217"/>
                </a:lnTo>
                <a:lnTo>
                  <a:pt x="603" y="179"/>
                </a:lnTo>
                <a:lnTo>
                  <a:pt x="535" y="144"/>
                </a:lnTo>
                <a:lnTo>
                  <a:pt x="535" y="144"/>
                </a:lnTo>
                <a:lnTo>
                  <a:pt x="535" y="141"/>
                </a:lnTo>
                <a:lnTo>
                  <a:pt x="535" y="136"/>
                </a:lnTo>
                <a:lnTo>
                  <a:pt x="535" y="128"/>
                </a:lnTo>
                <a:lnTo>
                  <a:pt x="533" y="120"/>
                </a:lnTo>
                <a:lnTo>
                  <a:pt x="529" y="109"/>
                </a:lnTo>
                <a:lnTo>
                  <a:pt x="524" y="97"/>
                </a:lnTo>
                <a:lnTo>
                  <a:pt x="516" y="81"/>
                </a:lnTo>
                <a:lnTo>
                  <a:pt x="516" y="81"/>
                </a:lnTo>
                <a:lnTo>
                  <a:pt x="498" y="52"/>
                </a:lnTo>
                <a:lnTo>
                  <a:pt x="489" y="40"/>
                </a:lnTo>
                <a:lnTo>
                  <a:pt x="481" y="31"/>
                </a:lnTo>
                <a:lnTo>
                  <a:pt x="474" y="23"/>
                </a:lnTo>
                <a:lnTo>
                  <a:pt x="466" y="17"/>
                </a:lnTo>
                <a:lnTo>
                  <a:pt x="459" y="15"/>
                </a:lnTo>
                <a:lnTo>
                  <a:pt x="453" y="14"/>
                </a:lnTo>
                <a:lnTo>
                  <a:pt x="453" y="14"/>
                </a:lnTo>
                <a:lnTo>
                  <a:pt x="447" y="14"/>
                </a:lnTo>
                <a:lnTo>
                  <a:pt x="440" y="12"/>
                </a:lnTo>
                <a:lnTo>
                  <a:pt x="424" y="6"/>
                </a:lnTo>
                <a:lnTo>
                  <a:pt x="410" y="2"/>
                </a:lnTo>
                <a:lnTo>
                  <a:pt x="404" y="0"/>
                </a:lnTo>
                <a:lnTo>
                  <a:pt x="400" y="0"/>
                </a:lnTo>
                <a:lnTo>
                  <a:pt x="400" y="0"/>
                </a:lnTo>
                <a:lnTo>
                  <a:pt x="370" y="8"/>
                </a:lnTo>
                <a:lnTo>
                  <a:pt x="352" y="12"/>
                </a:lnTo>
                <a:lnTo>
                  <a:pt x="342" y="14"/>
                </a:lnTo>
                <a:lnTo>
                  <a:pt x="342" y="14"/>
                </a:lnTo>
                <a:lnTo>
                  <a:pt x="335" y="14"/>
                </a:lnTo>
                <a:lnTo>
                  <a:pt x="324" y="15"/>
                </a:lnTo>
                <a:lnTo>
                  <a:pt x="312" y="18"/>
                </a:lnTo>
                <a:lnTo>
                  <a:pt x="307" y="21"/>
                </a:lnTo>
                <a:lnTo>
                  <a:pt x="304" y="23"/>
                </a:lnTo>
                <a:lnTo>
                  <a:pt x="304" y="23"/>
                </a:lnTo>
                <a:lnTo>
                  <a:pt x="287" y="44"/>
                </a:lnTo>
                <a:lnTo>
                  <a:pt x="277" y="56"/>
                </a:lnTo>
                <a:lnTo>
                  <a:pt x="270" y="67"/>
                </a:lnTo>
                <a:lnTo>
                  <a:pt x="270" y="67"/>
                </a:lnTo>
                <a:lnTo>
                  <a:pt x="260" y="83"/>
                </a:lnTo>
                <a:lnTo>
                  <a:pt x="257" y="90"/>
                </a:lnTo>
                <a:lnTo>
                  <a:pt x="251" y="96"/>
                </a:lnTo>
                <a:lnTo>
                  <a:pt x="251" y="96"/>
                </a:lnTo>
                <a:lnTo>
                  <a:pt x="248" y="99"/>
                </a:lnTo>
                <a:lnTo>
                  <a:pt x="246" y="103"/>
                </a:lnTo>
                <a:lnTo>
                  <a:pt x="244" y="112"/>
                </a:lnTo>
                <a:lnTo>
                  <a:pt x="243" y="120"/>
                </a:lnTo>
                <a:lnTo>
                  <a:pt x="241" y="130"/>
                </a:lnTo>
                <a:lnTo>
                  <a:pt x="241" y="130"/>
                </a:lnTo>
                <a:lnTo>
                  <a:pt x="240" y="138"/>
                </a:lnTo>
                <a:lnTo>
                  <a:pt x="240" y="145"/>
                </a:lnTo>
                <a:lnTo>
                  <a:pt x="241" y="150"/>
                </a:lnTo>
                <a:lnTo>
                  <a:pt x="241" y="154"/>
                </a:lnTo>
                <a:lnTo>
                  <a:pt x="241" y="154"/>
                </a:lnTo>
                <a:lnTo>
                  <a:pt x="241" y="160"/>
                </a:lnTo>
                <a:lnTo>
                  <a:pt x="243" y="170"/>
                </a:lnTo>
                <a:lnTo>
                  <a:pt x="246" y="183"/>
                </a:lnTo>
                <a:lnTo>
                  <a:pt x="236" y="188"/>
                </a:lnTo>
                <a:lnTo>
                  <a:pt x="236" y="188"/>
                </a:lnTo>
                <a:lnTo>
                  <a:pt x="160" y="255"/>
                </a:lnTo>
                <a:lnTo>
                  <a:pt x="103" y="305"/>
                </a:lnTo>
                <a:lnTo>
                  <a:pt x="83" y="325"/>
                </a:lnTo>
                <a:lnTo>
                  <a:pt x="72" y="338"/>
                </a:lnTo>
                <a:lnTo>
                  <a:pt x="72" y="338"/>
                </a:lnTo>
                <a:lnTo>
                  <a:pt x="62" y="351"/>
                </a:lnTo>
                <a:lnTo>
                  <a:pt x="56" y="362"/>
                </a:lnTo>
                <a:lnTo>
                  <a:pt x="54" y="367"/>
                </a:lnTo>
                <a:lnTo>
                  <a:pt x="53" y="373"/>
                </a:lnTo>
                <a:lnTo>
                  <a:pt x="53" y="379"/>
                </a:lnTo>
                <a:lnTo>
                  <a:pt x="53" y="386"/>
                </a:lnTo>
                <a:lnTo>
                  <a:pt x="53" y="386"/>
                </a:lnTo>
                <a:lnTo>
                  <a:pt x="53" y="396"/>
                </a:lnTo>
                <a:lnTo>
                  <a:pt x="52" y="410"/>
                </a:lnTo>
                <a:lnTo>
                  <a:pt x="48" y="445"/>
                </a:lnTo>
                <a:lnTo>
                  <a:pt x="38" y="521"/>
                </a:lnTo>
                <a:lnTo>
                  <a:pt x="38" y="521"/>
                </a:lnTo>
                <a:lnTo>
                  <a:pt x="26" y="625"/>
                </a:lnTo>
                <a:lnTo>
                  <a:pt x="20" y="677"/>
                </a:lnTo>
                <a:lnTo>
                  <a:pt x="17" y="695"/>
                </a:lnTo>
                <a:lnTo>
                  <a:pt x="14" y="705"/>
                </a:lnTo>
                <a:lnTo>
                  <a:pt x="14" y="705"/>
                </a:lnTo>
                <a:lnTo>
                  <a:pt x="12" y="711"/>
                </a:lnTo>
                <a:lnTo>
                  <a:pt x="11" y="721"/>
                </a:lnTo>
                <a:lnTo>
                  <a:pt x="7" y="745"/>
                </a:lnTo>
                <a:lnTo>
                  <a:pt x="6" y="771"/>
                </a:lnTo>
                <a:lnTo>
                  <a:pt x="5" y="792"/>
                </a:lnTo>
                <a:lnTo>
                  <a:pt x="5" y="792"/>
                </a:lnTo>
                <a:lnTo>
                  <a:pt x="0" y="1058"/>
                </a:lnTo>
                <a:lnTo>
                  <a:pt x="14" y="1053"/>
                </a:lnTo>
                <a:lnTo>
                  <a:pt x="14" y="1053"/>
                </a:lnTo>
                <a:lnTo>
                  <a:pt x="20" y="1070"/>
                </a:lnTo>
                <a:lnTo>
                  <a:pt x="25" y="1083"/>
                </a:lnTo>
                <a:lnTo>
                  <a:pt x="29" y="1092"/>
                </a:lnTo>
                <a:lnTo>
                  <a:pt x="29" y="1092"/>
                </a:lnTo>
                <a:lnTo>
                  <a:pt x="41" y="1106"/>
                </a:lnTo>
                <a:lnTo>
                  <a:pt x="46" y="1113"/>
                </a:lnTo>
                <a:lnTo>
                  <a:pt x="48" y="1117"/>
                </a:lnTo>
                <a:lnTo>
                  <a:pt x="48" y="1121"/>
                </a:lnTo>
                <a:lnTo>
                  <a:pt x="48" y="1121"/>
                </a:lnTo>
                <a:lnTo>
                  <a:pt x="49" y="1128"/>
                </a:lnTo>
                <a:lnTo>
                  <a:pt x="52" y="1136"/>
                </a:lnTo>
                <a:lnTo>
                  <a:pt x="54" y="1140"/>
                </a:lnTo>
                <a:lnTo>
                  <a:pt x="56" y="1143"/>
                </a:lnTo>
                <a:lnTo>
                  <a:pt x="59" y="1145"/>
                </a:lnTo>
                <a:lnTo>
                  <a:pt x="62" y="1145"/>
                </a:lnTo>
                <a:lnTo>
                  <a:pt x="62" y="1145"/>
                </a:lnTo>
                <a:lnTo>
                  <a:pt x="64" y="1143"/>
                </a:lnTo>
                <a:lnTo>
                  <a:pt x="65" y="1141"/>
                </a:lnTo>
                <a:lnTo>
                  <a:pt x="66" y="1135"/>
                </a:lnTo>
                <a:lnTo>
                  <a:pt x="67" y="1116"/>
                </a:lnTo>
                <a:lnTo>
                  <a:pt x="66" y="1098"/>
                </a:lnTo>
                <a:lnTo>
                  <a:pt x="66" y="1093"/>
                </a:lnTo>
                <a:lnTo>
                  <a:pt x="66" y="1092"/>
                </a:lnTo>
                <a:lnTo>
                  <a:pt x="67" y="1092"/>
                </a:lnTo>
                <a:lnTo>
                  <a:pt x="67" y="1092"/>
                </a:lnTo>
                <a:lnTo>
                  <a:pt x="76" y="1101"/>
                </a:lnTo>
                <a:lnTo>
                  <a:pt x="90" y="1121"/>
                </a:lnTo>
                <a:lnTo>
                  <a:pt x="106" y="1137"/>
                </a:lnTo>
                <a:lnTo>
                  <a:pt x="112" y="1143"/>
                </a:lnTo>
                <a:lnTo>
                  <a:pt x="114" y="1145"/>
                </a:lnTo>
                <a:lnTo>
                  <a:pt x="115" y="1145"/>
                </a:lnTo>
                <a:lnTo>
                  <a:pt x="115" y="1145"/>
                </a:lnTo>
                <a:lnTo>
                  <a:pt x="117" y="1143"/>
                </a:lnTo>
                <a:lnTo>
                  <a:pt x="117" y="1142"/>
                </a:lnTo>
                <a:lnTo>
                  <a:pt x="117" y="1136"/>
                </a:lnTo>
                <a:lnTo>
                  <a:pt x="113" y="1119"/>
                </a:lnTo>
                <a:lnTo>
                  <a:pt x="106" y="1096"/>
                </a:lnTo>
                <a:lnTo>
                  <a:pt x="106" y="1096"/>
                </a:lnTo>
                <a:lnTo>
                  <a:pt x="130" y="1122"/>
                </a:lnTo>
                <a:lnTo>
                  <a:pt x="148" y="1139"/>
                </a:lnTo>
                <a:lnTo>
                  <a:pt x="155" y="1143"/>
                </a:lnTo>
                <a:lnTo>
                  <a:pt x="158" y="1145"/>
                </a:lnTo>
                <a:lnTo>
                  <a:pt x="159" y="1145"/>
                </a:lnTo>
                <a:lnTo>
                  <a:pt x="159" y="1145"/>
                </a:lnTo>
                <a:lnTo>
                  <a:pt x="163" y="1142"/>
                </a:lnTo>
                <a:lnTo>
                  <a:pt x="164" y="1141"/>
                </a:lnTo>
                <a:lnTo>
                  <a:pt x="165" y="1139"/>
                </a:lnTo>
                <a:lnTo>
                  <a:pt x="164" y="1135"/>
                </a:lnTo>
                <a:lnTo>
                  <a:pt x="164" y="1135"/>
                </a:lnTo>
                <a:lnTo>
                  <a:pt x="159" y="1125"/>
                </a:lnTo>
                <a:lnTo>
                  <a:pt x="152" y="1111"/>
                </a:lnTo>
                <a:lnTo>
                  <a:pt x="140" y="1092"/>
                </a:lnTo>
                <a:lnTo>
                  <a:pt x="169" y="1111"/>
                </a:lnTo>
                <a:lnTo>
                  <a:pt x="169" y="1111"/>
                </a:lnTo>
                <a:lnTo>
                  <a:pt x="175" y="1116"/>
                </a:lnTo>
                <a:lnTo>
                  <a:pt x="188" y="1124"/>
                </a:lnTo>
                <a:lnTo>
                  <a:pt x="194" y="1128"/>
                </a:lnTo>
                <a:lnTo>
                  <a:pt x="200" y="1131"/>
                </a:lnTo>
                <a:lnTo>
                  <a:pt x="205" y="1131"/>
                </a:lnTo>
                <a:lnTo>
                  <a:pt x="206" y="1131"/>
                </a:lnTo>
                <a:lnTo>
                  <a:pt x="207" y="1130"/>
                </a:lnTo>
                <a:lnTo>
                  <a:pt x="207" y="1130"/>
                </a:lnTo>
                <a:lnTo>
                  <a:pt x="207" y="1124"/>
                </a:lnTo>
                <a:lnTo>
                  <a:pt x="205" y="1121"/>
                </a:lnTo>
                <a:lnTo>
                  <a:pt x="197" y="1111"/>
                </a:lnTo>
                <a:lnTo>
                  <a:pt x="197" y="1111"/>
                </a:lnTo>
                <a:lnTo>
                  <a:pt x="183" y="1089"/>
                </a:lnTo>
                <a:lnTo>
                  <a:pt x="173" y="1072"/>
                </a:lnTo>
                <a:lnTo>
                  <a:pt x="173" y="1072"/>
                </a:lnTo>
                <a:lnTo>
                  <a:pt x="196" y="1082"/>
                </a:lnTo>
                <a:lnTo>
                  <a:pt x="213" y="1089"/>
                </a:lnTo>
                <a:lnTo>
                  <a:pt x="220" y="1092"/>
                </a:lnTo>
                <a:lnTo>
                  <a:pt x="226" y="1092"/>
                </a:lnTo>
                <a:lnTo>
                  <a:pt x="226" y="1092"/>
                </a:lnTo>
                <a:lnTo>
                  <a:pt x="230" y="1090"/>
                </a:lnTo>
                <a:lnTo>
                  <a:pt x="235" y="1088"/>
                </a:lnTo>
                <a:lnTo>
                  <a:pt x="237" y="1085"/>
                </a:lnTo>
                <a:lnTo>
                  <a:pt x="240" y="1082"/>
                </a:lnTo>
                <a:lnTo>
                  <a:pt x="242" y="1078"/>
                </a:lnTo>
                <a:lnTo>
                  <a:pt x="243" y="1076"/>
                </a:lnTo>
                <a:lnTo>
                  <a:pt x="242" y="1073"/>
                </a:lnTo>
                <a:lnTo>
                  <a:pt x="241" y="1072"/>
                </a:lnTo>
                <a:lnTo>
                  <a:pt x="241" y="1072"/>
                </a:lnTo>
                <a:lnTo>
                  <a:pt x="235" y="1070"/>
                </a:lnTo>
                <a:lnTo>
                  <a:pt x="228" y="1066"/>
                </a:lnTo>
                <a:lnTo>
                  <a:pt x="220" y="1064"/>
                </a:lnTo>
                <a:lnTo>
                  <a:pt x="217" y="1063"/>
                </a:lnTo>
                <a:lnTo>
                  <a:pt x="217" y="1063"/>
                </a:lnTo>
                <a:lnTo>
                  <a:pt x="214" y="1061"/>
                </a:lnTo>
                <a:lnTo>
                  <a:pt x="211" y="1056"/>
                </a:lnTo>
                <a:lnTo>
                  <a:pt x="205" y="1052"/>
                </a:lnTo>
                <a:lnTo>
                  <a:pt x="201" y="1049"/>
                </a:lnTo>
                <a:lnTo>
                  <a:pt x="197" y="1048"/>
                </a:lnTo>
                <a:lnTo>
                  <a:pt x="197" y="1048"/>
                </a:lnTo>
                <a:lnTo>
                  <a:pt x="189" y="1044"/>
                </a:lnTo>
                <a:lnTo>
                  <a:pt x="182" y="1041"/>
                </a:lnTo>
                <a:lnTo>
                  <a:pt x="173" y="1036"/>
                </a:lnTo>
                <a:lnTo>
                  <a:pt x="169" y="1034"/>
                </a:lnTo>
                <a:lnTo>
                  <a:pt x="169" y="1034"/>
                </a:lnTo>
                <a:lnTo>
                  <a:pt x="155" y="1029"/>
                </a:lnTo>
                <a:lnTo>
                  <a:pt x="144" y="1024"/>
                </a:lnTo>
                <a:lnTo>
                  <a:pt x="154" y="1019"/>
                </a:lnTo>
                <a:lnTo>
                  <a:pt x="154" y="1019"/>
                </a:lnTo>
                <a:lnTo>
                  <a:pt x="147" y="979"/>
                </a:lnTo>
                <a:lnTo>
                  <a:pt x="142" y="950"/>
                </a:lnTo>
                <a:lnTo>
                  <a:pt x="140" y="937"/>
                </a:lnTo>
                <a:lnTo>
                  <a:pt x="140" y="937"/>
                </a:lnTo>
                <a:lnTo>
                  <a:pt x="138" y="901"/>
                </a:lnTo>
                <a:lnTo>
                  <a:pt x="137" y="822"/>
                </a:lnTo>
                <a:lnTo>
                  <a:pt x="135" y="710"/>
                </a:lnTo>
                <a:lnTo>
                  <a:pt x="212" y="516"/>
                </a:lnTo>
                <a:lnTo>
                  <a:pt x="275" y="671"/>
                </a:lnTo>
                <a:lnTo>
                  <a:pt x="275" y="671"/>
                </a:lnTo>
                <a:lnTo>
                  <a:pt x="275" y="692"/>
                </a:lnTo>
                <a:lnTo>
                  <a:pt x="273" y="707"/>
                </a:lnTo>
                <a:lnTo>
                  <a:pt x="275" y="715"/>
                </a:lnTo>
                <a:lnTo>
                  <a:pt x="275" y="715"/>
                </a:lnTo>
                <a:lnTo>
                  <a:pt x="273" y="727"/>
                </a:lnTo>
                <a:lnTo>
                  <a:pt x="271" y="753"/>
                </a:lnTo>
                <a:lnTo>
                  <a:pt x="265" y="806"/>
                </a:lnTo>
                <a:lnTo>
                  <a:pt x="265" y="806"/>
                </a:lnTo>
                <a:lnTo>
                  <a:pt x="265" y="810"/>
                </a:lnTo>
                <a:lnTo>
                  <a:pt x="266" y="815"/>
                </a:lnTo>
                <a:lnTo>
                  <a:pt x="271" y="827"/>
                </a:lnTo>
                <a:lnTo>
                  <a:pt x="279" y="839"/>
                </a:lnTo>
                <a:lnTo>
                  <a:pt x="289" y="852"/>
                </a:lnTo>
                <a:lnTo>
                  <a:pt x="300" y="864"/>
                </a:lnTo>
                <a:lnTo>
                  <a:pt x="312" y="876"/>
                </a:lnTo>
                <a:lnTo>
                  <a:pt x="323" y="886"/>
                </a:lnTo>
                <a:lnTo>
                  <a:pt x="333" y="893"/>
                </a:lnTo>
                <a:lnTo>
                  <a:pt x="333" y="893"/>
                </a:lnTo>
                <a:lnTo>
                  <a:pt x="341" y="897"/>
                </a:lnTo>
                <a:lnTo>
                  <a:pt x="351" y="901"/>
                </a:lnTo>
                <a:lnTo>
                  <a:pt x="361" y="903"/>
                </a:lnTo>
                <a:lnTo>
                  <a:pt x="374" y="904"/>
                </a:lnTo>
                <a:lnTo>
                  <a:pt x="374" y="904"/>
                </a:lnTo>
                <a:lnTo>
                  <a:pt x="370" y="926"/>
                </a:lnTo>
                <a:lnTo>
                  <a:pt x="366" y="942"/>
                </a:lnTo>
                <a:lnTo>
                  <a:pt x="366" y="942"/>
                </a:lnTo>
                <a:lnTo>
                  <a:pt x="363" y="954"/>
                </a:lnTo>
                <a:lnTo>
                  <a:pt x="358" y="966"/>
                </a:lnTo>
                <a:lnTo>
                  <a:pt x="354" y="974"/>
                </a:lnTo>
                <a:lnTo>
                  <a:pt x="352" y="977"/>
                </a:lnTo>
                <a:lnTo>
                  <a:pt x="351" y="978"/>
                </a:lnTo>
                <a:lnTo>
                  <a:pt x="351" y="978"/>
                </a:lnTo>
                <a:lnTo>
                  <a:pt x="342" y="986"/>
                </a:lnTo>
                <a:lnTo>
                  <a:pt x="326" y="1003"/>
                </a:lnTo>
                <a:lnTo>
                  <a:pt x="305" y="1027"/>
                </a:lnTo>
                <a:lnTo>
                  <a:pt x="305" y="1027"/>
                </a:lnTo>
                <a:lnTo>
                  <a:pt x="326" y="1025"/>
                </a:lnTo>
                <a:lnTo>
                  <a:pt x="348" y="1021"/>
                </a:lnTo>
                <a:lnTo>
                  <a:pt x="374" y="1017"/>
                </a:lnTo>
                <a:lnTo>
                  <a:pt x="400" y="1011"/>
                </a:lnTo>
                <a:lnTo>
                  <a:pt x="412" y="1007"/>
                </a:lnTo>
                <a:lnTo>
                  <a:pt x="424" y="1002"/>
                </a:lnTo>
                <a:lnTo>
                  <a:pt x="434" y="997"/>
                </a:lnTo>
                <a:lnTo>
                  <a:pt x="442" y="992"/>
                </a:lnTo>
                <a:lnTo>
                  <a:pt x="449" y="986"/>
                </a:lnTo>
                <a:lnTo>
                  <a:pt x="453" y="980"/>
                </a:lnTo>
                <a:lnTo>
                  <a:pt x="453" y="980"/>
                </a:lnTo>
                <a:lnTo>
                  <a:pt x="454" y="969"/>
                </a:lnTo>
                <a:lnTo>
                  <a:pt x="456" y="949"/>
                </a:lnTo>
                <a:lnTo>
                  <a:pt x="457" y="893"/>
                </a:lnTo>
                <a:lnTo>
                  <a:pt x="457" y="893"/>
                </a:lnTo>
                <a:lnTo>
                  <a:pt x="468" y="884"/>
                </a:lnTo>
                <a:lnTo>
                  <a:pt x="476" y="876"/>
                </a:lnTo>
                <a:lnTo>
                  <a:pt x="482" y="869"/>
                </a:lnTo>
                <a:lnTo>
                  <a:pt x="482" y="869"/>
                </a:lnTo>
                <a:lnTo>
                  <a:pt x="483" y="873"/>
                </a:lnTo>
                <a:lnTo>
                  <a:pt x="486" y="875"/>
                </a:lnTo>
                <a:lnTo>
                  <a:pt x="489" y="880"/>
                </a:lnTo>
                <a:lnTo>
                  <a:pt x="495" y="885"/>
                </a:lnTo>
                <a:lnTo>
                  <a:pt x="504" y="890"/>
                </a:lnTo>
                <a:lnTo>
                  <a:pt x="515" y="895"/>
                </a:lnTo>
                <a:lnTo>
                  <a:pt x="530" y="898"/>
                </a:lnTo>
                <a:lnTo>
                  <a:pt x="530" y="898"/>
                </a:lnTo>
                <a:lnTo>
                  <a:pt x="539" y="899"/>
                </a:lnTo>
                <a:lnTo>
                  <a:pt x="548" y="901"/>
                </a:lnTo>
                <a:lnTo>
                  <a:pt x="569" y="899"/>
                </a:lnTo>
                <a:lnTo>
                  <a:pt x="591" y="897"/>
                </a:lnTo>
                <a:lnTo>
                  <a:pt x="611" y="892"/>
                </a:lnTo>
                <a:lnTo>
                  <a:pt x="630" y="886"/>
                </a:lnTo>
                <a:lnTo>
                  <a:pt x="647" y="879"/>
                </a:lnTo>
                <a:lnTo>
                  <a:pt x="662" y="872"/>
                </a:lnTo>
                <a:lnTo>
                  <a:pt x="670" y="864"/>
                </a:lnTo>
                <a:lnTo>
                  <a:pt x="670" y="864"/>
                </a:lnTo>
                <a:lnTo>
                  <a:pt x="681" y="852"/>
                </a:lnTo>
                <a:lnTo>
                  <a:pt x="688" y="843"/>
                </a:lnTo>
                <a:lnTo>
                  <a:pt x="692" y="834"/>
                </a:lnTo>
                <a:lnTo>
                  <a:pt x="694" y="826"/>
                </a:lnTo>
                <a:lnTo>
                  <a:pt x="694" y="826"/>
                </a:lnTo>
                <a:lnTo>
                  <a:pt x="691" y="774"/>
                </a:lnTo>
                <a:lnTo>
                  <a:pt x="682" y="670"/>
                </a:lnTo>
                <a:lnTo>
                  <a:pt x="670" y="521"/>
                </a:lnTo>
                <a:lnTo>
                  <a:pt x="670" y="521"/>
                </a:lnTo>
                <a:lnTo>
                  <a:pt x="704" y="609"/>
                </a:lnTo>
                <a:lnTo>
                  <a:pt x="738" y="700"/>
                </a:lnTo>
                <a:lnTo>
                  <a:pt x="742" y="971"/>
                </a:lnTo>
                <a:lnTo>
                  <a:pt x="738" y="985"/>
                </a:lnTo>
                <a:lnTo>
                  <a:pt x="742" y="995"/>
                </a:lnTo>
                <a:lnTo>
                  <a:pt x="742" y="995"/>
                </a:lnTo>
                <a:lnTo>
                  <a:pt x="734" y="1008"/>
                </a:lnTo>
                <a:lnTo>
                  <a:pt x="728" y="1017"/>
                </a:lnTo>
                <a:lnTo>
                  <a:pt x="726" y="1019"/>
                </a:lnTo>
                <a:lnTo>
                  <a:pt x="723" y="1019"/>
                </a:lnTo>
                <a:lnTo>
                  <a:pt x="723" y="1019"/>
                </a:lnTo>
                <a:lnTo>
                  <a:pt x="718" y="1020"/>
                </a:lnTo>
                <a:lnTo>
                  <a:pt x="710" y="1023"/>
                </a:lnTo>
                <a:lnTo>
                  <a:pt x="682" y="1035"/>
                </a:lnTo>
                <a:lnTo>
                  <a:pt x="641" y="1053"/>
                </a:lnTo>
                <a:lnTo>
                  <a:pt x="641" y="1053"/>
                </a:lnTo>
                <a:lnTo>
                  <a:pt x="640" y="1054"/>
                </a:lnTo>
                <a:lnTo>
                  <a:pt x="641" y="1055"/>
                </a:lnTo>
                <a:lnTo>
                  <a:pt x="644" y="1058"/>
                </a:lnTo>
                <a:lnTo>
                  <a:pt x="647" y="1061"/>
                </a:lnTo>
                <a:lnTo>
                  <a:pt x="651" y="1063"/>
                </a:lnTo>
                <a:lnTo>
                  <a:pt x="651" y="1063"/>
                </a:lnTo>
                <a:lnTo>
                  <a:pt x="671" y="1058"/>
                </a:lnTo>
                <a:lnTo>
                  <a:pt x="689" y="1053"/>
                </a:lnTo>
                <a:lnTo>
                  <a:pt x="689" y="1053"/>
                </a:lnTo>
                <a:lnTo>
                  <a:pt x="676" y="1061"/>
                </a:lnTo>
                <a:lnTo>
                  <a:pt x="650" y="1078"/>
                </a:lnTo>
                <a:lnTo>
                  <a:pt x="635" y="1089"/>
                </a:lnTo>
                <a:lnTo>
                  <a:pt x="624" y="1099"/>
                </a:lnTo>
                <a:lnTo>
                  <a:pt x="620" y="1102"/>
                </a:lnTo>
                <a:lnTo>
                  <a:pt x="617" y="1106"/>
                </a:lnTo>
                <a:lnTo>
                  <a:pt x="616" y="1108"/>
                </a:lnTo>
                <a:lnTo>
                  <a:pt x="617" y="1111"/>
                </a:lnTo>
                <a:lnTo>
                  <a:pt x="617" y="11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80CAC29-84D2-40CB-AB91-1CC1F60D2F37}"/>
              </a:ext>
            </a:extLst>
          </p:cNvPr>
          <p:cNvSpPr>
            <a:spLocks/>
          </p:cNvSpPr>
          <p:nvPr/>
        </p:nvSpPr>
        <p:spPr bwMode="auto">
          <a:xfrm>
            <a:off x="6762229" y="4191976"/>
            <a:ext cx="2411926" cy="1540471"/>
          </a:xfrm>
          <a:custGeom>
            <a:avLst/>
            <a:gdLst>
              <a:gd name="T0" fmla="*/ 42 w 1251"/>
              <a:gd name="T1" fmla="*/ 362 h 799"/>
              <a:gd name="T2" fmla="*/ 1 w 1251"/>
              <a:gd name="T3" fmla="*/ 411 h 799"/>
              <a:gd name="T4" fmla="*/ 100 w 1251"/>
              <a:gd name="T5" fmla="*/ 712 h 799"/>
              <a:gd name="T6" fmla="*/ 173 w 1251"/>
              <a:gd name="T7" fmla="*/ 751 h 799"/>
              <a:gd name="T8" fmla="*/ 234 w 1251"/>
              <a:gd name="T9" fmla="*/ 780 h 799"/>
              <a:gd name="T10" fmla="*/ 256 w 1251"/>
              <a:gd name="T11" fmla="*/ 788 h 799"/>
              <a:gd name="T12" fmla="*/ 270 w 1251"/>
              <a:gd name="T13" fmla="*/ 779 h 799"/>
              <a:gd name="T14" fmla="*/ 307 w 1251"/>
              <a:gd name="T15" fmla="*/ 793 h 799"/>
              <a:gd name="T16" fmla="*/ 285 w 1251"/>
              <a:gd name="T17" fmla="*/ 764 h 799"/>
              <a:gd name="T18" fmla="*/ 326 w 1251"/>
              <a:gd name="T19" fmla="*/ 788 h 799"/>
              <a:gd name="T20" fmla="*/ 343 w 1251"/>
              <a:gd name="T21" fmla="*/ 778 h 799"/>
              <a:gd name="T22" fmla="*/ 332 w 1251"/>
              <a:gd name="T23" fmla="*/ 749 h 799"/>
              <a:gd name="T24" fmla="*/ 370 w 1251"/>
              <a:gd name="T25" fmla="*/ 767 h 799"/>
              <a:gd name="T26" fmla="*/ 350 w 1251"/>
              <a:gd name="T27" fmla="*/ 739 h 799"/>
              <a:gd name="T28" fmla="*/ 358 w 1251"/>
              <a:gd name="T29" fmla="*/ 721 h 799"/>
              <a:gd name="T30" fmla="*/ 326 w 1251"/>
              <a:gd name="T31" fmla="*/ 693 h 799"/>
              <a:gd name="T32" fmla="*/ 252 w 1251"/>
              <a:gd name="T33" fmla="*/ 679 h 799"/>
              <a:gd name="T34" fmla="*/ 160 w 1251"/>
              <a:gd name="T35" fmla="*/ 490 h 799"/>
              <a:gd name="T36" fmla="*/ 420 w 1251"/>
              <a:gd name="T37" fmla="*/ 459 h 799"/>
              <a:gd name="T38" fmla="*/ 424 w 1251"/>
              <a:gd name="T39" fmla="*/ 567 h 799"/>
              <a:gd name="T40" fmla="*/ 488 w 1251"/>
              <a:gd name="T41" fmla="*/ 619 h 799"/>
              <a:gd name="T42" fmla="*/ 527 w 1251"/>
              <a:gd name="T43" fmla="*/ 715 h 799"/>
              <a:gd name="T44" fmla="*/ 587 w 1251"/>
              <a:gd name="T45" fmla="*/ 748 h 799"/>
              <a:gd name="T46" fmla="*/ 619 w 1251"/>
              <a:gd name="T47" fmla="*/ 747 h 799"/>
              <a:gd name="T48" fmla="*/ 654 w 1251"/>
              <a:gd name="T49" fmla="*/ 754 h 799"/>
              <a:gd name="T50" fmla="*/ 672 w 1251"/>
              <a:gd name="T51" fmla="*/ 759 h 799"/>
              <a:gd name="T52" fmla="*/ 728 w 1251"/>
              <a:gd name="T53" fmla="*/ 747 h 799"/>
              <a:gd name="T54" fmla="*/ 744 w 1251"/>
              <a:gd name="T55" fmla="*/ 715 h 799"/>
              <a:gd name="T56" fmla="*/ 758 w 1251"/>
              <a:gd name="T57" fmla="*/ 708 h 799"/>
              <a:gd name="T58" fmla="*/ 768 w 1251"/>
              <a:gd name="T59" fmla="*/ 623 h 799"/>
              <a:gd name="T60" fmla="*/ 851 w 1251"/>
              <a:gd name="T61" fmla="*/ 619 h 799"/>
              <a:gd name="T62" fmla="*/ 879 w 1251"/>
              <a:gd name="T63" fmla="*/ 539 h 799"/>
              <a:gd name="T64" fmla="*/ 891 w 1251"/>
              <a:gd name="T65" fmla="*/ 448 h 799"/>
              <a:gd name="T66" fmla="*/ 970 w 1251"/>
              <a:gd name="T67" fmla="*/ 454 h 799"/>
              <a:gd name="T68" fmla="*/ 1076 w 1251"/>
              <a:gd name="T69" fmla="*/ 522 h 799"/>
              <a:gd name="T70" fmla="*/ 978 w 1251"/>
              <a:gd name="T71" fmla="*/ 674 h 799"/>
              <a:gd name="T72" fmla="*/ 911 w 1251"/>
              <a:gd name="T73" fmla="*/ 697 h 799"/>
              <a:gd name="T74" fmla="*/ 893 w 1251"/>
              <a:gd name="T75" fmla="*/ 725 h 799"/>
              <a:gd name="T76" fmla="*/ 941 w 1251"/>
              <a:gd name="T77" fmla="*/ 710 h 799"/>
              <a:gd name="T78" fmla="*/ 903 w 1251"/>
              <a:gd name="T79" fmla="*/ 768 h 799"/>
              <a:gd name="T80" fmla="*/ 910 w 1251"/>
              <a:gd name="T81" fmla="*/ 788 h 799"/>
              <a:gd name="T82" fmla="*/ 937 w 1251"/>
              <a:gd name="T83" fmla="*/ 779 h 799"/>
              <a:gd name="T84" fmla="*/ 990 w 1251"/>
              <a:gd name="T85" fmla="*/ 764 h 799"/>
              <a:gd name="T86" fmla="*/ 998 w 1251"/>
              <a:gd name="T87" fmla="*/ 780 h 799"/>
              <a:gd name="T88" fmla="*/ 1047 w 1251"/>
              <a:gd name="T89" fmla="*/ 749 h 799"/>
              <a:gd name="T90" fmla="*/ 1086 w 1251"/>
              <a:gd name="T91" fmla="*/ 706 h 799"/>
              <a:gd name="T92" fmla="*/ 1144 w 1251"/>
              <a:gd name="T93" fmla="*/ 672 h 799"/>
              <a:gd name="T94" fmla="*/ 1240 w 1251"/>
              <a:gd name="T95" fmla="*/ 478 h 799"/>
              <a:gd name="T96" fmla="*/ 1242 w 1251"/>
              <a:gd name="T97" fmla="*/ 377 h 799"/>
              <a:gd name="T98" fmla="*/ 1080 w 1251"/>
              <a:gd name="T99" fmla="*/ 319 h 799"/>
              <a:gd name="T100" fmla="*/ 1027 w 1251"/>
              <a:gd name="T101" fmla="*/ 234 h 799"/>
              <a:gd name="T102" fmla="*/ 1014 w 1251"/>
              <a:gd name="T103" fmla="*/ 199 h 799"/>
              <a:gd name="T104" fmla="*/ 956 w 1251"/>
              <a:gd name="T105" fmla="*/ 179 h 799"/>
              <a:gd name="T106" fmla="*/ 927 w 1251"/>
              <a:gd name="T107" fmla="*/ 121 h 799"/>
              <a:gd name="T108" fmla="*/ 845 w 1251"/>
              <a:gd name="T109" fmla="*/ 48 h 799"/>
              <a:gd name="T110" fmla="*/ 787 w 1251"/>
              <a:gd name="T111" fmla="*/ 19 h 799"/>
              <a:gd name="T112" fmla="*/ 582 w 1251"/>
              <a:gd name="T113" fmla="*/ 8 h 799"/>
              <a:gd name="T114" fmla="*/ 452 w 1251"/>
              <a:gd name="T115" fmla="*/ 71 h 799"/>
              <a:gd name="T116" fmla="*/ 372 w 1251"/>
              <a:gd name="T117" fmla="*/ 26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1" h="799">
                <a:moveTo>
                  <a:pt x="372" y="260"/>
                </a:moveTo>
                <a:lnTo>
                  <a:pt x="372" y="260"/>
                </a:lnTo>
                <a:lnTo>
                  <a:pt x="303" y="275"/>
                </a:lnTo>
                <a:lnTo>
                  <a:pt x="228" y="295"/>
                </a:lnTo>
                <a:lnTo>
                  <a:pt x="228" y="295"/>
                </a:lnTo>
                <a:lnTo>
                  <a:pt x="190" y="308"/>
                </a:lnTo>
                <a:lnTo>
                  <a:pt x="115" y="335"/>
                </a:lnTo>
                <a:lnTo>
                  <a:pt x="76" y="349"/>
                </a:lnTo>
                <a:lnTo>
                  <a:pt x="42" y="362"/>
                </a:lnTo>
                <a:lnTo>
                  <a:pt x="16" y="374"/>
                </a:lnTo>
                <a:lnTo>
                  <a:pt x="9" y="378"/>
                </a:lnTo>
                <a:lnTo>
                  <a:pt x="6" y="382"/>
                </a:lnTo>
                <a:lnTo>
                  <a:pt x="6" y="382"/>
                </a:lnTo>
                <a:lnTo>
                  <a:pt x="2" y="390"/>
                </a:lnTo>
                <a:lnTo>
                  <a:pt x="0" y="396"/>
                </a:lnTo>
                <a:lnTo>
                  <a:pt x="0" y="402"/>
                </a:lnTo>
                <a:lnTo>
                  <a:pt x="1" y="411"/>
                </a:lnTo>
                <a:lnTo>
                  <a:pt x="1" y="411"/>
                </a:lnTo>
                <a:lnTo>
                  <a:pt x="64" y="633"/>
                </a:lnTo>
                <a:lnTo>
                  <a:pt x="64" y="633"/>
                </a:lnTo>
                <a:lnTo>
                  <a:pt x="82" y="669"/>
                </a:lnTo>
                <a:lnTo>
                  <a:pt x="92" y="692"/>
                </a:lnTo>
                <a:lnTo>
                  <a:pt x="96" y="701"/>
                </a:lnTo>
                <a:lnTo>
                  <a:pt x="97" y="706"/>
                </a:lnTo>
                <a:lnTo>
                  <a:pt x="97" y="706"/>
                </a:lnTo>
                <a:lnTo>
                  <a:pt x="97" y="708"/>
                </a:lnTo>
                <a:lnTo>
                  <a:pt x="100" y="712"/>
                </a:lnTo>
                <a:lnTo>
                  <a:pt x="107" y="720"/>
                </a:lnTo>
                <a:lnTo>
                  <a:pt x="117" y="730"/>
                </a:lnTo>
                <a:lnTo>
                  <a:pt x="126" y="730"/>
                </a:lnTo>
                <a:lnTo>
                  <a:pt x="136" y="744"/>
                </a:lnTo>
                <a:lnTo>
                  <a:pt x="165" y="730"/>
                </a:lnTo>
                <a:lnTo>
                  <a:pt x="165" y="730"/>
                </a:lnTo>
                <a:lnTo>
                  <a:pt x="166" y="735"/>
                </a:lnTo>
                <a:lnTo>
                  <a:pt x="170" y="745"/>
                </a:lnTo>
                <a:lnTo>
                  <a:pt x="173" y="751"/>
                </a:lnTo>
                <a:lnTo>
                  <a:pt x="176" y="756"/>
                </a:lnTo>
                <a:lnTo>
                  <a:pt x="179" y="761"/>
                </a:lnTo>
                <a:lnTo>
                  <a:pt x="184" y="764"/>
                </a:lnTo>
                <a:lnTo>
                  <a:pt x="184" y="764"/>
                </a:lnTo>
                <a:lnTo>
                  <a:pt x="194" y="766"/>
                </a:lnTo>
                <a:lnTo>
                  <a:pt x="203" y="767"/>
                </a:lnTo>
                <a:lnTo>
                  <a:pt x="213" y="768"/>
                </a:lnTo>
                <a:lnTo>
                  <a:pt x="213" y="768"/>
                </a:lnTo>
                <a:lnTo>
                  <a:pt x="234" y="780"/>
                </a:lnTo>
                <a:lnTo>
                  <a:pt x="249" y="789"/>
                </a:lnTo>
                <a:lnTo>
                  <a:pt x="254" y="793"/>
                </a:lnTo>
                <a:lnTo>
                  <a:pt x="256" y="793"/>
                </a:lnTo>
                <a:lnTo>
                  <a:pt x="256" y="793"/>
                </a:lnTo>
                <a:lnTo>
                  <a:pt x="258" y="791"/>
                </a:lnTo>
                <a:lnTo>
                  <a:pt x="256" y="791"/>
                </a:lnTo>
                <a:lnTo>
                  <a:pt x="256" y="790"/>
                </a:lnTo>
                <a:lnTo>
                  <a:pt x="256" y="788"/>
                </a:lnTo>
                <a:lnTo>
                  <a:pt x="256" y="788"/>
                </a:lnTo>
                <a:lnTo>
                  <a:pt x="256" y="785"/>
                </a:lnTo>
                <a:lnTo>
                  <a:pt x="254" y="783"/>
                </a:lnTo>
                <a:lnTo>
                  <a:pt x="249" y="777"/>
                </a:lnTo>
                <a:lnTo>
                  <a:pt x="242" y="768"/>
                </a:lnTo>
                <a:lnTo>
                  <a:pt x="237" y="754"/>
                </a:lnTo>
                <a:lnTo>
                  <a:pt x="237" y="754"/>
                </a:lnTo>
                <a:lnTo>
                  <a:pt x="261" y="773"/>
                </a:lnTo>
                <a:lnTo>
                  <a:pt x="261" y="773"/>
                </a:lnTo>
                <a:lnTo>
                  <a:pt x="270" y="779"/>
                </a:lnTo>
                <a:lnTo>
                  <a:pt x="283" y="790"/>
                </a:lnTo>
                <a:lnTo>
                  <a:pt x="289" y="794"/>
                </a:lnTo>
                <a:lnTo>
                  <a:pt x="296" y="797"/>
                </a:lnTo>
                <a:lnTo>
                  <a:pt x="301" y="799"/>
                </a:lnTo>
                <a:lnTo>
                  <a:pt x="303" y="799"/>
                </a:lnTo>
                <a:lnTo>
                  <a:pt x="305" y="797"/>
                </a:lnTo>
                <a:lnTo>
                  <a:pt x="305" y="797"/>
                </a:lnTo>
                <a:lnTo>
                  <a:pt x="306" y="795"/>
                </a:lnTo>
                <a:lnTo>
                  <a:pt x="307" y="793"/>
                </a:lnTo>
                <a:lnTo>
                  <a:pt x="306" y="790"/>
                </a:lnTo>
                <a:lnTo>
                  <a:pt x="305" y="789"/>
                </a:lnTo>
                <a:lnTo>
                  <a:pt x="302" y="786"/>
                </a:lnTo>
                <a:lnTo>
                  <a:pt x="300" y="783"/>
                </a:lnTo>
                <a:lnTo>
                  <a:pt x="300" y="783"/>
                </a:lnTo>
                <a:lnTo>
                  <a:pt x="297" y="778"/>
                </a:lnTo>
                <a:lnTo>
                  <a:pt x="294" y="773"/>
                </a:lnTo>
                <a:lnTo>
                  <a:pt x="285" y="764"/>
                </a:lnTo>
                <a:lnTo>
                  <a:pt x="285" y="764"/>
                </a:lnTo>
                <a:lnTo>
                  <a:pt x="282" y="759"/>
                </a:lnTo>
                <a:lnTo>
                  <a:pt x="277" y="750"/>
                </a:lnTo>
                <a:lnTo>
                  <a:pt x="271" y="739"/>
                </a:lnTo>
                <a:lnTo>
                  <a:pt x="271" y="739"/>
                </a:lnTo>
                <a:lnTo>
                  <a:pt x="305" y="764"/>
                </a:lnTo>
                <a:lnTo>
                  <a:pt x="305" y="764"/>
                </a:lnTo>
                <a:lnTo>
                  <a:pt x="310" y="770"/>
                </a:lnTo>
                <a:lnTo>
                  <a:pt x="320" y="782"/>
                </a:lnTo>
                <a:lnTo>
                  <a:pt x="326" y="788"/>
                </a:lnTo>
                <a:lnTo>
                  <a:pt x="331" y="793"/>
                </a:lnTo>
                <a:lnTo>
                  <a:pt x="336" y="794"/>
                </a:lnTo>
                <a:lnTo>
                  <a:pt x="337" y="794"/>
                </a:lnTo>
                <a:lnTo>
                  <a:pt x="338" y="793"/>
                </a:lnTo>
                <a:lnTo>
                  <a:pt x="338" y="793"/>
                </a:lnTo>
                <a:lnTo>
                  <a:pt x="343" y="782"/>
                </a:lnTo>
                <a:lnTo>
                  <a:pt x="344" y="779"/>
                </a:lnTo>
                <a:lnTo>
                  <a:pt x="343" y="778"/>
                </a:lnTo>
                <a:lnTo>
                  <a:pt x="343" y="778"/>
                </a:lnTo>
                <a:lnTo>
                  <a:pt x="331" y="764"/>
                </a:lnTo>
                <a:lnTo>
                  <a:pt x="319" y="749"/>
                </a:lnTo>
                <a:lnTo>
                  <a:pt x="319" y="749"/>
                </a:lnTo>
                <a:lnTo>
                  <a:pt x="317" y="745"/>
                </a:lnTo>
                <a:lnTo>
                  <a:pt x="313" y="738"/>
                </a:lnTo>
                <a:lnTo>
                  <a:pt x="310" y="730"/>
                </a:lnTo>
                <a:lnTo>
                  <a:pt x="329" y="744"/>
                </a:lnTo>
                <a:lnTo>
                  <a:pt x="329" y="744"/>
                </a:lnTo>
                <a:lnTo>
                  <a:pt x="332" y="749"/>
                </a:lnTo>
                <a:lnTo>
                  <a:pt x="342" y="760"/>
                </a:lnTo>
                <a:lnTo>
                  <a:pt x="348" y="766"/>
                </a:lnTo>
                <a:lnTo>
                  <a:pt x="353" y="771"/>
                </a:lnTo>
                <a:lnTo>
                  <a:pt x="359" y="773"/>
                </a:lnTo>
                <a:lnTo>
                  <a:pt x="360" y="773"/>
                </a:lnTo>
                <a:lnTo>
                  <a:pt x="363" y="773"/>
                </a:lnTo>
                <a:lnTo>
                  <a:pt x="363" y="773"/>
                </a:lnTo>
                <a:lnTo>
                  <a:pt x="369" y="770"/>
                </a:lnTo>
                <a:lnTo>
                  <a:pt x="370" y="767"/>
                </a:lnTo>
                <a:lnTo>
                  <a:pt x="370" y="765"/>
                </a:lnTo>
                <a:lnTo>
                  <a:pt x="370" y="762"/>
                </a:lnTo>
                <a:lnTo>
                  <a:pt x="369" y="759"/>
                </a:lnTo>
                <a:lnTo>
                  <a:pt x="363" y="754"/>
                </a:lnTo>
                <a:lnTo>
                  <a:pt x="363" y="754"/>
                </a:lnTo>
                <a:lnTo>
                  <a:pt x="338" y="735"/>
                </a:lnTo>
                <a:lnTo>
                  <a:pt x="338" y="735"/>
                </a:lnTo>
                <a:lnTo>
                  <a:pt x="342" y="737"/>
                </a:lnTo>
                <a:lnTo>
                  <a:pt x="350" y="739"/>
                </a:lnTo>
                <a:lnTo>
                  <a:pt x="354" y="741"/>
                </a:lnTo>
                <a:lnTo>
                  <a:pt x="359" y="741"/>
                </a:lnTo>
                <a:lnTo>
                  <a:pt x="361" y="738"/>
                </a:lnTo>
                <a:lnTo>
                  <a:pt x="363" y="735"/>
                </a:lnTo>
                <a:lnTo>
                  <a:pt x="363" y="735"/>
                </a:lnTo>
                <a:lnTo>
                  <a:pt x="363" y="730"/>
                </a:lnTo>
                <a:lnTo>
                  <a:pt x="361" y="727"/>
                </a:lnTo>
                <a:lnTo>
                  <a:pt x="359" y="724"/>
                </a:lnTo>
                <a:lnTo>
                  <a:pt x="358" y="721"/>
                </a:lnTo>
                <a:lnTo>
                  <a:pt x="352" y="719"/>
                </a:lnTo>
                <a:lnTo>
                  <a:pt x="348" y="715"/>
                </a:lnTo>
                <a:lnTo>
                  <a:pt x="348" y="715"/>
                </a:lnTo>
                <a:lnTo>
                  <a:pt x="341" y="704"/>
                </a:lnTo>
                <a:lnTo>
                  <a:pt x="337" y="699"/>
                </a:lnTo>
                <a:lnTo>
                  <a:pt x="334" y="696"/>
                </a:lnTo>
                <a:lnTo>
                  <a:pt x="334" y="696"/>
                </a:lnTo>
                <a:lnTo>
                  <a:pt x="330" y="695"/>
                </a:lnTo>
                <a:lnTo>
                  <a:pt x="326" y="693"/>
                </a:lnTo>
                <a:lnTo>
                  <a:pt x="320" y="693"/>
                </a:lnTo>
                <a:lnTo>
                  <a:pt x="314" y="691"/>
                </a:lnTo>
                <a:lnTo>
                  <a:pt x="314" y="691"/>
                </a:lnTo>
                <a:lnTo>
                  <a:pt x="301" y="687"/>
                </a:lnTo>
                <a:lnTo>
                  <a:pt x="281" y="685"/>
                </a:lnTo>
                <a:lnTo>
                  <a:pt x="252" y="681"/>
                </a:lnTo>
                <a:lnTo>
                  <a:pt x="252" y="681"/>
                </a:lnTo>
                <a:lnTo>
                  <a:pt x="252" y="680"/>
                </a:lnTo>
                <a:lnTo>
                  <a:pt x="252" y="679"/>
                </a:lnTo>
                <a:lnTo>
                  <a:pt x="255" y="674"/>
                </a:lnTo>
                <a:lnTo>
                  <a:pt x="261" y="667"/>
                </a:lnTo>
                <a:lnTo>
                  <a:pt x="247" y="652"/>
                </a:lnTo>
                <a:lnTo>
                  <a:pt x="237" y="633"/>
                </a:lnTo>
                <a:lnTo>
                  <a:pt x="184" y="561"/>
                </a:lnTo>
                <a:lnTo>
                  <a:pt x="184" y="561"/>
                </a:lnTo>
                <a:lnTo>
                  <a:pt x="178" y="545"/>
                </a:lnTo>
                <a:lnTo>
                  <a:pt x="166" y="509"/>
                </a:lnTo>
                <a:lnTo>
                  <a:pt x="160" y="490"/>
                </a:lnTo>
                <a:lnTo>
                  <a:pt x="155" y="474"/>
                </a:lnTo>
                <a:lnTo>
                  <a:pt x="154" y="463"/>
                </a:lnTo>
                <a:lnTo>
                  <a:pt x="154" y="460"/>
                </a:lnTo>
                <a:lnTo>
                  <a:pt x="155" y="459"/>
                </a:lnTo>
                <a:lnTo>
                  <a:pt x="155" y="459"/>
                </a:lnTo>
                <a:lnTo>
                  <a:pt x="171" y="460"/>
                </a:lnTo>
                <a:lnTo>
                  <a:pt x="194" y="460"/>
                </a:lnTo>
                <a:lnTo>
                  <a:pt x="232" y="459"/>
                </a:lnTo>
                <a:lnTo>
                  <a:pt x="420" y="459"/>
                </a:lnTo>
                <a:lnTo>
                  <a:pt x="420" y="459"/>
                </a:lnTo>
                <a:lnTo>
                  <a:pt x="418" y="484"/>
                </a:lnTo>
                <a:lnTo>
                  <a:pt x="416" y="517"/>
                </a:lnTo>
                <a:lnTo>
                  <a:pt x="416" y="517"/>
                </a:lnTo>
                <a:lnTo>
                  <a:pt x="416" y="525"/>
                </a:lnTo>
                <a:lnTo>
                  <a:pt x="418" y="538"/>
                </a:lnTo>
                <a:lnTo>
                  <a:pt x="420" y="556"/>
                </a:lnTo>
                <a:lnTo>
                  <a:pt x="420" y="556"/>
                </a:lnTo>
                <a:lnTo>
                  <a:pt x="424" y="567"/>
                </a:lnTo>
                <a:lnTo>
                  <a:pt x="432" y="585"/>
                </a:lnTo>
                <a:lnTo>
                  <a:pt x="439" y="594"/>
                </a:lnTo>
                <a:lnTo>
                  <a:pt x="443" y="603"/>
                </a:lnTo>
                <a:lnTo>
                  <a:pt x="449" y="610"/>
                </a:lnTo>
                <a:lnTo>
                  <a:pt x="454" y="614"/>
                </a:lnTo>
                <a:lnTo>
                  <a:pt x="454" y="614"/>
                </a:lnTo>
                <a:lnTo>
                  <a:pt x="466" y="617"/>
                </a:lnTo>
                <a:lnTo>
                  <a:pt x="473" y="619"/>
                </a:lnTo>
                <a:lnTo>
                  <a:pt x="488" y="619"/>
                </a:lnTo>
                <a:lnTo>
                  <a:pt x="488" y="619"/>
                </a:lnTo>
                <a:lnTo>
                  <a:pt x="490" y="649"/>
                </a:lnTo>
                <a:lnTo>
                  <a:pt x="493" y="670"/>
                </a:lnTo>
                <a:lnTo>
                  <a:pt x="495" y="680"/>
                </a:lnTo>
                <a:lnTo>
                  <a:pt x="498" y="686"/>
                </a:lnTo>
                <a:lnTo>
                  <a:pt x="498" y="686"/>
                </a:lnTo>
                <a:lnTo>
                  <a:pt x="504" y="693"/>
                </a:lnTo>
                <a:lnTo>
                  <a:pt x="511" y="701"/>
                </a:lnTo>
                <a:lnTo>
                  <a:pt x="527" y="715"/>
                </a:lnTo>
                <a:lnTo>
                  <a:pt x="527" y="715"/>
                </a:lnTo>
                <a:lnTo>
                  <a:pt x="535" y="724"/>
                </a:lnTo>
                <a:lnTo>
                  <a:pt x="542" y="733"/>
                </a:lnTo>
                <a:lnTo>
                  <a:pt x="547" y="741"/>
                </a:lnTo>
                <a:lnTo>
                  <a:pt x="551" y="744"/>
                </a:lnTo>
                <a:lnTo>
                  <a:pt x="551" y="744"/>
                </a:lnTo>
                <a:lnTo>
                  <a:pt x="584" y="749"/>
                </a:lnTo>
                <a:lnTo>
                  <a:pt x="584" y="749"/>
                </a:lnTo>
                <a:lnTo>
                  <a:pt x="587" y="748"/>
                </a:lnTo>
                <a:lnTo>
                  <a:pt x="592" y="747"/>
                </a:lnTo>
                <a:lnTo>
                  <a:pt x="596" y="747"/>
                </a:lnTo>
                <a:lnTo>
                  <a:pt x="598" y="747"/>
                </a:lnTo>
                <a:lnTo>
                  <a:pt x="599" y="749"/>
                </a:lnTo>
                <a:lnTo>
                  <a:pt x="599" y="749"/>
                </a:lnTo>
                <a:lnTo>
                  <a:pt x="601" y="750"/>
                </a:lnTo>
                <a:lnTo>
                  <a:pt x="604" y="751"/>
                </a:lnTo>
                <a:lnTo>
                  <a:pt x="615" y="749"/>
                </a:lnTo>
                <a:lnTo>
                  <a:pt x="619" y="747"/>
                </a:lnTo>
                <a:lnTo>
                  <a:pt x="624" y="747"/>
                </a:lnTo>
                <a:lnTo>
                  <a:pt x="629" y="747"/>
                </a:lnTo>
                <a:lnTo>
                  <a:pt x="633" y="749"/>
                </a:lnTo>
                <a:lnTo>
                  <a:pt x="633" y="749"/>
                </a:lnTo>
                <a:lnTo>
                  <a:pt x="640" y="756"/>
                </a:lnTo>
                <a:lnTo>
                  <a:pt x="642" y="759"/>
                </a:lnTo>
                <a:lnTo>
                  <a:pt x="642" y="759"/>
                </a:lnTo>
                <a:lnTo>
                  <a:pt x="647" y="757"/>
                </a:lnTo>
                <a:lnTo>
                  <a:pt x="654" y="754"/>
                </a:lnTo>
                <a:lnTo>
                  <a:pt x="662" y="750"/>
                </a:lnTo>
                <a:lnTo>
                  <a:pt x="665" y="749"/>
                </a:lnTo>
                <a:lnTo>
                  <a:pt x="666" y="749"/>
                </a:lnTo>
                <a:lnTo>
                  <a:pt x="666" y="749"/>
                </a:lnTo>
                <a:lnTo>
                  <a:pt x="668" y="751"/>
                </a:lnTo>
                <a:lnTo>
                  <a:pt x="668" y="755"/>
                </a:lnTo>
                <a:lnTo>
                  <a:pt x="669" y="757"/>
                </a:lnTo>
                <a:lnTo>
                  <a:pt x="670" y="759"/>
                </a:lnTo>
                <a:lnTo>
                  <a:pt x="672" y="759"/>
                </a:lnTo>
                <a:lnTo>
                  <a:pt x="676" y="759"/>
                </a:lnTo>
                <a:lnTo>
                  <a:pt x="676" y="759"/>
                </a:lnTo>
                <a:lnTo>
                  <a:pt x="688" y="755"/>
                </a:lnTo>
                <a:lnTo>
                  <a:pt x="701" y="751"/>
                </a:lnTo>
                <a:lnTo>
                  <a:pt x="719" y="744"/>
                </a:lnTo>
                <a:lnTo>
                  <a:pt x="719" y="744"/>
                </a:lnTo>
                <a:lnTo>
                  <a:pt x="721" y="745"/>
                </a:lnTo>
                <a:lnTo>
                  <a:pt x="724" y="747"/>
                </a:lnTo>
                <a:lnTo>
                  <a:pt x="728" y="747"/>
                </a:lnTo>
                <a:lnTo>
                  <a:pt x="730" y="747"/>
                </a:lnTo>
                <a:lnTo>
                  <a:pt x="734" y="744"/>
                </a:lnTo>
                <a:lnTo>
                  <a:pt x="734" y="744"/>
                </a:lnTo>
                <a:lnTo>
                  <a:pt x="736" y="741"/>
                </a:lnTo>
                <a:lnTo>
                  <a:pt x="739" y="736"/>
                </a:lnTo>
                <a:lnTo>
                  <a:pt x="741" y="726"/>
                </a:lnTo>
                <a:lnTo>
                  <a:pt x="742" y="718"/>
                </a:lnTo>
                <a:lnTo>
                  <a:pt x="744" y="715"/>
                </a:lnTo>
                <a:lnTo>
                  <a:pt x="744" y="715"/>
                </a:lnTo>
                <a:lnTo>
                  <a:pt x="744" y="715"/>
                </a:lnTo>
                <a:lnTo>
                  <a:pt x="745" y="716"/>
                </a:lnTo>
                <a:lnTo>
                  <a:pt x="746" y="716"/>
                </a:lnTo>
                <a:lnTo>
                  <a:pt x="752" y="715"/>
                </a:lnTo>
                <a:lnTo>
                  <a:pt x="757" y="713"/>
                </a:lnTo>
                <a:lnTo>
                  <a:pt x="758" y="712"/>
                </a:lnTo>
                <a:lnTo>
                  <a:pt x="758" y="710"/>
                </a:lnTo>
                <a:lnTo>
                  <a:pt x="758" y="710"/>
                </a:lnTo>
                <a:lnTo>
                  <a:pt x="758" y="708"/>
                </a:lnTo>
                <a:lnTo>
                  <a:pt x="759" y="703"/>
                </a:lnTo>
                <a:lnTo>
                  <a:pt x="768" y="686"/>
                </a:lnTo>
                <a:lnTo>
                  <a:pt x="768" y="686"/>
                </a:lnTo>
                <a:lnTo>
                  <a:pt x="770" y="679"/>
                </a:lnTo>
                <a:lnTo>
                  <a:pt x="771" y="669"/>
                </a:lnTo>
                <a:lnTo>
                  <a:pt x="770" y="649"/>
                </a:lnTo>
                <a:lnTo>
                  <a:pt x="769" y="631"/>
                </a:lnTo>
                <a:lnTo>
                  <a:pt x="768" y="623"/>
                </a:lnTo>
                <a:lnTo>
                  <a:pt x="768" y="623"/>
                </a:lnTo>
                <a:lnTo>
                  <a:pt x="777" y="625"/>
                </a:lnTo>
                <a:lnTo>
                  <a:pt x="801" y="627"/>
                </a:lnTo>
                <a:lnTo>
                  <a:pt x="814" y="628"/>
                </a:lnTo>
                <a:lnTo>
                  <a:pt x="827" y="627"/>
                </a:lnTo>
                <a:lnTo>
                  <a:pt x="838" y="626"/>
                </a:lnTo>
                <a:lnTo>
                  <a:pt x="841" y="625"/>
                </a:lnTo>
                <a:lnTo>
                  <a:pt x="845" y="623"/>
                </a:lnTo>
                <a:lnTo>
                  <a:pt x="845" y="623"/>
                </a:lnTo>
                <a:lnTo>
                  <a:pt x="851" y="619"/>
                </a:lnTo>
                <a:lnTo>
                  <a:pt x="856" y="612"/>
                </a:lnTo>
                <a:lnTo>
                  <a:pt x="862" y="605"/>
                </a:lnTo>
                <a:lnTo>
                  <a:pt x="868" y="597"/>
                </a:lnTo>
                <a:lnTo>
                  <a:pt x="871" y="588"/>
                </a:lnTo>
                <a:lnTo>
                  <a:pt x="875" y="580"/>
                </a:lnTo>
                <a:lnTo>
                  <a:pt x="877" y="571"/>
                </a:lnTo>
                <a:lnTo>
                  <a:pt x="879" y="565"/>
                </a:lnTo>
                <a:lnTo>
                  <a:pt x="879" y="565"/>
                </a:lnTo>
                <a:lnTo>
                  <a:pt x="879" y="539"/>
                </a:lnTo>
                <a:lnTo>
                  <a:pt x="880" y="527"/>
                </a:lnTo>
                <a:lnTo>
                  <a:pt x="879" y="517"/>
                </a:lnTo>
                <a:lnTo>
                  <a:pt x="879" y="517"/>
                </a:lnTo>
                <a:lnTo>
                  <a:pt x="879" y="511"/>
                </a:lnTo>
                <a:lnTo>
                  <a:pt x="880" y="503"/>
                </a:lnTo>
                <a:lnTo>
                  <a:pt x="883" y="480"/>
                </a:lnTo>
                <a:lnTo>
                  <a:pt x="888" y="449"/>
                </a:lnTo>
                <a:lnTo>
                  <a:pt x="888" y="449"/>
                </a:lnTo>
                <a:lnTo>
                  <a:pt x="891" y="448"/>
                </a:lnTo>
                <a:lnTo>
                  <a:pt x="899" y="445"/>
                </a:lnTo>
                <a:lnTo>
                  <a:pt x="904" y="443"/>
                </a:lnTo>
                <a:lnTo>
                  <a:pt x="912" y="442"/>
                </a:lnTo>
                <a:lnTo>
                  <a:pt x="921" y="443"/>
                </a:lnTo>
                <a:lnTo>
                  <a:pt x="932" y="445"/>
                </a:lnTo>
                <a:lnTo>
                  <a:pt x="932" y="445"/>
                </a:lnTo>
                <a:lnTo>
                  <a:pt x="962" y="452"/>
                </a:lnTo>
                <a:lnTo>
                  <a:pt x="970" y="454"/>
                </a:lnTo>
                <a:lnTo>
                  <a:pt x="970" y="454"/>
                </a:lnTo>
                <a:lnTo>
                  <a:pt x="1021" y="458"/>
                </a:lnTo>
                <a:lnTo>
                  <a:pt x="1056" y="461"/>
                </a:lnTo>
                <a:lnTo>
                  <a:pt x="1067" y="463"/>
                </a:lnTo>
                <a:lnTo>
                  <a:pt x="1072" y="464"/>
                </a:lnTo>
                <a:lnTo>
                  <a:pt x="1072" y="464"/>
                </a:lnTo>
                <a:lnTo>
                  <a:pt x="1076" y="498"/>
                </a:lnTo>
                <a:lnTo>
                  <a:pt x="1076" y="498"/>
                </a:lnTo>
                <a:lnTo>
                  <a:pt x="1078" y="509"/>
                </a:lnTo>
                <a:lnTo>
                  <a:pt x="1076" y="522"/>
                </a:lnTo>
                <a:lnTo>
                  <a:pt x="1075" y="534"/>
                </a:lnTo>
                <a:lnTo>
                  <a:pt x="1072" y="546"/>
                </a:lnTo>
                <a:lnTo>
                  <a:pt x="1072" y="546"/>
                </a:lnTo>
                <a:lnTo>
                  <a:pt x="1047" y="594"/>
                </a:lnTo>
                <a:lnTo>
                  <a:pt x="1028" y="633"/>
                </a:lnTo>
                <a:lnTo>
                  <a:pt x="999" y="657"/>
                </a:lnTo>
                <a:lnTo>
                  <a:pt x="1004" y="667"/>
                </a:lnTo>
                <a:lnTo>
                  <a:pt x="1004" y="667"/>
                </a:lnTo>
                <a:lnTo>
                  <a:pt x="978" y="674"/>
                </a:lnTo>
                <a:lnTo>
                  <a:pt x="958" y="679"/>
                </a:lnTo>
                <a:lnTo>
                  <a:pt x="946" y="681"/>
                </a:lnTo>
                <a:lnTo>
                  <a:pt x="946" y="681"/>
                </a:lnTo>
                <a:lnTo>
                  <a:pt x="940" y="683"/>
                </a:lnTo>
                <a:lnTo>
                  <a:pt x="932" y="684"/>
                </a:lnTo>
                <a:lnTo>
                  <a:pt x="924" y="687"/>
                </a:lnTo>
                <a:lnTo>
                  <a:pt x="917" y="691"/>
                </a:lnTo>
                <a:lnTo>
                  <a:pt x="917" y="691"/>
                </a:lnTo>
                <a:lnTo>
                  <a:pt x="911" y="697"/>
                </a:lnTo>
                <a:lnTo>
                  <a:pt x="904" y="704"/>
                </a:lnTo>
                <a:lnTo>
                  <a:pt x="899" y="712"/>
                </a:lnTo>
                <a:lnTo>
                  <a:pt x="898" y="715"/>
                </a:lnTo>
                <a:lnTo>
                  <a:pt x="898" y="715"/>
                </a:lnTo>
                <a:lnTo>
                  <a:pt x="897" y="718"/>
                </a:lnTo>
                <a:lnTo>
                  <a:pt x="893" y="720"/>
                </a:lnTo>
                <a:lnTo>
                  <a:pt x="891" y="722"/>
                </a:lnTo>
                <a:lnTo>
                  <a:pt x="892" y="724"/>
                </a:lnTo>
                <a:lnTo>
                  <a:pt x="893" y="725"/>
                </a:lnTo>
                <a:lnTo>
                  <a:pt x="893" y="725"/>
                </a:lnTo>
                <a:lnTo>
                  <a:pt x="898" y="726"/>
                </a:lnTo>
                <a:lnTo>
                  <a:pt x="904" y="726"/>
                </a:lnTo>
                <a:lnTo>
                  <a:pt x="909" y="726"/>
                </a:lnTo>
                <a:lnTo>
                  <a:pt x="912" y="725"/>
                </a:lnTo>
                <a:lnTo>
                  <a:pt x="912" y="725"/>
                </a:lnTo>
                <a:lnTo>
                  <a:pt x="921" y="716"/>
                </a:lnTo>
                <a:lnTo>
                  <a:pt x="927" y="710"/>
                </a:lnTo>
                <a:lnTo>
                  <a:pt x="941" y="710"/>
                </a:lnTo>
                <a:lnTo>
                  <a:pt x="941" y="710"/>
                </a:lnTo>
                <a:lnTo>
                  <a:pt x="922" y="731"/>
                </a:lnTo>
                <a:lnTo>
                  <a:pt x="910" y="745"/>
                </a:lnTo>
                <a:lnTo>
                  <a:pt x="903" y="754"/>
                </a:lnTo>
                <a:lnTo>
                  <a:pt x="903" y="754"/>
                </a:lnTo>
                <a:lnTo>
                  <a:pt x="900" y="761"/>
                </a:lnTo>
                <a:lnTo>
                  <a:pt x="900" y="765"/>
                </a:lnTo>
                <a:lnTo>
                  <a:pt x="902" y="767"/>
                </a:lnTo>
                <a:lnTo>
                  <a:pt x="903" y="768"/>
                </a:lnTo>
                <a:lnTo>
                  <a:pt x="903" y="768"/>
                </a:lnTo>
                <a:lnTo>
                  <a:pt x="910" y="772"/>
                </a:lnTo>
                <a:lnTo>
                  <a:pt x="912" y="773"/>
                </a:lnTo>
                <a:lnTo>
                  <a:pt x="912" y="773"/>
                </a:lnTo>
                <a:lnTo>
                  <a:pt x="911" y="776"/>
                </a:lnTo>
                <a:lnTo>
                  <a:pt x="909" y="780"/>
                </a:lnTo>
                <a:lnTo>
                  <a:pt x="908" y="784"/>
                </a:lnTo>
                <a:lnTo>
                  <a:pt x="909" y="786"/>
                </a:lnTo>
                <a:lnTo>
                  <a:pt x="910" y="788"/>
                </a:lnTo>
                <a:lnTo>
                  <a:pt x="912" y="788"/>
                </a:lnTo>
                <a:lnTo>
                  <a:pt x="912" y="788"/>
                </a:lnTo>
                <a:lnTo>
                  <a:pt x="921" y="785"/>
                </a:lnTo>
                <a:lnTo>
                  <a:pt x="928" y="780"/>
                </a:lnTo>
                <a:lnTo>
                  <a:pt x="937" y="773"/>
                </a:lnTo>
                <a:lnTo>
                  <a:pt x="937" y="773"/>
                </a:lnTo>
                <a:lnTo>
                  <a:pt x="937" y="774"/>
                </a:lnTo>
                <a:lnTo>
                  <a:pt x="937" y="778"/>
                </a:lnTo>
                <a:lnTo>
                  <a:pt x="937" y="779"/>
                </a:lnTo>
                <a:lnTo>
                  <a:pt x="939" y="782"/>
                </a:lnTo>
                <a:lnTo>
                  <a:pt x="941" y="783"/>
                </a:lnTo>
                <a:lnTo>
                  <a:pt x="946" y="783"/>
                </a:lnTo>
                <a:lnTo>
                  <a:pt x="946" y="783"/>
                </a:lnTo>
                <a:lnTo>
                  <a:pt x="952" y="782"/>
                </a:lnTo>
                <a:lnTo>
                  <a:pt x="959" y="779"/>
                </a:lnTo>
                <a:lnTo>
                  <a:pt x="974" y="773"/>
                </a:lnTo>
                <a:lnTo>
                  <a:pt x="990" y="764"/>
                </a:lnTo>
                <a:lnTo>
                  <a:pt x="990" y="764"/>
                </a:lnTo>
                <a:lnTo>
                  <a:pt x="988" y="767"/>
                </a:lnTo>
                <a:lnTo>
                  <a:pt x="986" y="773"/>
                </a:lnTo>
                <a:lnTo>
                  <a:pt x="985" y="778"/>
                </a:lnTo>
                <a:lnTo>
                  <a:pt x="985" y="780"/>
                </a:lnTo>
                <a:lnTo>
                  <a:pt x="986" y="783"/>
                </a:lnTo>
                <a:lnTo>
                  <a:pt x="990" y="783"/>
                </a:lnTo>
                <a:lnTo>
                  <a:pt x="990" y="783"/>
                </a:lnTo>
                <a:lnTo>
                  <a:pt x="994" y="782"/>
                </a:lnTo>
                <a:lnTo>
                  <a:pt x="998" y="780"/>
                </a:lnTo>
                <a:lnTo>
                  <a:pt x="1008" y="774"/>
                </a:lnTo>
                <a:lnTo>
                  <a:pt x="1023" y="764"/>
                </a:lnTo>
                <a:lnTo>
                  <a:pt x="1023" y="764"/>
                </a:lnTo>
                <a:lnTo>
                  <a:pt x="1029" y="759"/>
                </a:lnTo>
                <a:lnTo>
                  <a:pt x="1034" y="754"/>
                </a:lnTo>
                <a:lnTo>
                  <a:pt x="1040" y="750"/>
                </a:lnTo>
                <a:lnTo>
                  <a:pt x="1044" y="749"/>
                </a:lnTo>
                <a:lnTo>
                  <a:pt x="1047" y="749"/>
                </a:lnTo>
                <a:lnTo>
                  <a:pt x="1047" y="749"/>
                </a:lnTo>
                <a:lnTo>
                  <a:pt x="1053" y="749"/>
                </a:lnTo>
                <a:lnTo>
                  <a:pt x="1060" y="747"/>
                </a:lnTo>
                <a:lnTo>
                  <a:pt x="1064" y="742"/>
                </a:lnTo>
                <a:lnTo>
                  <a:pt x="1072" y="735"/>
                </a:lnTo>
                <a:lnTo>
                  <a:pt x="1072" y="735"/>
                </a:lnTo>
                <a:lnTo>
                  <a:pt x="1075" y="730"/>
                </a:lnTo>
                <a:lnTo>
                  <a:pt x="1079" y="726"/>
                </a:lnTo>
                <a:lnTo>
                  <a:pt x="1082" y="716"/>
                </a:lnTo>
                <a:lnTo>
                  <a:pt x="1086" y="706"/>
                </a:lnTo>
                <a:lnTo>
                  <a:pt x="1101" y="710"/>
                </a:lnTo>
                <a:lnTo>
                  <a:pt x="1101" y="710"/>
                </a:lnTo>
                <a:lnTo>
                  <a:pt x="1104" y="708"/>
                </a:lnTo>
                <a:lnTo>
                  <a:pt x="1105" y="707"/>
                </a:lnTo>
                <a:lnTo>
                  <a:pt x="1105" y="707"/>
                </a:lnTo>
                <a:lnTo>
                  <a:pt x="1105" y="706"/>
                </a:lnTo>
                <a:lnTo>
                  <a:pt x="1105" y="706"/>
                </a:lnTo>
                <a:lnTo>
                  <a:pt x="1115" y="710"/>
                </a:lnTo>
                <a:lnTo>
                  <a:pt x="1144" y="672"/>
                </a:lnTo>
                <a:lnTo>
                  <a:pt x="1144" y="672"/>
                </a:lnTo>
                <a:lnTo>
                  <a:pt x="1158" y="645"/>
                </a:lnTo>
                <a:lnTo>
                  <a:pt x="1191" y="585"/>
                </a:lnTo>
                <a:lnTo>
                  <a:pt x="1208" y="551"/>
                </a:lnTo>
                <a:lnTo>
                  <a:pt x="1223" y="519"/>
                </a:lnTo>
                <a:lnTo>
                  <a:pt x="1236" y="494"/>
                </a:lnTo>
                <a:lnTo>
                  <a:pt x="1239" y="484"/>
                </a:lnTo>
                <a:lnTo>
                  <a:pt x="1240" y="478"/>
                </a:lnTo>
                <a:lnTo>
                  <a:pt x="1240" y="478"/>
                </a:lnTo>
                <a:lnTo>
                  <a:pt x="1244" y="459"/>
                </a:lnTo>
                <a:lnTo>
                  <a:pt x="1249" y="440"/>
                </a:lnTo>
                <a:lnTo>
                  <a:pt x="1251" y="423"/>
                </a:lnTo>
                <a:lnTo>
                  <a:pt x="1251" y="414"/>
                </a:lnTo>
                <a:lnTo>
                  <a:pt x="1250" y="406"/>
                </a:lnTo>
                <a:lnTo>
                  <a:pt x="1250" y="406"/>
                </a:lnTo>
                <a:lnTo>
                  <a:pt x="1246" y="393"/>
                </a:lnTo>
                <a:lnTo>
                  <a:pt x="1244" y="380"/>
                </a:lnTo>
                <a:lnTo>
                  <a:pt x="1242" y="377"/>
                </a:lnTo>
                <a:lnTo>
                  <a:pt x="1239" y="373"/>
                </a:lnTo>
                <a:lnTo>
                  <a:pt x="1236" y="370"/>
                </a:lnTo>
                <a:lnTo>
                  <a:pt x="1231" y="367"/>
                </a:lnTo>
                <a:lnTo>
                  <a:pt x="1231" y="367"/>
                </a:lnTo>
                <a:lnTo>
                  <a:pt x="1217" y="361"/>
                </a:lnTo>
                <a:lnTo>
                  <a:pt x="1198" y="355"/>
                </a:lnTo>
                <a:lnTo>
                  <a:pt x="1158" y="343"/>
                </a:lnTo>
                <a:lnTo>
                  <a:pt x="1158" y="343"/>
                </a:lnTo>
                <a:lnTo>
                  <a:pt x="1080" y="319"/>
                </a:lnTo>
                <a:lnTo>
                  <a:pt x="969" y="283"/>
                </a:lnTo>
                <a:lnTo>
                  <a:pt x="969" y="283"/>
                </a:lnTo>
                <a:lnTo>
                  <a:pt x="975" y="280"/>
                </a:lnTo>
                <a:lnTo>
                  <a:pt x="975" y="280"/>
                </a:lnTo>
                <a:lnTo>
                  <a:pt x="988" y="274"/>
                </a:lnTo>
                <a:lnTo>
                  <a:pt x="1002" y="266"/>
                </a:lnTo>
                <a:lnTo>
                  <a:pt x="1012" y="255"/>
                </a:lnTo>
                <a:lnTo>
                  <a:pt x="1021" y="245"/>
                </a:lnTo>
                <a:lnTo>
                  <a:pt x="1027" y="234"/>
                </a:lnTo>
                <a:lnTo>
                  <a:pt x="1031" y="225"/>
                </a:lnTo>
                <a:lnTo>
                  <a:pt x="1031" y="220"/>
                </a:lnTo>
                <a:lnTo>
                  <a:pt x="1031" y="215"/>
                </a:lnTo>
                <a:lnTo>
                  <a:pt x="1031" y="211"/>
                </a:lnTo>
                <a:lnTo>
                  <a:pt x="1028" y="208"/>
                </a:lnTo>
                <a:lnTo>
                  <a:pt x="1028" y="208"/>
                </a:lnTo>
                <a:lnTo>
                  <a:pt x="1026" y="205"/>
                </a:lnTo>
                <a:lnTo>
                  <a:pt x="1022" y="203"/>
                </a:lnTo>
                <a:lnTo>
                  <a:pt x="1014" y="199"/>
                </a:lnTo>
                <a:lnTo>
                  <a:pt x="1005" y="197"/>
                </a:lnTo>
                <a:lnTo>
                  <a:pt x="994" y="196"/>
                </a:lnTo>
                <a:lnTo>
                  <a:pt x="984" y="194"/>
                </a:lnTo>
                <a:lnTo>
                  <a:pt x="975" y="192"/>
                </a:lnTo>
                <a:lnTo>
                  <a:pt x="967" y="188"/>
                </a:lnTo>
                <a:lnTo>
                  <a:pt x="963" y="186"/>
                </a:lnTo>
                <a:lnTo>
                  <a:pt x="961" y="184"/>
                </a:lnTo>
                <a:lnTo>
                  <a:pt x="961" y="184"/>
                </a:lnTo>
                <a:lnTo>
                  <a:pt x="956" y="179"/>
                </a:lnTo>
                <a:lnTo>
                  <a:pt x="950" y="176"/>
                </a:lnTo>
                <a:lnTo>
                  <a:pt x="944" y="175"/>
                </a:lnTo>
                <a:lnTo>
                  <a:pt x="937" y="175"/>
                </a:lnTo>
                <a:lnTo>
                  <a:pt x="937" y="175"/>
                </a:lnTo>
                <a:lnTo>
                  <a:pt x="937" y="161"/>
                </a:lnTo>
                <a:lnTo>
                  <a:pt x="935" y="146"/>
                </a:lnTo>
                <a:lnTo>
                  <a:pt x="932" y="133"/>
                </a:lnTo>
                <a:lnTo>
                  <a:pt x="929" y="127"/>
                </a:lnTo>
                <a:lnTo>
                  <a:pt x="927" y="121"/>
                </a:lnTo>
                <a:lnTo>
                  <a:pt x="927" y="121"/>
                </a:lnTo>
                <a:lnTo>
                  <a:pt x="921" y="109"/>
                </a:lnTo>
                <a:lnTo>
                  <a:pt x="917" y="101"/>
                </a:lnTo>
                <a:lnTo>
                  <a:pt x="912" y="95"/>
                </a:lnTo>
                <a:lnTo>
                  <a:pt x="903" y="87"/>
                </a:lnTo>
                <a:lnTo>
                  <a:pt x="903" y="87"/>
                </a:lnTo>
                <a:lnTo>
                  <a:pt x="887" y="76"/>
                </a:lnTo>
                <a:lnTo>
                  <a:pt x="869" y="64"/>
                </a:lnTo>
                <a:lnTo>
                  <a:pt x="845" y="48"/>
                </a:lnTo>
                <a:lnTo>
                  <a:pt x="845" y="48"/>
                </a:lnTo>
                <a:lnTo>
                  <a:pt x="844" y="47"/>
                </a:lnTo>
                <a:lnTo>
                  <a:pt x="842" y="45"/>
                </a:lnTo>
                <a:lnTo>
                  <a:pt x="841" y="41"/>
                </a:lnTo>
                <a:lnTo>
                  <a:pt x="838" y="37"/>
                </a:lnTo>
                <a:lnTo>
                  <a:pt x="832" y="32"/>
                </a:lnTo>
                <a:lnTo>
                  <a:pt x="822" y="29"/>
                </a:lnTo>
                <a:lnTo>
                  <a:pt x="807" y="24"/>
                </a:lnTo>
                <a:lnTo>
                  <a:pt x="787" y="19"/>
                </a:lnTo>
                <a:lnTo>
                  <a:pt x="787" y="19"/>
                </a:lnTo>
                <a:lnTo>
                  <a:pt x="741" y="11"/>
                </a:lnTo>
                <a:lnTo>
                  <a:pt x="697" y="6"/>
                </a:lnTo>
                <a:lnTo>
                  <a:pt x="660" y="2"/>
                </a:lnTo>
                <a:lnTo>
                  <a:pt x="637" y="0"/>
                </a:lnTo>
                <a:lnTo>
                  <a:pt x="637" y="0"/>
                </a:lnTo>
                <a:lnTo>
                  <a:pt x="625" y="1"/>
                </a:lnTo>
                <a:lnTo>
                  <a:pt x="606" y="3"/>
                </a:lnTo>
                <a:lnTo>
                  <a:pt x="582" y="8"/>
                </a:lnTo>
                <a:lnTo>
                  <a:pt x="555" y="16"/>
                </a:lnTo>
                <a:lnTo>
                  <a:pt x="528" y="24"/>
                </a:lnTo>
                <a:lnTo>
                  <a:pt x="504" y="32"/>
                </a:lnTo>
                <a:lnTo>
                  <a:pt x="493" y="37"/>
                </a:lnTo>
                <a:lnTo>
                  <a:pt x="483" y="42"/>
                </a:lnTo>
                <a:lnTo>
                  <a:pt x="475" y="48"/>
                </a:lnTo>
                <a:lnTo>
                  <a:pt x="469" y="53"/>
                </a:lnTo>
                <a:lnTo>
                  <a:pt x="469" y="53"/>
                </a:lnTo>
                <a:lnTo>
                  <a:pt x="452" y="71"/>
                </a:lnTo>
                <a:lnTo>
                  <a:pt x="439" y="87"/>
                </a:lnTo>
                <a:lnTo>
                  <a:pt x="416" y="116"/>
                </a:lnTo>
                <a:lnTo>
                  <a:pt x="416" y="116"/>
                </a:lnTo>
                <a:lnTo>
                  <a:pt x="410" y="127"/>
                </a:lnTo>
                <a:lnTo>
                  <a:pt x="402" y="140"/>
                </a:lnTo>
                <a:lnTo>
                  <a:pt x="390" y="173"/>
                </a:lnTo>
                <a:lnTo>
                  <a:pt x="381" y="200"/>
                </a:lnTo>
                <a:lnTo>
                  <a:pt x="377" y="213"/>
                </a:lnTo>
                <a:lnTo>
                  <a:pt x="372" y="2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3D3483F-AC71-46F4-A1E1-D0C4753E4077}"/>
              </a:ext>
            </a:extLst>
          </p:cNvPr>
          <p:cNvSpPr>
            <a:spLocks/>
          </p:cNvSpPr>
          <p:nvPr/>
        </p:nvSpPr>
        <p:spPr bwMode="auto">
          <a:xfrm>
            <a:off x="3810355" y="4191976"/>
            <a:ext cx="2361762" cy="1718644"/>
          </a:xfrm>
          <a:custGeom>
            <a:avLst/>
            <a:gdLst>
              <a:gd name="T0" fmla="*/ 897 w 1289"/>
              <a:gd name="T1" fmla="*/ 914 h 938"/>
              <a:gd name="T2" fmla="*/ 887 w 1289"/>
              <a:gd name="T3" fmla="*/ 937 h 938"/>
              <a:gd name="T4" fmla="*/ 921 w 1289"/>
              <a:gd name="T5" fmla="*/ 924 h 938"/>
              <a:gd name="T6" fmla="*/ 940 w 1289"/>
              <a:gd name="T7" fmla="*/ 931 h 938"/>
              <a:gd name="T8" fmla="*/ 983 w 1289"/>
              <a:gd name="T9" fmla="*/ 932 h 938"/>
              <a:gd name="T10" fmla="*/ 1032 w 1289"/>
              <a:gd name="T11" fmla="*/ 904 h 938"/>
              <a:gd name="T12" fmla="*/ 1071 w 1289"/>
              <a:gd name="T13" fmla="*/ 885 h 938"/>
              <a:gd name="T14" fmla="*/ 1119 w 1289"/>
              <a:gd name="T15" fmla="*/ 846 h 938"/>
              <a:gd name="T16" fmla="*/ 1268 w 1289"/>
              <a:gd name="T17" fmla="*/ 614 h 938"/>
              <a:gd name="T18" fmla="*/ 1285 w 1289"/>
              <a:gd name="T19" fmla="*/ 516 h 938"/>
              <a:gd name="T20" fmla="*/ 964 w 1289"/>
              <a:gd name="T21" fmla="*/ 358 h 938"/>
              <a:gd name="T22" fmla="*/ 1038 w 1289"/>
              <a:gd name="T23" fmla="*/ 252 h 938"/>
              <a:gd name="T24" fmla="*/ 1042 w 1289"/>
              <a:gd name="T25" fmla="*/ 198 h 938"/>
              <a:gd name="T26" fmla="*/ 957 w 1289"/>
              <a:gd name="T27" fmla="*/ 200 h 938"/>
              <a:gd name="T28" fmla="*/ 932 w 1289"/>
              <a:gd name="T29" fmla="*/ 121 h 938"/>
              <a:gd name="T30" fmla="*/ 811 w 1289"/>
              <a:gd name="T31" fmla="*/ 27 h 938"/>
              <a:gd name="T32" fmla="*/ 632 w 1289"/>
              <a:gd name="T33" fmla="*/ 0 h 938"/>
              <a:gd name="T34" fmla="*/ 518 w 1289"/>
              <a:gd name="T35" fmla="*/ 27 h 938"/>
              <a:gd name="T36" fmla="*/ 438 w 1289"/>
              <a:gd name="T37" fmla="*/ 119 h 938"/>
              <a:gd name="T38" fmla="*/ 390 w 1289"/>
              <a:gd name="T39" fmla="*/ 300 h 938"/>
              <a:gd name="T40" fmla="*/ 376 w 1289"/>
              <a:gd name="T41" fmla="*/ 339 h 938"/>
              <a:gd name="T42" fmla="*/ 73 w 1289"/>
              <a:gd name="T43" fmla="*/ 410 h 938"/>
              <a:gd name="T44" fmla="*/ 3 w 1289"/>
              <a:gd name="T45" fmla="*/ 478 h 938"/>
              <a:gd name="T46" fmla="*/ 101 w 1289"/>
              <a:gd name="T47" fmla="*/ 832 h 938"/>
              <a:gd name="T48" fmla="*/ 128 w 1289"/>
              <a:gd name="T49" fmla="*/ 851 h 938"/>
              <a:gd name="T50" fmla="*/ 178 w 1289"/>
              <a:gd name="T51" fmla="*/ 914 h 938"/>
              <a:gd name="T52" fmla="*/ 194 w 1289"/>
              <a:gd name="T53" fmla="*/ 880 h 938"/>
              <a:gd name="T54" fmla="*/ 222 w 1289"/>
              <a:gd name="T55" fmla="*/ 921 h 938"/>
              <a:gd name="T56" fmla="*/ 237 w 1289"/>
              <a:gd name="T57" fmla="*/ 910 h 938"/>
              <a:gd name="T58" fmla="*/ 266 w 1289"/>
              <a:gd name="T59" fmla="*/ 911 h 938"/>
              <a:gd name="T60" fmla="*/ 260 w 1289"/>
              <a:gd name="T61" fmla="*/ 851 h 938"/>
              <a:gd name="T62" fmla="*/ 294 w 1289"/>
              <a:gd name="T63" fmla="*/ 909 h 938"/>
              <a:gd name="T64" fmla="*/ 304 w 1289"/>
              <a:gd name="T65" fmla="*/ 890 h 938"/>
              <a:gd name="T66" fmla="*/ 315 w 1289"/>
              <a:gd name="T67" fmla="*/ 862 h 938"/>
              <a:gd name="T68" fmla="*/ 337 w 1289"/>
              <a:gd name="T69" fmla="*/ 863 h 938"/>
              <a:gd name="T70" fmla="*/ 328 w 1289"/>
              <a:gd name="T71" fmla="*/ 844 h 938"/>
              <a:gd name="T72" fmla="*/ 323 w 1289"/>
              <a:gd name="T73" fmla="*/ 827 h 938"/>
              <a:gd name="T74" fmla="*/ 251 w 1289"/>
              <a:gd name="T75" fmla="*/ 798 h 938"/>
              <a:gd name="T76" fmla="*/ 217 w 1289"/>
              <a:gd name="T77" fmla="*/ 704 h 938"/>
              <a:gd name="T78" fmla="*/ 183 w 1289"/>
              <a:gd name="T79" fmla="*/ 571 h 938"/>
              <a:gd name="T80" fmla="*/ 410 w 1289"/>
              <a:gd name="T81" fmla="*/ 537 h 938"/>
              <a:gd name="T82" fmla="*/ 485 w 1289"/>
              <a:gd name="T83" fmla="*/ 712 h 938"/>
              <a:gd name="T84" fmla="*/ 483 w 1289"/>
              <a:gd name="T85" fmla="*/ 779 h 938"/>
              <a:gd name="T86" fmla="*/ 528 w 1289"/>
              <a:gd name="T87" fmla="*/ 829 h 938"/>
              <a:gd name="T88" fmla="*/ 579 w 1289"/>
              <a:gd name="T89" fmla="*/ 851 h 938"/>
              <a:gd name="T90" fmla="*/ 692 w 1289"/>
              <a:gd name="T91" fmla="*/ 843 h 938"/>
              <a:gd name="T92" fmla="*/ 747 w 1289"/>
              <a:gd name="T93" fmla="*/ 875 h 938"/>
              <a:gd name="T94" fmla="*/ 756 w 1289"/>
              <a:gd name="T95" fmla="*/ 799 h 938"/>
              <a:gd name="T96" fmla="*/ 768 w 1289"/>
              <a:gd name="T97" fmla="*/ 693 h 938"/>
              <a:gd name="T98" fmla="*/ 780 w 1289"/>
              <a:gd name="T99" fmla="*/ 679 h 938"/>
              <a:gd name="T100" fmla="*/ 858 w 1289"/>
              <a:gd name="T101" fmla="*/ 648 h 938"/>
              <a:gd name="T102" fmla="*/ 897 w 1289"/>
              <a:gd name="T103" fmla="*/ 522 h 938"/>
              <a:gd name="T104" fmla="*/ 1104 w 1289"/>
              <a:gd name="T105" fmla="*/ 595 h 938"/>
              <a:gd name="T106" fmla="*/ 1030 w 1289"/>
              <a:gd name="T107" fmla="*/ 746 h 938"/>
              <a:gd name="T108" fmla="*/ 993 w 1289"/>
              <a:gd name="T109" fmla="*/ 803 h 938"/>
              <a:gd name="T110" fmla="*/ 892 w 1289"/>
              <a:gd name="T111" fmla="*/ 849 h 938"/>
              <a:gd name="T112" fmla="*/ 897 w 1289"/>
              <a:gd name="T113" fmla="*/ 869 h 938"/>
              <a:gd name="T114" fmla="*/ 887 w 1289"/>
              <a:gd name="T115" fmla="*/ 9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9" h="938">
                <a:moveTo>
                  <a:pt x="887" y="914"/>
                </a:moveTo>
                <a:lnTo>
                  <a:pt x="887" y="914"/>
                </a:lnTo>
                <a:lnTo>
                  <a:pt x="890" y="916"/>
                </a:lnTo>
                <a:lnTo>
                  <a:pt x="892" y="917"/>
                </a:lnTo>
                <a:lnTo>
                  <a:pt x="893" y="917"/>
                </a:lnTo>
                <a:lnTo>
                  <a:pt x="895" y="917"/>
                </a:lnTo>
                <a:lnTo>
                  <a:pt x="895" y="917"/>
                </a:lnTo>
                <a:lnTo>
                  <a:pt x="897" y="914"/>
                </a:lnTo>
                <a:lnTo>
                  <a:pt x="897" y="914"/>
                </a:lnTo>
                <a:lnTo>
                  <a:pt x="897" y="915"/>
                </a:lnTo>
                <a:lnTo>
                  <a:pt x="895" y="917"/>
                </a:lnTo>
                <a:lnTo>
                  <a:pt x="895" y="917"/>
                </a:lnTo>
                <a:lnTo>
                  <a:pt x="891" y="924"/>
                </a:lnTo>
                <a:lnTo>
                  <a:pt x="888" y="931"/>
                </a:lnTo>
                <a:lnTo>
                  <a:pt x="887" y="934"/>
                </a:lnTo>
                <a:lnTo>
                  <a:pt x="887" y="937"/>
                </a:lnTo>
                <a:lnTo>
                  <a:pt x="890" y="938"/>
                </a:lnTo>
                <a:lnTo>
                  <a:pt x="892" y="938"/>
                </a:lnTo>
                <a:lnTo>
                  <a:pt x="892" y="938"/>
                </a:lnTo>
                <a:lnTo>
                  <a:pt x="897" y="937"/>
                </a:lnTo>
                <a:lnTo>
                  <a:pt x="902" y="936"/>
                </a:lnTo>
                <a:lnTo>
                  <a:pt x="911" y="931"/>
                </a:lnTo>
                <a:lnTo>
                  <a:pt x="921" y="924"/>
                </a:lnTo>
                <a:lnTo>
                  <a:pt x="921" y="924"/>
                </a:lnTo>
                <a:lnTo>
                  <a:pt x="920" y="926"/>
                </a:lnTo>
                <a:lnTo>
                  <a:pt x="919" y="930"/>
                </a:lnTo>
                <a:lnTo>
                  <a:pt x="919" y="932"/>
                </a:lnTo>
                <a:lnTo>
                  <a:pt x="920" y="933"/>
                </a:lnTo>
                <a:lnTo>
                  <a:pt x="925" y="933"/>
                </a:lnTo>
                <a:lnTo>
                  <a:pt x="931" y="933"/>
                </a:lnTo>
                <a:lnTo>
                  <a:pt x="931" y="933"/>
                </a:lnTo>
                <a:lnTo>
                  <a:pt x="940" y="931"/>
                </a:lnTo>
                <a:lnTo>
                  <a:pt x="951" y="926"/>
                </a:lnTo>
                <a:lnTo>
                  <a:pt x="974" y="913"/>
                </a:lnTo>
                <a:lnTo>
                  <a:pt x="995" y="901"/>
                </a:lnTo>
                <a:lnTo>
                  <a:pt x="1003" y="895"/>
                </a:lnTo>
                <a:lnTo>
                  <a:pt x="1003" y="895"/>
                </a:lnTo>
                <a:lnTo>
                  <a:pt x="991" y="914"/>
                </a:lnTo>
                <a:lnTo>
                  <a:pt x="984" y="927"/>
                </a:lnTo>
                <a:lnTo>
                  <a:pt x="983" y="932"/>
                </a:lnTo>
                <a:lnTo>
                  <a:pt x="983" y="933"/>
                </a:lnTo>
                <a:lnTo>
                  <a:pt x="984" y="933"/>
                </a:lnTo>
                <a:lnTo>
                  <a:pt x="984" y="933"/>
                </a:lnTo>
                <a:lnTo>
                  <a:pt x="987" y="932"/>
                </a:lnTo>
                <a:lnTo>
                  <a:pt x="993" y="930"/>
                </a:lnTo>
                <a:lnTo>
                  <a:pt x="1008" y="920"/>
                </a:lnTo>
                <a:lnTo>
                  <a:pt x="1024" y="910"/>
                </a:lnTo>
                <a:lnTo>
                  <a:pt x="1032" y="904"/>
                </a:lnTo>
                <a:lnTo>
                  <a:pt x="1032" y="904"/>
                </a:lnTo>
                <a:lnTo>
                  <a:pt x="1034" y="903"/>
                </a:lnTo>
                <a:lnTo>
                  <a:pt x="1037" y="902"/>
                </a:lnTo>
                <a:lnTo>
                  <a:pt x="1046" y="899"/>
                </a:lnTo>
                <a:lnTo>
                  <a:pt x="1051" y="898"/>
                </a:lnTo>
                <a:lnTo>
                  <a:pt x="1057" y="896"/>
                </a:lnTo>
                <a:lnTo>
                  <a:pt x="1063" y="891"/>
                </a:lnTo>
                <a:lnTo>
                  <a:pt x="1071" y="885"/>
                </a:lnTo>
                <a:lnTo>
                  <a:pt x="1071" y="885"/>
                </a:lnTo>
                <a:lnTo>
                  <a:pt x="1077" y="878"/>
                </a:lnTo>
                <a:lnTo>
                  <a:pt x="1081" y="872"/>
                </a:lnTo>
                <a:lnTo>
                  <a:pt x="1087" y="861"/>
                </a:lnTo>
                <a:lnTo>
                  <a:pt x="1090" y="853"/>
                </a:lnTo>
                <a:lnTo>
                  <a:pt x="1090" y="851"/>
                </a:lnTo>
                <a:lnTo>
                  <a:pt x="1109" y="861"/>
                </a:lnTo>
                <a:lnTo>
                  <a:pt x="1119" y="846"/>
                </a:lnTo>
                <a:lnTo>
                  <a:pt x="1124" y="832"/>
                </a:lnTo>
                <a:lnTo>
                  <a:pt x="1138" y="832"/>
                </a:lnTo>
                <a:lnTo>
                  <a:pt x="1138" y="832"/>
                </a:lnTo>
                <a:lnTo>
                  <a:pt x="1197" y="735"/>
                </a:lnTo>
                <a:lnTo>
                  <a:pt x="1242" y="661"/>
                </a:lnTo>
                <a:lnTo>
                  <a:pt x="1259" y="632"/>
                </a:lnTo>
                <a:lnTo>
                  <a:pt x="1268" y="614"/>
                </a:lnTo>
                <a:lnTo>
                  <a:pt x="1268" y="614"/>
                </a:lnTo>
                <a:lnTo>
                  <a:pt x="1274" y="601"/>
                </a:lnTo>
                <a:lnTo>
                  <a:pt x="1280" y="585"/>
                </a:lnTo>
                <a:lnTo>
                  <a:pt x="1285" y="569"/>
                </a:lnTo>
                <a:lnTo>
                  <a:pt x="1288" y="553"/>
                </a:lnTo>
                <a:lnTo>
                  <a:pt x="1289" y="537"/>
                </a:lnTo>
                <a:lnTo>
                  <a:pt x="1289" y="530"/>
                </a:lnTo>
                <a:lnTo>
                  <a:pt x="1288" y="522"/>
                </a:lnTo>
                <a:lnTo>
                  <a:pt x="1285" y="516"/>
                </a:lnTo>
                <a:lnTo>
                  <a:pt x="1283" y="511"/>
                </a:lnTo>
                <a:lnTo>
                  <a:pt x="1278" y="507"/>
                </a:lnTo>
                <a:lnTo>
                  <a:pt x="1273" y="503"/>
                </a:lnTo>
                <a:lnTo>
                  <a:pt x="1273" y="503"/>
                </a:lnTo>
                <a:lnTo>
                  <a:pt x="1212" y="474"/>
                </a:lnTo>
                <a:lnTo>
                  <a:pt x="1108" y="424"/>
                </a:lnTo>
                <a:lnTo>
                  <a:pt x="964" y="358"/>
                </a:lnTo>
                <a:lnTo>
                  <a:pt x="964" y="358"/>
                </a:lnTo>
                <a:lnTo>
                  <a:pt x="969" y="345"/>
                </a:lnTo>
                <a:lnTo>
                  <a:pt x="974" y="324"/>
                </a:lnTo>
                <a:lnTo>
                  <a:pt x="974" y="323"/>
                </a:lnTo>
                <a:lnTo>
                  <a:pt x="974" y="323"/>
                </a:lnTo>
                <a:lnTo>
                  <a:pt x="993" y="307"/>
                </a:lnTo>
                <a:lnTo>
                  <a:pt x="1010" y="289"/>
                </a:lnTo>
                <a:lnTo>
                  <a:pt x="1025" y="271"/>
                </a:lnTo>
                <a:lnTo>
                  <a:pt x="1038" y="252"/>
                </a:lnTo>
                <a:lnTo>
                  <a:pt x="1042" y="243"/>
                </a:lnTo>
                <a:lnTo>
                  <a:pt x="1046" y="235"/>
                </a:lnTo>
                <a:lnTo>
                  <a:pt x="1049" y="226"/>
                </a:lnTo>
                <a:lnTo>
                  <a:pt x="1050" y="219"/>
                </a:lnTo>
                <a:lnTo>
                  <a:pt x="1050" y="213"/>
                </a:lnTo>
                <a:lnTo>
                  <a:pt x="1049" y="207"/>
                </a:lnTo>
                <a:lnTo>
                  <a:pt x="1046" y="202"/>
                </a:lnTo>
                <a:lnTo>
                  <a:pt x="1042" y="198"/>
                </a:lnTo>
                <a:lnTo>
                  <a:pt x="1042" y="198"/>
                </a:lnTo>
                <a:lnTo>
                  <a:pt x="1032" y="194"/>
                </a:lnTo>
                <a:lnTo>
                  <a:pt x="1024" y="190"/>
                </a:lnTo>
                <a:lnTo>
                  <a:pt x="1016" y="188"/>
                </a:lnTo>
                <a:lnTo>
                  <a:pt x="1008" y="186"/>
                </a:lnTo>
                <a:lnTo>
                  <a:pt x="999" y="188"/>
                </a:lnTo>
                <a:lnTo>
                  <a:pt x="989" y="190"/>
                </a:lnTo>
                <a:lnTo>
                  <a:pt x="957" y="200"/>
                </a:lnTo>
                <a:lnTo>
                  <a:pt x="957" y="200"/>
                </a:lnTo>
                <a:lnTo>
                  <a:pt x="945" y="161"/>
                </a:lnTo>
                <a:lnTo>
                  <a:pt x="942" y="145"/>
                </a:lnTo>
                <a:lnTo>
                  <a:pt x="940" y="136"/>
                </a:lnTo>
                <a:lnTo>
                  <a:pt x="940" y="136"/>
                </a:lnTo>
                <a:lnTo>
                  <a:pt x="940" y="133"/>
                </a:lnTo>
                <a:lnTo>
                  <a:pt x="938" y="130"/>
                </a:lnTo>
                <a:lnTo>
                  <a:pt x="932" y="121"/>
                </a:lnTo>
                <a:lnTo>
                  <a:pt x="913" y="98"/>
                </a:lnTo>
                <a:lnTo>
                  <a:pt x="888" y="74"/>
                </a:lnTo>
                <a:lnTo>
                  <a:pt x="873" y="58"/>
                </a:lnTo>
                <a:lnTo>
                  <a:pt x="873" y="58"/>
                </a:lnTo>
                <a:lnTo>
                  <a:pt x="864" y="52"/>
                </a:lnTo>
                <a:lnTo>
                  <a:pt x="850" y="45"/>
                </a:lnTo>
                <a:lnTo>
                  <a:pt x="832" y="35"/>
                </a:lnTo>
                <a:lnTo>
                  <a:pt x="811" y="27"/>
                </a:lnTo>
                <a:lnTo>
                  <a:pt x="791" y="18"/>
                </a:lnTo>
                <a:lnTo>
                  <a:pt x="770" y="11"/>
                </a:lnTo>
                <a:lnTo>
                  <a:pt x="755" y="6"/>
                </a:lnTo>
                <a:lnTo>
                  <a:pt x="743" y="5"/>
                </a:lnTo>
                <a:lnTo>
                  <a:pt x="743" y="5"/>
                </a:lnTo>
                <a:lnTo>
                  <a:pt x="711" y="4"/>
                </a:lnTo>
                <a:lnTo>
                  <a:pt x="661" y="0"/>
                </a:lnTo>
                <a:lnTo>
                  <a:pt x="632" y="0"/>
                </a:lnTo>
                <a:lnTo>
                  <a:pt x="604" y="2"/>
                </a:lnTo>
                <a:lnTo>
                  <a:pt x="577" y="5"/>
                </a:lnTo>
                <a:lnTo>
                  <a:pt x="565" y="8"/>
                </a:lnTo>
                <a:lnTo>
                  <a:pt x="554" y="10"/>
                </a:lnTo>
                <a:lnTo>
                  <a:pt x="554" y="10"/>
                </a:lnTo>
                <a:lnTo>
                  <a:pt x="545" y="14"/>
                </a:lnTo>
                <a:lnTo>
                  <a:pt x="535" y="17"/>
                </a:lnTo>
                <a:lnTo>
                  <a:pt x="518" y="27"/>
                </a:lnTo>
                <a:lnTo>
                  <a:pt x="504" y="38"/>
                </a:lnTo>
                <a:lnTo>
                  <a:pt x="492" y="50"/>
                </a:lnTo>
                <a:lnTo>
                  <a:pt x="480" y="63"/>
                </a:lnTo>
                <a:lnTo>
                  <a:pt x="469" y="76"/>
                </a:lnTo>
                <a:lnTo>
                  <a:pt x="448" y="102"/>
                </a:lnTo>
                <a:lnTo>
                  <a:pt x="448" y="102"/>
                </a:lnTo>
                <a:lnTo>
                  <a:pt x="444" y="109"/>
                </a:lnTo>
                <a:lnTo>
                  <a:pt x="438" y="119"/>
                </a:lnTo>
                <a:lnTo>
                  <a:pt x="433" y="131"/>
                </a:lnTo>
                <a:lnTo>
                  <a:pt x="428" y="144"/>
                </a:lnTo>
                <a:lnTo>
                  <a:pt x="418" y="174"/>
                </a:lnTo>
                <a:lnTo>
                  <a:pt x="409" y="208"/>
                </a:lnTo>
                <a:lnTo>
                  <a:pt x="401" y="240"/>
                </a:lnTo>
                <a:lnTo>
                  <a:pt x="395" y="267"/>
                </a:lnTo>
                <a:lnTo>
                  <a:pt x="392" y="289"/>
                </a:lnTo>
                <a:lnTo>
                  <a:pt x="390" y="300"/>
                </a:lnTo>
                <a:lnTo>
                  <a:pt x="390" y="300"/>
                </a:lnTo>
                <a:lnTo>
                  <a:pt x="390" y="311"/>
                </a:lnTo>
                <a:lnTo>
                  <a:pt x="388" y="321"/>
                </a:lnTo>
                <a:lnTo>
                  <a:pt x="386" y="327"/>
                </a:lnTo>
                <a:lnTo>
                  <a:pt x="383" y="330"/>
                </a:lnTo>
                <a:lnTo>
                  <a:pt x="381" y="335"/>
                </a:lnTo>
                <a:lnTo>
                  <a:pt x="376" y="339"/>
                </a:lnTo>
                <a:lnTo>
                  <a:pt x="376" y="339"/>
                </a:lnTo>
                <a:lnTo>
                  <a:pt x="370" y="341"/>
                </a:lnTo>
                <a:lnTo>
                  <a:pt x="359" y="344"/>
                </a:lnTo>
                <a:lnTo>
                  <a:pt x="324" y="352"/>
                </a:lnTo>
                <a:lnTo>
                  <a:pt x="219" y="373"/>
                </a:lnTo>
                <a:lnTo>
                  <a:pt x="163" y="385"/>
                </a:lnTo>
                <a:lnTo>
                  <a:pt x="112" y="397"/>
                </a:lnTo>
                <a:lnTo>
                  <a:pt x="91" y="403"/>
                </a:lnTo>
                <a:lnTo>
                  <a:pt x="73" y="410"/>
                </a:lnTo>
                <a:lnTo>
                  <a:pt x="60" y="415"/>
                </a:lnTo>
                <a:lnTo>
                  <a:pt x="56" y="418"/>
                </a:lnTo>
                <a:lnTo>
                  <a:pt x="53" y="421"/>
                </a:lnTo>
                <a:lnTo>
                  <a:pt x="53" y="421"/>
                </a:lnTo>
                <a:lnTo>
                  <a:pt x="34" y="441"/>
                </a:lnTo>
                <a:lnTo>
                  <a:pt x="17" y="461"/>
                </a:lnTo>
                <a:lnTo>
                  <a:pt x="9" y="469"/>
                </a:lnTo>
                <a:lnTo>
                  <a:pt x="3" y="478"/>
                </a:lnTo>
                <a:lnTo>
                  <a:pt x="1" y="485"/>
                </a:lnTo>
                <a:lnTo>
                  <a:pt x="0" y="493"/>
                </a:lnTo>
                <a:lnTo>
                  <a:pt x="0" y="493"/>
                </a:lnTo>
                <a:lnTo>
                  <a:pt x="5" y="513"/>
                </a:lnTo>
                <a:lnTo>
                  <a:pt x="15" y="553"/>
                </a:lnTo>
                <a:lnTo>
                  <a:pt x="49" y="664"/>
                </a:lnTo>
                <a:lnTo>
                  <a:pt x="83" y="775"/>
                </a:lnTo>
                <a:lnTo>
                  <a:pt x="101" y="832"/>
                </a:lnTo>
                <a:lnTo>
                  <a:pt x="101" y="832"/>
                </a:lnTo>
                <a:lnTo>
                  <a:pt x="106" y="841"/>
                </a:lnTo>
                <a:lnTo>
                  <a:pt x="108" y="847"/>
                </a:lnTo>
                <a:lnTo>
                  <a:pt x="112" y="851"/>
                </a:lnTo>
                <a:lnTo>
                  <a:pt x="116" y="851"/>
                </a:lnTo>
                <a:lnTo>
                  <a:pt x="116" y="851"/>
                </a:lnTo>
                <a:lnTo>
                  <a:pt x="120" y="850"/>
                </a:lnTo>
                <a:lnTo>
                  <a:pt x="128" y="851"/>
                </a:lnTo>
                <a:lnTo>
                  <a:pt x="135" y="851"/>
                </a:lnTo>
                <a:lnTo>
                  <a:pt x="140" y="861"/>
                </a:lnTo>
                <a:lnTo>
                  <a:pt x="149" y="861"/>
                </a:lnTo>
                <a:lnTo>
                  <a:pt x="149" y="861"/>
                </a:lnTo>
                <a:lnTo>
                  <a:pt x="160" y="885"/>
                </a:lnTo>
                <a:lnTo>
                  <a:pt x="170" y="903"/>
                </a:lnTo>
                <a:lnTo>
                  <a:pt x="175" y="910"/>
                </a:lnTo>
                <a:lnTo>
                  <a:pt x="178" y="914"/>
                </a:lnTo>
                <a:lnTo>
                  <a:pt x="178" y="914"/>
                </a:lnTo>
                <a:lnTo>
                  <a:pt x="184" y="917"/>
                </a:lnTo>
                <a:lnTo>
                  <a:pt x="189" y="919"/>
                </a:lnTo>
                <a:lnTo>
                  <a:pt x="190" y="919"/>
                </a:lnTo>
                <a:lnTo>
                  <a:pt x="192" y="916"/>
                </a:lnTo>
                <a:lnTo>
                  <a:pt x="193" y="909"/>
                </a:lnTo>
                <a:lnTo>
                  <a:pt x="193" y="909"/>
                </a:lnTo>
                <a:lnTo>
                  <a:pt x="194" y="880"/>
                </a:lnTo>
                <a:lnTo>
                  <a:pt x="195" y="870"/>
                </a:lnTo>
                <a:lnTo>
                  <a:pt x="196" y="869"/>
                </a:lnTo>
                <a:lnTo>
                  <a:pt x="198" y="870"/>
                </a:lnTo>
                <a:lnTo>
                  <a:pt x="198" y="870"/>
                </a:lnTo>
                <a:lnTo>
                  <a:pt x="204" y="885"/>
                </a:lnTo>
                <a:lnTo>
                  <a:pt x="211" y="904"/>
                </a:lnTo>
                <a:lnTo>
                  <a:pt x="217" y="914"/>
                </a:lnTo>
                <a:lnTo>
                  <a:pt x="222" y="921"/>
                </a:lnTo>
                <a:lnTo>
                  <a:pt x="224" y="924"/>
                </a:lnTo>
                <a:lnTo>
                  <a:pt x="227" y="925"/>
                </a:lnTo>
                <a:lnTo>
                  <a:pt x="229" y="925"/>
                </a:lnTo>
                <a:lnTo>
                  <a:pt x="231" y="924"/>
                </a:lnTo>
                <a:lnTo>
                  <a:pt x="231" y="924"/>
                </a:lnTo>
                <a:lnTo>
                  <a:pt x="234" y="921"/>
                </a:lnTo>
                <a:lnTo>
                  <a:pt x="235" y="917"/>
                </a:lnTo>
                <a:lnTo>
                  <a:pt x="237" y="910"/>
                </a:lnTo>
                <a:lnTo>
                  <a:pt x="237" y="901"/>
                </a:lnTo>
                <a:lnTo>
                  <a:pt x="236" y="891"/>
                </a:lnTo>
                <a:lnTo>
                  <a:pt x="234" y="873"/>
                </a:lnTo>
                <a:lnTo>
                  <a:pt x="231" y="866"/>
                </a:lnTo>
                <a:lnTo>
                  <a:pt x="231" y="866"/>
                </a:lnTo>
                <a:lnTo>
                  <a:pt x="247" y="890"/>
                </a:lnTo>
                <a:lnTo>
                  <a:pt x="260" y="907"/>
                </a:lnTo>
                <a:lnTo>
                  <a:pt x="266" y="911"/>
                </a:lnTo>
                <a:lnTo>
                  <a:pt x="270" y="914"/>
                </a:lnTo>
                <a:lnTo>
                  <a:pt x="270" y="914"/>
                </a:lnTo>
                <a:lnTo>
                  <a:pt x="271" y="913"/>
                </a:lnTo>
                <a:lnTo>
                  <a:pt x="272" y="911"/>
                </a:lnTo>
                <a:lnTo>
                  <a:pt x="272" y="904"/>
                </a:lnTo>
                <a:lnTo>
                  <a:pt x="269" y="882"/>
                </a:lnTo>
                <a:lnTo>
                  <a:pt x="263" y="861"/>
                </a:lnTo>
                <a:lnTo>
                  <a:pt x="260" y="851"/>
                </a:lnTo>
                <a:lnTo>
                  <a:pt x="260" y="851"/>
                </a:lnTo>
                <a:lnTo>
                  <a:pt x="264" y="859"/>
                </a:lnTo>
                <a:lnTo>
                  <a:pt x="274" y="880"/>
                </a:lnTo>
                <a:lnTo>
                  <a:pt x="278" y="890"/>
                </a:lnTo>
                <a:lnTo>
                  <a:pt x="284" y="899"/>
                </a:lnTo>
                <a:lnTo>
                  <a:pt x="289" y="907"/>
                </a:lnTo>
                <a:lnTo>
                  <a:pt x="292" y="908"/>
                </a:lnTo>
                <a:lnTo>
                  <a:pt x="294" y="909"/>
                </a:lnTo>
                <a:lnTo>
                  <a:pt x="294" y="909"/>
                </a:lnTo>
                <a:lnTo>
                  <a:pt x="298" y="909"/>
                </a:lnTo>
                <a:lnTo>
                  <a:pt x="300" y="908"/>
                </a:lnTo>
                <a:lnTo>
                  <a:pt x="302" y="907"/>
                </a:lnTo>
                <a:lnTo>
                  <a:pt x="304" y="903"/>
                </a:lnTo>
                <a:lnTo>
                  <a:pt x="305" y="897"/>
                </a:lnTo>
                <a:lnTo>
                  <a:pt x="304" y="890"/>
                </a:lnTo>
                <a:lnTo>
                  <a:pt x="304" y="890"/>
                </a:lnTo>
                <a:lnTo>
                  <a:pt x="300" y="878"/>
                </a:lnTo>
                <a:lnTo>
                  <a:pt x="294" y="862"/>
                </a:lnTo>
                <a:lnTo>
                  <a:pt x="284" y="841"/>
                </a:lnTo>
                <a:lnTo>
                  <a:pt x="304" y="851"/>
                </a:lnTo>
                <a:lnTo>
                  <a:pt x="304" y="851"/>
                </a:lnTo>
                <a:lnTo>
                  <a:pt x="305" y="852"/>
                </a:lnTo>
                <a:lnTo>
                  <a:pt x="309" y="857"/>
                </a:lnTo>
                <a:lnTo>
                  <a:pt x="315" y="862"/>
                </a:lnTo>
                <a:lnTo>
                  <a:pt x="318" y="864"/>
                </a:lnTo>
                <a:lnTo>
                  <a:pt x="323" y="866"/>
                </a:lnTo>
                <a:lnTo>
                  <a:pt x="323" y="866"/>
                </a:lnTo>
                <a:lnTo>
                  <a:pt x="328" y="867"/>
                </a:lnTo>
                <a:lnTo>
                  <a:pt x="331" y="867"/>
                </a:lnTo>
                <a:lnTo>
                  <a:pt x="334" y="866"/>
                </a:lnTo>
                <a:lnTo>
                  <a:pt x="336" y="864"/>
                </a:lnTo>
                <a:lnTo>
                  <a:pt x="337" y="863"/>
                </a:lnTo>
                <a:lnTo>
                  <a:pt x="339" y="861"/>
                </a:lnTo>
                <a:lnTo>
                  <a:pt x="339" y="858"/>
                </a:lnTo>
                <a:lnTo>
                  <a:pt x="337" y="856"/>
                </a:lnTo>
                <a:lnTo>
                  <a:pt x="337" y="856"/>
                </a:lnTo>
                <a:lnTo>
                  <a:pt x="334" y="852"/>
                </a:lnTo>
                <a:lnTo>
                  <a:pt x="331" y="850"/>
                </a:lnTo>
                <a:lnTo>
                  <a:pt x="328" y="846"/>
                </a:lnTo>
                <a:lnTo>
                  <a:pt x="328" y="844"/>
                </a:lnTo>
                <a:lnTo>
                  <a:pt x="328" y="841"/>
                </a:lnTo>
                <a:lnTo>
                  <a:pt x="328" y="841"/>
                </a:lnTo>
                <a:lnTo>
                  <a:pt x="330" y="837"/>
                </a:lnTo>
                <a:lnTo>
                  <a:pt x="331" y="834"/>
                </a:lnTo>
                <a:lnTo>
                  <a:pt x="331" y="834"/>
                </a:lnTo>
                <a:lnTo>
                  <a:pt x="330" y="832"/>
                </a:lnTo>
                <a:lnTo>
                  <a:pt x="323" y="827"/>
                </a:lnTo>
                <a:lnTo>
                  <a:pt x="323" y="827"/>
                </a:lnTo>
                <a:lnTo>
                  <a:pt x="316" y="821"/>
                </a:lnTo>
                <a:lnTo>
                  <a:pt x="312" y="816"/>
                </a:lnTo>
                <a:lnTo>
                  <a:pt x="310" y="814"/>
                </a:lnTo>
                <a:lnTo>
                  <a:pt x="304" y="812"/>
                </a:lnTo>
                <a:lnTo>
                  <a:pt x="304" y="812"/>
                </a:lnTo>
                <a:lnTo>
                  <a:pt x="290" y="810"/>
                </a:lnTo>
                <a:lnTo>
                  <a:pt x="274" y="805"/>
                </a:lnTo>
                <a:lnTo>
                  <a:pt x="251" y="798"/>
                </a:lnTo>
                <a:lnTo>
                  <a:pt x="251" y="779"/>
                </a:lnTo>
                <a:lnTo>
                  <a:pt x="251" y="779"/>
                </a:lnTo>
                <a:lnTo>
                  <a:pt x="246" y="770"/>
                </a:lnTo>
                <a:lnTo>
                  <a:pt x="236" y="754"/>
                </a:lnTo>
                <a:lnTo>
                  <a:pt x="236" y="754"/>
                </a:lnTo>
                <a:lnTo>
                  <a:pt x="233" y="747"/>
                </a:lnTo>
                <a:lnTo>
                  <a:pt x="229" y="735"/>
                </a:lnTo>
                <a:lnTo>
                  <a:pt x="217" y="704"/>
                </a:lnTo>
                <a:lnTo>
                  <a:pt x="205" y="671"/>
                </a:lnTo>
                <a:lnTo>
                  <a:pt x="201" y="659"/>
                </a:lnTo>
                <a:lnTo>
                  <a:pt x="198" y="653"/>
                </a:lnTo>
                <a:lnTo>
                  <a:pt x="198" y="653"/>
                </a:lnTo>
                <a:lnTo>
                  <a:pt x="195" y="647"/>
                </a:lnTo>
                <a:lnTo>
                  <a:pt x="193" y="637"/>
                </a:lnTo>
                <a:lnTo>
                  <a:pt x="188" y="608"/>
                </a:lnTo>
                <a:lnTo>
                  <a:pt x="183" y="571"/>
                </a:lnTo>
                <a:lnTo>
                  <a:pt x="304" y="537"/>
                </a:lnTo>
                <a:lnTo>
                  <a:pt x="352" y="522"/>
                </a:lnTo>
                <a:lnTo>
                  <a:pt x="352" y="522"/>
                </a:lnTo>
                <a:lnTo>
                  <a:pt x="380" y="527"/>
                </a:lnTo>
                <a:lnTo>
                  <a:pt x="399" y="532"/>
                </a:lnTo>
                <a:lnTo>
                  <a:pt x="406" y="534"/>
                </a:lnTo>
                <a:lnTo>
                  <a:pt x="410" y="537"/>
                </a:lnTo>
                <a:lnTo>
                  <a:pt x="410" y="537"/>
                </a:lnTo>
                <a:lnTo>
                  <a:pt x="413" y="540"/>
                </a:lnTo>
                <a:lnTo>
                  <a:pt x="419" y="545"/>
                </a:lnTo>
                <a:lnTo>
                  <a:pt x="438" y="556"/>
                </a:lnTo>
                <a:lnTo>
                  <a:pt x="463" y="571"/>
                </a:lnTo>
                <a:lnTo>
                  <a:pt x="487" y="634"/>
                </a:lnTo>
                <a:lnTo>
                  <a:pt x="487" y="634"/>
                </a:lnTo>
                <a:lnTo>
                  <a:pt x="487" y="677"/>
                </a:lnTo>
                <a:lnTo>
                  <a:pt x="485" y="712"/>
                </a:lnTo>
                <a:lnTo>
                  <a:pt x="483" y="725"/>
                </a:lnTo>
                <a:lnTo>
                  <a:pt x="482" y="735"/>
                </a:lnTo>
                <a:lnTo>
                  <a:pt x="482" y="735"/>
                </a:lnTo>
                <a:lnTo>
                  <a:pt x="481" y="742"/>
                </a:lnTo>
                <a:lnTo>
                  <a:pt x="480" y="751"/>
                </a:lnTo>
                <a:lnTo>
                  <a:pt x="481" y="759"/>
                </a:lnTo>
                <a:lnTo>
                  <a:pt x="482" y="769"/>
                </a:lnTo>
                <a:lnTo>
                  <a:pt x="483" y="779"/>
                </a:lnTo>
                <a:lnTo>
                  <a:pt x="487" y="787"/>
                </a:lnTo>
                <a:lnTo>
                  <a:pt x="491" y="795"/>
                </a:lnTo>
                <a:lnTo>
                  <a:pt x="497" y="803"/>
                </a:lnTo>
                <a:lnTo>
                  <a:pt x="497" y="803"/>
                </a:lnTo>
                <a:lnTo>
                  <a:pt x="503" y="809"/>
                </a:lnTo>
                <a:lnTo>
                  <a:pt x="510" y="815"/>
                </a:lnTo>
                <a:lnTo>
                  <a:pt x="522" y="824"/>
                </a:lnTo>
                <a:lnTo>
                  <a:pt x="528" y="829"/>
                </a:lnTo>
                <a:lnTo>
                  <a:pt x="534" y="834"/>
                </a:lnTo>
                <a:lnTo>
                  <a:pt x="538" y="840"/>
                </a:lnTo>
                <a:lnTo>
                  <a:pt x="540" y="846"/>
                </a:lnTo>
                <a:lnTo>
                  <a:pt x="540" y="846"/>
                </a:lnTo>
                <a:lnTo>
                  <a:pt x="542" y="858"/>
                </a:lnTo>
                <a:lnTo>
                  <a:pt x="545" y="868"/>
                </a:lnTo>
                <a:lnTo>
                  <a:pt x="545" y="875"/>
                </a:lnTo>
                <a:lnTo>
                  <a:pt x="579" y="851"/>
                </a:lnTo>
                <a:lnTo>
                  <a:pt x="598" y="880"/>
                </a:lnTo>
                <a:lnTo>
                  <a:pt x="603" y="837"/>
                </a:lnTo>
                <a:lnTo>
                  <a:pt x="632" y="861"/>
                </a:lnTo>
                <a:lnTo>
                  <a:pt x="641" y="846"/>
                </a:lnTo>
                <a:lnTo>
                  <a:pt x="690" y="861"/>
                </a:lnTo>
                <a:lnTo>
                  <a:pt x="680" y="841"/>
                </a:lnTo>
                <a:lnTo>
                  <a:pt x="680" y="841"/>
                </a:lnTo>
                <a:lnTo>
                  <a:pt x="692" y="843"/>
                </a:lnTo>
                <a:lnTo>
                  <a:pt x="704" y="845"/>
                </a:lnTo>
                <a:lnTo>
                  <a:pt x="718" y="851"/>
                </a:lnTo>
                <a:lnTo>
                  <a:pt x="718" y="851"/>
                </a:lnTo>
                <a:lnTo>
                  <a:pt x="726" y="855"/>
                </a:lnTo>
                <a:lnTo>
                  <a:pt x="732" y="858"/>
                </a:lnTo>
                <a:lnTo>
                  <a:pt x="740" y="867"/>
                </a:lnTo>
                <a:lnTo>
                  <a:pt x="746" y="873"/>
                </a:lnTo>
                <a:lnTo>
                  <a:pt x="747" y="875"/>
                </a:lnTo>
                <a:lnTo>
                  <a:pt x="747" y="851"/>
                </a:lnTo>
                <a:lnTo>
                  <a:pt x="747" y="851"/>
                </a:lnTo>
                <a:lnTo>
                  <a:pt x="745" y="834"/>
                </a:lnTo>
                <a:lnTo>
                  <a:pt x="743" y="822"/>
                </a:lnTo>
                <a:lnTo>
                  <a:pt x="743" y="822"/>
                </a:lnTo>
                <a:lnTo>
                  <a:pt x="752" y="808"/>
                </a:lnTo>
                <a:lnTo>
                  <a:pt x="752" y="808"/>
                </a:lnTo>
                <a:lnTo>
                  <a:pt x="756" y="799"/>
                </a:lnTo>
                <a:lnTo>
                  <a:pt x="761" y="788"/>
                </a:lnTo>
                <a:lnTo>
                  <a:pt x="767" y="769"/>
                </a:lnTo>
                <a:lnTo>
                  <a:pt x="767" y="769"/>
                </a:lnTo>
                <a:lnTo>
                  <a:pt x="768" y="753"/>
                </a:lnTo>
                <a:lnTo>
                  <a:pt x="767" y="727"/>
                </a:lnTo>
                <a:lnTo>
                  <a:pt x="767" y="692"/>
                </a:lnTo>
                <a:lnTo>
                  <a:pt x="767" y="692"/>
                </a:lnTo>
                <a:lnTo>
                  <a:pt x="768" y="693"/>
                </a:lnTo>
                <a:lnTo>
                  <a:pt x="769" y="695"/>
                </a:lnTo>
                <a:lnTo>
                  <a:pt x="770" y="696"/>
                </a:lnTo>
                <a:lnTo>
                  <a:pt x="773" y="696"/>
                </a:lnTo>
                <a:lnTo>
                  <a:pt x="774" y="695"/>
                </a:lnTo>
                <a:lnTo>
                  <a:pt x="776" y="692"/>
                </a:lnTo>
                <a:lnTo>
                  <a:pt x="776" y="692"/>
                </a:lnTo>
                <a:lnTo>
                  <a:pt x="779" y="687"/>
                </a:lnTo>
                <a:lnTo>
                  <a:pt x="780" y="679"/>
                </a:lnTo>
                <a:lnTo>
                  <a:pt x="784" y="666"/>
                </a:lnTo>
                <a:lnTo>
                  <a:pt x="786" y="648"/>
                </a:lnTo>
                <a:lnTo>
                  <a:pt x="786" y="648"/>
                </a:lnTo>
                <a:lnTo>
                  <a:pt x="817" y="649"/>
                </a:lnTo>
                <a:lnTo>
                  <a:pt x="841" y="649"/>
                </a:lnTo>
                <a:lnTo>
                  <a:pt x="851" y="649"/>
                </a:lnTo>
                <a:lnTo>
                  <a:pt x="858" y="648"/>
                </a:lnTo>
                <a:lnTo>
                  <a:pt x="858" y="648"/>
                </a:lnTo>
                <a:lnTo>
                  <a:pt x="863" y="644"/>
                </a:lnTo>
                <a:lnTo>
                  <a:pt x="870" y="638"/>
                </a:lnTo>
                <a:lnTo>
                  <a:pt x="876" y="630"/>
                </a:lnTo>
                <a:lnTo>
                  <a:pt x="882" y="619"/>
                </a:lnTo>
                <a:lnTo>
                  <a:pt x="893" y="600"/>
                </a:lnTo>
                <a:lnTo>
                  <a:pt x="896" y="591"/>
                </a:lnTo>
                <a:lnTo>
                  <a:pt x="897" y="585"/>
                </a:lnTo>
                <a:lnTo>
                  <a:pt x="897" y="522"/>
                </a:lnTo>
                <a:lnTo>
                  <a:pt x="897" y="522"/>
                </a:lnTo>
                <a:lnTo>
                  <a:pt x="929" y="532"/>
                </a:lnTo>
                <a:lnTo>
                  <a:pt x="1001" y="555"/>
                </a:lnTo>
                <a:lnTo>
                  <a:pt x="1039" y="567"/>
                </a:lnTo>
                <a:lnTo>
                  <a:pt x="1072" y="579"/>
                </a:lnTo>
                <a:lnTo>
                  <a:pt x="1096" y="589"/>
                </a:lnTo>
                <a:lnTo>
                  <a:pt x="1102" y="592"/>
                </a:lnTo>
                <a:lnTo>
                  <a:pt x="1104" y="595"/>
                </a:lnTo>
                <a:lnTo>
                  <a:pt x="1104" y="595"/>
                </a:lnTo>
                <a:lnTo>
                  <a:pt x="1102" y="602"/>
                </a:lnTo>
                <a:lnTo>
                  <a:pt x="1095" y="618"/>
                </a:lnTo>
                <a:lnTo>
                  <a:pt x="1075" y="658"/>
                </a:lnTo>
                <a:lnTo>
                  <a:pt x="1042" y="721"/>
                </a:lnTo>
                <a:lnTo>
                  <a:pt x="1042" y="721"/>
                </a:lnTo>
                <a:lnTo>
                  <a:pt x="1037" y="731"/>
                </a:lnTo>
                <a:lnTo>
                  <a:pt x="1030" y="746"/>
                </a:lnTo>
                <a:lnTo>
                  <a:pt x="1022" y="762"/>
                </a:lnTo>
                <a:lnTo>
                  <a:pt x="1020" y="766"/>
                </a:lnTo>
                <a:lnTo>
                  <a:pt x="1018" y="769"/>
                </a:lnTo>
                <a:lnTo>
                  <a:pt x="1018" y="769"/>
                </a:lnTo>
                <a:lnTo>
                  <a:pt x="993" y="783"/>
                </a:lnTo>
                <a:lnTo>
                  <a:pt x="1008" y="793"/>
                </a:lnTo>
                <a:lnTo>
                  <a:pt x="993" y="803"/>
                </a:lnTo>
                <a:lnTo>
                  <a:pt x="993" y="803"/>
                </a:lnTo>
                <a:lnTo>
                  <a:pt x="961" y="809"/>
                </a:lnTo>
                <a:lnTo>
                  <a:pt x="937" y="816"/>
                </a:lnTo>
                <a:lnTo>
                  <a:pt x="927" y="818"/>
                </a:lnTo>
                <a:lnTo>
                  <a:pt x="921" y="822"/>
                </a:lnTo>
                <a:lnTo>
                  <a:pt x="921" y="822"/>
                </a:lnTo>
                <a:lnTo>
                  <a:pt x="911" y="829"/>
                </a:lnTo>
                <a:lnTo>
                  <a:pt x="902" y="839"/>
                </a:lnTo>
                <a:lnTo>
                  <a:pt x="892" y="849"/>
                </a:lnTo>
                <a:lnTo>
                  <a:pt x="887" y="856"/>
                </a:lnTo>
                <a:lnTo>
                  <a:pt x="887" y="856"/>
                </a:lnTo>
                <a:lnTo>
                  <a:pt x="884" y="866"/>
                </a:lnTo>
                <a:lnTo>
                  <a:pt x="884" y="869"/>
                </a:lnTo>
                <a:lnTo>
                  <a:pt x="887" y="870"/>
                </a:lnTo>
                <a:lnTo>
                  <a:pt x="887" y="870"/>
                </a:lnTo>
                <a:lnTo>
                  <a:pt x="891" y="870"/>
                </a:lnTo>
                <a:lnTo>
                  <a:pt x="897" y="869"/>
                </a:lnTo>
                <a:lnTo>
                  <a:pt x="911" y="863"/>
                </a:lnTo>
                <a:lnTo>
                  <a:pt x="931" y="856"/>
                </a:lnTo>
                <a:lnTo>
                  <a:pt x="931" y="856"/>
                </a:lnTo>
                <a:lnTo>
                  <a:pt x="923" y="863"/>
                </a:lnTo>
                <a:lnTo>
                  <a:pt x="907" y="881"/>
                </a:lnTo>
                <a:lnTo>
                  <a:pt x="898" y="891"/>
                </a:lnTo>
                <a:lnTo>
                  <a:pt x="891" y="901"/>
                </a:lnTo>
                <a:lnTo>
                  <a:pt x="887" y="909"/>
                </a:lnTo>
                <a:lnTo>
                  <a:pt x="887" y="911"/>
                </a:lnTo>
                <a:lnTo>
                  <a:pt x="887" y="914"/>
                </a:lnTo>
                <a:lnTo>
                  <a:pt x="887" y="9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19257F9E-BAA6-450F-93B9-132716F45684}"/>
              </a:ext>
            </a:extLst>
          </p:cNvPr>
          <p:cNvSpPr>
            <a:spLocks/>
          </p:cNvSpPr>
          <p:nvPr/>
        </p:nvSpPr>
        <p:spPr bwMode="auto">
          <a:xfrm>
            <a:off x="3810355" y="1440931"/>
            <a:ext cx="2361762" cy="1401012"/>
          </a:xfrm>
          <a:custGeom>
            <a:avLst/>
            <a:gdLst>
              <a:gd name="T0" fmla="*/ 953 w 1207"/>
              <a:gd name="T1" fmla="*/ 136 h 716"/>
              <a:gd name="T2" fmla="*/ 829 w 1207"/>
              <a:gd name="T3" fmla="*/ 72 h 716"/>
              <a:gd name="T4" fmla="*/ 517 w 1207"/>
              <a:gd name="T5" fmla="*/ 0 h 716"/>
              <a:gd name="T6" fmla="*/ 323 w 1207"/>
              <a:gd name="T7" fmla="*/ 39 h 716"/>
              <a:gd name="T8" fmla="*/ 164 w 1207"/>
              <a:gd name="T9" fmla="*/ 297 h 716"/>
              <a:gd name="T10" fmla="*/ 176 w 1207"/>
              <a:gd name="T11" fmla="*/ 412 h 716"/>
              <a:gd name="T12" fmla="*/ 130 w 1207"/>
              <a:gd name="T13" fmla="*/ 395 h 716"/>
              <a:gd name="T14" fmla="*/ 68 w 1207"/>
              <a:gd name="T15" fmla="*/ 531 h 716"/>
              <a:gd name="T16" fmla="*/ 9 w 1207"/>
              <a:gd name="T17" fmla="*/ 618 h 716"/>
              <a:gd name="T18" fmla="*/ 1 w 1207"/>
              <a:gd name="T19" fmla="*/ 651 h 716"/>
              <a:gd name="T20" fmla="*/ 14 w 1207"/>
              <a:gd name="T21" fmla="*/ 674 h 716"/>
              <a:gd name="T22" fmla="*/ 121 w 1207"/>
              <a:gd name="T23" fmla="*/ 642 h 716"/>
              <a:gd name="T24" fmla="*/ 228 w 1207"/>
              <a:gd name="T25" fmla="*/ 662 h 716"/>
              <a:gd name="T26" fmla="*/ 367 w 1207"/>
              <a:gd name="T27" fmla="*/ 667 h 716"/>
              <a:gd name="T28" fmla="*/ 489 w 1207"/>
              <a:gd name="T29" fmla="*/ 681 h 716"/>
              <a:gd name="T30" fmla="*/ 624 w 1207"/>
              <a:gd name="T31" fmla="*/ 663 h 716"/>
              <a:gd name="T32" fmla="*/ 691 w 1207"/>
              <a:gd name="T33" fmla="*/ 628 h 716"/>
              <a:gd name="T34" fmla="*/ 710 w 1207"/>
              <a:gd name="T35" fmla="*/ 589 h 716"/>
              <a:gd name="T36" fmla="*/ 701 w 1207"/>
              <a:gd name="T37" fmla="*/ 533 h 716"/>
              <a:gd name="T38" fmla="*/ 715 w 1207"/>
              <a:gd name="T39" fmla="*/ 493 h 716"/>
              <a:gd name="T40" fmla="*/ 683 w 1207"/>
              <a:gd name="T41" fmla="*/ 433 h 716"/>
              <a:gd name="T42" fmla="*/ 734 w 1207"/>
              <a:gd name="T43" fmla="*/ 483 h 716"/>
              <a:gd name="T44" fmla="*/ 745 w 1207"/>
              <a:gd name="T45" fmla="*/ 574 h 716"/>
              <a:gd name="T46" fmla="*/ 803 w 1207"/>
              <a:gd name="T47" fmla="*/ 698 h 716"/>
              <a:gd name="T48" fmla="*/ 840 w 1207"/>
              <a:gd name="T49" fmla="*/ 714 h 716"/>
              <a:gd name="T50" fmla="*/ 904 w 1207"/>
              <a:gd name="T51" fmla="*/ 716 h 716"/>
              <a:gd name="T52" fmla="*/ 941 w 1207"/>
              <a:gd name="T53" fmla="*/ 691 h 716"/>
              <a:gd name="T54" fmla="*/ 1034 w 1207"/>
              <a:gd name="T55" fmla="*/ 680 h 716"/>
              <a:gd name="T56" fmla="*/ 1049 w 1207"/>
              <a:gd name="T57" fmla="*/ 665 h 716"/>
              <a:gd name="T58" fmla="*/ 1052 w 1207"/>
              <a:gd name="T59" fmla="*/ 649 h 716"/>
              <a:gd name="T60" fmla="*/ 1038 w 1207"/>
              <a:gd name="T61" fmla="*/ 638 h 716"/>
              <a:gd name="T62" fmla="*/ 1016 w 1207"/>
              <a:gd name="T63" fmla="*/ 635 h 716"/>
              <a:gd name="T64" fmla="*/ 994 w 1207"/>
              <a:gd name="T65" fmla="*/ 628 h 716"/>
              <a:gd name="T66" fmla="*/ 908 w 1207"/>
              <a:gd name="T67" fmla="*/ 628 h 716"/>
              <a:gd name="T68" fmla="*/ 909 w 1207"/>
              <a:gd name="T69" fmla="*/ 470 h 716"/>
              <a:gd name="T70" fmla="*/ 908 w 1207"/>
              <a:gd name="T71" fmla="*/ 493 h 716"/>
              <a:gd name="T72" fmla="*/ 922 w 1207"/>
              <a:gd name="T73" fmla="*/ 512 h 716"/>
              <a:gd name="T74" fmla="*/ 937 w 1207"/>
              <a:gd name="T75" fmla="*/ 526 h 716"/>
              <a:gd name="T76" fmla="*/ 974 w 1207"/>
              <a:gd name="T77" fmla="*/ 541 h 716"/>
              <a:gd name="T78" fmla="*/ 980 w 1207"/>
              <a:gd name="T79" fmla="*/ 551 h 716"/>
              <a:gd name="T80" fmla="*/ 1021 w 1207"/>
              <a:gd name="T81" fmla="*/ 554 h 716"/>
              <a:gd name="T82" fmla="*/ 999 w 1207"/>
              <a:gd name="T83" fmla="*/ 570 h 716"/>
              <a:gd name="T84" fmla="*/ 1013 w 1207"/>
              <a:gd name="T85" fmla="*/ 580 h 716"/>
              <a:gd name="T86" fmla="*/ 1037 w 1207"/>
              <a:gd name="T87" fmla="*/ 574 h 716"/>
              <a:gd name="T88" fmla="*/ 1072 w 1207"/>
              <a:gd name="T89" fmla="*/ 580 h 716"/>
              <a:gd name="T90" fmla="*/ 1086 w 1207"/>
              <a:gd name="T91" fmla="*/ 589 h 716"/>
              <a:gd name="T92" fmla="*/ 1105 w 1207"/>
              <a:gd name="T93" fmla="*/ 589 h 716"/>
              <a:gd name="T94" fmla="*/ 1121 w 1207"/>
              <a:gd name="T95" fmla="*/ 582 h 716"/>
              <a:gd name="T96" fmla="*/ 1133 w 1207"/>
              <a:gd name="T97" fmla="*/ 568 h 716"/>
              <a:gd name="T98" fmla="*/ 1178 w 1207"/>
              <a:gd name="T99" fmla="*/ 522 h 716"/>
              <a:gd name="T100" fmla="*/ 1197 w 1207"/>
              <a:gd name="T101" fmla="*/ 502 h 716"/>
              <a:gd name="T102" fmla="*/ 1202 w 1207"/>
              <a:gd name="T103" fmla="*/ 464 h 716"/>
              <a:gd name="T104" fmla="*/ 1207 w 1207"/>
              <a:gd name="T105" fmla="*/ 391 h 716"/>
              <a:gd name="T106" fmla="*/ 1172 w 1207"/>
              <a:gd name="T107" fmla="*/ 336 h 716"/>
              <a:gd name="T108" fmla="*/ 1115 w 1207"/>
              <a:gd name="T109" fmla="*/ 285 h 716"/>
              <a:gd name="T110" fmla="*/ 1067 w 1207"/>
              <a:gd name="T111" fmla="*/ 25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07" h="716">
                <a:moveTo>
                  <a:pt x="1023" y="256"/>
                </a:moveTo>
                <a:lnTo>
                  <a:pt x="1038" y="227"/>
                </a:lnTo>
                <a:lnTo>
                  <a:pt x="1009" y="212"/>
                </a:lnTo>
                <a:lnTo>
                  <a:pt x="1009" y="183"/>
                </a:lnTo>
                <a:lnTo>
                  <a:pt x="1009" y="183"/>
                </a:lnTo>
                <a:lnTo>
                  <a:pt x="992" y="169"/>
                </a:lnTo>
                <a:lnTo>
                  <a:pt x="953" y="136"/>
                </a:lnTo>
                <a:lnTo>
                  <a:pt x="929" y="118"/>
                </a:lnTo>
                <a:lnTo>
                  <a:pt x="906" y="101"/>
                </a:lnTo>
                <a:lnTo>
                  <a:pt x="886" y="89"/>
                </a:lnTo>
                <a:lnTo>
                  <a:pt x="876" y="84"/>
                </a:lnTo>
                <a:lnTo>
                  <a:pt x="869" y="82"/>
                </a:lnTo>
                <a:lnTo>
                  <a:pt x="869" y="82"/>
                </a:lnTo>
                <a:lnTo>
                  <a:pt x="829" y="72"/>
                </a:lnTo>
                <a:lnTo>
                  <a:pt x="776" y="56"/>
                </a:lnTo>
                <a:lnTo>
                  <a:pt x="676" y="29"/>
                </a:lnTo>
                <a:lnTo>
                  <a:pt x="676" y="29"/>
                </a:lnTo>
                <a:lnTo>
                  <a:pt x="656" y="24"/>
                </a:lnTo>
                <a:lnTo>
                  <a:pt x="631" y="19"/>
                </a:lnTo>
                <a:lnTo>
                  <a:pt x="578" y="9"/>
                </a:lnTo>
                <a:lnTo>
                  <a:pt x="517" y="0"/>
                </a:lnTo>
                <a:lnTo>
                  <a:pt x="517" y="0"/>
                </a:lnTo>
                <a:lnTo>
                  <a:pt x="453" y="6"/>
                </a:lnTo>
                <a:lnTo>
                  <a:pt x="405" y="13"/>
                </a:lnTo>
                <a:lnTo>
                  <a:pt x="386" y="15"/>
                </a:lnTo>
                <a:lnTo>
                  <a:pt x="372" y="19"/>
                </a:lnTo>
                <a:lnTo>
                  <a:pt x="372" y="19"/>
                </a:lnTo>
                <a:lnTo>
                  <a:pt x="323" y="39"/>
                </a:lnTo>
                <a:lnTo>
                  <a:pt x="236" y="78"/>
                </a:lnTo>
                <a:lnTo>
                  <a:pt x="117" y="130"/>
                </a:lnTo>
                <a:lnTo>
                  <a:pt x="126" y="183"/>
                </a:lnTo>
                <a:lnTo>
                  <a:pt x="150" y="203"/>
                </a:lnTo>
                <a:lnTo>
                  <a:pt x="150" y="203"/>
                </a:lnTo>
                <a:lnTo>
                  <a:pt x="158" y="257"/>
                </a:lnTo>
                <a:lnTo>
                  <a:pt x="164" y="297"/>
                </a:lnTo>
                <a:lnTo>
                  <a:pt x="167" y="311"/>
                </a:lnTo>
                <a:lnTo>
                  <a:pt x="170" y="319"/>
                </a:lnTo>
                <a:lnTo>
                  <a:pt x="170" y="319"/>
                </a:lnTo>
                <a:lnTo>
                  <a:pt x="232" y="420"/>
                </a:lnTo>
                <a:lnTo>
                  <a:pt x="179" y="415"/>
                </a:lnTo>
                <a:lnTo>
                  <a:pt x="179" y="415"/>
                </a:lnTo>
                <a:lnTo>
                  <a:pt x="176" y="412"/>
                </a:lnTo>
                <a:lnTo>
                  <a:pt x="168" y="406"/>
                </a:lnTo>
                <a:lnTo>
                  <a:pt x="156" y="398"/>
                </a:lnTo>
                <a:lnTo>
                  <a:pt x="152" y="397"/>
                </a:lnTo>
                <a:lnTo>
                  <a:pt x="146" y="396"/>
                </a:lnTo>
                <a:lnTo>
                  <a:pt x="146" y="396"/>
                </a:lnTo>
                <a:lnTo>
                  <a:pt x="136" y="396"/>
                </a:lnTo>
                <a:lnTo>
                  <a:pt x="130" y="395"/>
                </a:lnTo>
                <a:lnTo>
                  <a:pt x="125" y="395"/>
                </a:lnTo>
                <a:lnTo>
                  <a:pt x="121" y="396"/>
                </a:lnTo>
                <a:lnTo>
                  <a:pt x="121" y="396"/>
                </a:lnTo>
                <a:lnTo>
                  <a:pt x="112" y="419"/>
                </a:lnTo>
                <a:lnTo>
                  <a:pt x="94" y="465"/>
                </a:lnTo>
                <a:lnTo>
                  <a:pt x="68" y="531"/>
                </a:lnTo>
                <a:lnTo>
                  <a:pt x="68" y="531"/>
                </a:lnTo>
                <a:lnTo>
                  <a:pt x="36" y="570"/>
                </a:lnTo>
                <a:lnTo>
                  <a:pt x="14" y="598"/>
                </a:lnTo>
                <a:lnTo>
                  <a:pt x="7" y="609"/>
                </a:lnTo>
                <a:lnTo>
                  <a:pt x="6" y="611"/>
                </a:lnTo>
                <a:lnTo>
                  <a:pt x="6" y="613"/>
                </a:lnTo>
                <a:lnTo>
                  <a:pt x="6" y="613"/>
                </a:lnTo>
                <a:lnTo>
                  <a:pt x="9" y="618"/>
                </a:lnTo>
                <a:lnTo>
                  <a:pt x="14" y="623"/>
                </a:lnTo>
                <a:lnTo>
                  <a:pt x="20" y="628"/>
                </a:lnTo>
                <a:lnTo>
                  <a:pt x="20" y="628"/>
                </a:lnTo>
                <a:lnTo>
                  <a:pt x="17" y="632"/>
                </a:lnTo>
                <a:lnTo>
                  <a:pt x="8" y="639"/>
                </a:lnTo>
                <a:lnTo>
                  <a:pt x="4" y="645"/>
                </a:lnTo>
                <a:lnTo>
                  <a:pt x="1" y="651"/>
                </a:lnTo>
                <a:lnTo>
                  <a:pt x="0" y="656"/>
                </a:lnTo>
                <a:lnTo>
                  <a:pt x="1" y="662"/>
                </a:lnTo>
                <a:lnTo>
                  <a:pt x="1" y="662"/>
                </a:lnTo>
                <a:lnTo>
                  <a:pt x="3" y="667"/>
                </a:lnTo>
                <a:lnTo>
                  <a:pt x="7" y="670"/>
                </a:lnTo>
                <a:lnTo>
                  <a:pt x="9" y="673"/>
                </a:lnTo>
                <a:lnTo>
                  <a:pt x="14" y="674"/>
                </a:lnTo>
                <a:lnTo>
                  <a:pt x="21" y="675"/>
                </a:lnTo>
                <a:lnTo>
                  <a:pt x="30" y="676"/>
                </a:lnTo>
                <a:lnTo>
                  <a:pt x="30" y="676"/>
                </a:lnTo>
                <a:lnTo>
                  <a:pt x="37" y="675"/>
                </a:lnTo>
                <a:lnTo>
                  <a:pt x="48" y="671"/>
                </a:lnTo>
                <a:lnTo>
                  <a:pt x="78" y="661"/>
                </a:lnTo>
                <a:lnTo>
                  <a:pt x="121" y="642"/>
                </a:lnTo>
                <a:lnTo>
                  <a:pt x="121" y="642"/>
                </a:lnTo>
                <a:lnTo>
                  <a:pt x="125" y="640"/>
                </a:lnTo>
                <a:lnTo>
                  <a:pt x="131" y="635"/>
                </a:lnTo>
                <a:lnTo>
                  <a:pt x="146" y="623"/>
                </a:lnTo>
                <a:lnTo>
                  <a:pt x="165" y="604"/>
                </a:lnTo>
                <a:lnTo>
                  <a:pt x="155" y="662"/>
                </a:lnTo>
                <a:lnTo>
                  <a:pt x="228" y="662"/>
                </a:lnTo>
                <a:lnTo>
                  <a:pt x="228" y="662"/>
                </a:lnTo>
                <a:lnTo>
                  <a:pt x="255" y="661"/>
                </a:lnTo>
                <a:lnTo>
                  <a:pt x="290" y="658"/>
                </a:lnTo>
                <a:lnTo>
                  <a:pt x="310" y="658"/>
                </a:lnTo>
                <a:lnTo>
                  <a:pt x="329" y="659"/>
                </a:lnTo>
                <a:lnTo>
                  <a:pt x="349" y="662"/>
                </a:lnTo>
                <a:lnTo>
                  <a:pt x="367" y="667"/>
                </a:lnTo>
                <a:lnTo>
                  <a:pt x="367" y="667"/>
                </a:lnTo>
                <a:lnTo>
                  <a:pt x="387" y="671"/>
                </a:lnTo>
                <a:lnTo>
                  <a:pt x="406" y="676"/>
                </a:lnTo>
                <a:lnTo>
                  <a:pt x="427" y="679"/>
                </a:lnTo>
                <a:lnTo>
                  <a:pt x="447" y="681"/>
                </a:lnTo>
                <a:lnTo>
                  <a:pt x="469" y="682"/>
                </a:lnTo>
                <a:lnTo>
                  <a:pt x="489" y="681"/>
                </a:lnTo>
                <a:lnTo>
                  <a:pt x="509" y="680"/>
                </a:lnTo>
                <a:lnTo>
                  <a:pt x="527" y="676"/>
                </a:lnTo>
                <a:lnTo>
                  <a:pt x="527" y="676"/>
                </a:lnTo>
                <a:lnTo>
                  <a:pt x="545" y="673"/>
                </a:lnTo>
                <a:lnTo>
                  <a:pt x="562" y="670"/>
                </a:lnTo>
                <a:lnTo>
                  <a:pt x="595" y="667"/>
                </a:lnTo>
                <a:lnTo>
                  <a:pt x="624" y="663"/>
                </a:lnTo>
                <a:lnTo>
                  <a:pt x="638" y="661"/>
                </a:lnTo>
                <a:lnTo>
                  <a:pt x="647" y="657"/>
                </a:lnTo>
                <a:lnTo>
                  <a:pt x="647" y="657"/>
                </a:lnTo>
                <a:lnTo>
                  <a:pt x="663" y="649"/>
                </a:lnTo>
                <a:lnTo>
                  <a:pt x="675" y="642"/>
                </a:lnTo>
                <a:lnTo>
                  <a:pt x="683" y="635"/>
                </a:lnTo>
                <a:lnTo>
                  <a:pt x="691" y="628"/>
                </a:lnTo>
                <a:lnTo>
                  <a:pt x="691" y="628"/>
                </a:lnTo>
                <a:lnTo>
                  <a:pt x="698" y="621"/>
                </a:lnTo>
                <a:lnTo>
                  <a:pt x="704" y="612"/>
                </a:lnTo>
                <a:lnTo>
                  <a:pt x="707" y="603"/>
                </a:lnTo>
                <a:lnTo>
                  <a:pt x="709" y="597"/>
                </a:lnTo>
                <a:lnTo>
                  <a:pt x="710" y="589"/>
                </a:lnTo>
                <a:lnTo>
                  <a:pt x="710" y="589"/>
                </a:lnTo>
                <a:lnTo>
                  <a:pt x="710" y="581"/>
                </a:lnTo>
                <a:lnTo>
                  <a:pt x="709" y="574"/>
                </a:lnTo>
                <a:lnTo>
                  <a:pt x="705" y="557"/>
                </a:lnTo>
                <a:lnTo>
                  <a:pt x="701" y="545"/>
                </a:lnTo>
                <a:lnTo>
                  <a:pt x="700" y="536"/>
                </a:lnTo>
                <a:lnTo>
                  <a:pt x="700" y="536"/>
                </a:lnTo>
                <a:lnTo>
                  <a:pt x="701" y="533"/>
                </a:lnTo>
                <a:lnTo>
                  <a:pt x="703" y="529"/>
                </a:lnTo>
                <a:lnTo>
                  <a:pt x="705" y="526"/>
                </a:lnTo>
                <a:lnTo>
                  <a:pt x="705" y="526"/>
                </a:lnTo>
                <a:lnTo>
                  <a:pt x="707" y="522"/>
                </a:lnTo>
                <a:lnTo>
                  <a:pt x="712" y="508"/>
                </a:lnTo>
                <a:lnTo>
                  <a:pt x="713" y="501"/>
                </a:lnTo>
                <a:lnTo>
                  <a:pt x="715" y="493"/>
                </a:lnTo>
                <a:lnTo>
                  <a:pt x="713" y="485"/>
                </a:lnTo>
                <a:lnTo>
                  <a:pt x="712" y="482"/>
                </a:lnTo>
                <a:lnTo>
                  <a:pt x="710" y="478"/>
                </a:lnTo>
                <a:lnTo>
                  <a:pt x="710" y="478"/>
                </a:lnTo>
                <a:lnTo>
                  <a:pt x="704" y="470"/>
                </a:lnTo>
                <a:lnTo>
                  <a:pt x="698" y="459"/>
                </a:lnTo>
                <a:lnTo>
                  <a:pt x="683" y="433"/>
                </a:lnTo>
                <a:lnTo>
                  <a:pt x="666" y="401"/>
                </a:lnTo>
                <a:lnTo>
                  <a:pt x="758" y="420"/>
                </a:lnTo>
                <a:lnTo>
                  <a:pt x="758" y="420"/>
                </a:lnTo>
                <a:lnTo>
                  <a:pt x="746" y="448"/>
                </a:lnTo>
                <a:lnTo>
                  <a:pt x="739" y="468"/>
                </a:lnTo>
                <a:lnTo>
                  <a:pt x="734" y="483"/>
                </a:lnTo>
                <a:lnTo>
                  <a:pt x="734" y="483"/>
                </a:lnTo>
                <a:lnTo>
                  <a:pt x="733" y="496"/>
                </a:lnTo>
                <a:lnTo>
                  <a:pt x="734" y="516"/>
                </a:lnTo>
                <a:lnTo>
                  <a:pt x="735" y="539"/>
                </a:lnTo>
                <a:lnTo>
                  <a:pt x="736" y="548"/>
                </a:lnTo>
                <a:lnTo>
                  <a:pt x="739" y="555"/>
                </a:lnTo>
                <a:lnTo>
                  <a:pt x="739" y="555"/>
                </a:lnTo>
                <a:lnTo>
                  <a:pt x="745" y="574"/>
                </a:lnTo>
                <a:lnTo>
                  <a:pt x="751" y="598"/>
                </a:lnTo>
                <a:lnTo>
                  <a:pt x="757" y="620"/>
                </a:lnTo>
                <a:lnTo>
                  <a:pt x="761" y="628"/>
                </a:lnTo>
                <a:lnTo>
                  <a:pt x="763" y="633"/>
                </a:lnTo>
                <a:lnTo>
                  <a:pt x="802" y="691"/>
                </a:lnTo>
                <a:lnTo>
                  <a:pt x="802" y="691"/>
                </a:lnTo>
                <a:lnTo>
                  <a:pt x="803" y="698"/>
                </a:lnTo>
                <a:lnTo>
                  <a:pt x="804" y="703"/>
                </a:lnTo>
                <a:lnTo>
                  <a:pt x="805" y="704"/>
                </a:lnTo>
                <a:lnTo>
                  <a:pt x="806" y="705"/>
                </a:lnTo>
                <a:lnTo>
                  <a:pt x="806" y="705"/>
                </a:lnTo>
                <a:lnTo>
                  <a:pt x="814" y="707"/>
                </a:lnTo>
                <a:lnTo>
                  <a:pt x="827" y="710"/>
                </a:lnTo>
                <a:lnTo>
                  <a:pt x="840" y="714"/>
                </a:lnTo>
                <a:lnTo>
                  <a:pt x="846" y="715"/>
                </a:lnTo>
                <a:lnTo>
                  <a:pt x="850" y="715"/>
                </a:lnTo>
                <a:lnTo>
                  <a:pt x="850" y="715"/>
                </a:lnTo>
                <a:lnTo>
                  <a:pt x="862" y="715"/>
                </a:lnTo>
                <a:lnTo>
                  <a:pt x="880" y="716"/>
                </a:lnTo>
                <a:lnTo>
                  <a:pt x="898" y="716"/>
                </a:lnTo>
                <a:lnTo>
                  <a:pt x="904" y="716"/>
                </a:lnTo>
                <a:lnTo>
                  <a:pt x="908" y="715"/>
                </a:lnTo>
                <a:lnTo>
                  <a:pt x="908" y="715"/>
                </a:lnTo>
                <a:lnTo>
                  <a:pt x="914" y="713"/>
                </a:lnTo>
                <a:lnTo>
                  <a:pt x="925" y="711"/>
                </a:lnTo>
                <a:lnTo>
                  <a:pt x="937" y="710"/>
                </a:lnTo>
                <a:lnTo>
                  <a:pt x="941" y="691"/>
                </a:lnTo>
                <a:lnTo>
                  <a:pt x="941" y="691"/>
                </a:lnTo>
                <a:lnTo>
                  <a:pt x="972" y="686"/>
                </a:lnTo>
                <a:lnTo>
                  <a:pt x="993" y="684"/>
                </a:lnTo>
                <a:lnTo>
                  <a:pt x="1004" y="681"/>
                </a:lnTo>
                <a:lnTo>
                  <a:pt x="1004" y="681"/>
                </a:lnTo>
                <a:lnTo>
                  <a:pt x="1010" y="681"/>
                </a:lnTo>
                <a:lnTo>
                  <a:pt x="1022" y="681"/>
                </a:lnTo>
                <a:lnTo>
                  <a:pt x="1034" y="680"/>
                </a:lnTo>
                <a:lnTo>
                  <a:pt x="1039" y="679"/>
                </a:lnTo>
                <a:lnTo>
                  <a:pt x="1043" y="676"/>
                </a:lnTo>
                <a:lnTo>
                  <a:pt x="1043" y="676"/>
                </a:lnTo>
                <a:lnTo>
                  <a:pt x="1047" y="670"/>
                </a:lnTo>
                <a:lnTo>
                  <a:pt x="1047" y="667"/>
                </a:lnTo>
                <a:lnTo>
                  <a:pt x="1047" y="667"/>
                </a:lnTo>
                <a:lnTo>
                  <a:pt x="1049" y="665"/>
                </a:lnTo>
                <a:lnTo>
                  <a:pt x="1050" y="663"/>
                </a:lnTo>
                <a:lnTo>
                  <a:pt x="1055" y="661"/>
                </a:lnTo>
                <a:lnTo>
                  <a:pt x="1058" y="656"/>
                </a:lnTo>
                <a:lnTo>
                  <a:pt x="1058" y="655"/>
                </a:lnTo>
                <a:lnTo>
                  <a:pt x="1057" y="652"/>
                </a:lnTo>
                <a:lnTo>
                  <a:pt x="1057" y="652"/>
                </a:lnTo>
                <a:lnTo>
                  <a:pt x="1052" y="649"/>
                </a:lnTo>
                <a:lnTo>
                  <a:pt x="1045" y="645"/>
                </a:lnTo>
                <a:lnTo>
                  <a:pt x="1038" y="642"/>
                </a:lnTo>
                <a:lnTo>
                  <a:pt x="1038" y="642"/>
                </a:lnTo>
                <a:lnTo>
                  <a:pt x="1041" y="641"/>
                </a:lnTo>
                <a:lnTo>
                  <a:pt x="1043" y="640"/>
                </a:lnTo>
                <a:lnTo>
                  <a:pt x="1041" y="639"/>
                </a:lnTo>
                <a:lnTo>
                  <a:pt x="1038" y="638"/>
                </a:lnTo>
                <a:lnTo>
                  <a:pt x="1038" y="638"/>
                </a:lnTo>
                <a:lnTo>
                  <a:pt x="1031" y="636"/>
                </a:lnTo>
                <a:lnTo>
                  <a:pt x="1026" y="638"/>
                </a:lnTo>
                <a:lnTo>
                  <a:pt x="1021" y="639"/>
                </a:lnTo>
                <a:lnTo>
                  <a:pt x="1019" y="638"/>
                </a:lnTo>
                <a:lnTo>
                  <a:pt x="1019" y="638"/>
                </a:lnTo>
                <a:lnTo>
                  <a:pt x="1016" y="635"/>
                </a:lnTo>
                <a:lnTo>
                  <a:pt x="1014" y="633"/>
                </a:lnTo>
                <a:lnTo>
                  <a:pt x="1014" y="633"/>
                </a:lnTo>
                <a:lnTo>
                  <a:pt x="1013" y="630"/>
                </a:lnTo>
                <a:lnTo>
                  <a:pt x="1011" y="629"/>
                </a:lnTo>
                <a:lnTo>
                  <a:pt x="1006" y="628"/>
                </a:lnTo>
                <a:lnTo>
                  <a:pt x="994" y="628"/>
                </a:lnTo>
                <a:lnTo>
                  <a:pt x="994" y="628"/>
                </a:lnTo>
                <a:lnTo>
                  <a:pt x="973" y="629"/>
                </a:lnTo>
                <a:lnTo>
                  <a:pt x="947" y="630"/>
                </a:lnTo>
                <a:lnTo>
                  <a:pt x="917" y="633"/>
                </a:lnTo>
                <a:lnTo>
                  <a:pt x="917" y="633"/>
                </a:lnTo>
                <a:lnTo>
                  <a:pt x="914" y="630"/>
                </a:lnTo>
                <a:lnTo>
                  <a:pt x="908" y="628"/>
                </a:lnTo>
                <a:lnTo>
                  <a:pt x="908" y="628"/>
                </a:lnTo>
                <a:lnTo>
                  <a:pt x="899" y="628"/>
                </a:lnTo>
                <a:lnTo>
                  <a:pt x="893" y="628"/>
                </a:lnTo>
                <a:lnTo>
                  <a:pt x="869" y="599"/>
                </a:lnTo>
                <a:lnTo>
                  <a:pt x="874" y="502"/>
                </a:lnTo>
                <a:lnTo>
                  <a:pt x="898" y="464"/>
                </a:lnTo>
                <a:lnTo>
                  <a:pt x="898" y="464"/>
                </a:lnTo>
                <a:lnTo>
                  <a:pt x="909" y="470"/>
                </a:lnTo>
                <a:lnTo>
                  <a:pt x="916" y="474"/>
                </a:lnTo>
                <a:lnTo>
                  <a:pt x="917" y="477"/>
                </a:lnTo>
                <a:lnTo>
                  <a:pt x="917" y="478"/>
                </a:lnTo>
                <a:lnTo>
                  <a:pt x="917" y="478"/>
                </a:lnTo>
                <a:lnTo>
                  <a:pt x="914" y="482"/>
                </a:lnTo>
                <a:lnTo>
                  <a:pt x="910" y="487"/>
                </a:lnTo>
                <a:lnTo>
                  <a:pt x="908" y="493"/>
                </a:lnTo>
                <a:lnTo>
                  <a:pt x="908" y="497"/>
                </a:lnTo>
                <a:lnTo>
                  <a:pt x="908" y="497"/>
                </a:lnTo>
                <a:lnTo>
                  <a:pt x="910" y="502"/>
                </a:lnTo>
                <a:lnTo>
                  <a:pt x="914" y="507"/>
                </a:lnTo>
                <a:lnTo>
                  <a:pt x="918" y="511"/>
                </a:lnTo>
                <a:lnTo>
                  <a:pt x="922" y="512"/>
                </a:lnTo>
                <a:lnTo>
                  <a:pt x="922" y="512"/>
                </a:lnTo>
                <a:lnTo>
                  <a:pt x="929" y="513"/>
                </a:lnTo>
                <a:lnTo>
                  <a:pt x="932" y="514"/>
                </a:lnTo>
                <a:lnTo>
                  <a:pt x="932" y="517"/>
                </a:lnTo>
                <a:lnTo>
                  <a:pt x="932" y="517"/>
                </a:lnTo>
                <a:lnTo>
                  <a:pt x="932" y="519"/>
                </a:lnTo>
                <a:lnTo>
                  <a:pt x="932" y="520"/>
                </a:lnTo>
                <a:lnTo>
                  <a:pt x="937" y="526"/>
                </a:lnTo>
                <a:lnTo>
                  <a:pt x="937" y="526"/>
                </a:lnTo>
                <a:lnTo>
                  <a:pt x="941" y="533"/>
                </a:lnTo>
                <a:lnTo>
                  <a:pt x="947" y="536"/>
                </a:lnTo>
                <a:lnTo>
                  <a:pt x="955" y="540"/>
                </a:lnTo>
                <a:lnTo>
                  <a:pt x="961" y="541"/>
                </a:lnTo>
                <a:lnTo>
                  <a:pt x="961" y="541"/>
                </a:lnTo>
                <a:lnTo>
                  <a:pt x="974" y="541"/>
                </a:lnTo>
                <a:lnTo>
                  <a:pt x="980" y="541"/>
                </a:lnTo>
                <a:lnTo>
                  <a:pt x="980" y="541"/>
                </a:lnTo>
                <a:lnTo>
                  <a:pt x="976" y="546"/>
                </a:lnTo>
                <a:lnTo>
                  <a:pt x="976" y="547"/>
                </a:lnTo>
                <a:lnTo>
                  <a:pt x="976" y="549"/>
                </a:lnTo>
                <a:lnTo>
                  <a:pt x="978" y="551"/>
                </a:lnTo>
                <a:lnTo>
                  <a:pt x="980" y="551"/>
                </a:lnTo>
                <a:lnTo>
                  <a:pt x="980" y="551"/>
                </a:lnTo>
                <a:lnTo>
                  <a:pt x="996" y="551"/>
                </a:lnTo>
                <a:lnTo>
                  <a:pt x="1004" y="551"/>
                </a:lnTo>
                <a:lnTo>
                  <a:pt x="1004" y="551"/>
                </a:lnTo>
                <a:lnTo>
                  <a:pt x="1006" y="552"/>
                </a:lnTo>
                <a:lnTo>
                  <a:pt x="1014" y="553"/>
                </a:lnTo>
                <a:lnTo>
                  <a:pt x="1021" y="554"/>
                </a:lnTo>
                <a:lnTo>
                  <a:pt x="1023" y="554"/>
                </a:lnTo>
                <a:lnTo>
                  <a:pt x="1023" y="555"/>
                </a:lnTo>
                <a:lnTo>
                  <a:pt x="1023" y="555"/>
                </a:lnTo>
                <a:lnTo>
                  <a:pt x="1011" y="562"/>
                </a:lnTo>
                <a:lnTo>
                  <a:pt x="1003" y="566"/>
                </a:lnTo>
                <a:lnTo>
                  <a:pt x="1000" y="568"/>
                </a:lnTo>
                <a:lnTo>
                  <a:pt x="999" y="570"/>
                </a:lnTo>
                <a:lnTo>
                  <a:pt x="999" y="570"/>
                </a:lnTo>
                <a:lnTo>
                  <a:pt x="999" y="572"/>
                </a:lnTo>
                <a:lnTo>
                  <a:pt x="1000" y="575"/>
                </a:lnTo>
                <a:lnTo>
                  <a:pt x="1006" y="578"/>
                </a:lnTo>
                <a:lnTo>
                  <a:pt x="1014" y="584"/>
                </a:lnTo>
                <a:lnTo>
                  <a:pt x="1014" y="584"/>
                </a:lnTo>
                <a:lnTo>
                  <a:pt x="1013" y="580"/>
                </a:lnTo>
                <a:lnTo>
                  <a:pt x="1013" y="577"/>
                </a:lnTo>
                <a:lnTo>
                  <a:pt x="1014" y="575"/>
                </a:lnTo>
                <a:lnTo>
                  <a:pt x="1014" y="575"/>
                </a:lnTo>
                <a:lnTo>
                  <a:pt x="1019" y="574"/>
                </a:lnTo>
                <a:lnTo>
                  <a:pt x="1027" y="572"/>
                </a:lnTo>
                <a:lnTo>
                  <a:pt x="1034" y="574"/>
                </a:lnTo>
                <a:lnTo>
                  <a:pt x="1037" y="574"/>
                </a:lnTo>
                <a:lnTo>
                  <a:pt x="1038" y="575"/>
                </a:lnTo>
                <a:lnTo>
                  <a:pt x="1038" y="575"/>
                </a:lnTo>
                <a:lnTo>
                  <a:pt x="1038" y="576"/>
                </a:lnTo>
                <a:lnTo>
                  <a:pt x="1040" y="577"/>
                </a:lnTo>
                <a:lnTo>
                  <a:pt x="1045" y="578"/>
                </a:lnTo>
                <a:lnTo>
                  <a:pt x="1052" y="580"/>
                </a:lnTo>
                <a:lnTo>
                  <a:pt x="1072" y="580"/>
                </a:lnTo>
                <a:lnTo>
                  <a:pt x="1052" y="594"/>
                </a:lnTo>
                <a:lnTo>
                  <a:pt x="1052" y="594"/>
                </a:lnTo>
                <a:lnTo>
                  <a:pt x="1069" y="593"/>
                </a:lnTo>
                <a:lnTo>
                  <a:pt x="1080" y="592"/>
                </a:lnTo>
                <a:lnTo>
                  <a:pt x="1084" y="591"/>
                </a:lnTo>
                <a:lnTo>
                  <a:pt x="1086" y="589"/>
                </a:lnTo>
                <a:lnTo>
                  <a:pt x="1086" y="589"/>
                </a:lnTo>
                <a:lnTo>
                  <a:pt x="1088" y="586"/>
                </a:lnTo>
                <a:lnTo>
                  <a:pt x="1093" y="581"/>
                </a:lnTo>
                <a:lnTo>
                  <a:pt x="1101" y="575"/>
                </a:lnTo>
                <a:lnTo>
                  <a:pt x="1101" y="575"/>
                </a:lnTo>
                <a:lnTo>
                  <a:pt x="1103" y="581"/>
                </a:lnTo>
                <a:lnTo>
                  <a:pt x="1105" y="589"/>
                </a:lnTo>
                <a:lnTo>
                  <a:pt x="1105" y="589"/>
                </a:lnTo>
                <a:lnTo>
                  <a:pt x="1107" y="591"/>
                </a:lnTo>
                <a:lnTo>
                  <a:pt x="1110" y="591"/>
                </a:lnTo>
                <a:lnTo>
                  <a:pt x="1117" y="591"/>
                </a:lnTo>
                <a:lnTo>
                  <a:pt x="1129" y="589"/>
                </a:lnTo>
                <a:lnTo>
                  <a:pt x="1129" y="589"/>
                </a:lnTo>
                <a:lnTo>
                  <a:pt x="1125" y="586"/>
                </a:lnTo>
                <a:lnTo>
                  <a:pt x="1121" y="582"/>
                </a:lnTo>
                <a:lnTo>
                  <a:pt x="1120" y="580"/>
                </a:lnTo>
                <a:lnTo>
                  <a:pt x="1120" y="580"/>
                </a:lnTo>
                <a:lnTo>
                  <a:pt x="1120" y="575"/>
                </a:lnTo>
                <a:lnTo>
                  <a:pt x="1121" y="571"/>
                </a:lnTo>
                <a:lnTo>
                  <a:pt x="1125" y="570"/>
                </a:lnTo>
                <a:lnTo>
                  <a:pt x="1125" y="570"/>
                </a:lnTo>
                <a:lnTo>
                  <a:pt x="1133" y="568"/>
                </a:lnTo>
                <a:lnTo>
                  <a:pt x="1144" y="563"/>
                </a:lnTo>
                <a:lnTo>
                  <a:pt x="1158" y="555"/>
                </a:lnTo>
                <a:lnTo>
                  <a:pt x="1158" y="555"/>
                </a:lnTo>
                <a:lnTo>
                  <a:pt x="1161" y="551"/>
                </a:lnTo>
                <a:lnTo>
                  <a:pt x="1167" y="540"/>
                </a:lnTo>
                <a:lnTo>
                  <a:pt x="1178" y="522"/>
                </a:lnTo>
                <a:lnTo>
                  <a:pt x="1178" y="522"/>
                </a:lnTo>
                <a:lnTo>
                  <a:pt x="1179" y="520"/>
                </a:lnTo>
                <a:lnTo>
                  <a:pt x="1181" y="519"/>
                </a:lnTo>
                <a:lnTo>
                  <a:pt x="1189" y="516"/>
                </a:lnTo>
                <a:lnTo>
                  <a:pt x="1191" y="513"/>
                </a:lnTo>
                <a:lnTo>
                  <a:pt x="1195" y="511"/>
                </a:lnTo>
                <a:lnTo>
                  <a:pt x="1197" y="507"/>
                </a:lnTo>
                <a:lnTo>
                  <a:pt x="1197" y="502"/>
                </a:lnTo>
                <a:lnTo>
                  <a:pt x="1197" y="502"/>
                </a:lnTo>
                <a:lnTo>
                  <a:pt x="1198" y="491"/>
                </a:lnTo>
                <a:lnTo>
                  <a:pt x="1199" y="481"/>
                </a:lnTo>
                <a:lnTo>
                  <a:pt x="1202" y="470"/>
                </a:lnTo>
                <a:lnTo>
                  <a:pt x="1202" y="466"/>
                </a:lnTo>
                <a:lnTo>
                  <a:pt x="1202" y="464"/>
                </a:lnTo>
                <a:lnTo>
                  <a:pt x="1202" y="464"/>
                </a:lnTo>
                <a:lnTo>
                  <a:pt x="1202" y="459"/>
                </a:lnTo>
                <a:lnTo>
                  <a:pt x="1202" y="450"/>
                </a:lnTo>
                <a:lnTo>
                  <a:pt x="1204" y="425"/>
                </a:lnTo>
                <a:lnTo>
                  <a:pt x="1207" y="401"/>
                </a:lnTo>
                <a:lnTo>
                  <a:pt x="1207" y="394"/>
                </a:lnTo>
                <a:lnTo>
                  <a:pt x="1207" y="391"/>
                </a:lnTo>
                <a:lnTo>
                  <a:pt x="1207" y="391"/>
                </a:lnTo>
                <a:lnTo>
                  <a:pt x="1205" y="390"/>
                </a:lnTo>
                <a:lnTo>
                  <a:pt x="1203" y="387"/>
                </a:lnTo>
                <a:lnTo>
                  <a:pt x="1197" y="378"/>
                </a:lnTo>
                <a:lnTo>
                  <a:pt x="1187" y="357"/>
                </a:lnTo>
                <a:lnTo>
                  <a:pt x="1187" y="357"/>
                </a:lnTo>
                <a:lnTo>
                  <a:pt x="1181" y="348"/>
                </a:lnTo>
                <a:lnTo>
                  <a:pt x="1172" y="336"/>
                </a:lnTo>
                <a:lnTo>
                  <a:pt x="1158" y="319"/>
                </a:lnTo>
                <a:lnTo>
                  <a:pt x="1158" y="319"/>
                </a:lnTo>
                <a:lnTo>
                  <a:pt x="1151" y="313"/>
                </a:lnTo>
                <a:lnTo>
                  <a:pt x="1137" y="302"/>
                </a:lnTo>
                <a:lnTo>
                  <a:pt x="1122" y="291"/>
                </a:lnTo>
                <a:lnTo>
                  <a:pt x="1115" y="285"/>
                </a:lnTo>
                <a:lnTo>
                  <a:pt x="1115" y="285"/>
                </a:lnTo>
                <a:lnTo>
                  <a:pt x="1110" y="281"/>
                </a:lnTo>
                <a:lnTo>
                  <a:pt x="1101" y="276"/>
                </a:lnTo>
                <a:lnTo>
                  <a:pt x="1086" y="270"/>
                </a:lnTo>
                <a:lnTo>
                  <a:pt x="1086" y="270"/>
                </a:lnTo>
                <a:lnTo>
                  <a:pt x="1082" y="268"/>
                </a:lnTo>
                <a:lnTo>
                  <a:pt x="1076" y="263"/>
                </a:lnTo>
                <a:lnTo>
                  <a:pt x="1067" y="256"/>
                </a:lnTo>
                <a:lnTo>
                  <a:pt x="1067" y="256"/>
                </a:lnTo>
                <a:lnTo>
                  <a:pt x="1064" y="256"/>
                </a:lnTo>
                <a:lnTo>
                  <a:pt x="1060" y="258"/>
                </a:lnTo>
                <a:lnTo>
                  <a:pt x="1052" y="261"/>
                </a:lnTo>
                <a:lnTo>
                  <a:pt x="1023" y="2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0D95D1-9C55-408E-93A5-6E50E603CCC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土下座する人のシルエット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429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3">
            <a:extLst>
              <a:ext uri="{FF2B5EF4-FFF2-40B4-BE49-F238E27FC236}">
                <a16:creationId xmlns:a16="http://schemas.microsoft.com/office/drawing/2014/main" id="{F726DE5C-53A3-4D94-AF90-688CB157E5ED}"/>
              </a:ext>
            </a:extLst>
          </p:cNvPr>
          <p:cNvSpPr>
            <a:spLocks noEditPoints="1"/>
          </p:cNvSpPr>
          <p:nvPr/>
        </p:nvSpPr>
        <p:spPr bwMode="auto">
          <a:xfrm>
            <a:off x="6950691" y="1320136"/>
            <a:ext cx="2144830" cy="1770488"/>
          </a:xfrm>
          <a:custGeom>
            <a:avLst/>
            <a:gdLst>
              <a:gd name="T0" fmla="*/ 1104 w 1123"/>
              <a:gd name="T1" fmla="*/ 894 h 927"/>
              <a:gd name="T2" fmla="*/ 1115 w 1123"/>
              <a:gd name="T3" fmla="*/ 882 h 927"/>
              <a:gd name="T4" fmla="*/ 1088 w 1123"/>
              <a:gd name="T5" fmla="*/ 870 h 927"/>
              <a:gd name="T6" fmla="*/ 1046 w 1123"/>
              <a:gd name="T7" fmla="*/ 860 h 927"/>
              <a:gd name="T8" fmla="*/ 1016 w 1123"/>
              <a:gd name="T9" fmla="*/ 850 h 927"/>
              <a:gd name="T10" fmla="*/ 906 w 1123"/>
              <a:gd name="T11" fmla="*/ 821 h 927"/>
              <a:gd name="T12" fmla="*/ 785 w 1123"/>
              <a:gd name="T13" fmla="*/ 475 h 927"/>
              <a:gd name="T14" fmla="*/ 886 w 1123"/>
              <a:gd name="T15" fmla="*/ 696 h 927"/>
              <a:gd name="T16" fmla="*/ 906 w 1123"/>
              <a:gd name="T17" fmla="*/ 701 h 927"/>
              <a:gd name="T18" fmla="*/ 910 w 1123"/>
              <a:gd name="T19" fmla="*/ 713 h 927"/>
              <a:gd name="T20" fmla="*/ 926 w 1123"/>
              <a:gd name="T21" fmla="*/ 745 h 927"/>
              <a:gd name="T22" fmla="*/ 980 w 1123"/>
              <a:gd name="T23" fmla="*/ 774 h 927"/>
              <a:gd name="T24" fmla="*/ 973 w 1123"/>
              <a:gd name="T25" fmla="*/ 739 h 927"/>
              <a:gd name="T26" fmla="*/ 1055 w 1123"/>
              <a:gd name="T27" fmla="*/ 773 h 927"/>
              <a:gd name="T28" fmla="*/ 1074 w 1123"/>
              <a:gd name="T29" fmla="*/ 768 h 927"/>
              <a:gd name="T30" fmla="*/ 1093 w 1123"/>
              <a:gd name="T31" fmla="*/ 768 h 927"/>
              <a:gd name="T32" fmla="*/ 1109 w 1123"/>
              <a:gd name="T33" fmla="*/ 764 h 927"/>
              <a:gd name="T34" fmla="*/ 1099 w 1123"/>
              <a:gd name="T35" fmla="*/ 742 h 927"/>
              <a:gd name="T36" fmla="*/ 1007 w 1123"/>
              <a:gd name="T37" fmla="*/ 708 h 927"/>
              <a:gd name="T38" fmla="*/ 886 w 1123"/>
              <a:gd name="T39" fmla="*/ 388 h 927"/>
              <a:gd name="T40" fmla="*/ 872 w 1123"/>
              <a:gd name="T41" fmla="*/ 348 h 927"/>
              <a:gd name="T42" fmla="*/ 896 w 1123"/>
              <a:gd name="T43" fmla="*/ 325 h 927"/>
              <a:gd name="T44" fmla="*/ 948 w 1123"/>
              <a:gd name="T45" fmla="*/ 320 h 927"/>
              <a:gd name="T46" fmla="*/ 958 w 1123"/>
              <a:gd name="T47" fmla="*/ 295 h 927"/>
              <a:gd name="T48" fmla="*/ 992 w 1123"/>
              <a:gd name="T49" fmla="*/ 272 h 927"/>
              <a:gd name="T50" fmla="*/ 1050 w 1123"/>
              <a:gd name="T51" fmla="*/ 219 h 927"/>
              <a:gd name="T52" fmla="*/ 1057 w 1123"/>
              <a:gd name="T53" fmla="*/ 224 h 927"/>
              <a:gd name="T54" fmla="*/ 1085 w 1123"/>
              <a:gd name="T55" fmla="*/ 211 h 927"/>
              <a:gd name="T56" fmla="*/ 1103 w 1123"/>
              <a:gd name="T57" fmla="*/ 181 h 927"/>
              <a:gd name="T58" fmla="*/ 1087 w 1123"/>
              <a:gd name="T59" fmla="*/ 141 h 927"/>
              <a:gd name="T60" fmla="*/ 1064 w 1123"/>
              <a:gd name="T61" fmla="*/ 84 h 927"/>
              <a:gd name="T62" fmla="*/ 1023 w 1123"/>
              <a:gd name="T63" fmla="*/ 42 h 927"/>
              <a:gd name="T64" fmla="*/ 966 w 1123"/>
              <a:gd name="T65" fmla="*/ 0 h 927"/>
              <a:gd name="T66" fmla="*/ 891 w 1123"/>
              <a:gd name="T67" fmla="*/ 17 h 927"/>
              <a:gd name="T68" fmla="*/ 836 w 1123"/>
              <a:gd name="T69" fmla="*/ 47 h 927"/>
              <a:gd name="T70" fmla="*/ 809 w 1123"/>
              <a:gd name="T71" fmla="*/ 65 h 927"/>
              <a:gd name="T72" fmla="*/ 708 w 1123"/>
              <a:gd name="T73" fmla="*/ 113 h 927"/>
              <a:gd name="T74" fmla="*/ 348 w 1123"/>
              <a:gd name="T75" fmla="*/ 224 h 927"/>
              <a:gd name="T76" fmla="*/ 88 w 1123"/>
              <a:gd name="T77" fmla="*/ 453 h 927"/>
              <a:gd name="T78" fmla="*/ 95 w 1123"/>
              <a:gd name="T79" fmla="*/ 521 h 927"/>
              <a:gd name="T80" fmla="*/ 97 w 1123"/>
              <a:gd name="T81" fmla="*/ 624 h 927"/>
              <a:gd name="T82" fmla="*/ 150 w 1123"/>
              <a:gd name="T83" fmla="*/ 711 h 927"/>
              <a:gd name="T84" fmla="*/ 150 w 1123"/>
              <a:gd name="T85" fmla="*/ 764 h 927"/>
              <a:gd name="T86" fmla="*/ 69 w 1123"/>
              <a:gd name="T87" fmla="*/ 788 h 927"/>
              <a:gd name="T88" fmla="*/ 16 w 1123"/>
              <a:gd name="T89" fmla="*/ 841 h 927"/>
              <a:gd name="T90" fmla="*/ 1 w 1123"/>
              <a:gd name="T91" fmla="*/ 874 h 927"/>
              <a:gd name="T92" fmla="*/ 40 w 1123"/>
              <a:gd name="T93" fmla="*/ 894 h 927"/>
              <a:gd name="T94" fmla="*/ 121 w 1123"/>
              <a:gd name="T95" fmla="*/ 884 h 927"/>
              <a:gd name="T96" fmla="*/ 180 w 1123"/>
              <a:gd name="T97" fmla="*/ 886 h 927"/>
              <a:gd name="T98" fmla="*/ 391 w 1123"/>
              <a:gd name="T99" fmla="*/ 923 h 927"/>
              <a:gd name="T100" fmla="*/ 617 w 1123"/>
              <a:gd name="T101" fmla="*/ 909 h 927"/>
              <a:gd name="T102" fmla="*/ 684 w 1123"/>
              <a:gd name="T103" fmla="*/ 873 h 927"/>
              <a:gd name="T104" fmla="*/ 742 w 1123"/>
              <a:gd name="T105" fmla="*/ 768 h 927"/>
              <a:gd name="T106" fmla="*/ 914 w 1123"/>
              <a:gd name="T107" fmla="*/ 919 h 927"/>
              <a:gd name="T108" fmla="*/ 1034 w 1123"/>
              <a:gd name="T109" fmla="*/ 914 h 927"/>
              <a:gd name="T110" fmla="*/ 1108 w 1123"/>
              <a:gd name="T111" fmla="*/ 901 h 927"/>
              <a:gd name="T112" fmla="*/ 658 w 1123"/>
              <a:gd name="T113" fmla="*/ 520 h 927"/>
              <a:gd name="T114" fmla="*/ 627 w 1123"/>
              <a:gd name="T115" fmla="*/ 590 h 927"/>
              <a:gd name="T116" fmla="*/ 603 w 1123"/>
              <a:gd name="T117" fmla="*/ 528 h 927"/>
              <a:gd name="T118" fmla="*/ 651 w 1123"/>
              <a:gd name="T119" fmla="*/ 494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3" h="927">
                <a:moveTo>
                  <a:pt x="1108" y="898"/>
                </a:moveTo>
                <a:lnTo>
                  <a:pt x="1108" y="898"/>
                </a:lnTo>
                <a:lnTo>
                  <a:pt x="1105" y="895"/>
                </a:lnTo>
                <a:lnTo>
                  <a:pt x="1104" y="894"/>
                </a:lnTo>
                <a:lnTo>
                  <a:pt x="1103" y="894"/>
                </a:lnTo>
                <a:lnTo>
                  <a:pt x="1103" y="894"/>
                </a:lnTo>
                <a:lnTo>
                  <a:pt x="1104" y="894"/>
                </a:lnTo>
                <a:lnTo>
                  <a:pt x="1104" y="894"/>
                </a:lnTo>
                <a:lnTo>
                  <a:pt x="1117" y="890"/>
                </a:lnTo>
                <a:lnTo>
                  <a:pt x="1123" y="888"/>
                </a:lnTo>
                <a:lnTo>
                  <a:pt x="1123" y="885"/>
                </a:lnTo>
                <a:lnTo>
                  <a:pt x="1122" y="884"/>
                </a:lnTo>
                <a:lnTo>
                  <a:pt x="1122" y="884"/>
                </a:lnTo>
                <a:lnTo>
                  <a:pt x="1115" y="882"/>
                </a:lnTo>
                <a:lnTo>
                  <a:pt x="1106" y="879"/>
                </a:lnTo>
                <a:lnTo>
                  <a:pt x="1098" y="879"/>
                </a:lnTo>
                <a:lnTo>
                  <a:pt x="1098" y="879"/>
                </a:lnTo>
                <a:lnTo>
                  <a:pt x="1097" y="877"/>
                </a:lnTo>
                <a:lnTo>
                  <a:pt x="1093" y="873"/>
                </a:lnTo>
                <a:lnTo>
                  <a:pt x="1088" y="870"/>
                </a:lnTo>
                <a:lnTo>
                  <a:pt x="1088" y="870"/>
                </a:lnTo>
                <a:lnTo>
                  <a:pt x="1085" y="866"/>
                </a:lnTo>
                <a:lnTo>
                  <a:pt x="1084" y="862"/>
                </a:lnTo>
                <a:lnTo>
                  <a:pt x="1082" y="861"/>
                </a:lnTo>
                <a:lnTo>
                  <a:pt x="1079" y="860"/>
                </a:lnTo>
                <a:lnTo>
                  <a:pt x="1079" y="860"/>
                </a:lnTo>
                <a:lnTo>
                  <a:pt x="1066" y="859"/>
                </a:lnTo>
                <a:lnTo>
                  <a:pt x="1046" y="860"/>
                </a:lnTo>
                <a:lnTo>
                  <a:pt x="1021" y="860"/>
                </a:lnTo>
                <a:lnTo>
                  <a:pt x="1021" y="860"/>
                </a:lnTo>
                <a:lnTo>
                  <a:pt x="1021" y="857"/>
                </a:lnTo>
                <a:lnTo>
                  <a:pt x="1021" y="854"/>
                </a:lnTo>
                <a:lnTo>
                  <a:pt x="1021" y="851"/>
                </a:lnTo>
                <a:lnTo>
                  <a:pt x="1019" y="850"/>
                </a:lnTo>
                <a:lnTo>
                  <a:pt x="1016" y="850"/>
                </a:lnTo>
                <a:lnTo>
                  <a:pt x="1011" y="850"/>
                </a:lnTo>
                <a:lnTo>
                  <a:pt x="1011" y="850"/>
                </a:lnTo>
                <a:lnTo>
                  <a:pt x="973" y="860"/>
                </a:lnTo>
                <a:lnTo>
                  <a:pt x="968" y="850"/>
                </a:lnTo>
                <a:lnTo>
                  <a:pt x="939" y="841"/>
                </a:lnTo>
                <a:lnTo>
                  <a:pt x="906" y="821"/>
                </a:lnTo>
                <a:lnTo>
                  <a:pt x="906" y="821"/>
                </a:lnTo>
                <a:lnTo>
                  <a:pt x="879" y="749"/>
                </a:lnTo>
                <a:lnTo>
                  <a:pt x="861" y="700"/>
                </a:lnTo>
                <a:lnTo>
                  <a:pt x="853" y="677"/>
                </a:lnTo>
                <a:lnTo>
                  <a:pt x="853" y="677"/>
                </a:lnTo>
                <a:lnTo>
                  <a:pt x="842" y="644"/>
                </a:lnTo>
                <a:lnTo>
                  <a:pt x="819" y="576"/>
                </a:lnTo>
                <a:lnTo>
                  <a:pt x="785" y="475"/>
                </a:lnTo>
                <a:lnTo>
                  <a:pt x="785" y="475"/>
                </a:lnTo>
                <a:lnTo>
                  <a:pt x="824" y="559"/>
                </a:lnTo>
                <a:lnTo>
                  <a:pt x="862" y="643"/>
                </a:lnTo>
                <a:lnTo>
                  <a:pt x="862" y="643"/>
                </a:lnTo>
                <a:lnTo>
                  <a:pt x="874" y="670"/>
                </a:lnTo>
                <a:lnTo>
                  <a:pt x="886" y="696"/>
                </a:lnTo>
                <a:lnTo>
                  <a:pt x="886" y="696"/>
                </a:lnTo>
                <a:lnTo>
                  <a:pt x="890" y="699"/>
                </a:lnTo>
                <a:lnTo>
                  <a:pt x="892" y="700"/>
                </a:lnTo>
                <a:lnTo>
                  <a:pt x="896" y="701"/>
                </a:lnTo>
                <a:lnTo>
                  <a:pt x="896" y="701"/>
                </a:lnTo>
                <a:lnTo>
                  <a:pt x="902" y="702"/>
                </a:lnTo>
                <a:lnTo>
                  <a:pt x="906" y="701"/>
                </a:lnTo>
                <a:lnTo>
                  <a:pt x="906" y="701"/>
                </a:lnTo>
                <a:lnTo>
                  <a:pt x="906" y="702"/>
                </a:lnTo>
                <a:lnTo>
                  <a:pt x="906" y="706"/>
                </a:lnTo>
                <a:lnTo>
                  <a:pt x="906" y="709"/>
                </a:lnTo>
                <a:lnTo>
                  <a:pt x="906" y="711"/>
                </a:lnTo>
                <a:lnTo>
                  <a:pt x="906" y="711"/>
                </a:lnTo>
                <a:lnTo>
                  <a:pt x="908" y="711"/>
                </a:lnTo>
                <a:lnTo>
                  <a:pt x="910" y="713"/>
                </a:lnTo>
                <a:lnTo>
                  <a:pt x="915" y="715"/>
                </a:lnTo>
                <a:lnTo>
                  <a:pt x="915" y="715"/>
                </a:lnTo>
                <a:lnTo>
                  <a:pt x="915" y="719"/>
                </a:lnTo>
                <a:lnTo>
                  <a:pt x="918" y="729"/>
                </a:lnTo>
                <a:lnTo>
                  <a:pt x="920" y="735"/>
                </a:lnTo>
                <a:lnTo>
                  <a:pt x="922" y="741"/>
                </a:lnTo>
                <a:lnTo>
                  <a:pt x="926" y="745"/>
                </a:lnTo>
                <a:lnTo>
                  <a:pt x="930" y="749"/>
                </a:lnTo>
                <a:lnTo>
                  <a:pt x="930" y="749"/>
                </a:lnTo>
                <a:lnTo>
                  <a:pt x="951" y="760"/>
                </a:lnTo>
                <a:lnTo>
                  <a:pt x="968" y="768"/>
                </a:lnTo>
                <a:lnTo>
                  <a:pt x="968" y="768"/>
                </a:lnTo>
                <a:lnTo>
                  <a:pt x="978" y="773"/>
                </a:lnTo>
                <a:lnTo>
                  <a:pt x="980" y="774"/>
                </a:lnTo>
                <a:lnTo>
                  <a:pt x="981" y="774"/>
                </a:lnTo>
                <a:lnTo>
                  <a:pt x="983" y="773"/>
                </a:lnTo>
                <a:lnTo>
                  <a:pt x="983" y="773"/>
                </a:lnTo>
                <a:lnTo>
                  <a:pt x="983" y="771"/>
                </a:lnTo>
                <a:lnTo>
                  <a:pt x="983" y="766"/>
                </a:lnTo>
                <a:lnTo>
                  <a:pt x="979" y="755"/>
                </a:lnTo>
                <a:lnTo>
                  <a:pt x="973" y="739"/>
                </a:lnTo>
                <a:lnTo>
                  <a:pt x="973" y="739"/>
                </a:lnTo>
                <a:lnTo>
                  <a:pt x="991" y="752"/>
                </a:lnTo>
                <a:lnTo>
                  <a:pt x="1007" y="759"/>
                </a:lnTo>
                <a:lnTo>
                  <a:pt x="1016" y="764"/>
                </a:lnTo>
                <a:lnTo>
                  <a:pt x="1016" y="764"/>
                </a:lnTo>
                <a:lnTo>
                  <a:pt x="1055" y="773"/>
                </a:lnTo>
                <a:lnTo>
                  <a:pt x="1055" y="773"/>
                </a:lnTo>
                <a:lnTo>
                  <a:pt x="1060" y="776"/>
                </a:lnTo>
                <a:lnTo>
                  <a:pt x="1063" y="778"/>
                </a:lnTo>
                <a:lnTo>
                  <a:pt x="1067" y="780"/>
                </a:lnTo>
                <a:lnTo>
                  <a:pt x="1068" y="779"/>
                </a:lnTo>
                <a:lnTo>
                  <a:pt x="1069" y="778"/>
                </a:lnTo>
                <a:lnTo>
                  <a:pt x="1074" y="768"/>
                </a:lnTo>
                <a:lnTo>
                  <a:pt x="1074" y="768"/>
                </a:lnTo>
                <a:lnTo>
                  <a:pt x="1080" y="772"/>
                </a:lnTo>
                <a:lnTo>
                  <a:pt x="1085" y="773"/>
                </a:lnTo>
                <a:lnTo>
                  <a:pt x="1087" y="773"/>
                </a:lnTo>
                <a:lnTo>
                  <a:pt x="1088" y="773"/>
                </a:lnTo>
                <a:lnTo>
                  <a:pt x="1088" y="773"/>
                </a:lnTo>
                <a:lnTo>
                  <a:pt x="1092" y="770"/>
                </a:lnTo>
                <a:lnTo>
                  <a:pt x="1093" y="768"/>
                </a:lnTo>
                <a:lnTo>
                  <a:pt x="1093" y="768"/>
                </a:lnTo>
                <a:lnTo>
                  <a:pt x="1097" y="770"/>
                </a:lnTo>
                <a:lnTo>
                  <a:pt x="1100" y="770"/>
                </a:lnTo>
                <a:lnTo>
                  <a:pt x="1103" y="768"/>
                </a:lnTo>
                <a:lnTo>
                  <a:pt x="1103" y="768"/>
                </a:lnTo>
                <a:lnTo>
                  <a:pt x="1105" y="766"/>
                </a:lnTo>
                <a:lnTo>
                  <a:pt x="1109" y="764"/>
                </a:lnTo>
                <a:lnTo>
                  <a:pt x="1109" y="762"/>
                </a:lnTo>
                <a:lnTo>
                  <a:pt x="1109" y="760"/>
                </a:lnTo>
                <a:lnTo>
                  <a:pt x="1108" y="754"/>
                </a:lnTo>
                <a:lnTo>
                  <a:pt x="1108" y="754"/>
                </a:lnTo>
                <a:lnTo>
                  <a:pt x="1105" y="748"/>
                </a:lnTo>
                <a:lnTo>
                  <a:pt x="1103" y="744"/>
                </a:lnTo>
                <a:lnTo>
                  <a:pt x="1099" y="742"/>
                </a:lnTo>
                <a:lnTo>
                  <a:pt x="1093" y="739"/>
                </a:lnTo>
                <a:lnTo>
                  <a:pt x="1093" y="739"/>
                </a:lnTo>
                <a:lnTo>
                  <a:pt x="1055" y="724"/>
                </a:lnTo>
                <a:lnTo>
                  <a:pt x="1031" y="715"/>
                </a:lnTo>
                <a:lnTo>
                  <a:pt x="1016" y="711"/>
                </a:lnTo>
                <a:lnTo>
                  <a:pt x="1016" y="711"/>
                </a:lnTo>
                <a:lnTo>
                  <a:pt x="1007" y="708"/>
                </a:lnTo>
                <a:lnTo>
                  <a:pt x="996" y="703"/>
                </a:lnTo>
                <a:lnTo>
                  <a:pt x="983" y="696"/>
                </a:lnTo>
                <a:lnTo>
                  <a:pt x="978" y="677"/>
                </a:lnTo>
                <a:lnTo>
                  <a:pt x="987" y="662"/>
                </a:lnTo>
                <a:lnTo>
                  <a:pt x="915" y="455"/>
                </a:lnTo>
                <a:lnTo>
                  <a:pt x="886" y="388"/>
                </a:lnTo>
                <a:lnTo>
                  <a:pt x="886" y="388"/>
                </a:lnTo>
                <a:lnTo>
                  <a:pt x="879" y="377"/>
                </a:lnTo>
                <a:lnTo>
                  <a:pt x="873" y="369"/>
                </a:lnTo>
                <a:lnTo>
                  <a:pt x="872" y="366"/>
                </a:lnTo>
                <a:lnTo>
                  <a:pt x="872" y="364"/>
                </a:lnTo>
                <a:lnTo>
                  <a:pt x="872" y="364"/>
                </a:lnTo>
                <a:lnTo>
                  <a:pt x="873" y="358"/>
                </a:lnTo>
                <a:lnTo>
                  <a:pt x="872" y="348"/>
                </a:lnTo>
                <a:lnTo>
                  <a:pt x="872" y="335"/>
                </a:lnTo>
                <a:lnTo>
                  <a:pt x="872" y="335"/>
                </a:lnTo>
                <a:lnTo>
                  <a:pt x="882" y="330"/>
                </a:lnTo>
                <a:lnTo>
                  <a:pt x="889" y="326"/>
                </a:lnTo>
                <a:lnTo>
                  <a:pt x="892" y="325"/>
                </a:lnTo>
                <a:lnTo>
                  <a:pt x="896" y="325"/>
                </a:lnTo>
                <a:lnTo>
                  <a:pt x="896" y="325"/>
                </a:lnTo>
                <a:lnTo>
                  <a:pt x="903" y="326"/>
                </a:lnTo>
                <a:lnTo>
                  <a:pt x="910" y="325"/>
                </a:lnTo>
                <a:lnTo>
                  <a:pt x="920" y="325"/>
                </a:lnTo>
                <a:lnTo>
                  <a:pt x="930" y="311"/>
                </a:lnTo>
                <a:lnTo>
                  <a:pt x="930" y="311"/>
                </a:lnTo>
                <a:lnTo>
                  <a:pt x="940" y="317"/>
                </a:lnTo>
                <a:lnTo>
                  <a:pt x="948" y="320"/>
                </a:lnTo>
                <a:lnTo>
                  <a:pt x="951" y="320"/>
                </a:lnTo>
                <a:lnTo>
                  <a:pt x="954" y="320"/>
                </a:lnTo>
                <a:lnTo>
                  <a:pt x="954" y="320"/>
                </a:lnTo>
                <a:lnTo>
                  <a:pt x="955" y="318"/>
                </a:lnTo>
                <a:lnTo>
                  <a:pt x="955" y="314"/>
                </a:lnTo>
                <a:lnTo>
                  <a:pt x="956" y="305"/>
                </a:lnTo>
                <a:lnTo>
                  <a:pt x="958" y="295"/>
                </a:lnTo>
                <a:lnTo>
                  <a:pt x="960" y="290"/>
                </a:lnTo>
                <a:lnTo>
                  <a:pt x="963" y="287"/>
                </a:lnTo>
                <a:lnTo>
                  <a:pt x="963" y="287"/>
                </a:lnTo>
                <a:lnTo>
                  <a:pt x="972" y="281"/>
                </a:lnTo>
                <a:lnTo>
                  <a:pt x="980" y="277"/>
                </a:lnTo>
                <a:lnTo>
                  <a:pt x="992" y="272"/>
                </a:lnTo>
                <a:lnTo>
                  <a:pt x="992" y="272"/>
                </a:lnTo>
                <a:lnTo>
                  <a:pt x="1002" y="270"/>
                </a:lnTo>
                <a:lnTo>
                  <a:pt x="1007" y="267"/>
                </a:lnTo>
                <a:lnTo>
                  <a:pt x="1009" y="265"/>
                </a:lnTo>
                <a:lnTo>
                  <a:pt x="1011" y="263"/>
                </a:lnTo>
                <a:lnTo>
                  <a:pt x="1011" y="263"/>
                </a:lnTo>
                <a:lnTo>
                  <a:pt x="1026" y="238"/>
                </a:lnTo>
                <a:lnTo>
                  <a:pt x="1050" y="219"/>
                </a:lnTo>
                <a:lnTo>
                  <a:pt x="1050" y="219"/>
                </a:lnTo>
                <a:lnTo>
                  <a:pt x="1050" y="229"/>
                </a:lnTo>
                <a:lnTo>
                  <a:pt x="1049" y="235"/>
                </a:lnTo>
                <a:lnTo>
                  <a:pt x="1050" y="238"/>
                </a:lnTo>
                <a:lnTo>
                  <a:pt x="1050" y="238"/>
                </a:lnTo>
                <a:lnTo>
                  <a:pt x="1052" y="234"/>
                </a:lnTo>
                <a:lnTo>
                  <a:pt x="1057" y="224"/>
                </a:lnTo>
                <a:lnTo>
                  <a:pt x="1064" y="210"/>
                </a:lnTo>
                <a:lnTo>
                  <a:pt x="1064" y="210"/>
                </a:lnTo>
                <a:lnTo>
                  <a:pt x="1074" y="223"/>
                </a:lnTo>
                <a:lnTo>
                  <a:pt x="1081" y="231"/>
                </a:lnTo>
                <a:lnTo>
                  <a:pt x="1084" y="234"/>
                </a:lnTo>
                <a:lnTo>
                  <a:pt x="1084" y="234"/>
                </a:lnTo>
                <a:lnTo>
                  <a:pt x="1085" y="211"/>
                </a:lnTo>
                <a:lnTo>
                  <a:pt x="1085" y="196"/>
                </a:lnTo>
                <a:lnTo>
                  <a:pt x="1085" y="191"/>
                </a:lnTo>
                <a:lnTo>
                  <a:pt x="1084" y="190"/>
                </a:lnTo>
                <a:lnTo>
                  <a:pt x="1084" y="190"/>
                </a:lnTo>
                <a:lnTo>
                  <a:pt x="1086" y="189"/>
                </a:lnTo>
                <a:lnTo>
                  <a:pt x="1092" y="185"/>
                </a:lnTo>
                <a:lnTo>
                  <a:pt x="1103" y="181"/>
                </a:lnTo>
                <a:lnTo>
                  <a:pt x="1103" y="181"/>
                </a:lnTo>
                <a:lnTo>
                  <a:pt x="1096" y="173"/>
                </a:lnTo>
                <a:lnTo>
                  <a:pt x="1091" y="167"/>
                </a:lnTo>
                <a:lnTo>
                  <a:pt x="1090" y="164"/>
                </a:lnTo>
                <a:lnTo>
                  <a:pt x="1088" y="161"/>
                </a:lnTo>
                <a:lnTo>
                  <a:pt x="1088" y="161"/>
                </a:lnTo>
                <a:lnTo>
                  <a:pt x="1087" y="141"/>
                </a:lnTo>
                <a:lnTo>
                  <a:pt x="1086" y="128"/>
                </a:lnTo>
                <a:lnTo>
                  <a:pt x="1084" y="118"/>
                </a:lnTo>
                <a:lnTo>
                  <a:pt x="1084" y="118"/>
                </a:lnTo>
                <a:lnTo>
                  <a:pt x="1079" y="108"/>
                </a:lnTo>
                <a:lnTo>
                  <a:pt x="1073" y="99"/>
                </a:lnTo>
                <a:lnTo>
                  <a:pt x="1067" y="90"/>
                </a:lnTo>
                <a:lnTo>
                  <a:pt x="1064" y="84"/>
                </a:lnTo>
                <a:lnTo>
                  <a:pt x="1064" y="84"/>
                </a:lnTo>
                <a:lnTo>
                  <a:pt x="1063" y="83"/>
                </a:lnTo>
                <a:lnTo>
                  <a:pt x="1061" y="81"/>
                </a:lnTo>
                <a:lnTo>
                  <a:pt x="1055" y="76"/>
                </a:lnTo>
                <a:lnTo>
                  <a:pt x="1045" y="70"/>
                </a:lnTo>
                <a:lnTo>
                  <a:pt x="1045" y="70"/>
                </a:lnTo>
                <a:lnTo>
                  <a:pt x="1023" y="42"/>
                </a:lnTo>
                <a:lnTo>
                  <a:pt x="1005" y="22"/>
                </a:lnTo>
                <a:lnTo>
                  <a:pt x="992" y="7"/>
                </a:lnTo>
                <a:lnTo>
                  <a:pt x="992" y="7"/>
                </a:lnTo>
                <a:lnTo>
                  <a:pt x="990" y="5"/>
                </a:lnTo>
                <a:lnTo>
                  <a:pt x="986" y="4"/>
                </a:lnTo>
                <a:lnTo>
                  <a:pt x="977" y="1"/>
                </a:lnTo>
                <a:lnTo>
                  <a:pt x="966" y="0"/>
                </a:lnTo>
                <a:lnTo>
                  <a:pt x="954" y="0"/>
                </a:lnTo>
                <a:lnTo>
                  <a:pt x="932" y="1"/>
                </a:lnTo>
                <a:lnTo>
                  <a:pt x="920" y="2"/>
                </a:lnTo>
                <a:lnTo>
                  <a:pt x="920" y="2"/>
                </a:lnTo>
                <a:lnTo>
                  <a:pt x="906" y="8"/>
                </a:lnTo>
                <a:lnTo>
                  <a:pt x="897" y="13"/>
                </a:lnTo>
                <a:lnTo>
                  <a:pt x="891" y="17"/>
                </a:lnTo>
                <a:lnTo>
                  <a:pt x="891" y="17"/>
                </a:lnTo>
                <a:lnTo>
                  <a:pt x="880" y="26"/>
                </a:lnTo>
                <a:lnTo>
                  <a:pt x="873" y="33"/>
                </a:lnTo>
                <a:lnTo>
                  <a:pt x="867" y="36"/>
                </a:lnTo>
                <a:lnTo>
                  <a:pt x="867" y="36"/>
                </a:lnTo>
                <a:lnTo>
                  <a:pt x="855" y="41"/>
                </a:lnTo>
                <a:lnTo>
                  <a:pt x="836" y="47"/>
                </a:lnTo>
                <a:lnTo>
                  <a:pt x="809" y="55"/>
                </a:lnTo>
                <a:lnTo>
                  <a:pt x="809" y="55"/>
                </a:lnTo>
                <a:lnTo>
                  <a:pt x="812" y="57"/>
                </a:lnTo>
                <a:lnTo>
                  <a:pt x="814" y="60"/>
                </a:lnTo>
                <a:lnTo>
                  <a:pt x="814" y="60"/>
                </a:lnTo>
                <a:lnTo>
                  <a:pt x="813" y="61"/>
                </a:lnTo>
                <a:lnTo>
                  <a:pt x="809" y="65"/>
                </a:lnTo>
                <a:lnTo>
                  <a:pt x="795" y="73"/>
                </a:lnTo>
                <a:lnTo>
                  <a:pt x="776" y="84"/>
                </a:lnTo>
                <a:lnTo>
                  <a:pt x="780" y="99"/>
                </a:lnTo>
                <a:lnTo>
                  <a:pt x="771" y="108"/>
                </a:lnTo>
                <a:lnTo>
                  <a:pt x="766" y="118"/>
                </a:lnTo>
                <a:lnTo>
                  <a:pt x="752" y="99"/>
                </a:lnTo>
                <a:lnTo>
                  <a:pt x="708" y="113"/>
                </a:lnTo>
                <a:lnTo>
                  <a:pt x="708" y="113"/>
                </a:lnTo>
                <a:lnTo>
                  <a:pt x="655" y="129"/>
                </a:lnTo>
                <a:lnTo>
                  <a:pt x="538" y="163"/>
                </a:lnTo>
                <a:lnTo>
                  <a:pt x="415" y="200"/>
                </a:lnTo>
                <a:lnTo>
                  <a:pt x="370" y="214"/>
                </a:lnTo>
                <a:lnTo>
                  <a:pt x="356" y="220"/>
                </a:lnTo>
                <a:lnTo>
                  <a:pt x="348" y="224"/>
                </a:lnTo>
                <a:lnTo>
                  <a:pt x="348" y="224"/>
                </a:lnTo>
                <a:lnTo>
                  <a:pt x="328" y="238"/>
                </a:lnTo>
                <a:lnTo>
                  <a:pt x="295" y="267"/>
                </a:lnTo>
                <a:lnTo>
                  <a:pt x="202" y="347"/>
                </a:lnTo>
                <a:lnTo>
                  <a:pt x="155" y="389"/>
                </a:lnTo>
                <a:lnTo>
                  <a:pt x="115" y="425"/>
                </a:lnTo>
                <a:lnTo>
                  <a:pt x="88" y="453"/>
                </a:lnTo>
                <a:lnTo>
                  <a:pt x="81" y="461"/>
                </a:lnTo>
                <a:lnTo>
                  <a:pt x="78" y="465"/>
                </a:lnTo>
                <a:lnTo>
                  <a:pt x="78" y="465"/>
                </a:lnTo>
                <a:lnTo>
                  <a:pt x="89" y="490"/>
                </a:lnTo>
                <a:lnTo>
                  <a:pt x="97" y="508"/>
                </a:lnTo>
                <a:lnTo>
                  <a:pt x="97" y="508"/>
                </a:lnTo>
                <a:lnTo>
                  <a:pt x="95" y="521"/>
                </a:lnTo>
                <a:lnTo>
                  <a:pt x="93" y="552"/>
                </a:lnTo>
                <a:lnTo>
                  <a:pt x="91" y="571"/>
                </a:lnTo>
                <a:lnTo>
                  <a:pt x="91" y="590"/>
                </a:lnTo>
                <a:lnTo>
                  <a:pt x="94" y="608"/>
                </a:lnTo>
                <a:lnTo>
                  <a:pt x="95" y="617"/>
                </a:lnTo>
                <a:lnTo>
                  <a:pt x="97" y="624"/>
                </a:lnTo>
                <a:lnTo>
                  <a:pt x="97" y="624"/>
                </a:lnTo>
                <a:lnTo>
                  <a:pt x="102" y="637"/>
                </a:lnTo>
                <a:lnTo>
                  <a:pt x="109" y="652"/>
                </a:lnTo>
                <a:lnTo>
                  <a:pt x="115" y="664"/>
                </a:lnTo>
                <a:lnTo>
                  <a:pt x="124" y="676"/>
                </a:lnTo>
                <a:lnTo>
                  <a:pt x="138" y="697"/>
                </a:lnTo>
                <a:lnTo>
                  <a:pt x="144" y="705"/>
                </a:lnTo>
                <a:lnTo>
                  <a:pt x="150" y="711"/>
                </a:lnTo>
                <a:lnTo>
                  <a:pt x="150" y="711"/>
                </a:lnTo>
                <a:lnTo>
                  <a:pt x="159" y="717"/>
                </a:lnTo>
                <a:lnTo>
                  <a:pt x="171" y="723"/>
                </a:lnTo>
                <a:lnTo>
                  <a:pt x="202" y="737"/>
                </a:lnTo>
                <a:lnTo>
                  <a:pt x="242" y="754"/>
                </a:lnTo>
                <a:lnTo>
                  <a:pt x="150" y="764"/>
                </a:lnTo>
                <a:lnTo>
                  <a:pt x="150" y="764"/>
                </a:lnTo>
                <a:lnTo>
                  <a:pt x="97" y="768"/>
                </a:lnTo>
                <a:lnTo>
                  <a:pt x="97" y="768"/>
                </a:lnTo>
                <a:lnTo>
                  <a:pt x="93" y="770"/>
                </a:lnTo>
                <a:lnTo>
                  <a:pt x="88" y="771"/>
                </a:lnTo>
                <a:lnTo>
                  <a:pt x="79" y="776"/>
                </a:lnTo>
                <a:lnTo>
                  <a:pt x="73" y="782"/>
                </a:lnTo>
                <a:lnTo>
                  <a:pt x="69" y="788"/>
                </a:lnTo>
                <a:lnTo>
                  <a:pt x="69" y="788"/>
                </a:lnTo>
                <a:lnTo>
                  <a:pt x="63" y="795"/>
                </a:lnTo>
                <a:lnTo>
                  <a:pt x="54" y="803"/>
                </a:lnTo>
                <a:lnTo>
                  <a:pt x="40" y="817"/>
                </a:lnTo>
                <a:lnTo>
                  <a:pt x="40" y="817"/>
                </a:lnTo>
                <a:lnTo>
                  <a:pt x="30" y="825"/>
                </a:lnTo>
                <a:lnTo>
                  <a:pt x="16" y="841"/>
                </a:lnTo>
                <a:lnTo>
                  <a:pt x="8" y="849"/>
                </a:lnTo>
                <a:lnTo>
                  <a:pt x="2" y="857"/>
                </a:lnTo>
                <a:lnTo>
                  <a:pt x="1" y="862"/>
                </a:lnTo>
                <a:lnTo>
                  <a:pt x="0" y="867"/>
                </a:lnTo>
                <a:lnTo>
                  <a:pt x="0" y="871"/>
                </a:lnTo>
                <a:lnTo>
                  <a:pt x="1" y="874"/>
                </a:lnTo>
                <a:lnTo>
                  <a:pt x="1" y="874"/>
                </a:lnTo>
                <a:lnTo>
                  <a:pt x="4" y="880"/>
                </a:lnTo>
                <a:lnTo>
                  <a:pt x="7" y="885"/>
                </a:lnTo>
                <a:lnTo>
                  <a:pt x="11" y="889"/>
                </a:lnTo>
                <a:lnTo>
                  <a:pt x="14" y="891"/>
                </a:lnTo>
                <a:lnTo>
                  <a:pt x="19" y="892"/>
                </a:lnTo>
                <a:lnTo>
                  <a:pt x="25" y="892"/>
                </a:lnTo>
                <a:lnTo>
                  <a:pt x="40" y="894"/>
                </a:lnTo>
                <a:lnTo>
                  <a:pt x="40" y="894"/>
                </a:lnTo>
                <a:lnTo>
                  <a:pt x="50" y="894"/>
                </a:lnTo>
                <a:lnTo>
                  <a:pt x="63" y="892"/>
                </a:lnTo>
                <a:lnTo>
                  <a:pt x="88" y="889"/>
                </a:lnTo>
                <a:lnTo>
                  <a:pt x="111" y="885"/>
                </a:lnTo>
                <a:lnTo>
                  <a:pt x="118" y="884"/>
                </a:lnTo>
                <a:lnTo>
                  <a:pt x="121" y="884"/>
                </a:lnTo>
                <a:lnTo>
                  <a:pt x="121" y="884"/>
                </a:lnTo>
                <a:lnTo>
                  <a:pt x="131" y="884"/>
                </a:lnTo>
                <a:lnTo>
                  <a:pt x="150" y="884"/>
                </a:lnTo>
                <a:lnTo>
                  <a:pt x="168" y="884"/>
                </a:lnTo>
                <a:lnTo>
                  <a:pt x="179" y="884"/>
                </a:lnTo>
                <a:lnTo>
                  <a:pt x="179" y="884"/>
                </a:lnTo>
                <a:lnTo>
                  <a:pt x="180" y="886"/>
                </a:lnTo>
                <a:lnTo>
                  <a:pt x="182" y="890"/>
                </a:lnTo>
                <a:lnTo>
                  <a:pt x="179" y="901"/>
                </a:lnTo>
                <a:lnTo>
                  <a:pt x="174" y="918"/>
                </a:lnTo>
                <a:lnTo>
                  <a:pt x="174" y="918"/>
                </a:lnTo>
                <a:lnTo>
                  <a:pt x="274" y="920"/>
                </a:lnTo>
                <a:lnTo>
                  <a:pt x="391" y="923"/>
                </a:lnTo>
                <a:lnTo>
                  <a:pt x="391" y="923"/>
                </a:lnTo>
                <a:lnTo>
                  <a:pt x="473" y="923"/>
                </a:lnTo>
                <a:lnTo>
                  <a:pt x="522" y="924"/>
                </a:lnTo>
                <a:lnTo>
                  <a:pt x="554" y="923"/>
                </a:lnTo>
                <a:lnTo>
                  <a:pt x="554" y="923"/>
                </a:lnTo>
                <a:lnTo>
                  <a:pt x="565" y="921"/>
                </a:lnTo>
                <a:lnTo>
                  <a:pt x="581" y="918"/>
                </a:lnTo>
                <a:lnTo>
                  <a:pt x="617" y="909"/>
                </a:lnTo>
                <a:lnTo>
                  <a:pt x="649" y="900"/>
                </a:lnTo>
                <a:lnTo>
                  <a:pt x="660" y="896"/>
                </a:lnTo>
                <a:lnTo>
                  <a:pt x="665" y="894"/>
                </a:lnTo>
                <a:lnTo>
                  <a:pt x="665" y="894"/>
                </a:lnTo>
                <a:lnTo>
                  <a:pt x="670" y="889"/>
                </a:lnTo>
                <a:lnTo>
                  <a:pt x="677" y="882"/>
                </a:lnTo>
                <a:lnTo>
                  <a:pt x="684" y="873"/>
                </a:lnTo>
                <a:lnTo>
                  <a:pt x="687" y="870"/>
                </a:lnTo>
                <a:lnTo>
                  <a:pt x="689" y="865"/>
                </a:lnTo>
                <a:lnTo>
                  <a:pt x="689" y="865"/>
                </a:lnTo>
                <a:lnTo>
                  <a:pt x="693" y="857"/>
                </a:lnTo>
                <a:lnTo>
                  <a:pt x="699" y="845"/>
                </a:lnTo>
                <a:lnTo>
                  <a:pt x="717" y="813"/>
                </a:lnTo>
                <a:lnTo>
                  <a:pt x="742" y="768"/>
                </a:lnTo>
                <a:lnTo>
                  <a:pt x="785" y="879"/>
                </a:lnTo>
                <a:lnTo>
                  <a:pt x="848" y="908"/>
                </a:lnTo>
                <a:lnTo>
                  <a:pt x="867" y="908"/>
                </a:lnTo>
                <a:lnTo>
                  <a:pt x="872" y="923"/>
                </a:lnTo>
                <a:lnTo>
                  <a:pt x="891" y="913"/>
                </a:lnTo>
                <a:lnTo>
                  <a:pt x="891" y="913"/>
                </a:lnTo>
                <a:lnTo>
                  <a:pt x="914" y="919"/>
                </a:lnTo>
                <a:lnTo>
                  <a:pt x="949" y="927"/>
                </a:lnTo>
                <a:lnTo>
                  <a:pt x="949" y="927"/>
                </a:lnTo>
                <a:lnTo>
                  <a:pt x="956" y="927"/>
                </a:lnTo>
                <a:lnTo>
                  <a:pt x="967" y="926"/>
                </a:lnTo>
                <a:lnTo>
                  <a:pt x="993" y="921"/>
                </a:lnTo>
                <a:lnTo>
                  <a:pt x="1021" y="915"/>
                </a:lnTo>
                <a:lnTo>
                  <a:pt x="1034" y="914"/>
                </a:lnTo>
                <a:lnTo>
                  <a:pt x="1045" y="913"/>
                </a:lnTo>
                <a:lnTo>
                  <a:pt x="1045" y="913"/>
                </a:lnTo>
                <a:lnTo>
                  <a:pt x="1067" y="912"/>
                </a:lnTo>
                <a:lnTo>
                  <a:pt x="1087" y="908"/>
                </a:lnTo>
                <a:lnTo>
                  <a:pt x="1097" y="906"/>
                </a:lnTo>
                <a:lnTo>
                  <a:pt x="1103" y="903"/>
                </a:lnTo>
                <a:lnTo>
                  <a:pt x="1108" y="901"/>
                </a:lnTo>
                <a:lnTo>
                  <a:pt x="1108" y="900"/>
                </a:lnTo>
                <a:lnTo>
                  <a:pt x="1108" y="898"/>
                </a:lnTo>
                <a:lnTo>
                  <a:pt x="1108" y="898"/>
                </a:lnTo>
                <a:close/>
                <a:moveTo>
                  <a:pt x="651" y="494"/>
                </a:moveTo>
                <a:lnTo>
                  <a:pt x="651" y="494"/>
                </a:lnTo>
                <a:lnTo>
                  <a:pt x="652" y="502"/>
                </a:lnTo>
                <a:lnTo>
                  <a:pt x="658" y="520"/>
                </a:lnTo>
                <a:lnTo>
                  <a:pt x="676" y="572"/>
                </a:lnTo>
                <a:lnTo>
                  <a:pt x="704" y="648"/>
                </a:lnTo>
                <a:lnTo>
                  <a:pt x="704" y="648"/>
                </a:lnTo>
                <a:lnTo>
                  <a:pt x="666" y="621"/>
                </a:lnTo>
                <a:lnTo>
                  <a:pt x="640" y="601"/>
                </a:lnTo>
                <a:lnTo>
                  <a:pt x="627" y="590"/>
                </a:lnTo>
                <a:lnTo>
                  <a:pt x="627" y="590"/>
                </a:lnTo>
                <a:lnTo>
                  <a:pt x="616" y="579"/>
                </a:lnTo>
                <a:lnTo>
                  <a:pt x="596" y="561"/>
                </a:lnTo>
                <a:lnTo>
                  <a:pt x="569" y="537"/>
                </a:lnTo>
                <a:lnTo>
                  <a:pt x="569" y="537"/>
                </a:lnTo>
                <a:lnTo>
                  <a:pt x="581" y="535"/>
                </a:lnTo>
                <a:lnTo>
                  <a:pt x="592" y="531"/>
                </a:lnTo>
                <a:lnTo>
                  <a:pt x="603" y="528"/>
                </a:lnTo>
                <a:lnTo>
                  <a:pt x="603" y="528"/>
                </a:lnTo>
                <a:lnTo>
                  <a:pt x="609" y="524"/>
                </a:lnTo>
                <a:lnTo>
                  <a:pt x="616" y="519"/>
                </a:lnTo>
                <a:lnTo>
                  <a:pt x="633" y="507"/>
                </a:lnTo>
                <a:lnTo>
                  <a:pt x="646" y="496"/>
                </a:lnTo>
                <a:lnTo>
                  <a:pt x="649" y="494"/>
                </a:lnTo>
                <a:lnTo>
                  <a:pt x="651" y="494"/>
                </a:lnTo>
                <a:lnTo>
                  <a:pt x="651" y="494"/>
                </a:lnTo>
                <a:lnTo>
                  <a:pt x="651" y="49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FEB9E68-CE93-465C-937A-6FB5BB88A811}"/>
              </a:ext>
            </a:extLst>
          </p:cNvPr>
          <p:cNvSpPr>
            <a:spLocks noEditPoints="1"/>
          </p:cNvSpPr>
          <p:nvPr/>
        </p:nvSpPr>
        <p:spPr bwMode="auto">
          <a:xfrm>
            <a:off x="810479" y="1616075"/>
            <a:ext cx="2481263" cy="1089025"/>
          </a:xfrm>
          <a:custGeom>
            <a:avLst/>
            <a:gdLst>
              <a:gd name="T0" fmla="*/ 121 w 1563"/>
              <a:gd name="T1" fmla="*/ 536 h 686"/>
              <a:gd name="T2" fmla="*/ 116 w 1563"/>
              <a:gd name="T3" fmla="*/ 545 h 686"/>
              <a:gd name="T4" fmla="*/ 12 w 1563"/>
              <a:gd name="T5" fmla="*/ 562 h 686"/>
              <a:gd name="T6" fmla="*/ 4 w 1563"/>
              <a:gd name="T7" fmla="*/ 572 h 686"/>
              <a:gd name="T8" fmla="*/ 11 w 1563"/>
              <a:gd name="T9" fmla="*/ 583 h 686"/>
              <a:gd name="T10" fmla="*/ 17 w 1563"/>
              <a:gd name="T11" fmla="*/ 596 h 686"/>
              <a:gd name="T12" fmla="*/ 63 w 1563"/>
              <a:gd name="T13" fmla="*/ 608 h 686"/>
              <a:gd name="T14" fmla="*/ 142 w 1563"/>
              <a:gd name="T15" fmla="*/ 618 h 686"/>
              <a:gd name="T16" fmla="*/ 179 w 1563"/>
              <a:gd name="T17" fmla="*/ 628 h 686"/>
              <a:gd name="T18" fmla="*/ 255 w 1563"/>
              <a:gd name="T19" fmla="*/ 654 h 686"/>
              <a:gd name="T20" fmla="*/ 410 w 1563"/>
              <a:gd name="T21" fmla="*/ 686 h 686"/>
              <a:gd name="T22" fmla="*/ 525 w 1563"/>
              <a:gd name="T23" fmla="*/ 668 h 686"/>
              <a:gd name="T24" fmla="*/ 601 w 1563"/>
              <a:gd name="T25" fmla="*/ 562 h 686"/>
              <a:gd name="T26" fmla="*/ 622 w 1563"/>
              <a:gd name="T27" fmla="*/ 574 h 686"/>
              <a:gd name="T28" fmla="*/ 672 w 1563"/>
              <a:gd name="T29" fmla="*/ 603 h 686"/>
              <a:gd name="T30" fmla="*/ 708 w 1563"/>
              <a:gd name="T31" fmla="*/ 647 h 686"/>
              <a:gd name="T32" fmla="*/ 803 w 1563"/>
              <a:gd name="T33" fmla="*/ 634 h 686"/>
              <a:gd name="T34" fmla="*/ 779 w 1563"/>
              <a:gd name="T35" fmla="*/ 590 h 686"/>
              <a:gd name="T36" fmla="*/ 710 w 1563"/>
              <a:gd name="T37" fmla="*/ 560 h 686"/>
              <a:gd name="T38" fmla="*/ 668 w 1563"/>
              <a:gd name="T39" fmla="*/ 558 h 686"/>
              <a:gd name="T40" fmla="*/ 651 w 1563"/>
              <a:gd name="T41" fmla="*/ 512 h 686"/>
              <a:gd name="T42" fmla="*/ 786 w 1563"/>
              <a:gd name="T43" fmla="*/ 512 h 686"/>
              <a:gd name="T44" fmla="*/ 830 w 1563"/>
              <a:gd name="T45" fmla="*/ 570 h 686"/>
              <a:gd name="T46" fmla="*/ 868 w 1563"/>
              <a:gd name="T47" fmla="*/ 637 h 686"/>
              <a:gd name="T48" fmla="*/ 917 w 1563"/>
              <a:gd name="T49" fmla="*/ 661 h 686"/>
              <a:gd name="T50" fmla="*/ 1099 w 1563"/>
              <a:gd name="T51" fmla="*/ 672 h 686"/>
              <a:gd name="T52" fmla="*/ 1386 w 1563"/>
              <a:gd name="T53" fmla="*/ 652 h 686"/>
              <a:gd name="T54" fmla="*/ 1519 w 1563"/>
              <a:gd name="T55" fmla="*/ 661 h 686"/>
              <a:gd name="T56" fmla="*/ 1562 w 1563"/>
              <a:gd name="T57" fmla="*/ 645 h 686"/>
              <a:gd name="T58" fmla="*/ 1544 w 1563"/>
              <a:gd name="T59" fmla="*/ 612 h 686"/>
              <a:gd name="T60" fmla="*/ 1483 w 1563"/>
              <a:gd name="T61" fmla="*/ 545 h 686"/>
              <a:gd name="T62" fmla="*/ 1450 w 1563"/>
              <a:gd name="T63" fmla="*/ 491 h 686"/>
              <a:gd name="T64" fmla="*/ 1409 w 1563"/>
              <a:gd name="T65" fmla="*/ 439 h 686"/>
              <a:gd name="T66" fmla="*/ 1351 w 1563"/>
              <a:gd name="T67" fmla="*/ 405 h 686"/>
              <a:gd name="T68" fmla="*/ 1321 w 1563"/>
              <a:gd name="T69" fmla="*/ 373 h 686"/>
              <a:gd name="T70" fmla="*/ 1358 w 1563"/>
              <a:gd name="T71" fmla="*/ 289 h 686"/>
              <a:gd name="T72" fmla="*/ 1358 w 1563"/>
              <a:gd name="T73" fmla="*/ 160 h 686"/>
              <a:gd name="T74" fmla="*/ 1300 w 1563"/>
              <a:gd name="T75" fmla="*/ 104 h 686"/>
              <a:gd name="T76" fmla="*/ 1175 w 1563"/>
              <a:gd name="T77" fmla="*/ 19 h 686"/>
              <a:gd name="T78" fmla="*/ 1043 w 1563"/>
              <a:gd name="T79" fmla="*/ 2 h 686"/>
              <a:gd name="T80" fmla="*/ 933 w 1563"/>
              <a:gd name="T81" fmla="*/ 20 h 686"/>
              <a:gd name="T82" fmla="*/ 754 w 1563"/>
              <a:gd name="T83" fmla="*/ 85 h 686"/>
              <a:gd name="T84" fmla="*/ 615 w 1563"/>
              <a:gd name="T85" fmla="*/ 135 h 686"/>
              <a:gd name="T86" fmla="*/ 552 w 1563"/>
              <a:gd name="T87" fmla="*/ 199 h 686"/>
              <a:gd name="T88" fmla="*/ 521 w 1563"/>
              <a:gd name="T89" fmla="*/ 231 h 686"/>
              <a:gd name="T90" fmla="*/ 507 w 1563"/>
              <a:gd name="T91" fmla="*/ 289 h 686"/>
              <a:gd name="T92" fmla="*/ 429 w 1563"/>
              <a:gd name="T93" fmla="*/ 328 h 686"/>
              <a:gd name="T94" fmla="*/ 369 w 1563"/>
              <a:gd name="T95" fmla="*/ 353 h 686"/>
              <a:gd name="T96" fmla="*/ 346 w 1563"/>
              <a:gd name="T97" fmla="*/ 392 h 686"/>
              <a:gd name="T98" fmla="*/ 261 w 1563"/>
              <a:gd name="T99" fmla="*/ 449 h 686"/>
              <a:gd name="T100" fmla="*/ 116 w 1563"/>
              <a:gd name="T101" fmla="*/ 492 h 686"/>
              <a:gd name="T102" fmla="*/ 48 w 1563"/>
              <a:gd name="T103" fmla="*/ 507 h 686"/>
              <a:gd name="T104" fmla="*/ 47 w 1563"/>
              <a:gd name="T105" fmla="*/ 516 h 686"/>
              <a:gd name="T106" fmla="*/ 24 w 1563"/>
              <a:gd name="T107" fmla="*/ 526 h 686"/>
              <a:gd name="T108" fmla="*/ 63 w 1563"/>
              <a:gd name="T109" fmla="*/ 536 h 686"/>
              <a:gd name="T110" fmla="*/ 280 w 1563"/>
              <a:gd name="T111" fmla="*/ 526 h 686"/>
              <a:gd name="T112" fmla="*/ 367 w 1563"/>
              <a:gd name="T113" fmla="*/ 520 h 686"/>
              <a:gd name="T114" fmla="*/ 386 w 1563"/>
              <a:gd name="T115" fmla="*/ 536 h 686"/>
              <a:gd name="T116" fmla="*/ 320 w 1563"/>
              <a:gd name="T117" fmla="*/ 544 h 686"/>
              <a:gd name="T118" fmla="*/ 232 w 1563"/>
              <a:gd name="T119" fmla="*/ 54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3" h="686">
                <a:moveTo>
                  <a:pt x="63" y="536"/>
                </a:moveTo>
                <a:lnTo>
                  <a:pt x="63" y="536"/>
                </a:lnTo>
                <a:lnTo>
                  <a:pt x="62" y="536"/>
                </a:lnTo>
                <a:lnTo>
                  <a:pt x="62" y="536"/>
                </a:lnTo>
                <a:lnTo>
                  <a:pt x="82" y="536"/>
                </a:lnTo>
                <a:lnTo>
                  <a:pt x="121" y="536"/>
                </a:lnTo>
                <a:lnTo>
                  <a:pt x="121" y="536"/>
                </a:lnTo>
                <a:lnTo>
                  <a:pt x="122" y="537"/>
                </a:lnTo>
                <a:lnTo>
                  <a:pt x="123" y="541"/>
                </a:lnTo>
                <a:lnTo>
                  <a:pt x="123" y="543"/>
                </a:lnTo>
                <a:lnTo>
                  <a:pt x="122" y="544"/>
                </a:lnTo>
                <a:lnTo>
                  <a:pt x="120" y="545"/>
                </a:lnTo>
                <a:lnTo>
                  <a:pt x="116" y="545"/>
                </a:lnTo>
                <a:lnTo>
                  <a:pt x="116" y="545"/>
                </a:lnTo>
                <a:lnTo>
                  <a:pt x="91" y="544"/>
                </a:lnTo>
                <a:lnTo>
                  <a:pt x="79" y="544"/>
                </a:lnTo>
                <a:lnTo>
                  <a:pt x="73" y="545"/>
                </a:lnTo>
                <a:lnTo>
                  <a:pt x="73" y="545"/>
                </a:lnTo>
                <a:lnTo>
                  <a:pt x="40" y="554"/>
                </a:lnTo>
                <a:lnTo>
                  <a:pt x="18" y="560"/>
                </a:lnTo>
                <a:lnTo>
                  <a:pt x="12" y="562"/>
                </a:lnTo>
                <a:lnTo>
                  <a:pt x="10" y="564"/>
                </a:lnTo>
                <a:lnTo>
                  <a:pt x="10" y="565"/>
                </a:lnTo>
                <a:lnTo>
                  <a:pt x="10" y="565"/>
                </a:lnTo>
                <a:lnTo>
                  <a:pt x="10" y="570"/>
                </a:lnTo>
                <a:lnTo>
                  <a:pt x="10" y="570"/>
                </a:lnTo>
                <a:lnTo>
                  <a:pt x="10" y="570"/>
                </a:lnTo>
                <a:lnTo>
                  <a:pt x="4" y="572"/>
                </a:lnTo>
                <a:lnTo>
                  <a:pt x="0" y="576"/>
                </a:lnTo>
                <a:lnTo>
                  <a:pt x="0" y="578"/>
                </a:lnTo>
                <a:lnTo>
                  <a:pt x="0" y="579"/>
                </a:lnTo>
                <a:lnTo>
                  <a:pt x="0" y="579"/>
                </a:lnTo>
                <a:lnTo>
                  <a:pt x="1" y="581"/>
                </a:lnTo>
                <a:lnTo>
                  <a:pt x="5" y="582"/>
                </a:lnTo>
                <a:lnTo>
                  <a:pt x="11" y="583"/>
                </a:lnTo>
                <a:lnTo>
                  <a:pt x="19" y="584"/>
                </a:lnTo>
                <a:lnTo>
                  <a:pt x="19" y="584"/>
                </a:lnTo>
                <a:lnTo>
                  <a:pt x="18" y="585"/>
                </a:lnTo>
                <a:lnTo>
                  <a:pt x="16" y="589"/>
                </a:lnTo>
                <a:lnTo>
                  <a:pt x="15" y="591"/>
                </a:lnTo>
                <a:lnTo>
                  <a:pt x="15" y="594"/>
                </a:lnTo>
                <a:lnTo>
                  <a:pt x="17" y="596"/>
                </a:lnTo>
                <a:lnTo>
                  <a:pt x="19" y="599"/>
                </a:lnTo>
                <a:lnTo>
                  <a:pt x="19" y="599"/>
                </a:lnTo>
                <a:lnTo>
                  <a:pt x="29" y="602"/>
                </a:lnTo>
                <a:lnTo>
                  <a:pt x="41" y="606"/>
                </a:lnTo>
                <a:lnTo>
                  <a:pt x="52" y="608"/>
                </a:lnTo>
                <a:lnTo>
                  <a:pt x="63" y="608"/>
                </a:lnTo>
                <a:lnTo>
                  <a:pt x="63" y="608"/>
                </a:lnTo>
                <a:lnTo>
                  <a:pt x="75" y="607"/>
                </a:lnTo>
                <a:lnTo>
                  <a:pt x="89" y="608"/>
                </a:lnTo>
                <a:lnTo>
                  <a:pt x="111" y="608"/>
                </a:lnTo>
                <a:lnTo>
                  <a:pt x="111" y="608"/>
                </a:lnTo>
                <a:lnTo>
                  <a:pt x="120" y="611"/>
                </a:lnTo>
                <a:lnTo>
                  <a:pt x="130" y="614"/>
                </a:lnTo>
                <a:lnTo>
                  <a:pt x="142" y="618"/>
                </a:lnTo>
                <a:lnTo>
                  <a:pt x="147" y="618"/>
                </a:lnTo>
                <a:lnTo>
                  <a:pt x="150" y="618"/>
                </a:lnTo>
                <a:lnTo>
                  <a:pt x="150" y="618"/>
                </a:lnTo>
                <a:lnTo>
                  <a:pt x="155" y="617"/>
                </a:lnTo>
                <a:lnTo>
                  <a:pt x="162" y="614"/>
                </a:lnTo>
                <a:lnTo>
                  <a:pt x="169" y="613"/>
                </a:lnTo>
                <a:lnTo>
                  <a:pt x="179" y="628"/>
                </a:lnTo>
                <a:lnTo>
                  <a:pt x="193" y="628"/>
                </a:lnTo>
                <a:lnTo>
                  <a:pt x="198" y="632"/>
                </a:lnTo>
                <a:lnTo>
                  <a:pt x="198" y="632"/>
                </a:lnTo>
                <a:lnTo>
                  <a:pt x="204" y="636"/>
                </a:lnTo>
                <a:lnTo>
                  <a:pt x="221" y="643"/>
                </a:lnTo>
                <a:lnTo>
                  <a:pt x="243" y="651"/>
                </a:lnTo>
                <a:lnTo>
                  <a:pt x="255" y="654"/>
                </a:lnTo>
                <a:lnTo>
                  <a:pt x="265" y="657"/>
                </a:lnTo>
                <a:lnTo>
                  <a:pt x="265" y="657"/>
                </a:lnTo>
                <a:lnTo>
                  <a:pt x="299" y="663"/>
                </a:lnTo>
                <a:lnTo>
                  <a:pt x="344" y="672"/>
                </a:lnTo>
                <a:lnTo>
                  <a:pt x="386" y="682"/>
                </a:lnTo>
                <a:lnTo>
                  <a:pt x="402" y="684"/>
                </a:lnTo>
                <a:lnTo>
                  <a:pt x="410" y="686"/>
                </a:lnTo>
                <a:lnTo>
                  <a:pt x="410" y="686"/>
                </a:lnTo>
                <a:lnTo>
                  <a:pt x="468" y="681"/>
                </a:lnTo>
                <a:lnTo>
                  <a:pt x="502" y="676"/>
                </a:lnTo>
                <a:lnTo>
                  <a:pt x="514" y="674"/>
                </a:lnTo>
                <a:lnTo>
                  <a:pt x="521" y="671"/>
                </a:lnTo>
                <a:lnTo>
                  <a:pt x="521" y="671"/>
                </a:lnTo>
                <a:lnTo>
                  <a:pt x="525" y="668"/>
                </a:lnTo>
                <a:lnTo>
                  <a:pt x="530" y="659"/>
                </a:lnTo>
                <a:lnTo>
                  <a:pt x="545" y="634"/>
                </a:lnTo>
                <a:lnTo>
                  <a:pt x="556" y="618"/>
                </a:lnTo>
                <a:lnTo>
                  <a:pt x="569" y="600"/>
                </a:lnTo>
                <a:lnTo>
                  <a:pt x="584" y="582"/>
                </a:lnTo>
                <a:lnTo>
                  <a:pt x="601" y="562"/>
                </a:lnTo>
                <a:lnTo>
                  <a:pt x="601" y="562"/>
                </a:lnTo>
                <a:lnTo>
                  <a:pt x="602" y="565"/>
                </a:lnTo>
                <a:lnTo>
                  <a:pt x="604" y="567"/>
                </a:lnTo>
                <a:lnTo>
                  <a:pt x="610" y="570"/>
                </a:lnTo>
                <a:lnTo>
                  <a:pt x="618" y="571"/>
                </a:lnTo>
                <a:lnTo>
                  <a:pt x="620" y="572"/>
                </a:lnTo>
                <a:lnTo>
                  <a:pt x="622" y="574"/>
                </a:lnTo>
                <a:lnTo>
                  <a:pt x="622" y="574"/>
                </a:lnTo>
                <a:lnTo>
                  <a:pt x="628" y="582"/>
                </a:lnTo>
                <a:lnTo>
                  <a:pt x="634" y="588"/>
                </a:lnTo>
                <a:lnTo>
                  <a:pt x="640" y="593"/>
                </a:lnTo>
                <a:lnTo>
                  <a:pt x="648" y="596"/>
                </a:lnTo>
                <a:lnTo>
                  <a:pt x="654" y="599"/>
                </a:lnTo>
                <a:lnTo>
                  <a:pt x="660" y="601"/>
                </a:lnTo>
                <a:lnTo>
                  <a:pt x="672" y="603"/>
                </a:lnTo>
                <a:lnTo>
                  <a:pt x="691" y="605"/>
                </a:lnTo>
                <a:lnTo>
                  <a:pt x="697" y="606"/>
                </a:lnTo>
                <a:lnTo>
                  <a:pt x="698" y="607"/>
                </a:lnTo>
                <a:lnTo>
                  <a:pt x="700" y="610"/>
                </a:lnTo>
                <a:lnTo>
                  <a:pt x="700" y="610"/>
                </a:lnTo>
                <a:lnTo>
                  <a:pt x="703" y="626"/>
                </a:lnTo>
                <a:lnTo>
                  <a:pt x="708" y="647"/>
                </a:lnTo>
                <a:lnTo>
                  <a:pt x="716" y="674"/>
                </a:lnTo>
                <a:lnTo>
                  <a:pt x="837" y="654"/>
                </a:lnTo>
                <a:lnTo>
                  <a:pt x="837" y="654"/>
                </a:lnTo>
                <a:lnTo>
                  <a:pt x="830" y="651"/>
                </a:lnTo>
                <a:lnTo>
                  <a:pt x="821" y="647"/>
                </a:lnTo>
                <a:lnTo>
                  <a:pt x="813" y="641"/>
                </a:lnTo>
                <a:lnTo>
                  <a:pt x="803" y="634"/>
                </a:lnTo>
                <a:lnTo>
                  <a:pt x="795" y="625"/>
                </a:lnTo>
                <a:lnTo>
                  <a:pt x="788" y="617"/>
                </a:lnTo>
                <a:lnTo>
                  <a:pt x="785" y="611"/>
                </a:lnTo>
                <a:lnTo>
                  <a:pt x="784" y="606"/>
                </a:lnTo>
                <a:lnTo>
                  <a:pt x="784" y="606"/>
                </a:lnTo>
                <a:lnTo>
                  <a:pt x="782" y="596"/>
                </a:lnTo>
                <a:lnTo>
                  <a:pt x="779" y="590"/>
                </a:lnTo>
                <a:lnTo>
                  <a:pt x="776" y="587"/>
                </a:lnTo>
                <a:lnTo>
                  <a:pt x="771" y="583"/>
                </a:lnTo>
                <a:lnTo>
                  <a:pt x="753" y="577"/>
                </a:lnTo>
                <a:lnTo>
                  <a:pt x="738" y="571"/>
                </a:lnTo>
                <a:lnTo>
                  <a:pt x="719" y="564"/>
                </a:lnTo>
                <a:lnTo>
                  <a:pt x="719" y="564"/>
                </a:lnTo>
                <a:lnTo>
                  <a:pt x="710" y="560"/>
                </a:lnTo>
                <a:lnTo>
                  <a:pt x="703" y="558"/>
                </a:lnTo>
                <a:lnTo>
                  <a:pt x="692" y="555"/>
                </a:lnTo>
                <a:lnTo>
                  <a:pt x="684" y="556"/>
                </a:lnTo>
                <a:lnTo>
                  <a:pt x="679" y="558"/>
                </a:lnTo>
                <a:lnTo>
                  <a:pt x="674" y="559"/>
                </a:lnTo>
                <a:lnTo>
                  <a:pt x="672" y="559"/>
                </a:lnTo>
                <a:lnTo>
                  <a:pt x="668" y="558"/>
                </a:lnTo>
                <a:lnTo>
                  <a:pt x="661" y="552"/>
                </a:lnTo>
                <a:lnTo>
                  <a:pt x="651" y="541"/>
                </a:lnTo>
                <a:lnTo>
                  <a:pt x="651" y="541"/>
                </a:lnTo>
                <a:lnTo>
                  <a:pt x="650" y="538"/>
                </a:lnTo>
                <a:lnTo>
                  <a:pt x="650" y="535"/>
                </a:lnTo>
                <a:lnTo>
                  <a:pt x="650" y="525"/>
                </a:lnTo>
                <a:lnTo>
                  <a:pt x="651" y="512"/>
                </a:lnTo>
                <a:lnTo>
                  <a:pt x="733" y="483"/>
                </a:lnTo>
                <a:lnTo>
                  <a:pt x="782" y="463"/>
                </a:lnTo>
                <a:lnTo>
                  <a:pt x="782" y="463"/>
                </a:lnTo>
                <a:lnTo>
                  <a:pt x="783" y="481"/>
                </a:lnTo>
                <a:lnTo>
                  <a:pt x="784" y="497"/>
                </a:lnTo>
                <a:lnTo>
                  <a:pt x="786" y="512"/>
                </a:lnTo>
                <a:lnTo>
                  <a:pt x="786" y="512"/>
                </a:lnTo>
                <a:lnTo>
                  <a:pt x="789" y="519"/>
                </a:lnTo>
                <a:lnTo>
                  <a:pt x="795" y="529"/>
                </a:lnTo>
                <a:lnTo>
                  <a:pt x="808" y="548"/>
                </a:lnTo>
                <a:lnTo>
                  <a:pt x="823" y="564"/>
                </a:lnTo>
                <a:lnTo>
                  <a:pt x="827" y="568"/>
                </a:lnTo>
                <a:lnTo>
                  <a:pt x="830" y="570"/>
                </a:lnTo>
                <a:lnTo>
                  <a:pt x="830" y="570"/>
                </a:lnTo>
                <a:lnTo>
                  <a:pt x="835" y="570"/>
                </a:lnTo>
                <a:lnTo>
                  <a:pt x="843" y="572"/>
                </a:lnTo>
                <a:lnTo>
                  <a:pt x="854" y="574"/>
                </a:lnTo>
                <a:lnTo>
                  <a:pt x="854" y="574"/>
                </a:lnTo>
                <a:lnTo>
                  <a:pt x="860" y="603"/>
                </a:lnTo>
                <a:lnTo>
                  <a:pt x="865" y="625"/>
                </a:lnTo>
                <a:lnTo>
                  <a:pt x="868" y="637"/>
                </a:lnTo>
                <a:lnTo>
                  <a:pt x="868" y="637"/>
                </a:lnTo>
                <a:lnTo>
                  <a:pt x="871" y="640"/>
                </a:lnTo>
                <a:lnTo>
                  <a:pt x="876" y="643"/>
                </a:lnTo>
                <a:lnTo>
                  <a:pt x="888" y="651"/>
                </a:lnTo>
                <a:lnTo>
                  <a:pt x="903" y="657"/>
                </a:lnTo>
                <a:lnTo>
                  <a:pt x="917" y="661"/>
                </a:lnTo>
                <a:lnTo>
                  <a:pt x="917" y="661"/>
                </a:lnTo>
                <a:lnTo>
                  <a:pt x="942" y="665"/>
                </a:lnTo>
                <a:lnTo>
                  <a:pt x="984" y="670"/>
                </a:lnTo>
                <a:lnTo>
                  <a:pt x="1028" y="674"/>
                </a:lnTo>
                <a:lnTo>
                  <a:pt x="1056" y="676"/>
                </a:lnTo>
                <a:lnTo>
                  <a:pt x="1056" y="676"/>
                </a:lnTo>
                <a:lnTo>
                  <a:pt x="1072" y="675"/>
                </a:lnTo>
                <a:lnTo>
                  <a:pt x="1099" y="672"/>
                </a:lnTo>
                <a:lnTo>
                  <a:pt x="1170" y="665"/>
                </a:lnTo>
                <a:lnTo>
                  <a:pt x="1278" y="652"/>
                </a:lnTo>
                <a:lnTo>
                  <a:pt x="1278" y="652"/>
                </a:lnTo>
                <a:lnTo>
                  <a:pt x="1336" y="651"/>
                </a:lnTo>
                <a:lnTo>
                  <a:pt x="1384" y="652"/>
                </a:lnTo>
                <a:lnTo>
                  <a:pt x="1384" y="652"/>
                </a:lnTo>
                <a:lnTo>
                  <a:pt x="1386" y="652"/>
                </a:lnTo>
                <a:lnTo>
                  <a:pt x="1387" y="649"/>
                </a:lnTo>
                <a:lnTo>
                  <a:pt x="1388" y="642"/>
                </a:lnTo>
                <a:lnTo>
                  <a:pt x="1389" y="632"/>
                </a:lnTo>
                <a:lnTo>
                  <a:pt x="1389" y="632"/>
                </a:lnTo>
                <a:lnTo>
                  <a:pt x="1444" y="643"/>
                </a:lnTo>
                <a:lnTo>
                  <a:pt x="1487" y="653"/>
                </a:lnTo>
                <a:lnTo>
                  <a:pt x="1519" y="661"/>
                </a:lnTo>
                <a:lnTo>
                  <a:pt x="1519" y="661"/>
                </a:lnTo>
                <a:lnTo>
                  <a:pt x="1530" y="664"/>
                </a:lnTo>
                <a:lnTo>
                  <a:pt x="1539" y="663"/>
                </a:lnTo>
                <a:lnTo>
                  <a:pt x="1547" y="660"/>
                </a:lnTo>
                <a:lnTo>
                  <a:pt x="1553" y="655"/>
                </a:lnTo>
                <a:lnTo>
                  <a:pt x="1558" y="651"/>
                </a:lnTo>
                <a:lnTo>
                  <a:pt x="1562" y="645"/>
                </a:lnTo>
                <a:lnTo>
                  <a:pt x="1563" y="639"/>
                </a:lnTo>
                <a:lnTo>
                  <a:pt x="1563" y="632"/>
                </a:lnTo>
                <a:lnTo>
                  <a:pt x="1563" y="632"/>
                </a:lnTo>
                <a:lnTo>
                  <a:pt x="1560" y="628"/>
                </a:lnTo>
                <a:lnTo>
                  <a:pt x="1558" y="624"/>
                </a:lnTo>
                <a:lnTo>
                  <a:pt x="1552" y="618"/>
                </a:lnTo>
                <a:lnTo>
                  <a:pt x="1544" y="612"/>
                </a:lnTo>
                <a:lnTo>
                  <a:pt x="1534" y="603"/>
                </a:lnTo>
                <a:lnTo>
                  <a:pt x="1534" y="603"/>
                </a:lnTo>
                <a:lnTo>
                  <a:pt x="1510" y="578"/>
                </a:lnTo>
                <a:lnTo>
                  <a:pt x="1498" y="565"/>
                </a:lnTo>
                <a:lnTo>
                  <a:pt x="1491" y="555"/>
                </a:lnTo>
                <a:lnTo>
                  <a:pt x="1491" y="555"/>
                </a:lnTo>
                <a:lnTo>
                  <a:pt x="1483" y="545"/>
                </a:lnTo>
                <a:lnTo>
                  <a:pt x="1474" y="533"/>
                </a:lnTo>
                <a:lnTo>
                  <a:pt x="1463" y="520"/>
                </a:lnTo>
                <a:lnTo>
                  <a:pt x="1459" y="513"/>
                </a:lnTo>
                <a:lnTo>
                  <a:pt x="1457" y="507"/>
                </a:lnTo>
                <a:lnTo>
                  <a:pt x="1457" y="507"/>
                </a:lnTo>
                <a:lnTo>
                  <a:pt x="1454" y="500"/>
                </a:lnTo>
                <a:lnTo>
                  <a:pt x="1450" y="491"/>
                </a:lnTo>
                <a:lnTo>
                  <a:pt x="1439" y="471"/>
                </a:lnTo>
                <a:lnTo>
                  <a:pt x="1423" y="444"/>
                </a:lnTo>
                <a:lnTo>
                  <a:pt x="1423" y="444"/>
                </a:lnTo>
                <a:lnTo>
                  <a:pt x="1421" y="443"/>
                </a:lnTo>
                <a:lnTo>
                  <a:pt x="1418" y="442"/>
                </a:lnTo>
                <a:lnTo>
                  <a:pt x="1409" y="439"/>
                </a:lnTo>
                <a:lnTo>
                  <a:pt x="1409" y="439"/>
                </a:lnTo>
                <a:lnTo>
                  <a:pt x="1400" y="438"/>
                </a:lnTo>
                <a:lnTo>
                  <a:pt x="1389" y="438"/>
                </a:lnTo>
                <a:lnTo>
                  <a:pt x="1375" y="439"/>
                </a:lnTo>
                <a:lnTo>
                  <a:pt x="1375" y="439"/>
                </a:lnTo>
                <a:lnTo>
                  <a:pt x="1363" y="423"/>
                </a:lnTo>
                <a:lnTo>
                  <a:pt x="1351" y="405"/>
                </a:lnTo>
                <a:lnTo>
                  <a:pt x="1351" y="405"/>
                </a:lnTo>
                <a:lnTo>
                  <a:pt x="1348" y="404"/>
                </a:lnTo>
                <a:lnTo>
                  <a:pt x="1342" y="404"/>
                </a:lnTo>
                <a:lnTo>
                  <a:pt x="1324" y="402"/>
                </a:lnTo>
                <a:lnTo>
                  <a:pt x="1298" y="400"/>
                </a:lnTo>
                <a:lnTo>
                  <a:pt x="1298" y="400"/>
                </a:lnTo>
                <a:lnTo>
                  <a:pt x="1305" y="392"/>
                </a:lnTo>
                <a:lnTo>
                  <a:pt x="1321" y="373"/>
                </a:lnTo>
                <a:lnTo>
                  <a:pt x="1329" y="361"/>
                </a:lnTo>
                <a:lnTo>
                  <a:pt x="1337" y="347"/>
                </a:lnTo>
                <a:lnTo>
                  <a:pt x="1346" y="335"/>
                </a:lnTo>
                <a:lnTo>
                  <a:pt x="1351" y="323"/>
                </a:lnTo>
                <a:lnTo>
                  <a:pt x="1351" y="323"/>
                </a:lnTo>
                <a:lnTo>
                  <a:pt x="1354" y="309"/>
                </a:lnTo>
                <a:lnTo>
                  <a:pt x="1358" y="289"/>
                </a:lnTo>
                <a:lnTo>
                  <a:pt x="1362" y="265"/>
                </a:lnTo>
                <a:lnTo>
                  <a:pt x="1364" y="239"/>
                </a:lnTo>
                <a:lnTo>
                  <a:pt x="1364" y="213"/>
                </a:lnTo>
                <a:lnTo>
                  <a:pt x="1364" y="189"/>
                </a:lnTo>
                <a:lnTo>
                  <a:pt x="1363" y="178"/>
                </a:lnTo>
                <a:lnTo>
                  <a:pt x="1360" y="168"/>
                </a:lnTo>
                <a:lnTo>
                  <a:pt x="1358" y="160"/>
                </a:lnTo>
                <a:lnTo>
                  <a:pt x="1355" y="154"/>
                </a:lnTo>
                <a:lnTo>
                  <a:pt x="1355" y="154"/>
                </a:lnTo>
                <a:lnTo>
                  <a:pt x="1352" y="148"/>
                </a:lnTo>
                <a:lnTo>
                  <a:pt x="1346" y="142"/>
                </a:lnTo>
                <a:lnTo>
                  <a:pt x="1333" y="129"/>
                </a:lnTo>
                <a:lnTo>
                  <a:pt x="1317" y="116"/>
                </a:lnTo>
                <a:lnTo>
                  <a:pt x="1300" y="104"/>
                </a:lnTo>
                <a:lnTo>
                  <a:pt x="1271" y="84"/>
                </a:lnTo>
                <a:lnTo>
                  <a:pt x="1259" y="77"/>
                </a:lnTo>
                <a:lnTo>
                  <a:pt x="1273" y="57"/>
                </a:lnTo>
                <a:lnTo>
                  <a:pt x="1273" y="57"/>
                </a:lnTo>
                <a:lnTo>
                  <a:pt x="1231" y="39"/>
                </a:lnTo>
                <a:lnTo>
                  <a:pt x="1193" y="25"/>
                </a:lnTo>
                <a:lnTo>
                  <a:pt x="1175" y="19"/>
                </a:lnTo>
                <a:lnTo>
                  <a:pt x="1158" y="14"/>
                </a:lnTo>
                <a:lnTo>
                  <a:pt x="1158" y="14"/>
                </a:lnTo>
                <a:lnTo>
                  <a:pt x="1140" y="10"/>
                </a:lnTo>
                <a:lnTo>
                  <a:pt x="1117" y="7"/>
                </a:lnTo>
                <a:lnTo>
                  <a:pt x="1093" y="4"/>
                </a:lnTo>
                <a:lnTo>
                  <a:pt x="1067" y="2"/>
                </a:lnTo>
                <a:lnTo>
                  <a:pt x="1043" y="2"/>
                </a:lnTo>
                <a:lnTo>
                  <a:pt x="1021" y="0"/>
                </a:lnTo>
                <a:lnTo>
                  <a:pt x="1005" y="2"/>
                </a:lnTo>
                <a:lnTo>
                  <a:pt x="994" y="4"/>
                </a:lnTo>
                <a:lnTo>
                  <a:pt x="994" y="4"/>
                </a:lnTo>
                <a:lnTo>
                  <a:pt x="984" y="7"/>
                </a:lnTo>
                <a:lnTo>
                  <a:pt x="971" y="10"/>
                </a:lnTo>
                <a:lnTo>
                  <a:pt x="933" y="20"/>
                </a:lnTo>
                <a:lnTo>
                  <a:pt x="912" y="25"/>
                </a:lnTo>
                <a:lnTo>
                  <a:pt x="889" y="32"/>
                </a:lnTo>
                <a:lnTo>
                  <a:pt x="866" y="39"/>
                </a:lnTo>
                <a:lnTo>
                  <a:pt x="844" y="48"/>
                </a:lnTo>
                <a:lnTo>
                  <a:pt x="844" y="48"/>
                </a:lnTo>
                <a:lnTo>
                  <a:pt x="800" y="67"/>
                </a:lnTo>
                <a:lnTo>
                  <a:pt x="754" y="85"/>
                </a:lnTo>
                <a:lnTo>
                  <a:pt x="713" y="101"/>
                </a:lnTo>
                <a:lnTo>
                  <a:pt x="685" y="110"/>
                </a:lnTo>
                <a:lnTo>
                  <a:pt x="685" y="110"/>
                </a:lnTo>
                <a:lnTo>
                  <a:pt x="665" y="116"/>
                </a:lnTo>
                <a:lnTo>
                  <a:pt x="644" y="123"/>
                </a:lnTo>
                <a:lnTo>
                  <a:pt x="625" y="130"/>
                </a:lnTo>
                <a:lnTo>
                  <a:pt x="615" y="135"/>
                </a:lnTo>
                <a:lnTo>
                  <a:pt x="608" y="139"/>
                </a:lnTo>
                <a:lnTo>
                  <a:pt x="608" y="139"/>
                </a:lnTo>
                <a:lnTo>
                  <a:pt x="599" y="145"/>
                </a:lnTo>
                <a:lnTo>
                  <a:pt x="591" y="154"/>
                </a:lnTo>
                <a:lnTo>
                  <a:pt x="572" y="174"/>
                </a:lnTo>
                <a:lnTo>
                  <a:pt x="557" y="193"/>
                </a:lnTo>
                <a:lnTo>
                  <a:pt x="552" y="199"/>
                </a:lnTo>
                <a:lnTo>
                  <a:pt x="550" y="202"/>
                </a:lnTo>
                <a:lnTo>
                  <a:pt x="550" y="202"/>
                </a:lnTo>
                <a:lnTo>
                  <a:pt x="549" y="205"/>
                </a:lnTo>
                <a:lnTo>
                  <a:pt x="545" y="208"/>
                </a:lnTo>
                <a:lnTo>
                  <a:pt x="536" y="218"/>
                </a:lnTo>
                <a:lnTo>
                  <a:pt x="521" y="231"/>
                </a:lnTo>
                <a:lnTo>
                  <a:pt x="521" y="231"/>
                </a:lnTo>
                <a:lnTo>
                  <a:pt x="509" y="251"/>
                </a:lnTo>
                <a:lnTo>
                  <a:pt x="497" y="270"/>
                </a:lnTo>
                <a:lnTo>
                  <a:pt x="497" y="270"/>
                </a:lnTo>
                <a:lnTo>
                  <a:pt x="498" y="274"/>
                </a:lnTo>
                <a:lnTo>
                  <a:pt x="502" y="280"/>
                </a:lnTo>
                <a:lnTo>
                  <a:pt x="507" y="289"/>
                </a:lnTo>
                <a:lnTo>
                  <a:pt x="507" y="289"/>
                </a:lnTo>
                <a:lnTo>
                  <a:pt x="498" y="295"/>
                </a:lnTo>
                <a:lnTo>
                  <a:pt x="476" y="309"/>
                </a:lnTo>
                <a:lnTo>
                  <a:pt x="463" y="315"/>
                </a:lnTo>
                <a:lnTo>
                  <a:pt x="451" y="321"/>
                </a:lnTo>
                <a:lnTo>
                  <a:pt x="439" y="326"/>
                </a:lnTo>
                <a:lnTo>
                  <a:pt x="429" y="328"/>
                </a:lnTo>
                <a:lnTo>
                  <a:pt x="429" y="328"/>
                </a:lnTo>
                <a:lnTo>
                  <a:pt x="416" y="329"/>
                </a:lnTo>
                <a:lnTo>
                  <a:pt x="407" y="330"/>
                </a:lnTo>
                <a:lnTo>
                  <a:pt x="398" y="333"/>
                </a:lnTo>
                <a:lnTo>
                  <a:pt x="391" y="338"/>
                </a:lnTo>
                <a:lnTo>
                  <a:pt x="391" y="338"/>
                </a:lnTo>
                <a:lnTo>
                  <a:pt x="376" y="347"/>
                </a:lnTo>
                <a:lnTo>
                  <a:pt x="369" y="353"/>
                </a:lnTo>
                <a:lnTo>
                  <a:pt x="362" y="362"/>
                </a:lnTo>
                <a:lnTo>
                  <a:pt x="362" y="362"/>
                </a:lnTo>
                <a:lnTo>
                  <a:pt x="351" y="376"/>
                </a:lnTo>
                <a:lnTo>
                  <a:pt x="349" y="381"/>
                </a:lnTo>
                <a:lnTo>
                  <a:pt x="347" y="386"/>
                </a:lnTo>
                <a:lnTo>
                  <a:pt x="347" y="386"/>
                </a:lnTo>
                <a:lnTo>
                  <a:pt x="346" y="392"/>
                </a:lnTo>
                <a:lnTo>
                  <a:pt x="347" y="400"/>
                </a:lnTo>
                <a:lnTo>
                  <a:pt x="347" y="410"/>
                </a:lnTo>
                <a:lnTo>
                  <a:pt x="343" y="420"/>
                </a:lnTo>
                <a:lnTo>
                  <a:pt x="343" y="420"/>
                </a:lnTo>
                <a:lnTo>
                  <a:pt x="303" y="434"/>
                </a:lnTo>
                <a:lnTo>
                  <a:pt x="275" y="444"/>
                </a:lnTo>
                <a:lnTo>
                  <a:pt x="261" y="449"/>
                </a:lnTo>
                <a:lnTo>
                  <a:pt x="261" y="449"/>
                </a:lnTo>
                <a:lnTo>
                  <a:pt x="221" y="455"/>
                </a:lnTo>
                <a:lnTo>
                  <a:pt x="217" y="467"/>
                </a:lnTo>
                <a:lnTo>
                  <a:pt x="217" y="467"/>
                </a:lnTo>
                <a:lnTo>
                  <a:pt x="170" y="479"/>
                </a:lnTo>
                <a:lnTo>
                  <a:pt x="135" y="487"/>
                </a:lnTo>
                <a:lnTo>
                  <a:pt x="116" y="492"/>
                </a:lnTo>
                <a:lnTo>
                  <a:pt x="116" y="492"/>
                </a:lnTo>
                <a:lnTo>
                  <a:pt x="101" y="496"/>
                </a:lnTo>
                <a:lnTo>
                  <a:pt x="79" y="500"/>
                </a:lnTo>
                <a:lnTo>
                  <a:pt x="57" y="503"/>
                </a:lnTo>
                <a:lnTo>
                  <a:pt x="51" y="506"/>
                </a:lnTo>
                <a:lnTo>
                  <a:pt x="48" y="506"/>
                </a:lnTo>
                <a:lnTo>
                  <a:pt x="48" y="507"/>
                </a:lnTo>
                <a:lnTo>
                  <a:pt x="48" y="507"/>
                </a:lnTo>
                <a:lnTo>
                  <a:pt x="50" y="514"/>
                </a:lnTo>
                <a:lnTo>
                  <a:pt x="50" y="516"/>
                </a:lnTo>
                <a:lnTo>
                  <a:pt x="50" y="516"/>
                </a:lnTo>
                <a:lnTo>
                  <a:pt x="48" y="516"/>
                </a:lnTo>
                <a:lnTo>
                  <a:pt x="48" y="516"/>
                </a:lnTo>
                <a:lnTo>
                  <a:pt x="47" y="516"/>
                </a:lnTo>
                <a:lnTo>
                  <a:pt x="44" y="515"/>
                </a:lnTo>
                <a:lnTo>
                  <a:pt x="35" y="516"/>
                </a:lnTo>
                <a:lnTo>
                  <a:pt x="28" y="519"/>
                </a:lnTo>
                <a:lnTo>
                  <a:pt x="26" y="520"/>
                </a:lnTo>
                <a:lnTo>
                  <a:pt x="24" y="521"/>
                </a:lnTo>
                <a:lnTo>
                  <a:pt x="24" y="526"/>
                </a:lnTo>
                <a:lnTo>
                  <a:pt x="24" y="526"/>
                </a:lnTo>
                <a:lnTo>
                  <a:pt x="27" y="527"/>
                </a:lnTo>
                <a:lnTo>
                  <a:pt x="32" y="530"/>
                </a:lnTo>
                <a:lnTo>
                  <a:pt x="39" y="531"/>
                </a:lnTo>
                <a:lnTo>
                  <a:pt x="39" y="531"/>
                </a:lnTo>
                <a:lnTo>
                  <a:pt x="51" y="533"/>
                </a:lnTo>
                <a:lnTo>
                  <a:pt x="59" y="535"/>
                </a:lnTo>
                <a:lnTo>
                  <a:pt x="63" y="536"/>
                </a:lnTo>
                <a:lnTo>
                  <a:pt x="63" y="536"/>
                </a:lnTo>
                <a:close/>
                <a:moveTo>
                  <a:pt x="232" y="541"/>
                </a:moveTo>
                <a:lnTo>
                  <a:pt x="237" y="531"/>
                </a:lnTo>
                <a:lnTo>
                  <a:pt x="237" y="531"/>
                </a:lnTo>
                <a:lnTo>
                  <a:pt x="256" y="529"/>
                </a:lnTo>
                <a:lnTo>
                  <a:pt x="280" y="526"/>
                </a:lnTo>
                <a:lnTo>
                  <a:pt x="280" y="526"/>
                </a:lnTo>
                <a:lnTo>
                  <a:pt x="306" y="525"/>
                </a:lnTo>
                <a:lnTo>
                  <a:pt x="325" y="524"/>
                </a:lnTo>
                <a:lnTo>
                  <a:pt x="338" y="521"/>
                </a:lnTo>
                <a:lnTo>
                  <a:pt x="357" y="516"/>
                </a:lnTo>
                <a:lnTo>
                  <a:pt x="367" y="516"/>
                </a:lnTo>
                <a:lnTo>
                  <a:pt x="367" y="516"/>
                </a:lnTo>
                <a:lnTo>
                  <a:pt x="367" y="520"/>
                </a:lnTo>
                <a:lnTo>
                  <a:pt x="368" y="524"/>
                </a:lnTo>
                <a:lnTo>
                  <a:pt x="367" y="526"/>
                </a:lnTo>
                <a:lnTo>
                  <a:pt x="367" y="526"/>
                </a:lnTo>
                <a:lnTo>
                  <a:pt x="367" y="527"/>
                </a:lnTo>
                <a:lnTo>
                  <a:pt x="368" y="529"/>
                </a:lnTo>
                <a:lnTo>
                  <a:pt x="374" y="531"/>
                </a:lnTo>
                <a:lnTo>
                  <a:pt x="386" y="536"/>
                </a:lnTo>
                <a:lnTo>
                  <a:pt x="386" y="536"/>
                </a:lnTo>
                <a:lnTo>
                  <a:pt x="390" y="538"/>
                </a:lnTo>
                <a:lnTo>
                  <a:pt x="392" y="541"/>
                </a:lnTo>
                <a:lnTo>
                  <a:pt x="396" y="545"/>
                </a:lnTo>
                <a:lnTo>
                  <a:pt x="347" y="545"/>
                </a:lnTo>
                <a:lnTo>
                  <a:pt x="347" y="545"/>
                </a:lnTo>
                <a:lnTo>
                  <a:pt x="320" y="544"/>
                </a:lnTo>
                <a:lnTo>
                  <a:pt x="299" y="543"/>
                </a:lnTo>
                <a:lnTo>
                  <a:pt x="285" y="541"/>
                </a:lnTo>
                <a:lnTo>
                  <a:pt x="285" y="541"/>
                </a:lnTo>
                <a:lnTo>
                  <a:pt x="279" y="539"/>
                </a:lnTo>
                <a:lnTo>
                  <a:pt x="271" y="539"/>
                </a:lnTo>
                <a:lnTo>
                  <a:pt x="255" y="539"/>
                </a:lnTo>
                <a:lnTo>
                  <a:pt x="232" y="541"/>
                </a:lnTo>
                <a:lnTo>
                  <a:pt x="232" y="54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36DAC03-321E-4F4F-B781-421CFEE2CE07}"/>
              </a:ext>
            </a:extLst>
          </p:cNvPr>
          <p:cNvSpPr>
            <a:spLocks/>
          </p:cNvSpPr>
          <p:nvPr/>
        </p:nvSpPr>
        <p:spPr bwMode="auto">
          <a:xfrm>
            <a:off x="1157808" y="3929955"/>
            <a:ext cx="1781509" cy="2336572"/>
          </a:xfrm>
          <a:custGeom>
            <a:avLst/>
            <a:gdLst>
              <a:gd name="T0" fmla="*/ 652 w 873"/>
              <a:gd name="T1" fmla="*/ 1102 h 1145"/>
              <a:gd name="T2" fmla="*/ 687 w 873"/>
              <a:gd name="T3" fmla="*/ 1083 h 1145"/>
              <a:gd name="T4" fmla="*/ 651 w 873"/>
              <a:gd name="T5" fmla="*/ 1125 h 1145"/>
              <a:gd name="T6" fmla="*/ 689 w 873"/>
              <a:gd name="T7" fmla="*/ 1111 h 1145"/>
              <a:gd name="T8" fmla="*/ 693 w 873"/>
              <a:gd name="T9" fmla="*/ 1134 h 1145"/>
              <a:gd name="T10" fmla="*/ 762 w 873"/>
              <a:gd name="T11" fmla="*/ 1096 h 1145"/>
              <a:gd name="T12" fmla="*/ 752 w 873"/>
              <a:gd name="T13" fmla="*/ 1130 h 1145"/>
              <a:gd name="T14" fmla="*/ 826 w 873"/>
              <a:gd name="T15" fmla="*/ 1092 h 1145"/>
              <a:gd name="T16" fmla="*/ 841 w 873"/>
              <a:gd name="T17" fmla="*/ 1046 h 1145"/>
              <a:gd name="T18" fmla="*/ 861 w 873"/>
              <a:gd name="T19" fmla="*/ 867 h 1145"/>
              <a:gd name="T20" fmla="*/ 856 w 873"/>
              <a:gd name="T21" fmla="*/ 666 h 1145"/>
              <a:gd name="T22" fmla="*/ 808 w 873"/>
              <a:gd name="T23" fmla="*/ 479 h 1145"/>
              <a:gd name="T24" fmla="*/ 774 w 873"/>
              <a:gd name="T25" fmla="*/ 371 h 1145"/>
              <a:gd name="T26" fmla="*/ 683 w 873"/>
              <a:gd name="T27" fmla="*/ 226 h 1145"/>
              <a:gd name="T28" fmla="*/ 535 w 873"/>
              <a:gd name="T29" fmla="*/ 141 h 1145"/>
              <a:gd name="T30" fmla="*/ 516 w 873"/>
              <a:gd name="T31" fmla="*/ 81 h 1145"/>
              <a:gd name="T32" fmla="*/ 453 w 873"/>
              <a:gd name="T33" fmla="*/ 14 h 1145"/>
              <a:gd name="T34" fmla="*/ 400 w 873"/>
              <a:gd name="T35" fmla="*/ 0 h 1145"/>
              <a:gd name="T36" fmla="*/ 324 w 873"/>
              <a:gd name="T37" fmla="*/ 15 h 1145"/>
              <a:gd name="T38" fmla="*/ 270 w 873"/>
              <a:gd name="T39" fmla="*/ 67 h 1145"/>
              <a:gd name="T40" fmla="*/ 246 w 873"/>
              <a:gd name="T41" fmla="*/ 103 h 1145"/>
              <a:gd name="T42" fmla="*/ 241 w 873"/>
              <a:gd name="T43" fmla="*/ 150 h 1145"/>
              <a:gd name="T44" fmla="*/ 236 w 873"/>
              <a:gd name="T45" fmla="*/ 188 h 1145"/>
              <a:gd name="T46" fmla="*/ 56 w 873"/>
              <a:gd name="T47" fmla="*/ 362 h 1145"/>
              <a:gd name="T48" fmla="*/ 52 w 873"/>
              <a:gd name="T49" fmla="*/ 410 h 1145"/>
              <a:gd name="T50" fmla="*/ 14 w 873"/>
              <a:gd name="T51" fmla="*/ 705 h 1145"/>
              <a:gd name="T52" fmla="*/ 5 w 873"/>
              <a:gd name="T53" fmla="*/ 792 h 1145"/>
              <a:gd name="T54" fmla="*/ 29 w 873"/>
              <a:gd name="T55" fmla="*/ 1092 h 1145"/>
              <a:gd name="T56" fmla="*/ 52 w 873"/>
              <a:gd name="T57" fmla="*/ 1136 h 1145"/>
              <a:gd name="T58" fmla="*/ 65 w 873"/>
              <a:gd name="T59" fmla="*/ 1141 h 1145"/>
              <a:gd name="T60" fmla="*/ 67 w 873"/>
              <a:gd name="T61" fmla="*/ 1092 h 1145"/>
              <a:gd name="T62" fmla="*/ 115 w 873"/>
              <a:gd name="T63" fmla="*/ 1145 h 1145"/>
              <a:gd name="T64" fmla="*/ 130 w 873"/>
              <a:gd name="T65" fmla="*/ 1122 h 1145"/>
              <a:gd name="T66" fmla="*/ 164 w 873"/>
              <a:gd name="T67" fmla="*/ 1141 h 1145"/>
              <a:gd name="T68" fmla="*/ 169 w 873"/>
              <a:gd name="T69" fmla="*/ 1111 h 1145"/>
              <a:gd name="T70" fmla="*/ 206 w 873"/>
              <a:gd name="T71" fmla="*/ 1131 h 1145"/>
              <a:gd name="T72" fmla="*/ 183 w 873"/>
              <a:gd name="T73" fmla="*/ 1089 h 1145"/>
              <a:gd name="T74" fmla="*/ 226 w 873"/>
              <a:gd name="T75" fmla="*/ 1092 h 1145"/>
              <a:gd name="T76" fmla="*/ 242 w 873"/>
              <a:gd name="T77" fmla="*/ 1073 h 1145"/>
              <a:gd name="T78" fmla="*/ 217 w 873"/>
              <a:gd name="T79" fmla="*/ 1063 h 1145"/>
              <a:gd name="T80" fmla="*/ 189 w 873"/>
              <a:gd name="T81" fmla="*/ 1044 h 1145"/>
              <a:gd name="T82" fmla="*/ 154 w 873"/>
              <a:gd name="T83" fmla="*/ 1019 h 1145"/>
              <a:gd name="T84" fmla="*/ 137 w 873"/>
              <a:gd name="T85" fmla="*/ 822 h 1145"/>
              <a:gd name="T86" fmla="*/ 275 w 873"/>
              <a:gd name="T87" fmla="*/ 715 h 1145"/>
              <a:gd name="T88" fmla="*/ 266 w 873"/>
              <a:gd name="T89" fmla="*/ 815 h 1145"/>
              <a:gd name="T90" fmla="*/ 333 w 873"/>
              <a:gd name="T91" fmla="*/ 893 h 1145"/>
              <a:gd name="T92" fmla="*/ 370 w 873"/>
              <a:gd name="T93" fmla="*/ 926 h 1145"/>
              <a:gd name="T94" fmla="*/ 351 w 873"/>
              <a:gd name="T95" fmla="*/ 978 h 1145"/>
              <a:gd name="T96" fmla="*/ 348 w 873"/>
              <a:gd name="T97" fmla="*/ 1021 h 1145"/>
              <a:gd name="T98" fmla="*/ 449 w 873"/>
              <a:gd name="T99" fmla="*/ 986 h 1145"/>
              <a:gd name="T100" fmla="*/ 468 w 873"/>
              <a:gd name="T101" fmla="*/ 884 h 1145"/>
              <a:gd name="T102" fmla="*/ 495 w 873"/>
              <a:gd name="T103" fmla="*/ 885 h 1145"/>
              <a:gd name="T104" fmla="*/ 569 w 873"/>
              <a:gd name="T105" fmla="*/ 899 h 1145"/>
              <a:gd name="T106" fmla="*/ 670 w 873"/>
              <a:gd name="T107" fmla="*/ 864 h 1145"/>
              <a:gd name="T108" fmla="*/ 682 w 873"/>
              <a:gd name="T109" fmla="*/ 670 h 1145"/>
              <a:gd name="T110" fmla="*/ 742 w 873"/>
              <a:gd name="T111" fmla="*/ 995 h 1145"/>
              <a:gd name="T112" fmla="*/ 718 w 873"/>
              <a:gd name="T113" fmla="*/ 1020 h 1145"/>
              <a:gd name="T114" fmla="*/ 644 w 873"/>
              <a:gd name="T115" fmla="*/ 1058 h 1145"/>
              <a:gd name="T116" fmla="*/ 676 w 873"/>
              <a:gd name="T117" fmla="*/ 1061 h 1145"/>
              <a:gd name="T118" fmla="*/ 617 w 873"/>
              <a:gd name="T119" fmla="*/ 1111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3" h="1145">
                <a:moveTo>
                  <a:pt x="617" y="1111"/>
                </a:moveTo>
                <a:lnTo>
                  <a:pt x="617" y="1111"/>
                </a:lnTo>
                <a:lnTo>
                  <a:pt x="620" y="1112"/>
                </a:lnTo>
                <a:lnTo>
                  <a:pt x="622" y="1112"/>
                </a:lnTo>
                <a:lnTo>
                  <a:pt x="630" y="1111"/>
                </a:lnTo>
                <a:lnTo>
                  <a:pt x="640" y="1107"/>
                </a:lnTo>
                <a:lnTo>
                  <a:pt x="652" y="1102"/>
                </a:lnTo>
                <a:lnTo>
                  <a:pt x="673" y="1092"/>
                </a:lnTo>
                <a:lnTo>
                  <a:pt x="687" y="1083"/>
                </a:lnTo>
                <a:lnTo>
                  <a:pt x="687" y="1083"/>
                </a:lnTo>
                <a:lnTo>
                  <a:pt x="689" y="1082"/>
                </a:lnTo>
                <a:lnTo>
                  <a:pt x="689" y="1082"/>
                </a:lnTo>
                <a:lnTo>
                  <a:pt x="687" y="1083"/>
                </a:lnTo>
                <a:lnTo>
                  <a:pt x="687" y="1083"/>
                </a:lnTo>
                <a:lnTo>
                  <a:pt x="676" y="1093"/>
                </a:lnTo>
                <a:lnTo>
                  <a:pt x="662" y="1106"/>
                </a:lnTo>
                <a:lnTo>
                  <a:pt x="656" y="1112"/>
                </a:lnTo>
                <a:lnTo>
                  <a:pt x="651" y="1118"/>
                </a:lnTo>
                <a:lnTo>
                  <a:pt x="650" y="1123"/>
                </a:lnTo>
                <a:lnTo>
                  <a:pt x="650" y="1124"/>
                </a:lnTo>
                <a:lnTo>
                  <a:pt x="651" y="1125"/>
                </a:lnTo>
                <a:lnTo>
                  <a:pt x="651" y="1125"/>
                </a:lnTo>
                <a:lnTo>
                  <a:pt x="656" y="1127"/>
                </a:lnTo>
                <a:lnTo>
                  <a:pt x="660" y="1125"/>
                </a:lnTo>
                <a:lnTo>
                  <a:pt x="671" y="1122"/>
                </a:lnTo>
                <a:lnTo>
                  <a:pt x="682" y="1116"/>
                </a:lnTo>
                <a:lnTo>
                  <a:pt x="689" y="1111"/>
                </a:lnTo>
                <a:lnTo>
                  <a:pt x="689" y="1111"/>
                </a:lnTo>
                <a:lnTo>
                  <a:pt x="706" y="1101"/>
                </a:lnTo>
                <a:lnTo>
                  <a:pt x="718" y="1096"/>
                </a:lnTo>
                <a:lnTo>
                  <a:pt x="718" y="1096"/>
                </a:lnTo>
                <a:lnTo>
                  <a:pt x="704" y="1114"/>
                </a:lnTo>
                <a:lnTo>
                  <a:pt x="695" y="1128"/>
                </a:lnTo>
                <a:lnTo>
                  <a:pt x="693" y="1133"/>
                </a:lnTo>
                <a:lnTo>
                  <a:pt x="693" y="1134"/>
                </a:lnTo>
                <a:lnTo>
                  <a:pt x="694" y="1135"/>
                </a:lnTo>
                <a:lnTo>
                  <a:pt x="694" y="1135"/>
                </a:lnTo>
                <a:lnTo>
                  <a:pt x="699" y="1134"/>
                </a:lnTo>
                <a:lnTo>
                  <a:pt x="709" y="1130"/>
                </a:lnTo>
                <a:lnTo>
                  <a:pt x="732" y="1116"/>
                </a:lnTo>
                <a:lnTo>
                  <a:pt x="762" y="1096"/>
                </a:lnTo>
                <a:lnTo>
                  <a:pt x="762" y="1096"/>
                </a:lnTo>
                <a:lnTo>
                  <a:pt x="758" y="1102"/>
                </a:lnTo>
                <a:lnTo>
                  <a:pt x="753" y="1114"/>
                </a:lnTo>
                <a:lnTo>
                  <a:pt x="750" y="1125"/>
                </a:lnTo>
                <a:lnTo>
                  <a:pt x="751" y="1129"/>
                </a:lnTo>
                <a:lnTo>
                  <a:pt x="751" y="1130"/>
                </a:lnTo>
                <a:lnTo>
                  <a:pt x="752" y="1130"/>
                </a:lnTo>
                <a:lnTo>
                  <a:pt x="752" y="1130"/>
                </a:lnTo>
                <a:lnTo>
                  <a:pt x="759" y="1129"/>
                </a:lnTo>
                <a:lnTo>
                  <a:pt x="770" y="1125"/>
                </a:lnTo>
                <a:lnTo>
                  <a:pt x="782" y="1119"/>
                </a:lnTo>
                <a:lnTo>
                  <a:pt x="796" y="1111"/>
                </a:lnTo>
                <a:lnTo>
                  <a:pt x="796" y="1111"/>
                </a:lnTo>
                <a:lnTo>
                  <a:pt x="810" y="1101"/>
                </a:lnTo>
                <a:lnTo>
                  <a:pt x="826" y="1092"/>
                </a:lnTo>
                <a:lnTo>
                  <a:pt x="833" y="1087"/>
                </a:lnTo>
                <a:lnTo>
                  <a:pt x="838" y="1082"/>
                </a:lnTo>
                <a:lnTo>
                  <a:pt x="843" y="1077"/>
                </a:lnTo>
                <a:lnTo>
                  <a:pt x="844" y="1072"/>
                </a:lnTo>
                <a:lnTo>
                  <a:pt x="844" y="1072"/>
                </a:lnTo>
                <a:lnTo>
                  <a:pt x="844" y="1060"/>
                </a:lnTo>
                <a:lnTo>
                  <a:pt x="841" y="1046"/>
                </a:lnTo>
                <a:lnTo>
                  <a:pt x="839" y="1029"/>
                </a:lnTo>
                <a:lnTo>
                  <a:pt x="858" y="1014"/>
                </a:lnTo>
                <a:lnTo>
                  <a:pt x="858" y="1005"/>
                </a:lnTo>
                <a:lnTo>
                  <a:pt x="873" y="985"/>
                </a:lnTo>
                <a:lnTo>
                  <a:pt x="873" y="985"/>
                </a:lnTo>
                <a:lnTo>
                  <a:pt x="865" y="918"/>
                </a:lnTo>
                <a:lnTo>
                  <a:pt x="861" y="867"/>
                </a:lnTo>
                <a:lnTo>
                  <a:pt x="858" y="835"/>
                </a:lnTo>
                <a:lnTo>
                  <a:pt x="858" y="835"/>
                </a:lnTo>
                <a:lnTo>
                  <a:pt x="859" y="802"/>
                </a:lnTo>
                <a:lnTo>
                  <a:pt x="859" y="746"/>
                </a:lnTo>
                <a:lnTo>
                  <a:pt x="859" y="716"/>
                </a:lnTo>
                <a:lnTo>
                  <a:pt x="858" y="688"/>
                </a:lnTo>
                <a:lnTo>
                  <a:pt x="856" y="666"/>
                </a:lnTo>
                <a:lnTo>
                  <a:pt x="855" y="658"/>
                </a:lnTo>
                <a:lnTo>
                  <a:pt x="853" y="652"/>
                </a:lnTo>
                <a:lnTo>
                  <a:pt x="853" y="652"/>
                </a:lnTo>
                <a:lnTo>
                  <a:pt x="849" y="636"/>
                </a:lnTo>
                <a:lnTo>
                  <a:pt x="841" y="611"/>
                </a:lnTo>
                <a:lnTo>
                  <a:pt x="824" y="545"/>
                </a:lnTo>
                <a:lnTo>
                  <a:pt x="808" y="479"/>
                </a:lnTo>
                <a:lnTo>
                  <a:pt x="800" y="454"/>
                </a:lnTo>
                <a:lnTo>
                  <a:pt x="796" y="439"/>
                </a:lnTo>
                <a:lnTo>
                  <a:pt x="796" y="439"/>
                </a:lnTo>
                <a:lnTo>
                  <a:pt x="788" y="418"/>
                </a:lnTo>
                <a:lnTo>
                  <a:pt x="782" y="398"/>
                </a:lnTo>
                <a:lnTo>
                  <a:pt x="776" y="379"/>
                </a:lnTo>
                <a:lnTo>
                  <a:pt x="774" y="371"/>
                </a:lnTo>
                <a:lnTo>
                  <a:pt x="771" y="367"/>
                </a:lnTo>
                <a:lnTo>
                  <a:pt x="771" y="367"/>
                </a:lnTo>
                <a:lnTo>
                  <a:pt x="744" y="318"/>
                </a:lnTo>
                <a:lnTo>
                  <a:pt x="718" y="275"/>
                </a:lnTo>
                <a:lnTo>
                  <a:pt x="718" y="275"/>
                </a:lnTo>
                <a:lnTo>
                  <a:pt x="698" y="246"/>
                </a:lnTo>
                <a:lnTo>
                  <a:pt x="683" y="226"/>
                </a:lnTo>
                <a:lnTo>
                  <a:pt x="679" y="220"/>
                </a:lnTo>
                <a:lnTo>
                  <a:pt x="675" y="217"/>
                </a:lnTo>
                <a:lnTo>
                  <a:pt x="675" y="217"/>
                </a:lnTo>
                <a:lnTo>
                  <a:pt x="603" y="179"/>
                </a:lnTo>
                <a:lnTo>
                  <a:pt x="535" y="144"/>
                </a:lnTo>
                <a:lnTo>
                  <a:pt x="535" y="144"/>
                </a:lnTo>
                <a:lnTo>
                  <a:pt x="535" y="141"/>
                </a:lnTo>
                <a:lnTo>
                  <a:pt x="535" y="136"/>
                </a:lnTo>
                <a:lnTo>
                  <a:pt x="535" y="128"/>
                </a:lnTo>
                <a:lnTo>
                  <a:pt x="533" y="120"/>
                </a:lnTo>
                <a:lnTo>
                  <a:pt x="529" y="109"/>
                </a:lnTo>
                <a:lnTo>
                  <a:pt x="524" y="97"/>
                </a:lnTo>
                <a:lnTo>
                  <a:pt x="516" y="81"/>
                </a:lnTo>
                <a:lnTo>
                  <a:pt x="516" y="81"/>
                </a:lnTo>
                <a:lnTo>
                  <a:pt x="498" y="52"/>
                </a:lnTo>
                <a:lnTo>
                  <a:pt x="489" y="40"/>
                </a:lnTo>
                <a:lnTo>
                  <a:pt x="481" y="31"/>
                </a:lnTo>
                <a:lnTo>
                  <a:pt x="474" y="23"/>
                </a:lnTo>
                <a:lnTo>
                  <a:pt x="466" y="17"/>
                </a:lnTo>
                <a:lnTo>
                  <a:pt x="459" y="15"/>
                </a:lnTo>
                <a:lnTo>
                  <a:pt x="453" y="14"/>
                </a:lnTo>
                <a:lnTo>
                  <a:pt x="453" y="14"/>
                </a:lnTo>
                <a:lnTo>
                  <a:pt x="447" y="14"/>
                </a:lnTo>
                <a:lnTo>
                  <a:pt x="440" y="12"/>
                </a:lnTo>
                <a:lnTo>
                  <a:pt x="424" y="6"/>
                </a:lnTo>
                <a:lnTo>
                  <a:pt x="410" y="2"/>
                </a:lnTo>
                <a:lnTo>
                  <a:pt x="404" y="0"/>
                </a:lnTo>
                <a:lnTo>
                  <a:pt x="400" y="0"/>
                </a:lnTo>
                <a:lnTo>
                  <a:pt x="400" y="0"/>
                </a:lnTo>
                <a:lnTo>
                  <a:pt x="370" y="8"/>
                </a:lnTo>
                <a:lnTo>
                  <a:pt x="352" y="12"/>
                </a:lnTo>
                <a:lnTo>
                  <a:pt x="342" y="14"/>
                </a:lnTo>
                <a:lnTo>
                  <a:pt x="342" y="14"/>
                </a:lnTo>
                <a:lnTo>
                  <a:pt x="335" y="14"/>
                </a:lnTo>
                <a:lnTo>
                  <a:pt x="324" y="15"/>
                </a:lnTo>
                <a:lnTo>
                  <a:pt x="312" y="18"/>
                </a:lnTo>
                <a:lnTo>
                  <a:pt x="307" y="21"/>
                </a:lnTo>
                <a:lnTo>
                  <a:pt x="304" y="23"/>
                </a:lnTo>
                <a:lnTo>
                  <a:pt x="304" y="23"/>
                </a:lnTo>
                <a:lnTo>
                  <a:pt x="287" y="44"/>
                </a:lnTo>
                <a:lnTo>
                  <a:pt x="277" y="56"/>
                </a:lnTo>
                <a:lnTo>
                  <a:pt x="270" y="67"/>
                </a:lnTo>
                <a:lnTo>
                  <a:pt x="270" y="67"/>
                </a:lnTo>
                <a:lnTo>
                  <a:pt x="260" y="83"/>
                </a:lnTo>
                <a:lnTo>
                  <a:pt x="257" y="90"/>
                </a:lnTo>
                <a:lnTo>
                  <a:pt x="251" y="96"/>
                </a:lnTo>
                <a:lnTo>
                  <a:pt x="251" y="96"/>
                </a:lnTo>
                <a:lnTo>
                  <a:pt x="248" y="99"/>
                </a:lnTo>
                <a:lnTo>
                  <a:pt x="246" y="103"/>
                </a:lnTo>
                <a:lnTo>
                  <a:pt x="244" y="112"/>
                </a:lnTo>
                <a:lnTo>
                  <a:pt x="243" y="120"/>
                </a:lnTo>
                <a:lnTo>
                  <a:pt x="241" y="130"/>
                </a:lnTo>
                <a:lnTo>
                  <a:pt x="241" y="130"/>
                </a:lnTo>
                <a:lnTo>
                  <a:pt x="240" y="138"/>
                </a:lnTo>
                <a:lnTo>
                  <a:pt x="240" y="145"/>
                </a:lnTo>
                <a:lnTo>
                  <a:pt x="241" y="150"/>
                </a:lnTo>
                <a:lnTo>
                  <a:pt x="241" y="154"/>
                </a:lnTo>
                <a:lnTo>
                  <a:pt x="241" y="154"/>
                </a:lnTo>
                <a:lnTo>
                  <a:pt x="241" y="160"/>
                </a:lnTo>
                <a:lnTo>
                  <a:pt x="243" y="170"/>
                </a:lnTo>
                <a:lnTo>
                  <a:pt x="246" y="183"/>
                </a:lnTo>
                <a:lnTo>
                  <a:pt x="236" y="188"/>
                </a:lnTo>
                <a:lnTo>
                  <a:pt x="236" y="188"/>
                </a:lnTo>
                <a:lnTo>
                  <a:pt x="160" y="255"/>
                </a:lnTo>
                <a:lnTo>
                  <a:pt x="103" y="305"/>
                </a:lnTo>
                <a:lnTo>
                  <a:pt x="83" y="325"/>
                </a:lnTo>
                <a:lnTo>
                  <a:pt x="72" y="338"/>
                </a:lnTo>
                <a:lnTo>
                  <a:pt x="72" y="338"/>
                </a:lnTo>
                <a:lnTo>
                  <a:pt x="62" y="351"/>
                </a:lnTo>
                <a:lnTo>
                  <a:pt x="56" y="362"/>
                </a:lnTo>
                <a:lnTo>
                  <a:pt x="54" y="367"/>
                </a:lnTo>
                <a:lnTo>
                  <a:pt x="53" y="373"/>
                </a:lnTo>
                <a:lnTo>
                  <a:pt x="53" y="379"/>
                </a:lnTo>
                <a:lnTo>
                  <a:pt x="53" y="386"/>
                </a:lnTo>
                <a:lnTo>
                  <a:pt x="53" y="386"/>
                </a:lnTo>
                <a:lnTo>
                  <a:pt x="53" y="396"/>
                </a:lnTo>
                <a:lnTo>
                  <a:pt x="52" y="410"/>
                </a:lnTo>
                <a:lnTo>
                  <a:pt x="48" y="445"/>
                </a:lnTo>
                <a:lnTo>
                  <a:pt x="38" y="521"/>
                </a:lnTo>
                <a:lnTo>
                  <a:pt x="38" y="521"/>
                </a:lnTo>
                <a:lnTo>
                  <a:pt x="26" y="625"/>
                </a:lnTo>
                <a:lnTo>
                  <a:pt x="20" y="677"/>
                </a:lnTo>
                <a:lnTo>
                  <a:pt x="17" y="695"/>
                </a:lnTo>
                <a:lnTo>
                  <a:pt x="14" y="705"/>
                </a:lnTo>
                <a:lnTo>
                  <a:pt x="14" y="705"/>
                </a:lnTo>
                <a:lnTo>
                  <a:pt x="12" y="711"/>
                </a:lnTo>
                <a:lnTo>
                  <a:pt x="11" y="721"/>
                </a:lnTo>
                <a:lnTo>
                  <a:pt x="7" y="745"/>
                </a:lnTo>
                <a:lnTo>
                  <a:pt x="6" y="771"/>
                </a:lnTo>
                <a:lnTo>
                  <a:pt x="5" y="792"/>
                </a:lnTo>
                <a:lnTo>
                  <a:pt x="5" y="792"/>
                </a:lnTo>
                <a:lnTo>
                  <a:pt x="0" y="1058"/>
                </a:lnTo>
                <a:lnTo>
                  <a:pt x="14" y="1053"/>
                </a:lnTo>
                <a:lnTo>
                  <a:pt x="14" y="1053"/>
                </a:lnTo>
                <a:lnTo>
                  <a:pt x="20" y="1070"/>
                </a:lnTo>
                <a:lnTo>
                  <a:pt x="25" y="1083"/>
                </a:lnTo>
                <a:lnTo>
                  <a:pt x="29" y="1092"/>
                </a:lnTo>
                <a:lnTo>
                  <a:pt x="29" y="1092"/>
                </a:lnTo>
                <a:lnTo>
                  <a:pt x="41" y="1106"/>
                </a:lnTo>
                <a:lnTo>
                  <a:pt x="46" y="1113"/>
                </a:lnTo>
                <a:lnTo>
                  <a:pt x="48" y="1117"/>
                </a:lnTo>
                <a:lnTo>
                  <a:pt x="48" y="1121"/>
                </a:lnTo>
                <a:lnTo>
                  <a:pt x="48" y="1121"/>
                </a:lnTo>
                <a:lnTo>
                  <a:pt x="49" y="1128"/>
                </a:lnTo>
                <a:lnTo>
                  <a:pt x="52" y="1136"/>
                </a:lnTo>
                <a:lnTo>
                  <a:pt x="54" y="1140"/>
                </a:lnTo>
                <a:lnTo>
                  <a:pt x="56" y="1143"/>
                </a:lnTo>
                <a:lnTo>
                  <a:pt x="59" y="1145"/>
                </a:lnTo>
                <a:lnTo>
                  <a:pt x="62" y="1145"/>
                </a:lnTo>
                <a:lnTo>
                  <a:pt x="62" y="1145"/>
                </a:lnTo>
                <a:lnTo>
                  <a:pt x="64" y="1143"/>
                </a:lnTo>
                <a:lnTo>
                  <a:pt x="65" y="1141"/>
                </a:lnTo>
                <a:lnTo>
                  <a:pt x="66" y="1135"/>
                </a:lnTo>
                <a:lnTo>
                  <a:pt x="67" y="1116"/>
                </a:lnTo>
                <a:lnTo>
                  <a:pt x="66" y="1098"/>
                </a:lnTo>
                <a:lnTo>
                  <a:pt x="66" y="1093"/>
                </a:lnTo>
                <a:lnTo>
                  <a:pt x="66" y="1092"/>
                </a:lnTo>
                <a:lnTo>
                  <a:pt x="67" y="1092"/>
                </a:lnTo>
                <a:lnTo>
                  <a:pt x="67" y="1092"/>
                </a:lnTo>
                <a:lnTo>
                  <a:pt x="76" y="1101"/>
                </a:lnTo>
                <a:lnTo>
                  <a:pt x="90" y="1121"/>
                </a:lnTo>
                <a:lnTo>
                  <a:pt x="106" y="1137"/>
                </a:lnTo>
                <a:lnTo>
                  <a:pt x="112" y="1143"/>
                </a:lnTo>
                <a:lnTo>
                  <a:pt x="114" y="1145"/>
                </a:lnTo>
                <a:lnTo>
                  <a:pt x="115" y="1145"/>
                </a:lnTo>
                <a:lnTo>
                  <a:pt x="115" y="1145"/>
                </a:lnTo>
                <a:lnTo>
                  <a:pt x="117" y="1143"/>
                </a:lnTo>
                <a:lnTo>
                  <a:pt x="117" y="1142"/>
                </a:lnTo>
                <a:lnTo>
                  <a:pt x="117" y="1136"/>
                </a:lnTo>
                <a:lnTo>
                  <a:pt x="113" y="1119"/>
                </a:lnTo>
                <a:lnTo>
                  <a:pt x="106" y="1096"/>
                </a:lnTo>
                <a:lnTo>
                  <a:pt x="106" y="1096"/>
                </a:lnTo>
                <a:lnTo>
                  <a:pt x="130" y="1122"/>
                </a:lnTo>
                <a:lnTo>
                  <a:pt x="148" y="1139"/>
                </a:lnTo>
                <a:lnTo>
                  <a:pt x="155" y="1143"/>
                </a:lnTo>
                <a:lnTo>
                  <a:pt x="158" y="1145"/>
                </a:lnTo>
                <a:lnTo>
                  <a:pt x="159" y="1145"/>
                </a:lnTo>
                <a:lnTo>
                  <a:pt x="159" y="1145"/>
                </a:lnTo>
                <a:lnTo>
                  <a:pt x="163" y="1142"/>
                </a:lnTo>
                <a:lnTo>
                  <a:pt x="164" y="1141"/>
                </a:lnTo>
                <a:lnTo>
                  <a:pt x="165" y="1139"/>
                </a:lnTo>
                <a:lnTo>
                  <a:pt x="164" y="1135"/>
                </a:lnTo>
                <a:lnTo>
                  <a:pt x="164" y="1135"/>
                </a:lnTo>
                <a:lnTo>
                  <a:pt x="159" y="1125"/>
                </a:lnTo>
                <a:lnTo>
                  <a:pt x="152" y="1111"/>
                </a:lnTo>
                <a:lnTo>
                  <a:pt x="140" y="1092"/>
                </a:lnTo>
                <a:lnTo>
                  <a:pt x="169" y="1111"/>
                </a:lnTo>
                <a:lnTo>
                  <a:pt x="169" y="1111"/>
                </a:lnTo>
                <a:lnTo>
                  <a:pt x="175" y="1116"/>
                </a:lnTo>
                <a:lnTo>
                  <a:pt x="188" y="1124"/>
                </a:lnTo>
                <a:lnTo>
                  <a:pt x="194" y="1128"/>
                </a:lnTo>
                <a:lnTo>
                  <a:pt x="200" y="1131"/>
                </a:lnTo>
                <a:lnTo>
                  <a:pt x="205" y="1131"/>
                </a:lnTo>
                <a:lnTo>
                  <a:pt x="206" y="1131"/>
                </a:lnTo>
                <a:lnTo>
                  <a:pt x="207" y="1130"/>
                </a:lnTo>
                <a:lnTo>
                  <a:pt x="207" y="1130"/>
                </a:lnTo>
                <a:lnTo>
                  <a:pt x="207" y="1124"/>
                </a:lnTo>
                <a:lnTo>
                  <a:pt x="205" y="1121"/>
                </a:lnTo>
                <a:lnTo>
                  <a:pt x="197" y="1111"/>
                </a:lnTo>
                <a:lnTo>
                  <a:pt x="197" y="1111"/>
                </a:lnTo>
                <a:lnTo>
                  <a:pt x="183" y="1089"/>
                </a:lnTo>
                <a:lnTo>
                  <a:pt x="173" y="1072"/>
                </a:lnTo>
                <a:lnTo>
                  <a:pt x="173" y="1072"/>
                </a:lnTo>
                <a:lnTo>
                  <a:pt x="196" y="1082"/>
                </a:lnTo>
                <a:lnTo>
                  <a:pt x="213" y="1089"/>
                </a:lnTo>
                <a:lnTo>
                  <a:pt x="220" y="1092"/>
                </a:lnTo>
                <a:lnTo>
                  <a:pt x="226" y="1092"/>
                </a:lnTo>
                <a:lnTo>
                  <a:pt x="226" y="1092"/>
                </a:lnTo>
                <a:lnTo>
                  <a:pt x="230" y="1090"/>
                </a:lnTo>
                <a:lnTo>
                  <a:pt x="235" y="1088"/>
                </a:lnTo>
                <a:lnTo>
                  <a:pt x="237" y="1085"/>
                </a:lnTo>
                <a:lnTo>
                  <a:pt x="240" y="1082"/>
                </a:lnTo>
                <a:lnTo>
                  <a:pt x="242" y="1078"/>
                </a:lnTo>
                <a:lnTo>
                  <a:pt x="243" y="1076"/>
                </a:lnTo>
                <a:lnTo>
                  <a:pt x="242" y="1073"/>
                </a:lnTo>
                <a:lnTo>
                  <a:pt x="241" y="1072"/>
                </a:lnTo>
                <a:lnTo>
                  <a:pt x="241" y="1072"/>
                </a:lnTo>
                <a:lnTo>
                  <a:pt x="235" y="1070"/>
                </a:lnTo>
                <a:lnTo>
                  <a:pt x="228" y="1066"/>
                </a:lnTo>
                <a:lnTo>
                  <a:pt x="220" y="1064"/>
                </a:lnTo>
                <a:lnTo>
                  <a:pt x="217" y="1063"/>
                </a:lnTo>
                <a:lnTo>
                  <a:pt x="217" y="1063"/>
                </a:lnTo>
                <a:lnTo>
                  <a:pt x="214" y="1061"/>
                </a:lnTo>
                <a:lnTo>
                  <a:pt x="211" y="1056"/>
                </a:lnTo>
                <a:lnTo>
                  <a:pt x="205" y="1052"/>
                </a:lnTo>
                <a:lnTo>
                  <a:pt x="201" y="1049"/>
                </a:lnTo>
                <a:lnTo>
                  <a:pt x="197" y="1048"/>
                </a:lnTo>
                <a:lnTo>
                  <a:pt x="197" y="1048"/>
                </a:lnTo>
                <a:lnTo>
                  <a:pt x="189" y="1044"/>
                </a:lnTo>
                <a:lnTo>
                  <a:pt x="182" y="1041"/>
                </a:lnTo>
                <a:lnTo>
                  <a:pt x="173" y="1036"/>
                </a:lnTo>
                <a:lnTo>
                  <a:pt x="169" y="1034"/>
                </a:lnTo>
                <a:lnTo>
                  <a:pt x="169" y="1034"/>
                </a:lnTo>
                <a:lnTo>
                  <a:pt x="155" y="1029"/>
                </a:lnTo>
                <a:lnTo>
                  <a:pt x="144" y="1024"/>
                </a:lnTo>
                <a:lnTo>
                  <a:pt x="154" y="1019"/>
                </a:lnTo>
                <a:lnTo>
                  <a:pt x="154" y="1019"/>
                </a:lnTo>
                <a:lnTo>
                  <a:pt x="147" y="979"/>
                </a:lnTo>
                <a:lnTo>
                  <a:pt x="142" y="950"/>
                </a:lnTo>
                <a:lnTo>
                  <a:pt x="140" y="937"/>
                </a:lnTo>
                <a:lnTo>
                  <a:pt x="140" y="937"/>
                </a:lnTo>
                <a:lnTo>
                  <a:pt x="138" y="901"/>
                </a:lnTo>
                <a:lnTo>
                  <a:pt x="137" y="822"/>
                </a:lnTo>
                <a:lnTo>
                  <a:pt x="135" y="710"/>
                </a:lnTo>
                <a:lnTo>
                  <a:pt x="212" y="516"/>
                </a:lnTo>
                <a:lnTo>
                  <a:pt x="275" y="671"/>
                </a:lnTo>
                <a:lnTo>
                  <a:pt x="275" y="671"/>
                </a:lnTo>
                <a:lnTo>
                  <a:pt x="275" y="692"/>
                </a:lnTo>
                <a:lnTo>
                  <a:pt x="273" y="707"/>
                </a:lnTo>
                <a:lnTo>
                  <a:pt x="275" y="715"/>
                </a:lnTo>
                <a:lnTo>
                  <a:pt x="275" y="715"/>
                </a:lnTo>
                <a:lnTo>
                  <a:pt x="273" y="727"/>
                </a:lnTo>
                <a:lnTo>
                  <a:pt x="271" y="753"/>
                </a:lnTo>
                <a:lnTo>
                  <a:pt x="265" y="806"/>
                </a:lnTo>
                <a:lnTo>
                  <a:pt x="265" y="806"/>
                </a:lnTo>
                <a:lnTo>
                  <a:pt x="265" y="810"/>
                </a:lnTo>
                <a:lnTo>
                  <a:pt x="266" y="815"/>
                </a:lnTo>
                <a:lnTo>
                  <a:pt x="271" y="827"/>
                </a:lnTo>
                <a:lnTo>
                  <a:pt x="279" y="839"/>
                </a:lnTo>
                <a:lnTo>
                  <a:pt x="289" y="852"/>
                </a:lnTo>
                <a:lnTo>
                  <a:pt x="300" y="864"/>
                </a:lnTo>
                <a:lnTo>
                  <a:pt x="312" y="876"/>
                </a:lnTo>
                <a:lnTo>
                  <a:pt x="323" y="886"/>
                </a:lnTo>
                <a:lnTo>
                  <a:pt x="333" y="893"/>
                </a:lnTo>
                <a:lnTo>
                  <a:pt x="333" y="893"/>
                </a:lnTo>
                <a:lnTo>
                  <a:pt x="341" y="897"/>
                </a:lnTo>
                <a:lnTo>
                  <a:pt x="351" y="901"/>
                </a:lnTo>
                <a:lnTo>
                  <a:pt x="361" y="903"/>
                </a:lnTo>
                <a:lnTo>
                  <a:pt x="374" y="904"/>
                </a:lnTo>
                <a:lnTo>
                  <a:pt x="374" y="904"/>
                </a:lnTo>
                <a:lnTo>
                  <a:pt x="370" y="926"/>
                </a:lnTo>
                <a:lnTo>
                  <a:pt x="366" y="942"/>
                </a:lnTo>
                <a:lnTo>
                  <a:pt x="366" y="942"/>
                </a:lnTo>
                <a:lnTo>
                  <a:pt x="363" y="954"/>
                </a:lnTo>
                <a:lnTo>
                  <a:pt x="358" y="966"/>
                </a:lnTo>
                <a:lnTo>
                  <a:pt x="354" y="974"/>
                </a:lnTo>
                <a:lnTo>
                  <a:pt x="352" y="977"/>
                </a:lnTo>
                <a:lnTo>
                  <a:pt x="351" y="978"/>
                </a:lnTo>
                <a:lnTo>
                  <a:pt x="351" y="978"/>
                </a:lnTo>
                <a:lnTo>
                  <a:pt x="342" y="986"/>
                </a:lnTo>
                <a:lnTo>
                  <a:pt x="326" y="1003"/>
                </a:lnTo>
                <a:lnTo>
                  <a:pt x="305" y="1027"/>
                </a:lnTo>
                <a:lnTo>
                  <a:pt x="305" y="1027"/>
                </a:lnTo>
                <a:lnTo>
                  <a:pt x="326" y="1025"/>
                </a:lnTo>
                <a:lnTo>
                  <a:pt x="348" y="1021"/>
                </a:lnTo>
                <a:lnTo>
                  <a:pt x="374" y="1017"/>
                </a:lnTo>
                <a:lnTo>
                  <a:pt x="400" y="1011"/>
                </a:lnTo>
                <a:lnTo>
                  <a:pt x="412" y="1007"/>
                </a:lnTo>
                <a:lnTo>
                  <a:pt x="424" y="1002"/>
                </a:lnTo>
                <a:lnTo>
                  <a:pt x="434" y="997"/>
                </a:lnTo>
                <a:lnTo>
                  <a:pt x="442" y="992"/>
                </a:lnTo>
                <a:lnTo>
                  <a:pt x="449" y="986"/>
                </a:lnTo>
                <a:lnTo>
                  <a:pt x="453" y="980"/>
                </a:lnTo>
                <a:lnTo>
                  <a:pt x="453" y="980"/>
                </a:lnTo>
                <a:lnTo>
                  <a:pt x="454" y="969"/>
                </a:lnTo>
                <a:lnTo>
                  <a:pt x="456" y="949"/>
                </a:lnTo>
                <a:lnTo>
                  <a:pt x="457" y="893"/>
                </a:lnTo>
                <a:lnTo>
                  <a:pt x="457" y="893"/>
                </a:lnTo>
                <a:lnTo>
                  <a:pt x="468" y="884"/>
                </a:lnTo>
                <a:lnTo>
                  <a:pt x="476" y="876"/>
                </a:lnTo>
                <a:lnTo>
                  <a:pt x="482" y="869"/>
                </a:lnTo>
                <a:lnTo>
                  <a:pt x="482" y="869"/>
                </a:lnTo>
                <a:lnTo>
                  <a:pt x="483" y="873"/>
                </a:lnTo>
                <a:lnTo>
                  <a:pt x="486" y="875"/>
                </a:lnTo>
                <a:lnTo>
                  <a:pt x="489" y="880"/>
                </a:lnTo>
                <a:lnTo>
                  <a:pt x="495" y="885"/>
                </a:lnTo>
                <a:lnTo>
                  <a:pt x="504" y="890"/>
                </a:lnTo>
                <a:lnTo>
                  <a:pt x="515" y="895"/>
                </a:lnTo>
                <a:lnTo>
                  <a:pt x="530" y="898"/>
                </a:lnTo>
                <a:lnTo>
                  <a:pt x="530" y="898"/>
                </a:lnTo>
                <a:lnTo>
                  <a:pt x="539" y="899"/>
                </a:lnTo>
                <a:lnTo>
                  <a:pt x="548" y="901"/>
                </a:lnTo>
                <a:lnTo>
                  <a:pt x="569" y="899"/>
                </a:lnTo>
                <a:lnTo>
                  <a:pt x="591" y="897"/>
                </a:lnTo>
                <a:lnTo>
                  <a:pt x="611" y="892"/>
                </a:lnTo>
                <a:lnTo>
                  <a:pt x="630" y="886"/>
                </a:lnTo>
                <a:lnTo>
                  <a:pt x="647" y="879"/>
                </a:lnTo>
                <a:lnTo>
                  <a:pt x="662" y="872"/>
                </a:lnTo>
                <a:lnTo>
                  <a:pt x="670" y="864"/>
                </a:lnTo>
                <a:lnTo>
                  <a:pt x="670" y="864"/>
                </a:lnTo>
                <a:lnTo>
                  <a:pt x="681" y="852"/>
                </a:lnTo>
                <a:lnTo>
                  <a:pt x="688" y="843"/>
                </a:lnTo>
                <a:lnTo>
                  <a:pt x="692" y="834"/>
                </a:lnTo>
                <a:lnTo>
                  <a:pt x="694" y="826"/>
                </a:lnTo>
                <a:lnTo>
                  <a:pt x="694" y="826"/>
                </a:lnTo>
                <a:lnTo>
                  <a:pt x="691" y="774"/>
                </a:lnTo>
                <a:lnTo>
                  <a:pt x="682" y="670"/>
                </a:lnTo>
                <a:lnTo>
                  <a:pt x="670" y="521"/>
                </a:lnTo>
                <a:lnTo>
                  <a:pt x="670" y="521"/>
                </a:lnTo>
                <a:lnTo>
                  <a:pt x="704" y="609"/>
                </a:lnTo>
                <a:lnTo>
                  <a:pt x="738" y="700"/>
                </a:lnTo>
                <a:lnTo>
                  <a:pt x="742" y="971"/>
                </a:lnTo>
                <a:lnTo>
                  <a:pt x="738" y="985"/>
                </a:lnTo>
                <a:lnTo>
                  <a:pt x="742" y="995"/>
                </a:lnTo>
                <a:lnTo>
                  <a:pt x="742" y="995"/>
                </a:lnTo>
                <a:lnTo>
                  <a:pt x="734" y="1008"/>
                </a:lnTo>
                <a:lnTo>
                  <a:pt x="728" y="1017"/>
                </a:lnTo>
                <a:lnTo>
                  <a:pt x="726" y="1019"/>
                </a:lnTo>
                <a:lnTo>
                  <a:pt x="723" y="1019"/>
                </a:lnTo>
                <a:lnTo>
                  <a:pt x="723" y="1019"/>
                </a:lnTo>
                <a:lnTo>
                  <a:pt x="718" y="1020"/>
                </a:lnTo>
                <a:lnTo>
                  <a:pt x="710" y="1023"/>
                </a:lnTo>
                <a:lnTo>
                  <a:pt x="682" y="1035"/>
                </a:lnTo>
                <a:lnTo>
                  <a:pt x="641" y="1053"/>
                </a:lnTo>
                <a:lnTo>
                  <a:pt x="641" y="1053"/>
                </a:lnTo>
                <a:lnTo>
                  <a:pt x="640" y="1054"/>
                </a:lnTo>
                <a:lnTo>
                  <a:pt x="641" y="1055"/>
                </a:lnTo>
                <a:lnTo>
                  <a:pt x="644" y="1058"/>
                </a:lnTo>
                <a:lnTo>
                  <a:pt x="647" y="1061"/>
                </a:lnTo>
                <a:lnTo>
                  <a:pt x="651" y="1063"/>
                </a:lnTo>
                <a:lnTo>
                  <a:pt x="651" y="1063"/>
                </a:lnTo>
                <a:lnTo>
                  <a:pt x="671" y="1058"/>
                </a:lnTo>
                <a:lnTo>
                  <a:pt x="689" y="1053"/>
                </a:lnTo>
                <a:lnTo>
                  <a:pt x="689" y="1053"/>
                </a:lnTo>
                <a:lnTo>
                  <a:pt x="676" y="1061"/>
                </a:lnTo>
                <a:lnTo>
                  <a:pt x="650" y="1078"/>
                </a:lnTo>
                <a:lnTo>
                  <a:pt x="635" y="1089"/>
                </a:lnTo>
                <a:lnTo>
                  <a:pt x="624" y="1099"/>
                </a:lnTo>
                <a:lnTo>
                  <a:pt x="620" y="1102"/>
                </a:lnTo>
                <a:lnTo>
                  <a:pt x="617" y="1106"/>
                </a:lnTo>
                <a:lnTo>
                  <a:pt x="616" y="1108"/>
                </a:lnTo>
                <a:lnTo>
                  <a:pt x="617" y="1111"/>
                </a:lnTo>
                <a:lnTo>
                  <a:pt x="617" y="111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80CAC29-84D2-40CB-AB91-1CC1F60D2F37}"/>
              </a:ext>
            </a:extLst>
          </p:cNvPr>
          <p:cNvSpPr>
            <a:spLocks/>
          </p:cNvSpPr>
          <p:nvPr/>
        </p:nvSpPr>
        <p:spPr bwMode="auto">
          <a:xfrm>
            <a:off x="6762229" y="4191976"/>
            <a:ext cx="2411926" cy="1540471"/>
          </a:xfrm>
          <a:custGeom>
            <a:avLst/>
            <a:gdLst>
              <a:gd name="T0" fmla="*/ 42 w 1251"/>
              <a:gd name="T1" fmla="*/ 362 h 799"/>
              <a:gd name="T2" fmla="*/ 1 w 1251"/>
              <a:gd name="T3" fmla="*/ 411 h 799"/>
              <a:gd name="T4" fmla="*/ 100 w 1251"/>
              <a:gd name="T5" fmla="*/ 712 h 799"/>
              <a:gd name="T6" fmla="*/ 173 w 1251"/>
              <a:gd name="T7" fmla="*/ 751 h 799"/>
              <a:gd name="T8" fmla="*/ 234 w 1251"/>
              <a:gd name="T9" fmla="*/ 780 h 799"/>
              <a:gd name="T10" fmla="*/ 256 w 1251"/>
              <a:gd name="T11" fmla="*/ 788 h 799"/>
              <a:gd name="T12" fmla="*/ 270 w 1251"/>
              <a:gd name="T13" fmla="*/ 779 h 799"/>
              <a:gd name="T14" fmla="*/ 307 w 1251"/>
              <a:gd name="T15" fmla="*/ 793 h 799"/>
              <a:gd name="T16" fmla="*/ 285 w 1251"/>
              <a:gd name="T17" fmla="*/ 764 h 799"/>
              <a:gd name="T18" fmla="*/ 326 w 1251"/>
              <a:gd name="T19" fmla="*/ 788 h 799"/>
              <a:gd name="T20" fmla="*/ 343 w 1251"/>
              <a:gd name="T21" fmla="*/ 778 h 799"/>
              <a:gd name="T22" fmla="*/ 332 w 1251"/>
              <a:gd name="T23" fmla="*/ 749 h 799"/>
              <a:gd name="T24" fmla="*/ 370 w 1251"/>
              <a:gd name="T25" fmla="*/ 767 h 799"/>
              <a:gd name="T26" fmla="*/ 350 w 1251"/>
              <a:gd name="T27" fmla="*/ 739 h 799"/>
              <a:gd name="T28" fmla="*/ 358 w 1251"/>
              <a:gd name="T29" fmla="*/ 721 h 799"/>
              <a:gd name="T30" fmla="*/ 326 w 1251"/>
              <a:gd name="T31" fmla="*/ 693 h 799"/>
              <a:gd name="T32" fmla="*/ 252 w 1251"/>
              <a:gd name="T33" fmla="*/ 679 h 799"/>
              <a:gd name="T34" fmla="*/ 160 w 1251"/>
              <a:gd name="T35" fmla="*/ 490 h 799"/>
              <a:gd name="T36" fmla="*/ 420 w 1251"/>
              <a:gd name="T37" fmla="*/ 459 h 799"/>
              <a:gd name="T38" fmla="*/ 424 w 1251"/>
              <a:gd name="T39" fmla="*/ 567 h 799"/>
              <a:gd name="T40" fmla="*/ 488 w 1251"/>
              <a:gd name="T41" fmla="*/ 619 h 799"/>
              <a:gd name="T42" fmla="*/ 527 w 1251"/>
              <a:gd name="T43" fmla="*/ 715 h 799"/>
              <a:gd name="T44" fmla="*/ 587 w 1251"/>
              <a:gd name="T45" fmla="*/ 748 h 799"/>
              <a:gd name="T46" fmla="*/ 619 w 1251"/>
              <a:gd name="T47" fmla="*/ 747 h 799"/>
              <a:gd name="T48" fmla="*/ 654 w 1251"/>
              <a:gd name="T49" fmla="*/ 754 h 799"/>
              <a:gd name="T50" fmla="*/ 672 w 1251"/>
              <a:gd name="T51" fmla="*/ 759 h 799"/>
              <a:gd name="T52" fmla="*/ 728 w 1251"/>
              <a:gd name="T53" fmla="*/ 747 h 799"/>
              <a:gd name="T54" fmla="*/ 744 w 1251"/>
              <a:gd name="T55" fmla="*/ 715 h 799"/>
              <a:gd name="T56" fmla="*/ 758 w 1251"/>
              <a:gd name="T57" fmla="*/ 708 h 799"/>
              <a:gd name="T58" fmla="*/ 768 w 1251"/>
              <a:gd name="T59" fmla="*/ 623 h 799"/>
              <a:gd name="T60" fmla="*/ 851 w 1251"/>
              <a:gd name="T61" fmla="*/ 619 h 799"/>
              <a:gd name="T62" fmla="*/ 879 w 1251"/>
              <a:gd name="T63" fmla="*/ 539 h 799"/>
              <a:gd name="T64" fmla="*/ 891 w 1251"/>
              <a:gd name="T65" fmla="*/ 448 h 799"/>
              <a:gd name="T66" fmla="*/ 970 w 1251"/>
              <a:gd name="T67" fmla="*/ 454 h 799"/>
              <a:gd name="T68" fmla="*/ 1076 w 1251"/>
              <a:gd name="T69" fmla="*/ 522 h 799"/>
              <a:gd name="T70" fmla="*/ 978 w 1251"/>
              <a:gd name="T71" fmla="*/ 674 h 799"/>
              <a:gd name="T72" fmla="*/ 911 w 1251"/>
              <a:gd name="T73" fmla="*/ 697 h 799"/>
              <a:gd name="T74" fmla="*/ 893 w 1251"/>
              <a:gd name="T75" fmla="*/ 725 h 799"/>
              <a:gd name="T76" fmla="*/ 941 w 1251"/>
              <a:gd name="T77" fmla="*/ 710 h 799"/>
              <a:gd name="T78" fmla="*/ 903 w 1251"/>
              <a:gd name="T79" fmla="*/ 768 h 799"/>
              <a:gd name="T80" fmla="*/ 910 w 1251"/>
              <a:gd name="T81" fmla="*/ 788 h 799"/>
              <a:gd name="T82" fmla="*/ 937 w 1251"/>
              <a:gd name="T83" fmla="*/ 779 h 799"/>
              <a:gd name="T84" fmla="*/ 990 w 1251"/>
              <a:gd name="T85" fmla="*/ 764 h 799"/>
              <a:gd name="T86" fmla="*/ 998 w 1251"/>
              <a:gd name="T87" fmla="*/ 780 h 799"/>
              <a:gd name="T88" fmla="*/ 1047 w 1251"/>
              <a:gd name="T89" fmla="*/ 749 h 799"/>
              <a:gd name="T90" fmla="*/ 1086 w 1251"/>
              <a:gd name="T91" fmla="*/ 706 h 799"/>
              <a:gd name="T92" fmla="*/ 1144 w 1251"/>
              <a:gd name="T93" fmla="*/ 672 h 799"/>
              <a:gd name="T94" fmla="*/ 1240 w 1251"/>
              <a:gd name="T95" fmla="*/ 478 h 799"/>
              <a:gd name="T96" fmla="*/ 1242 w 1251"/>
              <a:gd name="T97" fmla="*/ 377 h 799"/>
              <a:gd name="T98" fmla="*/ 1080 w 1251"/>
              <a:gd name="T99" fmla="*/ 319 h 799"/>
              <a:gd name="T100" fmla="*/ 1027 w 1251"/>
              <a:gd name="T101" fmla="*/ 234 h 799"/>
              <a:gd name="T102" fmla="*/ 1014 w 1251"/>
              <a:gd name="T103" fmla="*/ 199 h 799"/>
              <a:gd name="T104" fmla="*/ 956 w 1251"/>
              <a:gd name="T105" fmla="*/ 179 h 799"/>
              <a:gd name="T106" fmla="*/ 927 w 1251"/>
              <a:gd name="T107" fmla="*/ 121 h 799"/>
              <a:gd name="T108" fmla="*/ 845 w 1251"/>
              <a:gd name="T109" fmla="*/ 48 h 799"/>
              <a:gd name="T110" fmla="*/ 787 w 1251"/>
              <a:gd name="T111" fmla="*/ 19 h 799"/>
              <a:gd name="T112" fmla="*/ 582 w 1251"/>
              <a:gd name="T113" fmla="*/ 8 h 799"/>
              <a:gd name="T114" fmla="*/ 452 w 1251"/>
              <a:gd name="T115" fmla="*/ 71 h 799"/>
              <a:gd name="T116" fmla="*/ 372 w 1251"/>
              <a:gd name="T117" fmla="*/ 26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1" h="799">
                <a:moveTo>
                  <a:pt x="372" y="260"/>
                </a:moveTo>
                <a:lnTo>
                  <a:pt x="372" y="260"/>
                </a:lnTo>
                <a:lnTo>
                  <a:pt x="303" y="275"/>
                </a:lnTo>
                <a:lnTo>
                  <a:pt x="228" y="295"/>
                </a:lnTo>
                <a:lnTo>
                  <a:pt x="228" y="295"/>
                </a:lnTo>
                <a:lnTo>
                  <a:pt x="190" y="308"/>
                </a:lnTo>
                <a:lnTo>
                  <a:pt x="115" y="335"/>
                </a:lnTo>
                <a:lnTo>
                  <a:pt x="76" y="349"/>
                </a:lnTo>
                <a:lnTo>
                  <a:pt x="42" y="362"/>
                </a:lnTo>
                <a:lnTo>
                  <a:pt x="16" y="374"/>
                </a:lnTo>
                <a:lnTo>
                  <a:pt x="9" y="378"/>
                </a:lnTo>
                <a:lnTo>
                  <a:pt x="6" y="382"/>
                </a:lnTo>
                <a:lnTo>
                  <a:pt x="6" y="382"/>
                </a:lnTo>
                <a:lnTo>
                  <a:pt x="2" y="390"/>
                </a:lnTo>
                <a:lnTo>
                  <a:pt x="0" y="396"/>
                </a:lnTo>
                <a:lnTo>
                  <a:pt x="0" y="402"/>
                </a:lnTo>
                <a:lnTo>
                  <a:pt x="1" y="411"/>
                </a:lnTo>
                <a:lnTo>
                  <a:pt x="1" y="411"/>
                </a:lnTo>
                <a:lnTo>
                  <a:pt x="64" y="633"/>
                </a:lnTo>
                <a:lnTo>
                  <a:pt x="64" y="633"/>
                </a:lnTo>
                <a:lnTo>
                  <a:pt x="82" y="669"/>
                </a:lnTo>
                <a:lnTo>
                  <a:pt x="92" y="692"/>
                </a:lnTo>
                <a:lnTo>
                  <a:pt x="96" y="701"/>
                </a:lnTo>
                <a:lnTo>
                  <a:pt x="97" y="706"/>
                </a:lnTo>
                <a:lnTo>
                  <a:pt x="97" y="706"/>
                </a:lnTo>
                <a:lnTo>
                  <a:pt x="97" y="708"/>
                </a:lnTo>
                <a:lnTo>
                  <a:pt x="100" y="712"/>
                </a:lnTo>
                <a:lnTo>
                  <a:pt x="107" y="720"/>
                </a:lnTo>
                <a:lnTo>
                  <a:pt x="117" y="730"/>
                </a:lnTo>
                <a:lnTo>
                  <a:pt x="126" y="730"/>
                </a:lnTo>
                <a:lnTo>
                  <a:pt x="136" y="744"/>
                </a:lnTo>
                <a:lnTo>
                  <a:pt x="165" y="730"/>
                </a:lnTo>
                <a:lnTo>
                  <a:pt x="165" y="730"/>
                </a:lnTo>
                <a:lnTo>
                  <a:pt x="166" y="735"/>
                </a:lnTo>
                <a:lnTo>
                  <a:pt x="170" y="745"/>
                </a:lnTo>
                <a:lnTo>
                  <a:pt x="173" y="751"/>
                </a:lnTo>
                <a:lnTo>
                  <a:pt x="176" y="756"/>
                </a:lnTo>
                <a:lnTo>
                  <a:pt x="179" y="761"/>
                </a:lnTo>
                <a:lnTo>
                  <a:pt x="184" y="764"/>
                </a:lnTo>
                <a:lnTo>
                  <a:pt x="184" y="764"/>
                </a:lnTo>
                <a:lnTo>
                  <a:pt x="194" y="766"/>
                </a:lnTo>
                <a:lnTo>
                  <a:pt x="203" y="767"/>
                </a:lnTo>
                <a:lnTo>
                  <a:pt x="213" y="768"/>
                </a:lnTo>
                <a:lnTo>
                  <a:pt x="213" y="768"/>
                </a:lnTo>
                <a:lnTo>
                  <a:pt x="234" y="780"/>
                </a:lnTo>
                <a:lnTo>
                  <a:pt x="249" y="789"/>
                </a:lnTo>
                <a:lnTo>
                  <a:pt x="254" y="793"/>
                </a:lnTo>
                <a:lnTo>
                  <a:pt x="256" y="793"/>
                </a:lnTo>
                <a:lnTo>
                  <a:pt x="256" y="793"/>
                </a:lnTo>
                <a:lnTo>
                  <a:pt x="258" y="791"/>
                </a:lnTo>
                <a:lnTo>
                  <a:pt x="256" y="791"/>
                </a:lnTo>
                <a:lnTo>
                  <a:pt x="256" y="790"/>
                </a:lnTo>
                <a:lnTo>
                  <a:pt x="256" y="788"/>
                </a:lnTo>
                <a:lnTo>
                  <a:pt x="256" y="788"/>
                </a:lnTo>
                <a:lnTo>
                  <a:pt x="256" y="785"/>
                </a:lnTo>
                <a:lnTo>
                  <a:pt x="254" y="783"/>
                </a:lnTo>
                <a:lnTo>
                  <a:pt x="249" y="777"/>
                </a:lnTo>
                <a:lnTo>
                  <a:pt x="242" y="768"/>
                </a:lnTo>
                <a:lnTo>
                  <a:pt x="237" y="754"/>
                </a:lnTo>
                <a:lnTo>
                  <a:pt x="237" y="754"/>
                </a:lnTo>
                <a:lnTo>
                  <a:pt x="261" y="773"/>
                </a:lnTo>
                <a:lnTo>
                  <a:pt x="261" y="773"/>
                </a:lnTo>
                <a:lnTo>
                  <a:pt x="270" y="779"/>
                </a:lnTo>
                <a:lnTo>
                  <a:pt x="283" y="790"/>
                </a:lnTo>
                <a:lnTo>
                  <a:pt x="289" y="794"/>
                </a:lnTo>
                <a:lnTo>
                  <a:pt x="296" y="797"/>
                </a:lnTo>
                <a:lnTo>
                  <a:pt x="301" y="799"/>
                </a:lnTo>
                <a:lnTo>
                  <a:pt x="303" y="799"/>
                </a:lnTo>
                <a:lnTo>
                  <a:pt x="305" y="797"/>
                </a:lnTo>
                <a:lnTo>
                  <a:pt x="305" y="797"/>
                </a:lnTo>
                <a:lnTo>
                  <a:pt x="306" y="795"/>
                </a:lnTo>
                <a:lnTo>
                  <a:pt x="307" y="793"/>
                </a:lnTo>
                <a:lnTo>
                  <a:pt x="306" y="790"/>
                </a:lnTo>
                <a:lnTo>
                  <a:pt x="305" y="789"/>
                </a:lnTo>
                <a:lnTo>
                  <a:pt x="302" y="786"/>
                </a:lnTo>
                <a:lnTo>
                  <a:pt x="300" y="783"/>
                </a:lnTo>
                <a:lnTo>
                  <a:pt x="300" y="783"/>
                </a:lnTo>
                <a:lnTo>
                  <a:pt x="297" y="778"/>
                </a:lnTo>
                <a:lnTo>
                  <a:pt x="294" y="773"/>
                </a:lnTo>
                <a:lnTo>
                  <a:pt x="285" y="764"/>
                </a:lnTo>
                <a:lnTo>
                  <a:pt x="285" y="764"/>
                </a:lnTo>
                <a:lnTo>
                  <a:pt x="282" y="759"/>
                </a:lnTo>
                <a:lnTo>
                  <a:pt x="277" y="750"/>
                </a:lnTo>
                <a:lnTo>
                  <a:pt x="271" y="739"/>
                </a:lnTo>
                <a:lnTo>
                  <a:pt x="271" y="739"/>
                </a:lnTo>
                <a:lnTo>
                  <a:pt x="305" y="764"/>
                </a:lnTo>
                <a:lnTo>
                  <a:pt x="305" y="764"/>
                </a:lnTo>
                <a:lnTo>
                  <a:pt x="310" y="770"/>
                </a:lnTo>
                <a:lnTo>
                  <a:pt x="320" y="782"/>
                </a:lnTo>
                <a:lnTo>
                  <a:pt x="326" y="788"/>
                </a:lnTo>
                <a:lnTo>
                  <a:pt x="331" y="793"/>
                </a:lnTo>
                <a:lnTo>
                  <a:pt x="336" y="794"/>
                </a:lnTo>
                <a:lnTo>
                  <a:pt x="337" y="794"/>
                </a:lnTo>
                <a:lnTo>
                  <a:pt x="338" y="793"/>
                </a:lnTo>
                <a:lnTo>
                  <a:pt x="338" y="793"/>
                </a:lnTo>
                <a:lnTo>
                  <a:pt x="343" y="782"/>
                </a:lnTo>
                <a:lnTo>
                  <a:pt x="344" y="779"/>
                </a:lnTo>
                <a:lnTo>
                  <a:pt x="343" y="778"/>
                </a:lnTo>
                <a:lnTo>
                  <a:pt x="343" y="778"/>
                </a:lnTo>
                <a:lnTo>
                  <a:pt x="331" y="764"/>
                </a:lnTo>
                <a:lnTo>
                  <a:pt x="319" y="749"/>
                </a:lnTo>
                <a:lnTo>
                  <a:pt x="319" y="749"/>
                </a:lnTo>
                <a:lnTo>
                  <a:pt x="317" y="745"/>
                </a:lnTo>
                <a:lnTo>
                  <a:pt x="313" y="738"/>
                </a:lnTo>
                <a:lnTo>
                  <a:pt x="310" y="730"/>
                </a:lnTo>
                <a:lnTo>
                  <a:pt x="329" y="744"/>
                </a:lnTo>
                <a:lnTo>
                  <a:pt x="329" y="744"/>
                </a:lnTo>
                <a:lnTo>
                  <a:pt x="332" y="749"/>
                </a:lnTo>
                <a:lnTo>
                  <a:pt x="342" y="760"/>
                </a:lnTo>
                <a:lnTo>
                  <a:pt x="348" y="766"/>
                </a:lnTo>
                <a:lnTo>
                  <a:pt x="353" y="771"/>
                </a:lnTo>
                <a:lnTo>
                  <a:pt x="359" y="773"/>
                </a:lnTo>
                <a:lnTo>
                  <a:pt x="360" y="773"/>
                </a:lnTo>
                <a:lnTo>
                  <a:pt x="363" y="773"/>
                </a:lnTo>
                <a:lnTo>
                  <a:pt x="363" y="773"/>
                </a:lnTo>
                <a:lnTo>
                  <a:pt x="369" y="770"/>
                </a:lnTo>
                <a:lnTo>
                  <a:pt x="370" y="767"/>
                </a:lnTo>
                <a:lnTo>
                  <a:pt x="370" y="765"/>
                </a:lnTo>
                <a:lnTo>
                  <a:pt x="370" y="762"/>
                </a:lnTo>
                <a:lnTo>
                  <a:pt x="369" y="759"/>
                </a:lnTo>
                <a:lnTo>
                  <a:pt x="363" y="754"/>
                </a:lnTo>
                <a:lnTo>
                  <a:pt x="363" y="754"/>
                </a:lnTo>
                <a:lnTo>
                  <a:pt x="338" y="735"/>
                </a:lnTo>
                <a:lnTo>
                  <a:pt x="338" y="735"/>
                </a:lnTo>
                <a:lnTo>
                  <a:pt x="342" y="737"/>
                </a:lnTo>
                <a:lnTo>
                  <a:pt x="350" y="739"/>
                </a:lnTo>
                <a:lnTo>
                  <a:pt x="354" y="741"/>
                </a:lnTo>
                <a:lnTo>
                  <a:pt x="359" y="741"/>
                </a:lnTo>
                <a:lnTo>
                  <a:pt x="361" y="738"/>
                </a:lnTo>
                <a:lnTo>
                  <a:pt x="363" y="735"/>
                </a:lnTo>
                <a:lnTo>
                  <a:pt x="363" y="735"/>
                </a:lnTo>
                <a:lnTo>
                  <a:pt x="363" y="730"/>
                </a:lnTo>
                <a:lnTo>
                  <a:pt x="361" y="727"/>
                </a:lnTo>
                <a:lnTo>
                  <a:pt x="359" y="724"/>
                </a:lnTo>
                <a:lnTo>
                  <a:pt x="358" y="721"/>
                </a:lnTo>
                <a:lnTo>
                  <a:pt x="352" y="719"/>
                </a:lnTo>
                <a:lnTo>
                  <a:pt x="348" y="715"/>
                </a:lnTo>
                <a:lnTo>
                  <a:pt x="348" y="715"/>
                </a:lnTo>
                <a:lnTo>
                  <a:pt x="341" y="704"/>
                </a:lnTo>
                <a:lnTo>
                  <a:pt x="337" y="699"/>
                </a:lnTo>
                <a:lnTo>
                  <a:pt x="334" y="696"/>
                </a:lnTo>
                <a:lnTo>
                  <a:pt x="334" y="696"/>
                </a:lnTo>
                <a:lnTo>
                  <a:pt x="330" y="695"/>
                </a:lnTo>
                <a:lnTo>
                  <a:pt x="326" y="693"/>
                </a:lnTo>
                <a:lnTo>
                  <a:pt x="320" y="693"/>
                </a:lnTo>
                <a:lnTo>
                  <a:pt x="314" y="691"/>
                </a:lnTo>
                <a:lnTo>
                  <a:pt x="314" y="691"/>
                </a:lnTo>
                <a:lnTo>
                  <a:pt x="301" y="687"/>
                </a:lnTo>
                <a:lnTo>
                  <a:pt x="281" y="685"/>
                </a:lnTo>
                <a:lnTo>
                  <a:pt x="252" y="681"/>
                </a:lnTo>
                <a:lnTo>
                  <a:pt x="252" y="681"/>
                </a:lnTo>
                <a:lnTo>
                  <a:pt x="252" y="680"/>
                </a:lnTo>
                <a:lnTo>
                  <a:pt x="252" y="679"/>
                </a:lnTo>
                <a:lnTo>
                  <a:pt x="255" y="674"/>
                </a:lnTo>
                <a:lnTo>
                  <a:pt x="261" y="667"/>
                </a:lnTo>
                <a:lnTo>
                  <a:pt x="247" y="652"/>
                </a:lnTo>
                <a:lnTo>
                  <a:pt x="237" y="633"/>
                </a:lnTo>
                <a:lnTo>
                  <a:pt x="184" y="561"/>
                </a:lnTo>
                <a:lnTo>
                  <a:pt x="184" y="561"/>
                </a:lnTo>
                <a:lnTo>
                  <a:pt x="178" y="545"/>
                </a:lnTo>
                <a:lnTo>
                  <a:pt x="166" y="509"/>
                </a:lnTo>
                <a:lnTo>
                  <a:pt x="160" y="490"/>
                </a:lnTo>
                <a:lnTo>
                  <a:pt x="155" y="474"/>
                </a:lnTo>
                <a:lnTo>
                  <a:pt x="154" y="463"/>
                </a:lnTo>
                <a:lnTo>
                  <a:pt x="154" y="460"/>
                </a:lnTo>
                <a:lnTo>
                  <a:pt x="155" y="459"/>
                </a:lnTo>
                <a:lnTo>
                  <a:pt x="155" y="459"/>
                </a:lnTo>
                <a:lnTo>
                  <a:pt x="171" y="460"/>
                </a:lnTo>
                <a:lnTo>
                  <a:pt x="194" y="460"/>
                </a:lnTo>
                <a:lnTo>
                  <a:pt x="232" y="459"/>
                </a:lnTo>
                <a:lnTo>
                  <a:pt x="420" y="459"/>
                </a:lnTo>
                <a:lnTo>
                  <a:pt x="420" y="459"/>
                </a:lnTo>
                <a:lnTo>
                  <a:pt x="418" y="484"/>
                </a:lnTo>
                <a:lnTo>
                  <a:pt x="416" y="517"/>
                </a:lnTo>
                <a:lnTo>
                  <a:pt x="416" y="517"/>
                </a:lnTo>
                <a:lnTo>
                  <a:pt x="416" y="525"/>
                </a:lnTo>
                <a:lnTo>
                  <a:pt x="418" y="538"/>
                </a:lnTo>
                <a:lnTo>
                  <a:pt x="420" y="556"/>
                </a:lnTo>
                <a:lnTo>
                  <a:pt x="420" y="556"/>
                </a:lnTo>
                <a:lnTo>
                  <a:pt x="424" y="567"/>
                </a:lnTo>
                <a:lnTo>
                  <a:pt x="432" y="585"/>
                </a:lnTo>
                <a:lnTo>
                  <a:pt x="439" y="594"/>
                </a:lnTo>
                <a:lnTo>
                  <a:pt x="443" y="603"/>
                </a:lnTo>
                <a:lnTo>
                  <a:pt x="449" y="610"/>
                </a:lnTo>
                <a:lnTo>
                  <a:pt x="454" y="614"/>
                </a:lnTo>
                <a:lnTo>
                  <a:pt x="454" y="614"/>
                </a:lnTo>
                <a:lnTo>
                  <a:pt x="466" y="617"/>
                </a:lnTo>
                <a:lnTo>
                  <a:pt x="473" y="619"/>
                </a:lnTo>
                <a:lnTo>
                  <a:pt x="488" y="619"/>
                </a:lnTo>
                <a:lnTo>
                  <a:pt x="488" y="619"/>
                </a:lnTo>
                <a:lnTo>
                  <a:pt x="490" y="649"/>
                </a:lnTo>
                <a:lnTo>
                  <a:pt x="493" y="670"/>
                </a:lnTo>
                <a:lnTo>
                  <a:pt x="495" y="680"/>
                </a:lnTo>
                <a:lnTo>
                  <a:pt x="498" y="686"/>
                </a:lnTo>
                <a:lnTo>
                  <a:pt x="498" y="686"/>
                </a:lnTo>
                <a:lnTo>
                  <a:pt x="504" y="693"/>
                </a:lnTo>
                <a:lnTo>
                  <a:pt x="511" y="701"/>
                </a:lnTo>
                <a:lnTo>
                  <a:pt x="527" y="715"/>
                </a:lnTo>
                <a:lnTo>
                  <a:pt x="527" y="715"/>
                </a:lnTo>
                <a:lnTo>
                  <a:pt x="535" y="724"/>
                </a:lnTo>
                <a:lnTo>
                  <a:pt x="542" y="733"/>
                </a:lnTo>
                <a:lnTo>
                  <a:pt x="547" y="741"/>
                </a:lnTo>
                <a:lnTo>
                  <a:pt x="551" y="744"/>
                </a:lnTo>
                <a:lnTo>
                  <a:pt x="551" y="744"/>
                </a:lnTo>
                <a:lnTo>
                  <a:pt x="584" y="749"/>
                </a:lnTo>
                <a:lnTo>
                  <a:pt x="584" y="749"/>
                </a:lnTo>
                <a:lnTo>
                  <a:pt x="587" y="748"/>
                </a:lnTo>
                <a:lnTo>
                  <a:pt x="592" y="747"/>
                </a:lnTo>
                <a:lnTo>
                  <a:pt x="596" y="747"/>
                </a:lnTo>
                <a:lnTo>
                  <a:pt x="598" y="747"/>
                </a:lnTo>
                <a:lnTo>
                  <a:pt x="599" y="749"/>
                </a:lnTo>
                <a:lnTo>
                  <a:pt x="599" y="749"/>
                </a:lnTo>
                <a:lnTo>
                  <a:pt x="601" y="750"/>
                </a:lnTo>
                <a:lnTo>
                  <a:pt x="604" y="751"/>
                </a:lnTo>
                <a:lnTo>
                  <a:pt x="615" y="749"/>
                </a:lnTo>
                <a:lnTo>
                  <a:pt x="619" y="747"/>
                </a:lnTo>
                <a:lnTo>
                  <a:pt x="624" y="747"/>
                </a:lnTo>
                <a:lnTo>
                  <a:pt x="629" y="747"/>
                </a:lnTo>
                <a:lnTo>
                  <a:pt x="633" y="749"/>
                </a:lnTo>
                <a:lnTo>
                  <a:pt x="633" y="749"/>
                </a:lnTo>
                <a:lnTo>
                  <a:pt x="640" y="756"/>
                </a:lnTo>
                <a:lnTo>
                  <a:pt x="642" y="759"/>
                </a:lnTo>
                <a:lnTo>
                  <a:pt x="642" y="759"/>
                </a:lnTo>
                <a:lnTo>
                  <a:pt x="647" y="757"/>
                </a:lnTo>
                <a:lnTo>
                  <a:pt x="654" y="754"/>
                </a:lnTo>
                <a:lnTo>
                  <a:pt x="662" y="750"/>
                </a:lnTo>
                <a:lnTo>
                  <a:pt x="665" y="749"/>
                </a:lnTo>
                <a:lnTo>
                  <a:pt x="666" y="749"/>
                </a:lnTo>
                <a:lnTo>
                  <a:pt x="666" y="749"/>
                </a:lnTo>
                <a:lnTo>
                  <a:pt x="668" y="751"/>
                </a:lnTo>
                <a:lnTo>
                  <a:pt x="668" y="755"/>
                </a:lnTo>
                <a:lnTo>
                  <a:pt x="669" y="757"/>
                </a:lnTo>
                <a:lnTo>
                  <a:pt x="670" y="759"/>
                </a:lnTo>
                <a:lnTo>
                  <a:pt x="672" y="759"/>
                </a:lnTo>
                <a:lnTo>
                  <a:pt x="676" y="759"/>
                </a:lnTo>
                <a:lnTo>
                  <a:pt x="676" y="759"/>
                </a:lnTo>
                <a:lnTo>
                  <a:pt x="688" y="755"/>
                </a:lnTo>
                <a:lnTo>
                  <a:pt x="701" y="751"/>
                </a:lnTo>
                <a:lnTo>
                  <a:pt x="719" y="744"/>
                </a:lnTo>
                <a:lnTo>
                  <a:pt x="719" y="744"/>
                </a:lnTo>
                <a:lnTo>
                  <a:pt x="721" y="745"/>
                </a:lnTo>
                <a:lnTo>
                  <a:pt x="724" y="747"/>
                </a:lnTo>
                <a:lnTo>
                  <a:pt x="728" y="747"/>
                </a:lnTo>
                <a:lnTo>
                  <a:pt x="730" y="747"/>
                </a:lnTo>
                <a:lnTo>
                  <a:pt x="734" y="744"/>
                </a:lnTo>
                <a:lnTo>
                  <a:pt x="734" y="744"/>
                </a:lnTo>
                <a:lnTo>
                  <a:pt x="736" y="741"/>
                </a:lnTo>
                <a:lnTo>
                  <a:pt x="739" y="736"/>
                </a:lnTo>
                <a:lnTo>
                  <a:pt x="741" y="726"/>
                </a:lnTo>
                <a:lnTo>
                  <a:pt x="742" y="718"/>
                </a:lnTo>
                <a:lnTo>
                  <a:pt x="744" y="715"/>
                </a:lnTo>
                <a:lnTo>
                  <a:pt x="744" y="715"/>
                </a:lnTo>
                <a:lnTo>
                  <a:pt x="744" y="715"/>
                </a:lnTo>
                <a:lnTo>
                  <a:pt x="745" y="716"/>
                </a:lnTo>
                <a:lnTo>
                  <a:pt x="746" y="716"/>
                </a:lnTo>
                <a:lnTo>
                  <a:pt x="752" y="715"/>
                </a:lnTo>
                <a:lnTo>
                  <a:pt x="757" y="713"/>
                </a:lnTo>
                <a:lnTo>
                  <a:pt x="758" y="712"/>
                </a:lnTo>
                <a:lnTo>
                  <a:pt x="758" y="710"/>
                </a:lnTo>
                <a:lnTo>
                  <a:pt x="758" y="710"/>
                </a:lnTo>
                <a:lnTo>
                  <a:pt x="758" y="708"/>
                </a:lnTo>
                <a:lnTo>
                  <a:pt x="759" y="703"/>
                </a:lnTo>
                <a:lnTo>
                  <a:pt x="768" y="686"/>
                </a:lnTo>
                <a:lnTo>
                  <a:pt x="768" y="686"/>
                </a:lnTo>
                <a:lnTo>
                  <a:pt x="770" y="679"/>
                </a:lnTo>
                <a:lnTo>
                  <a:pt x="771" y="669"/>
                </a:lnTo>
                <a:lnTo>
                  <a:pt x="770" y="649"/>
                </a:lnTo>
                <a:lnTo>
                  <a:pt x="769" y="631"/>
                </a:lnTo>
                <a:lnTo>
                  <a:pt x="768" y="623"/>
                </a:lnTo>
                <a:lnTo>
                  <a:pt x="768" y="623"/>
                </a:lnTo>
                <a:lnTo>
                  <a:pt x="777" y="625"/>
                </a:lnTo>
                <a:lnTo>
                  <a:pt x="801" y="627"/>
                </a:lnTo>
                <a:lnTo>
                  <a:pt x="814" y="628"/>
                </a:lnTo>
                <a:lnTo>
                  <a:pt x="827" y="627"/>
                </a:lnTo>
                <a:lnTo>
                  <a:pt x="838" y="626"/>
                </a:lnTo>
                <a:lnTo>
                  <a:pt x="841" y="625"/>
                </a:lnTo>
                <a:lnTo>
                  <a:pt x="845" y="623"/>
                </a:lnTo>
                <a:lnTo>
                  <a:pt x="845" y="623"/>
                </a:lnTo>
                <a:lnTo>
                  <a:pt x="851" y="619"/>
                </a:lnTo>
                <a:lnTo>
                  <a:pt x="856" y="612"/>
                </a:lnTo>
                <a:lnTo>
                  <a:pt x="862" y="605"/>
                </a:lnTo>
                <a:lnTo>
                  <a:pt x="868" y="597"/>
                </a:lnTo>
                <a:lnTo>
                  <a:pt x="871" y="588"/>
                </a:lnTo>
                <a:lnTo>
                  <a:pt x="875" y="580"/>
                </a:lnTo>
                <a:lnTo>
                  <a:pt x="877" y="571"/>
                </a:lnTo>
                <a:lnTo>
                  <a:pt x="879" y="565"/>
                </a:lnTo>
                <a:lnTo>
                  <a:pt x="879" y="565"/>
                </a:lnTo>
                <a:lnTo>
                  <a:pt x="879" y="539"/>
                </a:lnTo>
                <a:lnTo>
                  <a:pt x="880" y="527"/>
                </a:lnTo>
                <a:lnTo>
                  <a:pt x="879" y="517"/>
                </a:lnTo>
                <a:lnTo>
                  <a:pt x="879" y="517"/>
                </a:lnTo>
                <a:lnTo>
                  <a:pt x="879" y="511"/>
                </a:lnTo>
                <a:lnTo>
                  <a:pt x="880" y="503"/>
                </a:lnTo>
                <a:lnTo>
                  <a:pt x="883" y="480"/>
                </a:lnTo>
                <a:lnTo>
                  <a:pt x="888" y="449"/>
                </a:lnTo>
                <a:lnTo>
                  <a:pt x="888" y="449"/>
                </a:lnTo>
                <a:lnTo>
                  <a:pt x="891" y="448"/>
                </a:lnTo>
                <a:lnTo>
                  <a:pt x="899" y="445"/>
                </a:lnTo>
                <a:lnTo>
                  <a:pt x="904" y="443"/>
                </a:lnTo>
                <a:lnTo>
                  <a:pt x="912" y="442"/>
                </a:lnTo>
                <a:lnTo>
                  <a:pt x="921" y="443"/>
                </a:lnTo>
                <a:lnTo>
                  <a:pt x="932" y="445"/>
                </a:lnTo>
                <a:lnTo>
                  <a:pt x="932" y="445"/>
                </a:lnTo>
                <a:lnTo>
                  <a:pt x="962" y="452"/>
                </a:lnTo>
                <a:lnTo>
                  <a:pt x="970" y="454"/>
                </a:lnTo>
                <a:lnTo>
                  <a:pt x="970" y="454"/>
                </a:lnTo>
                <a:lnTo>
                  <a:pt x="1021" y="458"/>
                </a:lnTo>
                <a:lnTo>
                  <a:pt x="1056" y="461"/>
                </a:lnTo>
                <a:lnTo>
                  <a:pt x="1067" y="463"/>
                </a:lnTo>
                <a:lnTo>
                  <a:pt x="1072" y="464"/>
                </a:lnTo>
                <a:lnTo>
                  <a:pt x="1072" y="464"/>
                </a:lnTo>
                <a:lnTo>
                  <a:pt x="1076" y="498"/>
                </a:lnTo>
                <a:lnTo>
                  <a:pt x="1076" y="498"/>
                </a:lnTo>
                <a:lnTo>
                  <a:pt x="1078" y="509"/>
                </a:lnTo>
                <a:lnTo>
                  <a:pt x="1076" y="522"/>
                </a:lnTo>
                <a:lnTo>
                  <a:pt x="1075" y="534"/>
                </a:lnTo>
                <a:lnTo>
                  <a:pt x="1072" y="546"/>
                </a:lnTo>
                <a:lnTo>
                  <a:pt x="1072" y="546"/>
                </a:lnTo>
                <a:lnTo>
                  <a:pt x="1047" y="594"/>
                </a:lnTo>
                <a:lnTo>
                  <a:pt x="1028" y="633"/>
                </a:lnTo>
                <a:lnTo>
                  <a:pt x="999" y="657"/>
                </a:lnTo>
                <a:lnTo>
                  <a:pt x="1004" y="667"/>
                </a:lnTo>
                <a:lnTo>
                  <a:pt x="1004" y="667"/>
                </a:lnTo>
                <a:lnTo>
                  <a:pt x="978" y="674"/>
                </a:lnTo>
                <a:lnTo>
                  <a:pt x="958" y="679"/>
                </a:lnTo>
                <a:lnTo>
                  <a:pt x="946" y="681"/>
                </a:lnTo>
                <a:lnTo>
                  <a:pt x="946" y="681"/>
                </a:lnTo>
                <a:lnTo>
                  <a:pt x="940" y="683"/>
                </a:lnTo>
                <a:lnTo>
                  <a:pt x="932" y="684"/>
                </a:lnTo>
                <a:lnTo>
                  <a:pt x="924" y="687"/>
                </a:lnTo>
                <a:lnTo>
                  <a:pt x="917" y="691"/>
                </a:lnTo>
                <a:lnTo>
                  <a:pt x="917" y="691"/>
                </a:lnTo>
                <a:lnTo>
                  <a:pt x="911" y="697"/>
                </a:lnTo>
                <a:lnTo>
                  <a:pt x="904" y="704"/>
                </a:lnTo>
                <a:lnTo>
                  <a:pt x="899" y="712"/>
                </a:lnTo>
                <a:lnTo>
                  <a:pt x="898" y="715"/>
                </a:lnTo>
                <a:lnTo>
                  <a:pt x="898" y="715"/>
                </a:lnTo>
                <a:lnTo>
                  <a:pt x="897" y="718"/>
                </a:lnTo>
                <a:lnTo>
                  <a:pt x="893" y="720"/>
                </a:lnTo>
                <a:lnTo>
                  <a:pt x="891" y="722"/>
                </a:lnTo>
                <a:lnTo>
                  <a:pt x="892" y="724"/>
                </a:lnTo>
                <a:lnTo>
                  <a:pt x="893" y="725"/>
                </a:lnTo>
                <a:lnTo>
                  <a:pt x="893" y="725"/>
                </a:lnTo>
                <a:lnTo>
                  <a:pt x="898" y="726"/>
                </a:lnTo>
                <a:lnTo>
                  <a:pt x="904" y="726"/>
                </a:lnTo>
                <a:lnTo>
                  <a:pt x="909" y="726"/>
                </a:lnTo>
                <a:lnTo>
                  <a:pt x="912" y="725"/>
                </a:lnTo>
                <a:lnTo>
                  <a:pt x="912" y="725"/>
                </a:lnTo>
                <a:lnTo>
                  <a:pt x="921" y="716"/>
                </a:lnTo>
                <a:lnTo>
                  <a:pt x="927" y="710"/>
                </a:lnTo>
                <a:lnTo>
                  <a:pt x="941" y="710"/>
                </a:lnTo>
                <a:lnTo>
                  <a:pt x="941" y="710"/>
                </a:lnTo>
                <a:lnTo>
                  <a:pt x="922" y="731"/>
                </a:lnTo>
                <a:lnTo>
                  <a:pt x="910" y="745"/>
                </a:lnTo>
                <a:lnTo>
                  <a:pt x="903" y="754"/>
                </a:lnTo>
                <a:lnTo>
                  <a:pt x="903" y="754"/>
                </a:lnTo>
                <a:lnTo>
                  <a:pt x="900" y="761"/>
                </a:lnTo>
                <a:lnTo>
                  <a:pt x="900" y="765"/>
                </a:lnTo>
                <a:lnTo>
                  <a:pt x="902" y="767"/>
                </a:lnTo>
                <a:lnTo>
                  <a:pt x="903" y="768"/>
                </a:lnTo>
                <a:lnTo>
                  <a:pt x="903" y="768"/>
                </a:lnTo>
                <a:lnTo>
                  <a:pt x="910" y="772"/>
                </a:lnTo>
                <a:lnTo>
                  <a:pt x="912" y="773"/>
                </a:lnTo>
                <a:lnTo>
                  <a:pt x="912" y="773"/>
                </a:lnTo>
                <a:lnTo>
                  <a:pt x="911" y="776"/>
                </a:lnTo>
                <a:lnTo>
                  <a:pt x="909" y="780"/>
                </a:lnTo>
                <a:lnTo>
                  <a:pt x="908" y="784"/>
                </a:lnTo>
                <a:lnTo>
                  <a:pt x="909" y="786"/>
                </a:lnTo>
                <a:lnTo>
                  <a:pt x="910" y="788"/>
                </a:lnTo>
                <a:lnTo>
                  <a:pt x="912" y="788"/>
                </a:lnTo>
                <a:lnTo>
                  <a:pt x="912" y="788"/>
                </a:lnTo>
                <a:lnTo>
                  <a:pt x="921" y="785"/>
                </a:lnTo>
                <a:lnTo>
                  <a:pt x="928" y="780"/>
                </a:lnTo>
                <a:lnTo>
                  <a:pt x="937" y="773"/>
                </a:lnTo>
                <a:lnTo>
                  <a:pt x="937" y="773"/>
                </a:lnTo>
                <a:lnTo>
                  <a:pt x="937" y="774"/>
                </a:lnTo>
                <a:lnTo>
                  <a:pt x="937" y="778"/>
                </a:lnTo>
                <a:lnTo>
                  <a:pt x="937" y="779"/>
                </a:lnTo>
                <a:lnTo>
                  <a:pt x="939" y="782"/>
                </a:lnTo>
                <a:lnTo>
                  <a:pt x="941" y="783"/>
                </a:lnTo>
                <a:lnTo>
                  <a:pt x="946" y="783"/>
                </a:lnTo>
                <a:lnTo>
                  <a:pt x="946" y="783"/>
                </a:lnTo>
                <a:lnTo>
                  <a:pt x="952" y="782"/>
                </a:lnTo>
                <a:lnTo>
                  <a:pt x="959" y="779"/>
                </a:lnTo>
                <a:lnTo>
                  <a:pt x="974" y="773"/>
                </a:lnTo>
                <a:lnTo>
                  <a:pt x="990" y="764"/>
                </a:lnTo>
                <a:lnTo>
                  <a:pt x="990" y="764"/>
                </a:lnTo>
                <a:lnTo>
                  <a:pt x="988" y="767"/>
                </a:lnTo>
                <a:lnTo>
                  <a:pt x="986" y="773"/>
                </a:lnTo>
                <a:lnTo>
                  <a:pt x="985" y="778"/>
                </a:lnTo>
                <a:lnTo>
                  <a:pt x="985" y="780"/>
                </a:lnTo>
                <a:lnTo>
                  <a:pt x="986" y="783"/>
                </a:lnTo>
                <a:lnTo>
                  <a:pt x="990" y="783"/>
                </a:lnTo>
                <a:lnTo>
                  <a:pt x="990" y="783"/>
                </a:lnTo>
                <a:lnTo>
                  <a:pt x="994" y="782"/>
                </a:lnTo>
                <a:lnTo>
                  <a:pt x="998" y="780"/>
                </a:lnTo>
                <a:lnTo>
                  <a:pt x="1008" y="774"/>
                </a:lnTo>
                <a:lnTo>
                  <a:pt x="1023" y="764"/>
                </a:lnTo>
                <a:lnTo>
                  <a:pt x="1023" y="764"/>
                </a:lnTo>
                <a:lnTo>
                  <a:pt x="1029" y="759"/>
                </a:lnTo>
                <a:lnTo>
                  <a:pt x="1034" y="754"/>
                </a:lnTo>
                <a:lnTo>
                  <a:pt x="1040" y="750"/>
                </a:lnTo>
                <a:lnTo>
                  <a:pt x="1044" y="749"/>
                </a:lnTo>
                <a:lnTo>
                  <a:pt x="1047" y="749"/>
                </a:lnTo>
                <a:lnTo>
                  <a:pt x="1047" y="749"/>
                </a:lnTo>
                <a:lnTo>
                  <a:pt x="1053" y="749"/>
                </a:lnTo>
                <a:lnTo>
                  <a:pt x="1060" y="747"/>
                </a:lnTo>
                <a:lnTo>
                  <a:pt x="1064" y="742"/>
                </a:lnTo>
                <a:lnTo>
                  <a:pt x="1072" y="735"/>
                </a:lnTo>
                <a:lnTo>
                  <a:pt x="1072" y="735"/>
                </a:lnTo>
                <a:lnTo>
                  <a:pt x="1075" y="730"/>
                </a:lnTo>
                <a:lnTo>
                  <a:pt x="1079" y="726"/>
                </a:lnTo>
                <a:lnTo>
                  <a:pt x="1082" y="716"/>
                </a:lnTo>
                <a:lnTo>
                  <a:pt x="1086" y="706"/>
                </a:lnTo>
                <a:lnTo>
                  <a:pt x="1101" y="710"/>
                </a:lnTo>
                <a:lnTo>
                  <a:pt x="1101" y="710"/>
                </a:lnTo>
                <a:lnTo>
                  <a:pt x="1104" y="708"/>
                </a:lnTo>
                <a:lnTo>
                  <a:pt x="1105" y="707"/>
                </a:lnTo>
                <a:lnTo>
                  <a:pt x="1105" y="707"/>
                </a:lnTo>
                <a:lnTo>
                  <a:pt x="1105" y="706"/>
                </a:lnTo>
                <a:lnTo>
                  <a:pt x="1105" y="706"/>
                </a:lnTo>
                <a:lnTo>
                  <a:pt x="1115" y="710"/>
                </a:lnTo>
                <a:lnTo>
                  <a:pt x="1144" y="672"/>
                </a:lnTo>
                <a:lnTo>
                  <a:pt x="1144" y="672"/>
                </a:lnTo>
                <a:lnTo>
                  <a:pt x="1158" y="645"/>
                </a:lnTo>
                <a:lnTo>
                  <a:pt x="1191" y="585"/>
                </a:lnTo>
                <a:lnTo>
                  <a:pt x="1208" y="551"/>
                </a:lnTo>
                <a:lnTo>
                  <a:pt x="1223" y="519"/>
                </a:lnTo>
                <a:lnTo>
                  <a:pt x="1236" y="494"/>
                </a:lnTo>
                <a:lnTo>
                  <a:pt x="1239" y="484"/>
                </a:lnTo>
                <a:lnTo>
                  <a:pt x="1240" y="478"/>
                </a:lnTo>
                <a:lnTo>
                  <a:pt x="1240" y="478"/>
                </a:lnTo>
                <a:lnTo>
                  <a:pt x="1244" y="459"/>
                </a:lnTo>
                <a:lnTo>
                  <a:pt x="1249" y="440"/>
                </a:lnTo>
                <a:lnTo>
                  <a:pt x="1251" y="423"/>
                </a:lnTo>
                <a:lnTo>
                  <a:pt x="1251" y="414"/>
                </a:lnTo>
                <a:lnTo>
                  <a:pt x="1250" y="406"/>
                </a:lnTo>
                <a:lnTo>
                  <a:pt x="1250" y="406"/>
                </a:lnTo>
                <a:lnTo>
                  <a:pt x="1246" y="393"/>
                </a:lnTo>
                <a:lnTo>
                  <a:pt x="1244" y="380"/>
                </a:lnTo>
                <a:lnTo>
                  <a:pt x="1242" y="377"/>
                </a:lnTo>
                <a:lnTo>
                  <a:pt x="1239" y="373"/>
                </a:lnTo>
                <a:lnTo>
                  <a:pt x="1236" y="370"/>
                </a:lnTo>
                <a:lnTo>
                  <a:pt x="1231" y="367"/>
                </a:lnTo>
                <a:lnTo>
                  <a:pt x="1231" y="367"/>
                </a:lnTo>
                <a:lnTo>
                  <a:pt x="1217" y="361"/>
                </a:lnTo>
                <a:lnTo>
                  <a:pt x="1198" y="355"/>
                </a:lnTo>
                <a:lnTo>
                  <a:pt x="1158" y="343"/>
                </a:lnTo>
                <a:lnTo>
                  <a:pt x="1158" y="343"/>
                </a:lnTo>
                <a:lnTo>
                  <a:pt x="1080" y="319"/>
                </a:lnTo>
                <a:lnTo>
                  <a:pt x="969" y="283"/>
                </a:lnTo>
                <a:lnTo>
                  <a:pt x="969" y="283"/>
                </a:lnTo>
                <a:lnTo>
                  <a:pt x="975" y="280"/>
                </a:lnTo>
                <a:lnTo>
                  <a:pt x="975" y="280"/>
                </a:lnTo>
                <a:lnTo>
                  <a:pt x="988" y="274"/>
                </a:lnTo>
                <a:lnTo>
                  <a:pt x="1002" y="266"/>
                </a:lnTo>
                <a:lnTo>
                  <a:pt x="1012" y="255"/>
                </a:lnTo>
                <a:lnTo>
                  <a:pt x="1021" y="245"/>
                </a:lnTo>
                <a:lnTo>
                  <a:pt x="1027" y="234"/>
                </a:lnTo>
                <a:lnTo>
                  <a:pt x="1031" y="225"/>
                </a:lnTo>
                <a:lnTo>
                  <a:pt x="1031" y="220"/>
                </a:lnTo>
                <a:lnTo>
                  <a:pt x="1031" y="215"/>
                </a:lnTo>
                <a:lnTo>
                  <a:pt x="1031" y="211"/>
                </a:lnTo>
                <a:lnTo>
                  <a:pt x="1028" y="208"/>
                </a:lnTo>
                <a:lnTo>
                  <a:pt x="1028" y="208"/>
                </a:lnTo>
                <a:lnTo>
                  <a:pt x="1026" y="205"/>
                </a:lnTo>
                <a:lnTo>
                  <a:pt x="1022" y="203"/>
                </a:lnTo>
                <a:lnTo>
                  <a:pt x="1014" y="199"/>
                </a:lnTo>
                <a:lnTo>
                  <a:pt x="1005" y="197"/>
                </a:lnTo>
                <a:lnTo>
                  <a:pt x="994" y="196"/>
                </a:lnTo>
                <a:lnTo>
                  <a:pt x="984" y="194"/>
                </a:lnTo>
                <a:lnTo>
                  <a:pt x="975" y="192"/>
                </a:lnTo>
                <a:lnTo>
                  <a:pt x="967" y="188"/>
                </a:lnTo>
                <a:lnTo>
                  <a:pt x="963" y="186"/>
                </a:lnTo>
                <a:lnTo>
                  <a:pt x="961" y="184"/>
                </a:lnTo>
                <a:lnTo>
                  <a:pt x="961" y="184"/>
                </a:lnTo>
                <a:lnTo>
                  <a:pt x="956" y="179"/>
                </a:lnTo>
                <a:lnTo>
                  <a:pt x="950" y="176"/>
                </a:lnTo>
                <a:lnTo>
                  <a:pt x="944" y="175"/>
                </a:lnTo>
                <a:lnTo>
                  <a:pt x="937" y="175"/>
                </a:lnTo>
                <a:lnTo>
                  <a:pt x="937" y="175"/>
                </a:lnTo>
                <a:lnTo>
                  <a:pt x="937" y="161"/>
                </a:lnTo>
                <a:lnTo>
                  <a:pt x="935" y="146"/>
                </a:lnTo>
                <a:lnTo>
                  <a:pt x="932" y="133"/>
                </a:lnTo>
                <a:lnTo>
                  <a:pt x="929" y="127"/>
                </a:lnTo>
                <a:lnTo>
                  <a:pt x="927" y="121"/>
                </a:lnTo>
                <a:lnTo>
                  <a:pt x="927" y="121"/>
                </a:lnTo>
                <a:lnTo>
                  <a:pt x="921" y="109"/>
                </a:lnTo>
                <a:lnTo>
                  <a:pt x="917" y="101"/>
                </a:lnTo>
                <a:lnTo>
                  <a:pt x="912" y="95"/>
                </a:lnTo>
                <a:lnTo>
                  <a:pt x="903" y="87"/>
                </a:lnTo>
                <a:lnTo>
                  <a:pt x="903" y="87"/>
                </a:lnTo>
                <a:lnTo>
                  <a:pt x="887" y="76"/>
                </a:lnTo>
                <a:lnTo>
                  <a:pt x="869" y="64"/>
                </a:lnTo>
                <a:lnTo>
                  <a:pt x="845" y="48"/>
                </a:lnTo>
                <a:lnTo>
                  <a:pt x="845" y="48"/>
                </a:lnTo>
                <a:lnTo>
                  <a:pt x="844" y="47"/>
                </a:lnTo>
                <a:lnTo>
                  <a:pt x="842" y="45"/>
                </a:lnTo>
                <a:lnTo>
                  <a:pt x="841" y="41"/>
                </a:lnTo>
                <a:lnTo>
                  <a:pt x="838" y="37"/>
                </a:lnTo>
                <a:lnTo>
                  <a:pt x="832" y="32"/>
                </a:lnTo>
                <a:lnTo>
                  <a:pt x="822" y="29"/>
                </a:lnTo>
                <a:lnTo>
                  <a:pt x="807" y="24"/>
                </a:lnTo>
                <a:lnTo>
                  <a:pt x="787" y="19"/>
                </a:lnTo>
                <a:lnTo>
                  <a:pt x="787" y="19"/>
                </a:lnTo>
                <a:lnTo>
                  <a:pt x="741" y="11"/>
                </a:lnTo>
                <a:lnTo>
                  <a:pt x="697" y="6"/>
                </a:lnTo>
                <a:lnTo>
                  <a:pt x="660" y="2"/>
                </a:lnTo>
                <a:lnTo>
                  <a:pt x="637" y="0"/>
                </a:lnTo>
                <a:lnTo>
                  <a:pt x="637" y="0"/>
                </a:lnTo>
                <a:lnTo>
                  <a:pt x="625" y="1"/>
                </a:lnTo>
                <a:lnTo>
                  <a:pt x="606" y="3"/>
                </a:lnTo>
                <a:lnTo>
                  <a:pt x="582" y="8"/>
                </a:lnTo>
                <a:lnTo>
                  <a:pt x="555" y="16"/>
                </a:lnTo>
                <a:lnTo>
                  <a:pt x="528" y="24"/>
                </a:lnTo>
                <a:lnTo>
                  <a:pt x="504" y="32"/>
                </a:lnTo>
                <a:lnTo>
                  <a:pt x="493" y="37"/>
                </a:lnTo>
                <a:lnTo>
                  <a:pt x="483" y="42"/>
                </a:lnTo>
                <a:lnTo>
                  <a:pt x="475" y="48"/>
                </a:lnTo>
                <a:lnTo>
                  <a:pt x="469" y="53"/>
                </a:lnTo>
                <a:lnTo>
                  <a:pt x="469" y="53"/>
                </a:lnTo>
                <a:lnTo>
                  <a:pt x="452" y="71"/>
                </a:lnTo>
                <a:lnTo>
                  <a:pt x="439" y="87"/>
                </a:lnTo>
                <a:lnTo>
                  <a:pt x="416" y="116"/>
                </a:lnTo>
                <a:lnTo>
                  <a:pt x="416" y="116"/>
                </a:lnTo>
                <a:lnTo>
                  <a:pt x="410" y="127"/>
                </a:lnTo>
                <a:lnTo>
                  <a:pt x="402" y="140"/>
                </a:lnTo>
                <a:lnTo>
                  <a:pt x="390" y="173"/>
                </a:lnTo>
                <a:lnTo>
                  <a:pt x="381" y="200"/>
                </a:lnTo>
                <a:lnTo>
                  <a:pt x="377" y="213"/>
                </a:lnTo>
                <a:lnTo>
                  <a:pt x="372" y="26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3D3483F-AC71-46F4-A1E1-D0C4753E4077}"/>
              </a:ext>
            </a:extLst>
          </p:cNvPr>
          <p:cNvSpPr>
            <a:spLocks/>
          </p:cNvSpPr>
          <p:nvPr/>
        </p:nvSpPr>
        <p:spPr bwMode="auto">
          <a:xfrm>
            <a:off x="3810355" y="4191976"/>
            <a:ext cx="2361762" cy="1718644"/>
          </a:xfrm>
          <a:custGeom>
            <a:avLst/>
            <a:gdLst>
              <a:gd name="T0" fmla="*/ 897 w 1289"/>
              <a:gd name="T1" fmla="*/ 914 h 938"/>
              <a:gd name="T2" fmla="*/ 887 w 1289"/>
              <a:gd name="T3" fmla="*/ 937 h 938"/>
              <a:gd name="T4" fmla="*/ 921 w 1289"/>
              <a:gd name="T5" fmla="*/ 924 h 938"/>
              <a:gd name="T6" fmla="*/ 940 w 1289"/>
              <a:gd name="T7" fmla="*/ 931 h 938"/>
              <a:gd name="T8" fmla="*/ 983 w 1289"/>
              <a:gd name="T9" fmla="*/ 932 h 938"/>
              <a:gd name="T10" fmla="*/ 1032 w 1289"/>
              <a:gd name="T11" fmla="*/ 904 h 938"/>
              <a:gd name="T12" fmla="*/ 1071 w 1289"/>
              <a:gd name="T13" fmla="*/ 885 h 938"/>
              <a:gd name="T14" fmla="*/ 1119 w 1289"/>
              <a:gd name="T15" fmla="*/ 846 h 938"/>
              <a:gd name="T16" fmla="*/ 1268 w 1289"/>
              <a:gd name="T17" fmla="*/ 614 h 938"/>
              <a:gd name="T18" fmla="*/ 1285 w 1289"/>
              <a:gd name="T19" fmla="*/ 516 h 938"/>
              <a:gd name="T20" fmla="*/ 964 w 1289"/>
              <a:gd name="T21" fmla="*/ 358 h 938"/>
              <a:gd name="T22" fmla="*/ 1038 w 1289"/>
              <a:gd name="T23" fmla="*/ 252 h 938"/>
              <a:gd name="T24" fmla="*/ 1042 w 1289"/>
              <a:gd name="T25" fmla="*/ 198 h 938"/>
              <a:gd name="T26" fmla="*/ 957 w 1289"/>
              <a:gd name="T27" fmla="*/ 200 h 938"/>
              <a:gd name="T28" fmla="*/ 932 w 1289"/>
              <a:gd name="T29" fmla="*/ 121 h 938"/>
              <a:gd name="T30" fmla="*/ 811 w 1289"/>
              <a:gd name="T31" fmla="*/ 27 h 938"/>
              <a:gd name="T32" fmla="*/ 632 w 1289"/>
              <a:gd name="T33" fmla="*/ 0 h 938"/>
              <a:gd name="T34" fmla="*/ 518 w 1289"/>
              <a:gd name="T35" fmla="*/ 27 h 938"/>
              <a:gd name="T36" fmla="*/ 438 w 1289"/>
              <a:gd name="T37" fmla="*/ 119 h 938"/>
              <a:gd name="T38" fmla="*/ 390 w 1289"/>
              <a:gd name="T39" fmla="*/ 300 h 938"/>
              <a:gd name="T40" fmla="*/ 376 w 1289"/>
              <a:gd name="T41" fmla="*/ 339 h 938"/>
              <a:gd name="T42" fmla="*/ 73 w 1289"/>
              <a:gd name="T43" fmla="*/ 410 h 938"/>
              <a:gd name="T44" fmla="*/ 3 w 1289"/>
              <a:gd name="T45" fmla="*/ 478 h 938"/>
              <a:gd name="T46" fmla="*/ 101 w 1289"/>
              <a:gd name="T47" fmla="*/ 832 h 938"/>
              <a:gd name="T48" fmla="*/ 128 w 1289"/>
              <a:gd name="T49" fmla="*/ 851 h 938"/>
              <a:gd name="T50" fmla="*/ 178 w 1289"/>
              <a:gd name="T51" fmla="*/ 914 h 938"/>
              <a:gd name="T52" fmla="*/ 194 w 1289"/>
              <a:gd name="T53" fmla="*/ 880 h 938"/>
              <a:gd name="T54" fmla="*/ 222 w 1289"/>
              <a:gd name="T55" fmla="*/ 921 h 938"/>
              <a:gd name="T56" fmla="*/ 237 w 1289"/>
              <a:gd name="T57" fmla="*/ 910 h 938"/>
              <a:gd name="T58" fmla="*/ 266 w 1289"/>
              <a:gd name="T59" fmla="*/ 911 h 938"/>
              <a:gd name="T60" fmla="*/ 260 w 1289"/>
              <a:gd name="T61" fmla="*/ 851 h 938"/>
              <a:gd name="T62" fmla="*/ 294 w 1289"/>
              <a:gd name="T63" fmla="*/ 909 h 938"/>
              <a:gd name="T64" fmla="*/ 304 w 1289"/>
              <a:gd name="T65" fmla="*/ 890 h 938"/>
              <a:gd name="T66" fmla="*/ 315 w 1289"/>
              <a:gd name="T67" fmla="*/ 862 h 938"/>
              <a:gd name="T68" fmla="*/ 337 w 1289"/>
              <a:gd name="T69" fmla="*/ 863 h 938"/>
              <a:gd name="T70" fmla="*/ 328 w 1289"/>
              <a:gd name="T71" fmla="*/ 844 h 938"/>
              <a:gd name="T72" fmla="*/ 323 w 1289"/>
              <a:gd name="T73" fmla="*/ 827 h 938"/>
              <a:gd name="T74" fmla="*/ 251 w 1289"/>
              <a:gd name="T75" fmla="*/ 798 h 938"/>
              <a:gd name="T76" fmla="*/ 217 w 1289"/>
              <a:gd name="T77" fmla="*/ 704 h 938"/>
              <a:gd name="T78" fmla="*/ 183 w 1289"/>
              <a:gd name="T79" fmla="*/ 571 h 938"/>
              <a:gd name="T80" fmla="*/ 410 w 1289"/>
              <a:gd name="T81" fmla="*/ 537 h 938"/>
              <a:gd name="T82" fmla="*/ 485 w 1289"/>
              <a:gd name="T83" fmla="*/ 712 h 938"/>
              <a:gd name="T84" fmla="*/ 483 w 1289"/>
              <a:gd name="T85" fmla="*/ 779 h 938"/>
              <a:gd name="T86" fmla="*/ 528 w 1289"/>
              <a:gd name="T87" fmla="*/ 829 h 938"/>
              <a:gd name="T88" fmla="*/ 579 w 1289"/>
              <a:gd name="T89" fmla="*/ 851 h 938"/>
              <a:gd name="T90" fmla="*/ 692 w 1289"/>
              <a:gd name="T91" fmla="*/ 843 h 938"/>
              <a:gd name="T92" fmla="*/ 747 w 1289"/>
              <a:gd name="T93" fmla="*/ 875 h 938"/>
              <a:gd name="T94" fmla="*/ 756 w 1289"/>
              <a:gd name="T95" fmla="*/ 799 h 938"/>
              <a:gd name="T96" fmla="*/ 768 w 1289"/>
              <a:gd name="T97" fmla="*/ 693 h 938"/>
              <a:gd name="T98" fmla="*/ 780 w 1289"/>
              <a:gd name="T99" fmla="*/ 679 h 938"/>
              <a:gd name="T100" fmla="*/ 858 w 1289"/>
              <a:gd name="T101" fmla="*/ 648 h 938"/>
              <a:gd name="T102" fmla="*/ 897 w 1289"/>
              <a:gd name="T103" fmla="*/ 522 h 938"/>
              <a:gd name="T104" fmla="*/ 1104 w 1289"/>
              <a:gd name="T105" fmla="*/ 595 h 938"/>
              <a:gd name="T106" fmla="*/ 1030 w 1289"/>
              <a:gd name="T107" fmla="*/ 746 h 938"/>
              <a:gd name="T108" fmla="*/ 993 w 1289"/>
              <a:gd name="T109" fmla="*/ 803 h 938"/>
              <a:gd name="T110" fmla="*/ 892 w 1289"/>
              <a:gd name="T111" fmla="*/ 849 h 938"/>
              <a:gd name="T112" fmla="*/ 897 w 1289"/>
              <a:gd name="T113" fmla="*/ 869 h 938"/>
              <a:gd name="T114" fmla="*/ 887 w 1289"/>
              <a:gd name="T115" fmla="*/ 9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9" h="938">
                <a:moveTo>
                  <a:pt x="887" y="914"/>
                </a:moveTo>
                <a:lnTo>
                  <a:pt x="887" y="914"/>
                </a:lnTo>
                <a:lnTo>
                  <a:pt x="890" y="916"/>
                </a:lnTo>
                <a:lnTo>
                  <a:pt x="892" y="917"/>
                </a:lnTo>
                <a:lnTo>
                  <a:pt x="893" y="917"/>
                </a:lnTo>
                <a:lnTo>
                  <a:pt x="895" y="917"/>
                </a:lnTo>
                <a:lnTo>
                  <a:pt x="895" y="917"/>
                </a:lnTo>
                <a:lnTo>
                  <a:pt x="897" y="914"/>
                </a:lnTo>
                <a:lnTo>
                  <a:pt x="897" y="914"/>
                </a:lnTo>
                <a:lnTo>
                  <a:pt x="897" y="915"/>
                </a:lnTo>
                <a:lnTo>
                  <a:pt x="895" y="917"/>
                </a:lnTo>
                <a:lnTo>
                  <a:pt x="895" y="917"/>
                </a:lnTo>
                <a:lnTo>
                  <a:pt x="891" y="924"/>
                </a:lnTo>
                <a:lnTo>
                  <a:pt x="888" y="931"/>
                </a:lnTo>
                <a:lnTo>
                  <a:pt x="887" y="934"/>
                </a:lnTo>
                <a:lnTo>
                  <a:pt x="887" y="937"/>
                </a:lnTo>
                <a:lnTo>
                  <a:pt x="890" y="938"/>
                </a:lnTo>
                <a:lnTo>
                  <a:pt x="892" y="938"/>
                </a:lnTo>
                <a:lnTo>
                  <a:pt x="892" y="938"/>
                </a:lnTo>
                <a:lnTo>
                  <a:pt x="897" y="937"/>
                </a:lnTo>
                <a:lnTo>
                  <a:pt x="902" y="936"/>
                </a:lnTo>
                <a:lnTo>
                  <a:pt x="911" y="931"/>
                </a:lnTo>
                <a:lnTo>
                  <a:pt x="921" y="924"/>
                </a:lnTo>
                <a:lnTo>
                  <a:pt x="921" y="924"/>
                </a:lnTo>
                <a:lnTo>
                  <a:pt x="920" y="926"/>
                </a:lnTo>
                <a:lnTo>
                  <a:pt x="919" y="930"/>
                </a:lnTo>
                <a:lnTo>
                  <a:pt x="919" y="932"/>
                </a:lnTo>
                <a:lnTo>
                  <a:pt x="920" y="933"/>
                </a:lnTo>
                <a:lnTo>
                  <a:pt x="925" y="933"/>
                </a:lnTo>
                <a:lnTo>
                  <a:pt x="931" y="933"/>
                </a:lnTo>
                <a:lnTo>
                  <a:pt x="931" y="933"/>
                </a:lnTo>
                <a:lnTo>
                  <a:pt x="940" y="931"/>
                </a:lnTo>
                <a:lnTo>
                  <a:pt x="951" y="926"/>
                </a:lnTo>
                <a:lnTo>
                  <a:pt x="974" y="913"/>
                </a:lnTo>
                <a:lnTo>
                  <a:pt x="995" y="901"/>
                </a:lnTo>
                <a:lnTo>
                  <a:pt x="1003" y="895"/>
                </a:lnTo>
                <a:lnTo>
                  <a:pt x="1003" y="895"/>
                </a:lnTo>
                <a:lnTo>
                  <a:pt x="991" y="914"/>
                </a:lnTo>
                <a:lnTo>
                  <a:pt x="984" y="927"/>
                </a:lnTo>
                <a:lnTo>
                  <a:pt x="983" y="932"/>
                </a:lnTo>
                <a:lnTo>
                  <a:pt x="983" y="933"/>
                </a:lnTo>
                <a:lnTo>
                  <a:pt x="984" y="933"/>
                </a:lnTo>
                <a:lnTo>
                  <a:pt x="984" y="933"/>
                </a:lnTo>
                <a:lnTo>
                  <a:pt x="987" y="932"/>
                </a:lnTo>
                <a:lnTo>
                  <a:pt x="993" y="930"/>
                </a:lnTo>
                <a:lnTo>
                  <a:pt x="1008" y="920"/>
                </a:lnTo>
                <a:lnTo>
                  <a:pt x="1024" y="910"/>
                </a:lnTo>
                <a:lnTo>
                  <a:pt x="1032" y="904"/>
                </a:lnTo>
                <a:lnTo>
                  <a:pt x="1032" y="904"/>
                </a:lnTo>
                <a:lnTo>
                  <a:pt x="1034" y="903"/>
                </a:lnTo>
                <a:lnTo>
                  <a:pt x="1037" y="902"/>
                </a:lnTo>
                <a:lnTo>
                  <a:pt x="1046" y="899"/>
                </a:lnTo>
                <a:lnTo>
                  <a:pt x="1051" y="898"/>
                </a:lnTo>
                <a:lnTo>
                  <a:pt x="1057" y="896"/>
                </a:lnTo>
                <a:lnTo>
                  <a:pt x="1063" y="891"/>
                </a:lnTo>
                <a:lnTo>
                  <a:pt x="1071" y="885"/>
                </a:lnTo>
                <a:lnTo>
                  <a:pt x="1071" y="885"/>
                </a:lnTo>
                <a:lnTo>
                  <a:pt x="1077" y="878"/>
                </a:lnTo>
                <a:lnTo>
                  <a:pt x="1081" y="872"/>
                </a:lnTo>
                <a:lnTo>
                  <a:pt x="1087" y="861"/>
                </a:lnTo>
                <a:lnTo>
                  <a:pt x="1090" y="853"/>
                </a:lnTo>
                <a:lnTo>
                  <a:pt x="1090" y="851"/>
                </a:lnTo>
                <a:lnTo>
                  <a:pt x="1109" y="861"/>
                </a:lnTo>
                <a:lnTo>
                  <a:pt x="1119" y="846"/>
                </a:lnTo>
                <a:lnTo>
                  <a:pt x="1124" y="832"/>
                </a:lnTo>
                <a:lnTo>
                  <a:pt x="1138" y="832"/>
                </a:lnTo>
                <a:lnTo>
                  <a:pt x="1138" y="832"/>
                </a:lnTo>
                <a:lnTo>
                  <a:pt x="1197" y="735"/>
                </a:lnTo>
                <a:lnTo>
                  <a:pt x="1242" y="661"/>
                </a:lnTo>
                <a:lnTo>
                  <a:pt x="1259" y="632"/>
                </a:lnTo>
                <a:lnTo>
                  <a:pt x="1268" y="614"/>
                </a:lnTo>
                <a:lnTo>
                  <a:pt x="1268" y="614"/>
                </a:lnTo>
                <a:lnTo>
                  <a:pt x="1274" y="601"/>
                </a:lnTo>
                <a:lnTo>
                  <a:pt x="1280" y="585"/>
                </a:lnTo>
                <a:lnTo>
                  <a:pt x="1285" y="569"/>
                </a:lnTo>
                <a:lnTo>
                  <a:pt x="1288" y="553"/>
                </a:lnTo>
                <a:lnTo>
                  <a:pt x="1289" y="537"/>
                </a:lnTo>
                <a:lnTo>
                  <a:pt x="1289" y="530"/>
                </a:lnTo>
                <a:lnTo>
                  <a:pt x="1288" y="522"/>
                </a:lnTo>
                <a:lnTo>
                  <a:pt x="1285" y="516"/>
                </a:lnTo>
                <a:lnTo>
                  <a:pt x="1283" y="511"/>
                </a:lnTo>
                <a:lnTo>
                  <a:pt x="1278" y="507"/>
                </a:lnTo>
                <a:lnTo>
                  <a:pt x="1273" y="503"/>
                </a:lnTo>
                <a:lnTo>
                  <a:pt x="1273" y="503"/>
                </a:lnTo>
                <a:lnTo>
                  <a:pt x="1212" y="474"/>
                </a:lnTo>
                <a:lnTo>
                  <a:pt x="1108" y="424"/>
                </a:lnTo>
                <a:lnTo>
                  <a:pt x="964" y="358"/>
                </a:lnTo>
                <a:lnTo>
                  <a:pt x="964" y="358"/>
                </a:lnTo>
                <a:lnTo>
                  <a:pt x="969" y="345"/>
                </a:lnTo>
                <a:lnTo>
                  <a:pt x="974" y="324"/>
                </a:lnTo>
                <a:lnTo>
                  <a:pt x="974" y="323"/>
                </a:lnTo>
                <a:lnTo>
                  <a:pt x="974" y="323"/>
                </a:lnTo>
                <a:lnTo>
                  <a:pt x="993" y="307"/>
                </a:lnTo>
                <a:lnTo>
                  <a:pt x="1010" y="289"/>
                </a:lnTo>
                <a:lnTo>
                  <a:pt x="1025" y="271"/>
                </a:lnTo>
                <a:lnTo>
                  <a:pt x="1038" y="252"/>
                </a:lnTo>
                <a:lnTo>
                  <a:pt x="1042" y="243"/>
                </a:lnTo>
                <a:lnTo>
                  <a:pt x="1046" y="235"/>
                </a:lnTo>
                <a:lnTo>
                  <a:pt x="1049" y="226"/>
                </a:lnTo>
                <a:lnTo>
                  <a:pt x="1050" y="219"/>
                </a:lnTo>
                <a:lnTo>
                  <a:pt x="1050" y="213"/>
                </a:lnTo>
                <a:lnTo>
                  <a:pt x="1049" y="207"/>
                </a:lnTo>
                <a:lnTo>
                  <a:pt x="1046" y="202"/>
                </a:lnTo>
                <a:lnTo>
                  <a:pt x="1042" y="198"/>
                </a:lnTo>
                <a:lnTo>
                  <a:pt x="1042" y="198"/>
                </a:lnTo>
                <a:lnTo>
                  <a:pt x="1032" y="194"/>
                </a:lnTo>
                <a:lnTo>
                  <a:pt x="1024" y="190"/>
                </a:lnTo>
                <a:lnTo>
                  <a:pt x="1016" y="188"/>
                </a:lnTo>
                <a:lnTo>
                  <a:pt x="1008" y="186"/>
                </a:lnTo>
                <a:lnTo>
                  <a:pt x="999" y="188"/>
                </a:lnTo>
                <a:lnTo>
                  <a:pt x="989" y="190"/>
                </a:lnTo>
                <a:lnTo>
                  <a:pt x="957" y="200"/>
                </a:lnTo>
                <a:lnTo>
                  <a:pt x="957" y="200"/>
                </a:lnTo>
                <a:lnTo>
                  <a:pt x="945" y="161"/>
                </a:lnTo>
                <a:lnTo>
                  <a:pt x="942" y="145"/>
                </a:lnTo>
                <a:lnTo>
                  <a:pt x="940" y="136"/>
                </a:lnTo>
                <a:lnTo>
                  <a:pt x="940" y="136"/>
                </a:lnTo>
                <a:lnTo>
                  <a:pt x="940" y="133"/>
                </a:lnTo>
                <a:lnTo>
                  <a:pt x="938" y="130"/>
                </a:lnTo>
                <a:lnTo>
                  <a:pt x="932" y="121"/>
                </a:lnTo>
                <a:lnTo>
                  <a:pt x="913" y="98"/>
                </a:lnTo>
                <a:lnTo>
                  <a:pt x="888" y="74"/>
                </a:lnTo>
                <a:lnTo>
                  <a:pt x="873" y="58"/>
                </a:lnTo>
                <a:lnTo>
                  <a:pt x="873" y="58"/>
                </a:lnTo>
                <a:lnTo>
                  <a:pt x="864" y="52"/>
                </a:lnTo>
                <a:lnTo>
                  <a:pt x="850" y="45"/>
                </a:lnTo>
                <a:lnTo>
                  <a:pt x="832" y="35"/>
                </a:lnTo>
                <a:lnTo>
                  <a:pt x="811" y="27"/>
                </a:lnTo>
                <a:lnTo>
                  <a:pt x="791" y="18"/>
                </a:lnTo>
                <a:lnTo>
                  <a:pt x="770" y="11"/>
                </a:lnTo>
                <a:lnTo>
                  <a:pt x="755" y="6"/>
                </a:lnTo>
                <a:lnTo>
                  <a:pt x="743" y="5"/>
                </a:lnTo>
                <a:lnTo>
                  <a:pt x="743" y="5"/>
                </a:lnTo>
                <a:lnTo>
                  <a:pt x="711" y="4"/>
                </a:lnTo>
                <a:lnTo>
                  <a:pt x="661" y="0"/>
                </a:lnTo>
                <a:lnTo>
                  <a:pt x="632" y="0"/>
                </a:lnTo>
                <a:lnTo>
                  <a:pt x="604" y="2"/>
                </a:lnTo>
                <a:lnTo>
                  <a:pt x="577" y="5"/>
                </a:lnTo>
                <a:lnTo>
                  <a:pt x="565" y="8"/>
                </a:lnTo>
                <a:lnTo>
                  <a:pt x="554" y="10"/>
                </a:lnTo>
                <a:lnTo>
                  <a:pt x="554" y="10"/>
                </a:lnTo>
                <a:lnTo>
                  <a:pt x="545" y="14"/>
                </a:lnTo>
                <a:lnTo>
                  <a:pt x="535" y="17"/>
                </a:lnTo>
                <a:lnTo>
                  <a:pt x="518" y="27"/>
                </a:lnTo>
                <a:lnTo>
                  <a:pt x="504" y="38"/>
                </a:lnTo>
                <a:lnTo>
                  <a:pt x="492" y="50"/>
                </a:lnTo>
                <a:lnTo>
                  <a:pt x="480" y="63"/>
                </a:lnTo>
                <a:lnTo>
                  <a:pt x="469" y="76"/>
                </a:lnTo>
                <a:lnTo>
                  <a:pt x="448" y="102"/>
                </a:lnTo>
                <a:lnTo>
                  <a:pt x="448" y="102"/>
                </a:lnTo>
                <a:lnTo>
                  <a:pt x="444" y="109"/>
                </a:lnTo>
                <a:lnTo>
                  <a:pt x="438" y="119"/>
                </a:lnTo>
                <a:lnTo>
                  <a:pt x="433" y="131"/>
                </a:lnTo>
                <a:lnTo>
                  <a:pt x="428" y="144"/>
                </a:lnTo>
                <a:lnTo>
                  <a:pt x="418" y="174"/>
                </a:lnTo>
                <a:lnTo>
                  <a:pt x="409" y="208"/>
                </a:lnTo>
                <a:lnTo>
                  <a:pt x="401" y="240"/>
                </a:lnTo>
                <a:lnTo>
                  <a:pt x="395" y="267"/>
                </a:lnTo>
                <a:lnTo>
                  <a:pt x="392" y="289"/>
                </a:lnTo>
                <a:lnTo>
                  <a:pt x="390" y="300"/>
                </a:lnTo>
                <a:lnTo>
                  <a:pt x="390" y="300"/>
                </a:lnTo>
                <a:lnTo>
                  <a:pt x="390" y="311"/>
                </a:lnTo>
                <a:lnTo>
                  <a:pt x="388" y="321"/>
                </a:lnTo>
                <a:lnTo>
                  <a:pt x="386" y="327"/>
                </a:lnTo>
                <a:lnTo>
                  <a:pt x="383" y="330"/>
                </a:lnTo>
                <a:lnTo>
                  <a:pt x="381" y="335"/>
                </a:lnTo>
                <a:lnTo>
                  <a:pt x="376" y="339"/>
                </a:lnTo>
                <a:lnTo>
                  <a:pt x="376" y="339"/>
                </a:lnTo>
                <a:lnTo>
                  <a:pt x="370" y="341"/>
                </a:lnTo>
                <a:lnTo>
                  <a:pt x="359" y="344"/>
                </a:lnTo>
                <a:lnTo>
                  <a:pt x="324" y="352"/>
                </a:lnTo>
                <a:lnTo>
                  <a:pt x="219" y="373"/>
                </a:lnTo>
                <a:lnTo>
                  <a:pt x="163" y="385"/>
                </a:lnTo>
                <a:lnTo>
                  <a:pt x="112" y="397"/>
                </a:lnTo>
                <a:lnTo>
                  <a:pt x="91" y="403"/>
                </a:lnTo>
                <a:lnTo>
                  <a:pt x="73" y="410"/>
                </a:lnTo>
                <a:lnTo>
                  <a:pt x="60" y="415"/>
                </a:lnTo>
                <a:lnTo>
                  <a:pt x="56" y="418"/>
                </a:lnTo>
                <a:lnTo>
                  <a:pt x="53" y="421"/>
                </a:lnTo>
                <a:lnTo>
                  <a:pt x="53" y="421"/>
                </a:lnTo>
                <a:lnTo>
                  <a:pt x="34" y="441"/>
                </a:lnTo>
                <a:lnTo>
                  <a:pt x="17" y="461"/>
                </a:lnTo>
                <a:lnTo>
                  <a:pt x="9" y="469"/>
                </a:lnTo>
                <a:lnTo>
                  <a:pt x="3" y="478"/>
                </a:lnTo>
                <a:lnTo>
                  <a:pt x="1" y="485"/>
                </a:lnTo>
                <a:lnTo>
                  <a:pt x="0" y="493"/>
                </a:lnTo>
                <a:lnTo>
                  <a:pt x="0" y="493"/>
                </a:lnTo>
                <a:lnTo>
                  <a:pt x="5" y="513"/>
                </a:lnTo>
                <a:lnTo>
                  <a:pt x="15" y="553"/>
                </a:lnTo>
                <a:lnTo>
                  <a:pt x="49" y="664"/>
                </a:lnTo>
                <a:lnTo>
                  <a:pt x="83" y="775"/>
                </a:lnTo>
                <a:lnTo>
                  <a:pt x="101" y="832"/>
                </a:lnTo>
                <a:lnTo>
                  <a:pt x="101" y="832"/>
                </a:lnTo>
                <a:lnTo>
                  <a:pt x="106" y="841"/>
                </a:lnTo>
                <a:lnTo>
                  <a:pt x="108" y="847"/>
                </a:lnTo>
                <a:lnTo>
                  <a:pt x="112" y="851"/>
                </a:lnTo>
                <a:lnTo>
                  <a:pt x="116" y="851"/>
                </a:lnTo>
                <a:lnTo>
                  <a:pt x="116" y="851"/>
                </a:lnTo>
                <a:lnTo>
                  <a:pt x="120" y="850"/>
                </a:lnTo>
                <a:lnTo>
                  <a:pt x="128" y="851"/>
                </a:lnTo>
                <a:lnTo>
                  <a:pt x="135" y="851"/>
                </a:lnTo>
                <a:lnTo>
                  <a:pt x="140" y="861"/>
                </a:lnTo>
                <a:lnTo>
                  <a:pt x="149" y="861"/>
                </a:lnTo>
                <a:lnTo>
                  <a:pt x="149" y="861"/>
                </a:lnTo>
                <a:lnTo>
                  <a:pt x="160" y="885"/>
                </a:lnTo>
                <a:lnTo>
                  <a:pt x="170" y="903"/>
                </a:lnTo>
                <a:lnTo>
                  <a:pt x="175" y="910"/>
                </a:lnTo>
                <a:lnTo>
                  <a:pt x="178" y="914"/>
                </a:lnTo>
                <a:lnTo>
                  <a:pt x="178" y="914"/>
                </a:lnTo>
                <a:lnTo>
                  <a:pt x="184" y="917"/>
                </a:lnTo>
                <a:lnTo>
                  <a:pt x="189" y="919"/>
                </a:lnTo>
                <a:lnTo>
                  <a:pt x="190" y="919"/>
                </a:lnTo>
                <a:lnTo>
                  <a:pt x="192" y="916"/>
                </a:lnTo>
                <a:lnTo>
                  <a:pt x="193" y="909"/>
                </a:lnTo>
                <a:lnTo>
                  <a:pt x="193" y="909"/>
                </a:lnTo>
                <a:lnTo>
                  <a:pt x="194" y="880"/>
                </a:lnTo>
                <a:lnTo>
                  <a:pt x="195" y="870"/>
                </a:lnTo>
                <a:lnTo>
                  <a:pt x="196" y="869"/>
                </a:lnTo>
                <a:lnTo>
                  <a:pt x="198" y="870"/>
                </a:lnTo>
                <a:lnTo>
                  <a:pt x="198" y="870"/>
                </a:lnTo>
                <a:lnTo>
                  <a:pt x="204" y="885"/>
                </a:lnTo>
                <a:lnTo>
                  <a:pt x="211" y="904"/>
                </a:lnTo>
                <a:lnTo>
                  <a:pt x="217" y="914"/>
                </a:lnTo>
                <a:lnTo>
                  <a:pt x="222" y="921"/>
                </a:lnTo>
                <a:lnTo>
                  <a:pt x="224" y="924"/>
                </a:lnTo>
                <a:lnTo>
                  <a:pt x="227" y="925"/>
                </a:lnTo>
                <a:lnTo>
                  <a:pt x="229" y="925"/>
                </a:lnTo>
                <a:lnTo>
                  <a:pt x="231" y="924"/>
                </a:lnTo>
                <a:lnTo>
                  <a:pt x="231" y="924"/>
                </a:lnTo>
                <a:lnTo>
                  <a:pt x="234" y="921"/>
                </a:lnTo>
                <a:lnTo>
                  <a:pt x="235" y="917"/>
                </a:lnTo>
                <a:lnTo>
                  <a:pt x="237" y="910"/>
                </a:lnTo>
                <a:lnTo>
                  <a:pt x="237" y="901"/>
                </a:lnTo>
                <a:lnTo>
                  <a:pt x="236" y="891"/>
                </a:lnTo>
                <a:lnTo>
                  <a:pt x="234" y="873"/>
                </a:lnTo>
                <a:lnTo>
                  <a:pt x="231" y="866"/>
                </a:lnTo>
                <a:lnTo>
                  <a:pt x="231" y="866"/>
                </a:lnTo>
                <a:lnTo>
                  <a:pt x="247" y="890"/>
                </a:lnTo>
                <a:lnTo>
                  <a:pt x="260" y="907"/>
                </a:lnTo>
                <a:lnTo>
                  <a:pt x="266" y="911"/>
                </a:lnTo>
                <a:lnTo>
                  <a:pt x="270" y="914"/>
                </a:lnTo>
                <a:lnTo>
                  <a:pt x="270" y="914"/>
                </a:lnTo>
                <a:lnTo>
                  <a:pt x="271" y="913"/>
                </a:lnTo>
                <a:lnTo>
                  <a:pt x="272" y="911"/>
                </a:lnTo>
                <a:lnTo>
                  <a:pt x="272" y="904"/>
                </a:lnTo>
                <a:lnTo>
                  <a:pt x="269" y="882"/>
                </a:lnTo>
                <a:lnTo>
                  <a:pt x="263" y="861"/>
                </a:lnTo>
                <a:lnTo>
                  <a:pt x="260" y="851"/>
                </a:lnTo>
                <a:lnTo>
                  <a:pt x="260" y="851"/>
                </a:lnTo>
                <a:lnTo>
                  <a:pt x="264" y="859"/>
                </a:lnTo>
                <a:lnTo>
                  <a:pt x="274" y="880"/>
                </a:lnTo>
                <a:lnTo>
                  <a:pt x="278" y="890"/>
                </a:lnTo>
                <a:lnTo>
                  <a:pt x="284" y="899"/>
                </a:lnTo>
                <a:lnTo>
                  <a:pt x="289" y="907"/>
                </a:lnTo>
                <a:lnTo>
                  <a:pt x="292" y="908"/>
                </a:lnTo>
                <a:lnTo>
                  <a:pt x="294" y="909"/>
                </a:lnTo>
                <a:lnTo>
                  <a:pt x="294" y="909"/>
                </a:lnTo>
                <a:lnTo>
                  <a:pt x="298" y="909"/>
                </a:lnTo>
                <a:lnTo>
                  <a:pt x="300" y="908"/>
                </a:lnTo>
                <a:lnTo>
                  <a:pt x="302" y="907"/>
                </a:lnTo>
                <a:lnTo>
                  <a:pt x="304" y="903"/>
                </a:lnTo>
                <a:lnTo>
                  <a:pt x="305" y="897"/>
                </a:lnTo>
                <a:lnTo>
                  <a:pt x="304" y="890"/>
                </a:lnTo>
                <a:lnTo>
                  <a:pt x="304" y="890"/>
                </a:lnTo>
                <a:lnTo>
                  <a:pt x="300" y="878"/>
                </a:lnTo>
                <a:lnTo>
                  <a:pt x="294" y="862"/>
                </a:lnTo>
                <a:lnTo>
                  <a:pt x="284" y="841"/>
                </a:lnTo>
                <a:lnTo>
                  <a:pt x="304" y="851"/>
                </a:lnTo>
                <a:lnTo>
                  <a:pt x="304" y="851"/>
                </a:lnTo>
                <a:lnTo>
                  <a:pt x="305" y="852"/>
                </a:lnTo>
                <a:lnTo>
                  <a:pt x="309" y="857"/>
                </a:lnTo>
                <a:lnTo>
                  <a:pt x="315" y="862"/>
                </a:lnTo>
                <a:lnTo>
                  <a:pt x="318" y="864"/>
                </a:lnTo>
                <a:lnTo>
                  <a:pt x="323" y="866"/>
                </a:lnTo>
                <a:lnTo>
                  <a:pt x="323" y="866"/>
                </a:lnTo>
                <a:lnTo>
                  <a:pt x="328" y="867"/>
                </a:lnTo>
                <a:lnTo>
                  <a:pt x="331" y="867"/>
                </a:lnTo>
                <a:lnTo>
                  <a:pt x="334" y="866"/>
                </a:lnTo>
                <a:lnTo>
                  <a:pt x="336" y="864"/>
                </a:lnTo>
                <a:lnTo>
                  <a:pt x="337" y="863"/>
                </a:lnTo>
                <a:lnTo>
                  <a:pt x="339" y="861"/>
                </a:lnTo>
                <a:lnTo>
                  <a:pt x="339" y="858"/>
                </a:lnTo>
                <a:lnTo>
                  <a:pt x="337" y="856"/>
                </a:lnTo>
                <a:lnTo>
                  <a:pt x="337" y="856"/>
                </a:lnTo>
                <a:lnTo>
                  <a:pt x="334" y="852"/>
                </a:lnTo>
                <a:lnTo>
                  <a:pt x="331" y="850"/>
                </a:lnTo>
                <a:lnTo>
                  <a:pt x="328" y="846"/>
                </a:lnTo>
                <a:lnTo>
                  <a:pt x="328" y="844"/>
                </a:lnTo>
                <a:lnTo>
                  <a:pt x="328" y="841"/>
                </a:lnTo>
                <a:lnTo>
                  <a:pt x="328" y="841"/>
                </a:lnTo>
                <a:lnTo>
                  <a:pt x="330" y="837"/>
                </a:lnTo>
                <a:lnTo>
                  <a:pt x="331" y="834"/>
                </a:lnTo>
                <a:lnTo>
                  <a:pt x="331" y="834"/>
                </a:lnTo>
                <a:lnTo>
                  <a:pt x="330" y="832"/>
                </a:lnTo>
                <a:lnTo>
                  <a:pt x="323" y="827"/>
                </a:lnTo>
                <a:lnTo>
                  <a:pt x="323" y="827"/>
                </a:lnTo>
                <a:lnTo>
                  <a:pt x="316" y="821"/>
                </a:lnTo>
                <a:lnTo>
                  <a:pt x="312" y="816"/>
                </a:lnTo>
                <a:lnTo>
                  <a:pt x="310" y="814"/>
                </a:lnTo>
                <a:lnTo>
                  <a:pt x="304" y="812"/>
                </a:lnTo>
                <a:lnTo>
                  <a:pt x="304" y="812"/>
                </a:lnTo>
                <a:lnTo>
                  <a:pt x="290" y="810"/>
                </a:lnTo>
                <a:lnTo>
                  <a:pt x="274" y="805"/>
                </a:lnTo>
                <a:lnTo>
                  <a:pt x="251" y="798"/>
                </a:lnTo>
                <a:lnTo>
                  <a:pt x="251" y="779"/>
                </a:lnTo>
                <a:lnTo>
                  <a:pt x="251" y="779"/>
                </a:lnTo>
                <a:lnTo>
                  <a:pt x="246" y="770"/>
                </a:lnTo>
                <a:lnTo>
                  <a:pt x="236" y="754"/>
                </a:lnTo>
                <a:lnTo>
                  <a:pt x="236" y="754"/>
                </a:lnTo>
                <a:lnTo>
                  <a:pt x="233" y="747"/>
                </a:lnTo>
                <a:lnTo>
                  <a:pt x="229" y="735"/>
                </a:lnTo>
                <a:lnTo>
                  <a:pt x="217" y="704"/>
                </a:lnTo>
                <a:lnTo>
                  <a:pt x="205" y="671"/>
                </a:lnTo>
                <a:lnTo>
                  <a:pt x="201" y="659"/>
                </a:lnTo>
                <a:lnTo>
                  <a:pt x="198" y="653"/>
                </a:lnTo>
                <a:lnTo>
                  <a:pt x="198" y="653"/>
                </a:lnTo>
                <a:lnTo>
                  <a:pt x="195" y="647"/>
                </a:lnTo>
                <a:lnTo>
                  <a:pt x="193" y="637"/>
                </a:lnTo>
                <a:lnTo>
                  <a:pt x="188" y="608"/>
                </a:lnTo>
                <a:lnTo>
                  <a:pt x="183" y="571"/>
                </a:lnTo>
                <a:lnTo>
                  <a:pt x="304" y="537"/>
                </a:lnTo>
                <a:lnTo>
                  <a:pt x="352" y="522"/>
                </a:lnTo>
                <a:lnTo>
                  <a:pt x="352" y="522"/>
                </a:lnTo>
                <a:lnTo>
                  <a:pt x="380" y="527"/>
                </a:lnTo>
                <a:lnTo>
                  <a:pt x="399" y="532"/>
                </a:lnTo>
                <a:lnTo>
                  <a:pt x="406" y="534"/>
                </a:lnTo>
                <a:lnTo>
                  <a:pt x="410" y="537"/>
                </a:lnTo>
                <a:lnTo>
                  <a:pt x="410" y="537"/>
                </a:lnTo>
                <a:lnTo>
                  <a:pt x="413" y="540"/>
                </a:lnTo>
                <a:lnTo>
                  <a:pt x="419" y="545"/>
                </a:lnTo>
                <a:lnTo>
                  <a:pt x="438" y="556"/>
                </a:lnTo>
                <a:lnTo>
                  <a:pt x="463" y="571"/>
                </a:lnTo>
                <a:lnTo>
                  <a:pt x="487" y="634"/>
                </a:lnTo>
                <a:lnTo>
                  <a:pt x="487" y="634"/>
                </a:lnTo>
                <a:lnTo>
                  <a:pt x="487" y="677"/>
                </a:lnTo>
                <a:lnTo>
                  <a:pt x="485" y="712"/>
                </a:lnTo>
                <a:lnTo>
                  <a:pt x="483" y="725"/>
                </a:lnTo>
                <a:lnTo>
                  <a:pt x="482" y="735"/>
                </a:lnTo>
                <a:lnTo>
                  <a:pt x="482" y="735"/>
                </a:lnTo>
                <a:lnTo>
                  <a:pt x="481" y="742"/>
                </a:lnTo>
                <a:lnTo>
                  <a:pt x="480" y="751"/>
                </a:lnTo>
                <a:lnTo>
                  <a:pt x="481" y="759"/>
                </a:lnTo>
                <a:lnTo>
                  <a:pt x="482" y="769"/>
                </a:lnTo>
                <a:lnTo>
                  <a:pt x="483" y="779"/>
                </a:lnTo>
                <a:lnTo>
                  <a:pt x="487" y="787"/>
                </a:lnTo>
                <a:lnTo>
                  <a:pt x="491" y="795"/>
                </a:lnTo>
                <a:lnTo>
                  <a:pt x="497" y="803"/>
                </a:lnTo>
                <a:lnTo>
                  <a:pt x="497" y="803"/>
                </a:lnTo>
                <a:lnTo>
                  <a:pt x="503" y="809"/>
                </a:lnTo>
                <a:lnTo>
                  <a:pt x="510" y="815"/>
                </a:lnTo>
                <a:lnTo>
                  <a:pt x="522" y="824"/>
                </a:lnTo>
                <a:lnTo>
                  <a:pt x="528" y="829"/>
                </a:lnTo>
                <a:lnTo>
                  <a:pt x="534" y="834"/>
                </a:lnTo>
                <a:lnTo>
                  <a:pt x="538" y="840"/>
                </a:lnTo>
                <a:lnTo>
                  <a:pt x="540" y="846"/>
                </a:lnTo>
                <a:lnTo>
                  <a:pt x="540" y="846"/>
                </a:lnTo>
                <a:lnTo>
                  <a:pt x="542" y="858"/>
                </a:lnTo>
                <a:lnTo>
                  <a:pt x="545" y="868"/>
                </a:lnTo>
                <a:lnTo>
                  <a:pt x="545" y="875"/>
                </a:lnTo>
                <a:lnTo>
                  <a:pt x="579" y="851"/>
                </a:lnTo>
                <a:lnTo>
                  <a:pt x="598" y="880"/>
                </a:lnTo>
                <a:lnTo>
                  <a:pt x="603" y="837"/>
                </a:lnTo>
                <a:lnTo>
                  <a:pt x="632" y="861"/>
                </a:lnTo>
                <a:lnTo>
                  <a:pt x="641" y="846"/>
                </a:lnTo>
                <a:lnTo>
                  <a:pt x="690" y="861"/>
                </a:lnTo>
                <a:lnTo>
                  <a:pt x="680" y="841"/>
                </a:lnTo>
                <a:lnTo>
                  <a:pt x="680" y="841"/>
                </a:lnTo>
                <a:lnTo>
                  <a:pt x="692" y="843"/>
                </a:lnTo>
                <a:lnTo>
                  <a:pt x="704" y="845"/>
                </a:lnTo>
                <a:lnTo>
                  <a:pt x="718" y="851"/>
                </a:lnTo>
                <a:lnTo>
                  <a:pt x="718" y="851"/>
                </a:lnTo>
                <a:lnTo>
                  <a:pt x="726" y="855"/>
                </a:lnTo>
                <a:lnTo>
                  <a:pt x="732" y="858"/>
                </a:lnTo>
                <a:lnTo>
                  <a:pt x="740" y="867"/>
                </a:lnTo>
                <a:lnTo>
                  <a:pt x="746" y="873"/>
                </a:lnTo>
                <a:lnTo>
                  <a:pt x="747" y="875"/>
                </a:lnTo>
                <a:lnTo>
                  <a:pt x="747" y="851"/>
                </a:lnTo>
                <a:lnTo>
                  <a:pt x="747" y="851"/>
                </a:lnTo>
                <a:lnTo>
                  <a:pt x="745" y="834"/>
                </a:lnTo>
                <a:lnTo>
                  <a:pt x="743" y="822"/>
                </a:lnTo>
                <a:lnTo>
                  <a:pt x="743" y="822"/>
                </a:lnTo>
                <a:lnTo>
                  <a:pt x="752" y="808"/>
                </a:lnTo>
                <a:lnTo>
                  <a:pt x="752" y="808"/>
                </a:lnTo>
                <a:lnTo>
                  <a:pt x="756" y="799"/>
                </a:lnTo>
                <a:lnTo>
                  <a:pt x="761" y="788"/>
                </a:lnTo>
                <a:lnTo>
                  <a:pt x="767" y="769"/>
                </a:lnTo>
                <a:lnTo>
                  <a:pt x="767" y="769"/>
                </a:lnTo>
                <a:lnTo>
                  <a:pt x="768" y="753"/>
                </a:lnTo>
                <a:lnTo>
                  <a:pt x="767" y="727"/>
                </a:lnTo>
                <a:lnTo>
                  <a:pt x="767" y="692"/>
                </a:lnTo>
                <a:lnTo>
                  <a:pt x="767" y="692"/>
                </a:lnTo>
                <a:lnTo>
                  <a:pt x="768" y="693"/>
                </a:lnTo>
                <a:lnTo>
                  <a:pt x="769" y="695"/>
                </a:lnTo>
                <a:lnTo>
                  <a:pt x="770" y="696"/>
                </a:lnTo>
                <a:lnTo>
                  <a:pt x="773" y="696"/>
                </a:lnTo>
                <a:lnTo>
                  <a:pt x="774" y="695"/>
                </a:lnTo>
                <a:lnTo>
                  <a:pt x="776" y="692"/>
                </a:lnTo>
                <a:lnTo>
                  <a:pt x="776" y="692"/>
                </a:lnTo>
                <a:lnTo>
                  <a:pt x="779" y="687"/>
                </a:lnTo>
                <a:lnTo>
                  <a:pt x="780" y="679"/>
                </a:lnTo>
                <a:lnTo>
                  <a:pt x="784" y="666"/>
                </a:lnTo>
                <a:lnTo>
                  <a:pt x="786" y="648"/>
                </a:lnTo>
                <a:lnTo>
                  <a:pt x="786" y="648"/>
                </a:lnTo>
                <a:lnTo>
                  <a:pt x="817" y="649"/>
                </a:lnTo>
                <a:lnTo>
                  <a:pt x="841" y="649"/>
                </a:lnTo>
                <a:lnTo>
                  <a:pt x="851" y="649"/>
                </a:lnTo>
                <a:lnTo>
                  <a:pt x="858" y="648"/>
                </a:lnTo>
                <a:lnTo>
                  <a:pt x="858" y="648"/>
                </a:lnTo>
                <a:lnTo>
                  <a:pt x="863" y="644"/>
                </a:lnTo>
                <a:lnTo>
                  <a:pt x="870" y="638"/>
                </a:lnTo>
                <a:lnTo>
                  <a:pt x="876" y="630"/>
                </a:lnTo>
                <a:lnTo>
                  <a:pt x="882" y="619"/>
                </a:lnTo>
                <a:lnTo>
                  <a:pt x="893" y="600"/>
                </a:lnTo>
                <a:lnTo>
                  <a:pt x="896" y="591"/>
                </a:lnTo>
                <a:lnTo>
                  <a:pt x="897" y="585"/>
                </a:lnTo>
                <a:lnTo>
                  <a:pt x="897" y="522"/>
                </a:lnTo>
                <a:lnTo>
                  <a:pt x="897" y="522"/>
                </a:lnTo>
                <a:lnTo>
                  <a:pt x="929" y="532"/>
                </a:lnTo>
                <a:lnTo>
                  <a:pt x="1001" y="555"/>
                </a:lnTo>
                <a:lnTo>
                  <a:pt x="1039" y="567"/>
                </a:lnTo>
                <a:lnTo>
                  <a:pt x="1072" y="579"/>
                </a:lnTo>
                <a:lnTo>
                  <a:pt x="1096" y="589"/>
                </a:lnTo>
                <a:lnTo>
                  <a:pt x="1102" y="592"/>
                </a:lnTo>
                <a:lnTo>
                  <a:pt x="1104" y="595"/>
                </a:lnTo>
                <a:lnTo>
                  <a:pt x="1104" y="595"/>
                </a:lnTo>
                <a:lnTo>
                  <a:pt x="1102" y="602"/>
                </a:lnTo>
                <a:lnTo>
                  <a:pt x="1095" y="618"/>
                </a:lnTo>
                <a:lnTo>
                  <a:pt x="1075" y="658"/>
                </a:lnTo>
                <a:lnTo>
                  <a:pt x="1042" y="721"/>
                </a:lnTo>
                <a:lnTo>
                  <a:pt x="1042" y="721"/>
                </a:lnTo>
                <a:lnTo>
                  <a:pt x="1037" y="731"/>
                </a:lnTo>
                <a:lnTo>
                  <a:pt x="1030" y="746"/>
                </a:lnTo>
                <a:lnTo>
                  <a:pt x="1022" y="762"/>
                </a:lnTo>
                <a:lnTo>
                  <a:pt x="1020" y="766"/>
                </a:lnTo>
                <a:lnTo>
                  <a:pt x="1018" y="769"/>
                </a:lnTo>
                <a:lnTo>
                  <a:pt x="1018" y="769"/>
                </a:lnTo>
                <a:lnTo>
                  <a:pt x="993" y="783"/>
                </a:lnTo>
                <a:lnTo>
                  <a:pt x="1008" y="793"/>
                </a:lnTo>
                <a:lnTo>
                  <a:pt x="993" y="803"/>
                </a:lnTo>
                <a:lnTo>
                  <a:pt x="993" y="803"/>
                </a:lnTo>
                <a:lnTo>
                  <a:pt x="961" y="809"/>
                </a:lnTo>
                <a:lnTo>
                  <a:pt x="937" y="816"/>
                </a:lnTo>
                <a:lnTo>
                  <a:pt x="927" y="818"/>
                </a:lnTo>
                <a:lnTo>
                  <a:pt x="921" y="822"/>
                </a:lnTo>
                <a:lnTo>
                  <a:pt x="921" y="822"/>
                </a:lnTo>
                <a:lnTo>
                  <a:pt x="911" y="829"/>
                </a:lnTo>
                <a:lnTo>
                  <a:pt x="902" y="839"/>
                </a:lnTo>
                <a:lnTo>
                  <a:pt x="892" y="849"/>
                </a:lnTo>
                <a:lnTo>
                  <a:pt x="887" y="856"/>
                </a:lnTo>
                <a:lnTo>
                  <a:pt x="887" y="856"/>
                </a:lnTo>
                <a:lnTo>
                  <a:pt x="884" y="866"/>
                </a:lnTo>
                <a:lnTo>
                  <a:pt x="884" y="869"/>
                </a:lnTo>
                <a:lnTo>
                  <a:pt x="887" y="870"/>
                </a:lnTo>
                <a:lnTo>
                  <a:pt x="887" y="870"/>
                </a:lnTo>
                <a:lnTo>
                  <a:pt x="891" y="870"/>
                </a:lnTo>
                <a:lnTo>
                  <a:pt x="897" y="869"/>
                </a:lnTo>
                <a:lnTo>
                  <a:pt x="911" y="863"/>
                </a:lnTo>
                <a:lnTo>
                  <a:pt x="931" y="856"/>
                </a:lnTo>
                <a:lnTo>
                  <a:pt x="931" y="856"/>
                </a:lnTo>
                <a:lnTo>
                  <a:pt x="923" y="863"/>
                </a:lnTo>
                <a:lnTo>
                  <a:pt x="907" y="881"/>
                </a:lnTo>
                <a:lnTo>
                  <a:pt x="898" y="891"/>
                </a:lnTo>
                <a:lnTo>
                  <a:pt x="891" y="901"/>
                </a:lnTo>
                <a:lnTo>
                  <a:pt x="887" y="909"/>
                </a:lnTo>
                <a:lnTo>
                  <a:pt x="887" y="911"/>
                </a:lnTo>
                <a:lnTo>
                  <a:pt x="887" y="914"/>
                </a:lnTo>
                <a:lnTo>
                  <a:pt x="887" y="91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19257F9E-BAA6-450F-93B9-132716F45684}"/>
              </a:ext>
            </a:extLst>
          </p:cNvPr>
          <p:cNvSpPr>
            <a:spLocks/>
          </p:cNvSpPr>
          <p:nvPr/>
        </p:nvSpPr>
        <p:spPr bwMode="auto">
          <a:xfrm>
            <a:off x="3810355" y="1440931"/>
            <a:ext cx="2361762" cy="1401012"/>
          </a:xfrm>
          <a:custGeom>
            <a:avLst/>
            <a:gdLst>
              <a:gd name="T0" fmla="*/ 953 w 1207"/>
              <a:gd name="T1" fmla="*/ 136 h 716"/>
              <a:gd name="T2" fmla="*/ 829 w 1207"/>
              <a:gd name="T3" fmla="*/ 72 h 716"/>
              <a:gd name="T4" fmla="*/ 517 w 1207"/>
              <a:gd name="T5" fmla="*/ 0 h 716"/>
              <a:gd name="T6" fmla="*/ 323 w 1207"/>
              <a:gd name="T7" fmla="*/ 39 h 716"/>
              <a:gd name="T8" fmla="*/ 164 w 1207"/>
              <a:gd name="T9" fmla="*/ 297 h 716"/>
              <a:gd name="T10" fmla="*/ 176 w 1207"/>
              <a:gd name="T11" fmla="*/ 412 h 716"/>
              <a:gd name="T12" fmla="*/ 130 w 1207"/>
              <a:gd name="T13" fmla="*/ 395 h 716"/>
              <a:gd name="T14" fmla="*/ 68 w 1207"/>
              <a:gd name="T15" fmla="*/ 531 h 716"/>
              <a:gd name="T16" fmla="*/ 9 w 1207"/>
              <a:gd name="T17" fmla="*/ 618 h 716"/>
              <a:gd name="T18" fmla="*/ 1 w 1207"/>
              <a:gd name="T19" fmla="*/ 651 h 716"/>
              <a:gd name="T20" fmla="*/ 14 w 1207"/>
              <a:gd name="T21" fmla="*/ 674 h 716"/>
              <a:gd name="T22" fmla="*/ 121 w 1207"/>
              <a:gd name="T23" fmla="*/ 642 h 716"/>
              <a:gd name="T24" fmla="*/ 228 w 1207"/>
              <a:gd name="T25" fmla="*/ 662 h 716"/>
              <a:gd name="T26" fmla="*/ 367 w 1207"/>
              <a:gd name="T27" fmla="*/ 667 h 716"/>
              <a:gd name="T28" fmla="*/ 489 w 1207"/>
              <a:gd name="T29" fmla="*/ 681 h 716"/>
              <a:gd name="T30" fmla="*/ 624 w 1207"/>
              <a:gd name="T31" fmla="*/ 663 h 716"/>
              <a:gd name="T32" fmla="*/ 691 w 1207"/>
              <a:gd name="T33" fmla="*/ 628 h 716"/>
              <a:gd name="T34" fmla="*/ 710 w 1207"/>
              <a:gd name="T35" fmla="*/ 589 h 716"/>
              <a:gd name="T36" fmla="*/ 701 w 1207"/>
              <a:gd name="T37" fmla="*/ 533 h 716"/>
              <a:gd name="T38" fmla="*/ 715 w 1207"/>
              <a:gd name="T39" fmla="*/ 493 h 716"/>
              <a:gd name="T40" fmla="*/ 683 w 1207"/>
              <a:gd name="T41" fmla="*/ 433 h 716"/>
              <a:gd name="T42" fmla="*/ 734 w 1207"/>
              <a:gd name="T43" fmla="*/ 483 h 716"/>
              <a:gd name="T44" fmla="*/ 745 w 1207"/>
              <a:gd name="T45" fmla="*/ 574 h 716"/>
              <a:gd name="T46" fmla="*/ 803 w 1207"/>
              <a:gd name="T47" fmla="*/ 698 h 716"/>
              <a:gd name="T48" fmla="*/ 840 w 1207"/>
              <a:gd name="T49" fmla="*/ 714 h 716"/>
              <a:gd name="T50" fmla="*/ 904 w 1207"/>
              <a:gd name="T51" fmla="*/ 716 h 716"/>
              <a:gd name="T52" fmla="*/ 941 w 1207"/>
              <a:gd name="T53" fmla="*/ 691 h 716"/>
              <a:gd name="T54" fmla="*/ 1034 w 1207"/>
              <a:gd name="T55" fmla="*/ 680 h 716"/>
              <a:gd name="T56" fmla="*/ 1049 w 1207"/>
              <a:gd name="T57" fmla="*/ 665 h 716"/>
              <a:gd name="T58" fmla="*/ 1052 w 1207"/>
              <a:gd name="T59" fmla="*/ 649 h 716"/>
              <a:gd name="T60" fmla="*/ 1038 w 1207"/>
              <a:gd name="T61" fmla="*/ 638 h 716"/>
              <a:gd name="T62" fmla="*/ 1016 w 1207"/>
              <a:gd name="T63" fmla="*/ 635 h 716"/>
              <a:gd name="T64" fmla="*/ 994 w 1207"/>
              <a:gd name="T65" fmla="*/ 628 h 716"/>
              <a:gd name="T66" fmla="*/ 908 w 1207"/>
              <a:gd name="T67" fmla="*/ 628 h 716"/>
              <a:gd name="T68" fmla="*/ 909 w 1207"/>
              <a:gd name="T69" fmla="*/ 470 h 716"/>
              <a:gd name="T70" fmla="*/ 908 w 1207"/>
              <a:gd name="T71" fmla="*/ 493 h 716"/>
              <a:gd name="T72" fmla="*/ 922 w 1207"/>
              <a:gd name="T73" fmla="*/ 512 h 716"/>
              <a:gd name="T74" fmla="*/ 937 w 1207"/>
              <a:gd name="T75" fmla="*/ 526 h 716"/>
              <a:gd name="T76" fmla="*/ 974 w 1207"/>
              <a:gd name="T77" fmla="*/ 541 h 716"/>
              <a:gd name="T78" fmla="*/ 980 w 1207"/>
              <a:gd name="T79" fmla="*/ 551 h 716"/>
              <a:gd name="T80" fmla="*/ 1021 w 1207"/>
              <a:gd name="T81" fmla="*/ 554 h 716"/>
              <a:gd name="T82" fmla="*/ 999 w 1207"/>
              <a:gd name="T83" fmla="*/ 570 h 716"/>
              <a:gd name="T84" fmla="*/ 1013 w 1207"/>
              <a:gd name="T85" fmla="*/ 580 h 716"/>
              <a:gd name="T86" fmla="*/ 1037 w 1207"/>
              <a:gd name="T87" fmla="*/ 574 h 716"/>
              <a:gd name="T88" fmla="*/ 1072 w 1207"/>
              <a:gd name="T89" fmla="*/ 580 h 716"/>
              <a:gd name="T90" fmla="*/ 1086 w 1207"/>
              <a:gd name="T91" fmla="*/ 589 h 716"/>
              <a:gd name="T92" fmla="*/ 1105 w 1207"/>
              <a:gd name="T93" fmla="*/ 589 h 716"/>
              <a:gd name="T94" fmla="*/ 1121 w 1207"/>
              <a:gd name="T95" fmla="*/ 582 h 716"/>
              <a:gd name="T96" fmla="*/ 1133 w 1207"/>
              <a:gd name="T97" fmla="*/ 568 h 716"/>
              <a:gd name="T98" fmla="*/ 1178 w 1207"/>
              <a:gd name="T99" fmla="*/ 522 h 716"/>
              <a:gd name="T100" fmla="*/ 1197 w 1207"/>
              <a:gd name="T101" fmla="*/ 502 h 716"/>
              <a:gd name="T102" fmla="*/ 1202 w 1207"/>
              <a:gd name="T103" fmla="*/ 464 h 716"/>
              <a:gd name="T104" fmla="*/ 1207 w 1207"/>
              <a:gd name="T105" fmla="*/ 391 h 716"/>
              <a:gd name="T106" fmla="*/ 1172 w 1207"/>
              <a:gd name="T107" fmla="*/ 336 h 716"/>
              <a:gd name="T108" fmla="*/ 1115 w 1207"/>
              <a:gd name="T109" fmla="*/ 285 h 716"/>
              <a:gd name="T110" fmla="*/ 1067 w 1207"/>
              <a:gd name="T111" fmla="*/ 25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07" h="716">
                <a:moveTo>
                  <a:pt x="1023" y="256"/>
                </a:moveTo>
                <a:lnTo>
                  <a:pt x="1038" y="227"/>
                </a:lnTo>
                <a:lnTo>
                  <a:pt x="1009" y="212"/>
                </a:lnTo>
                <a:lnTo>
                  <a:pt x="1009" y="183"/>
                </a:lnTo>
                <a:lnTo>
                  <a:pt x="1009" y="183"/>
                </a:lnTo>
                <a:lnTo>
                  <a:pt x="992" y="169"/>
                </a:lnTo>
                <a:lnTo>
                  <a:pt x="953" y="136"/>
                </a:lnTo>
                <a:lnTo>
                  <a:pt x="929" y="118"/>
                </a:lnTo>
                <a:lnTo>
                  <a:pt x="906" y="101"/>
                </a:lnTo>
                <a:lnTo>
                  <a:pt x="886" y="89"/>
                </a:lnTo>
                <a:lnTo>
                  <a:pt x="876" y="84"/>
                </a:lnTo>
                <a:lnTo>
                  <a:pt x="869" y="82"/>
                </a:lnTo>
                <a:lnTo>
                  <a:pt x="869" y="82"/>
                </a:lnTo>
                <a:lnTo>
                  <a:pt x="829" y="72"/>
                </a:lnTo>
                <a:lnTo>
                  <a:pt x="776" y="56"/>
                </a:lnTo>
                <a:lnTo>
                  <a:pt x="676" y="29"/>
                </a:lnTo>
                <a:lnTo>
                  <a:pt x="676" y="29"/>
                </a:lnTo>
                <a:lnTo>
                  <a:pt x="656" y="24"/>
                </a:lnTo>
                <a:lnTo>
                  <a:pt x="631" y="19"/>
                </a:lnTo>
                <a:lnTo>
                  <a:pt x="578" y="9"/>
                </a:lnTo>
                <a:lnTo>
                  <a:pt x="517" y="0"/>
                </a:lnTo>
                <a:lnTo>
                  <a:pt x="517" y="0"/>
                </a:lnTo>
                <a:lnTo>
                  <a:pt x="453" y="6"/>
                </a:lnTo>
                <a:lnTo>
                  <a:pt x="405" y="13"/>
                </a:lnTo>
                <a:lnTo>
                  <a:pt x="386" y="15"/>
                </a:lnTo>
                <a:lnTo>
                  <a:pt x="372" y="19"/>
                </a:lnTo>
                <a:lnTo>
                  <a:pt x="372" y="19"/>
                </a:lnTo>
                <a:lnTo>
                  <a:pt x="323" y="39"/>
                </a:lnTo>
                <a:lnTo>
                  <a:pt x="236" y="78"/>
                </a:lnTo>
                <a:lnTo>
                  <a:pt x="117" y="130"/>
                </a:lnTo>
                <a:lnTo>
                  <a:pt x="126" y="183"/>
                </a:lnTo>
                <a:lnTo>
                  <a:pt x="150" y="203"/>
                </a:lnTo>
                <a:lnTo>
                  <a:pt x="150" y="203"/>
                </a:lnTo>
                <a:lnTo>
                  <a:pt x="158" y="257"/>
                </a:lnTo>
                <a:lnTo>
                  <a:pt x="164" y="297"/>
                </a:lnTo>
                <a:lnTo>
                  <a:pt x="167" y="311"/>
                </a:lnTo>
                <a:lnTo>
                  <a:pt x="170" y="319"/>
                </a:lnTo>
                <a:lnTo>
                  <a:pt x="170" y="319"/>
                </a:lnTo>
                <a:lnTo>
                  <a:pt x="232" y="420"/>
                </a:lnTo>
                <a:lnTo>
                  <a:pt x="179" y="415"/>
                </a:lnTo>
                <a:lnTo>
                  <a:pt x="179" y="415"/>
                </a:lnTo>
                <a:lnTo>
                  <a:pt x="176" y="412"/>
                </a:lnTo>
                <a:lnTo>
                  <a:pt x="168" y="406"/>
                </a:lnTo>
                <a:lnTo>
                  <a:pt x="156" y="398"/>
                </a:lnTo>
                <a:lnTo>
                  <a:pt x="152" y="397"/>
                </a:lnTo>
                <a:lnTo>
                  <a:pt x="146" y="396"/>
                </a:lnTo>
                <a:lnTo>
                  <a:pt x="146" y="396"/>
                </a:lnTo>
                <a:lnTo>
                  <a:pt x="136" y="396"/>
                </a:lnTo>
                <a:lnTo>
                  <a:pt x="130" y="395"/>
                </a:lnTo>
                <a:lnTo>
                  <a:pt x="125" y="395"/>
                </a:lnTo>
                <a:lnTo>
                  <a:pt x="121" y="396"/>
                </a:lnTo>
                <a:lnTo>
                  <a:pt x="121" y="396"/>
                </a:lnTo>
                <a:lnTo>
                  <a:pt x="112" y="419"/>
                </a:lnTo>
                <a:lnTo>
                  <a:pt x="94" y="465"/>
                </a:lnTo>
                <a:lnTo>
                  <a:pt x="68" y="531"/>
                </a:lnTo>
                <a:lnTo>
                  <a:pt x="68" y="531"/>
                </a:lnTo>
                <a:lnTo>
                  <a:pt x="36" y="570"/>
                </a:lnTo>
                <a:lnTo>
                  <a:pt x="14" y="598"/>
                </a:lnTo>
                <a:lnTo>
                  <a:pt x="7" y="609"/>
                </a:lnTo>
                <a:lnTo>
                  <a:pt x="6" y="611"/>
                </a:lnTo>
                <a:lnTo>
                  <a:pt x="6" y="613"/>
                </a:lnTo>
                <a:lnTo>
                  <a:pt x="6" y="613"/>
                </a:lnTo>
                <a:lnTo>
                  <a:pt x="9" y="618"/>
                </a:lnTo>
                <a:lnTo>
                  <a:pt x="14" y="623"/>
                </a:lnTo>
                <a:lnTo>
                  <a:pt x="20" y="628"/>
                </a:lnTo>
                <a:lnTo>
                  <a:pt x="20" y="628"/>
                </a:lnTo>
                <a:lnTo>
                  <a:pt x="17" y="632"/>
                </a:lnTo>
                <a:lnTo>
                  <a:pt x="8" y="639"/>
                </a:lnTo>
                <a:lnTo>
                  <a:pt x="4" y="645"/>
                </a:lnTo>
                <a:lnTo>
                  <a:pt x="1" y="651"/>
                </a:lnTo>
                <a:lnTo>
                  <a:pt x="0" y="656"/>
                </a:lnTo>
                <a:lnTo>
                  <a:pt x="1" y="662"/>
                </a:lnTo>
                <a:lnTo>
                  <a:pt x="1" y="662"/>
                </a:lnTo>
                <a:lnTo>
                  <a:pt x="3" y="667"/>
                </a:lnTo>
                <a:lnTo>
                  <a:pt x="7" y="670"/>
                </a:lnTo>
                <a:lnTo>
                  <a:pt x="9" y="673"/>
                </a:lnTo>
                <a:lnTo>
                  <a:pt x="14" y="674"/>
                </a:lnTo>
                <a:lnTo>
                  <a:pt x="21" y="675"/>
                </a:lnTo>
                <a:lnTo>
                  <a:pt x="30" y="676"/>
                </a:lnTo>
                <a:lnTo>
                  <a:pt x="30" y="676"/>
                </a:lnTo>
                <a:lnTo>
                  <a:pt x="37" y="675"/>
                </a:lnTo>
                <a:lnTo>
                  <a:pt x="48" y="671"/>
                </a:lnTo>
                <a:lnTo>
                  <a:pt x="78" y="661"/>
                </a:lnTo>
                <a:lnTo>
                  <a:pt x="121" y="642"/>
                </a:lnTo>
                <a:lnTo>
                  <a:pt x="121" y="642"/>
                </a:lnTo>
                <a:lnTo>
                  <a:pt x="125" y="640"/>
                </a:lnTo>
                <a:lnTo>
                  <a:pt x="131" y="635"/>
                </a:lnTo>
                <a:lnTo>
                  <a:pt x="146" y="623"/>
                </a:lnTo>
                <a:lnTo>
                  <a:pt x="165" y="604"/>
                </a:lnTo>
                <a:lnTo>
                  <a:pt x="155" y="662"/>
                </a:lnTo>
                <a:lnTo>
                  <a:pt x="228" y="662"/>
                </a:lnTo>
                <a:lnTo>
                  <a:pt x="228" y="662"/>
                </a:lnTo>
                <a:lnTo>
                  <a:pt x="255" y="661"/>
                </a:lnTo>
                <a:lnTo>
                  <a:pt x="290" y="658"/>
                </a:lnTo>
                <a:lnTo>
                  <a:pt x="310" y="658"/>
                </a:lnTo>
                <a:lnTo>
                  <a:pt x="329" y="659"/>
                </a:lnTo>
                <a:lnTo>
                  <a:pt x="349" y="662"/>
                </a:lnTo>
                <a:lnTo>
                  <a:pt x="367" y="667"/>
                </a:lnTo>
                <a:lnTo>
                  <a:pt x="367" y="667"/>
                </a:lnTo>
                <a:lnTo>
                  <a:pt x="387" y="671"/>
                </a:lnTo>
                <a:lnTo>
                  <a:pt x="406" y="676"/>
                </a:lnTo>
                <a:lnTo>
                  <a:pt x="427" y="679"/>
                </a:lnTo>
                <a:lnTo>
                  <a:pt x="447" y="681"/>
                </a:lnTo>
                <a:lnTo>
                  <a:pt x="469" y="682"/>
                </a:lnTo>
                <a:lnTo>
                  <a:pt x="489" y="681"/>
                </a:lnTo>
                <a:lnTo>
                  <a:pt x="509" y="680"/>
                </a:lnTo>
                <a:lnTo>
                  <a:pt x="527" y="676"/>
                </a:lnTo>
                <a:lnTo>
                  <a:pt x="527" y="676"/>
                </a:lnTo>
                <a:lnTo>
                  <a:pt x="545" y="673"/>
                </a:lnTo>
                <a:lnTo>
                  <a:pt x="562" y="670"/>
                </a:lnTo>
                <a:lnTo>
                  <a:pt x="595" y="667"/>
                </a:lnTo>
                <a:lnTo>
                  <a:pt x="624" y="663"/>
                </a:lnTo>
                <a:lnTo>
                  <a:pt x="638" y="661"/>
                </a:lnTo>
                <a:lnTo>
                  <a:pt x="647" y="657"/>
                </a:lnTo>
                <a:lnTo>
                  <a:pt x="647" y="657"/>
                </a:lnTo>
                <a:lnTo>
                  <a:pt x="663" y="649"/>
                </a:lnTo>
                <a:lnTo>
                  <a:pt x="675" y="642"/>
                </a:lnTo>
                <a:lnTo>
                  <a:pt x="683" y="635"/>
                </a:lnTo>
                <a:lnTo>
                  <a:pt x="691" y="628"/>
                </a:lnTo>
                <a:lnTo>
                  <a:pt x="691" y="628"/>
                </a:lnTo>
                <a:lnTo>
                  <a:pt x="698" y="621"/>
                </a:lnTo>
                <a:lnTo>
                  <a:pt x="704" y="612"/>
                </a:lnTo>
                <a:lnTo>
                  <a:pt x="707" y="603"/>
                </a:lnTo>
                <a:lnTo>
                  <a:pt x="709" y="597"/>
                </a:lnTo>
                <a:lnTo>
                  <a:pt x="710" y="589"/>
                </a:lnTo>
                <a:lnTo>
                  <a:pt x="710" y="589"/>
                </a:lnTo>
                <a:lnTo>
                  <a:pt x="710" y="581"/>
                </a:lnTo>
                <a:lnTo>
                  <a:pt x="709" y="574"/>
                </a:lnTo>
                <a:lnTo>
                  <a:pt x="705" y="557"/>
                </a:lnTo>
                <a:lnTo>
                  <a:pt x="701" y="545"/>
                </a:lnTo>
                <a:lnTo>
                  <a:pt x="700" y="536"/>
                </a:lnTo>
                <a:lnTo>
                  <a:pt x="700" y="536"/>
                </a:lnTo>
                <a:lnTo>
                  <a:pt x="701" y="533"/>
                </a:lnTo>
                <a:lnTo>
                  <a:pt x="703" y="529"/>
                </a:lnTo>
                <a:lnTo>
                  <a:pt x="705" y="526"/>
                </a:lnTo>
                <a:lnTo>
                  <a:pt x="705" y="526"/>
                </a:lnTo>
                <a:lnTo>
                  <a:pt x="707" y="522"/>
                </a:lnTo>
                <a:lnTo>
                  <a:pt x="712" y="508"/>
                </a:lnTo>
                <a:lnTo>
                  <a:pt x="713" y="501"/>
                </a:lnTo>
                <a:lnTo>
                  <a:pt x="715" y="493"/>
                </a:lnTo>
                <a:lnTo>
                  <a:pt x="713" y="485"/>
                </a:lnTo>
                <a:lnTo>
                  <a:pt x="712" y="482"/>
                </a:lnTo>
                <a:lnTo>
                  <a:pt x="710" y="478"/>
                </a:lnTo>
                <a:lnTo>
                  <a:pt x="710" y="478"/>
                </a:lnTo>
                <a:lnTo>
                  <a:pt x="704" y="470"/>
                </a:lnTo>
                <a:lnTo>
                  <a:pt x="698" y="459"/>
                </a:lnTo>
                <a:lnTo>
                  <a:pt x="683" y="433"/>
                </a:lnTo>
                <a:lnTo>
                  <a:pt x="666" y="401"/>
                </a:lnTo>
                <a:lnTo>
                  <a:pt x="758" y="420"/>
                </a:lnTo>
                <a:lnTo>
                  <a:pt x="758" y="420"/>
                </a:lnTo>
                <a:lnTo>
                  <a:pt x="746" y="448"/>
                </a:lnTo>
                <a:lnTo>
                  <a:pt x="739" y="468"/>
                </a:lnTo>
                <a:lnTo>
                  <a:pt x="734" y="483"/>
                </a:lnTo>
                <a:lnTo>
                  <a:pt x="734" y="483"/>
                </a:lnTo>
                <a:lnTo>
                  <a:pt x="733" y="496"/>
                </a:lnTo>
                <a:lnTo>
                  <a:pt x="734" y="516"/>
                </a:lnTo>
                <a:lnTo>
                  <a:pt x="735" y="539"/>
                </a:lnTo>
                <a:lnTo>
                  <a:pt x="736" y="548"/>
                </a:lnTo>
                <a:lnTo>
                  <a:pt x="739" y="555"/>
                </a:lnTo>
                <a:lnTo>
                  <a:pt x="739" y="555"/>
                </a:lnTo>
                <a:lnTo>
                  <a:pt x="745" y="574"/>
                </a:lnTo>
                <a:lnTo>
                  <a:pt x="751" y="598"/>
                </a:lnTo>
                <a:lnTo>
                  <a:pt x="757" y="620"/>
                </a:lnTo>
                <a:lnTo>
                  <a:pt x="761" y="628"/>
                </a:lnTo>
                <a:lnTo>
                  <a:pt x="763" y="633"/>
                </a:lnTo>
                <a:lnTo>
                  <a:pt x="802" y="691"/>
                </a:lnTo>
                <a:lnTo>
                  <a:pt x="802" y="691"/>
                </a:lnTo>
                <a:lnTo>
                  <a:pt x="803" y="698"/>
                </a:lnTo>
                <a:lnTo>
                  <a:pt x="804" y="703"/>
                </a:lnTo>
                <a:lnTo>
                  <a:pt x="805" y="704"/>
                </a:lnTo>
                <a:lnTo>
                  <a:pt x="806" y="705"/>
                </a:lnTo>
                <a:lnTo>
                  <a:pt x="806" y="705"/>
                </a:lnTo>
                <a:lnTo>
                  <a:pt x="814" y="707"/>
                </a:lnTo>
                <a:lnTo>
                  <a:pt x="827" y="710"/>
                </a:lnTo>
                <a:lnTo>
                  <a:pt x="840" y="714"/>
                </a:lnTo>
                <a:lnTo>
                  <a:pt x="846" y="715"/>
                </a:lnTo>
                <a:lnTo>
                  <a:pt x="850" y="715"/>
                </a:lnTo>
                <a:lnTo>
                  <a:pt x="850" y="715"/>
                </a:lnTo>
                <a:lnTo>
                  <a:pt x="862" y="715"/>
                </a:lnTo>
                <a:lnTo>
                  <a:pt x="880" y="716"/>
                </a:lnTo>
                <a:lnTo>
                  <a:pt x="898" y="716"/>
                </a:lnTo>
                <a:lnTo>
                  <a:pt x="904" y="716"/>
                </a:lnTo>
                <a:lnTo>
                  <a:pt x="908" y="715"/>
                </a:lnTo>
                <a:lnTo>
                  <a:pt x="908" y="715"/>
                </a:lnTo>
                <a:lnTo>
                  <a:pt x="914" y="713"/>
                </a:lnTo>
                <a:lnTo>
                  <a:pt x="925" y="711"/>
                </a:lnTo>
                <a:lnTo>
                  <a:pt x="937" y="710"/>
                </a:lnTo>
                <a:lnTo>
                  <a:pt x="941" y="691"/>
                </a:lnTo>
                <a:lnTo>
                  <a:pt x="941" y="691"/>
                </a:lnTo>
                <a:lnTo>
                  <a:pt x="972" y="686"/>
                </a:lnTo>
                <a:lnTo>
                  <a:pt x="993" y="684"/>
                </a:lnTo>
                <a:lnTo>
                  <a:pt x="1004" y="681"/>
                </a:lnTo>
                <a:lnTo>
                  <a:pt x="1004" y="681"/>
                </a:lnTo>
                <a:lnTo>
                  <a:pt x="1010" y="681"/>
                </a:lnTo>
                <a:lnTo>
                  <a:pt x="1022" y="681"/>
                </a:lnTo>
                <a:lnTo>
                  <a:pt x="1034" y="680"/>
                </a:lnTo>
                <a:lnTo>
                  <a:pt x="1039" y="679"/>
                </a:lnTo>
                <a:lnTo>
                  <a:pt x="1043" y="676"/>
                </a:lnTo>
                <a:lnTo>
                  <a:pt x="1043" y="676"/>
                </a:lnTo>
                <a:lnTo>
                  <a:pt x="1047" y="670"/>
                </a:lnTo>
                <a:lnTo>
                  <a:pt x="1047" y="667"/>
                </a:lnTo>
                <a:lnTo>
                  <a:pt x="1047" y="667"/>
                </a:lnTo>
                <a:lnTo>
                  <a:pt x="1049" y="665"/>
                </a:lnTo>
                <a:lnTo>
                  <a:pt x="1050" y="663"/>
                </a:lnTo>
                <a:lnTo>
                  <a:pt x="1055" y="661"/>
                </a:lnTo>
                <a:lnTo>
                  <a:pt x="1058" y="656"/>
                </a:lnTo>
                <a:lnTo>
                  <a:pt x="1058" y="655"/>
                </a:lnTo>
                <a:lnTo>
                  <a:pt x="1057" y="652"/>
                </a:lnTo>
                <a:lnTo>
                  <a:pt x="1057" y="652"/>
                </a:lnTo>
                <a:lnTo>
                  <a:pt x="1052" y="649"/>
                </a:lnTo>
                <a:lnTo>
                  <a:pt x="1045" y="645"/>
                </a:lnTo>
                <a:lnTo>
                  <a:pt x="1038" y="642"/>
                </a:lnTo>
                <a:lnTo>
                  <a:pt x="1038" y="642"/>
                </a:lnTo>
                <a:lnTo>
                  <a:pt x="1041" y="641"/>
                </a:lnTo>
                <a:lnTo>
                  <a:pt x="1043" y="640"/>
                </a:lnTo>
                <a:lnTo>
                  <a:pt x="1041" y="639"/>
                </a:lnTo>
                <a:lnTo>
                  <a:pt x="1038" y="638"/>
                </a:lnTo>
                <a:lnTo>
                  <a:pt x="1038" y="638"/>
                </a:lnTo>
                <a:lnTo>
                  <a:pt x="1031" y="636"/>
                </a:lnTo>
                <a:lnTo>
                  <a:pt x="1026" y="638"/>
                </a:lnTo>
                <a:lnTo>
                  <a:pt x="1021" y="639"/>
                </a:lnTo>
                <a:lnTo>
                  <a:pt x="1019" y="638"/>
                </a:lnTo>
                <a:lnTo>
                  <a:pt x="1019" y="638"/>
                </a:lnTo>
                <a:lnTo>
                  <a:pt x="1016" y="635"/>
                </a:lnTo>
                <a:lnTo>
                  <a:pt x="1014" y="633"/>
                </a:lnTo>
                <a:lnTo>
                  <a:pt x="1014" y="633"/>
                </a:lnTo>
                <a:lnTo>
                  <a:pt x="1013" y="630"/>
                </a:lnTo>
                <a:lnTo>
                  <a:pt x="1011" y="629"/>
                </a:lnTo>
                <a:lnTo>
                  <a:pt x="1006" y="628"/>
                </a:lnTo>
                <a:lnTo>
                  <a:pt x="994" y="628"/>
                </a:lnTo>
                <a:lnTo>
                  <a:pt x="994" y="628"/>
                </a:lnTo>
                <a:lnTo>
                  <a:pt x="973" y="629"/>
                </a:lnTo>
                <a:lnTo>
                  <a:pt x="947" y="630"/>
                </a:lnTo>
                <a:lnTo>
                  <a:pt x="917" y="633"/>
                </a:lnTo>
                <a:lnTo>
                  <a:pt x="917" y="633"/>
                </a:lnTo>
                <a:lnTo>
                  <a:pt x="914" y="630"/>
                </a:lnTo>
                <a:lnTo>
                  <a:pt x="908" y="628"/>
                </a:lnTo>
                <a:lnTo>
                  <a:pt x="908" y="628"/>
                </a:lnTo>
                <a:lnTo>
                  <a:pt x="899" y="628"/>
                </a:lnTo>
                <a:lnTo>
                  <a:pt x="893" y="628"/>
                </a:lnTo>
                <a:lnTo>
                  <a:pt x="869" y="599"/>
                </a:lnTo>
                <a:lnTo>
                  <a:pt x="874" y="502"/>
                </a:lnTo>
                <a:lnTo>
                  <a:pt x="898" y="464"/>
                </a:lnTo>
                <a:lnTo>
                  <a:pt x="898" y="464"/>
                </a:lnTo>
                <a:lnTo>
                  <a:pt x="909" y="470"/>
                </a:lnTo>
                <a:lnTo>
                  <a:pt x="916" y="474"/>
                </a:lnTo>
                <a:lnTo>
                  <a:pt x="917" y="477"/>
                </a:lnTo>
                <a:lnTo>
                  <a:pt x="917" y="478"/>
                </a:lnTo>
                <a:lnTo>
                  <a:pt x="917" y="478"/>
                </a:lnTo>
                <a:lnTo>
                  <a:pt x="914" y="482"/>
                </a:lnTo>
                <a:lnTo>
                  <a:pt x="910" y="487"/>
                </a:lnTo>
                <a:lnTo>
                  <a:pt x="908" y="493"/>
                </a:lnTo>
                <a:lnTo>
                  <a:pt x="908" y="497"/>
                </a:lnTo>
                <a:lnTo>
                  <a:pt x="908" y="497"/>
                </a:lnTo>
                <a:lnTo>
                  <a:pt x="910" y="502"/>
                </a:lnTo>
                <a:lnTo>
                  <a:pt x="914" y="507"/>
                </a:lnTo>
                <a:lnTo>
                  <a:pt x="918" y="511"/>
                </a:lnTo>
                <a:lnTo>
                  <a:pt x="922" y="512"/>
                </a:lnTo>
                <a:lnTo>
                  <a:pt x="922" y="512"/>
                </a:lnTo>
                <a:lnTo>
                  <a:pt x="929" y="513"/>
                </a:lnTo>
                <a:lnTo>
                  <a:pt x="932" y="514"/>
                </a:lnTo>
                <a:lnTo>
                  <a:pt x="932" y="517"/>
                </a:lnTo>
                <a:lnTo>
                  <a:pt x="932" y="517"/>
                </a:lnTo>
                <a:lnTo>
                  <a:pt x="932" y="519"/>
                </a:lnTo>
                <a:lnTo>
                  <a:pt x="932" y="520"/>
                </a:lnTo>
                <a:lnTo>
                  <a:pt x="937" y="526"/>
                </a:lnTo>
                <a:lnTo>
                  <a:pt x="937" y="526"/>
                </a:lnTo>
                <a:lnTo>
                  <a:pt x="941" y="533"/>
                </a:lnTo>
                <a:lnTo>
                  <a:pt x="947" y="536"/>
                </a:lnTo>
                <a:lnTo>
                  <a:pt x="955" y="540"/>
                </a:lnTo>
                <a:lnTo>
                  <a:pt x="961" y="541"/>
                </a:lnTo>
                <a:lnTo>
                  <a:pt x="961" y="541"/>
                </a:lnTo>
                <a:lnTo>
                  <a:pt x="974" y="541"/>
                </a:lnTo>
                <a:lnTo>
                  <a:pt x="980" y="541"/>
                </a:lnTo>
                <a:lnTo>
                  <a:pt x="980" y="541"/>
                </a:lnTo>
                <a:lnTo>
                  <a:pt x="976" y="546"/>
                </a:lnTo>
                <a:lnTo>
                  <a:pt x="976" y="547"/>
                </a:lnTo>
                <a:lnTo>
                  <a:pt x="976" y="549"/>
                </a:lnTo>
                <a:lnTo>
                  <a:pt x="978" y="551"/>
                </a:lnTo>
                <a:lnTo>
                  <a:pt x="980" y="551"/>
                </a:lnTo>
                <a:lnTo>
                  <a:pt x="980" y="551"/>
                </a:lnTo>
                <a:lnTo>
                  <a:pt x="996" y="551"/>
                </a:lnTo>
                <a:lnTo>
                  <a:pt x="1004" y="551"/>
                </a:lnTo>
                <a:lnTo>
                  <a:pt x="1004" y="551"/>
                </a:lnTo>
                <a:lnTo>
                  <a:pt x="1006" y="552"/>
                </a:lnTo>
                <a:lnTo>
                  <a:pt x="1014" y="553"/>
                </a:lnTo>
                <a:lnTo>
                  <a:pt x="1021" y="554"/>
                </a:lnTo>
                <a:lnTo>
                  <a:pt x="1023" y="554"/>
                </a:lnTo>
                <a:lnTo>
                  <a:pt x="1023" y="555"/>
                </a:lnTo>
                <a:lnTo>
                  <a:pt x="1023" y="555"/>
                </a:lnTo>
                <a:lnTo>
                  <a:pt x="1011" y="562"/>
                </a:lnTo>
                <a:lnTo>
                  <a:pt x="1003" y="566"/>
                </a:lnTo>
                <a:lnTo>
                  <a:pt x="1000" y="568"/>
                </a:lnTo>
                <a:lnTo>
                  <a:pt x="999" y="570"/>
                </a:lnTo>
                <a:lnTo>
                  <a:pt x="999" y="570"/>
                </a:lnTo>
                <a:lnTo>
                  <a:pt x="999" y="572"/>
                </a:lnTo>
                <a:lnTo>
                  <a:pt x="1000" y="575"/>
                </a:lnTo>
                <a:lnTo>
                  <a:pt x="1006" y="578"/>
                </a:lnTo>
                <a:lnTo>
                  <a:pt x="1014" y="584"/>
                </a:lnTo>
                <a:lnTo>
                  <a:pt x="1014" y="584"/>
                </a:lnTo>
                <a:lnTo>
                  <a:pt x="1013" y="580"/>
                </a:lnTo>
                <a:lnTo>
                  <a:pt x="1013" y="577"/>
                </a:lnTo>
                <a:lnTo>
                  <a:pt x="1014" y="575"/>
                </a:lnTo>
                <a:lnTo>
                  <a:pt x="1014" y="575"/>
                </a:lnTo>
                <a:lnTo>
                  <a:pt x="1019" y="574"/>
                </a:lnTo>
                <a:lnTo>
                  <a:pt x="1027" y="572"/>
                </a:lnTo>
                <a:lnTo>
                  <a:pt x="1034" y="574"/>
                </a:lnTo>
                <a:lnTo>
                  <a:pt x="1037" y="574"/>
                </a:lnTo>
                <a:lnTo>
                  <a:pt x="1038" y="575"/>
                </a:lnTo>
                <a:lnTo>
                  <a:pt x="1038" y="575"/>
                </a:lnTo>
                <a:lnTo>
                  <a:pt x="1038" y="576"/>
                </a:lnTo>
                <a:lnTo>
                  <a:pt x="1040" y="577"/>
                </a:lnTo>
                <a:lnTo>
                  <a:pt x="1045" y="578"/>
                </a:lnTo>
                <a:lnTo>
                  <a:pt x="1052" y="580"/>
                </a:lnTo>
                <a:lnTo>
                  <a:pt x="1072" y="580"/>
                </a:lnTo>
                <a:lnTo>
                  <a:pt x="1052" y="594"/>
                </a:lnTo>
                <a:lnTo>
                  <a:pt x="1052" y="594"/>
                </a:lnTo>
                <a:lnTo>
                  <a:pt x="1069" y="593"/>
                </a:lnTo>
                <a:lnTo>
                  <a:pt x="1080" y="592"/>
                </a:lnTo>
                <a:lnTo>
                  <a:pt x="1084" y="591"/>
                </a:lnTo>
                <a:lnTo>
                  <a:pt x="1086" y="589"/>
                </a:lnTo>
                <a:lnTo>
                  <a:pt x="1086" y="589"/>
                </a:lnTo>
                <a:lnTo>
                  <a:pt x="1088" y="586"/>
                </a:lnTo>
                <a:lnTo>
                  <a:pt x="1093" y="581"/>
                </a:lnTo>
                <a:lnTo>
                  <a:pt x="1101" y="575"/>
                </a:lnTo>
                <a:lnTo>
                  <a:pt x="1101" y="575"/>
                </a:lnTo>
                <a:lnTo>
                  <a:pt x="1103" y="581"/>
                </a:lnTo>
                <a:lnTo>
                  <a:pt x="1105" y="589"/>
                </a:lnTo>
                <a:lnTo>
                  <a:pt x="1105" y="589"/>
                </a:lnTo>
                <a:lnTo>
                  <a:pt x="1107" y="591"/>
                </a:lnTo>
                <a:lnTo>
                  <a:pt x="1110" y="591"/>
                </a:lnTo>
                <a:lnTo>
                  <a:pt x="1117" y="591"/>
                </a:lnTo>
                <a:lnTo>
                  <a:pt x="1129" y="589"/>
                </a:lnTo>
                <a:lnTo>
                  <a:pt x="1129" y="589"/>
                </a:lnTo>
                <a:lnTo>
                  <a:pt x="1125" y="586"/>
                </a:lnTo>
                <a:lnTo>
                  <a:pt x="1121" y="582"/>
                </a:lnTo>
                <a:lnTo>
                  <a:pt x="1120" y="580"/>
                </a:lnTo>
                <a:lnTo>
                  <a:pt x="1120" y="580"/>
                </a:lnTo>
                <a:lnTo>
                  <a:pt x="1120" y="575"/>
                </a:lnTo>
                <a:lnTo>
                  <a:pt x="1121" y="571"/>
                </a:lnTo>
                <a:lnTo>
                  <a:pt x="1125" y="570"/>
                </a:lnTo>
                <a:lnTo>
                  <a:pt x="1125" y="570"/>
                </a:lnTo>
                <a:lnTo>
                  <a:pt x="1133" y="568"/>
                </a:lnTo>
                <a:lnTo>
                  <a:pt x="1144" y="563"/>
                </a:lnTo>
                <a:lnTo>
                  <a:pt x="1158" y="555"/>
                </a:lnTo>
                <a:lnTo>
                  <a:pt x="1158" y="555"/>
                </a:lnTo>
                <a:lnTo>
                  <a:pt x="1161" y="551"/>
                </a:lnTo>
                <a:lnTo>
                  <a:pt x="1167" y="540"/>
                </a:lnTo>
                <a:lnTo>
                  <a:pt x="1178" y="522"/>
                </a:lnTo>
                <a:lnTo>
                  <a:pt x="1178" y="522"/>
                </a:lnTo>
                <a:lnTo>
                  <a:pt x="1179" y="520"/>
                </a:lnTo>
                <a:lnTo>
                  <a:pt x="1181" y="519"/>
                </a:lnTo>
                <a:lnTo>
                  <a:pt x="1189" y="516"/>
                </a:lnTo>
                <a:lnTo>
                  <a:pt x="1191" y="513"/>
                </a:lnTo>
                <a:lnTo>
                  <a:pt x="1195" y="511"/>
                </a:lnTo>
                <a:lnTo>
                  <a:pt x="1197" y="507"/>
                </a:lnTo>
                <a:lnTo>
                  <a:pt x="1197" y="502"/>
                </a:lnTo>
                <a:lnTo>
                  <a:pt x="1197" y="502"/>
                </a:lnTo>
                <a:lnTo>
                  <a:pt x="1198" y="491"/>
                </a:lnTo>
                <a:lnTo>
                  <a:pt x="1199" y="481"/>
                </a:lnTo>
                <a:lnTo>
                  <a:pt x="1202" y="470"/>
                </a:lnTo>
                <a:lnTo>
                  <a:pt x="1202" y="466"/>
                </a:lnTo>
                <a:lnTo>
                  <a:pt x="1202" y="464"/>
                </a:lnTo>
                <a:lnTo>
                  <a:pt x="1202" y="464"/>
                </a:lnTo>
                <a:lnTo>
                  <a:pt x="1202" y="459"/>
                </a:lnTo>
                <a:lnTo>
                  <a:pt x="1202" y="450"/>
                </a:lnTo>
                <a:lnTo>
                  <a:pt x="1204" y="425"/>
                </a:lnTo>
                <a:lnTo>
                  <a:pt x="1207" y="401"/>
                </a:lnTo>
                <a:lnTo>
                  <a:pt x="1207" y="394"/>
                </a:lnTo>
                <a:lnTo>
                  <a:pt x="1207" y="391"/>
                </a:lnTo>
                <a:lnTo>
                  <a:pt x="1207" y="391"/>
                </a:lnTo>
                <a:lnTo>
                  <a:pt x="1205" y="390"/>
                </a:lnTo>
                <a:lnTo>
                  <a:pt x="1203" y="387"/>
                </a:lnTo>
                <a:lnTo>
                  <a:pt x="1197" y="378"/>
                </a:lnTo>
                <a:lnTo>
                  <a:pt x="1187" y="357"/>
                </a:lnTo>
                <a:lnTo>
                  <a:pt x="1187" y="357"/>
                </a:lnTo>
                <a:lnTo>
                  <a:pt x="1181" y="348"/>
                </a:lnTo>
                <a:lnTo>
                  <a:pt x="1172" y="336"/>
                </a:lnTo>
                <a:lnTo>
                  <a:pt x="1158" y="319"/>
                </a:lnTo>
                <a:lnTo>
                  <a:pt x="1158" y="319"/>
                </a:lnTo>
                <a:lnTo>
                  <a:pt x="1151" y="313"/>
                </a:lnTo>
                <a:lnTo>
                  <a:pt x="1137" y="302"/>
                </a:lnTo>
                <a:lnTo>
                  <a:pt x="1122" y="291"/>
                </a:lnTo>
                <a:lnTo>
                  <a:pt x="1115" y="285"/>
                </a:lnTo>
                <a:lnTo>
                  <a:pt x="1115" y="285"/>
                </a:lnTo>
                <a:lnTo>
                  <a:pt x="1110" y="281"/>
                </a:lnTo>
                <a:lnTo>
                  <a:pt x="1101" y="276"/>
                </a:lnTo>
                <a:lnTo>
                  <a:pt x="1086" y="270"/>
                </a:lnTo>
                <a:lnTo>
                  <a:pt x="1086" y="270"/>
                </a:lnTo>
                <a:lnTo>
                  <a:pt x="1082" y="268"/>
                </a:lnTo>
                <a:lnTo>
                  <a:pt x="1076" y="263"/>
                </a:lnTo>
                <a:lnTo>
                  <a:pt x="1067" y="256"/>
                </a:lnTo>
                <a:lnTo>
                  <a:pt x="1067" y="256"/>
                </a:lnTo>
                <a:lnTo>
                  <a:pt x="1064" y="256"/>
                </a:lnTo>
                <a:lnTo>
                  <a:pt x="1060" y="258"/>
                </a:lnTo>
                <a:lnTo>
                  <a:pt x="1052" y="261"/>
                </a:lnTo>
                <a:lnTo>
                  <a:pt x="1023" y="25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0D95D1-9C55-408E-93A5-6E50E603CCC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土下座する人のシルエット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445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pptxj20_土下座する人のシルエット</dc:title>
  <dc:subject>pptxj20_土下座する人のシルエット</dc:subject>
  <dc:creator>でじけろお</dc:creator>
  <cp:revision>1</cp:revision>
  <dcterms:created xsi:type="dcterms:W3CDTF">2018-05-20T00:31:01Z</dcterms:created>
  <dcterms:modified xsi:type="dcterms:W3CDTF">2022-04-17T03:38:32Z</dcterms:modified>
  <cp:version>1</cp:version>
</cp:coreProperties>
</file>