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4">
            <a:extLst>
              <a:ext uri="{FF2B5EF4-FFF2-40B4-BE49-F238E27FC236}">
                <a16:creationId xmlns:a16="http://schemas.microsoft.com/office/drawing/2014/main" id="{FC7FCA05-AFDE-41B6-866A-18DB0D9F68B1}"/>
              </a:ext>
            </a:extLst>
          </p:cNvPr>
          <p:cNvSpPr>
            <a:spLocks/>
          </p:cNvSpPr>
          <p:nvPr/>
        </p:nvSpPr>
        <p:spPr bwMode="auto">
          <a:xfrm>
            <a:off x="7799263" y="979086"/>
            <a:ext cx="1265766" cy="2460993"/>
          </a:xfrm>
          <a:custGeom>
            <a:avLst/>
            <a:gdLst>
              <a:gd name="T0" fmla="*/ 40 w 646"/>
              <a:gd name="T1" fmla="*/ 243 h 1256"/>
              <a:gd name="T2" fmla="*/ 30 w 646"/>
              <a:gd name="T3" fmla="*/ 280 h 1256"/>
              <a:gd name="T4" fmla="*/ 1 w 646"/>
              <a:gd name="T5" fmla="*/ 382 h 1256"/>
              <a:gd name="T6" fmla="*/ 4 w 646"/>
              <a:gd name="T7" fmla="*/ 433 h 1256"/>
              <a:gd name="T8" fmla="*/ 25 w 646"/>
              <a:gd name="T9" fmla="*/ 521 h 1256"/>
              <a:gd name="T10" fmla="*/ 44 w 646"/>
              <a:gd name="T11" fmla="*/ 604 h 1256"/>
              <a:gd name="T12" fmla="*/ 35 w 646"/>
              <a:gd name="T13" fmla="*/ 648 h 1256"/>
              <a:gd name="T14" fmla="*/ 52 w 646"/>
              <a:gd name="T15" fmla="*/ 706 h 1256"/>
              <a:gd name="T16" fmla="*/ 72 w 646"/>
              <a:gd name="T17" fmla="*/ 814 h 1256"/>
              <a:gd name="T18" fmla="*/ 90 w 646"/>
              <a:gd name="T19" fmla="*/ 912 h 1256"/>
              <a:gd name="T20" fmla="*/ 108 w 646"/>
              <a:gd name="T21" fmla="*/ 1035 h 1256"/>
              <a:gd name="T22" fmla="*/ 91 w 646"/>
              <a:gd name="T23" fmla="*/ 1077 h 1256"/>
              <a:gd name="T24" fmla="*/ 84 w 646"/>
              <a:gd name="T25" fmla="*/ 1136 h 1256"/>
              <a:gd name="T26" fmla="*/ 78 w 646"/>
              <a:gd name="T27" fmla="*/ 1180 h 1256"/>
              <a:gd name="T28" fmla="*/ 83 w 646"/>
              <a:gd name="T29" fmla="*/ 1209 h 1256"/>
              <a:gd name="T30" fmla="*/ 107 w 646"/>
              <a:gd name="T31" fmla="*/ 1213 h 1256"/>
              <a:gd name="T32" fmla="*/ 126 w 646"/>
              <a:gd name="T33" fmla="*/ 1223 h 1256"/>
              <a:gd name="T34" fmla="*/ 133 w 646"/>
              <a:gd name="T35" fmla="*/ 1225 h 1256"/>
              <a:gd name="T36" fmla="*/ 133 w 646"/>
              <a:gd name="T37" fmla="*/ 1240 h 1256"/>
              <a:gd name="T38" fmla="*/ 169 w 646"/>
              <a:gd name="T39" fmla="*/ 1249 h 1256"/>
              <a:gd name="T40" fmla="*/ 207 w 646"/>
              <a:gd name="T41" fmla="*/ 1256 h 1256"/>
              <a:gd name="T42" fmla="*/ 244 w 646"/>
              <a:gd name="T43" fmla="*/ 1247 h 1256"/>
              <a:gd name="T44" fmla="*/ 250 w 646"/>
              <a:gd name="T45" fmla="*/ 1230 h 1256"/>
              <a:gd name="T46" fmla="*/ 256 w 646"/>
              <a:gd name="T47" fmla="*/ 1207 h 1256"/>
              <a:gd name="T48" fmla="*/ 255 w 646"/>
              <a:gd name="T49" fmla="*/ 1156 h 1256"/>
              <a:gd name="T50" fmla="*/ 235 w 646"/>
              <a:gd name="T51" fmla="*/ 1123 h 1256"/>
              <a:gd name="T52" fmla="*/ 240 w 646"/>
              <a:gd name="T53" fmla="*/ 1046 h 1256"/>
              <a:gd name="T54" fmla="*/ 288 w 646"/>
              <a:gd name="T55" fmla="*/ 941 h 1256"/>
              <a:gd name="T56" fmla="*/ 298 w 646"/>
              <a:gd name="T57" fmla="*/ 836 h 1256"/>
              <a:gd name="T58" fmla="*/ 345 w 646"/>
              <a:gd name="T59" fmla="*/ 721 h 1256"/>
              <a:gd name="T60" fmla="*/ 347 w 646"/>
              <a:gd name="T61" fmla="*/ 667 h 1256"/>
              <a:gd name="T62" fmla="*/ 355 w 646"/>
              <a:gd name="T63" fmla="*/ 650 h 1256"/>
              <a:gd name="T64" fmla="*/ 355 w 646"/>
              <a:gd name="T65" fmla="*/ 548 h 1256"/>
              <a:gd name="T66" fmla="*/ 362 w 646"/>
              <a:gd name="T67" fmla="*/ 436 h 1256"/>
              <a:gd name="T68" fmla="*/ 429 w 646"/>
              <a:gd name="T69" fmla="*/ 390 h 1256"/>
              <a:gd name="T70" fmla="*/ 465 w 646"/>
              <a:gd name="T71" fmla="*/ 382 h 1256"/>
              <a:gd name="T72" fmla="*/ 522 w 646"/>
              <a:gd name="T73" fmla="*/ 406 h 1256"/>
              <a:gd name="T74" fmla="*/ 559 w 646"/>
              <a:gd name="T75" fmla="*/ 429 h 1256"/>
              <a:gd name="T76" fmla="*/ 589 w 646"/>
              <a:gd name="T77" fmla="*/ 432 h 1256"/>
              <a:gd name="T78" fmla="*/ 611 w 646"/>
              <a:gd name="T79" fmla="*/ 423 h 1256"/>
              <a:gd name="T80" fmla="*/ 624 w 646"/>
              <a:gd name="T81" fmla="*/ 417 h 1256"/>
              <a:gd name="T82" fmla="*/ 638 w 646"/>
              <a:gd name="T83" fmla="*/ 417 h 1256"/>
              <a:gd name="T84" fmla="*/ 646 w 646"/>
              <a:gd name="T85" fmla="*/ 408 h 1256"/>
              <a:gd name="T86" fmla="*/ 637 w 646"/>
              <a:gd name="T87" fmla="*/ 396 h 1256"/>
              <a:gd name="T88" fmla="*/ 618 w 646"/>
              <a:gd name="T89" fmla="*/ 387 h 1256"/>
              <a:gd name="T90" fmla="*/ 503 w 646"/>
              <a:gd name="T91" fmla="*/ 325 h 1256"/>
              <a:gd name="T92" fmla="*/ 403 w 646"/>
              <a:gd name="T93" fmla="*/ 239 h 1256"/>
              <a:gd name="T94" fmla="*/ 350 w 646"/>
              <a:gd name="T95" fmla="*/ 196 h 1256"/>
              <a:gd name="T96" fmla="*/ 325 w 646"/>
              <a:gd name="T97" fmla="*/ 180 h 1256"/>
              <a:gd name="T98" fmla="*/ 293 w 646"/>
              <a:gd name="T99" fmla="*/ 181 h 1256"/>
              <a:gd name="T100" fmla="*/ 278 w 646"/>
              <a:gd name="T101" fmla="*/ 81 h 1256"/>
              <a:gd name="T102" fmla="*/ 283 w 646"/>
              <a:gd name="T103" fmla="*/ 62 h 1256"/>
              <a:gd name="T104" fmla="*/ 269 w 646"/>
              <a:gd name="T105" fmla="*/ 24 h 1256"/>
              <a:gd name="T106" fmla="*/ 240 w 646"/>
              <a:gd name="T107" fmla="*/ 9 h 1256"/>
              <a:gd name="T108" fmla="*/ 212 w 646"/>
              <a:gd name="T109" fmla="*/ 0 h 1256"/>
              <a:gd name="T110" fmla="*/ 197 w 646"/>
              <a:gd name="T111" fmla="*/ 5 h 1256"/>
              <a:gd name="T112" fmla="*/ 152 w 646"/>
              <a:gd name="T113" fmla="*/ 17 h 1256"/>
              <a:gd name="T114" fmla="*/ 135 w 646"/>
              <a:gd name="T115" fmla="*/ 44 h 1256"/>
              <a:gd name="T116" fmla="*/ 134 w 646"/>
              <a:gd name="T117" fmla="*/ 75 h 1256"/>
              <a:gd name="T118" fmla="*/ 140 w 646"/>
              <a:gd name="T119" fmla="*/ 124 h 1256"/>
              <a:gd name="T120" fmla="*/ 140 w 646"/>
              <a:gd name="T121" fmla="*/ 134 h 1256"/>
              <a:gd name="T122" fmla="*/ 153 w 646"/>
              <a:gd name="T123" fmla="*/ 15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6" h="1256">
                <a:moveTo>
                  <a:pt x="159" y="177"/>
                </a:moveTo>
                <a:lnTo>
                  <a:pt x="149" y="191"/>
                </a:lnTo>
                <a:lnTo>
                  <a:pt x="44" y="229"/>
                </a:lnTo>
                <a:lnTo>
                  <a:pt x="44" y="229"/>
                </a:lnTo>
                <a:lnTo>
                  <a:pt x="40" y="243"/>
                </a:lnTo>
                <a:lnTo>
                  <a:pt x="36" y="254"/>
                </a:lnTo>
                <a:lnTo>
                  <a:pt x="35" y="263"/>
                </a:lnTo>
                <a:lnTo>
                  <a:pt x="35" y="263"/>
                </a:lnTo>
                <a:lnTo>
                  <a:pt x="34" y="269"/>
                </a:lnTo>
                <a:lnTo>
                  <a:pt x="30" y="280"/>
                </a:lnTo>
                <a:lnTo>
                  <a:pt x="18" y="314"/>
                </a:lnTo>
                <a:lnTo>
                  <a:pt x="6" y="347"/>
                </a:lnTo>
                <a:lnTo>
                  <a:pt x="1" y="363"/>
                </a:lnTo>
                <a:lnTo>
                  <a:pt x="1" y="363"/>
                </a:lnTo>
                <a:lnTo>
                  <a:pt x="1" y="382"/>
                </a:lnTo>
                <a:lnTo>
                  <a:pt x="0" y="395"/>
                </a:lnTo>
                <a:lnTo>
                  <a:pt x="1" y="401"/>
                </a:lnTo>
                <a:lnTo>
                  <a:pt x="1" y="401"/>
                </a:lnTo>
                <a:lnTo>
                  <a:pt x="3" y="412"/>
                </a:lnTo>
                <a:lnTo>
                  <a:pt x="4" y="433"/>
                </a:lnTo>
                <a:lnTo>
                  <a:pt x="6" y="463"/>
                </a:lnTo>
                <a:lnTo>
                  <a:pt x="11" y="478"/>
                </a:lnTo>
                <a:lnTo>
                  <a:pt x="11" y="478"/>
                </a:lnTo>
                <a:lnTo>
                  <a:pt x="25" y="521"/>
                </a:lnTo>
                <a:lnTo>
                  <a:pt x="25" y="521"/>
                </a:lnTo>
                <a:lnTo>
                  <a:pt x="31" y="548"/>
                </a:lnTo>
                <a:lnTo>
                  <a:pt x="35" y="568"/>
                </a:lnTo>
                <a:lnTo>
                  <a:pt x="44" y="597"/>
                </a:lnTo>
                <a:lnTo>
                  <a:pt x="44" y="597"/>
                </a:lnTo>
                <a:lnTo>
                  <a:pt x="44" y="604"/>
                </a:lnTo>
                <a:lnTo>
                  <a:pt x="42" y="616"/>
                </a:lnTo>
                <a:lnTo>
                  <a:pt x="35" y="640"/>
                </a:lnTo>
                <a:lnTo>
                  <a:pt x="35" y="640"/>
                </a:lnTo>
                <a:lnTo>
                  <a:pt x="35" y="644"/>
                </a:lnTo>
                <a:lnTo>
                  <a:pt x="35" y="648"/>
                </a:lnTo>
                <a:lnTo>
                  <a:pt x="38" y="658"/>
                </a:lnTo>
                <a:lnTo>
                  <a:pt x="44" y="669"/>
                </a:lnTo>
                <a:lnTo>
                  <a:pt x="44" y="669"/>
                </a:lnTo>
                <a:lnTo>
                  <a:pt x="49" y="689"/>
                </a:lnTo>
                <a:lnTo>
                  <a:pt x="52" y="706"/>
                </a:lnTo>
                <a:lnTo>
                  <a:pt x="54" y="721"/>
                </a:lnTo>
                <a:lnTo>
                  <a:pt x="54" y="721"/>
                </a:lnTo>
                <a:lnTo>
                  <a:pt x="55" y="733"/>
                </a:lnTo>
                <a:lnTo>
                  <a:pt x="60" y="756"/>
                </a:lnTo>
                <a:lnTo>
                  <a:pt x="72" y="814"/>
                </a:lnTo>
                <a:lnTo>
                  <a:pt x="83" y="872"/>
                </a:lnTo>
                <a:lnTo>
                  <a:pt x="86" y="891"/>
                </a:lnTo>
                <a:lnTo>
                  <a:pt x="87" y="898"/>
                </a:lnTo>
                <a:lnTo>
                  <a:pt x="87" y="898"/>
                </a:lnTo>
                <a:lnTo>
                  <a:pt x="90" y="912"/>
                </a:lnTo>
                <a:lnTo>
                  <a:pt x="96" y="943"/>
                </a:lnTo>
                <a:lnTo>
                  <a:pt x="107" y="994"/>
                </a:lnTo>
                <a:lnTo>
                  <a:pt x="107" y="994"/>
                </a:lnTo>
                <a:lnTo>
                  <a:pt x="108" y="1020"/>
                </a:lnTo>
                <a:lnTo>
                  <a:pt x="108" y="1035"/>
                </a:lnTo>
                <a:lnTo>
                  <a:pt x="107" y="1046"/>
                </a:lnTo>
                <a:lnTo>
                  <a:pt x="107" y="1046"/>
                </a:lnTo>
                <a:lnTo>
                  <a:pt x="103" y="1053"/>
                </a:lnTo>
                <a:lnTo>
                  <a:pt x="98" y="1064"/>
                </a:lnTo>
                <a:lnTo>
                  <a:pt x="91" y="1077"/>
                </a:lnTo>
                <a:lnTo>
                  <a:pt x="89" y="1083"/>
                </a:lnTo>
                <a:lnTo>
                  <a:pt x="87" y="1089"/>
                </a:lnTo>
                <a:lnTo>
                  <a:pt x="87" y="1089"/>
                </a:lnTo>
                <a:lnTo>
                  <a:pt x="85" y="1108"/>
                </a:lnTo>
                <a:lnTo>
                  <a:pt x="84" y="1136"/>
                </a:lnTo>
                <a:lnTo>
                  <a:pt x="83" y="1170"/>
                </a:lnTo>
                <a:lnTo>
                  <a:pt x="83" y="1170"/>
                </a:lnTo>
                <a:lnTo>
                  <a:pt x="80" y="1174"/>
                </a:lnTo>
                <a:lnTo>
                  <a:pt x="78" y="1180"/>
                </a:lnTo>
                <a:lnTo>
                  <a:pt x="78" y="1180"/>
                </a:lnTo>
                <a:lnTo>
                  <a:pt x="78" y="1194"/>
                </a:lnTo>
                <a:lnTo>
                  <a:pt x="79" y="1203"/>
                </a:lnTo>
                <a:lnTo>
                  <a:pt x="80" y="1206"/>
                </a:lnTo>
                <a:lnTo>
                  <a:pt x="83" y="1209"/>
                </a:lnTo>
                <a:lnTo>
                  <a:pt x="83" y="1209"/>
                </a:lnTo>
                <a:lnTo>
                  <a:pt x="89" y="1210"/>
                </a:lnTo>
                <a:lnTo>
                  <a:pt x="97" y="1211"/>
                </a:lnTo>
                <a:lnTo>
                  <a:pt x="103" y="1212"/>
                </a:lnTo>
                <a:lnTo>
                  <a:pt x="105" y="1212"/>
                </a:lnTo>
                <a:lnTo>
                  <a:pt x="107" y="1213"/>
                </a:lnTo>
                <a:lnTo>
                  <a:pt x="107" y="1213"/>
                </a:lnTo>
                <a:lnTo>
                  <a:pt x="109" y="1216"/>
                </a:lnTo>
                <a:lnTo>
                  <a:pt x="115" y="1219"/>
                </a:lnTo>
                <a:lnTo>
                  <a:pt x="121" y="1222"/>
                </a:lnTo>
                <a:lnTo>
                  <a:pt x="126" y="1223"/>
                </a:lnTo>
                <a:lnTo>
                  <a:pt x="126" y="1223"/>
                </a:lnTo>
                <a:lnTo>
                  <a:pt x="133" y="1223"/>
                </a:lnTo>
                <a:lnTo>
                  <a:pt x="135" y="1223"/>
                </a:lnTo>
                <a:lnTo>
                  <a:pt x="135" y="1223"/>
                </a:lnTo>
                <a:lnTo>
                  <a:pt x="133" y="1225"/>
                </a:lnTo>
                <a:lnTo>
                  <a:pt x="130" y="1226"/>
                </a:lnTo>
                <a:lnTo>
                  <a:pt x="129" y="1230"/>
                </a:lnTo>
                <a:lnTo>
                  <a:pt x="129" y="1232"/>
                </a:lnTo>
                <a:lnTo>
                  <a:pt x="129" y="1236"/>
                </a:lnTo>
                <a:lnTo>
                  <a:pt x="133" y="1240"/>
                </a:lnTo>
                <a:lnTo>
                  <a:pt x="140" y="1242"/>
                </a:lnTo>
                <a:lnTo>
                  <a:pt x="140" y="1242"/>
                </a:lnTo>
                <a:lnTo>
                  <a:pt x="154" y="1246"/>
                </a:lnTo>
                <a:lnTo>
                  <a:pt x="163" y="1247"/>
                </a:lnTo>
                <a:lnTo>
                  <a:pt x="169" y="1249"/>
                </a:lnTo>
                <a:lnTo>
                  <a:pt x="173" y="1252"/>
                </a:lnTo>
                <a:lnTo>
                  <a:pt x="173" y="1252"/>
                </a:lnTo>
                <a:lnTo>
                  <a:pt x="178" y="1254"/>
                </a:lnTo>
                <a:lnTo>
                  <a:pt x="185" y="1255"/>
                </a:lnTo>
                <a:lnTo>
                  <a:pt x="207" y="1256"/>
                </a:lnTo>
                <a:lnTo>
                  <a:pt x="228" y="1255"/>
                </a:lnTo>
                <a:lnTo>
                  <a:pt x="235" y="1254"/>
                </a:lnTo>
                <a:lnTo>
                  <a:pt x="240" y="1252"/>
                </a:lnTo>
                <a:lnTo>
                  <a:pt x="240" y="1252"/>
                </a:lnTo>
                <a:lnTo>
                  <a:pt x="244" y="1247"/>
                </a:lnTo>
                <a:lnTo>
                  <a:pt x="247" y="1241"/>
                </a:lnTo>
                <a:lnTo>
                  <a:pt x="250" y="1236"/>
                </a:lnTo>
                <a:lnTo>
                  <a:pt x="250" y="1232"/>
                </a:lnTo>
                <a:lnTo>
                  <a:pt x="250" y="1232"/>
                </a:lnTo>
                <a:lnTo>
                  <a:pt x="250" y="1230"/>
                </a:lnTo>
                <a:lnTo>
                  <a:pt x="251" y="1225"/>
                </a:lnTo>
                <a:lnTo>
                  <a:pt x="253" y="1222"/>
                </a:lnTo>
                <a:lnTo>
                  <a:pt x="255" y="1218"/>
                </a:lnTo>
                <a:lnTo>
                  <a:pt x="255" y="1218"/>
                </a:lnTo>
                <a:lnTo>
                  <a:pt x="256" y="1207"/>
                </a:lnTo>
                <a:lnTo>
                  <a:pt x="257" y="1187"/>
                </a:lnTo>
                <a:lnTo>
                  <a:pt x="257" y="1168"/>
                </a:lnTo>
                <a:lnTo>
                  <a:pt x="256" y="1160"/>
                </a:lnTo>
                <a:lnTo>
                  <a:pt x="255" y="1156"/>
                </a:lnTo>
                <a:lnTo>
                  <a:pt x="255" y="1156"/>
                </a:lnTo>
                <a:lnTo>
                  <a:pt x="249" y="1150"/>
                </a:lnTo>
                <a:lnTo>
                  <a:pt x="243" y="1142"/>
                </a:lnTo>
                <a:lnTo>
                  <a:pt x="237" y="1132"/>
                </a:lnTo>
                <a:lnTo>
                  <a:pt x="235" y="1127"/>
                </a:lnTo>
                <a:lnTo>
                  <a:pt x="235" y="1123"/>
                </a:lnTo>
                <a:lnTo>
                  <a:pt x="235" y="1123"/>
                </a:lnTo>
                <a:lnTo>
                  <a:pt x="237" y="1106"/>
                </a:lnTo>
                <a:lnTo>
                  <a:pt x="238" y="1082"/>
                </a:lnTo>
                <a:lnTo>
                  <a:pt x="239" y="1058"/>
                </a:lnTo>
                <a:lnTo>
                  <a:pt x="240" y="1046"/>
                </a:lnTo>
                <a:lnTo>
                  <a:pt x="240" y="1046"/>
                </a:lnTo>
                <a:lnTo>
                  <a:pt x="265" y="994"/>
                </a:lnTo>
                <a:lnTo>
                  <a:pt x="281" y="959"/>
                </a:lnTo>
                <a:lnTo>
                  <a:pt x="287" y="947"/>
                </a:lnTo>
                <a:lnTo>
                  <a:pt x="288" y="941"/>
                </a:lnTo>
                <a:lnTo>
                  <a:pt x="288" y="941"/>
                </a:lnTo>
                <a:lnTo>
                  <a:pt x="289" y="922"/>
                </a:lnTo>
                <a:lnTo>
                  <a:pt x="293" y="886"/>
                </a:lnTo>
                <a:lnTo>
                  <a:pt x="298" y="836"/>
                </a:lnTo>
                <a:lnTo>
                  <a:pt x="298" y="836"/>
                </a:lnTo>
                <a:lnTo>
                  <a:pt x="321" y="779"/>
                </a:lnTo>
                <a:lnTo>
                  <a:pt x="338" y="740"/>
                </a:lnTo>
                <a:lnTo>
                  <a:pt x="344" y="727"/>
                </a:lnTo>
                <a:lnTo>
                  <a:pt x="345" y="721"/>
                </a:lnTo>
                <a:lnTo>
                  <a:pt x="345" y="721"/>
                </a:lnTo>
                <a:lnTo>
                  <a:pt x="344" y="713"/>
                </a:lnTo>
                <a:lnTo>
                  <a:pt x="345" y="695"/>
                </a:lnTo>
                <a:lnTo>
                  <a:pt x="345" y="669"/>
                </a:lnTo>
                <a:lnTo>
                  <a:pt x="345" y="669"/>
                </a:lnTo>
                <a:lnTo>
                  <a:pt x="347" y="667"/>
                </a:lnTo>
                <a:lnTo>
                  <a:pt x="350" y="665"/>
                </a:lnTo>
                <a:lnTo>
                  <a:pt x="353" y="659"/>
                </a:lnTo>
                <a:lnTo>
                  <a:pt x="354" y="656"/>
                </a:lnTo>
                <a:lnTo>
                  <a:pt x="355" y="650"/>
                </a:lnTo>
                <a:lnTo>
                  <a:pt x="355" y="650"/>
                </a:lnTo>
                <a:lnTo>
                  <a:pt x="356" y="611"/>
                </a:lnTo>
                <a:lnTo>
                  <a:pt x="356" y="590"/>
                </a:lnTo>
                <a:lnTo>
                  <a:pt x="355" y="573"/>
                </a:lnTo>
                <a:lnTo>
                  <a:pt x="355" y="573"/>
                </a:lnTo>
                <a:lnTo>
                  <a:pt x="355" y="548"/>
                </a:lnTo>
                <a:lnTo>
                  <a:pt x="356" y="509"/>
                </a:lnTo>
                <a:lnTo>
                  <a:pt x="359" y="472"/>
                </a:lnTo>
                <a:lnTo>
                  <a:pt x="360" y="454"/>
                </a:lnTo>
                <a:lnTo>
                  <a:pt x="360" y="454"/>
                </a:lnTo>
                <a:lnTo>
                  <a:pt x="362" y="436"/>
                </a:lnTo>
                <a:lnTo>
                  <a:pt x="367" y="402"/>
                </a:lnTo>
                <a:lnTo>
                  <a:pt x="374" y="353"/>
                </a:lnTo>
                <a:lnTo>
                  <a:pt x="374" y="353"/>
                </a:lnTo>
                <a:lnTo>
                  <a:pt x="406" y="376"/>
                </a:lnTo>
                <a:lnTo>
                  <a:pt x="429" y="390"/>
                </a:lnTo>
                <a:lnTo>
                  <a:pt x="437" y="395"/>
                </a:lnTo>
                <a:lnTo>
                  <a:pt x="441" y="396"/>
                </a:lnTo>
                <a:lnTo>
                  <a:pt x="441" y="396"/>
                </a:lnTo>
                <a:lnTo>
                  <a:pt x="454" y="388"/>
                </a:lnTo>
                <a:lnTo>
                  <a:pt x="465" y="382"/>
                </a:lnTo>
                <a:lnTo>
                  <a:pt x="465" y="382"/>
                </a:lnTo>
                <a:lnTo>
                  <a:pt x="492" y="393"/>
                </a:lnTo>
                <a:lnTo>
                  <a:pt x="511" y="400"/>
                </a:lnTo>
                <a:lnTo>
                  <a:pt x="519" y="404"/>
                </a:lnTo>
                <a:lnTo>
                  <a:pt x="522" y="406"/>
                </a:lnTo>
                <a:lnTo>
                  <a:pt x="522" y="406"/>
                </a:lnTo>
                <a:lnTo>
                  <a:pt x="528" y="411"/>
                </a:lnTo>
                <a:lnTo>
                  <a:pt x="539" y="418"/>
                </a:lnTo>
                <a:lnTo>
                  <a:pt x="552" y="425"/>
                </a:lnTo>
                <a:lnTo>
                  <a:pt x="559" y="429"/>
                </a:lnTo>
                <a:lnTo>
                  <a:pt x="565" y="430"/>
                </a:lnTo>
                <a:lnTo>
                  <a:pt x="565" y="430"/>
                </a:lnTo>
                <a:lnTo>
                  <a:pt x="576" y="432"/>
                </a:lnTo>
                <a:lnTo>
                  <a:pt x="583" y="432"/>
                </a:lnTo>
                <a:lnTo>
                  <a:pt x="589" y="432"/>
                </a:lnTo>
                <a:lnTo>
                  <a:pt x="594" y="430"/>
                </a:lnTo>
                <a:lnTo>
                  <a:pt x="594" y="430"/>
                </a:lnTo>
                <a:lnTo>
                  <a:pt x="599" y="427"/>
                </a:lnTo>
                <a:lnTo>
                  <a:pt x="605" y="425"/>
                </a:lnTo>
                <a:lnTo>
                  <a:pt x="611" y="423"/>
                </a:lnTo>
                <a:lnTo>
                  <a:pt x="613" y="420"/>
                </a:lnTo>
                <a:lnTo>
                  <a:pt x="613" y="420"/>
                </a:lnTo>
                <a:lnTo>
                  <a:pt x="615" y="419"/>
                </a:lnTo>
                <a:lnTo>
                  <a:pt x="619" y="418"/>
                </a:lnTo>
                <a:lnTo>
                  <a:pt x="624" y="417"/>
                </a:lnTo>
                <a:lnTo>
                  <a:pt x="627" y="415"/>
                </a:lnTo>
                <a:lnTo>
                  <a:pt x="627" y="415"/>
                </a:lnTo>
                <a:lnTo>
                  <a:pt x="630" y="415"/>
                </a:lnTo>
                <a:lnTo>
                  <a:pt x="632" y="415"/>
                </a:lnTo>
                <a:lnTo>
                  <a:pt x="638" y="417"/>
                </a:lnTo>
                <a:lnTo>
                  <a:pt x="644" y="418"/>
                </a:lnTo>
                <a:lnTo>
                  <a:pt x="645" y="417"/>
                </a:lnTo>
                <a:lnTo>
                  <a:pt x="646" y="415"/>
                </a:lnTo>
                <a:lnTo>
                  <a:pt x="646" y="415"/>
                </a:lnTo>
                <a:lnTo>
                  <a:pt x="646" y="408"/>
                </a:lnTo>
                <a:lnTo>
                  <a:pt x="646" y="406"/>
                </a:lnTo>
                <a:lnTo>
                  <a:pt x="646" y="406"/>
                </a:lnTo>
                <a:lnTo>
                  <a:pt x="644" y="401"/>
                </a:lnTo>
                <a:lnTo>
                  <a:pt x="640" y="399"/>
                </a:lnTo>
                <a:lnTo>
                  <a:pt x="637" y="396"/>
                </a:lnTo>
                <a:lnTo>
                  <a:pt x="637" y="396"/>
                </a:lnTo>
                <a:lnTo>
                  <a:pt x="633" y="394"/>
                </a:lnTo>
                <a:lnTo>
                  <a:pt x="628" y="392"/>
                </a:lnTo>
                <a:lnTo>
                  <a:pt x="624" y="388"/>
                </a:lnTo>
                <a:lnTo>
                  <a:pt x="618" y="387"/>
                </a:lnTo>
                <a:lnTo>
                  <a:pt x="618" y="387"/>
                </a:lnTo>
                <a:lnTo>
                  <a:pt x="597" y="387"/>
                </a:lnTo>
                <a:lnTo>
                  <a:pt x="584" y="387"/>
                </a:lnTo>
                <a:lnTo>
                  <a:pt x="565" y="387"/>
                </a:lnTo>
                <a:lnTo>
                  <a:pt x="503" y="325"/>
                </a:lnTo>
                <a:lnTo>
                  <a:pt x="474" y="291"/>
                </a:lnTo>
                <a:lnTo>
                  <a:pt x="474" y="291"/>
                </a:lnTo>
                <a:lnTo>
                  <a:pt x="427" y="258"/>
                </a:lnTo>
                <a:lnTo>
                  <a:pt x="427" y="258"/>
                </a:lnTo>
                <a:lnTo>
                  <a:pt x="403" y="239"/>
                </a:lnTo>
                <a:lnTo>
                  <a:pt x="385" y="224"/>
                </a:lnTo>
                <a:lnTo>
                  <a:pt x="374" y="215"/>
                </a:lnTo>
                <a:lnTo>
                  <a:pt x="374" y="215"/>
                </a:lnTo>
                <a:lnTo>
                  <a:pt x="364" y="206"/>
                </a:lnTo>
                <a:lnTo>
                  <a:pt x="350" y="196"/>
                </a:lnTo>
                <a:lnTo>
                  <a:pt x="337" y="186"/>
                </a:lnTo>
                <a:lnTo>
                  <a:pt x="331" y="181"/>
                </a:lnTo>
                <a:lnTo>
                  <a:pt x="331" y="181"/>
                </a:lnTo>
                <a:lnTo>
                  <a:pt x="330" y="181"/>
                </a:lnTo>
                <a:lnTo>
                  <a:pt x="325" y="180"/>
                </a:lnTo>
                <a:lnTo>
                  <a:pt x="313" y="181"/>
                </a:lnTo>
                <a:lnTo>
                  <a:pt x="300" y="183"/>
                </a:lnTo>
                <a:lnTo>
                  <a:pt x="295" y="181"/>
                </a:lnTo>
                <a:lnTo>
                  <a:pt x="293" y="181"/>
                </a:lnTo>
                <a:lnTo>
                  <a:pt x="293" y="181"/>
                </a:lnTo>
                <a:lnTo>
                  <a:pt x="286" y="179"/>
                </a:lnTo>
                <a:lnTo>
                  <a:pt x="273" y="175"/>
                </a:lnTo>
                <a:lnTo>
                  <a:pt x="255" y="172"/>
                </a:lnTo>
                <a:lnTo>
                  <a:pt x="278" y="138"/>
                </a:lnTo>
                <a:lnTo>
                  <a:pt x="278" y="81"/>
                </a:lnTo>
                <a:lnTo>
                  <a:pt x="278" y="81"/>
                </a:lnTo>
                <a:lnTo>
                  <a:pt x="281" y="73"/>
                </a:lnTo>
                <a:lnTo>
                  <a:pt x="283" y="66"/>
                </a:lnTo>
                <a:lnTo>
                  <a:pt x="283" y="62"/>
                </a:lnTo>
                <a:lnTo>
                  <a:pt x="283" y="62"/>
                </a:lnTo>
                <a:lnTo>
                  <a:pt x="278" y="38"/>
                </a:lnTo>
                <a:lnTo>
                  <a:pt x="278" y="38"/>
                </a:lnTo>
                <a:lnTo>
                  <a:pt x="275" y="32"/>
                </a:lnTo>
                <a:lnTo>
                  <a:pt x="269" y="24"/>
                </a:lnTo>
                <a:lnTo>
                  <a:pt x="269" y="24"/>
                </a:lnTo>
                <a:lnTo>
                  <a:pt x="264" y="20"/>
                </a:lnTo>
                <a:lnTo>
                  <a:pt x="257" y="15"/>
                </a:lnTo>
                <a:lnTo>
                  <a:pt x="249" y="12"/>
                </a:lnTo>
                <a:lnTo>
                  <a:pt x="240" y="9"/>
                </a:lnTo>
                <a:lnTo>
                  <a:pt x="240" y="9"/>
                </a:lnTo>
                <a:lnTo>
                  <a:pt x="232" y="7"/>
                </a:lnTo>
                <a:lnTo>
                  <a:pt x="224" y="3"/>
                </a:lnTo>
                <a:lnTo>
                  <a:pt x="215" y="0"/>
                </a:lnTo>
                <a:lnTo>
                  <a:pt x="213" y="0"/>
                </a:lnTo>
                <a:lnTo>
                  <a:pt x="212" y="0"/>
                </a:lnTo>
                <a:lnTo>
                  <a:pt x="212" y="0"/>
                </a:lnTo>
                <a:lnTo>
                  <a:pt x="208" y="1"/>
                </a:lnTo>
                <a:lnTo>
                  <a:pt x="203" y="3"/>
                </a:lnTo>
                <a:lnTo>
                  <a:pt x="197" y="5"/>
                </a:lnTo>
                <a:lnTo>
                  <a:pt x="197" y="5"/>
                </a:lnTo>
                <a:lnTo>
                  <a:pt x="178" y="9"/>
                </a:lnTo>
                <a:lnTo>
                  <a:pt x="178" y="9"/>
                </a:lnTo>
                <a:lnTo>
                  <a:pt x="163" y="12"/>
                </a:lnTo>
                <a:lnTo>
                  <a:pt x="154" y="14"/>
                </a:lnTo>
                <a:lnTo>
                  <a:pt x="152" y="17"/>
                </a:lnTo>
                <a:lnTo>
                  <a:pt x="149" y="19"/>
                </a:lnTo>
                <a:lnTo>
                  <a:pt x="149" y="19"/>
                </a:lnTo>
                <a:lnTo>
                  <a:pt x="141" y="33"/>
                </a:lnTo>
                <a:lnTo>
                  <a:pt x="136" y="40"/>
                </a:lnTo>
                <a:lnTo>
                  <a:pt x="135" y="44"/>
                </a:lnTo>
                <a:lnTo>
                  <a:pt x="135" y="48"/>
                </a:lnTo>
                <a:lnTo>
                  <a:pt x="135" y="48"/>
                </a:lnTo>
                <a:lnTo>
                  <a:pt x="135" y="56"/>
                </a:lnTo>
                <a:lnTo>
                  <a:pt x="135" y="66"/>
                </a:lnTo>
                <a:lnTo>
                  <a:pt x="134" y="75"/>
                </a:lnTo>
                <a:lnTo>
                  <a:pt x="135" y="81"/>
                </a:lnTo>
                <a:lnTo>
                  <a:pt x="135" y="81"/>
                </a:lnTo>
                <a:lnTo>
                  <a:pt x="136" y="91"/>
                </a:lnTo>
                <a:lnTo>
                  <a:pt x="139" y="105"/>
                </a:lnTo>
                <a:lnTo>
                  <a:pt x="140" y="124"/>
                </a:lnTo>
                <a:lnTo>
                  <a:pt x="140" y="124"/>
                </a:lnTo>
                <a:lnTo>
                  <a:pt x="140" y="128"/>
                </a:lnTo>
                <a:lnTo>
                  <a:pt x="139" y="130"/>
                </a:lnTo>
                <a:lnTo>
                  <a:pt x="140" y="134"/>
                </a:lnTo>
                <a:lnTo>
                  <a:pt x="140" y="134"/>
                </a:lnTo>
                <a:lnTo>
                  <a:pt x="145" y="143"/>
                </a:lnTo>
                <a:lnTo>
                  <a:pt x="145" y="143"/>
                </a:lnTo>
                <a:lnTo>
                  <a:pt x="147" y="147"/>
                </a:lnTo>
                <a:lnTo>
                  <a:pt x="151" y="150"/>
                </a:lnTo>
                <a:lnTo>
                  <a:pt x="153" y="154"/>
                </a:lnTo>
                <a:lnTo>
                  <a:pt x="154" y="157"/>
                </a:lnTo>
                <a:lnTo>
                  <a:pt x="159" y="1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3301C18A-DC56-4F5C-AD62-3857B23CCF43}"/>
              </a:ext>
            </a:extLst>
          </p:cNvPr>
          <p:cNvSpPr>
            <a:spLocks noEditPoints="1"/>
          </p:cNvSpPr>
          <p:nvPr/>
        </p:nvSpPr>
        <p:spPr bwMode="auto">
          <a:xfrm>
            <a:off x="7031335" y="914056"/>
            <a:ext cx="767928" cy="2526023"/>
          </a:xfrm>
          <a:custGeom>
            <a:avLst/>
            <a:gdLst>
              <a:gd name="T0" fmla="*/ 200 w 387"/>
              <a:gd name="T1" fmla="*/ 145 h 1273"/>
              <a:gd name="T2" fmla="*/ 141 w 387"/>
              <a:gd name="T3" fmla="*/ 161 h 1273"/>
              <a:gd name="T4" fmla="*/ 52 w 387"/>
              <a:gd name="T5" fmla="*/ 202 h 1273"/>
              <a:gd name="T6" fmla="*/ 5 w 387"/>
              <a:gd name="T7" fmla="*/ 302 h 1273"/>
              <a:gd name="T8" fmla="*/ 9 w 387"/>
              <a:gd name="T9" fmla="*/ 374 h 1273"/>
              <a:gd name="T10" fmla="*/ 43 w 387"/>
              <a:gd name="T11" fmla="*/ 422 h 1273"/>
              <a:gd name="T12" fmla="*/ 33 w 387"/>
              <a:gd name="T13" fmla="*/ 493 h 1273"/>
              <a:gd name="T14" fmla="*/ 9 w 387"/>
              <a:gd name="T15" fmla="*/ 536 h 1273"/>
              <a:gd name="T16" fmla="*/ 19 w 387"/>
              <a:gd name="T17" fmla="*/ 546 h 1273"/>
              <a:gd name="T18" fmla="*/ 11 w 387"/>
              <a:gd name="T19" fmla="*/ 661 h 1273"/>
              <a:gd name="T20" fmla="*/ 52 w 387"/>
              <a:gd name="T21" fmla="*/ 742 h 1273"/>
              <a:gd name="T22" fmla="*/ 85 w 387"/>
              <a:gd name="T23" fmla="*/ 810 h 1273"/>
              <a:gd name="T24" fmla="*/ 114 w 387"/>
              <a:gd name="T25" fmla="*/ 895 h 1273"/>
              <a:gd name="T26" fmla="*/ 106 w 387"/>
              <a:gd name="T27" fmla="*/ 1061 h 1273"/>
              <a:gd name="T28" fmla="*/ 105 w 387"/>
              <a:gd name="T29" fmla="*/ 1138 h 1273"/>
              <a:gd name="T30" fmla="*/ 100 w 387"/>
              <a:gd name="T31" fmla="*/ 1162 h 1273"/>
              <a:gd name="T32" fmla="*/ 87 w 387"/>
              <a:gd name="T33" fmla="*/ 1179 h 1273"/>
              <a:gd name="T34" fmla="*/ 76 w 387"/>
              <a:gd name="T35" fmla="*/ 1196 h 1273"/>
              <a:gd name="T36" fmla="*/ 81 w 387"/>
              <a:gd name="T37" fmla="*/ 1253 h 1273"/>
              <a:gd name="T38" fmla="*/ 229 w 387"/>
              <a:gd name="T39" fmla="*/ 1248 h 1273"/>
              <a:gd name="T40" fmla="*/ 255 w 387"/>
              <a:gd name="T41" fmla="*/ 1263 h 1273"/>
              <a:gd name="T42" fmla="*/ 286 w 387"/>
              <a:gd name="T43" fmla="*/ 1272 h 1273"/>
              <a:gd name="T44" fmla="*/ 316 w 387"/>
              <a:gd name="T45" fmla="*/ 1242 h 1273"/>
              <a:gd name="T46" fmla="*/ 294 w 387"/>
              <a:gd name="T47" fmla="*/ 1183 h 1273"/>
              <a:gd name="T48" fmla="*/ 272 w 387"/>
              <a:gd name="T49" fmla="*/ 1115 h 1273"/>
              <a:gd name="T50" fmla="*/ 258 w 387"/>
              <a:gd name="T51" fmla="*/ 1067 h 1273"/>
              <a:gd name="T52" fmla="*/ 239 w 387"/>
              <a:gd name="T53" fmla="*/ 1033 h 1273"/>
              <a:gd name="T54" fmla="*/ 214 w 387"/>
              <a:gd name="T55" fmla="*/ 890 h 1273"/>
              <a:gd name="T56" fmla="*/ 234 w 387"/>
              <a:gd name="T57" fmla="*/ 737 h 1273"/>
              <a:gd name="T58" fmla="*/ 237 w 387"/>
              <a:gd name="T59" fmla="*/ 577 h 1273"/>
              <a:gd name="T60" fmla="*/ 252 w 387"/>
              <a:gd name="T61" fmla="*/ 569 h 1273"/>
              <a:gd name="T62" fmla="*/ 243 w 387"/>
              <a:gd name="T63" fmla="*/ 527 h 1273"/>
              <a:gd name="T64" fmla="*/ 243 w 387"/>
              <a:gd name="T65" fmla="*/ 474 h 1273"/>
              <a:gd name="T66" fmla="*/ 286 w 387"/>
              <a:gd name="T67" fmla="*/ 345 h 1273"/>
              <a:gd name="T68" fmla="*/ 306 w 387"/>
              <a:gd name="T69" fmla="*/ 450 h 1273"/>
              <a:gd name="T70" fmla="*/ 315 w 387"/>
              <a:gd name="T71" fmla="*/ 474 h 1273"/>
              <a:gd name="T72" fmla="*/ 333 w 387"/>
              <a:gd name="T73" fmla="*/ 472 h 1273"/>
              <a:gd name="T74" fmla="*/ 372 w 387"/>
              <a:gd name="T75" fmla="*/ 455 h 1273"/>
              <a:gd name="T76" fmla="*/ 387 w 387"/>
              <a:gd name="T77" fmla="*/ 458 h 1273"/>
              <a:gd name="T78" fmla="*/ 382 w 387"/>
              <a:gd name="T79" fmla="*/ 441 h 1273"/>
              <a:gd name="T80" fmla="*/ 362 w 387"/>
              <a:gd name="T81" fmla="*/ 427 h 1273"/>
              <a:gd name="T82" fmla="*/ 349 w 387"/>
              <a:gd name="T83" fmla="*/ 422 h 1273"/>
              <a:gd name="T84" fmla="*/ 352 w 387"/>
              <a:gd name="T85" fmla="*/ 324 h 1273"/>
              <a:gd name="T86" fmla="*/ 355 w 387"/>
              <a:gd name="T87" fmla="*/ 284 h 1273"/>
              <a:gd name="T88" fmla="*/ 325 w 387"/>
              <a:gd name="T89" fmla="*/ 202 h 1273"/>
              <a:gd name="T90" fmla="*/ 306 w 387"/>
              <a:gd name="T91" fmla="*/ 149 h 1273"/>
              <a:gd name="T92" fmla="*/ 329 w 387"/>
              <a:gd name="T93" fmla="*/ 116 h 1273"/>
              <a:gd name="T94" fmla="*/ 358 w 387"/>
              <a:gd name="T95" fmla="*/ 49 h 1273"/>
              <a:gd name="T96" fmla="*/ 320 w 387"/>
              <a:gd name="T97" fmla="*/ 1 h 1273"/>
              <a:gd name="T98" fmla="*/ 298 w 387"/>
              <a:gd name="T99" fmla="*/ 3 h 1273"/>
              <a:gd name="T100" fmla="*/ 263 w 387"/>
              <a:gd name="T101" fmla="*/ 7 h 1273"/>
              <a:gd name="T102" fmla="*/ 215 w 387"/>
              <a:gd name="T103" fmla="*/ 26 h 1273"/>
              <a:gd name="T104" fmla="*/ 196 w 387"/>
              <a:gd name="T105" fmla="*/ 73 h 1273"/>
              <a:gd name="T106" fmla="*/ 199 w 387"/>
              <a:gd name="T107" fmla="*/ 112 h 1273"/>
              <a:gd name="T108" fmla="*/ 194 w 387"/>
              <a:gd name="T109" fmla="*/ 1094 h 1273"/>
              <a:gd name="T110" fmla="*/ 203 w 387"/>
              <a:gd name="T111" fmla="*/ 1119 h 1273"/>
              <a:gd name="T112" fmla="*/ 220 w 387"/>
              <a:gd name="T113" fmla="*/ 1162 h 1273"/>
              <a:gd name="T114" fmla="*/ 191 w 387"/>
              <a:gd name="T115" fmla="*/ 1215 h 1273"/>
              <a:gd name="T116" fmla="*/ 148 w 387"/>
              <a:gd name="T117" fmla="*/ 1177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7" h="1273">
                <a:moveTo>
                  <a:pt x="200" y="126"/>
                </a:moveTo>
                <a:lnTo>
                  <a:pt x="200" y="126"/>
                </a:lnTo>
                <a:lnTo>
                  <a:pt x="200" y="135"/>
                </a:lnTo>
                <a:lnTo>
                  <a:pt x="202" y="142"/>
                </a:lnTo>
                <a:lnTo>
                  <a:pt x="200" y="145"/>
                </a:lnTo>
                <a:lnTo>
                  <a:pt x="200" y="145"/>
                </a:lnTo>
                <a:lnTo>
                  <a:pt x="198" y="146"/>
                </a:lnTo>
                <a:lnTo>
                  <a:pt x="196" y="149"/>
                </a:lnTo>
                <a:lnTo>
                  <a:pt x="191" y="154"/>
                </a:lnTo>
                <a:lnTo>
                  <a:pt x="191" y="154"/>
                </a:lnTo>
                <a:lnTo>
                  <a:pt x="162" y="158"/>
                </a:lnTo>
                <a:lnTo>
                  <a:pt x="141" y="161"/>
                </a:lnTo>
                <a:lnTo>
                  <a:pt x="132" y="163"/>
                </a:lnTo>
                <a:lnTo>
                  <a:pt x="129" y="164"/>
                </a:lnTo>
                <a:lnTo>
                  <a:pt x="129" y="164"/>
                </a:lnTo>
                <a:lnTo>
                  <a:pt x="91" y="183"/>
                </a:lnTo>
                <a:lnTo>
                  <a:pt x="66" y="195"/>
                </a:lnTo>
                <a:lnTo>
                  <a:pt x="52" y="202"/>
                </a:lnTo>
                <a:lnTo>
                  <a:pt x="52" y="202"/>
                </a:lnTo>
                <a:lnTo>
                  <a:pt x="43" y="219"/>
                </a:lnTo>
                <a:lnTo>
                  <a:pt x="25" y="251"/>
                </a:lnTo>
                <a:lnTo>
                  <a:pt x="0" y="298"/>
                </a:lnTo>
                <a:lnTo>
                  <a:pt x="5" y="302"/>
                </a:lnTo>
                <a:lnTo>
                  <a:pt x="5" y="302"/>
                </a:lnTo>
                <a:lnTo>
                  <a:pt x="5" y="312"/>
                </a:lnTo>
                <a:lnTo>
                  <a:pt x="5" y="331"/>
                </a:lnTo>
                <a:lnTo>
                  <a:pt x="5" y="331"/>
                </a:lnTo>
                <a:lnTo>
                  <a:pt x="7" y="357"/>
                </a:lnTo>
                <a:lnTo>
                  <a:pt x="9" y="374"/>
                </a:lnTo>
                <a:lnTo>
                  <a:pt x="9" y="374"/>
                </a:lnTo>
                <a:lnTo>
                  <a:pt x="13" y="380"/>
                </a:lnTo>
                <a:lnTo>
                  <a:pt x="19" y="393"/>
                </a:lnTo>
                <a:lnTo>
                  <a:pt x="19" y="393"/>
                </a:lnTo>
                <a:lnTo>
                  <a:pt x="25" y="401"/>
                </a:lnTo>
                <a:lnTo>
                  <a:pt x="32" y="411"/>
                </a:lnTo>
                <a:lnTo>
                  <a:pt x="43" y="422"/>
                </a:lnTo>
                <a:lnTo>
                  <a:pt x="43" y="422"/>
                </a:lnTo>
                <a:lnTo>
                  <a:pt x="39" y="458"/>
                </a:lnTo>
                <a:lnTo>
                  <a:pt x="36" y="482"/>
                </a:lnTo>
                <a:lnTo>
                  <a:pt x="34" y="490"/>
                </a:lnTo>
                <a:lnTo>
                  <a:pt x="33" y="493"/>
                </a:lnTo>
                <a:lnTo>
                  <a:pt x="33" y="493"/>
                </a:lnTo>
                <a:lnTo>
                  <a:pt x="28" y="499"/>
                </a:lnTo>
                <a:lnTo>
                  <a:pt x="20" y="513"/>
                </a:lnTo>
                <a:lnTo>
                  <a:pt x="12" y="527"/>
                </a:lnTo>
                <a:lnTo>
                  <a:pt x="11" y="533"/>
                </a:lnTo>
                <a:lnTo>
                  <a:pt x="9" y="536"/>
                </a:lnTo>
                <a:lnTo>
                  <a:pt x="9" y="536"/>
                </a:lnTo>
                <a:lnTo>
                  <a:pt x="11" y="539"/>
                </a:lnTo>
                <a:lnTo>
                  <a:pt x="12" y="541"/>
                </a:lnTo>
                <a:lnTo>
                  <a:pt x="15" y="542"/>
                </a:lnTo>
                <a:lnTo>
                  <a:pt x="18" y="545"/>
                </a:lnTo>
                <a:lnTo>
                  <a:pt x="19" y="545"/>
                </a:lnTo>
                <a:lnTo>
                  <a:pt x="19" y="546"/>
                </a:lnTo>
                <a:lnTo>
                  <a:pt x="19" y="546"/>
                </a:lnTo>
                <a:lnTo>
                  <a:pt x="14" y="593"/>
                </a:lnTo>
                <a:lnTo>
                  <a:pt x="9" y="651"/>
                </a:lnTo>
                <a:lnTo>
                  <a:pt x="9" y="651"/>
                </a:lnTo>
                <a:lnTo>
                  <a:pt x="9" y="655"/>
                </a:lnTo>
                <a:lnTo>
                  <a:pt x="11" y="661"/>
                </a:lnTo>
                <a:lnTo>
                  <a:pt x="15" y="673"/>
                </a:lnTo>
                <a:lnTo>
                  <a:pt x="23" y="687"/>
                </a:lnTo>
                <a:lnTo>
                  <a:pt x="31" y="701"/>
                </a:lnTo>
                <a:lnTo>
                  <a:pt x="45" y="729"/>
                </a:lnTo>
                <a:lnTo>
                  <a:pt x="50" y="737"/>
                </a:lnTo>
                <a:lnTo>
                  <a:pt x="52" y="742"/>
                </a:lnTo>
                <a:lnTo>
                  <a:pt x="52" y="742"/>
                </a:lnTo>
                <a:lnTo>
                  <a:pt x="54" y="748"/>
                </a:lnTo>
                <a:lnTo>
                  <a:pt x="57" y="755"/>
                </a:lnTo>
                <a:lnTo>
                  <a:pt x="62" y="766"/>
                </a:lnTo>
                <a:lnTo>
                  <a:pt x="62" y="766"/>
                </a:lnTo>
                <a:lnTo>
                  <a:pt x="85" y="810"/>
                </a:lnTo>
                <a:lnTo>
                  <a:pt x="110" y="857"/>
                </a:lnTo>
                <a:lnTo>
                  <a:pt x="110" y="857"/>
                </a:lnTo>
                <a:lnTo>
                  <a:pt x="111" y="864"/>
                </a:lnTo>
                <a:lnTo>
                  <a:pt x="112" y="876"/>
                </a:lnTo>
                <a:lnTo>
                  <a:pt x="114" y="895"/>
                </a:lnTo>
                <a:lnTo>
                  <a:pt x="114" y="895"/>
                </a:lnTo>
                <a:lnTo>
                  <a:pt x="114" y="910"/>
                </a:lnTo>
                <a:lnTo>
                  <a:pt x="114" y="938"/>
                </a:lnTo>
                <a:lnTo>
                  <a:pt x="114" y="938"/>
                </a:lnTo>
                <a:lnTo>
                  <a:pt x="113" y="966"/>
                </a:lnTo>
                <a:lnTo>
                  <a:pt x="110" y="1014"/>
                </a:lnTo>
                <a:lnTo>
                  <a:pt x="106" y="1061"/>
                </a:lnTo>
                <a:lnTo>
                  <a:pt x="105" y="1086"/>
                </a:lnTo>
                <a:lnTo>
                  <a:pt x="105" y="1086"/>
                </a:lnTo>
                <a:lnTo>
                  <a:pt x="106" y="1116"/>
                </a:lnTo>
                <a:lnTo>
                  <a:pt x="106" y="1131"/>
                </a:lnTo>
                <a:lnTo>
                  <a:pt x="105" y="1138"/>
                </a:lnTo>
                <a:lnTo>
                  <a:pt x="105" y="1138"/>
                </a:lnTo>
                <a:lnTo>
                  <a:pt x="104" y="1143"/>
                </a:lnTo>
                <a:lnTo>
                  <a:pt x="104" y="1150"/>
                </a:lnTo>
                <a:lnTo>
                  <a:pt x="103" y="1158"/>
                </a:lnTo>
                <a:lnTo>
                  <a:pt x="101" y="1160"/>
                </a:lnTo>
                <a:lnTo>
                  <a:pt x="100" y="1162"/>
                </a:lnTo>
                <a:lnTo>
                  <a:pt x="100" y="1162"/>
                </a:lnTo>
                <a:lnTo>
                  <a:pt x="97" y="1166"/>
                </a:lnTo>
                <a:lnTo>
                  <a:pt x="94" y="1169"/>
                </a:lnTo>
                <a:lnTo>
                  <a:pt x="91" y="1177"/>
                </a:lnTo>
                <a:lnTo>
                  <a:pt x="91" y="1177"/>
                </a:lnTo>
                <a:lnTo>
                  <a:pt x="89" y="1178"/>
                </a:lnTo>
                <a:lnTo>
                  <a:pt x="87" y="1179"/>
                </a:lnTo>
                <a:lnTo>
                  <a:pt x="85" y="1181"/>
                </a:lnTo>
                <a:lnTo>
                  <a:pt x="81" y="1186"/>
                </a:lnTo>
                <a:lnTo>
                  <a:pt x="81" y="1186"/>
                </a:lnTo>
                <a:lnTo>
                  <a:pt x="79" y="1190"/>
                </a:lnTo>
                <a:lnTo>
                  <a:pt x="77" y="1191"/>
                </a:lnTo>
                <a:lnTo>
                  <a:pt x="76" y="1196"/>
                </a:lnTo>
                <a:lnTo>
                  <a:pt x="76" y="1210"/>
                </a:lnTo>
                <a:lnTo>
                  <a:pt x="76" y="1210"/>
                </a:lnTo>
                <a:lnTo>
                  <a:pt x="77" y="1240"/>
                </a:lnTo>
                <a:lnTo>
                  <a:pt x="79" y="1248"/>
                </a:lnTo>
                <a:lnTo>
                  <a:pt x="80" y="1251"/>
                </a:lnTo>
                <a:lnTo>
                  <a:pt x="81" y="1253"/>
                </a:lnTo>
                <a:lnTo>
                  <a:pt x="81" y="1253"/>
                </a:lnTo>
                <a:lnTo>
                  <a:pt x="83" y="1254"/>
                </a:lnTo>
                <a:lnTo>
                  <a:pt x="88" y="1254"/>
                </a:lnTo>
                <a:lnTo>
                  <a:pt x="105" y="1254"/>
                </a:lnTo>
                <a:lnTo>
                  <a:pt x="155" y="1253"/>
                </a:lnTo>
                <a:lnTo>
                  <a:pt x="229" y="1248"/>
                </a:lnTo>
                <a:lnTo>
                  <a:pt x="229" y="1248"/>
                </a:lnTo>
                <a:lnTo>
                  <a:pt x="236" y="1248"/>
                </a:lnTo>
                <a:lnTo>
                  <a:pt x="239" y="1248"/>
                </a:lnTo>
                <a:lnTo>
                  <a:pt x="239" y="1248"/>
                </a:lnTo>
                <a:lnTo>
                  <a:pt x="243" y="1253"/>
                </a:lnTo>
                <a:lnTo>
                  <a:pt x="255" y="1263"/>
                </a:lnTo>
                <a:lnTo>
                  <a:pt x="264" y="1267"/>
                </a:lnTo>
                <a:lnTo>
                  <a:pt x="272" y="1271"/>
                </a:lnTo>
                <a:lnTo>
                  <a:pt x="279" y="1273"/>
                </a:lnTo>
                <a:lnTo>
                  <a:pt x="283" y="1273"/>
                </a:lnTo>
                <a:lnTo>
                  <a:pt x="286" y="1272"/>
                </a:lnTo>
                <a:lnTo>
                  <a:pt x="286" y="1272"/>
                </a:lnTo>
                <a:lnTo>
                  <a:pt x="298" y="1266"/>
                </a:lnTo>
                <a:lnTo>
                  <a:pt x="304" y="1263"/>
                </a:lnTo>
                <a:lnTo>
                  <a:pt x="309" y="1259"/>
                </a:lnTo>
                <a:lnTo>
                  <a:pt x="313" y="1254"/>
                </a:lnTo>
                <a:lnTo>
                  <a:pt x="315" y="1248"/>
                </a:lnTo>
                <a:lnTo>
                  <a:pt x="316" y="1242"/>
                </a:lnTo>
                <a:lnTo>
                  <a:pt x="315" y="1234"/>
                </a:lnTo>
                <a:lnTo>
                  <a:pt x="315" y="1234"/>
                </a:lnTo>
                <a:lnTo>
                  <a:pt x="313" y="1226"/>
                </a:lnTo>
                <a:lnTo>
                  <a:pt x="310" y="1217"/>
                </a:lnTo>
                <a:lnTo>
                  <a:pt x="302" y="1199"/>
                </a:lnTo>
                <a:lnTo>
                  <a:pt x="294" y="1183"/>
                </a:lnTo>
                <a:lnTo>
                  <a:pt x="286" y="1167"/>
                </a:lnTo>
                <a:lnTo>
                  <a:pt x="286" y="1167"/>
                </a:lnTo>
                <a:lnTo>
                  <a:pt x="277" y="1137"/>
                </a:lnTo>
                <a:lnTo>
                  <a:pt x="273" y="1124"/>
                </a:lnTo>
                <a:lnTo>
                  <a:pt x="272" y="1115"/>
                </a:lnTo>
                <a:lnTo>
                  <a:pt x="272" y="1115"/>
                </a:lnTo>
                <a:lnTo>
                  <a:pt x="271" y="1104"/>
                </a:lnTo>
                <a:lnTo>
                  <a:pt x="267" y="1089"/>
                </a:lnTo>
                <a:lnTo>
                  <a:pt x="263" y="1075"/>
                </a:lnTo>
                <a:lnTo>
                  <a:pt x="260" y="1070"/>
                </a:lnTo>
                <a:lnTo>
                  <a:pt x="258" y="1067"/>
                </a:lnTo>
                <a:lnTo>
                  <a:pt x="258" y="1067"/>
                </a:lnTo>
                <a:lnTo>
                  <a:pt x="246" y="1057"/>
                </a:lnTo>
                <a:lnTo>
                  <a:pt x="239" y="1052"/>
                </a:lnTo>
                <a:lnTo>
                  <a:pt x="239" y="1052"/>
                </a:lnTo>
                <a:lnTo>
                  <a:pt x="239" y="1044"/>
                </a:lnTo>
                <a:lnTo>
                  <a:pt x="240" y="1038"/>
                </a:lnTo>
                <a:lnTo>
                  <a:pt x="239" y="1033"/>
                </a:lnTo>
                <a:lnTo>
                  <a:pt x="239" y="1033"/>
                </a:lnTo>
                <a:lnTo>
                  <a:pt x="224" y="984"/>
                </a:lnTo>
                <a:lnTo>
                  <a:pt x="210" y="933"/>
                </a:lnTo>
                <a:lnTo>
                  <a:pt x="210" y="933"/>
                </a:lnTo>
                <a:lnTo>
                  <a:pt x="210" y="917"/>
                </a:lnTo>
                <a:lnTo>
                  <a:pt x="214" y="890"/>
                </a:lnTo>
                <a:lnTo>
                  <a:pt x="216" y="863"/>
                </a:lnTo>
                <a:lnTo>
                  <a:pt x="220" y="847"/>
                </a:lnTo>
                <a:lnTo>
                  <a:pt x="220" y="847"/>
                </a:lnTo>
                <a:lnTo>
                  <a:pt x="222" y="836"/>
                </a:lnTo>
                <a:lnTo>
                  <a:pt x="224" y="811"/>
                </a:lnTo>
                <a:lnTo>
                  <a:pt x="234" y="737"/>
                </a:lnTo>
                <a:lnTo>
                  <a:pt x="241" y="664"/>
                </a:lnTo>
                <a:lnTo>
                  <a:pt x="243" y="639"/>
                </a:lnTo>
                <a:lnTo>
                  <a:pt x="243" y="627"/>
                </a:lnTo>
                <a:lnTo>
                  <a:pt x="243" y="627"/>
                </a:lnTo>
                <a:lnTo>
                  <a:pt x="240" y="595"/>
                </a:lnTo>
                <a:lnTo>
                  <a:pt x="237" y="577"/>
                </a:lnTo>
                <a:lnTo>
                  <a:pt x="237" y="572"/>
                </a:lnTo>
                <a:lnTo>
                  <a:pt x="239" y="570"/>
                </a:lnTo>
                <a:lnTo>
                  <a:pt x="239" y="570"/>
                </a:lnTo>
                <a:lnTo>
                  <a:pt x="242" y="570"/>
                </a:lnTo>
                <a:lnTo>
                  <a:pt x="247" y="570"/>
                </a:lnTo>
                <a:lnTo>
                  <a:pt x="252" y="569"/>
                </a:lnTo>
                <a:lnTo>
                  <a:pt x="253" y="568"/>
                </a:lnTo>
                <a:lnTo>
                  <a:pt x="253" y="565"/>
                </a:lnTo>
                <a:lnTo>
                  <a:pt x="253" y="565"/>
                </a:lnTo>
                <a:lnTo>
                  <a:pt x="247" y="546"/>
                </a:lnTo>
                <a:lnTo>
                  <a:pt x="245" y="534"/>
                </a:lnTo>
                <a:lnTo>
                  <a:pt x="243" y="527"/>
                </a:lnTo>
                <a:lnTo>
                  <a:pt x="243" y="527"/>
                </a:lnTo>
                <a:lnTo>
                  <a:pt x="245" y="510"/>
                </a:lnTo>
                <a:lnTo>
                  <a:pt x="245" y="498"/>
                </a:lnTo>
                <a:lnTo>
                  <a:pt x="243" y="489"/>
                </a:lnTo>
                <a:lnTo>
                  <a:pt x="243" y="489"/>
                </a:lnTo>
                <a:lnTo>
                  <a:pt x="243" y="474"/>
                </a:lnTo>
                <a:lnTo>
                  <a:pt x="245" y="455"/>
                </a:lnTo>
                <a:lnTo>
                  <a:pt x="248" y="422"/>
                </a:lnTo>
                <a:lnTo>
                  <a:pt x="248" y="422"/>
                </a:lnTo>
                <a:lnTo>
                  <a:pt x="263" y="363"/>
                </a:lnTo>
                <a:lnTo>
                  <a:pt x="277" y="312"/>
                </a:lnTo>
                <a:lnTo>
                  <a:pt x="286" y="345"/>
                </a:lnTo>
                <a:lnTo>
                  <a:pt x="286" y="345"/>
                </a:lnTo>
                <a:lnTo>
                  <a:pt x="296" y="394"/>
                </a:lnTo>
                <a:lnTo>
                  <a:pt x="303" y="430"/>
                </a:lnTo>
                <a:lnTo>
                  <a:pt x="306" y="443"/>
                </a:lnTo>
                <a:lnTo>
                  <a:pt x="306" y="450"/>
                </a:lnTo>
                <a:lnTo>
                  <a:pt x="306" y="450"/>
                </a:lnTo>
                <a:lnTo>
                  <a:pt x="306" y="458"/>
                </a:lnTo>
                <a:lnTo>
                  <a:pt x="308" y="466"/>
                </a:lnTo>
                <a:lnTo>
                  <a:pt x="310" y="472"/>
                </a:lnTo>
                <a:lnTo>
                  <a:pt x="313" y="473"/>
                </a:lnTo>
                <a:lnTo>
                  <a:pt x="315" y="474"/>
                </a:lnTo>
                <a:lnTo>
                  <a:pt x="315" y="474"/>
                </a:lnTo>
                <a:lnTo>
                  <a:pt x="319" y="474"/>
                </a:lnTo>
                <a:lnTo>
                  <a:pt x="322" y="476"/>
                </a:lnTo>
                <a:lnTo>
                  <a:pt x="326" y="476"/>
                </a:lnTo>
                <a:lnTo>
                  <a:pt x="329" y="474"/>
                </a:lnTo>
                <a:lnTo>
                  <a:pt x="329" y="474"/>
                </a:lnTo>
                <a:lnTo>
                  <a:pt x="333" y="472"/>
                </a:lnTo>
                <a:lnTo>
                  <a:pt x="334" y="468"/>
                </a:lnTo>
                <a:lnTo>
                  <a:pt x="337" y="466"/>
                </a:lnTo>
                <a:lnTo>
                  <a:pt x="339" y="465"/>
                </a:lnTo>
                <a:lnTo>
                  <a:pt x="339" y="465"/>
                </a:lnTo>
                <a:lnTo>
                  <a:pt x="358" y="460"/>
                </a:lnTo>
                <a:lnTo>
                  <a:pt x="372" y="455"/>
                </a:lnTo>
                <a:lnTo>
                  <a:pt x="372" y="455"/>
                </a:lnTo>
                <a:lnTo>
                  <a:pt x="375" y="456"/>
                </a:lnTo>
                <a:lnTo>
                  <a:pt x="380" y="459"/>
                </a:lnTo>
                <a:lnTo>
                  <a:pt x="383" y="460"/>
                </a:lnTo>
                <a:lnTo>
                  <a:pt x="386" y="460"/>
                </a:lnTo>
                <a:lnTo>
                  <a:pt x="387" y="458"/>
                </a:lnTo>
                <a:lnTo>
                  <a:pt x="387" y="455"/>
                </a:lnTo>
                <a:lnTo>
                  <a:pt x="387" y="455"/>
                </a:lnTo>
                <a:lnTo>
                  <a:pt x="386" y="444"/>
                </a:lnTo>
                <a:lnTo>
                  <a:pt x="384" y="442"/>
                </a:lnTo>
                <a:lnTo>
                  <a:pt x="382" y="441"/>
                </a:lnTo>
                <a:lnTo>
                  <a:pt x="382" y="441"/>
                </a:lnTo>
                <a:lnTo>
                  <a:pt x="375" y="436"/>
                </a:lnTo>
                <a:lnTo>
                  <a:pt x="368" y="431"/>
                </a:lnTo>
                <a:lnTo>
                  <a:pt x="368" y="431"/>
                </a:lnTo>
                <a:lnTo>
                  <a:pt x="366" y="430"/>
                </a:lnTo>
                <a:lnTo>
                  <a:pt x="364" y="428"/>
                </a:lnTo>
                <a:lnTo>
                  <a:pt x="362" y="427"/>
                </a:lnTo>
                <a:lnTo>
                  <a:pt x="358" y="427"/>
                </a:lnTo>
                <a:lnTo>
                  <a:pt x="358" y="427"/>
                </a:lnTo>
                <a:lnTo>
                  <a:pt x="355" y="427"/>
                </a:lnTo>
                <a:lnTo>
                  <a:pt x="351" y="424"/>
                </a:lnTo>
                <a:lnTo>
                  <a:pt x="349" y="422"/>
                </a:lnTo>
                <a:lnTo>
                  <a:pt x="349" y="422"/>
                </a:lnTo>
                <a:lnTo>
                  <a:pt x="349" y="374"/>
                </a:lnTo>
                <a:lnTo>
                  <a:pt x="350" y="342"/>
                </a:lnTo>
                <a:lnTo>
                  <a:pt x="349" y="326"/>
                </a:lnTo>
                <a:lnTo>
                  <a:pt x="349" y="326"/>
                </a:lnTo>
                <a:lnTo>
                  <a:pt x="349" y="325"/>
                </a:lnTo>
                <a:lnTo>
                  <a:pt x="352" y="324"/>
                </a:lnTo>
                <a:lnTo>
                  <a:pt x="356" y="323"/>
                </a:lnTo>
                <a:lnTo>
                  <a:pt x="358" y="321"/>
                </a:lnTo>
                <a:lnTo>
                  <a:pt x="358" y="321"/>
                </a:lnTo>
                <a:lnTo>
                  <a:pt x="358" y="318"/>
                </a:lnTo>
                <a:lnTo>
                  <a:pt x="358" y="310"/>
                </a:lnTo>
                <a:lnTo>
                  <a:pt x="355" y="284"/>
                </a:lnTo>
                <a:lnTo>
                  <a:pt x="349" y="250"/>
                </a:lnTo>
                <a:lnTo>
                  <a:pt x="344" y="226"/>
                </a:lnTo>
                <a:lnTo>
                  <a:pt x="344" y="226"/>
                </a:lnTo>
                <a:lnTo>
                  <a:pt x="337" y="215"/>
                </a:lnTo>
                <a:lnTo>
                  <a:pt x="329" y="207"/>
                </a:lnTo>
                <a:lnTo>
                  <a:pt x="325" y="202"/>
                </a:lnTo>
                <a:lnTo>
                  <a:pt x="325" y="202"/>
                </a:lnTo>
                <a:lnTo>
                  <a:pt x="319" y="197"/>
                </a:lnTo>
                <a:lnTo>
                  <a:pt x="309" y="189"/>
                </a:lnTo>
                <a:lnTo>
                  <a:pt x="296" y="178"/>
                </a:lnTo>
                <a:lnTo>
                  <a:pt x="291" y="169"/>
                </a:lnTo>
                <a:lnTo>
                  <a:pt x="306" y="149"/>
                </a:lnTo>
                <a:lnTo>
                  <a:pt x="306" y="149"/>
                </a:lnTo>
                <a:lnTo>
                  <a:pt x="315" y="146"/>
                </a:lnTo>
                <a:lnTo>
                  <a:pt x="321" y="142"/>
                </a:lnTo>
                <a:lnTo>
                  <a:pt x="325" y="140"/>
                </a:lnTo>
                <a:lnTo>
                  <a:pt x="325" y="140"/>
                </a:lnTo>
                <a:lnTo>
                  <a:pt x="329" y="116"/>
                </a:lnTo>
                <a:lnTo>
                  <a:pt x="332" y="101"/>
                </a:lnTo>
                <a:lnTo>
                  <a:pt x="334" y="92"/>
                </a:lnTo>
                <a:lnTo>
                  <a:pt x="334" y="92"/>
                </a:lnTo>
                <a:lnTo>
                  <a:pt x="346" y="71"/>
                </a:lnTo>
                <a:lnTo>
                  <a:pt x="355" y="58"/>
                </a:lnTo>
                <a:lnTo>
                  <a:pt x="358" y="49"/>
                </a:lnTo>
                <a:lnTo>
                  <a:pt x="358" y="49"/>
                </a:lnTo>
                <a:lnTo>
                  <a:pt x="353" y="40"/>
                </a:lnTo>
                <a:lnTo>
                  <a:pt x="343" y="24"/>
                </a:lnTo>
                <a:lnTo>
                  <a:pt x="329" y="9"/>
                </a:lnTo>
                <a:lnTo>
                  <a:pt x="325" y="4"/>
                </a:lnTo>
                <a:lnTo>
                  <a:pt x="320" y="1"/>
                </a:lnTo>
                <a:lnTo>
                  <a:pt x="320" y="1"/>
                </a:lnTo>
                <a:lnTo>
                  <a:pt x="308" y="0"/>
                </a:lnTo>
                <a:lnTo>
                  <a:pt x="304" y="0"/>
                </a:lnTo>
                <a:lnTo>
                  <a:pt x="301" y="1"/>
                </a:lnTo>
                <a:lnTo>
                  <a:pt x="301" y="1"/>
                </a:lnTo>
                <a:lnTo>
                  <a:pt x="298" y="3"/>
                </a:lnTo>
                <a:lnTo>
                  <a:pt x="296" y="5"/>
                </a:lnTo>
                <a:lnTo>
                  <a:pt x="294" y="6"/>
                </a:lnTo>
                <a:lnTo>
                  <a:pt x="291" y="6"/>
                </a:lnTo>
                <a:lnTo>
                  <a:pt x="291" y="6"/>
                </a:lnTo>
                <a:lnTo>
                  <a:pt x="282" y="6"/>
                </a:lnTo>
                <a:lnTo>
                  <a:pt x="263" y="7"/>
                </a:lnTo>
                <a:lnTo>
                  <a:pt x="245" y="9"/>
                </a:lnTo>
                <a:lnTo>
                  <a:pt x="234" y="11"/>
                </a:lnTo>
                <a:lnTo>
                  <a:pt x="234" y="11"/>
                </a:lnTo>
                <a:lnTo>
                  <a:pt x="228" y="15"/>
                </a:lnTo>
                <a:lnTo>
                  <a:pt x="221" y="19"/>
                </a:lnTo>
                <a:lnTo>
                  <a:pt x="215" y="26"/>
                </a:lnTo>
                <a:lnTo>
                  <a:pt x="212" y="31"/>
                </a:lnTo>
                <a:lnTo>
                  <a:pt x="210" y="35"/>
                </a:lnTo>
                <a:lnTo>
                  <a:pt x="210" y="35"/>
                </a:lnTo>
                <a:lnTo>
                  <a:pt x="202" y="56"/>
                </a:lnTo>
                <a:lnTo>
                  <a:pt x="196" y="73"/>
                </a:lnTo>
                <a:lnTo>
                  <a:pt x="196" y="73"/>
                </a:lnTo>
                <a:lnTo>
                  <a:pt x="194" y="86"/>
                </a:lnTo>
                <a:lnTo>
                  <a:pt x="194" y="93"/>
                </a:lnTo>
                <a:lnTo>
                  <a:pt x="196" y="97"/>
                </a:lnTo>
                <a:lnTo>
                  <a:pt x="196" y="97"/>
                </a:lnTo>
                <a:lnTo>
                  <a:pt x="197" y="103"/>
                </a:lnTo>
                <a:lnTo>
                  <a:pt x="199" y="112"/>
                </a:lnTo>
                <a:lnTo>
                  <a:pt x="200" y="126"/>
                </a:lnTo>
                <a:lnTo>
                  <a:pt x="200" y="126"/>
                </a:lnTo>
                <a:close/>
                <a:moveTo>
                  <a:pt x="172" y="1062"/>
                </a:moveTo>
                <a:lnTo>
                  <a:pt x="172" y="1062"/>
                </a:lnTo>
                <a:lnTo>
                  <a:pt x="185" y="1081"/>
                </a:lnTo>
                <a:lnTo>
                  <a:pt x="194" y="1094"/>
                </a:lnTo>
                <a:lnTo>
                  <a:pt x="200" y="1100"/>
                </a:lnTo>
                <a:lnTo>
                  <a:pt x="200" y="1100"/>
                </a:lnTo>
                <a:lnTo>
                  <a:pt x="202" y="1101"/>
                </a:lnTo>
                <a:lnTo>
                  <a:pt x="202" y="1104"/>
                </a:lnTo>
                <a:lnTo>
                  <a:pt x="203" y="1111"/>
                </a:lnTo>
                <a:lnTo>
                  <a:pt x="203" y="1119"/>
                </a:lnTo>
                <a:lnTo>
                  <a:pt x="205" y="1129"/>
                </a:lnTo>
                <a:lnTo>
                  <a:pt x="205" y="1129"/>
                </a:lnTo>
                <a:lnTo>
                  <a:pt x="209" y="1137"/>
                </a:lnTo>
                <a:lnTo>
                  <a:pt x="212" y="1146"/>
                </a:lnTo>
                <a:lnTo>
                  <a:pt x="217" y="1154"/>
                </a:lnTo>
                <a:lnTo>
                  <a:pt x="220" y="1162"/>
                </a:lnTo>
                <a:lnTo>
                  <a:pt x="220" y="1162"/>
                </a:lnTo>
                <a:lnTo>
                  <a:pt x="221" y="1174"/>
                </a:lnTo>
                <a:lnTo>
                  <a:pt x="221" y="1190"/>
                </a:lnTo>
                <a:lnTo>
                  <a:pt x="220" y="1210"/>
                </a:lnTo>
                <a:lnTo>
                  <a:pt x="191" y="1215"/>
                </a:lnTo>
                <a:lnTo>
                  <a:pt x="191" y="1215"/>
                </a:lnTo>
                <a:lnTo>
                  <a:pt x="186" y="1209"/>
                </a:lnTo>
                <a:lnTo>
                  <a:pt x="177" y="1196"/>
                </a:lnTo>
                <a:lnTo>
                  <a:pt x="177" y="1196"/>
                </a:lnTo>
                <a:lnTo>
                  <a:pt x="169" y="1189"/>
                </a:lnTo>
                <a:lnTo>
                  <a:pt x="160" y="1183"/>
                </a:lnTo>
                <a:lnTo>
                  <a:pt x="148" y="1177"/>
                </a:lnTo>
                <a:lnTo>
                  <a:pt x="153" y="1162"/>
                </a:lnTo>
                <a:lnTo>
                  <a:pt x="162" y="1158"/>
                </a:lnTo>
                <a:lnTo>
                  <a:pt x="172" y="10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EA998B0B-3892-4219-8F3C-D335C97BBFE5}"/>
              </a:ext>
            </a:extLst>
          </p:cNvPr>
          <p:cNvSpPr>
            <a:spLocks noEditPoints="1"/>
          </p:cNvSpPr>
          <p:nvPr/>
        </p:nvSpPr>
        <p:spPr bwMode="auto">
          <a:xfrm>
            <a:off x="1577231" y="1030110"/>
            <a:ext cx="1045198" cy="2398890"/>
          </a:xfrm>
          <a:custGeom>
            <a:avLst/>
            <a:gdLst>
              <a:gd name="T0" fmla="*/ 143 w 454"/>
              <a:gd name="T1" fmla="*/ 162 h 1042"/>
              <a:gd name="T2" fmla="*/ 106 w 454"/>
              <a:gd name="T3" fmla="*/ 190 h 1042"/>
              <a:gd name="T4" fmla="*/ 80 w 454"/>
              <a:gd name="T5" fmla="*/ 226 h 1042"/>
              <a:gd name="T6" fmla="*/ 69 w 454"/>
              <a:gd name="T7" fmla="*/ 275 h 1042"/>
              <a:gd name="T8" fmla="*/ 57 w 454"/>
              <a:gd name="T9" fmla="*/ 416 h 1042"/>
              <a:gd name="T10" fmla="*/ 14 w 454"/>
              <a:gd name="T11" fmla="*/ 543 h 1042"/>
              <a:gd name="T12" fmla="*/ 20 w 454"/>
              <a:gd name="T13" fmla="*/ 553 h 1042"/>
              <a:gd name="T14" fmla="*/ 26 w 454"/>
              <a:gd name="T15" fmla="*/ 582 h 1042"/>
              <a:gd name="T16" fmla="*/ 38 w 454"/>
              <a:gd name="T17" fmla="*/ 683 h 1042"/>
              <a:gd name="T18" fmla="*/ 48 w 454"/>
              <a:gd name="T19" fmla="*/ 769 h 1042"/>
              <a:gd name="T20" fmla="*/ 57 w 454"/>
              <a:gd name="T21" fmla="*/ 846 h 1042"/>
              <a:gd name="T22" fmla="*/ 57 w 454"/>
              <a:gd name="T23" fmla="*/ 878 h 1042"/>
              <a:gd name="T24" fmla="*/ 26 w 454"/>
              <a:gd name="T25" fmla="*/ 877 h 1042"/>
              <a:gd name="T26" fmla="*/ 14 w 454"/>
              <a:gd name="T27" fmla="*/ 884 h 1042"/>
              <a:gd name="T28" fmla="*/ 12 w 454"/>
              <a:gd name="T29" fmla="*/ 961 h 1042"/>
              <a:gd name="T30" fmla="*/ 24 w 454"/>
              <a:gd name="T31" fmla="*/ 1003 h 1042"/>
              <a:gd name="T32" fmla="*/ 53 w 454"/>
              <a:gd name="T33" fmla="*/ 1042 h 1042"/>
              <a:gd name="T34" fmla="*/ 60 w 454"/>
              <a:gd name="T35" fmla="*/ 1025 h 1042"/>
              <a:gd name="T36" fmla="*/ 53 w 454"/>
              <a:gd name="T37" fmla="*/ 994 h 1042"/>
              <a:gd name="T38" fmla="*/ 91 w 454"/>
              <a:gd name="T39" fmla="*/ 936 h 1042"/>
              <a:gd name="T40" fmla="*/ 103 w 454"/>
              <a:gd name="T41" fmla="*/ 988 h 1042"/>
              <a:gd name="T42" fmla="*/ 104 w 454"/>
              <a:gd name="T43" fmla="*/ 1020 h 1042"/>
              <a:gd name="T44" fmla="*/ 110 w 454"/>
              <a:gd name="T45" fmla="*/ 1037 h 1042"/>
              <a:gd name="T46" fmla="*/ 172 w 454"/>
              <a:gd name="T47" fmla="*/ 1032 h 1042"/>
              <a:gd name="T48" fmla="*/ 220 w 454"/>
              <a:gd name="T49" fmla="*/ 1022 h 1042"/>
              <a:gd name="T50" fmla="*/ 196 w 454"/>
              <a:gd name="T51" fmla="*/ 1003 h 1042"/>
              <a:gd name="T52" fmla="*/ 145 w 454"/>
              <a:gd name="T53" fmla="*/ 954 h 1042"/>
              <a:gd name="T54" fmla="*/ 134 w 454"/>
              <a:gd name="T55" fmla="*/ 908 h 1042"/>
              <a:gd name="T56" fmla="*/ 239 w 454"/>
              <a:gd name="T57" fmla="*/ 807 h 1042"/>
              <a:gd name="T58" fmla="*/ 272 w 454"/>
              <a:gd name="T59" fmla="*/ 754 h 1042"/>
              <a:gd name="T60" fmla="*/ 282 w 454"/>
              <a:gd name="T61" fmla="*/ 712 h 1042"/>
              <a:gd name="T62" fmla="*/ 245 w 454"/>
              <a:gd name="T63" fmla="*/ 616 h 1042"/>
              <a:gd name="T64" fmla="*/ 239 w 454"/>
              <a:gd name="T65" fmla="*/ 583 h 1042"/>
              <a:gd name="T66" fmla="*/ 249 w 454"/>
              <a:gd name="T67" fmla="*/ 430 h 1042"/>
              <a:gd name="T68" fmla="*/ 292 w 454"/>
              <a:gd name="T69" fmla="*/ 334 h 1042"/>
              <a:gd name="T70" fmla="*/ 335 w 454"/>
              <a:gd name="T71" fmla="*/ 385 h 1042"/>
              <a:gd name="T72" fmla="*/ 363 w 454"/>
              <a:gd name="T73" fmla="*/ 385 h 1042"/>
              <a:gd name="T74" fmla="*/ 389 w 454"/>
              <a:gd name="T75" fmla="*/ 355 h 1042"/>
              <a:gd name="T76" fmla="*/ 432 w 454"/>
              <a:gd name="T77" fmla="*/ 317 h 1042"/>
              <a:gd name="T78" fmla="*/ 454 w 454"/>
              <a:gd name="T79" fmla="*/ 276 h 1042"/>
              <a:gd name="T80" fmla="*/ 444 w 454"/>
              <a:gd name="T81" fmla="*/ 253 h 1042"/>
              <a:gd name="T82" fmla="*/ 418 w 454"/>
              <a:gd name="T83" fmla="*/ 257 h 1042"/>
              <a:gd name="T84" fmla="*/ 409 w 454"/>
              <a:gd name="T85" fmla="*/ 280 h 1042"/>
              <a:gd name="T86" fmla="*/ 387 w 454"/>
              <a:gd name="T87" fmla="*/ 296 h 1042"/>
              <a:gd name="T88" fmla="*/ 351 w 454"/>
              <a:gd name="T89" fmla="*/ 305 h 1042"/>
              <a:gd name="T90" fmla="*/ 315 w 454"/>
              <a:gd name="T91" fmla="*/ 225 h 1042"/>
              <a:gd name="T92" fmla="*/ 258 w 454"/>
              <a:gd name="T93" fmla="*/ 172 h 1042"/>
              <a:gd name="T94" fmla="*/ 253 w 454"/>
              <a:gd name="T95" fmla="*/ 158 h 1042"/>
              <a:gd name="T96" fmla="*/ 268 w 454"/>
              <a:gd name="T97" fmla="*/ 129 h 1042"/>
              <a:gd name="T98" fmla="*/ 268 w 454"/>
              <a:gd name="T99" fmla="*/ 96 h 1042"/>
              <a:gd name="T100" fmla="*/ 263 w 454"/>
              <a:gd name="T101" fmla="*/ 53 h 1042"/>
              <a:gd name="T102" fmla="*/ 249 w 454"/>
              <a:gd name="T103" fmla="*/ 29 h 1042"/>
              <a:gd name="T104" fmla="*/ 215 w 454"/>
              <a:gd name="T105" fmla="*/ 0 h 1042"/>
              <a:gd name="T106" fmla="*/ 177 w 454"/>
              <a:gd name="T107" fmla="*/ 10 h 1042"/>
              <a:gd name="T108" fmla="*/ 151 w 454"/>
              <a:gd name="T109" fmla="*/ 20 h 1042"/>
              <a:gd name="T110" fmla="*/ 134 w 454"/>
              <a:gd name="T111" fmla="*/ 48 h 1042"/>
              <a:gd name="T112" fmla="*/ 129 w 454"/>
              <a:gd name="T113" fmla="*/ 76 h 1042"/>
              <a:gd name="T114" fmla="*/ 137 w 454"/>
              <a:gd name="T115" fmla="*/ 111 h 1042"/>
              <a:gd name="T116" fmla="*/ 148 w 454"/>
              <a:gd name="T117" fmla="*/ 726 h 1042"/>
              <a:gd name="T118" fmla="*/ 177 w 454"/>
              <a:gd name="T119" fmla="*/ 741 h 1042"/>
              <a:gd name="T120" fmla="*/ 148 w 454"/>
              <a:gd name="T121" fmla="*/ 726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4" h="1042">
                <a:moveTo>
                  <a:pt x="148" y="148"/>
                </a:moveTo>
                <a:lnTo>
                  <a:pt x="148" y="148"/>
                </a:lnTo>
                <a:lnTo>
                  <a:pt x="146" y="154"/>
                </a:lnTo>
                <a:lnTo>
                  <a:pt x="143" y="162"/>
                </a:lnTo>
                <a:lnTo>
                  <a:pt x="143" y="162"/>
                </a:lnTo>
                <a:lnTo>
                  <a:pt x="142" y="164"/>
                </a:lnTo>
                <a:lnTo>
                  <a:pt x="139" y="167"/>
                </a:lnTo>
                <a:lnTo>
                  <a:pt x="127" y="174"/>
                </a:lnTo>
                <a:lnTo>
                  <a:pt x="112" y="184"/>
                </a:lnTo>
                <a:lnTo>
                  <a:pt x="106" y="190"/>
                </a:lnTo>
                <a:lnTo>
                  <a:pt x="100" y="196"/>
                </a:lnTo>
                <a:lnTo>
                  <a:pt x="100" y="196"/>
                </a:lnTo>
                <a:lnTo>
                  <a:pt x="91" y="207"/>
                </a:lnTo>
                <a:lnTo>
                  <a:pt x="84" y="219"/>
                </a:lnTo>
                <a:lnTo>
                  <a:pt x="80" y="226"/>
                </a:lnTo>
                <a:lnTo>
                  <a:pt x="77" y="234"/>
                </a:lnTo>
                <a:lnTo>
                  <a:pt x="74" y="245"/>
                </a:lnTo>
                <a:lnTo>
                  <a:pt x="72" y="258"/>
                </a:lnTo>
                <a:lnTo>
                  <a:pt x="72" y="258"/>
                </a:lnTo>
                <a:lnTo>
                  <a:pt x="69" y="275"/>
                </a:lnTo>
                <a:lnTo>
                  <a:pt x="67" y="297"/>
                </a:lnTo>
                <a:lnTo>
                  <a:pt x="65" y="348"/>
                </a:lnTo>
                <a:lnTo>
                  <a:pt x="61" y="392"/>
                </a:lnTo>
                <a:lnTo>
                  <a:pt x="59" y="407"/>
                </a:lnTo>
                <a:lnTo>
                  <a:pt x="57" y="416"/>
                </a:lnTo>
                <a:lnTo>
                  <a:pt x="57" y="416"/>
                </a:lnTo>
                <a:lnTo>
                  <a:pt x="0" y="545"/>
                </a:lnTo>
                <a:lnTo>
                  <a:pt x="0" y="545"/>
                </a:lnTo>
                <a:lnTo>
                  <a:pt x="8" y="545"/>
                </a:lnTo>
                <a:lnTo>
                  <a:pt x="14" y="543"/>
                </a:lnTo>
                <a:lnTo>
                  <a:pt x="19" y="545"/>
                </a:lnTo>
                <a:lnTo>
                  <a:pt x="19" y="545"/>
                </a:lnTo>
                <a:lnTo>
                  <a:pt x="20" y="546"/>
                </a:lnTo>
                <a:lnTo>
                  <a:pt x="20" y="547"/>
                </a:lnTo>
                <a:lnTo>
                  <a:pt x="20" y="553"/>
                </a:lnTo>
                <a:lnTo>
                  <a:pt x="20" y="563"/>
                </a:lnTo>
                <a:lnTo>
                  <a:pt x="22" y="567"/>
                </a:lnTo>
                <a:lnTo>
                  <a:pt x="24" y="573"/>
                </a:lnTo>
                <a:lnTo>
                  <a:pt x="24" y="573"/>
                </a:lnTo>
                <a:lnTo>
                  <a:pt x="26" y="582"/>
                </a:lnTo>
                <a:lnTo>
                  <a:pt x="30" y="592"/>
                </a:lnTo>
                <a:lnTo>
                  <a:pt x="34" y="621"/>
                </a:lnTo>
                <a:lnTo>
                  <a:pt x="37" y="653"/>
                </a:lnTo>
                <a:lnTo>
                  <a:pt x="38" y="683"/>
                </a:lnTo>
                <a:lnTo>
                  <a:pt x="38" y="683"/>
                </a:lnTo>
                <a:lnTo>
                  <a:pt x="41" y="709"/>
                </a:lnTo>
                <a:lnTo>
                  <a:pt x="43" y="733"/>
                </a:lnTo>
                <a:lnTo>
                  <a:pt x="47" y="754"/>
                </a:lnTo>
                <a:lnTo>
                  <a:pt x="48" y="769"/>
                </a:lnTo>
                <a:lnTo>
                  <a:pt x="48" y="769"/>
                </a:lnTo>
                <a:lnTo>
                  <a:pt x="49" y="784"/>
                </a:lnTo>
                <a:lnTo>
                  <a:pt x="53" y="807"/>
                </a:lnTo>
                <a:lnTo>
                  <a:pt x="53" y="807"/>
                </a:lnTo>
                <a:lnTo>
                  <a:pt x="57" y="837"/>
                </a:lnTo>
                <a:lnTo>
                  <a:pt x="57" y="846"/>
                </a:lnTo>
                <a:lnTo>
                  <a:pt x="72" y="850"/>
                </a:lnTo>
                <a:lnTo>
                  <a:pt x="72" y="870"/>
                </a:lnTo>
                <a:lnTo>
                  <a:pt x="72" y="870"/>
                </a:lnTo>
                <a:lnTo>
                  <a:pt x="65" y="874"/>
                </a:lnTo>
                <a:lnTo>
                  <a:pt x="57" y="878"/>
                </a:lnTo>
                <a:lnTo>
                  <a:pt x="53" y="879"/>
                </a:lnTo>
                <a:lnTo>
                  <a:pt x="53" y="879"/>
                </a:lnTo>
                <a:lnTo>
                  <a:pt x="45" y="878"/>
                </a:lnTo>
                <a:lnTo>
                  <a:pt x="34" y="877"/>
                </a:lnTo>
                <a:lnTo>
                  <a:pt x="26" y="877"/>
                </a:lnTo>
                <a:lnTo>
                  <a:pt x="22" y="878"/>
                </a:lnTo>
                <a:lnTo>
                  <a:pt x="17" y="880"/>
                </a:lnTo>
                <a:lnTo>
                  <a:pt x="16" y="881"/>
                </a:lnTo>
                <a:lnTo>
                  <a:pt x="14" y="884"/>
                </a:lnTo>
                <a:lnTo>
                  <a:pt x="14" y="884"/>
                </a:lnTo>
                <a:lnTo>
                  <a:pt x="11" y="904"/>
                </a:lnTo>
                <a:lnTo>
                  <a:pt x="10" y="927"/>
                </a:lnTo>
                <a:lnTo>
                  <a:pt x="10" y="927"/>
                </a:lnTo>
                <a:lnTo>
                  <a:pt x="10" y="942"/>
                </a:lnTo>
                <a:lnTo>
                  <a:pt x="12" y="961"/>
                </a:lnTo>
                <a:lnTo>
                  <a:pt x="14" y="972"/>
                </a:lnTo>
                <a:lnTo>
                  <a:pt x="17" y="983"/>
                </a:lnTo>
                <a:lnTo>
                  <a:pt x="19" y="994"/>
                </a:lnTo>
                <a:lnTo>
                  <a:pt x="24" y="1003"/>
                </a:lnTo>
                <a:lnTo>
                  <a:pt x="24" y="1003"/>
                </a:lnTo>
                <a:lnTo>
                  <a:pt x="34" y="1020"/>
                </a:lnTo>
                <a:lnTo>
                  <a:pt x="43" y="1034"/>
                </a:lnTo>
                <a:lnTo>
                  <a:pt x="47" y="1039"/>
                </a:lnTo>
                <a:lnTo>
                  <a:pt x="50" y="1040"/>
                </a:lnTo>
                <a:lnTo>
                  <a:pt x="53" y="1042"/>
                </a:lnTo>
                <a:lnTo>
                  <a:pt x="54" y="1040"/>
                </a:lnTo>
                <a:lnTo>
                  <a:pt x="57" y="1037"/>
                </a:lnTo>
                <a:lnTo>
                  <a:pt x="57" y="1037"/>
                </a:lnTo>
                <a:lnTo>
                  <a:pt x="60" y="1031"/>
                </a:lnTo>
                <a:lnTo>
                  <a:pt x="60" y="1025"/>
                </a:lnTo>
                <a:lnTo>
                  <a:pt x="60" y="1018"/>
                </a:lnTo>
                <a:lnTo>
                  <a:pt x="59" y="1012"/>
                </a:lnTo>
                <a:lnTo>
                  <a:pt x="55" y="1001"/>
                </a:lnTo>
                <a:lnTo>
                  <a:pt x="53" y="994"/>
                </a:lnTo>
                <a:lnTo>
                  <a:pt x="53" y="994"/>
                </a:lnTo>
                <a:lnTo>
                  <a:pt x="54" y="990"/>
                </a:lnTo>
                <a:lnTo>
                  <a:pt x="57" y="983"/>
                </a:lnTo>
                <a:lnTo>
                  <a:pt x="72" y="963"/>
                </a:lnTo>
                <a:lnTo>
                  <a:pt x="91" y="936"/>
                </a:lnTo>
                <a:lnTo>
                  <a:pt x="91" y="936"/>
                </a:lnTo>
                <a:lnTo>
                  <a:pt x="96" y="946"/>
                </a:lnTo>
                <a:lnTo>
                  <a:pt x="98" y="956"/>
                </a:lnTo>
                <a:lnTo>
                  <a:pt x="100" y="965"/>
                </a:lnTo>
                <a:lnTo>
                  <a:pt x="100" y="965"/>
                </a:lnTo>
                <a:lnTo>
                  <a:pt x="103" y="988"/>
                </a:lnTo>
                <a:lnTo>
                  <a:pt x="104" y="997"/>
                </a:lnTo>
                <a:lnTo>
                  <a:pt x="105" y="1003"/>
                </a:lnTo>
                <a:lnTo>
                  <a:pt x="105" y="1003"/>
                </a:lnTo>
                <a:lnTo>
                  <a:pt x="105" y="1009"/>
                </a:lnTo>
                <a:lnTo>
                  <a:pt x="104" y="1020"/>
                </a:lnTo>
                <a:lnTo>
                  <a:pt x="105" y="1025"/>
                </a:lnTo>
                <a:lnTo>
                  <a:pt x="105" y="1030"/>
                </a:lnTo>
                <a:lnTo>
                  <a:pt x="108" y="1034"/>
                </a:lnTo>
                <a:lnTo>
                  <a:pt x="110" y="1037"/>
                </a:lnTo>
                <a:lnTo>
                  <a:pt x="110" y="1037"/>
                </a:lnTo>
                <a:lnTo>
                  <a:pt x="115" y="1038"/>
                </a:lnTo>
                <a:lnTo>
                  <a:pt x="120" y="1038"/>
                </a:lnTo>
                <a:lnTo>
                  <a:pt x="134" y="1038"/>
                </a:lnTo>
                <a:lnTo>
                  <a:pt x="172" y="1032"/>
                </a:lnTo>
                <a:lnTo>
                  <a:pt x="172" y="1032"/>
                </a:lnTo>
                <a:lnTo>
                  <a:pt x="208" y="1028"/>
                </a:lnTo>
                <a:lnTo>
                  <a:pt x="219" y="1026"/>
                </a:lnTo>
                <a:lnTo>
                  <a:pt x="220" y="1025"/>
                </a:lnTo>
                <a:lnTo>
                  <a:pt x="220" y="1022"/>
                </a:lnTo>
                <a:lnTo>
                  <a:pt x="220" y="1022"/>
                </a:lnTo>
                <a:lnTo>
                  <a:pt x="216" y="1018"/>
                </a:lnTo>
                <a:lnTo>
                  <a:pt x="214" y="1014"/>
                </a:lnTo>
                <a:lnTo>
                  <a:pt x="207" y="1009"/>
                </a:lnTo>
                <a:lnTo>
                  <a:pt x="196" y="1003"/>
                </a:lnTo>
                <a:lnTo>
                  <a:pt x="196" y="1003"/>
                </a:lnTo>
                <a:lnTo>
                  <a:pt x="188" y="999"/>
                </a:lnTo>
                <a:lnTo>
                  <a:pt x="179" y="991"/>
                </a:lnTo>
                <a:lnTo>
                  <a:pt x="170" y="982"/>
                </a:lnTo>
                <a:lnTo>
                  <a:pt x="160" y="971"/>
                </a:lnTo>
                <a:lnTo>
                  <a:pt x="145" y="954"/>
                </a:lnTo>
                <a:lnTo>
                  <a:pt x="139" y="946"/>
                </a:lnTo>
                <a:lnTo>
                  <a:pt x="139" y="946"/>
                </a:lnTo>
                <a:lnTo>
                  <a:pt x="136" y="934"/>
                </a:lnTo>
                <a:lnTo>
                  <a:pt x="134" y="922"/>
                </a:lnTo>
                <a:lnTo>
                  <a:pt x="134" y="908"/>
                </a:lnTo>
                <a:lnTo>
                  <a:pt x="134" y="908"/>
                </a:lnTo>
                <a:lnTo>
                  <a:pt x="136" y="881"/>
                </a:lnTo>
                <a:lnTo>
                  <a:pt x="139" y="870"/>
                </a:lnTo>
                <a:lnTo>
                  <a:pt x="215" y="812"/>
                </a:lnTo>
                <a:lnTo>
                  <a:pt x="239" y="807"/>
                </a:lnTo>
                <a:lnTo>
                  <a:pt x="239" y="807"/>
                </a:lnTo>
                <a:lnTo>
                  <a:pt x="247" y="797"/>
                </a:lnTo>
                <a:lnTo>
                  <a:pt x="256" y="785"/>
                </a:lnTo>
                <a:lnTo>
                  <a:pt x="264" y="770"/>
                </a:lnTo>
                <a:lnTo>
                  <a:pt x="272" y="754"/>
                </a:lnTo>
                <a:lnTo>
                  <a:pt x="280" y="738"/>
                </a:lnTo>
                <a:lnTo>
                  <a:pt x="282" y="731"/>
                </a:lnTo>
                <a:lnTo>
                  <a:pt x="283" y="724"/>
                </a:lnTo>
                <a:lnTo>
                  <a:pt x="283" y="718"/>
                </a:lnTo>
                <a:lnTo>
                  <a:pt x="282" y="712"/>
                </a:lnTo>
                <a:lnTo>
                  <a:pt x="282" y="712"/>
                </a:lnTo>
                <a:lnTo>
                  <a:pt x="272" y="686"/>
                </a:lnTo>
                <a:lnTo>
                  <a:pt x="259" y="653"/>
                </a:lnTo>
                <a:lnTo>
                  <a:pt x="249" y="626"/>
                </a:lnTo>
                <a:lnTo>
                  <a:pt x="245" y="616"/>
                </a:lnTo>
                <a:lnTo>
                  <a:pt x="244" y="612"/>
                </a:lnTo>
                <a:lnTo>
                  <a:pt x="244" y="612"/>
                </a:lnTo>
                <a:lnTo>
                  <a:pt x="243" y="606"/>
                </a:lnTo>
                <a:lnTo>
                  <a:pt x="241" y="595"/>
                </a:lnTo>
                <a:lnTo>
                  <a:pt x="239" y="583"/>
                </a:lnTo>
                <a:lnTo>
                  <a:pt x="239" y="569"/>
                </a:lnTo>
                <a:lnTo>
                  <a:pt x="239" y="569"/>
                </a:lnTo>
                <a:lnTo>
                  <a:pt x="244" y="493"/>
                </a:lnTo>
                <a:lnTo>
                  <a:pt x="246" y="450"/>
                </a:lnTo>
                <a:lnTo>
                  <a:pt x="249" y="430"/>
                </a:lnTo>
                <a:lnTo>
                  <a:pt x="249" y="430"/>
                </a:lnTo>
                <a:lnTo>
                  <a:pt x="265" y="374"/>
                </a:lnTo>
                <a:lnTo>
                  <a:pt x="282" y="320"/>
                </a:lnTo>
                <a:lnTo>
                  <a:pt x="292" y="334"/>
                </a:lnTo>
                <a:lnTo>
                  <a:pt x="292" y="334"/>
                </a:lnTo>
                <a:lnTo>
                  <a:pt x="297" y="343"/>
                </a:lnTo>
                <a:lnTo>
                  <a:pt x="312" y="361"/>
                </a:lnTo>
                <a:lnTo>
                  <a:pt x="319" y="371"/>
                </a:lnTo>
                <a:lnTo>
                  <a:pt x="327" y="380"/>
                </a:lnTo>
                <a:lnTo>
                  <a:pt x="335" y="385"/>
                </a:lnTo>
                <a:lnTo>
                  <a:pt x="337" y="387"/>
                </a:lnTo>
                <a:lnTo>
                  <a:pt x="339" y="387"/>
                </a:lnTo>
                <a:lnTo>
                  <a:pt x="339" y="387"/>
                </a:lnTo>
                <a:lnTo>
                  <a:pt x="356" y="386"/>
                </a:lnTo>
                <a:lnTo>
                  <a:pt x="363" y="385"/>
                </a:lnTo>
                <a:lnTo>
                  <a:pt x="367" y="383"/>
                </a:lnTo>
                <a:lnTo>
                  <a:pt x="368" y="382"/>
                </a:lnTo>
                <a:lnTo>
                  <a:pt x="368" y="382"/>
                </a:lnTo>
                <a:lnTo>
                  <a:pt x="375" y="373"/>
                </a:lnTo>
                <a:lnTo>
                  <a:pt x="389" y="355"/>
                </a:lnTo>
                <a:lnTo>
                  <a:pt x="406" y="337"/>
                </a:lnTo>
                <a:lnTo>
                  <a:pt x="413" y="330"/>
                </a:lnTo>
                <a:lnTo>
                  <a:pt x="421" y="325"/>
                </a:lnTo>
                <a:lnTo>
                  <a:pt x="421" y="325"/>
                </a:lnTo>
                <a:lnTo>
                  <a:pt x="432" y="317"/>
                </a:lnTo>
                <a:lnTo>
                  <a:pt x="443" y="307"/>
                </a:lnTo>
                <a:lnTo>
                  <a:pt x="454" y="296"/>
                </a:lnTo>
                <a:lnTo>
                  <a:pt x="454" y="296"/>
                </a:lnTo>
                <a:lnTo>
                  <a:pt x="454" y="290"/>
                </a:lnTo>
                <a:lnTo>
                  <a:pt x="454" y="276"/>
                </a:lnTo>
                <a:lnTo>
                  <a:pt x="453" y="269"/>
                </a:lnTo>
                <a:lnTo>
                  <a:pt x="452" y="262"/>
                </a:lnTo>
                <a:lnTo>
                  <a:pt x="448" y="257"/>
                </a:lnTo>
                <a:lnTo>
                  <a:pt x="447" y="254"/>
                </a:lnTo>
                <a:lnTo>
                  <a:pt x="444" y="253"/>
                </a:lnTo>
                <a:lnTo>
                  <a:pt x="444" y="253"/>
                </a:lnTo>
                <a:lnTo>
                  <a:pt x="440" y="252"/>
                </a:lnTo>
                <a:lnTo>
                  <a:pt x="435" y="252"/>
                </a:lnTo>
                <a:lnTo>
                  <a:pt x="425" y="253"/>
                </a:lnTo>
                <a:lnTo>
                  <a:pt x="418" y="257"/>
                </a:lnTo>
                <a:lnTo>
                  <a:pt x="416" y="258"/>
                </a:lnTo>
                <a:lnTo>
                  <a:pt x="416" y="258"/>
                </a:lnTo>
                <a:lnTo>
                  <a:pt x="413" y="268"/>
                </a:lnTo>
                <a:lnTo>
                  <a:pt x="410" y="276"/>
                </a:lnTo>
                <a:lnTo>
                  <a:pt x="409" y="280"/>
                </a:lnTo>
                <a:lnTo>
                  <a:pt x="406" y="282"/>
                </a:lnTo>
                <a:lnTo>
                  <a:pt x="406" y="282"/>
                </a:lnTo>
                <a:lnTo>
                  <a:pt x="397" y="289"/>
                </a:lnTo>
                <a:lnTo>
                  <a:pt x="387" y="296"/>
                </a:lnTo>
                <a:lnTo>
                  <a:pt x="387" y="296"/>
                </a:lnTo>
                <a:lnTo>
                  <a:pt x="379" y="302"/>
                </a:lnTo>
                <a:lnTo>
                  <a:pt x="368" y="308"/>
                </a:lnTo>
                <a:lnTo>
                  <a:pt x="354" y="315"/>
                </a:lnTo>
                <a:lnTo>
                  <a:pt x="354" y="315"/>
                </a:lnTo>
                <a:lnTo>
                  <a:pt x="351" y="305"/>
                </a:lnTo>
                <a:lnTo>
                  <a:pt x="344" y="287"/>
                </a:lnTo>
                <a:lnTo>
                  <a:pt x="344" y="287"/>
                </a:lnTo>
                <a:lnTo>
                  <a:pt x="329" y="254"/>
                </a:lnTo>
                <a:lnTo>
                  <a:pt x="320" y="237"/>
                </a:lnTo>
                <a:lnTo>
                  <a:pt x="315" y="225"/>
                </a:lnTo>
                <a:lnTo>
                  <a:pt x="315" y="225"/>
                </a:lnTo>
                <a:lnTo>
                  <a:pt x="312" y="215"/>
                </a:lnTo>
                <a:lnTo>
                  <a:pt x="306" y="202"/>
                </a:lnTo>
                <a:lnTo>
                  <a:pt x="296" y="186"/>
                </a:lnTo>
                <a:lnTo>
                  <a:pt x="258" y="172"/>
                </a:lnTo>
                <a:lnTo>
                  <a:pt x="258" y="172"/>
                </a:lnTo>
                <a:lnTo>
                  <a:pt x="254" y="166"/>
                </a:lnTo>
                <a:lnTo>
                  <a:pt x="252" y="161"/>
                </a:lnTo>
                <a:lnTo>
                  <a:pt x="252" y="159"/>
                </a:lnTo>
                <a:lnTo>
                  <a:pt x="253" y="158"/>
                </a:lnTo>
                <a:lnTo>
                  <a:pt x="253" y="158"/>
                </a:lnTo>
                <a:lnTo>
                  <a:pt x="257" y="153"/>
                </a:lnTo>
                <a:lnTo>
                  <a:pt x="260" y="146"/>
                </a:lnTo>
                <a:lnTo>
                  <a:pt x="265" y="137"/>
                </a:lnTo>
                <a:lnTo>
                  <a:pt x="268" y="129"/>
                </a:lnTo>
                <a:lnTo>
                  <a:pt x="268" y="129"/>
                </a:lnTo>
                <a:lnTo>
                  <a:pt x="269" y="119"/>
                </a:lnTo>
                <a:lnTo>
                  <a:pt x="269" y="110"/>
                </a:lnTo>
                <a:lnTo>
                  <a:pt x="268" y="96"/>
                </a:lnTo>
                <a:lnTo>
                  <a:pt x="268" y="96"/>
                </a:lnTo>
                <a:lnTo>
                  <a:pt x="268" y="75"/>
                </a:lnTo>
                <a:lnTo>
                  <a:pt x="266" y="63"/>
                </a:lnTo>
                <a:lnTo>
                  <a:pt x="265" y="57"/>
                </a:lnTo>
                <a:lnTo>
                  <a:pt x="263" y="53"/>
                </a:lnTo>
                <a:lnTo>
                  <a:pt x="263" y="53"/>
                </a:lnTo>
                <a:lnTo>
                  <a:pt x="259" y="47"/>
                </a:lnTo>
                <a:lnTo>
                  <a:pt x="258" y="42"/>
                </a:lnTo>
                <a:lnTo>
                  <a:pt x="256" y="37"/>
                </a:lnTo>
                <a:lnTo>
                  <a:pt x="249" y="29"/>
                </a:lnTo>
                <a:lnTo>
                  <a:pt x="249" y="29"/>
                </a:lnTo>
                <a:lnTo>
                  <a:pt x="239" y="18"/>
                </a:lnTo>
                <a:lnTo>
                  <a:pt x="231" y="8"/>
                </a:lnTo>
                <a:lnTo>
                  <a:pt x="223" y="2"/>
                </a:lnTo>
                <a:lnTo>
                  <a:pt x="219" y="0"/>
                </a:lnTo>
                <a:lnTo>
                  <a:pt x="215" y="0"/>
                </a:lnTo>
                <a:lnTo>
                  <a:pt x="215" y="0"/>
                </a:lnTo>
                <a:lnTo>
                  <a:pt x="204" y="1"/>
                </a:lnTo>
                <a:lnTo>
                  <a:pt x="192" y="5"/>
                </a:lnTo>
                <a:lnTo>
                  <a:pt x="177" y="10"/>
                </a:lnTo>
                <a:lnTo>
                  <a:pt x="177" y="10"/>
                </a:lnTo>
                <a:lnTo>
                  <a:pt x="171" y="10"/>
                </a:lnTo>
                <a:lnTo>
                  <a:pt x="164" y="11"/>
                </a:lnTo>
                <a:lnTo>
                  <a:pt x="158" y="14"/>
                </a:lnTo>
                <a:lnTo>
                  <a:pt x="158" y="14"/>
                </a:lnTo>
                <a:lnTo>
                  <a:pt x="151" y="20"/>
                </a:lnTo>
                <a:lnTo>
                  <a:pt x="143" y="29"/>
                </a:lnTo>
                <a:lnTo>
                  <a:pt x="137" y="38"/>
                </a:lnTo>
                <a:lnTo>
                  <a:pt x="135" y="43"/>
                </a:lnTo>
                <a:lnTo>
                  <a:pt x="134" y="48"/>
                </a:lnTo>
                <a:lnTo>
                  <a:pt x="134" y="48"/>
                </a:lnTo>
                <a:lnTo>
                  <a:pt x="133" y="56"/>
                </a:lnTo>
                <a:lnTo>
                  <a:pt x="131" y="62"/>
                </a:lnTo>
                <a:lnTo>
                  <a:pt x="129" y="68"/>
                </a:lnTo>
                <a:lnTo>
                  <a:pt x="129" y="76"/>
                </a:lnTo>
                <a:lnTo>
                  <a:pt x="129" y="76"/>
                </a:lnTo>
                <a:lnTo>
                  <a:pt x="130" y="93"/>
                </a:lnTo>
                <a:lnTo>
                  <a:pt x="131" y="100"/>
                </a:lnTo>
                <a:lnTo>
                  <a:pt x="134" y="105"/>
                </a:lnTo>
                <a:lnTo>
                  <a:pt x="134" y="105"/>
                </a:lnTo>
                <a:lnTo>
                  <a:pt x="137" y="111"/>
                </a:lnTo>
                <a:lnTo>
                  <a:pt x="141" y="119"/>
                </a:lnTo>
                <a:lnTo>
                  <a:pt x="143" y="129"/>
                </a:lnTo>
                <a:lnTo>
                  <a:pt x="148" y="148"/>
                </a:lnTo>
                <a:close/>
                <a:moveTo>
                  <a:pt x="148" y="726"/>
                </a:moveTo>
                <a:lnTo>
                  <a:pt x="148" y="726"/>
                </a:lnTo>
                <a:lnTo>
                  <a:pt x="163" y="731"/>
                </a:lnTo>
                <a:lnTo>
                  <a:pt x="172" y="736"/>
                </a:lnTo>
                <a:lnTo>
                  <a:pt x="176" y="738"/>
                </a:lnTo>
                <a:lnTo>
                  <a:pt x="177" y="741"/>
                </a:lnTo>
                <a:lnTo>
                  <a:pt x="177" y="741"/>
                </a:lnTo>
                <a:lnTo>
                  <a:pt x="176" y="744"/>
                </a:lnTo>
                <a:lnTo>
                  <a:pt x="172" y="749"/>
                </a:lnTo>
                <a:lnTo>
                  <a:pt x="160" y="761"/>
                </a:lnTo>
                <a:lnTo>
                  <a:pt x="143" y="779"/>
                </a:lnTo>
                <a:lnTo>
                  <a:pt x="148" y="7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5312A8CC-C760-4DE2-BA64-9E8C705BC919}"/>
              </a:ext>
            </a:extLst>
          </p:cNvPr>
          <p:cNvSpPr>
            <a:spLocks/>
          </p:cNvSpPr>
          <p:nvPr/>
        </p:nvSpPr>
        <p:spPr bwMode="auto">
          <a:xfrm>
            <a:off x="1577231" y="3937472"/>
            <a:ext cx="795027" cy="2377466"/>
          </a:xfrm>
          <a:custGeom>
            <a:avLst/>
            <a:gdLst>
              <a:gd name="T0" fmla="*/ 124 w 522"/>
              <a:gd name="T1" fmla="*/ 120 h 1561"/>
              <a:gd name="T2" fmla="*/ 139 w 522"/>
              <a:gd name="T3" fmla="*/ 168 h 1561"/>
              <a:gd name="T4" fmla="*/ 131 w 522"/>
              <a:gd name="T5" fmla="*/ 188 h 1561"/>
              <a:gd name="T6" fmla="*/ 50 w 522"/>
              <a:gd name="T7" fmla="*/ 203 h 1561"/>
              <a:gd name="T8" fmla="*/ 14 w 522"/>
              <a:gd name="T9" fmla="*/ 340 h 1561"/>
              <a:gd name="T10" fmla="*/ 5 w 522"/>
              <a:gd name="T11" fmla="*/ 394 h 1561"/>
              <a:gd name="T12" fmla="*/ 43 w 522"/>
              <a:gd name="T13" fmla="*/ 560 h 1561"/>
              <a:gd name="T14" fmla="*/ 51 w 522"/>
              <a:gd name="T15" fmla="*/ 707 h 1561"/>
              <a:gd name="T16" fmla="*/ 48 w 522"/>
              <a:gd name="T17" fmla="*/ 765 h 1561"/>
              <a:gd name="T18" fmla="*/ 62 w 522"/>
              <a:gd name="T19" fmla="*/ 947 h 1561"/>
              <a:gd name="T20" fmla="*/ 81 w 522"/>
              <a:gd name="T21" fmla="*/ 1076 h 1561"/>
              <a:gd name="T22" fmla="*/ 93 w 522"/>
              <a:gd name="T23" fmla="*/ 1132 h 1561"/>
              <a:gd name="T24" fmla="*/ 123 w 522"/>
              <a:gd name="T25" fmla="*/ 1183 h 1561"/>
              <a:gd name="T26" fmla="*/ 125 w 522"/>
              <a:gd name="T27" fmla="*/ 1196 h 1561"/>
              <a:gd name="T28" fmla="*/ 153 w 522"/>
              <a:gd name="T29" fmla="*/ 1205 h 1561"/>
              <a:gd name="T30" fmla="*/ 185 w 522"/>
              <a:gd name="T31" fmla="*/ 1210 h 1561"/>
              <a:gd name="T32" fmla="*/ 234 w 522"/>
              <a:gd name="T33" fmla="*/ 1362 h 1561"/>
              <a:gd name="T34" fmla="*/ 220 w 522"/>
              <a:gd name="T35" fmla="*/ 1439 h 1561"/>
              <a:gd name="T36" fmla="*/ 209 w 522"/>
              <a:gd name="T37" fmla="*/ 1484 h 1561"/>
              <a:gd name="T38" fmla="*/ 207 w 522"/>
              <a:gd name="T39" fmla="*/ 1543 h 1561"/>
              <a:gd name="T40" fmla="*/ 220 w 522"/>
              <a:gd name="T41" fmla="*/ 1556 h 1561"/>
              <a:gd name="T42" fmla="*/ 284 w 522"/>
              <a:gd name="T43" fmla="*/ 1559 h 1561"/>
              <a:gd name="T44" fmla="*/ 296 w 522"/>
              <a:gd name="T45" fmla="*/ 1511 h 1561"/>
              <a:gd name="T46" fmla="*/ 284 w 522"/>
              <a:gd name="T47" fmla="*/ 1446 h 1561"/>
              <a:gd name="T48" fmla="*/ 332 w 522"/>
              <a:gd name="T49" fmla="*/ 1327 h 1561"/>
              <a:gd name="T50" fmla="*/ 392 w 522"/>
              <a:gd name="T51" fmla="*/ 1362 h 1561"/>
              <a:gd name="T52" fmla="*/ 400 w 522"/>
              <a:gd name="T53" fmla="*/ 1378 h 1561"/>
              <a:gd name="T54" fmla="*/ 450 w 522"/>
              <a:gd name="T55" fmla="*/ 1457 h 1561"/>
              <a:gd name="T56" fmla="*/ 459 w 522"/>
              <a:gd name="T57" fmla="*/ 1532 h 1561"/>
              <a:gd name="T58" fmla="*/ 479 w 522"/>
              <a:gd name="T59" fmla="*/ 1542 h 1561"/>
              <a:gd name="T60" fmla="*/ 521 w 522"/>
              <a:gd name="T61" fmla="*/ 1472 h 1561"/>
              <a:gd name="T62" fmla="*/ 516 w 522"/>
              <a:gd name="T63" fmla="*/ 1383 h 1561"/>
              <a:gd name="T64" fmla="*/ 518 w 522"/>
              <a:gd name="T65" fmla="*/ 1292 h 1561"/>
              <a:gd name="T66" fmla="*/ 450 w 522"/>
              <a:gd name="T67" fmla="*/ 1280 h 1561"/>
              <a:gd name="T68" fmla="*/ 425 w 522"/>
              <a:gd name="T69" fmla="*/ 1286 h 1561"/>
              <a:gd name="T70" fmla="*/ 367 w 522"/>
              <a:gd name="T71" fmla="*/ 1233 h 1561"/>
              <a:gd name="T72" fmla="*/ 344 w 522"/>
              <a:gd name="T73" fmla="*/ 1200 h 1561"/>
              <a:gd name="T74" fmla="*/ 377 w 522"/>
              <a:gd name="T75" fmla="*/ 1190 h 1561"/>
              <a:gd name="T76" fmla="*/ 377 w 522"/>
              <a:gd name="T77" fmla="*/ 1157 h 1561"/>
              <a:gd name="T78" fmla="*/ 377 w 522"/>
              <a:gd name="T79" fmla="*/ 1071 h 1561"/>
              <a:gd name="T80" fmla="*/ 422 w 522"/>
              <a:gd name="T81" fmla="*/ 880 h 1561"/>
              <a:gd name="T82" fmla="*/ 428 w 522"/>
              <a:gd name="T83" fmla="*/ 766 h 1561"/>
              <a:gd name="T84" fmla="*/ 410 w 522"/>
              <a:gd name="T85" fmla="*/ 743 h 1561"/>
              <a:gd name="T86" fmla="*/ 392 w 522"/>
              <a:gd name="T87" fmla="*/ 689 h 1561"/>
              <a:gd name="T88" fmla="*/ 363 w 522"/>
              <a:gd name="T89" fmla="*/ 479 h 1561"/>
              <a:gd name="T90" fmla="*/ 382 w 522"/>
              <a:gd name="T91" fmla="*/ 432 h 1561"/>
              <a:gd name="T92" fmla="*/ 423 w 522"/>
              <a:gd name="T93" fmla="*/ 499 h 1561"/>
              <a:gd name="T94" fmla="*/ 468 w 522"/>
              <a:gd name="T95" fmla="*/ 502 h 1561"/>
              <a:gd name="T96" fmla="*/ 486 w 522"/>
              <a:gd name="T97" fmla="*/ 465 h 1561"/>
              <a:gd name="T98" fmla="*/ 450 w 522"/>
              <a:gd name="T99" fmla="*/ 390 h 1561"/>
              <a:gd name="T100" fmla="*/ 440 w 522"/>
              <a:gd name="T101" fmla="*/ 350 h 1561"/>
              <a:gd name="T102" fmla="*/ 391 w 522"/>
              <a:gd name="T103" fmla="*/ 268 h 1561"/>
              <a:gd name="T104" fmla="*/ 309 w 522"/>
              <a:gd name="T105" fmla="*/ 205 h 1561"/>
              <a:gd name="T106" fmla="*/ 320 w 522"/>
              <a:gd name="T107" fmla="*/ 154 h 1561"/>
              <a:gd name="T108" fmla="*/ 338 w 522"/>
              <a:gd name="T109" fmla="*/ 129 h 1561"/>
              <a:gd name="T110" fmla="*/ 329 w 522"/>
              <a:gd name="T111" fmla="*/ 118 h 1561"/>
              <a:gd name="T112" fmla="*/ 324 w 522"/>
              <a:gd name="T113" fmla="*/ 63 h 1561"/>
              <a:gd name="T114" fmla="*/ 280 w 522"/>
              <a:gd name="T115" fmla="*/ 12 h 1561"/>
              <a:gd name="T116" fmla="*/ 220 w 522"/>
              <a:gd name="T117" fmla="*/ 1 h 1561"/>
              <a:gd name="T118" fmla="*/ 185 w 522"/>
              <a:gd name="T119" fmla="*/ 16 h 1561"/>
              <a:gd name="T120" fmla="*/ 143 w 522"/>
              <a:gd name="T121" fmla="*/ 65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2" h="1561">
                <a:moveTo>
                  <a:pt x="139" y="120"/>
                </a:moveTo>
                <a:lnTo>
                  <a:pt x="139" y="120"/>
                </a:lnTo>
                <a:lnTo>
                  <a:pt x="137" y="119"/>
                </a:lnTo>
                <a:lnTo>
                  <a:pt x="134" y="118"/>
                </a:lnTo>
                <a:lnTo>
                  <a:pt x="129" y="118"/>
                </a:lnTo>
                <a:lnTo>
                  <a:pt x="127" y="118"/>
                </a:lnTo>
                <a:lnTo>
                  <a:pt x="124" y="120"/>
                </a:lnTo>
                <a:lnTo>
                  <a:pt x="124" y="120"/>
                </a:lnTo>
                <a:lnTo>
                  <a:pt x="123" y="124"/>
                </a:lnTo>
                <a:lnTo>
                  <a:pt x="124" y="130"/>
                </a:lnTo>
                <a:lnTo>
                  <a:pt x="128" y="145"/>
                </a:lnTo>
                <a:lnTo>
                  <a:pt x="134" y="160"/>
                </a:lnTo>
                <a:lnTo>
                  <a:pt x="136" y="166"/>
                </a:lnTo>
                <a:lnTo>
                  <a:pt x="139" y="168"/>
                </a:lnTo>
                <a:lnTo>
                  <a:pt x="139" y="168"/>
                </a:lnTo>
                <a:lnTo>
                  <a:pt x="143" y="170"/>
                </a:lnTo>
                <a:lnTo>
                  <a:pt x="148" y="172"/>
                </a:lnTo>
                <a:lnTo>
                  <a:pt x="153" y="173"/>
                </a:lnTo>
                <a:lnTo>
                  <a:pt x="148" y="187"/>
                </a:lnTo>
                <a:lnTo>
                  <a:pt x="148" y="187"/>
                </a:lnTo>
                <a:lnTo>
                  <a:pt x="131" y="188"/>
                </a:lnTo>
                <a:lnTo>
                  <a:pt x="96" y="192"/>
                </a:lnTo>
                <a:lnTo>
                  <a:pt x="96" y="192"/>
                </a:lnTo>
                <a:lnTo>
                  <a:pt x="78" y="194"/>
                </a:lnTo>
                <a:lnTo>
                  <a:pt x="63" y="196"/>
                </a:lnTo>
                <a:lnTo>
                  <a:pt x="59" y="198"/>
                </a:lnTo>
                <a:lnTo>
                  <a:pt x="54" y="199"/>
                </a:lnTo>
                <a:lnTo>
                  <a:pt x="50" y="203"/>
                </a:lnTo>
                <a:lnTo>
                  <a:pt x="48" y="206"/>
                </a:lnTo>
                <a:lnTo>
                  <a:pt x="48" y="206"/>
                </a:lnTo>
                <a:lnTo>
                  <a:pt x="42" y="230"/>
                </a:lnTo>
                <a:lnTo>
                  <a:pt x="31" y="271"/>
                </a:lnTo>
                <a:lnTo>
                  <a:pt x="22" y="314"/>
                </a:lnTo>
                <a:lnTo>
                  <a:pt x="14" y="340"/>
                </a:lnTo>
                <a:lnTo>
                  <a:pt x="14" y="340"/>
                </a:lnTo>
                <a:lnTo>
                  <a:pt x="5" y="369"/>
                </a:lnTo>
                <a:lnTo>
                  <a:pt x="1" y="381"/>
                </a:lnTo>
                <a:lnTo>
                  <a:pt x="0" y="385"/>
                </a:lnTo>
                <a:lnTo>
                  <a:pt x="0" y="388"/>
                </a:lnTo>
                <a:lnTo>
                  <a:pt x="0" y="388"/>
                </a:lnTo>
                <a:lnTo>
                  <a:pt x="1" y="390"/>
                </a:lnTo>
                <a:lnTo>
                  <a:pt x="5" y="394"/>
                </a:lnTo>
                <a:lnTo>
                  <a:pt x="16" y="401"/>
                </a:lnTo>
                <a:lnTo>
                  <a:pt x="25" y="408"/>
                </a:lnTo>
                <a:lnTo>
                  <a:pt x="29" y="412"/>
                </a:lnTo>
                <a:lnTo>
                  <a:pt x="29" y="412"/>
                </a:lnTo>
                <a:lnTo>
                  <a:pt x="30" y="432"/>
                </a:lnTo>
                <a:lnTo>
                  <a:pt x="35" y="479"/>
                </a:lnTo>
                <a:lnTo>
                  <a:pt x="43" y="560"/>
                </a:lnTo>
                <a:lnTo>
                  <a:pt x="43" y="560"/>
                </a:lnTo>
                <a:lnTo>
                  <a:pt x="48" y="633"/>
                </a:lnTo>
                <a:lnTo>
                  <a:pt x="50" y="673"/>
                </a:lnTo>
                <a:lnTo>
                  <a:pt x="53" y="694"/>
                </a:lnTo>
                <a:lnTo>
                  <a:pt x="53" y="694"/>
                </a:lnTo>
                <a:lnTo>
                  <a:pt x="53" y="698"/>
                </a:lnTo>
                <a:lnTo>
                  <a:pt x="51" y="707"/>
                </a:lnTo>
                <a:lnTo>
                  <a:pt x="48" y="728"/>
                </a:lnTo>
                <a:lnTo>
                  <a:pt x="44" y="750"/>
                </a:lnTo>
                <a:lnTo>
                  <a:pt x="43" y="760"/>
                </a:lnTo>
                <a:lnTo>
                  <a:pt x="43" y="760"/>
                </a:lnTo>
                <a:lnTo>
                  <a:pt x="44" y="762"/>
                </a:lnTo>
                <a:lnTo>
                  <a:pt x="45" y="763"/>
                </a:lnTo>
                <a:lnTo>
                  <a:pt x="48" y="765"/>
                </a:lnTo>
                <a:lnTo>
                  <a:pt x="48" y="765"/>
                </a:lnTo>
                <a:lnTo>
                  <a:pt x="50" y="782"/>
                </a:lnTo>
                <a:lnTo>
                  <a:pt x="55" y="818"/>
                </a:lnTo>
                <a:lnTo>
                  <a:pt x="60" y="858"/>
                </a:lnTo>
                <a:lnTo>
                  <a:pt x="62" y="889"/>
                </a:lnTo>
                <a:lnTo>
                  <a:pt x="62" y="889"/>
                </a:lnTo>
                <a:lnTo>
                  <a:pt x="62" y="947"/>
                </a:lnTo>
                <a:lnTo>
                  <a:pt x="62" y="975"/>
                </a:lnTo>
                <a:lnTo>
                  <a:pt x="62" y="995"/>
                </a:lnTo>
                <a:lnTo>
                  <a:pt x="62" y="995"/>
                </a:lnTo>
                <a:lnTo>
                  <a:pt x="65" y="1012"/>
                </a:lnTo>
                <a:lnTo>
                  <a:pt x="71" y="1036"/>
                </a:lnTo>
                <a:lnTo>
                  <a:pt x="76" y="1060"/>
                </a:lnTo>
                <a:lnTo>
                  <a:pt x="81" y="1076"/>
                </a:lnTo>
                <a:lnTo>
                  <a:pt x="81" y="1076"/>
                </a:lnTo>
                <a:lnTo>
                  <a:pt x="85" y="1089"/>
                </a:lnTo>
                <a:lnTo>
                  <a:pt x="86" y="1104"/>
                </a:lnTo>
                <a:lnTo>
                  <a:pt x="88" y="1119"/>
                </a:lnTo>
                <a:lnTo>
                  <a:pt x="91" y="1128"/>
                </a:lnTo>
                <a:lnTo>
                  <a:pt x="91" y="1128"/>
                </a:lnTo>
                <a:lnTo>
                  <a:pt x="93" y="1132"/>
                </a:lnTo>
                <a:lnTo>
                  <a:pt x="97" y="1135"/>
                </a:lnTo>
                <a:lnTo>
                  <a:pt x="102" y="1140"/>
                </a:lnTo>
                <a:lnTo>
                  <a:pt x="110" y="1152"/>
                </a:lnTo>
                <a:lnTo>
                  <a:pt x="110" y="1152"/>
                </a:lnTo>
                <a:lnTo>
                  <a:pt x="117" y="1167"/>
                </a:lnTo>
                <a:lnTo>
                  <a:pt x="121" y="1176"/>
                </a:lnTo>
                <a:lnTo>
                  <a:pt x="123" y="1183"/>
                </a:lnTo>
                <a:lnTo>
                  <a:pt x="123" y="1186"/>
                </a:lnTo>
                <a:lnTo>
                  <a:pt x="124" y="1186"/>
                </a:lnTo>
                <a:lnTo>
                  <a:pt x="124" y="1186"/>
                </a:lnTo>
                <a:lnTo>
                  <a:pt x="124" y="1186"/>
                </a:lnTo>
                <a:lnTo>
                  <a:pt x="125" y="1187"/>
                </a:lnTo>
                <a:lnTo>
                  <a:pt x="124" y="1192"/>
                </a:lnTo>
                <a:lnTo>
                  <a:pt x="125" y="1196"/>
                </a:lnTo>
                <a:lnTo>
                  <a:pt x="127" y="1199"/>
                </a:lnTo>
                <a:lnTo>
                  <a:pt x="129" y="1200"/>
                </a:lnTo>
                <a:lnTo>
                  <a:pt x="129" y="1200"/>
                </a:lnTo>
                <a:lnTo>
                  <a:pt x="136" y="1202"/>
                </a:lnTo>
                <a:lnTo>
                  <a:pt x="143" y="1204"/>
                </a:lnTo>
                <a:lnTo>
                  <a:pt x="149" y="1204"/>
                </a:lnTo>
                <a:lnTo>
                  <a:pt x="153" y="1205"/>
                </a:lnTo>
                <a:lnTo>
                  <a:pt x="153" y="1205"/>
                </a:lnTo>
                <a:lnTo>
                  <a:pt x="158" y="1205"/>
                </a:lnTo>
                <a:lnTo>
                  <a:pt x="165" y="1202"/>
                </a:lnTo>
                <a:lnTo>
                  <a:pt x="173" y="1200"/>
                </a:lnTo>
                <a:lnTo>
                  <a:pt x="177" y="1200"/>
                </a:lnTo>
                <a:lnTo>
                  <a:pt x="177" y="1200"/>
                </a:lnTo>
                <a:lnTo>
                  <a:pt x="185" y="1210"/>
                </a:lnTo>
                <a:lnTo>
                  <a:pt x="203" y="1227"/>
                </a:lnTo>
                <a:lnTo>
                  <a:pt x="221" y="1245"/>
                </a:lnTo>
                <a:lnTo>
                  <a:pt x="229" y="1253"/>
                </a:lnTo>
                <a:lnTo>
                  <a:pt x="229" y="1253"/>
                </a:lnTo>
                <a:lnTo>
                  <a:pt x="232" y="1294"/>
                </a:lnTo>
                <a:lnTo>
                  <a:pt x="234" y="1362"/>
                </a:lnTo>
                <a:lnTo>
                  <a:pt x="234" y="1362"/>
                </a:lnTo>
                <a:lnTo>
                  <a:pt x="237" y="1397"/>
                </a:lnTo>
                <a:lnTo>
                  <a:pt x="237" y="1408"/>
                </a:lnTo>
                <a:lnTo>
                  <a:pt x="234" y="1415"/>
                </a:lnTo>
                <a:lnTo>
                  <a:pt x="234" y="1415"/>
                </a:lnTo>
                <a:lnTo>
                  <a:pt x="226" y="1428"/>
                </a:lnTo>
                <a:lnTo>
                  <a:pt x="222" y="1434"/>
                </a:lnTo>
                <a:lnTo>
                  <a:pt x="220" y="1439"/>
                </a:lnTo>
                <a:lnTo>
                  <a:pt x="220" y="1439"/>
                </a:lnTo>
                <a:lnTo>
                  <a:pt x="220" y="1445"/>
                </a:lnTo>
                <a:lnTo>
                  <a:pt x="219" y="1448"/>
                </a:lnTo>
                <a:lnTo>
                  <a:pt x="215" y="1458"/>
                </a:lnTo>
                <a:lnTo>
                  <a:pt x="215" y="1458"/>
                </a:lnTo>
                <a:lnTo>
                  <a:pt x="211" y="1471"/>
                </a:lnTo>
                <a:lnTo>
                  <a:pt x="209" y="1484"/>
                </a:lnTo>
                <a:lnTo>
                  <a:pt x="205" y="1511"/>
                </a:lnTo>
                <a:lnTo>
                  <a:pt x="205" y="1511"/>
                </a:lnTo>
                <a:lnTo>
                  <a:pt x="204" y="1527"/>
                </a:lnTo>
                <a:lnTo>
                  <a:pt x="204" y="1533"/>
                </a:lnTo>
                <a:lnTo>
                  <a:pt x="205" y="1539"/>
                </a:lnTo>
                <a:lnTo>
                  <a:pt x="205" y="1539"/>
                </a:lnTo>
                <a:lnTo>
                  <a:pt x="207" y="1543"/>
                </a:lnTo>
                <a:lnTo>
                  <a:pt x="208" y="1543"/>
                </a:lnTo>
                <a:lnTo>
                  <a:pt x="209" y="1544"/>
                </a:lnTo>
                <a:lnTo>
                  <a:pt x="210" y="1549"/>
                </a:lnTo>
                <a:lnTo>
                  <a:pt x="210" y="1549"/>
                </a:lnTo>
                <a:lnTo>
                  <a:pt x="211" y="1552"/>
                </a:lnTo>
                <a:lnTo>
                  <a:pt x="215" y="1555"/>
                </a:lnTo>
                <a:lnTo>
                  <a:pt x="220" y="1556"/>
                </a:lnTo>
                <a:lnTo>
                  <a:pt x="227" y="1557"/>
                </a:lnTo>
                <a:lnTo>
                  <a:pt x="241" y="1558"/>
                </a:lnTo>
                <a:lnTo>
                  <a:pt x="258" y="1558"/>
                </a:lnTo>
                <a:lnTo>
                  <a:pt x="258" y="1558"/>
                </a:lnTo>
                <a:lnTo>
                  <a:pt x="272" y="1559"/>
                </a:lnTo>
                <a:lnTo>
                  <a:pt x="282" y="1561"/>
                </a:lnTo>
                <a:lnTo>
                  <a:pt x="284" y="1559"/>
                </a:lnTo>
                <a:lnTo>
                  <a:pt x="288" y="1557"/>
                </a:lnTo>
                <a:lnTo>
                  <a:pt x="290" y="1555"/>
                </a:lnTo>
                <a:lnTo>
                  <a:pt x="291" y="1549"/>
                </a:lnTo>
                <a:lnTo>
                  <a:pt x="291" y="1549"/>
                </a:lnTo>
                <a:lnTo>
                  <a:pt x="295" y="1530"/>
                </a:lnTo>
                <a:lnTo>
                  <a:pt x="296" y="1511"/>
                </a:lnTo>
                <a:lnTo>
                  <a:pt x="296" y="1511"/>
                </a:lnTo>
                <a:lnTo>
                  <a:pt x="296" y="1505"/>
                </a:lnTo>
                <a:lnTo>
                  <a:pt x="296" y="1499"/>
                </a:lnTo>
                <a:lnTo>
                  <a:pt x="293" y="1487"/>
                </a:lnTo>
                <a:lnTo>
                  <a:pt x="289" y="1475"/>
                </a:lnTo>
                <a:lnTo>
                  <a:pt x="287" y="1463"/>
                </a:lnTo>
                <a:lnTo>
                  <a:pt x="287" y="1463"/>
                </a:lnTo>
                <a:lnTo>
                  <a:pt x="284" y="1446"/>
                </a:lnTo>
                <a:lnTo>
                  <a:pt x="286" y="1439"/>
                </a:lnTo>
                <a:lnTo>
                  <a:pt x="287" y="1429"/>
                </a:lnTo>
                <a:lnTo>
                  <a:pt x="287" y="1429"/>
                </a:lnTo>
                <a:lnTo>
                  <a:pt x="290" y="1420"/>
                </a:lnTo>
                <a:lnTo>
                  <a:pt x="296" y="1404"/>
                </a:lnTo>
                <a:lnTo>
                  <a:pt x="315" y="1364"/>
                </a:lnTo>
                <a:lnTo>
                  <a:pt x="332" y="1327"/>
                </a:lnTo>
                <a:lnTo>
                  <a:pt x="338" y="1315"/>
                </a:lnTo>
                <a:lnTo>
                  <a:pt x="339" y="1310"/>
                </a:lnTo>
                <a:lnTo>
                  <a:pt x="339" y="1310"/>
                </a:lnTo>
                <a:lnTo>
                  <a:pt x="364" y="1336"/>
                </a:lnTo>
                <a:lnTo>
                  <a:pt x="382" y="1354"/>
                </a:lnTo>
                <a:lnTo>
                  <a:pt x="392" y="1362"/>
                </a:lnTo>
                <a:lnTo>
                  <a:pt x="392" y="1362"/>
                </a:lnTo>
                <a:lnTo>
                  <a:pt x="393" y="1362"/>
                </a:lnTo>
                <a:lnTo>
                  <a:pt x="393" y="1364"/>
                </a:lnTo>
                <a:lnTo>
                  <a:pt x="393" y="1367"/>
                </a:lnTo>
                <a:lnTo>
                  <a:pt x="392" y="1372"/>
                </a:lnTo>
                <a:lnTo>
                  <a:pt x="392" y="1372"/>
                </a:lnTo>
                <a:lnTo>
                  <a:pt x="394" y="1373"/>
                </a:lnTo>
                <a:lnTo>
                  <a:pt x="400" y="1378"/>
                </a:lnTo>
                <a:lnTo>
                  <a:pt x="409" y="1385"/>
                </a:lnTo>
                <a:lnTo>
                  <a:pt x="412" y="1390"/>
                </a:lnTo>
                <a:lnTo>
                  <a:pt x="416" y="1396"/>
                </a:lnTo>
                <a:lnTo>
                  <a:pt x="416" y="1396"/>
                </a:lnTo>
                <a:lnTo>
                  <a:pt x="438" y="1434"/>
                </a:lnTo>
                <a:lnTo>
                  <a:pt x="444" y="1446"/>
                </a:lnTo>
                <a:lnTo>
                  <a:pt x="450" y="1457"/>
                </a:lnTo>
                <a:lnTo>
                  <a:pt x="453" y="1465"/>
                </a:lnTo>
                <a:lnTo>
                  <a:pt x="454" y="1472"/>
                </a:lnTo>
                <a:lnTo>
                  <a:pt x="454" y="1472"/>
                </a:lnTo>
                <a:lnTo>
                  <a:pt x="453" y="1489"/>
                </a:lnTo>
                <a:lnTo>
                  <a:pt x="454" y="1512"/>
                </a:lnTo>
                <a:lnTo>
                  <a:pt x="456" y="1522"/>
                </a:lnTo>
                <a:lnTo>
                  <a:pt x="459" y="1532"/>
                </a:lnTo>
                <a:lnTo>
                  <a:pt x="462" y="1539"/>
                </a:lnTo>
                <a:lnTo>
                  <a:pt x="466" y="1542"/>
                </a:lnTo>
                <a:lnTo>
                  <a:pt x="468" y="1544"/>
                </a:lnTo>
                <a:lnTo>
                  <a:pt x="468" y="1544"/>
                </a:lnTo>
                <a:lnTo>
                  <a:pt x="472" y="1544"/>
                </a:lnTo>
                <a:lnTo>
                  <a:pt x="475" y="1544"/>
                </a:lnTo>
                <a:lnTo>
                  <a:pt x="479" y="1542"/>
                </a:lnTo>
                <a:lnTo>
                  <a:pt x="483" y="1538"/>
                </a:lnTo>
                <a:lnTo>
                  <a:pt x="491" y="1527"/>
                </a:lnTo>
                <a:lnTo>
                  <a:pt x="499" y="1515"/>
                </a:lnTo>
                <a:lnTo>
                  <a:pt x="508" y="1502"/>
                </a:lnTo>
                <a:lnTo>
                  <a:pt x="514" y="1489"/>
                </a:lnTo>
                <a:lnTo>
                  <a:pt x="521" y="1472"/>
                </a:lnTo>
                <a:lnTo>
                  <a:pt x="521" y="1472"/>
                </a:lnTo>
                <a:lnTo>
                  <a:pt x="522" y="1465"/>
                </a:lnTo>
                <a:lnTo>
                  <a:pt x="521" y="1459"/>
                </a:lnTo>
                <a:lnTo>
                  <a:pt x="518" y="1446"/>
                </a:lnTo>
                <a:lnTo>
                  <a:pt x="516" y="1420"/>
                </a:lnTo>
                <a:lnTo>
                  <a:pt x="516" y="1420"/>
                </a:lnTo>
                <a:lnTo>
                  <a:pt x="515" y="1402"/>
                </a:lnTo>
                <a:lnTo>
                  <a:pt x="516" y="1383"/>
                </a:lnTo>
                <a:lnTo>
                  <a:pt x="518" y="1345"/>
                </a:lnTo>
                <a:lnTo>
                  <a:pt x="521" y="1313"/>
                </a:lnTo>
                <a:lnTo>
                  <a:pt x="521" y="1303"/>
                </a:lnTo>
                <a:lnTo>
                  <a:pt x="521" y="1296"/>
                </a:lnTo>
                <a:lnTo>
                  <a:pt x="521" y="1296"/>
                </a:lnTo>
                <a:lnTo>
                  <a:pt x="520" y="1293"/>
                </a:lnTo>
                <a:lnTo>
                  <a:pt x="518" y="1292"/>
                </a:lnTo>
                <a:lnTo>
                  <a:pt x="512" y="1288"/>
                </a:lnTo>
                <a:lnTo>
                  <a:pt x="504" y="1286"/>
                </a:lnTo>
                <a:lnTo>
                  <a:pt x="495" y="1285"/>
                </a:lnTo>
                <a:lnTo>
                  <a:pt x="475" y="1282"/>
                </a:lnTo>
                <a:lnTo>
                  <a:pt x="463" y="1281"/>
                </a:lnTo>
                <a:lnTo>
                  <a:pt x="463" y="1281"/>
                </a:lnTo>
                <a:lnTo>
                  <a:pt x="450" y="1280"/>
                </a:lnTo>
                <a:lnTo>
                  <a:pt x="443" y="1280"/>
                </a:lnTo>
                <a:lnTo>
                  <a:pt x="440" y="1281"/>
                </a:lnTo>
                <a:lnTo>
                  <a:pt x="440" y="1281"/>
                </a:lnTo>
                <a:lnTo>
                  <a:pt x="432" y="1285"/>
                </a:lnTo>
                <a:lnTo>
                  <a:pt x="429" y="1286"/>
                </a:lnTo>
                <a:lnTo>
                  <a:pt x="425" y="1286"/>
                </a:lnTo>
                <a:lnTo>
                  <a:pt x="425" y="1286"/>
                </a:lnTo>
                <a:lnTo>
                  <a:pt x="406" y="1274"/>
                </a:lnTo>
                <a:lnTo>
                  <a:pt x="394" y="1266"/>
                </a:lnTo>
                <a:lnTo>
                  <a:pt x="389" y="1261"/>
                </a:lnTo>
                <a:lnTo>
                  <a:pt x="387" y="1257"/>
                </a:lnTo>
                <a:lnTo>
                  <a:pt x="387" y="1257"/>
                </a:lnTo>
                <a:lnTo>
                  <a:pt x="379" y="1247"/>
                </a:lnTo>
                <a:lnTo>
                  <a:pt x="367" y="1233"/>
                </a:lnTo>
                <a:lnTo>
                  <a:pt x="349" y="1214"/>
                </a:lnTo>
                <a:lnTo>
                  <a:pt x="349" y="1214"/>
                </a:lnTo>
                <a:lnTo>
                  <a:pt x="348" y="1212"/>
                </a:lnTo>
                <a:lnTo>
                  <a:pt x="346" y="1208"/>
                </a:lnTo>
                <a:lnTo>
                  <a:pt x="344" y="1204"/>
                </a:lnTo>
                <a:lnTo>
                  <a:pt x="344" y="1200"/>
                </a:lnTo>
                <a:lnTo>
                  <a:pt x="344" y="1200"/>
                </a:lnTo>
                <a:lnTo>
                  <a:pt x="345" y="1199"/>
                </a:lnTo>
                <a:lnTo>
                  <a:pt x="348" y="1199"/>
                </a:lnTo>
                <a:lnTo>
                  <a:pt x="357" y="1199"/>
                </a:lnTo>
                <a:lnTo>
                  <a:pt x="363" y="1199"/>
                </a:lnTo>
                <a:lnTo>
                  <a:pt x="368" y="1198"/>
                </a:lnTo>
                <a:lnTo>
                  <a:pt x="374" y="1195"/>
                </a:lnTo>
                <a:lnTo>
                  <a:pt x="377" y="1190"/>
                </a:lnTo>
                <a:lnTo>
                  <a:pt x="377" y="1190"/>
                </a:lnTo>
                <a:lnTo>
                  <a:pt x="380" y="1184"/>
                </a:lnTo>
                <a:lnTo>
                  <a:pt x="382" y="1180"/>
                </a:lnTo>
                <a:lnTo>
                  <a:pt x="382" y="1175"/>
                </a:lnTo>
                <a:lnTo>
                  <a:pt x="382" y="1170"/>
                </a:lnTo>
                <a:lnTo>
                  <a:pt x="380" y="1162"/>
                </a:lnTo>
                <a:lnTo>
                  <a:pt x="377" y="1157"/>
                </a:lnTo>
                <a:lnTo>
                  <a:pt x="377" y="1157"/>
                </a:lnTo>
                <a:lnTo>
                  <a:pt x="376" y="1152"/>
                </a:lnTo>
                <a:lnTo>
                  <a:pt x="375" y="1144"/>
                </a:lnTo>
                <a:lnTo>
                  <a:pt x="375" y="1118"/>
                </a:lnTo>
                <a:lnTo>
                  <a:pt x="375" y="1090"/>
                </a:lnTo>
                <a:lnTo>
                  <a:pt x="376" y="1079"/>
                </a:lnTo>
                <a:lnTo>
                  <a:pt x="377" y="1071"/>
                </a:lnTo>
                <a:lnTo>
                  <a:pt x="377" y="1071"/>
                </a:lnTo>
                <a:lnTo>
                  <a:pt x="397" y="979"/>
                </a:lnTo>
                <a:lnTo>
                  <a:pt x="406" y="924"/>
                </a:lnTo>
                <a:lnTo>
                  <a:pt x="411" y="899"/>
                </a:lnTo>
                <a:lnTo>
                  <a:pt x="411" y="899"/>
                </a:lnTo>
                <a:lnTo>
                  <a:pt x="415" y="893"/>
                </a:lnTo>
                <a:lnTo>
                  <a:pt x="422" y="880"/>
                </a:lnTo>
                <a:lnTo>
                  <a:pt x="430" y="866"/>
                </a:lnTo>
                <a:lnTo>
                  <a:pt x="434" y="857"/>
                </a:lnTo>
                <a:lnTo>
                  <a:pt x="435" y="851"/>
                </a:lnTo>
                <a:lnTo>
                  <a:pt x="435" y="851"/>
                </a:lnTo>
                <a:lnTo>
                  <a:pt x="434" y="830"/>
                </a:lnTo>
                <a:lnTo>
                  <a:pt x="431" y="796"/>
                </a:lnTo>
                <a:lnTo>
                  <a:pt x="428" y="766"/>
                </a:lnTo>
                <a:lnTo>
                  <a:pt x="425" y="751"/>
                </a:lnTo>
                <a:lnTo>
                  <a:pt x="425" y="751"/>
                </a:lnTo>
                <a:lnTo>
                  <a:pt x="424" y="750"/>
                </a:lnTo>
                <a:lnTo>
                  <a:pt x="422" y="749"/>
                </a:lnTo>
                <a:lnTo>
                  <a:pt x="416" y="746"/>
                </a:lnTo>
                <a:lnTo>
                  <a:pt x="412" y="745"/>
                </a:lnTo>
                <a:lnTo>
                  <a:pt x="410" y="743"/>
                </a:lnTo>
                <a:lnTo>
                  <a:pt x="407" y="740"/>
                </a:lnTo>
                <a:lnTo>
                  <a:pt x="406" y="737"/>
                </a:lnTo>
                <a:lnTo>
                  <a:pt x="406" y="737"/>
                </a:lnTo>
                <a:lnTo>
                  <a:pt x="404" y="725"/>
                </a:lnTo>
                <a:lnTo>
                  <a:pt x="399" y="709"/>
                </a:lnTo>
                <a:lnTo>
                  <a:pt x="392" y="689"/>
                </a:lnTo>
                <a:lnTo>
                  <a:pt x="392" y="689"/>
                </a:lnTo>
                <a:lnTo>
                  <a:pt x="385" y="670"/>
                </a:lnTo>
                <a:lnTo>
                  <a:pt x="380" y="653"/>
                </a:lnTo>
                <a:lnTo>
                  <a:pt x="377" y="641"/>
                </a:lnTo>
                <a:lnTo>
                  <a:pt x="377" y="641"/>
                </a:lnTo>
                <a:lnTo>
                  <a:pt x="370" y="555"/>
                </a:lnTo>
                <a:lnTo>
                  <a:pt x="366" y="502"/>
                </a:lnTo>
                <a:lnTo>
                  <a:pt x="363" y="479"/>
                </a:lnTo>
                <a:lnTo>
                  <a:pt x="363" y="479"/>
                </a:lnTo>
                <a:lnTo>
                  <a:pt x="362" y="463"/>
                </a:lnTo>
                <a:lnTo>
                  <a:pt x="363" y="431"/>
                </a:lnTo>
                <a:lnTo>
                  <a:pt x="363" y="383"/>
                </a:lnTo>
                <a:lnTo>
                  <a:pt x="363" y="383"/>
                </a:lnTo>
                <a:lnTo>
                  <a:pt x="369" y="397"/>
                </a:lnTo>
                <a:lnTo>
                  <a:pt x="382" y="432"/>
                </a:lnTo>
                <a:lnTo>
                  <a:pt x="391" y="451"/>
                </a:lnTo>
                <a:lnTo>
                  <a:pt x="399" y="469"/>
                </a:lnTo>
                <a:lnTo>
                  <a:pt x="407" y="483"/>
                </a:lnTo>
                <a:lnTo>
                  <a:pt x="412" y="489"/>
                </a:lnTo>
                <a:lnTo>
                  <a:pt x="416" y="493"/>
                </a:lnTo>
                <a:lnTo>
                  <a:pt x="416" y="493"/>
                </a:lnTo>
                <a:lnTo>
                  <a:pt x="423" y="499"/>
                </a:lnTo>
                <a:lnTo>
                  <a:pt x="430" y="502"/>
                </a:lnTo>
                <a:lnTo>
                  <a:pt x="436" y="505"/>
                </a:lnTo>
                <a:lnTo>
                  <a:pt x="443" y="507"/>
                </a:lnTo>
                <a:lnTo>
                  <a:pt x="449" y="507"/>
                </a:lnTo>
                <a:lnTo>
                  <a:pt x="455" y="507"/>
                </a:lnTo>
                <a:lnTo>
                  <a:pt x="461" y="505"/>
                </a:lnTo>
                <a:lnTo>
                  <a:pt x="468" y="502"/>
                </a:lnTo>
                <a:lnTo>
                  <a:pt x="468" y="502"/>
                </a:lnTo>
                <a:lnTo>
                  <a:pt x="472" y="500"/>
                </a:lnTo>
                <a:lnTo>
                  <a:pt x="474" y="498"/>
                </a:lnTo>
                <a:lnTo>
                  <a:pt x="479" y="492"/>
                </a:lnTo>
                <a:lnTo>
                  <a:pt x="483" y="483"/>
                </a:lnTo>
                <a:lnTo>
                  <a:pt x="485" y="474"/>
                </a:lnTo>
                <a:lnTo>
                  <a:pt x="486" y="465"/>
                </a:lnTo>
                <a:lnTo>
                  <a:pt x="486" y="456"/>
                </a:lnTo>
                <a:lnTo>
                  <a:pt x="485" y="448"/>
                </a:lnTo>
                <a:lnTo>
                  <a:pt x="483" y="440"/>
                </a:lnTo>
                <a:lnTo>
                  <a:pt x="483" y="440"/>
                </a:lnTo>
                <a:lnTo>
                  <a:pt x="473" y="425"/>
                </a:lnTo>
                <a:lnTo>
                  <a:pt x="461" y="407"/>
                </a:lnTo>
                <a:lnTo>
                  <a:pt x="450" y="390"/>
                </a:lnTo>
                <a:lnTo>
                  <a:pt x="447" y="383"/>
                </a:lnTo>
                <a:lnTo>
                  <a:pt x="444" y="378"/>
                </a:lnTo>
                <a:lnTo>
                  <a:pt x="444" y="378"/>
                </a:lnTo>
                <a:lnTo>
                  <a:pt x="442" y="360"/>
                </a:lnTo>
                <a:lnTo>
                  <a:pt x="441" y="353"/>
                </a:lnTo>
                <a:lnTo>
                  <a:pt x="440" y="350"/>
                </a:lnTo>
                <a:lnTo>
                  <a:pt x="440" y="350"/>
                </a:lnTo>
                <a:lnTo>
                  <a:pt x="424" y="315"/>
                </a:lnTo>
                <a:lnTo>
                  <a:pt x="413" y="291"/>
                </a:lnTo>
                <a:lnTo>
                  <a:pt x="406" y="278"/>
                </a:lnTo>
                <a:lnTo>
                  <a:pt x="406" y="278"/>
                </a:lnTo>
                <a:lnTo>
                  <a:pt x="404" y="276"/>
                </a:lnTo>
                <a:lnTo>
                  <a:pt x="400" y="273"/>
                </a:lnTo>
                <a:lnTo>
                  <a:pt x="391" y="268"/>
                </a:lnTo>
                <a:lnTo>
                  <a:pt x="377" y="264"/>
                </a:lnTo>
                <a:lnTo>
                  <a:pt x="325" y="244"/>
                </a:lnTo>
                <a:lnTo>
                  <a:pt x="287" y="235"/>
                </a:lnTo>
                <a:lnTo>
                  <a:pt x="287" y="235"/>
                </a:lnTo>
                <a:lnTo>
                  <a:pt x="299" y="222"/>
                </a:lnTo>
                <a:lnTo>
                  <a:pt x="307" y="210"/>
                </a:lnTo>
                <a:lnTo>
                  <a:pt x="309" y="205"/>
                </a:lnTo>
                <a:lnTo>
                  <a:pt x="311" y="201"/>
                </a:lnTo>
                <a:lnTo>
                  <a:pt x="311" y="201"/>
                </a:lnTo>
                <a:lnTo>
                  <a:pt x="312" y="192"/>
                </a:lnTo>
                <a:lnTo>
                  <a:pt x="315" y="178"/>
                </a:lnTo>
                <a:lnTo>
                  <a:pt x="319" y="163"/>
                </a:lnTo>
                <a:lnTo>
                  <a:pt x="320" y="154"/>
                </a:lnTo>
                <a:lnTo>
                  <a:pt x="320" y="154"/>
                </a:lnTo>
                <a:lnTo>
                  <a:pt x="319" y="144"/>
                </a:lnTo>
                <a:lnTo>
                  <a:pt x="319" y="141"/>
                </a:lnTo>
                <a:lnTo>
                  <a:pt x="320" y="139"/>
                </a:lnTo>
                <a:lnTo>
                  <a:pt x="320" y="139"/>
                </a:lnTo>
                <a:lnTo>
                  <a:pt x="325" y="137"/>
                </a:lnTo>
                <a:lnTo>
                  <a:pt x="334" y="131"/>
                </a:lnTo>
                <a:lnTo>
                  <a:pt x="338" y="129"/>
                </a:lnTo>
                <a:lnTo>
                  <a:pt x="340" y="125"/>
                </a:lnTo>
                <a:lnTo>
                  <a:pt x="342" y="123"/>
                </a:lnTo>
                <a:lnTo>
                  <a:pt x="339" y="120"/>
                </a:lnTo>
                <a:lnTo>
                  <a:pt x="339" y="120"/>
                </a:lnTo>
                <a:lnTo>
                  <a:pt x="336" y="119"/>
                </a:lnTo>
                <a:lnTo>
                  <a:pt x="333" y="118"/>
                </a:lnTo>
                <a:lnTo>
                  <a:pt x="329" y="118"/>
                </a:lnTo>
                <a:lnTo>
                  <a:pt x="327" y="117"/>
                </a:lnTo>
                <a:lnTo>
                  <a:pt x="326" y="117"/>
                </a:lnTo>
                <a:lnTo>
                  <a:pt x="325" y="111"/>
                </a:lnTo>
                <a:lnTo>
                  <a:pt x="325" y="111"/>
                </a:lnTo>
                <a:lnTo>
                  <a:pt x="325" y="96"/>
                </a:lnTo>
                <a:lnTo>
                  <a:pt x="325" y="75"/>
                </a:lnTo>
                <a:lnTo>
                  <a:pt x="324" y="63"/>
                </a:lnTo>
                <a:lnTo>
                  <a:pt x="320" y="52"/>
                </a:lnTo>
                <a:lnTo>
                  <a:pt x="317" y="43"/>
                </a:lnTo>
                <a:lnTo>
                  <a:pt x="314" y="38"/>
                </a:lnTo>
                <a:lnTo>
                  <a:pt x="311" y="34"/>
                </a:lnTo>
                <a:lnTo>
                  <a:pt x="311" y="34"/>
                </a:lnTo>
                <a:lnTo>
                  <a:pt x="296" y="22"/>
                </a:lnTo>
                <a:lnTo>
                  <a:pt x="280" y="12"/>
                </a:lnTo>
                <a:lnTo>
                  <a:pt x="271" y="8"/>
                </a:lnTo>
                <a:lnTo>
                  <a:pt x="264" y="4"/>
                </a:lnTo>
                <a:lnTo>
                  <a:pt x="256" y="2"/>
                </a:lnTo>
                <a:lnTo>
                  <a:pt x="248" y="1"/>
                </a:lnTo>
                <a:lnTo>
                  <a:pt x="248" y="1"/>
                </a:lnTo>
                <a:lnTo>
                  <a:pt x="231" y="0"/>
                </a:lnTo>
                <a:lnTo>
                  <a:pt x="220" y="1"/>
                </a:lnTo>
                <a:lnTo>
                  <a:pt x="220" y="1"/>
                </a:lnTo>
                <a:lnTo>
                  <a:pt x="204" y="4"/>
                </a:lnTo>
                <a:lnTo>
                  <a:pt x="196" y="7"/>
                </a:lnTo>
                <a:lnTo>
                  <a:pt x="194" y="9"/>
                </a:lnTo>
                <a:lnTo>
                  <a:pt x="191" y="10"/>
                </a:lnTo>
                <a:lnTo>
                  <a:pt x="191" y="10"/>
                </a:lnTo>
                <a:lnTo>
                  <a:pt x="185" y="16"/>
                </a:lnTo>
                <a:lnTo>
                  <a:pt x="173" y="25"/>
                </a:lnTo>
                <a:lnTo>
                  <a:pt x="161" y="34"/>
                </a:lnTo>
                <a:lnTo>
                  <a:pt x="157" y="39"/>
                </a:lnTo>
                <a:lnTo>
                  <a:pt x="153" y="44"/>
                </a:lnTo>
                <a:lnTo>
                  <a:pt x="153" y="44"/>
                </a:lnTo>
                <a:lnTo>
                  <a:pt x="148" y="53"/>
                </a:lnTo>
                <a:lnTo>
                  <a:pt x="143" y="65"/>
                </a:lnTo>
                <a:lnTo>
                  <a:pt x="139" y="82"/>
                </a:lnTo>
                <a:lnTo>
                  <a:pt x="139" y="82"/>
                </a:lnTo>
                <a:lnTo>
                  <a:pt x="139" y="104"/>
                </a:lnTo>
                <a:lnTo>
                  <a:pt x="139" y="120"/>
                </a:lnTo>
                <a:lnTo>
                  <a:pt x="139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405B437A-8390-487E-8B44-5D8A968AE11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15299" y="3937472"/>
            <a:ext cx="1050796" cy="2396393"/>
          </a:xfrm>
          <a:custGeom>
            <a:avLst/>
            <a:gdLst>
              <a:gd name="T0" fmla="*/ 379 w 581"/>
              <a:gd name="T1" fmla="*/ 238 h 1325"/>
              <a:gd name="T2" fmla="*/ 363 w 581"/>
              <a:gd name="T3" fmla="*/ 262 h 1325"/>
              <a:gd name="T4" fmla="*/ 319 w 581"/>
              <a:gd name="T5" fmla="*/ 268 h 1325"/>
              <a:gd name="T6" fmla="*/ 262 w 581"/>
              <a:gd name="T7" fmla="*/ 300 h 1325"/>
              <a:gd name="T8" fmla="*/ 200 w 581"/>
              <a:gd name="T9" fmla="*/ 365 h 1325"/>
              <a:gd name="T10" fmla="*/ 158 w 581"/>
              <a:gd name="T11" fmla="*/ 341 h 1325"/>
              <a:gd name="T12" fmla="*/ 131 w 581"/>
              <a:gd name="T13" fmla="*/ 328 h 1325"/>
              <a:gd name="T14" fmla="*/ 143 w 581"/>
              <a:gd name="T15" fmla="*/ 356 h 1325"/>
              <a:gd name="T16" fmla="*/ 110 w 581"/>
              <a:gd name="T17" fmla="*/ 341 h 1325"/>
              <a:gd name="T18" fmla="*/ 76 w 581"/>
              <a:gd name="T19" fmla="*/ 322 h 1325"/>
              <a:gd name="T20" fmla="*/ 28 w 581"/>
              <a:gd name="T21" fmla="*/ 309 h 1325"/>
              <a:gd name="T22" fmla="*/ 2 w 581"/>
              <a:gd name="T23" fmla="*/ 332 h 1325"/>
              <a:gd name="T24" fmla="*/ 4 w 581"/>
              <a:gd name="T25" fmla="*/ 353 h 1325"/>
              <a:gd name="T26" fmla="*/ 22 w 581"/>
              <a:gd name="T27" fmla="*/ 335 h 1325"/>
              <a:gd name="T28" fmla="*/ 42 w 581"/>
              <a:gd name="T29" fmla="*/ 341 h 1325"/>
              <a:gd name="T30" fmla="*/ 38 w 581"/>
              <a:gd name="T31" fmla="*/ 350 h 1325"/>
              <a:gd name="T32" fmla="*/ 43 w 581"/>
              <a:gd name="T33" fmla="*/ 370 h 1325"/>
              <a:gd name="T34" fmla="*/ 83 w 581"/>
              <a:gd name="T35" fmla="*/ 507 h 1325"/>
              <a:gd name="T36" fmla="*/ 73 w 581"/>
              <a:gd name="T37" fmla="*/ 524 h 1325"/>
              <a:gd name="T38" fmla="*/ 155 w 581"/>
              <a:gd name="T39" fmla="*/ 537 h 1325"/>
              <a:gd name="T40" fmla="*/ 230 w 581"/>
              <a:gd name="T41" fmla="*/ 506 h 1325"/>
              <a:gd name="T42" fmla="*/ 276 w 581"/>
              <a:gd name="T43" fmla="*/ 492 h 1325"/>
              <a:gd name="T44" fmla="*/ 259 w 581"/>
              <a:gd name="T45" fmla="*/ 711 h 1325"/>
              <a:gd name="T46" fmla="*/ 247 w 581"/>
              <a:gd name="T47" fmla="*/ 880 h 1325"/>
              <a:gd name="T48" fmla="*/ 324 w 581"/>
              <a:gd name="T49" fmla="*/ 1016 h 1325"/>
              <a:gd name="T50" fmla="*/ 363 w 581"/>
              <a:gd name="T51" fmla="*/ 1166 h 1325"/>
              <a:gd name="T52" fmla="*/ 365 w 581"/>
              <a:gd name="T53" fmla="*/ 1229 h 1325"/>
              <a:gd name="T54" fmla="*/ 279 w 581"/>
              <a:gd name="T55" fmla="*/ 1271 h 1325"/>
              <a:gd name="T56" fmla="*/ 262 w 581"/>
              <a:gd name="T57" fmla="*/ 1296 h 1325"/>
              <a:gd name="T58" fmla="*/ 352 w 581"/>
              <a:gd name="T59" fmla="*/ 1312 h 1325"/>
              <a:gd name="T60" fmla="*/ 372 w 581"/>
              <a:gd name="T61" fmla="*/ 1325 h 1325"/>
              <a:gd name="T62" fmla="*/ 496 w 581"/>
              <a:gd name="T63" fmla="*/ 1312 h 1325"/>
              <a:gd name="T64" fmla="*/ 528 w 581"/>
              <a:gd name="T65" fmla="*/ 1300 h 1325"/>
              <a:gd name="T66" fmla="*/ 526 w 581"/>
              <a:gd name="T67" fmla="*/ 1235 h 1325"/>
              <a:gd name="T68" fmla="*/ 511 w 581"/>
              <a:gd name="T69" fmla="*/ 1204 h 1325"/>
              <a:gd name="T70" fmla="*/ 510 w 581"/>
              <a:gd name="T71" fmla="*/ 995 h 1325"/>
              <a:gd name="T72" fmla="*/ 503 w 581"/>
              <a:gd name="T73" fmla="*/ 953 h 1325"/>
              <a:gd name="T74" fmla="*/ 489 w 581"/>
              <a:gd name="T75" fmla="*/ 885 h 1325"/>
              <a:gd name="T76" fmla="*/ 581 w 581"/>
              <a:gd name="T77" fmla="*/ 797 h 1325"/>
              <a:gd name="T78" fmla="*/ 573 w 581"/>
              <a:gd name="T79" fmla="*/ 662 h 1325"/>
              <a:gd name="T80" fmla="*/ 557 w 581"/>
              <a:gd name="T81" fmla="*/ 554 h 1325"/>
              <a:gd name="T82" fmla="*/ 568 w 581"/>
              <a:gd name="T83" fmla="*/ 376 h 1325"/>
              <a:gd name="T84" fmla="*/ 579 w 581"/>
              <a:gd name="T85" fmla="*/ 317 h 1325"/>
              <a:gd name="T86" fmla="*/ 555 w 581"/>
              <a:gd name="T87" fmla="*/ 222 h 1325"/>
              <a:gd name="T88" fmla="*/ 503 w 581"/>
              <a:gd name="T89" fmla="*/ 170 h 1325"/>
              <a:gd name="T90" fmla="*/ 541 w 581"/>
              <a:gd name="T91" fmla="*/ 112 h 1325"/>
              <a:gd name="T92" fmla="*/ 535 w 581"/>
              <a:gd name="T93" fmla="*/ 30 h 1325"/>
              <a:gd name="T94" fmla="*/ 474 w 581"/>
              <a:gd name="T95" fmla="*/ 0 h 1325"/>
              <a:gd name="T96" fmla="*/ 407 w 581"/>
              <a:gd name="T97" fmla="*/ 11 h 1325"/>
              <a:gd name="T98" fmla="*/ 383 w 581"/>
              <a:gd name="T99" fmla="*/ 51 h 1325"/>
              <a:gd name="T100" fmla="*/ 373 w 581"/>
              <a:gd name="T101" fmla="*/ 92 h 1325"/>
              <a:gd name="T102" fmla="*/ 376 w 581"/>
              <a:gd name="T103" fmla="*/ 164 h 1325"/>
              <a:gd name="T104" fmla="*/ 413 w 581"/>
              <a:gd name="T105" fmla="*/ 183 h 1325"/>
              <a:gd name="T106" fmla="*/ 437 w 581"/>
              <a:gd name="T107" fmla="*/ 986 h 1325"/>
              <a:gd name="T108" fmla="*/ 448 w 581"/>
              <a:gd name="T109" fmla="*/ 1106 h 1325"/>
              <a:gd name="T110" fmla="*/ 433 w 581"/>
              <a:gd name="T111" fmla="*/ 1222 h 1325"/>
              <a:gd name="T112" fmla="*/ 407 w 581"/>
              <a:gd name="T113" fmla="*/ 1078 h 1325"/>
              <a:gd name="T114" fmla="*/ 381 w 581"/>
              <a:gd name="T115" fmla="*/ 1004 h 1325"/>
              <a:gd name="T116" fmla="*/ 379 w 581"/>
              <a:gd name="T117" fmla="*/ 872 h 1325"/>
              <a:gd name="T118" fmla="*/ 387 w 581"/>
              <a:gd name="T119" fmla="*/ 908 h 1325"/>
              <a:gd name="T120" fmla="*/ 427 w 581"/>
              <a:gd name="T121" fmla="*/ 96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325">
                <a:moveTo>
                  <a:pt x="413" y="183"/>
                </a:moveTo>
                <a:lnTo>
                  <a:pt x="413" y="218"/>
                </a:lnTo>
                <a:lnTo>
                  <a:pt x="413" y="218"/>
                </a:lnTo>
                <a:lnTo>
                  <a:pt x="399" y="227"/>
                </a:lnTo>
                <a:lnTo>
                  <a:pt x="388" y="234"/>
                </a:lnTo>
                <a:lnTo>
                  <a:pt x="379" y="238"/>
                </a:lnTo>
                <a:lnTo>
                  <a:pt x="379" y="238"/>
                </a:lnTo>
                <a:lnTo>
                  <a:pt x="375" y="238"/>
                </a:lnTo>
                <a:lnTo>
                  <a:pt x="371" y="237"/>
                </a:lnTo>
                <a:lnTo>
                  <a:pt x="370" y="237"/>
                </a:lnTo>
                <a:lnTo>
                  <a:pt x="367" y="238"/>
                </a:lnTo>
                <a:lnTo>
                  <a:pt x="365" y="245"/>
                </a:lnTo>
                <a:lnTo>
                  <a:pt x="365" y="245"/>
                </a:lnTo>
                <a:lnTo>
                  <a:pt x="363" y="262"/>
                </a:lnTo>
                <a:lnTo>
                  <a:pt x="361" y="266"/>
                </a:lnTo>
                <a:lnTo>
                  <a:pt x="360" y="267"/>
                </a:lnTo>
                <a:lnTo>
                  <a:pt x="358" y="266"/>
                </a:lnTo>
                <a:lnTo>
                  <a:pt x="358" y="266"/>
                </a:lnTo>
                <a:lnTo>
                  <a:pt x="351" y="264"/>
                </a:lnTo>
                <a:lnTo>
                  <a:pt x="336" y="266"/>
                </a:lnTo>
                <a:lnTo>
                  <a:pt x="319" y="268"/>
                </a:lnTo>
                <a:lnTo>
                  <a:pt x="311" y="269"/>
                </a:lnTo>
                <a:lnTo>
                  <a:pt x="304" y="273"/>
                </a:lnTo>
                <a:lnTo>
                  <a:pt x="304" y="273"/>
                </a:lnTo>
                <a:lnTo>
                  <a:pt x="289" y="280"/>
                </a:lnTo>
                <a:lnTo>
                  <a:pt x="277" y="287"/>
                </a:lnTo>
                <a:lnTo>
                  <a:pt x="268" y="294"/>
                </a:lnTo>
                <a:lnTo>
                  <a:pt x="262" y="300"/>
                </a:lnTo>
                <a:lnTo>
                  <a:pt x="262" y="300"/>
                </a:lnTo>
                <a:lnTo>
                  <a:pt x="253" y="314"/>
                </a:lnTo>
                <a:lnTo>
                  <a:pt x="239" y="338"/>
                </a:lnTo>
                <a:lnTo>
                  <a:pt x="221" y="369"/>
                </a:lnTo>
                <a:lnTo>
                  <a:pt x="221" y="369"/>
                </a:lnTo>
                <a:lnTo>
                  <a:pt x="210" y="368"/>
                </a:lnTo>
                <a:lnTo>
                  <a:pt x="200" y="365"/>
                </a:lnTo>
                <a:lnTo>
                  <a:pt x="193" y="362"/>
                </a:lnTo>
                <a:lnTo>
                  <a:pt x="193" y="362"/>
                </a:lnTo>
                <a:lnTo>
                  <a:pt x="186" y="358"/>
                </a:lnTo>
                <a:lnTo>
                  <a:pt x="176" y="353"/>
                </a:lnTo>
                <a:lnTo>
                  <a:pt x="167" y="348"/>
                </a:lnTo>
                <a:lnTo>
                  <a:pt x="158" y="341"/>
                </a:lnTo>
                <a:lnTo>
                  <a:pt x="158" y="341"/>
                </a:lnTo>
                <a:lnTo>
                  <a:pt x="150" y="334"/>
                </a:lnTo>
                <a:lnTo>
                  <a:pt x="139" y="327"/>
                </a:lnTo>
                <a:lnTo>
                  <a:pt x="134" y="326"/>
                </a:lnTo>
                <a:lnTo>
                  <a:pt x="132" y="324"/>
                </a:lnTo>
                <a:lnTo>
                  <a:pt x="131" y="326"/>
                </a:lnTo>
                <a:lnTo>
                  <a:pt x="131" y="328"/>
                </a:lnTo>
                <a:lnTo>
                  <a:pt x="131" y="328"/>
                </a:lnTo>
                <a:lnTo>
                  <a:pt x="142" y="346"/>
                </a:lnTo>
                <a:lnTo>
                  <a:pt x="145" y="353"/>
                </a:lnTo>
                <a:lnTo>
                  <a:pt x="145" y="354"/>
                </a:lnTo>
                <a:lnTo>
                  <a:pt x="145" y="356"/>
                </a:lnTo>
                <a:lnTo>
                  <a:pt x="145" y="356"/>
                </a:lnTo>
                <a:lnTo>
                  <a:pt x="144" y="356"/>
                </a:lnTo>
                <a:lnTo>
                  <a:pt x="143" y="356"/>
                </a:lnTo>
                <a:lnTo>
                  <a:pt x="142" y="356"/>
                </a:lnTo>
                <a:lnTo>
                  <a:pt x="138" y="356"/>
                </a:lnTo>
                <a:lnTo>
                  <a:pt x="138" y="356"/>
                </a:lnTo>
                <a:lnTo>
                  <a:pt x="131" y="352"/>
                </a:lnTo>
                <a:lnTo>
                  <a:pt x="121" y="347"/>
                </a:lnTo>
                <a:lnTo>
                  <a:pt x="110" y="341"/>
                </a:lnTo>
                <a:lnTo>
                  <a:pt x="110" y="341"/>
                </a:lnTo>
                <a:lnTo>
                  <a:pt x="98" y="338"/>
                </a:lnTo>
                <a:lnTo>
                  <a:pt x="89" y="333"/>
                </a:lnTo>
                <a:lnTo>
                  <a:pt x="85" y="330"/>
                </a:lnTo>
                <a:lnTo>
                  <a:pt x="83" y="328"/>
                </a:lnTo>
                <a:lnTo>
                  <a:pt x="83" y="328"/>
                </a:lnTo>
                <a:lnTo>
                  <a:pt x="80" y="324"/>
                </a:lnTo>
                <a:lnTo>
                  <a:pt x="76" y="322"/>
                </a:lnTo>
                <a:lnTo>
                  <a:pt x="65" y="315"/>
                </a:lnTo>
                <a:lnTo>
                  <a:pt x="48" y="308"/>
                </a:lnTo>
                <a:lnTo>
                  <a:pt x="48" y="308"/>
                </a:lnTo>
                <a:lnTo>
                  <a:pt x="44" y="306"/>
                </a:lnTo>
                <a:lnTo>
                  <a:pt x="35" y="308"/>
                </a:lnTo>
                <a:lnTo>
                  <a:pt x="35" y="308"/>
                </a:lnTo>
                <a:lnTo>
                  <a:pt x="28" y="309"/>
                </a:lnTo>
                <a:lnTo>
                  <a:pt x="18" y="314"/>
                </a:lnTo>
                <a:lnTo>
                  <a:pt x="11" y="317"/>
                </a:lnTo>
                <a:lnTo>
                  <a:pt x="8" y="320"/>
                </a:lnTo>
                <a:lnTo>
                  <a:pt x="7" y="321"/>
                </a:lnTo>
                <a:lnTo>
                  <a:pt x="7" y="321"/>
                </a:lnTo>
                <a:lnTo>
                  <a:pt x="6" y="326"/>
                </a:lnTo>
                <a:lnTo>
                  <a:pt x="2" y="332"/>
                </a:lnTo>
                <a:lnTo>
                  <a:pt x="0" y="338"/>
                </a:lnTo>
                <a:lnTo>
                  <a:pt x="0" y="340"/>
                </a:lnTo>
                <a:lnTo>
                  <a:pt x="0" y="341"/>
                </a:lnTo>
                <a:lnTo>
                  <a:pt x="0" y="341"/>
                </a:lnTo>
                <a:lnTo>
                  <a:pt x="1" y="345"/>
                </a:lnTo>
                <a:lnTo>
                  <a:pt x="2" y="350"/>
                </a:lnTo>
                <a:lnTo>
                  <a:pt x="4" y="353"/>
                </a:lnTo>
                <a:lnTo>
                  <a:pt x="6" y="354"/>
                </a:lnTo>
                <a:lnTo>
                  <a:pt x="7" y="356"/>
                </a:lnTo>
                <a:lnTo>
                  <a:pt x="7" y="356"/>
                </a:lnTo>
                <a:lnTo>
                  <a:pt x="10" y="354"/>
                </a:lnTo>
                <a:lnTo>
                  <a:pt x="12" y="352"/>
                </a:lnTo>
                <a:lnTo>
                  <a:pt x="17" y="345"/>
                </a:lnTo>
                <a:lnTo>
                  <a:pt x="22" y="335"/>
                </a:lnTo>
                <a:lnTo>
                  <a:pt x="22" y="335"/>
                </a:lnTo>
                <a:lnTo>
                  <a:pt x="23" y="333"/>
                </a:lnTo>
                <a:lnTo>
                  <a:pt x="25" y="333"/>
                </a:lnTo>
                <a:lnTo>
                  <a:pt x="28" y="335"/>
                </a:lnTo>
                <a:lnTo>
                  <a:pt x="28" y="335"/>
                </a:lnTo>
                <a:lnTo>
                  <a:pt x="36" y="339"/>
                </a:lnTo>
                <a:lnTo>
                  <a:pt x="42" y="341"/>
                </a:lnTo>
                <a:lnTo>
                  <a:pt x="42" y="341"/>
                </a:lnTo>
                <a:lnTo>
                  <a:pt x="43" y="342"/>
                </a:lnTo>
                <a:lnTo>
                  <a:pt x="43" y="345"/>
                </a:lnTo>
                <a:lnTo>
                  <a:pt x="42" y="348"/>
                </a:lnTo>
                <a:lnTo>
                  <a:pt x="42" y="348"/>
                </a:lnTo>
                <a:lnTo>
                  <a:pt x="40" y="350"/>
                </a:lnTo>
                <a:lnTo>
                  <a:pt x="38" y="350"/>
                </a:lnTo>
                <a:lnTo>
                  <a:pt x="35" y="350"/>
                </a:lnTo>
                <a:lnTo>
                  <a:pt x="34" y="350"/>
                </a:lnTo>
                <a:lnTo>
                  <a:pt x="32" y="350"/>
                </a:lnTo>
                <a:lnTo>
                  <a:pt x="35" y="356"/>
                </a:lnTo>
                <a:lnTo>
                  <a:pt x="35" y="356"/>
                </a:lnTo>
                <a:lnTo>
                  <a:pt x="40" y="364"/>
                </a:lnTo>
                <a:lnTo>
                  <a:pt x="43" y="370"/>
                </a:lnTo>
                <a:lnTo>
                  <a:pt x="48" y="376"/>
                </a:lnTo>
                <a:lnTo>
                  <a:pt x="76" y="389"/>
                </a:lnTo>
                <a:lnTo>
                  <a:pt x="76" y="389"/>
                </a:lnTo>
                <a:lnTo>
                  <a:pt x="80" y="444"/>
                </a:lnTo>
                <a:lnTo>
                  <a:pt x="83" y="484"/>
                </a:lnTo>
                <a:lnTo>
                  <a:pt x="83" y="507"/>
                </a:lnTo>
                <a:lnTo>
                  <a:pt x="83" y="507"/>
                </a:lnTo>
                <a:lnTo>
                  <a:pt x="82" y="510"/>
                </a:lnTo>
                <a:lnTo>
                  <a:pt x="78" y="513"/>
                </a:lnTo>
                <a:lnTo>
                  <a:pt x="70" y="516"/>
                </a:lnTo>
                <a:lnTo>
                  <a:pt x="68" y="519"/>
                </a:lnTo>
                <a:lnTo>
                  <a:pt x="68" y="520"/>
                </a:lnTo>
                <a:lnTo>
                  <a:pt x="68" y="521"/>
                </a:lnTo>
                <a:lnTo>
                  <a:pt x="73" y="524"/>
                </a:lnTo>
                <a:lnTo>
                  <a:pt x="83" y="527"/>
                </a:lnTo>
                <a:lnTo>
                  <a:pt x="83" y="527"/>
                </a:lnTo>
                <a:lnTo>
                  <a:pt x="96" y="531"/>
                </a:lnTo>
                <a:lnTo>
                  <a:pt x="109" y="533"/>
                </a:lnTo>
                <a:lnTo>
                  <a:pt x="134" y="537"/>
                </a:lnTo>
                <a:lnTo>
                  <a:pt x="145" y="537"/>
                </a:lnTo>
                <a:lnTo>
                  <a:pt x="155" y="537"/>
                </a:lnTo>
                <a:lnTo>
                  <a:pt x="161" y="536"/>
                </a:lnTo>
                <a:lnTo>
                  <a:pt x="166" y="534"/>
                </a:lnTo>
                <a:lnTo>
                  <a:pt x="166" y="534"/>
                </a:lnTo>
                <a:lnTo>
                  <a:pt x="170" y="531"/>
                </a:lnTo>
                <a:lnTo>
                  <a:pt x="180" y="527"/>
                </a:lnTo>
                <a:lnTo>
                  <a:pt x="206" y="515"/>
                </a:lnTo>
                <a:lnTo>
                  <a:pt x="230" y="506"/>
                </a:lnTo>
                <a:lnTo>
                  <a:pt x="238" y="502"/>
                </a:lnTo>
                <a:lnTo>
                  <a:pt x="241" y="500"/>
                </a:lnTo>
                <a:lnTo>
                  <a:pt x="241" y="500"/>
                </a:lnTo>
                <a:lnTo>
                  <a:pt x="242" y="498"/>
                </a:lnTo>
                <a:lnTo>
                  <a:pt x="246" y="497"/>
                </a:lnTo>
                <a:lnTo>
                  <a:pt x="258" y="496"/>
                </a:lnTo>
                <a:lnTo>
                  <a:pt x="276" y="492"/>
                </a:lnTo>
                <a:lnTo>
                  <a:pt x="276" y="492"/>
                </a:lnTo>
                <a:lnTo>
                  <a:pt x="271" y="579"/>
                </a:lnTo>
                <a:lnTo>
                  <a:pt x="268" y="646"/>
                </a:lnTo>
                <a:lnTo>
                  <a:pt x="265" y="674"/>
                </a:lnTo>
                <a:lnTo>
                  <a:pt x="262" y="693"/>
                </a:lnTo>
                <a:lnTo>
                  <a:pt x="262" y="693"/>
                </a:lnTo>
                <a:lnTo>
                  <a:pt x="259" y="711"/>
                </a:lnTo>
                <a:lnTo>
                  <a:pt x="256" y="736"/>
                </a:lnTo>
                <a:lnTo>
                  <a:pt x="250" y="798"/>
                </a:lnTo>
                <a:lnTo>
                  <a:pt x="245" y="854"/>
                </a:lnTo>
                <a:lnTo>
                  <a:pt x="242" y="872"/>
                </a:lnTo>
                <a:lnTo>
                  <a:pt x="241" y="878"/>
                </a:lnTo>
                <a:lnTo>
                  <a:pt x="241" y="878"/>
                </a:lnTo>
                <a:lnTo>
                  <a:pt x="247" y="880"/>
                </a:lnTo>
                <a:lnTo>
                  <a:pt x="264" y="882"/>
                </a:lnTo>
                <a:lnTo>
                  <a:pt x="289" y="885"/>
                </a:lnTo>
                <a:lnTo>
                  <a:pt x="289" y="885"/>
                </a:lnTo>
                <a:lnTo>
                  <a:pt x="306" y="942"/>
                </a:lnTo>
                <a:lnTo>
                  <a:pt x="317" y="987"/>
                </a:lnTo>
                <a:lnTo>
                  <a:pt x="322" y="1005"/>
                </a:lnTo>
                <a:lnTo>
                  <a:pt x="324" y="1016"/>
                </a:lnTo>
                <a:lnTo>
                  <a:pt x="324" y="1016"/>
                </a:lnTo>
                <a:lnTo>
                  <a:pt x="330" y="1043"/>
                </a:lnTo>
                <a:lnTo>
                  <a:pt x="340" y="1088"/>
                </a:lnTo>
                <a:lnTo>
                  <a:pt x="352" y="1130"/>
                </a:lnTo>
                <a:lnTo>
                  <a:pt x="358" y="1154"/>
                </a:lnTo>
                <a:lnTo>
                  <a:pt x="358" y="1154"/>
                </a:lnTo>
                <a:lnTo>
                  <a:pt x="363" y="1166"/>
                </a:lnTo>
                <a:lnTo>
                  <a:pt x="367" y="1182"/>
                </a:lnTo>
                <a:lnTo>
                  <a:pt x="371" y="1198"/>
                </a:lnTo>
                <a:lnTo>
                  <a:pt x="372" y="1209"/>
                </a:lnTo>
                <a:lnTo>
                  <a:pt x="372" y="1209"/>
                </a:lnTo>
                <a:lnTo>
                  <a:pt x="369" y="1221"/>
                </a:lnTo>
                <a:lnTo>
                  <a:pt x="365" y="1229"/>
                </a:lnTo>
                <a:lnTo>
                  <a:pt x="365" y="1229"/>
                </a:lnTo>
                <a:lnTo>
                  <a:pt x="349" y="1241"/>
                </a:lnTo>
                <a:lnTo>
                  <a:pt x="335" y="1251"/>
                </a:lnTo>
                <a:lnTo>
                  <a:pt x="329" y="1254"/>
                </a:lnTo>
                <a:lnTo>
                  <a:pt x="324" y="1257"/>
                </a:lnTo>
                <a:lnTo>
                  <a:pt x="324" y="1257"/>
                </a:lnTo>
                <a:lnTo>
                  <a:pt x="294" y="1265"/>
                </a:lnTo>
                <a:lnTo>
                  <a:pt x="279" y="1271"/>
                </a:lnTo>
                <a:lnTo>
                  <a:pt x="273" y="1274"/>
                </a:lnTo>
                <a:lnTo>
                  <a:pt x="269" y="1277"/>
                </a:lnTo>
                <a:lnTo>
                  <a:pt x="269" y="1277"/>
                </a:lnTo>
                <a:lnTo>
                  <a:pt x="264" y="1284"/>
                </a:lnTo>
                <a:lnTo>
                  <a:pt x="262" y="1288"/>
                </a:lnTo>
                <a:lnTo>
                  <a:pt x="262" y="1292"/>
                </a:lnTo>
                <a:lnTo>
                  <a:pt x="262" y="1296"/>
                </a:lnTo>
                <a:lnTo>
                  <a:pt x="264" y="1300"/>
                </a:lnTo>
                <a:lnTo>
                  <a:pt x="269" y="1302"/>
                </a:lnTo>
                <a:lnTo>
                  <a:pt x="276" y="1305"/>
                </a:lnTo>
                <a:lnTo>
                  <a:pt x="276" y="1305"/>
                </a:lnTo>
                <a:lnTo>
                  <a:pt x="297" y="1307"/>
                </a:lnTo>
                <a:lnTo>
                  <a:pt x="322" y="1310"/>
                </a:lnTo>
                <a:lnTo>
                  <a:pt x="352" y="1312"/>
                </a:lnTo>
                <a:lnTo>
                  <a:pt x="352" y="1312"/>
                </a:lnTo>
                <a:lnTo>
                  <a:pt x="352" y="1313"/>
                </a:lnTo>
                <a:lnTo>
                  <a:pt x="355" y="1318"/>
                </a:lnTo>
                <a:lnTo>
                  <a:pt x="358" y="1320"/>
                </a:lnTo>
                <a:lnTo>
                  <a:pt x="361" y="1323"/>
                </a:lnTo>
                <a:lnTo>
                  <a:pt x="366" y="1325"/>
                </a:lnTo>
                <a:lnTo>
                  <a:pt x="372" y="1325"/>
                </a:lnTo>
                <a:lnTo>
                  <a:pt x="372" y="1325"/>
                </a:lnTo>
                <a:lnTo>
                  <a:pt x="395" y="1323"/>
                </a:lnTo>
                <a:lnTo>
                  <a:pt x="432" y="1318"/>
                </a:lnTo>
                <a:lnTo>
                  <a:pt x="469" y="1313"/>
                </a:lnTo>
                <a:lnTo>
                  <a:pt x="485" y="1311"/>
                </a:lnTo>
                <a:lnTo>
                  <a:pt x="496" y="1312"/>
                </a:lnTo>
                <a:lnTo>
                  <a:pt x="496" y="1312"/>
                </a:lnTo>
                <a:lnTo>
                  <a:pt x="509" y="1313"/>
                </a:lnTo>
                <a:lnTo>
                  <a:pt x="516" y="1314"/>
                </a:lnTo>
                <a:lnTo>
                  <a:pt x="520" y="1314"/>
                </a:lnTo>
                <a:lnTo>
                  <a:pt x="523" y="1312"/>
                </a:lnTo>
                <a:lnTo>
                  <a:pt x="523" y="1312"/>
                </a:lnTo>
                <a:lnTo>
                  <a:pt x="526" y="1307"/>
                </a:lnTo>
                <a:lnTo>
                  <a:pt x="528" y="1300"/>
                </a:lnTo>
                <a:lnTo>
                  <a:pt x="532" y="1280"/>
                </a:lnTo>
                <a:lnTo>
                  <a:pt x="533" y="1269"/>
                </a:lnTo>
                <a:lnTo>
                  <a:pt x="533" y="1258"/>
                </a:lnTo>
                <a:lnTo>
                  <a:pt x="532" y="1248"/>
                </a:lnTo>
                <a:lnTo>
                  <a:pt x="531" y="1242"/>
                </a:lnTo>
                <a:lnTo>
                  <a:pt x="531" y="1242"/>
                </a:lnTo>
                <a:lnTo>
                  <a:pt x="526" y="1235"/>
                </a:lnTo>
                <a:lnTo>
                  <a:pt x="522" y="1233"/>
                </a:lnTo>
                <a:lnTo>
                  <a:pt x="519" y="1230"/>
                </a:lnTo>
                <a:lnTo>
                  <a:pt x="516" y="1229"/>
                </a:lnTo>
                <a:lnTo>
                  <a:pt x="516" y="1229"/>
                </a:lnTo>
                <a:lnTo>
                  <a:pt x="515" y="1227"/>
                </a:lnTo>
                <a:lnTo>
                  <a:pt x="514" y="1221"/>
                </a:lnTo>
                <a:lnTo>
                  <a:pt x="511" y="1204"/>
                </a:lnTo>
                <a:lnTo>
                  <a:pt x="510" y="1178"/>
                </a:lnTo>
                <a:lnTo>
                  <a:pt x="510" y="1146"/>
                </a:lnTo>
                <a:lnTo>
                  <a:pt x="510" y="1146"/>
                </a:lnTo>
                <a:lnTo>
                  <a:pt x="511" y="1061"/>
                </a:lnTo>
                <a:lnTo>
                  <a:pt x="511" y="1020"/>
                </a:lnTo>
                <a:lnTo>
                  <a:pt x="511" y="1006"/>
                </a:lnTo>
                <a:lnTo>
                  <a:pt x="510" y="995"/>
                </a:lnTo>
                <a:lnTo>
                  <a:pt x="510" y="995"/>
                </a:lnTo>
                <a:lnTo>
                  <a:pt x="508" y="981"/>
                </a:lnTo>
                <a:lnTo>
                  <a:pt x="507" y="969"/>
                </a:lnTo>
                <a:lnTo>
                  <a:pt x="505" y="959"/>
                </a:lnTo>
                <a:lnTo>
                  <a:pt x="504" y="957"/>
                </a:lnTo>
                <a:lnTo>
                  <a:pt x="503" y="953"/>
                </a:lnTo>
                <a:lnTo>
                  <a:pt x="503" y="953"/>
                </a:lnTo>
                <a:lnTo>
                  <a:pt x="501" y="950"/>
                </a:lnTo>
                <a:lnTo>
                  <a:pt x="498" y="941"/>
                </a:lnTo>
                <a:lnTo>
                  <a:pt x="493" y="918"/>
                </a:lnTo>
                <a:lnTo>
                  <a:pt x="490" y="897"/>
                </a:lnTo>
                <a:lnTo>
                  <a:pt x="489" y="888"/>
                </a:lnTo>
                <a:lnTo>
                  <a:pt x="489" y="885"/>
                </a:lnTo>
                <a:lnTo>
                  <a:pt x="489" y="885"/>
                </a:lnTo>
                <a:lnTo>
                  <a:pt x="490" y="880"/>
                </a:lnTo>
                <a:lnTo>
                  <a:pt x="490" y="873"/>
                </a:lnTo>
                <a:lnTo>
                  <a:pt x="489" y="864"/>
                </a:lnTo>
                <a:lnTo>
                  <a:pt x="579" y="844"/>
                </a:lnTo>
                <a:lnTo>
                  <a:pt x="579" y="844"/>
                </a:lnTo>
                <a:lnTo>
                  <a:pt x="581" y="818"/>
                </a:lnTo>
                <a:lnTo>
                  <a:pt x="581" y="797"/>
                </a:lnTo>
                <a:lnTo>
                  <a:pt x="580" y="788"/>
                </a:lnTo>
                <a:lnTo>
                  <a:pt x="579" y="782"/>
                </a:lnTo>
                <a:lnTo>
                  <a:pt x="579" y="782"/>
                </a:lnTo>
                <a:lnTo>
                  <a:pt x="576" y="771"/>
                </a:lnTo>
                <a:lnTo>
                  <a:pt x="576" y="752"/>
                </a:lnTo>
                <a:lnTo>
                  <a:pt x="574" y="693"/>
                </a:lnTo>
                <a:lnTo>
                  <a:pt x="573" y="662"/>
                </a:lnTo>
                <a:lnTo>
                  <a:pt x="571" y="632"/>
                </a:lnTo>
                <a:lnTo>
                  <a:pt x="569" y="606"/>
                </a:lnTo>
                <a:lnTo>
                  <a:pt x="567" y="597"/>
                </a:lnTo>
                <a:lnTo>
                  <a:pt x="564" y="590"/>
                </a:lnTo>
                <a:lnTo>
                  <a:pt x="564" y="590"/>
                </a:lnTo>
                <a:lnTo>
                  <a:pt x="561" y="574"/>
                </a:lnTo>
                <a:lnTo>
                  <a:pt x="557" y="554"/>
                </a:lnTo>
                <a:lnTo>
                  <a:pt x="555" y="531"/>
                </a:lnTo>
                <a:lnTo>
                  <a:pt x="553" y="508"/>
                </a:lnTo>
                <a:lnTo>
                  <a:pt x="551" y="468"/>
                </a:lnTo>
                <a:lnTo>
                  <a:pt x="551" y="452"/>
                </a:lnTo>
                <a:lnTo>
                  <a:pt x="551" y="452"/>
                </a:lnTo>
                <a:lnTo>
                  <a:pt x="562" y="408"/>
                </a:lnTo>
                <a:lnTo>
                  <a:pt x="568" y="376"/>
                </a:lnTo>
                <a:lnTo>
                  <a:pt x="570" y="363"/>
                </a:lnTo>
                <a:lnTo>
                  <a:pt x="571" y="356"/>
                </a:lnTo>
                <a:lnTo>
                  <a:pt x="571" y="356"/>
                </a:lnTo>
                <a:lnTo>
                  <a:pt x="573" y="350"/>
                </a:lnTo>
                <a:lnTo>
                  <a:pt x="573" y="345"/>
                </a:lnTo>
                <a:lnTo>
                  <a:pt x="576" y="332"/>
                </a:lnTo>
                <a:lnTo>
                  <a:pt x="579" y="317"/>
                </a:lnTo>
                <a:lnTo>
                  <a:pt x="579" y="309"/>
                </a:lnTo>
                <a:lnTo>
                  <a:pt x="579" y="300"/>
                </a:lnTo>
                <a:lnTo>
                  <a:pt x="579" y="300"/>
                </a:lnTo>
                <a:lnTo>
                  <a:pt x="574" y="279"/>
                </a:lnTo>
                <a:lnTo>
                  <a:pt x="568" y="254"/>
                </a:lnTo>
                <a:lnTo>
                  <a:pt x="559" y="231"/>
                </a:lnTo>
                <a:lnTo>
                  <a:pt x="555" y="222"/>
                </a:lnTo>
                <a:lnTo>
                  <a:pt x="551" y="218"/>
                </a:lnTo>
                <a:lnTo>
                  <a:pt x="551" y="218"/>
                </a:lnTo>
                <a:lnTo>
                  <a:pt x="539" y="209"/>
                </a:lnTo>
                <a:lnTo>
                  <a:pt x="523" y="201"/>
                </a:lnTo>
                <a:lnTo>
                  <a:pt x="503" y="190"/>
                </a:lnTo>
                <a:lnTo>
                  <a:pt x="503" y="170"/>
                </a:lnTo>
                <a:lnTo>
                  <a:pt x="503" y="170"/>
                </a:lnTo>
                <a:lnTo>
                  <a:pt x="508" y="165"/>
                </a:lnTo>
                <a:lnTo>
                  <a:pt x="523" y="149"/>
                </a:lnTo>
                <a:lnTo>
                  <a:pt x="523" y="149"/>
                </a:lnTo>
                <a:lnTo>
                  <a:pt x="528" y="142"/>
                </a:lnTo>
                <a:lnTo>
                  <a:pt x="533" y="134"/>
                </a:lnTo>
                <a:lnTo>
                  <a:pt x="537" y="123"/>
                </a:lnTo>
                <a:lnTo>
                  <a:pt x="541" y="112"/>
                </a:lnTo>
                <a:lnTo>
                  <a:pt x="547" y="88"/>
                </a:lnTo>
                <a:lnTo>
                  <a:pt x="551" y="66"/>
                </a:lnTo>
                <a:lnTo>
                  <a:pt x="551" y="66"/>
                </a:lnTo>
                <a:lnTo>
                  <a:pt x="551" y="57"/>
                </a:lnTo>
                <a:lnTo>
                  <a:pt x="547" y="48"/>
                </a:lnTo>
                <a:lnTo>
                  <a:pt x="543" y="39"/>
                </a:lnTo>
                <a:lnTo>
                  <a:pt x="535" y="30"/>
                </a:lnTo>
                <a:lnTo>
                  <a:pt x="527" y="22"/>
                </a:lnTo>
                <a:lnTo>
                  <a:pt x="517" y="15"/>
                </a:lnTo>
                <a:lnTo>
                  <a:pt x="507" y="9"/>
                </a:lnTo>
                <a:lnTo>
                  <a:pt x="496" y="4"/>
                </a:lnTo>
                <a:lnTo>
                  <a:pt x="496" y="4"/>
                </a:lnTo>
                <a:lnTo>
                  <a:pt x="485" y="2"/>
                </a:lnTo>
                <a:lnTo>
                  <a:pt x="474" y="0"/>
                </a:lnTo>
                <a:lnTo>
                  <a:pt x="463" y="0"/>
                </a:lnTo>
                <a:lnTo>
                  <a:pt x="454" y="2"/>
                </a:lnTo>
                <a:lnTo>
                  <a:pt x="439" y="3"/>
                </a:lnTo>
                <a:lnTo>
                  <a:pt x="433" y="4"/>
                </a:lnTo>
                <a:lnTo>
                  <a:pt x="433" y="4"/>
                </a:lnTo>
                <a:lnTo>
                  <a:pt x="426" y="6"/>
                </a:lnTo>
                <a:lnTo>
                  <a:pt x="407" y="11"/>
                </a:lnTo>
                <a:lnTo>
                  <a:pt x="407" y="11"/>
                </a:lnTo>
                <a:lnTo>
                  <a:pt x="403" y="12"/>
                </a:lnTo>
                <a:lnTo>
                  <a:pt x="401" y="15"/>
                </a:lnTo>
                <a:lnTo>
                  <a:pt x="396" y="20"/>
                </a:lnTo>
                <a:lnTo>
                  <a:pt x="393" y="27"/>
                </a:lnTo>
                <a:lnTo>
                  <a:pt x="389" y="35"/>
                </a:lnTo>
                <a:lnTo>
                  <a:pt x="383" y="51"/>
                </a:lnTo>
                <a:lnTo>
                  <a:pt x="381" y="57"/>
                </a:lnTo>
                <a:lnTo>
                  <a:pt x="379" y="59"/>
                </a:lnTo>
                <a:lnTo>
                  <a:pt x="379" y="59"/>
                </a:lnTo>
                <a:lnTo>
                  <a:pt x="377" y="63"/>
                </a:lnTo>
                <a:lnTo>
                  <a:pt x="376" y="66"/>
                </a:lnTo>
                <a:lnTo>
                  <a:pt x="375" y="78"/>
                </a:lnTo>
                <a:lnTo>
                  <a:pt x="373" y="92"/>
                </a:lnTo>
                <a:lnTo>
                  <a:pt x="372" y="101"/>
                </a:lnTo>
                <a:lnTo>
                  <a:pt x="372" y="101"/>
                </a:lnTo>
                <a:lnTo>
                  <a:pt x="371" y="106"/>
                </a:lnTo>
                <a:lnTo>
                  <a:pt x="371" y="113"/>
                </a:lnTo>
                <a:lnTo>
                  <a:pt x="371" y="135"/>
                </a:lnTo>
                <a:lnTo>
                  <a:pt x="375" y="155"/>
                </a:lnTo>
                <a:lnTo>
                  <a:pt x="376" y="164"/>
                </a:lnTo>
                <a:lnTo>
                  <a:pt x="379" y="170"/>
                </a:lnTo>
                <a:lnTo>
                  <a:pt x="379" y="170"/>
                </a:lnTo>
                <a:lnTo>
                  <a:pt x="383" y="173"/>
                </a:lnTo>
                <a:lnTo>
                  <a:pt x="388" y="176"/>
                </a:lnTo>
                <a:lnTo>
                  <a:pt x="399" y="180"/>
                </a:lnTo>
                <a:lnTo>
                  <a:pt x="409" y="183"/>
                </a:lnTo>
                <a:lnTo>
                  <a:pt x="413" y="183"/>
                </a:lnTo>
                <a:lnTo>
                  <a:pt x="413" y="183"/>
                </a:lnTo>
                <a:close/>
                <a:moveTo>
                  <a:pt x="427" y="960"/>
                </a:moveTo>
                <a:lnTo>
                  <a:pt x="427" y="960"/>
                </a:lnTo>
                <a:lnTo>
                  <a:pt x="431" y="968"/>
                </a:lnTo>
                <a:lnTo>
                  <a:pt x="435" y="974"/>
                </a:lnTo>
                <a:lnTo>
                  <a:pt x="436" y="980"/>
                </a:lnTo>
                <a:lnTo>
                  <a:pt x="437" y="986"/>
                </a:lnTo>
                <a:lnTo>
                  <a:pt x="438" y="998"/>
                </a:lnTo>
                <a:lnTo>
                  <a:pt x="441" y="1008"/>
                </a:lnTo>
                <a:lnTo>
                  <a:pt x="441" y="1008"/>
                </a:lnTo>
                <a:lnTo>
                  <a:pt x="442" y="1016"/>
                </a:lnTo>
                <a:lnTo>
                  <a:pt x="443" y="1025"/>
                </a:lnTo>
                <a:lnTo>
                  <a:pt x="445" y="1052"/>
                </a:lnTo>
                <a:lnTo>
                  <a:pt x="448" y="1106"/>
                </a:lnTo>
                <a:lnTo>
                  <a:pt x="448" y="1106"/>
                </a:lnTo>
                <a:lnTo>
                  <a:pt x="449" y="1134"/>
                </a:lnTo>
                <a:lnTo>
                  <a:pt x="450" y="1172"/>
                </a:lnTo>
                <a:lnTo>
                  <a:pt x="453" y="1203"/>
                </a:lnTo>
                <a:lnTo>
                  <a:pt x="454" y="1212"/>
                </a:lnTo>
                <a:lnTo>
                  <a:pt x="455" y="1215"/>
                </a:lnTo>
                <a:lnTo>
                  <a:pt x="433" y="1222"/>
                </a:lnTo>
                <a:lnTo>
                  <a:pt x="427" y="1215"/>
                </a:lnTo>
                <a:lnTo>
                  <a:pt x="427" y="1215"/>
                </a:lnTo>
                <a:lnTo>
                  <a:pt x="418" y="1163"/>
                </a:lnTo>
                <a:lnTo>
                  <a:pt x="411" y="1118"/>
                </a:lnTo>
                <a:lnTo>
                  <a:pt x="408" y="1096"/>
                </a:lnTo>
                <a:lnTo>
                  <a:pt x="407" y="1078"/>
                </a:lnTo>
                <a:lnTo>
                  <a:pt x="407" y="1078"/>
                </a:lnTo>
                <a:lnTo>
                  <a:pt x="405" y="1061"/>
                </a:lnTo>
                <a:lnTo>
                  <a:pt x="402" y="1047"/>
                </a:lnTo>
                <a:lnTo>
                  <a:pt x="399" y="1034"/>
                </a:lnTo>
                <a:lnTo>
                  <a:pt x="394" y="1023"/>
                </a:lnTo>
                <a:lnTo>
                  <a:pt x="389" y="1014"/>
                </a:lnTo>
                <a:lnTo>
                  <a:pt x="384" y="1007"/>
                </a:lnTo>
                <a:lnTo>
                  <a:pt x="381" y="1004"/>
                </a:lnTo>
                <a:lnTo>
                  <a:pt x="379" y="1002"/>
                </a:lnTo>
                <a:lnTo>
                  <a:pt x="379" y="1002"/>
                </a:lnTo>
                <a:lnTo>
                  <a:pt x="378" y="999"/>
                </a:lnTo>
                <a:lnTo>
                  <a:pt x="377" y="989"/>
                </a:lnTo>
                <a:lnTo>
                  <a:pt x="375" y="962"/>
                </a:lnTo>
                <a:lnTo>
                  <a:pt x="372" y="920"/>
                </a:lnTo>
                <a:lnTo>
                  <a:pt x="379" y="872"/>
                </a:lnTo>
                <a:lnTo>
                  <a:pt x="379" y="872"/>
                </a:lnTo>
                <a:lnTo>
                  <a:pt x="387" y="904"/>
                </a:lnTo>
                <a:lnTo>
                  <a:pt x="387" y="904"/>
                </a:lnTo>
                <a:lnTo>
                  <a:pt x="385" y="904"/>
                </a:lnTo>
                <a:lnTo>
                  <a:pt x="385" y="905"/>
                </a:lnTo>
                <a:lnTo>
                  <a:pt x="385" y="905"/>
                </a:lnTo>
                <a:lnTo>
                  <a:pt x="387" y="908"/>
                </a:lnTo>
                <a:lnTo>
                  <a:pt x="387" y="904"/>
                </a:lnTo>
                <a:lnTo>
                  <a:pt x="387" y="904"/>
                </a:lnTo>
                <a:lnTo>
                  <a:pt x="394" y="914"/>
                </a:lnTo>
                <a:lnTo>
                  <a:pt x="405" y="929"/>
                </a:lnTo>
                <a:lnTo>
                  <a:pt x="417" y="946"/>
                </a:lnTo>
                <a:lnTo>
                  <a:pt x="427" y="960"/>
                </a:lnTo>
                <a:lnTo>
                  <a:pt x="427" y="9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31E4FA40-050E-4F65-80F9-F3B38F77EF7B}"/>
              </a:ext>
            </a:extLst>
          </p:cNvPr>
          <p:cNvSpPr>
            <a:spLocks/>
          </p:cNvSpPr>
          <p:nvPr/>
        </p:nvSpPr>
        <p:spPr bwMode="auto">
          <a:xfrm flipH="1">
            <a:off x="4539914" y="3915948"/>
            <a:ext cx="758921" cy="2417917"/>
          </a:xfrm>
          <a:custGeom>
            <a:avLst/>
            <a:gdLst>
              <a:gd name="T0" fmla="*/ 96 w 414"/>
              <a:gd name="T1" fmla="*/ 91 h 1319"/>
              <a:gd name="T2" fmla="*/ 98 w 414"/>
              <a:gd name="T3" fmla="*/ 137 h 1319"/>
              <a:gd name="T4" fmla="*/ 111 w 414"/>
              <a:gd name="T5" fmla="*/ 196 h 1319"/>
              <a:gd name="T6" fmla="*/ 111 w 414"/>
              <a:gd name="T7" fmla="*/ 209 h 1319"/>
              <a:gd name="T8" fmla="*/ 54 w 414"/>
              <a:gd name="T9" fmla="*/ 276 h 1319"/>
              <a:gd name="T10" fmla="*/ 30 w 414"/>
              <a:gd name="T11" fmla="*/ 469 h 1319"/>
              <a:gd name="T12" fmla="*/ 2 w 414"/>
              <a:gd name="T13" fmla="*/ 661 h 1319"/>
              <a:gd name="T14" fmla="*/ 2 w 414"/>
              <a:gd name="T15" fmla="*/ 694 h 1319"/>
              <a:gd name="T16" fmla="*/ 5 w 414"/>
              <a:gd name="T17" fmla="*/ 725 h 1319"/>
              <a:gd name="T18" fmla="*/ 31 w 414"/>
              <a:gd name="T19" fmla="*/ 764 h 1319"/>
              <a:gd name="T20" fmla="*/ 24 w 414"/>
              <a:gd name="T21" fmla="*/ 728 h 1319"/>
              <a:gd name="T22" fmla="*/ 41 w 414"/>
              <a:gd name="T23" fmla="*/ 750 h 1319"/>
              <a:gd name="T24" fmla="*/ 46 w 414"/>
              <a:gd name="T25" fmla="*/ 736 h 1319"/>
              <a:gd name="T26" fmla="*/ 68 w 414"/>
              <a:gd name="T27" fmla="*/ 943 h 1319"/>
              <a:gd name="T28" fmla="*/ 96 w 414"/>
              <a:gd name="T29" fmla="*/ 1055 h 1319"/>
              <a:gd name="T30" fmla="*/ 111 w 414"/>
              <a:gd name="T31" fmla="*/ 1115 h 1319"/>
              <a:gd name="T32" fmla="*/ 114 w 414"/>
              <a:gd name="T33" fmla="*/ 1208 h 1319"/>
              <a:gd name="T34" fmla="*/ 103 w 414"/>
              <a:gd name="T35" fmla="*/ 1230 h 1319"/>
              <a:gd name="T36" fmla="*/ 47 w 414"/>
              <a:gd name="T37" fmla="*/ 1261 h 1319"/>
              <a:gd name="T38" fmla="*/ 37 w 414"/>
              <a:gd name="T39" fmla="*/ 1273 h 1319"/>
              <a:gd name="T40" fmla="*/ 74 w 414"/>
              <a:gd name="T41" fmla="*/ 1291 h 1319"/>
              <a:gd name="T42" fmla="*/ 219 w 414"/>
              <a:gd name="T43" fmla="*/ 1284 h 1319"/>
              <a:gd name="T44" fmla="*/ 223 w 414"/>
              <a:gd name="T45" fmla="*/ 1267 h 1319"/>
              <a:gd name="T46" fmla="*/ 223 w 414"/>
              <a:gd name="T47" fmla="*/ 1228 h 1319"/>
              <a:gd name="T48" fmla="*/ 190 w 414"/>
              <a:gd name="T49" fmla="*/ 918 h 1319"/>
              <a:gd name="T50" fmla="*/ 239 w 414"/>
              <a:gd name="T51" fmla="*/ 980 h 1319"/>
              <a:gd name="T52" fmla="*/ 271 w 414"/>
              <a:gd name="T53" fmla="*/ 1201 h 1319"/>
              <a:gd name="T54" fmla="*/ 279 w 414"/>
              <a:gd name="T55" fmla="*/ 1234 h 1319"/>
              <a:gd name="T56" fmla="*/ 239 w 414"/>
              <a:gd name="T57" fmla="*/ 1285 h 1319"/>
              <a:gd name="T58" fmla="*/ 241 w 414"/>
              <a:gd name="T59" fmla="*/ 1309 h 1319"/>
              <a:gd name="T60" fmla="*/ 289 w 414"/>
              <a:gd name="T61" fmla="*/ 1316 h 1319"/>
              <a:gd name="T62" fmla="*/ 353 w 414"/>
              <a:gd name="T63" fmla="*/ 1279 h 1319"/>
              <a:gd name="T64" fmla="*/ 362 w 414"/>
              <a:gd name="T65" fmla="*/ 1230 h 1319"/>
              <a:gd name="T66" fmla="*/ 371 w 414"/>
              <a:gd name="T67" fmla="*/ 1218 h 1319"/>
              <a:gd name="T68" fmla="*/ 349 w 414"/>
              <a:gd name="T69" fmla="*/ 1032 h 1319"/>
              <a:gd name="T70" fmla="*/ 314 w 414"/>
              <a:gd name="T71" fmla="*/ 907 h 1319"/>
              <a:gd name="T72" fmla="*/ 303 w 414"/>
              <a:gd name="T73" fmla="*/ 817 h 1319"/>
              <a:gd name="T74" fmla="*/ 312 w 414"/>
              <a:gd name="T75" fmla="*/ 663 h 1319"/>
              <a:gd name="T76" fmla="*/ 343 w 414"/>
              <a:gd name="T77" fmla="*/ 609 h 1319"/>
              <a:gd name="T78" fmla="*/ 353 w 414"/>
              <a:gd name="T79" fmla="*/ 608 h 1319"/>
              <a:gd name="T80" fmla="*/ 383 w 414"/>
              <a:gd name="T81" fmla="*/ 599 h 1319"/>
              <a:gd name="T82" fmla="*/ 399 w 414"/>
              <a:gd name="T83" fmla="*/ 570 h 1319"/>
              <a:gd name="T84" fmla="*/ 407 w 414"/>
              <a:gd name="T85" fmla="*/ 494 h 1319"/>
              <a:gd name="T86" fmla="*/ 407 w 414"/>
              <a:gd name="T87" fmla="*/ 423 h 1319"/>
              <a:gd name="T88" fmla="*/ 408 w 414"/>
              <a:gd name="T89" fmla="*/ 321 h 1319"/>
              <a:gd name="T90" fmla="*/ 347 w 414"/>
              <a:gd name="T91" fmla="*/ 261 h 1319"/>
              <a:gd name="T92" fmla="*/ 230 w 414"/>
              <a:gd name="T93" fmla="*/ 197 h 1319"/>
              <a:gd name="T94" fmla="*/ 259 w 414"/>
              <a:gd name="T95" fmla="*/ 178 h 1319"/>
              <a:gd name="T96" fmla="*/ 250 w 414"/>
              <a:gd name="T97" fmla="*/ 141 h 1319"/>
              <a:gd name="T98" fmla="*/ 285 w 414"/>
              <a:gd name="T99" fmla="*/ 116 h 1319"/>
              <a:gd name="T100" fmla="*/ 287 w 414"/>
              <a:gd name="T101" fmla="*/ 84 h 1319"/>
              <a:gd name="T102" fmla="*/ 225 w 414"/>
              <a:gd name="T103" fmla="*/ 6 h 1319"/>
              <a:gd name="T104" fmla="*/ 179 w 414"/>
              <a:gd name="T105" fmla="*/ 12 h 1319"/>
              <a:gd name="T106" fmla="*/ 148 w 414"/>
              <a:gd name="T107" fmla="*/ 1 h 1319"/>
              <a:gd name="T108" fmla="*/ 116 w 414"/>
              <a:gd name="T109" fmla="*/ 6 h 1319"/>
              <a:gd name="T110" fmla="*/ 111 w 414"/>
              <a:gd name="T111" fmla="*/ 42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4" h="1319">
                <a:moveTo>
                  <a:pt x="114" y="49"/>
                </a:moveTo>
                <a:lnTo>
                  <a:pt x="109" y="62"/>
                </a:lnTo>
                <a:lnTo>
                  <a:pt x="109" y="62"/>
                </a:lnTo>
                <a:lnTo>
                  <a:pt x="104" y="74"/>
                </a:lnTo>
                <a:lnTo>
                  <a:pt x="96" y="91"/>
                </a:lnTo>
                <a:lnTo>
                  <a:pt x="96" y="91"/>
                </a:lnTo>
                <a:lnTo>
                  <a:pt x="92" y="100"/>
                </a:lnTo>
                <a:lnTo>
                  <a:pt x="90" y="110"/>
                </a:lnTo>
                <a:lnTo>
                  <a:pt x="90" y="110"/>
                </a:lnTo>
                <a:lnTo>
                  <a:pt x="90" y="117"/>
                </a:lnTo>
                <a:lnTo>
                  <a:pt x="92" y="123"/>
                </a:lnTo>
                <a:lnTo>
                  <a:pt x="98" y="137"/>
                </a:lnTo>
                <a:lnTo>
                  <a:pt x="98" y="137"/>
                </a:lnTo>
                <a:lnTo>
                  <a:pt x="121" y="181"/>
                </a:lnTo>
                <a:lnTo>
                  <a:pt x="121" y="181"/>
                </a:lnTo>
                <a:lnTo>
                  <a:pt x="115" y="188"/>
                </a:lnTo>
                <a:lnTo>
                  <a:pt x="111" y="194"/>
                </a:lnTo>
                <a:lnTo>
                  <a:pt x="111" y="196"/>
                </a:lnTo>
                <a:lnTo>
                  <a:pt x="111" y="197"/>
                </a:lnTo>
                <a:lnTo>
                  <a:pt x="111" y="197"/>
                </a:lnTo>
                <a:lnTo>
                  <a:pt x="112" y="199"/>
                </a:lnTo>
                <a:lnTo>
                  <a:pt x="112" y="203"/>
                </a:lnTo>
                <a:lnTo>
                  <a:pt x="111" y="209"/>
                </a:lnTo>
                <a:lnTo>
                  <a:pt x="111" y="209"/>
                </a:lnTo>
                <a:lnTo>
                  <a:pt x="89" y="224"/>
                </a:lnTo>
                <a:lnTo>
                  <a:pt x="71" y="237"/>
                </a:lnTo>
                <a:lnTo>
                  <a:pt x="61" y="247"/>
                </a:lnTo>
                <a:lnTo>
                  <a:pt x="61" y="247"/>
                </a:lnTo>
                <a:lnTo>
                  <a:pt x="58" y="256"/>
                </a:lnTo>
                <a:lnTo>
                  <a:pt x="54" y="276"/>
                </a:lnTo>
                <a:lnTo>
                  <a:pt x="44" y="330"/>
                </a:lnTo>
                <a:lnTo>
                  <a:pt x="35" y="385"/>
                </a:lnTo>
                <a:lnTo>
                  <a:pt x="33" y="410"/>
                </a:lnTo>
                <a:lnTo>
                  <a:pt x="33" y="410"/>
                </a:lnTo>
                <a:lnTo>
                  <a:pt x="31" y="429"/>
                </a:lnTo>
                <a:lnTo>
                  <a:pt x="30" y="469"/>
                </a:lnTo>
                <a:lnTo>
                  <a:pt x="28" y="523"/>
                </a:lnTo>
                <a:lnTo>
                  <a:pt x="30" y="538"/>
                </a:lnTo>
                <a:lnTo>
                  <a:pt x="5" y="637"/>
                </a:lnTo>
                <a:lnTo>
                  <a:pt x="5" y="637"/>
                </a:lnTo>
                <a:lnTo>
                  <a:pt x="3" y="651"/>
                </a:lnTo>
                <a:lnTo>
                  <a:pt x="2" y="661"/>
                </a:lnTo>
                <a:lnTo>
                  <a:pt x="2" y="667"/>
                </a:lnTo>
                <a:lnTo>
                  <a:pt x="9" y="678"/>
                </a:lnTo>
                <a:lnTo>
                  <a:pt x="9" y="678"/>
                </a:lnTo>
                <a:lnTo>
                  <a:pt x="6" y="683"/>
                </a:lnTo>
                <a:lnTo>
                  <a:pt x="3" y="688"/>
                </a:lnTo>
                <a:lnTo>
                  <a:pt x="2" y="694"/>
                </a:lnTo>
                <a:lnTo>
                  <a:pt x="2" y="694"/>
                </a:lnTo>
                <a:lnTo>
                  <a:pt x="0" y="701"/>
                </a:lnTo>
                <a:lnTo>
                  <a:pt x="0" y="711"/>
                </a:lnTo>
                <a:lnTo>
                  <a:pt x="3" y="719"/>
                </a:lnTo>
                <a:lnTo>
                  <a:pt x="4" y="723"/>
                </a:lnTo>
                <a:lnTo>
                  <a:pt x="5" y="725"/>
                </a:lnTo>
                <a:lnTo>
                  <a:pt x="5" y="725"/>
                </a:lnTo>
                <a:lnTo>
                  <a:pt x="10" y="733"/>
                </a:lnTo>
                <a:lnTo>
                  <a:pt x="18" y="748"/>
                </a:lnTo>
                <a:lnTo>
                  <a:pt x="25" y="759"/>
                </a:lnTo>
                <a:lnTo>
                  <a:pt x="29" y="764"/>
                </a:lnTo>
                <a:lnTo>
                  <a:pt x="31" y="764"/>
                </a:lnTo>
                <a:lnTo>
                  <a:pt x="31" y="764"/>
                </a:lnTo>
                <a:lnTo>
                  <a:pt x="33" y="763"/>
                </a:lnTo>
                <a:lnTo>
                  <a:pt x="33" y="758"/>
                </a:lnTo>
                <a:lnTo>
                  <a:pt x="30" y="746"/>
                </a:lnTo>
                <a:lnTo>
                  <a:pt x="24" y="728"/>
                </a:lnTo>
                <a:lnTo>
                  <a:pt x="24" y="728"/>
                </a:lnTo>
                <a:lnTo>
                  <a:pt x="33" y="742"/>
                </a:lnTo>
                <a:lnTo>
                  <a:pt x="37" y="749"/>
                </a:lnTo>
                <a:lnTo>
                  <a:pt x="40" y="750"/>
                </a:lnTo>
                <a:lnTo>
                  <a:pt x="41" y="750"/>
                </a:lnTo>
                <a:lnTo>
                  <a:pt x="41" y="750"/>
                </a:lnTo>
                <a:lnTo>
                  <a:pt x="41" y="750"/>
                </a:lnTo>
                <a:lnTo>
                  <a:pt x="41" y="743"/>
                </a:lnTo>
                <a:lnTo>
                  <a:pt x="40" y="732"/>
                </a:lnTo>
                <a:lnTo>
                  <a:pt x="36" y="717"/>
                </a:lnTo>
                <a:lnTo>
                  <a:pt x="36" y="717"/>
                </a:lnTo>
                <a:lnTo>
                  <a:pt x="44" y="723"/>
                </a:lnTo>
                <a:lnTo>
                  <a:pt x="46" y="736"/>
                </a:lnTo>
                <a:lnTo>
                  <a:pt x="58" y="782"/>
                </a:lnTo>
                <a:lnTo>
                  <a:pt x="58" y="782"/>
                </a:lnTo>
                <a:lnTo>
                  <a:pt x="58" y="805"/>
                </a:lnTo>
                <a:lnTo>
                  <a:pt x="61" y="857"/>
                </a:lnTo>
                <a:lnTo>
                  <a:pt x="66" y="918"/>
                </a:lnTo>
                <a:lnTo>
                  <a:pt x="68" y="943"/>
                </a:lnTo>
                <a:lnTo>
                  <a:pt x="73" y="963"/>
                </a:lnTo>
                <a:lnTo>
                  <a:pt x="73" y="963"/>
                </a:lnTo>
                <a:lnTo>
                  <a:pt x="80" y="992"/>
                </a:lnTo>
                <a:lnTo>
                  <a:pt x="85" y="1018"/>
                </a:lnTo>
                <a:lnTo>
                  <a:pt x="91" y="1040"/>
                </a:lnTo>
                <a:lnTo>
                  <a:pt x="96" y="1055"/>
                </a:lnTo>
                <a:lnTo>
                  <a:pt x="96" y="1055"/>
                </a:lnTo>
                <a:lnTo>
                  <a:pt x="101" y="1068"/>
                </a:lnTo>
                <a:lnTo>
                  <a:pt x="104" y="1081"/>
                </a:lnTo>
                <a:lnTo>
                  <a:pt x="108" y="1097"/>
                </a:lnTo>
                <a:lnTo>
                  <a:pt x="111" y="1115"/>
                </a:lnTo>
                <a:lnTo>
                  <a:pt x="111" y="1115"/>
                </a:lnTo>
                <a:lnTo>
                  <a:pt x="112" y="1127"/>
                </a:lnTo>
                <a:lnTo>
                  <a:pt x="112" y="1140"/>
                </a:lnTo>
                <a:lnTo>
                  <a:pt x="112" y="1170"/>
                </a:lnTo>
                <a:lnTo>
                  <a:pt x="111" y="1205"/>
                </a:lnTo>
                <a:lnTo>
                  <a:pt x="111" y="1205"/>
                </a:lnTo>
                <a:lnTo>
                  <a:pt x="114" y="1208"/>
                </a:lnTo>
                <a:lnTo>
                  <a:pt x="118" y="1211"/>
                </a:lnTo>
                <a:lnTo>
                  <a:pt x="124" y="1215"/>
                </a:lnTo>
                <a:lnTo>
                  <a:pt x="124" y="1215"/>
                </a:lnTo>
                <a:lnTo>
                  <a:pt x="116" y="1221"/>
                </a:lnTo>
                <a:lnTo>
                  <a:pt x="103" y="1230"/>
                </a:lnTo>
                <a:lnTo>
                  <a:pt x="103" y="1230"/>
                </a:lnTo>
                <a:lnTo>
                  <a:pt x="93" y="1239"/>
                </a:lnTo>
                <a:lnTo>
                  <a:pt x="87" y="1243"/>
                </a:lnTo>
                <a:lnTo>
                  <a:pt x="78" y="1248"/>
                </a:lnTo>
                <a:lnTo>
                  <a:pt x="78" y="1248"/>
                </a:lnTo>
                <a:lnTo>
                  <a:pt x="56" y="1257"/>
                </a:lnTo>
                <a:lnTo>
                  <a:pt x="47" y="1261"/>
                </a:lnTo>
                <a:lnTo>
                  <a:pt x="40" y="1265"/>
                </a:lnTo>
                <a:lnTo>
                  <a:pt x="40" y="1265"/>
                </a:lnTo>
                <a:lnTo>
                  <a:pt x="39" y="1267"/>
                </a:lnTo>
                <a:lnTo>
                  <a:pt x="37" y="1268"/>
                </a:lnTo>
                <a:lnTo>
                  <a:pt x="37" y="1271"/>
                </a:lnTo>
                <a:lnTo>
                  <a:pt x="37" y="1273"/>
                </a:lnTo>
                <a:lnTo>
                  <a:pt x="42" y="1278"/>
                </a:lnTo>
                <a:lnTo>
                  <a:pt x="49" y="1284"/>
                </a:lnTo>
                <a:lnTo>
                  <a:pt x="49" y="1284"/>
                </a:lnTo>
                <a:lnTo>
                  <a:pt x="55" y="1288"/>
                </a:lnTo>
                <a:lnTo>
                  <a:pt x="64" y="1290"/>
                </a:lnTo>
                <a:lnTo>
                  <a:pt x="74" y="1291"/>
                </a:lnTo>
                <a:lnTo>
                  <a:pt x="86" y="1292"/>
                </a:lnTo>
                <a:lnTo>
                  <a:pt x="109" y="1294"/>
                </a:lnTo>
                <a:lnTo>
                  <a:pt x="128" y="1292"/>
                </a:lnTo>
                <a:lnTo>
                  <a:pt x="128" y="1292"/>
                </a:lnTo>
                <a:lnTo>
                  <a:pt x="179" y="1288"/>
                </a:lnTo>
                <a:lnTo>
                  <a:pt x="219" y="1284"/>
                </a:lnTo>
                <a:lnTo>
                  <a:pt x="219" y="1284"/>
                </a:lnTo>
                <a:lnTo>
                  <a:pt x="221" y="1284"/>
                </a:lnTo>
                <a:lnTo>
                  <a:pt x="223" y="1283"/>
                </a:lnTo>
                <a:lnTo>
                  <a:pt x="223" y="1282"/>
                </a:lnTo>
                <a:lnTo>
                  <a:pt x="223" y="1279"/>
                </a:lnTo>
                <a:lnTo>
                  <a:pt x="223" y="1267"/>
                </a:lnTo>
                <a:lnTo>
                  <a:pt x="223" y="1267"/>
                </a:lnTo>
                <a:lnTo>
                  <a:pt x="221" y="1257"/>
                </a:lnTo>
                <a:lnTo>
                  <a:pt x="217" y="1246"/>
                </a:lnTo>
                <a:lnTo>
                  <a:pt x="211" y="1233"/>
                </a:lnTo>
                <a:lnTo>
                  <a:pt x="223" y="1228"/>
                </a:lnTo>
                <a:lnTo>
                  <a:pt x="223" y="1228"/>
                </a:lnTo>
                <a:lnTo>
                  <a:pt x="211" y="1093"/>
                </a:lnTo>
                <a:lnTo>
                  <a:pt x="211" y="1093"/>
                </a:lnTo>
                <a:lnTo>
                  <a:pt x="199" y="1006"/>
                </a:lnTo>
                <a:lnTo>
                  <a:pt x="192" y="948"/>
                </a:lnTo>
                <a:lnTo>
                  <a:pt x="190" y="928"/>
                </a:lnTo>
                <a:lnTo>
                  <a:pt x="190" y="918"/>
                </a:lnTo>
                <a:lnTo>
                  <a:pt x="190" y="918"/>
                </a:lnTo>
                <a:lnTo>
                  <a:pt x="191" y="918"/>
                </a:lnTo>
                <a:lnTo>
                  <a:pt x="194" y="919"/>
                </a:lnTo>
                <a:lnTo>
                  <a:pt x="199" y="926"/>
                </a:lnTo>
                <a:lnTo>
                  <a:pt x="215" y="947"/>
                </a:lnTo>
                <a:lnTo>
                  <a:pt x="239" y="980"/>
                </a:lnTo>
                <a:lnTo>
                  <a:pt x="240" y="1046"/>
                </a:lnTo>
                <a:lnTo>
                  <a:pt x="240" y="1046"/>
                </a:lnTo>
                <a:lnTo>
                  <a:pt x="269" y="1180"/>
                </a:lnTo>
                <a:lnTo>
                  <a:pt x="269" y="1180"/>
                </a:lnTo>
                <a:lnTo>
                  <a:pt x="270" y="1190"/>
                </a:lnTo>
                <a:lnTo>
                  <a:pt x="271" y="1201"/>
                </a:lnTo>
                <a:lnTo>
                  <a:pt x="271" y="1217"/>
                </a:lnTo>
                <a:lnTo>
                  <a:pt x="271" y="1217"/>
                </a:lnTo>
                <a:lnTo>
                  <a:pt x="272" y="1220"/>
                </a:lnTo>
                <a:lnTo>
                  <a:pt x="275" y="1224"/>
                </a:lnTo>
                <a:lnTo>
                  <a:pt x="278" y="1229"/>
                </a:lnTo>
                <a:lnTo>
                  <a:pt x="279" y="1234"/>
                </a:lnTo>
                <a:lnTo>
                  <a:pt x="279" y="1234"/>
                </a:lnTo>
                <a:lnTo>
                  <a:pt x="277" y="1237"/>
                </a:lnTo>
                <a:lnTo>
                  <a:pt x="273" y="1243"/>
                </a:lnTo>
                <a:lnTo>
                  <a:pt x="259" y="1259"/>
                </a:lnTo>
                <a:lnTo>
                  <a:pt x="245" y="1277"/>
                </a:lnTo>
                <a:lnTo>
                  <a:pt x="239" y="1285"/>
                </a:lnTo>
                <a:lnTo>
                  <a:pt x="234" y="1292"/>
                </a:lnTo>
                <a:lnTo>
                  <a:pt x="234" y="1292"/>
                </a:lnTo>
                <a:lnTo>
                  <a:pt x="233" y="1298"/>
                </a:lnTo>
                <a:lnTo>
                  <a:pt x="234" y="1302"/>
                </a:lnTo>
                <a:lnTo>
                  <a:pt x="236" y="1305"/>
                </a:lnTo>
                <a:lnTo>
                  <a:pt x="241" y="1309"/>
                </a:lnTo>
                <a:lnTo>
                  <a:pt x="253" y="1313"/>
                </a:lnTo>
                <a:lnTo>
                  <a:pt x="267" y="1317"/>
                </a:lnTo>
                <a:lnTo>
                  <a:pt x="267" y="1317"/>
                </a:lnTo>
                <a:lnTo>
                  <a:pt x="275" y="1319"/>
                </a:lnTo>
                <a:lnTo>
                  <a:pt x="282" y="1319"/>
                </a:lnTo>
                <a:lnTo>
                  <a:pt x="289" y="1316"/>
                </a:lnTo>
                <a:lnTo>
                  <a:pt x="297" y="1314"/>
                </a:lnTo>
                <a:lnTo>
                  <a:pt x="313" y="1305"/>
                </a:lnTo>
                <a:lnTo>
                  <a:pt x="325" y="1298"/>
                </a:lnTo>
                <a:lnTo>
                  <a:pt x="325" y="1298"/>
                </a:lnTo>
                <a:lnTo>
                  <a:pt x="349" y="1283"/>
                </a:lnTo>
                <a:lnTo>
                  <a:pt x="353" y="1279"/>
                </a:lnTo>
                <a:lnTo>
                  <a:pt x="358" y="1276"/>
                </a:lnTo>
                <a:lnTo>
                  <a:pt x="360" y="1271"/>
                </a:lnTo>
                <a:lnTo>
                  <a:pt x="362" y="1267"/>
                </a:lnTo>
                <a:lnTo>
                  <a:pt x="362" y="1267"/>
                </a:lnTo>
                <a:lnTo>
                  <a:pt x="362" y="1245"/>
                </a:lnTo>
                <a:lnTo>
                  <a:pt x="362" y="1230"/>
                </a:lnTo>
                <a:lnTo>
                  <a:pt x="362" y="1230"/>
                </a:lnTo>
                <a:lnTo>
                  <a:pt x="366" y="1227"/>
                </a:lnTo>
                <a:lnTo>
                  <a:pt x="370" y="1223"/>
                </a:lnTo>
                <a:lnTo>
                  <a:pt x="371" y="1221"/>
                </a:lnTo>
                <a:lnTo>
                  <a:pt x="371" y="1218"/>
                </a:lnTo>
                <a:lnTo>
                  <a:pt x="371" y="1218"/>
                </a:lnTo>
                <a:lnTo>
                  <a:pt x="368" y="1212"/>
                </a:lnTo>
                <a:lnTo>
                  <a:pt x="363" y="1204"/>
                </a:lnTo>
                <a:lnTo>
                  <a:pt x="354" y="1193"/>
                </a:lnTo>
                <a:lnTo>
                  <a:pt x="354" y="1193"/>
                </a:lnTo>
                <a:lnTo>
                  <a:pt x="351" y="1102"/>
                </a:lnTo>
                <a:lnTo>
                  <a:pt x="349" y="1032"/>
                </a:lnTo>
                <a:lnTo>
                  <a:pt x="346" y="992"/>
                </a:lnTo>
                <a:lnTo>
                  <a:pt x="346" y="992"/>
                </a:lnTo>
                <a:lnTo>
                  <a:pt x="344" y="980"/>
                </a:lnTo>
                <a:lnTo>
                  <a:pt x="338" y="966"/>
                </a:lnTo>
                <a:lnTo>
                  <a:pt x="322" y="928"/>
                </a:lnTo>
                <a:lnTo>
                  <a:pt x="314" y="907"/>
                </a:lnTo>
                <a:lnTo>
                  <a:pt x="308" y="888"/>
                </a:lnTo>
                <a:lnTo>
                  <a:pt x="303" y="872"/>
                </a:lnTo>
                <a:lnTo>
                  <a:pt x="302" y="864"/>
                </a:lnTo>
                <a:lnTo>
                  <a:pt x="302" y="858"/>
                </a:lnTo>
                <a:lnTo>
                  <a:pt x="302" y="858"/>
                </a:lnTo>
                <a:lnTo>
                  <a:pt x="303" y="817"/>
                </a:lnTo>
                <a:lnTo>
                  <a:pt x="303" y="751"/>
                </a:lnTo>
                <a:lnTo>
                  <a:pt x="302" y="664"/>
                </a:lnTo>
                <a:lnTo>
                  <a:pt x="302" y="664"/>
                </a:lnTo>
                <a:lnTo>
                  <a:pt x="307" y="664"/>
                </a:lnTo>
                <a:lnTo>
                  <a:pt x="309" y="664"/>
                </a:lnTo>
                <a:lnTo>
                  <a:pt x="312" y="663"/>
                </a:lnTo>
                <a:lnTo>
                  <a:pt x="312" y="663"/>
                </a:lnTo>
                <a:lnTo>
                  <a:pt x="308" y="652"/>
                </a:lnTo>
                <a:lnTo>
                  <a:pt x="300" y="633"/>
                </a:lnTo>
                <a:lnTo>
                  <a:pt x="287" y="607"/>
                </a:lnTo>
                <a:lnTo>
                  <a:pt x="319" y="610"/>
                </a:lnTo>
                <a:lnTo>
                  <a:pt x="343" y="609"/>
                </a:lnTo>
                <a:lnTo>
                  <a:pt x="339" y="638"/>
                </a:lnTo>
                <a:lnTo>
                  <a:pt x="352" y="636"/>
                </a:lnTo>
                <a:lnTo>
                  <a:pt x="352" y="636"/>
                </a:lnTo>
                <a:lnTo>
                  <a:pt x="352" y="622"/>
                </a:lnTo>
                <a:lnTo>
                  <a:pt x="352" y="612"/>
                </a:lnTo>
                <a:lnTo>
                  <a:pt x="353" y="608"/>
                </a:lnTo>
                <a:lnTo>
                  <a:pt x="354" y="605"/>
                </a:lnTo>
                <a:lnTo>
                  <a:pt x="354" y="605"/>
                </a:lnTo>
                <a:lnTo>
                  <a:pt x="357" y="602"/>
                </a:lnTo>
                <a:lnTo>
                  <a:pt x="362" y="601"/>
                </a:lnTo>
                <a:lnTo>
                  <a:pt x="383" y="599"/>
                </a:lnTo>
                <a:lnTo>
                  <a:pt x="383" y="599"/>
                </a:lnTo>
                <a:lnTo>
                  <a:pt x="390" y="597"/>
                </a:lnTo>
                <a:lnTo>
                  <a:pt x="395" y="595"/>
                </a:lnTo>
                <a:lnTo>
                  <a:pt x="397" y="593"/>
                </a:lnTo>
                <a:lnTo>
                  <a:pt x="399" y="588"/>
                </a:lnTo>
                <a:lnTo>
                  <a:pt x="399" y="577"/>
                </a:lnTo>
                <a:lnTo>
                  <a:pt x="399" y="570"/>
                </a:lnTo>
                <a:lnTo>
                  <a:pt x="400" y="563"/>
                </a:lnTo>
                <a:lnTo>
                  <a:pt x="400" y="563"/>
                </a:lnTo>
                <a:lnTo>
                  <a:pt x="402" y="553"/>
                </a:lnTo>
                <a:lnTo>
                  <a:pt x="403" y="543"/>
                </a:lnTo>
                <a:lnTo>
                  <a:pt x="406" y="517"/>
                </a:lnTo>
                <a:lnTo>
                  <a:pt x="407" y="494"/>
                </a:lnTo>
                <a:lnTo>
                  <a:pt x="409" y="476"/>
                </a:lnTo>
                <a:lnTo>
                  <a:pt x="409" y="476"/>
                </a:lnTo>
                <a:lnTo>
                  <a:pt x="411" y="469"/>
                </a:lnTo>
                <a:lnTo>
                  <a:pt x="411" y="460"/>
                </a:lnTo>
                <a:lnTo>
                  <a:pt x="409" y="441"/>
                </a:lnTo>
                <a:lnTo>
                  <a:pt x="407" y="423"/>
                </a:lnTo>
                <a:lnTo>
                  <a:pt x="406" y="409"/>
                </a:lnTo>
                <a:lnTo>
                  <a:pt x="406" y="409"/>
                </a:lnTo>
                <a:lnTo>
                  <a:pt x="414" y="329"/>
                </a:lnTo>
                <a:lnTo>
                  <a:pt x="414" y="329"/>
                </a:lnTo>
                <a:lnTo>
                  <a:pt x="412" y="327"/>
                </a:lnTo>
                <a:lnTo>
                  <a:pt x="408" y="321"/>
                </a:lnTo>
                <a:lnTo>
                  <a:pt x="396" y="304"/>
                </a:lnTo>
                <a:lnTo>
                  <a:pt x="374" y="274"/>
                </a:lnTo>
                <a:lnTo>
                  <a:pt x="374" y="274"/>
                </a:lnTo>
                <a:lnTo>
                  <a:pt x="368" y="270"/>
                </a:lnTo>
                <a:lnTo>
                  <a:pt x="358" y="265"/>
                </a:lnTo>
                <a:lnTo>
                  <a:pt x="347" y="261"/>
                </a:lnTo>
                <a:lnTo>
                  <a:pt x="334" y="258"/>
                </a:lnTo>
                <a:lnTo>
                  <a:pt x="312" y="253"/>
                </a:lnTo>
                <a:lnTo>
                  <a:pt x="302" y="250"/>
                </a:lnTo>
                <a:lnTo>
                  <a:pt x="246" y="206"/>
                </a:lnTo>
                <a:lnTo>
                  <a:pt x="230" y="197"/>
                </a:lnTo>
                <a:lnTo>
                  <a:pt x="230" y="197"/>
                </a:lnTo>
                <a:lnTo>
                  <a:pt x="235" y="196"/>
                </a:lnTo>
                <a:lnTo>
                  <a:pt x="245" y="192"/>
                </a:lnTo>
                <a:lnTo>
                  <a:pt x="250" y="188"/>
                </a:lnTo>
                <a:lnTo>
                  <a:pt x="254" y="185"/>
                </a:lnTo>
                <a:lnTo>
                  <a:pt x="258" y="181"/>
                </a:lnTo>
                <a:lnTo>
                  <a:pt x="259" y="178"/>
                </a:lnTo>
                <a:lnTo>
                  <a:pt x="259" y="178"/>
                </a:lnTo>
                <a:lnTo>
                  <a:pt x="259" y="173"/>
                </a:lnTo>
                <a:lnTo>
                  <a:pt x="259" y="167"/>
                </a:lnTo>
                <a:lnTo>
                  <a:pt x="256" y="156"/>
                </a:lnTo>
                <a:lnTo>
                  <a:pt x="250" y="141"/>
                </a:lnTo>
                <a:lnTo>
                  <a:pt x="250" y="141"/>
                </a:lnTo>
                <a:lnTo>
                  <a:pt x="254" y="137"/>
                </a:lnTo>
                <a:lnTo>
                  <a:pt x="263" y="130"/>
                </a:lnTo>
                <a:lnTo>
                  <a:pt x="273" y="123"/>
                </a:lnTo>
                <a:lnTo>
                  <a:pt x="283" y="118"/>
                </a:lnTo>
                <a:lnTo>
                  <a:pt x="283" y="118"/>
                </a:lnTo>
                <a:lnTo>
                  <a:pt x="285" y="116"/>
                </a:lnTo>
                <a:lnTo>
                  <a:pt x="288" y="112"/>
                </a:lnTo>
                <a:lnTo>
                  <a:pt x="289" y="109"/>
                </a:lnTo>
                <a:lnTo>
                  <a:pt x="289" y="104"/>
                </a:lnTo>
                <a:lnTo>
                  <a:pt x="289" y="93"/>
                </a:lnTo>
                <a:lnTo>
                  <a:pt x="287" y="84"/>
                </a:lnTo>
                <a:lnTo>
                  <a:pt x="287" y="84"/>
                </a:lnTo>
                <a:lnTo>
                  <a:pt x="283" y="78"/>
                </a:lnTo>
                <a:lnTo>
                  <a:pt x="277" y="68"/>
                </a:lnTo>
                <a:lnTo>
                  <a:pt x="259" y="44"/>
                </a:lnTo>
                <a:lnTo>
                  <a:pt x="240" y="20"/>
                </a:lnTo>
                <a:lnTo>
                  <a:pt x="232" y="12"/>
                </a:lnTo>
                <a:lnTo>
                  <a:pt x="225" y="6"/>
                </a:lnTo>
                <a:lnTo>
                  <a:pt x="225" y="6"/>
                </a:lnTo>
                <a:lnTo>
                  <a:pt x="219" y="4"/>
                </a:lnTo>
                <a:lnTo>
                  <a:pt x="210" y="4"/>
                </a:lnTo>
                <a:lnTo>
                  <a:pt x="202" y="5"/>
                </a:lnTo>
                <a:lnTo>
                  <a:pt x="194" y="7"/>
                </a:lnTo>
                <a:lnTo>
                  <a:pt x="179" y="12"/>
                </a:lnTo>
                <a:lnTo>
                  <a:pt x="173" y="14"/>
                </a:lnTo>
                <a:lnTo>
                  <a:pt x="173" y="14"/>
                </a:lnTo>
                <a:lnTo>
                  <a:pt x="170" y="11"/>
                </a:lnTo>
                <a:lnTo>
                  <a:pt x="163" y="6"/>
                </a:lnTo>
                <a:lnTo>
                  <a:pt x="157" y="4"/>
                </a:lnTo>
                <a:lnTo>
                  <a:pt x="148" y="1"/>
                </a:lnTo>
                <a:lnTo>
                  <a:pt x="139" y="0"/>
                </a:lnTo>
                <a:lnTo>
                  <a:pt x="128" y="0"/>
                </a:lnTo>
                <a:lnTo>
                  <a:pt x="128" y="0"/>
                </a:lnTo>
                <a:lnTo>
                  <a:pt x="123" y="1"/>
                </a:lnTo>
                <a:lnTo>
                  <a:pt x="118" y="4"/>
                </a:lnTo>
                <a:lnTo>
                  <a:pt x="116" y="6"/>
                </a:lnTo>
                <a:lnTo>
                  <a:pt x="114" y="10"/>
                </a:lnTo>
                <a:lnTo>
                  <a:pt x="111" y="13"/>
                </a:lnTo>
                <a:lnTo>
                  <a:pt x="110" y="18"/>
                </a:lnTo>
                <a:lnTo>
                  <a:pt x="109" y="26"/>
                </a:lnTo>
                <a:lnTo>
                  <a:pt x="110" y="35"/>
                </a:lnTo>
                <a:lnTo>
                  <a:pt x="111" y="42"/>
                </a:lnTo>
                <a:lnTo>
                  <a:pt x="114" y="49"/>
                </a:lnTo>
                <a:lnTo>
                  <a:pt x="114" y="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2AD7DF-9BE4-4B46-B74D-541C3F00C8B2}"/>
              </a:ext>
            </a:extLst>
          </p:cNvPr>
          <p:cNvGrpSpPr/>
          <p:nvPr/>
        </p:nvGrpSpPr>
        <p:grpSpPr>
          <a:xfrm>
            <a:off x="4462818" y="1042147"/>
            <a:ext cx="984679" cy="2303406"/>
            <a:chOff x="2528943" y="773705"/>
            <a:chExt cx="717135" cy="1677555"/>
          </a:xfrm>
        </p:grpSpPr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A74F20E-EEFE-41BE-8EF5-B6A86F5EF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769" y="773705"/>
              <a:ext cx="363309" cy="1649990"/>
            </a:xfrm>
            <a:custGeom>
              <a:avLst/>
              <a:gdLst>
                <a:gd name="T0" fmla="*/ 72 w 373"/>
                <a:gd name="T1" fmla="*/ 0 h 1694"/>
                <a:gd name="T2" fmla="*/ 43 w 373"/>
                <a:gd name="T3" fmla="*/ 19 h 1694"/>
                <a:gd name="T4" fmla="*/ 43 w 373"/>
                <a:gd name="T5" fmla="*/ 49 h 1694"/>
                <a:gd name="T6" fmla="*/ 71 w 373"/>
                <a:gd name="T7" fmla="*/ 100 h 1694"/>
                <a:gd name="T8" fmla="*/ 68 w 373"/>
                <a:gd name="T9" fmla="*/ 188 h 1694"/>
                <a:gd name="T10" fmla="*/ 84 w 373"/>
                <a:gd name="T11" fmla="*/ 225 h 1694"/>
                <a:gd name="T12" fmla="*/ 116 w 373"/>
                <a:gd name="T13" fmla="*/ 256 h 1694"/>
                <a:gd name="T14" fmla="*/ 103 w 373"/>
                <a:gd name="T15" fmla="*/ 284 h 1694"/>
                <a:gd name="T16" fmla="*/ 84 w 373"/>
                <a:gd name="T17" fmla="*/ 317 h 1694"/>
                <a:gd name="T18" fmla="*/ 50 w 373"/>
                <a:gd name="T19" fmla="*/ 474 h 1694"/>
                <a:gd name="T20" fmla="*/ 41 w 373"/>
                <a:gd name="T21" fmla="*/ 585 h 1694"/>
                <a:gd name="T22" fmla="*/ 16 w 373"/>
                <a:gd name="T23" fmla="*/ 621 h 1694"/>
                <a:gd name="T24" fmla="*/ 1 w 373"/>
                <a:gd name="T25" fmla="*/ 658 h 1694"/>
                <a:gd name="T26" fmla="*/ 10 w 373"/>
                <a:gd name="T27" fmla="*/ 710 h 1694"/>
                <a:gd name="T28" fmla="*/ 41 w 373"/>
                <a:gd name="T29" fmla="*/ 715 h 1694"/>
                <a:gd name="T30" fmla="*/ 57 w 373"/>
                <a:gd name="T31" fmla="*/ 732 h 1694"/>
                <a:gd name="T32" fmla="*/ 58 w 373"/>
                <a:gd name="T33" fmla="*/ 809 h 1694"/>
                <a:gd name="T34" fmla="*/ 67 w 373"/>
                <a:gd name="T35" fmla="*/ 844 h 1694"/>
                <a:gd name="T36" fmla="*/ 84 w 373"/>
                <a:gd name="T37" fmla="*/ 856 h 1694"/>
                <a:gd name="T38" fmla="*/ 147 w 373"/>
                <a:gd name="T39" fmla="*/ 1179 h 1694"/>
                <a:gd name="T40" fmla="*/ 160 w 373"/>
                <a:gd name="T41" fmla="*/ 1239 h 1694"/>
                <a:gd name="T42" fmla="*/ 187 w 373"/>
                <a:gd name="T43" fmla="*/ 1312 h 1694"/>
                <a:gd name="T44" fmla="*/ 198 w 373"/>
                <a:gd name="T45" fmla="*/ 1311 h 1694"/>
                <a:gd name="T46" fmla="*/ 194 w 373"/>
                <a:gd name="T47" fmla="*/ 1410 h 1694"/>
                <a:gd name="T48" fmla="*/ 174 w 373"/>
                <a:gd name="T49" fmla="*/ 1525 h 1694"/>
                <a:gd name="T50" fmla="*/ 161 w 373"/>
                <a:gd name="T51" fmla="*/ 1549 h 1694"/>
                <a:gd name="T52" fmla="*/ 175 w 373"/>
                <a:gd name="T53" fmla="*/ 1559 h 1694"/>
                <a:gd name="T54" fmla="*/ 144 w 373"/>
                <a:gd name="T55" fmla="*/ 1604 h 1694"/>
                <a:gd name="T56" fmla="*/ 82 w 373"/>
                <a:gd name="T57" fmla="*/ 1631 h 1694"/>
                <a:gd name="T58" fmla="*/ 52 w 373"/>
                <a:gd name="T59" fmla="*/ 1666 h 1694"/>
                <a:gd name="T60" fmla="*/ 81 w 373"/>
                <a:gd name="T61" fmla="*/ 1692 h 1694"/>
                <a:gd name="T62" fmla="*/ 178 w 373"/>
                <a:gd name="T63" fmla="*/ 1691 h 1694"/>
                <a:gd name="T64" fmla="*/ 284 w 373"/>
                <a:gd name="T65" fmla="*/ 1676 h 1694"/>
                <a:gd name="T66" fmla="*/ 311 w 373"/>
                <a:gd name="T67" fmla="*/ 1652 h 1694"/>
                <a:gd name="T68" fmla="*/ 301 w 373"/>
                <a:gd name="T69" fmla="*/ 1595 h 1694"/>
                <a:gd name="T70" fmla="*/ 306 w 373"/>
                <a:gd name="T71" fmla="*/ 1580 h 1694"/>
                <a:gd name="T72" fmla="*/ 363 w 373"/>
                <a:gd name="T73" fmla="*/ 1580 h 1694"/>
                <a:gd name="T74" fmla="*/ 373 w 373"/>
                <a:gd name="T75" fmla="*/ 1545 h 1694"/>
                <a:gd name="T76" fmla="*/ 371 w 373"/>
                <a:gd name="T77" fmla="*/ 1501 h 1694"/>
                <a:gd name="T78" fmla="*/ 356 w 373"/>
                <a:gd name="T79" fmla="*/ 1458 h 1694"/>
                <a:gd name="T80" fmla="*/ 350 w 373"/>
                <a:gd name="T81" fmla="*/ 1299 h 1694"/>
                <a:gd name="T82" fmla="*/ 320 w 373"/>
                <a:gd name="T83" fmla="*/ 1179 h 1694"/>
                <a:gd name="T84" fmla="*/ 317 w 373"/>
                <a:gd name="T85" fmla="*/ 1055 h 1694"/>
                <a:gd name="T86" fmla="*/ 338 w 373"/>
                <a:gd name="T87" fmla="*/ 939 h 1694"/>
                <a:gd name="T88" fmla="*/ 354 w 373"/>
                <a:gd name="T89" fmla="*/ 805 h 1694"/>
                <a:gd name="T90" fmla="*/ 353 w 373"/>
                <a:gd name="T91" fmla="*/ 778 h 1694"/>
                <a:gd name="T92" fmla="*/ 367 w 373"/>
                <a:gd name="T93" fmla="*/ 759 h 1694"/>
                <a:gd name="T94" fmla="*/ 363 w 373"/>
                <a:gd name="T95" fmla="*/ 579 h 1694"/>
                <a:gd name="T96" fmla="*/ 355 w 373"/>
                <a:gd name="T97" fmla="*/ 448 h 1694"/>
                <a:gd name="T98" fmla="*/ 318 w 373"/>
                <a:gd name="T99" fmla="*/ 309 h 1694"/>
                <a:gd name="T100" fmla="*/ 296 w 373"/>
                <a:gd name="T101" fmla="*/ 281 h 1694"/>
                <a:gd name="T102" fmla="*/ 288 w 373"/>
                <a:gd name="T103" fmla="*/ 237 h 1694"/>
                <a:gd name="T104" fmla="*/ 216 w 373"/>
                <a:gd name="T105" fmla="*/ 221 h 1694"/>
                <a:gd name="T106" fmla="*/ 243 w 373"/>
                <a:gd name="T107" fmla="*/ 167 h 1694"/>
                <a:gd name="T108" fmla="*/ 251 w 373"/>
                <a:gd name="T109" fmla="*/ 136 h 1694"/>
                <a:gd name="T110" fmla="*/ 247 w 373"/>
                <a:gd name="T111" fmla="*/ 82 h 1694"/>
                <a:gd name="T112" fmla="*/ 237 w 373"/>
                <a:gd name="T113" fmla="*/ 45 h 1694"/>
                <a:gd name="T114" fmla="*/ 199 w 373"/>
                <a:gd name="T115" fmla="*/ 14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3" h="1694">
                  <a:moveTo>
                    <a:pt x="122" y="12"/>
                  </a:moveTo>
                  <a:lnTo>
                    <a:pt x="122" y="12"/>
                  </a:lnTo>
                  <a:lnTo>
                    <a:pt x="116" y="10"/>
                  </a:lnTo>
                  <a:lnTo>
                    <a:pt x="100" y="5"/>
                  </a:lnTo>
                  <a:lnTo>
                    <a:pt x="81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3" y="7"/>
                  </a:lnTo>
                  <a:lnTo>
                    <a:pt x="48" y="13"/>
                  </a:lnTo>
                  <a:lnTo>
                    <a:pt x="43" y="19"/>
                  </a:lnTo>
                  <a:lnTo>
                    <a:pt x="39" y="26"/>
                  </a:lnTo>
                  <a:lnTo>
                    <a:pt x="35" y="32"/>
                  </a:lnTo>
                  <a:lnTo>
                    <a:pt x="35" y="37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3" y="49"/>
                  </a:lnTo>
                  <a:lnTo>
                    <a:pt x="55" y="61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84"/>
                  </a:lnTo>
                  <a:lnTo>
                    <a:pt x="73" y="91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70" y="112"/>
                  </a:lnTo>
                  <a:lnTo>
                    <a:pt x="68" y="127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8" y="188"/>
                  </a:lnTo>
                  <a:lnTo>
                    <a:pt x="70" y="206"/>
                  </a:lnTo>
                  <a:lnTo>
                    <a:pt x="71" y="212"/>
                  </a:lnTo>
                  <a:lnTo>
                    <a:pt x="73" y="218"/>
                  </a:lnTo>
                  <a:lnTo>
                    <a:pt x="73" y="218"/>
                  </a:lnTo>
                  <a:lnTo>
                    <a:pt x="79" y="221"/>
                  </a:lnTo>
                  <a:lnTo>
                    <a:pt x="84" y="225"/>
                  </a:lnTo>
                  <a:lnTo>
                    <a:pt x="90" y="227"/>
                  </a:lnTo>
                  <a:lnTo>
                    <a:pt x="90" y="227"/>
                  </a:lnTo>
                  <a:lnTo>
                    <a:pt x="103" y="238"/>
                  </a:lnTo>
                  <a:lnTo>
                    <a:pt x="112" y="248"/>
                  </a:lnTo>
                  <a:lnTo>
                    <a:pt x="115" y="252"/>
                  </a:lnTo>
                  <a:lnTo>
                    <a:pt x="116" y="256"/>
                  </a:lnTo>
                  <a:lnTo>
                    <a:pt x="116" y="256"/>
                  </a:lnTo>
                  <a:lnTo>
                    <a:pt x="118" y="270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78"/>
                  </a:lnTo>
                  <a:lnTo>
                    <a:pt x="103" y="284"/>
                  </a:lnTo>
                  <a:lnTo>
                    <a:pt x="91" y="288"/>
                  </a:lnTo>
                  <a:lnTo>
                    <a:pt x="84" y="291"/>
                  </a:lnTo>
                  <a:lnTo>
                    <a:pt x="84" y="291"/>
                  </a:lnTo>
                  <a:lnTo>
                    <a:pt x="72" y="293"/>
                  </a:lnTo>
                  <a:lnTo>
                    <a:pt x="66" y="295"/>
                  </a:lnTo>
                  <a:lnTo>
                    <a:pt x="84" y="317"/>
                  </a:lnTo>
                  <a:lnTo>
                    <a:pt x="84" y="317"/>
                  </a:lnTo>
                  <a:lnTo>
                    <a:pt x="71" y="371"/>
                  </a:lnTo>
                  <a:lnTo>
                    <a:pt x="62" y="414"/>
                  </a:lnTo>
                  <a:lnTo>
                    <a:pt x="55" y="447"/>
                  </a:lnTo>
                  <a:lnTo>
                    <a:pt x="55" y="447"/>
                  </a:lnTo>
                  <a:lnTo>
                    <a:pt x="50" y="474"/>
                  </a:lnTo>
                  <a:lnTo>
                    <a:pt x="46" y="503"/>
                  </a:lnTo>
                  <a:lnTo>
                    <a:pt x="46" y="503"/>
                  </a:lnTo>
                  <a:lnTo>
                    <a:pt x="43" y="553"/>
                  </a:lnTo>
                  <a:lnTo>
                    <a:pt x="41" y="583"/>
                  </a:lnTo>
                  <a:lnTo>
                    <a:pt x="41" y="583"/>
                  </a:lnTo>
                  <a:lnTo>
                    <a:pt x="41" y="585"/>
                  </a:lnTo>
                  <a:lnTo>
                    <a:pt x="39" y="588"/>
                  </a:lnTo>
                  <a:lnTo>
                    <a:pt x="35" y="592"/>
                  </a:lnTo>
                  <a:lnTo>
                    <a:pt x="28" y="600"/>
                  </a:lnTo>
                  <a:lnTo>
                    <a:pt x="28" y="600"/>
                  </a:lnTo>
                  <a:lnTo>
                    <a:pt x="22" y="611"/>
                  </a:lnTo>
                  <a:lnTo>
                    <a:pt x="16" y="621"/>
                  </a:lnTo>
                  <a:lnTo>
                    <a:pt x="10" y="630"/>
                  </a:lnTo>
                  <a:lnTo>
                    <a:pt x="8" y="638"/>
                  </a:lnTo>
                  <a:lnTo>
                    <a:pt x="8" y="638"/>
                  </a:lnTo>
                  <a:lnTo>
                    <a:pt x="7" y="645"/>
                  </a:lnTo>
                  <a:lnTo>
                    <a:pt x="4" y="651"/>
                  </a:lnTo>
                  <a:lnTo>
                    <a:pt x="1" y="658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4" y="688"/>
                  </a:lnTo>
                  <a:lnTo>
                    <a:pt x="7" y="703"/>
                  </a:lnTo>
                  <a:lnTo>
                    <a:pt x="8" y="708"/>
                  </a:lnTo>
                  <a:lnTo>
                    <a:pt x="10" y="710"/>
                  </a:lnTo>
                  <a:lnTo>
                    <a:pt x="10" y="710"/>
                  </a:lnTo>
                  <a:lnTo>
                    <a:pt x="22" y="714"/>
                  </a:lnTo>
                  <a:lnTo>
                    <a:pt x="28" y="715"/>
                  </a:lnTo>
                  <a:lnTo>
                    <a:pt x="35" y="717"/>
                  </a:lnTo>
                  <a:lnTo>
                    <a:pt x="35" y="717"/>
                  </a:lnTo>
                  <a:lnTo>
                    <a:pt x="41" y="715"/>
                  </a:lnTo>
                  <a:lnTo>
                    <a:pt x="49" y="714"/>
                  </a:lnTo>
                  <a:lnTo>
                    <a:pt x="55" y="713"/>
                  </a:lnTo>
                  <a:lnTo>
                    <a:pt x="57" y="713"/>
                  </a:lnTo>
                  <a:lnTo>
                    <a:pt x="57" y="714"/>
                  </a:lnTo>
                  <a:lnTo>
                    <a:pt x="57" y="714"/>
                  </a:lnTo>
                  <a:lnTo>
                    <a:pt x="57" y="732"/>
                  </a:lnTo>
                  <a:lnTo>
                    <a:pt x="57" y="759"/>
                  </a:lnTo>
                  <a:lnTo>
                    <a:pt x="57" y="759"/>
                  </a:lnTo>
                  <a:lnTo>
                    <a:pt x="58" y="778"/>
                  </a:lnTo>
                  <a:lnTo>
                    <a:pt x="59" y="798"/>
                  </a:lnTo>
                  <a:lnTo>
                    <a:pt x="59" y="798"/>
                  </a:lnTo>
                  <a:lnTo>
                    <a:pt x="58" y="809"/>
                  </a:lnTo>
                  <a:lnTo>
                    <a:pt x="57" y="818"/>
                  </a:lnTo>
                  <a:lnTo>
                    <a:pt x="55" y="826"/>
                  </a:lnTo>
                  <a:lnTo>
                    <a:pt x="57" y="830"/>
                  </a:lnTo>
                  <a:lnTo>
                    <a:pt x="59" y="832"/>
                  </a:lnTo>
                  <a:lnTo>
                    <a:pt x="59" y="832"/>
                  </a:lnTo>
                  <a:lnTo>
                    <a:pt x="67" y="844"/>
                  </a:lnTo>
                  <a:lnTo>
                    <a:pt x="71" y="848"/>
                  </a:lnTo>
                  <a:lnTo>
                    <a:pt x="73" y="849"/>
                  </a:lnTo>
                  <a:lnTo>
                    <a:pt x="73" y="849"/>
                  </a:lnTo>
                  <a:lnTo>
                    <a:pt x="80" y="852"/>
                  </a:lnTo>
                  <a:lnTo>
                    <a:pt x="84" y="856"/>
                  </a:lnTo>
                  <a:lnTo>
                    <a:pt x="84" y="856"/>
                  </a:lnTo>
                  <a:lnTo>
                    <a:pt x="108" y="993"/>
                  </a:lnTo>
                  <a:lnTo>
                    <a:pt x="125" y="1092"/>
                  </a:lnTo>
                  <a:lnTo>
                    <a:pt x="133" y="1130"/>
                  </a:lnTo>
                  <a:lnTo>
                    <a:pt x="136" y="1148"/>
                  </a:lnTo>
                  <a:lnTo>
                    <a:pt x="136" y="1148"/>
                  </a:lnTo>
                  <a:lnTo>
                    <a:pt x="147" y="1179"/>
                  </a:lnTo>
                  <a:lnTo>
                    <a:pt x="151" y="1193"/>
                  </a:lnTo>
                  <a:lnTo>
                    <a:pt x="153" y="1209"/>
                  </a:lnTo>
                  <a:lnTo>
                    <a:pt x="153" y="1209"/>
                  </a:lnTo>
                  <a:lnTo>
                    <a:pt x="154" y="1225"/>
                  </a:lnTo>
                  <a:lnTo>
                    <a:pt x="158" y="1234"/>
                  </a:lnTo>
                  <a:lnTo>
                    <a:pt x="160" y="1239"/>
                  </a:lnTo>
                  <a:lnTo>
                    <a:pt x="161" y="1244"/>
                  </a:lnTo>
                  <a:lnTo>
                    <a:pt x="161" y="1244"/>
                  </a:lnTo>
                  <a:lnTo>
                    <a:pt x="165" y="1258"/>
                  </a:lnTo>
                  <a:lnTo>
                    <a:pt x="172" y="1283"/>
                  </a:lnTo>
                  <a:lnTo>
                    <a:pt x="183" y="1306"/>
                  </a:lnTo>
                  <a:lnTo>
                    <a:pt x="187" y="1312"/>
                  </a:lnTo>
                  <a:lnTo>
                    <a:pt x="189" y="1316"/>
                  </a:lnTo>
                  <a:lnTo>
                    <a:pt x="189" y="1316"/>
                  </a:lnTo>
                  <a:lnTo>
                    <a:pt x="192" y="1316"/>
                  </a:lnTo>
                  <a:lnTo>
                    <a:pt x="194" y="1315"/>
                  </a:lnTo>
                  <a:lnTo>
                    <a:pt x="197" y="1311"/>
                  </a:lnTo>
                  <a:lnTo>
                    <a:pt x="198" y="1311"/>
                  </a:lnTo>
                  <a:lnTo>
                    <a:pt x="198" y="1312"/>
                  </a:lnTo>
                  <a:lnTo>
                    <a:pt x="199" y="1320"/>
                  </a:lnTo>
                  <a:lnTo>
                    <a:pt x="199" y="1320"/>
                  </a:lnTo>
                  <a:lnTo>
                    <a:pt x="199" y="1343"/>
                  </a:lnTo>
                  <a:lnTo>
                    <a:pt x="197" y="1377"/>
                  </a:lnTo>
                  <a:lnTo>
                    <a:pt x="194" y="1410"/>
                  </a:lnTo>
                  <a:lnTo>
                    <a:pt x="192" y="1433"/>
                  </a:lnTo>
                  <a:lnTo>
                    <a:pt x="192" y="1433"/>
                  </a:lnTo>
                  <a:lnTo>
                    <a:pt x="183" y="1480"/>
                  </a:lnTo>
                  <a:lnTo>
                    <a:pt x="178" y="1507"/>
                  </a:lnTo>
                  <a:lnTo>
                    <a:pt x="174" y="1525"/>
                  </a:lnTo>
                  <a:lnTo>
                    <a:pt x="174" y="1525"/>
                  </a:lnTo>
                  <a:lnTo>
                    <a:pt x="171" y="1531"/>
                  </a:lnTo>
                  <a:lnTo>
                    <a:pt x="169" y="1535"/>
                  </a:lnTo>
                  <a:lnTo>
                    <a:pt x="163" y="1541"/>
                  </a:lnTo>
                  <a:lnTo>
                    <a:pt x="162" y="1544"/>
                  </a:lnTo>
                  <a:lnTo>
                    <a:pt x="161" y="1546"/>
                  </a:lnTo>
                  <a:lnTo>
                    <a:pt x="161" y="1549"/>
                  </a:lnTo>
                  <a:lnTo>
                    <a:pt x="163" y="1552"/>
                  </a:lnTo>
                  <a:lnTo>
                    <a:pt x="163" y="1552"/>
                  </a:lnTo>
                  <a:lnTo>
                    <a:pt x="169" y="1555"/>
                  </a:lnTo>
                  <a:lnTo>
                    <a:pt x="172" y="1558"/>
                  </a:lnTo>
                  <a:lnTo>
                    <a:pt x="175" y="1559"/>
                  </a:lnTo>
                  <a:lnTo>
                    <a:pt x="175" y="1559"/>
                  </a:lnTo>
                  <a:lnTo>
                    <a:pt x="171" y="1576"/>
                  </a:lnTo>
                  <a:lnTo>
                    <a:pt x="167" y="1588"/>
                  </a:lnTo>
                  <a:lnTo>
                    <a:pt x="165" y="1593"/>
                  </a:lnTo>
                  <a:lnTo>
                    <a:pt x="165" y="1593"/>
                  </a:lnTo>
                  <a:lnTo>
                    <a:pt x="157" y="1598"/>
                  </a:lnTo>
                  <a:lnTo>
                    <a:pt x="144" y="1604"/>
                  </a:lnTo>
                  <a:lnTo>
                    <a:pt x="144" y="1604"/>
                  </a:lnTo>
                  <a:lnTo>
                    <a:pt x="120" y="1616"/>
                  </a:lnTo>
                  <a:lnTo>
                    <a:pt x="102" y="1624"/>
                  </a:lnTo>
                  <a:lnTo>
                    <a:pt x="88" y="1629"/>
                  </a:lnTo>
                  <a:lnTo>
                    <a:pt x="88" y="1629"/>
                  </a:lnTo>
                  <a:lnTo>
                    <a:pt x="82" y="1631"/>
                  </a:lnTo>
                  <a:lnTo>
                    <a:pt x="76" y="1635"/>
                  </a:lnTo>
                  <a:lnTo>
                    <a:pt x="64" y="1646"/>
                  </a:lnTo>
                  <a:lnTo>
                    <a:pt x="55" y="1656"/>
                  </a:lnTo>
                  <a:lnTo>
                    <a:pt x="53" y="1662"/>
                  </a:lnTo>
                  <a:lnTo>
                    <a:pt x="52" y="1666"/>
                  </a:lnTo>
                  <a:lnTo>
                    <a:pt x="52" y="1666"/>
                  </a:lnTo>
                  <a:lnTo>
                    <a:pt x="52" y="1670"/>
                  </a:lnTo>
                  <a:lnTo>
                    <a:pt x="55" y="1675"/>
                  </a:lnTo>
                  <a:lnTo>
                    <a:pt x="59" y="1680"/>
                  </a:lnTo>
                  <a:lnTo>
                    <a:pt x="66" y="1684"/>
                  </a:lnTo>
                  <a:lnTo>
                    <a:pt x="73" y="1688"/>
                  </a:lnTo>
                  <a:lnTo>
                    <a:pt x="81" y="1692"/>
                  </a:lnTo>
                  <a:lnTo>
                    <a:pt x="89" y="1694"/>
                  </a:lnTo>
                  <a:lnTo>
                    <a:pt x="98" y="1694"/>
                  </a:lnTo>
                  <a:lnTo>
                    <a:pt x="98" y="1694"/>
                  </a:lnTo>
                  <a:lnTo>
                    <a:pt x="140" y="1694"/>
                  </a:lnTo>
                  <a:lnTo>
                    <a:pt x="162" y="1693"/>
                  </a:lnTo>
                  <a:lnTo>
                    <a:pt x="178" y="1691"/>
                  </a:lnTo>
                  <a:lnTo>
                    <a:pt x="178" y="1691"/>
                  </a:lnTo>
                  <a:lnTo>
                    <a:pt x="197" y="1688"/>
                  </a:lnTo>
                  <a:lnTo>
                    <a:pt x="225" y="1684"/>
                  </a:lnTo>
                  <a:lnTo>
                    <a:pt x="277" y="1679"/>
                  </a:lnTo>
                  <a:lnTo>
                    <a:pt x="277" y="1679"/>
                  </a:lnTo>
                  <a:lnTo>
                    <a:pt x="284" y="1676"/>
                  </a:lnTo>
                  <a:lnTo>
                    <a:pt x="292" y="1674"/>
                  </a:lnTo>
                  <a:lnTo>
                    <a:pt x="297" y="1669"/>
                  </a:lnTo>
                  <a:lnTo>
                    <a:pt x="302" y="1665"/>
                  </a:lnTo>
                  <a:lnTo>
                    <a:pt x="308" y="1661"/>
                  </a:lnTo>
                  <a:lnTo>
                    <a:pt x="310" y="1656"/>
                  </a:lnTo>
                  <a:lnTo>
                    <a:pt x="311" y="1652"/>
                  </a:lnTo>
                  <a:lnTo>
                    <a:pt x="311" y="1649"/>
                  </a:lnTo>
                  <a:lnTo>
                    <a:pt x="311" y="1649"/>
                  </a:lnTo>
                  <a:lnTo>
                    <a:pt x="305" y="1621"/>
                  </a:lnTo>
                  <a:lnTo>
                    <a:pt x="300" y="1597"/>
                  </a:lnTo>
                  <a:lnTo>
                    <a:pt x="300" y="1597"/>
                  </a:lnTo>
                  <a:lnTo>
                    <a:pt x="301" y="1595"/>
                  </a:lnTo>
                  <a:lnTo>
                    <a:pt x="302" y="1594"/>
                  </a:lnTo>
                  <a:lnTo>
                    <a:pt x="304" y="1590"/>
                  </a:lnTo>
                  <a:lnTo>
                    <a:pt x="304" y="1590"/>
                  </a:lnTo>
                  <a:lnTo>
                    <a:pt x="305" y="1582"/>
                  </a:lnTo>
                  <a:lnTo>
                    <a:pt x="306" y="1580"/>
                  </a:lnTo>
                  <a:lnTo>
                    <a:pt x="306" y="1580"/>
                  </a:lnTo>
                  <a:lnTo>
                    <a:pt x="313" y="1581"/>
                  </a:lnTo>
                  <a:lnTo>
                    <a:pt x="335" y="1582"/>
                  </a:lnTo>
                  <a:lnTo>
                    <a:pt x="335" y="1582"/>
                  </a:lnTo>
                  <a:lnTo>
                    <a:pt x="346" y="1582"/>
                  </a:lnTo>
                  <a:lnTo>
                    <a:pt x="356" y="1581"/>
                  </a:lnTo>
                  <a:lnTo>
                    <a:pt x="363" y="1580"/>
                  </a:lnTo>
                  <a:lnTo>
                    <a:pt x="367" y="1576"/>
                  </a:lnTo>
                  <a:lnTo>
                    <a:pt x="367" y="1576"/>
                  </a:lnTo>
                  <a:lnTo>
                    <a:pt x="371" y="1571"/>
                  </a:lnTo>
                  <a:lnTo>
                    <a:pt x="372" y="1563"/>
                  </a:lnTo>
                  <a:lnTo>
                    <a:pt x="373" y="1554"/>
                  </a:lnTo>
                  <a:lnTo>
                    <a:pt x="373" y="1545"/>
                  </a:lnTo>
                  <a:lnTo>
                    <a:pt x="373" y="1545"/>
                  </a:lnTo>
                  <a:lnTo>
                    <a:pt x="368" y="1521"/>
                  </a:lnTo>
                  <a:lnTo>
                    <a:pt x="365" y="1504"/>
                  </a:lnTo>
                  <a:lnTo>
                    <a:pt x="365" y="1504"/>
                  </a:lnTo>
                  <a:lnTo>
                    <a:pt x="368" y="1503"/>
                  </a:lnTo>
                  <a:lnTo>
                    <a:pt x="371" y="1501"/>
                  </a:lnTo>
                  <a:lnTo>
                    <a:pt x="371" y="1500"/>
                  </a:lnTo>
                  <a:lnTo>
                    <a:pt x="371" y="1500"/>
                  </a:lnTo>
                  <a:lnTo>
                    <a:pt x="364" y="1482"/>
                  </a:lnTo>
                  <a:lnTo>
                    <a:pt x="359" y="1468"/>
                  </a:lnTo>
                  <a:lnTo>
                    <a:pt x="358" y="1463"/>
                  </a:lnTo>
                  <a:lnTo>
                    <a:pt x="356" y="1458"/>
                  </a:lnTo>
                  <a:lnTo>
                    <a:pt x="356" y="1458"/>
                  </a:lnTo>
                  <a:lnTo>
                    <a:pt x="358" y="1437"/>
                  </a:lnTo>
                  <a:lnTo>
                    <a:pt x="356" y="1400"/>
                  </a:lnTo>
                  <a:lnTo>
                    <a:pt x="356" y="1400"/>
                  </a:lnTo>
                  <a:lnTo>
                    <a:pt x="354" y="1342"/>
                  </a:lnTo>
                  <a:lnTo>
                    <a:pt x="350" y="1299"/>
                  </a:lnTo>
                  <a:lnTo>
                    <a:pt x="350" y="1299"/>
                  </a:lnTo>
                  <a:lnTo>
                    <a:pt x="345" y="1276"/>
                  </a:lnTo>
                  <a:lnTo>
                    <a:pt x="335" y="1239"/>
                  </a:lnTo>
                  <a:lnTo>
                    <a:pt x="326" y="1202"/>
                  </a:lnTo>
                  <a:lnTo>
                    <a:pt x="320" y="1179"/>
                  </a:lnTo>
                  <a:lnTo>
                    <a:pt x="320" y="1179"/>
                  </a:lnTo>
                  <a:lnTo>
                    <a:pt x="315" y="1131"/>
                  </a:lnTo>
                  <a:lnTo>
                    <a:pt x="314" y="1099"/>
                  </a:lnTo>
                  <a:lnTo>
                    <a:pt x="314" y="1086"/>
                  </a:lnTo>
                  <a:lnTo>
                    <a:pt x="314" y="1074"/>
                  </a:lnTo>
                  <a:lnTo>
                    <a:pt x="314" y="1074"/>
                  </a:lnTo>
                  <a:lnTo>
                    <a:pt x="317" y="1055"/>
                  </a:lnTo>
                  <a:lnTo>
                    <a:pt x="322" y="1033"/>
                  </a:lnTo>
                  <a:lnTo>
                    <a:pt x="331" y="995"/>
                  </a:lnTo>
                  <a:lnTo>
                    <a:pt x="331" y="995"/>
                  </a:lnTo>
                  <a:lnTo>
                    <a:pt x="336" y="964"/>
                  </a:lnTo>
                  <a:lnTo>
                    <a:pt x="338" y="951"/>
                  </a:lnTo>
                  <a:lnTo>
                    <a:pt x="338" y="939"/>
                  </a:lnTo>
                  <a:lnTo>
                    <a:pt x="338" y="939"/>
                  </a:lnTo>
                  <a:lnTo>
                    <a:pt x="341" y="916"/>
                  </a:lnTo>
                  <a:lnTo>
                    <a:pt x="346" y="874"/>
                  </a:lnTo>
                  <a:lnTo>
                    <a:pt x="355" y="813"/>
                  </a:lnTo>
                  <a:lnTo>
                    <a:pt x="355" y="813"/>
                  </a:lnTo>
                  <a:lnTo>
                    <a:pt x="354" y="805"/>
                  </a:lnTo>
                  <a:lnTo>
                    <a:pt x="350" y="795"/>
                  </a:lnTo>
                  <a:lnTo>
                    <a:pt x="349" y="785"/>
                  </a:lnTo>
                  <a:lnTo>
                    <a:pt x="347" y="781"/>
                  </a:lnTo>
                  <a:lnTo>
                    <a:pt x="349" y="780"/>
                  </a:lnTo>
                  <a:lnTo>
                    <a:pt x="349" y="780"/>
                  </a:lnTo>
                  <a:lnTo>
                    <a:pt x="353" y="778"/>
                  </a:lnTo>
                  <a:lnTo>
                    <a:pt x="359" y="775"/>
                  </a:lnTo>
                  <a:lnTo>
                    <a:pt x="362" y="772"/>
                  </a:lnTo>
                  <a:lnTo>
                    <a:pt x="364" y="768"/>
                  </a:lnTo>
                  <a:lnTo>
                    <a:pt x="367" y="764"/>
                  </a:lnTo>
                  <a:lnTo>
                    <a:pt x="367" y="759"/>
                  </a:lnTo>
                  <a:lnTo>
                    <a:pt x="367" y="759"/>
                  </a:lnTo>
                  <a:lnTo>
                    <a:pt x="364" y="735"/>
                  </a:lnTo>
                  <a:lnTo>
                    <a:pt x="363" y="717"/>
                  </a:lnTo>
                  <a:lnTo>
                    <a:pt x="363" y="687"/>
                  </a:lnTo>
                  <a:lnTo>
                    <a:pt x="363" y="687"/>
                  </a:lnTo>
                  <a:lnTo>
                    <a:pt x="363" y="628"/>
                  </a:lnTo>
                  <a:lnTo>
                    <a:pt x="363" y="579"/>
                  </a:lnTo>
                  <a:lnTo>
                    <a:pt x="363" y="579"/>
                  </a:lnTo>
                  <a:lnTo>
                    <a:pt x="362" y="556"/>
                  </a:lnTo>
                  <a:lnTo>
                    <a:pt x="359" y="534"/>
                  </a:lnTo>
                  <a:lnTo>
                    <a:pt x="356" y="513"/>
                  </a:lnTo>
                  <a:lnTo>
                    <a:pt x="355" y="495"/>
                  </a:lnTo>
                  <a:lnTo>
                    <a:pt x="355" y="448"/>
                  </a:lnTo>
                  <a:lnTo>
                    <a:pt x="355" y="448"/>
                  </a:lnTo>
                  <a:lnTo>
                    <a:pt x="350" y="427"/>
                  </a:lnTo>
                  <a:lnTo>
                    <a:pt x="340" y="381"/>
                  </a:lnTo>
                  <a:lnTo>
                    <a:pt x="327" y="332"/>
                  </a:lnTo>
                  <a:lnTo>
                    <a:pt x="320" y="314"/>
                  </a:lnTo>
                  <a:lnTo>
                    <a:pt x="318" y="309"/>
                  </a:lnTo>
                  <a:lnTo>
                    <a:pt x="317" y="305"/>
                  </a:lnTo>
                  <a:lnTo>
                    <a:pt x="317" y="305"/>
                  </a:lnTo>
                  <a:lnTo>
                    <a:pt x="308" y="296"/>
                  </a:lnTo>
                  <a:lnTo>
                    <a:pt x="301" y="288"/>
                  </a:lnTo>
                  <a:lnTo>
                    <a:pt x="296" y="281"/>
                  </a:lnTo>
                  <a:lnTo>
                    <a:pt x="296" y="281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9" y="245"/>
                  </a:lnTo>
                  <a:lnTo>
                    <a:pt x="291" y="241"/>
                  </a:lnTo>
                  <a:lnTo>
                    <a:pt x="289" y="238"/>
                  </a:lnTo>
                  <a:lnTo>
                    <a:pt x="288" y="237"/>
                  </a:lnTo>
                  <a:lnTo>
                    <a:pt x="282" y="233"/>
                  </a:lnTo>
                  <a:lnTo>
                    <a:pt x="282" y="233"/>
                  </a:lnTo>
                  <a:lnTo>
                    <a:pt x="268" y="229"/>
                  </a:lnTo>
                  <a:lnTo>
                    <a:pt x="259" y="227"/>
                  </a:lnTo>
                  <a:lnTo>
                    <a:pt x="259" y="227"/>
                  </a:lnTo>
                  <a:lnTo>
                    <a:pt x="216" y="221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30" y="183"/>
                  </a:lnTo>
                  <a:lnTo>
                    <a:pt x="237" y="176"/>
                  </a:lnTo>
                  <a:lnTo>
                    <a:pt x="241" y="173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50" y="149"/>
                  </a:lnTo>
                  <a:lnTo>
                    <a:pt x="252" y="142"/>
                  </a:lnTo>
                  <a:lnTo>
                    <a:pt x="251" y="139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33"/>
                  </a:lnTo>
                  <a:lnTo>
                    <a:pt x="247" y="131"/>
                  </a:lnTo>
                  <a:lnTo>
                    <a:pt x="247" y="131"/>
                  </a:lnTo>
                  <a:lnTo>
                    <a:pt x="248" y="113"/>
                  </a:lnTo>
                  <a:lnTo>
                    <a:pt x="248" y="98"/>
                  </a:lnTo>
                  <a:lnTo>
                    <a:pt x="247" y="82"/>
                  </a:lnTo>
                  <a:lnTo>
                    <a:pt x="247" y="82"/>
                  </a:lnTo>
                  <a:lnTo>
                    <a:pt x="246" y="70"/>
                  </a:lnTo>
                  <a:lnTo>
                    <a:pt x="244" y="61"/>
                  </a:lnTo>
                  <a:lnTo>
                    <a:pt x="242" y="53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28" y="35"/>
                  </a:lnTo>
                  <a:lnTo>
                    <a:pt x="217" y="26"/>
                  </a:lnTo>
                  <a:lnTo>
                    <a:pt x="207" y="18"/>
                  </a:lnTo>
                  <a:lnTo>
                    <a:pt x="203" y="16"/>
                  </a:lnTo>
                  <a:lnTo>
                    <a:pt x="199" y="14"/>
                  </a:lnTo>
                  <a:lnTo>
                    <a:pt x="199" y="14"/>
                  </a:lnTo>
                  <a:lnTo>
                    <a:pt x="157" y="7"/>
                  </a:lnTo>
                  <a:lnTo>
                    <a:pt x="122" y="12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2CFDF75-88AD-4771-AA56-8FFB1F601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43" y="801270"/>
              <a:ext cx="353826" cy="1649990"/>
            </a:xfrm>
            <a:custGeom>
              <a:avLst/>
              <a:gdLst>
                <a:gd name="T0" fmla="*/ 112 w 395"/>
                <a:gd name="T1" fmla="*/ 74 h 1842"/>
                <a:gd name="T2" fmla="*/ 107 w 395"/>
                <a:gd name="T3" fmla="*/ 29 h 1842"/>
                <a:gd name="T4" fmla="*/ 121 w 395"/>
                <a:gd name="T5" fmla="*/ 0 h 1842"/>
                <a:gd name="T6" fmla="*/ 190 w 395"/>
                <a:gd name="T7" fmla="*/ 34 h 1842"/>
                <a:gd name="T8" fmla="*/ 285 w 395"/>
                <a:gd name="T9" fmla="*/ 40 h 1842"/>
                <a:gd name="T10" fmla="*/ 333 w 395"/>
                <a:gd name="T11" fmla="*/ 85 h 1842"/>
                <a:gd name="T12" fmla="*/ 348 w 395"/>
                <a:gd name="T13" fmla="*/ 133 h 1842"/>
                <a:gd name="T14" fmla="*/ 338 w 395"/>
                <a:gd name="T15" fmla="*/ 210 h 1842"/>
                <a:gd name="T16" fmla="*/ 327 w 395"/>
                <a:gd name="T17" fmla="*/ 231 h 1842"/>
                <a:gd name="T18" fmla="*/ 375 w 395"/>
                <a:gd name="T19" fmla="*/ 291 h 1842"/>
                <a:gd name="T20" fmla="*/ 388 w 395"/>
                <a:gd name="T21" fmla="*/ 299 h 1842"/>
                <a:gd name="T22" fmla="*/ 393 w 395"/>
                <a:gd name="T23" fmla="*/ 377 h 1842"/>
                <a:gd name="T24" fmla="*/ 395 w 395"/>
                <a:gd name="T25" fmla="*/ 434 h 1842"/>
                <a:gd name="T26" fmla="*/ 382 w 395"/>
                <a:gd name="T27" fmla="*/ 754 h 1842"/>
                <a:gd name="T28" fmla="*/ 363 w 395"/>
                <a:gd name="T29" fmla="*/ 827 h 1842"/>
                <a:gd name="T30" fmla="*/ 356 w 395"/>
                <a:gd name="T31" fmla="*/ 897 h 1842"/>
                <a:gd name="T32" fmla="*/ 343 w 395"/>
                <a:gd name="T33" fmla="*/ 916 h 1842"/>
                <a:gd name="T34" fmla="*/ 339 w 395"/>
                <a:gd name="T35" fmla="*/ 957 h 1842"/>
                <a:gd name="T36" fmla="*/ 329 w 395"/>
                <a:gd name="T37" fmla="*/ 1081 h 1842"/>
                <a:gd name="T38" fmla="*/ 311 w 395"/>
                <a:gd name="T39" fmla="*/ 1137 h 1842"/>
                <a:gd name="T40" fmla="*/ 323 w 395"/>
                <a:gd name="T41" fmla="*/ 1238 h 1842"/>
                <a:gd name="T42" fmla="*/ 356 w 395"/>
                <a:gd name="T43" fmla="*/ 1378 h 1842"/>
                <a:gd name="T44" fmla="*/ 381 w 395"/>
                <a:gd name="T45" fmla="*/ 1592 h 1842"/>
                <a:gd name="T46" fmla="*/ 378 w 395"/>
                <a:gd name="T47" fmla="*/ 1665 h 1842"/>
                <a:gd name="T48" fmla="*/ 351 w 395"/>
                <a:gd name="T49" fmla="*/ 1729 h 1842"/>
                <a:gd name="T50" fmla="*/ 359 w 395"/>
                <a:gd name="T51" fmla="*/ 1765 h 1842"/>
                <a:gd name="T52" fmla="*/ 354 w 395"/>
                <a:gd name="T53" fmla="*/ 1791 h 1842"/>
                <a:gd name="T54" fmla="*/ 299 w 395"/>
                <a:gd name="T55" fmla="*/ 1819 h 1842"/>
                <a:gd name="T56" fmla="*/ 262 w 395"/>
                <a:gd name="T57" fmla="*/ 1839 h 1842"/>
                <a:gd name="T58" fmla="*/ 194 w 395"/>
                <a:gd name="T59" fmla="*/ 1840 h 1842"/>
                <a:gd name="T60" fmla="*/ 74 w 395"/>
                <a:gd name="T61" fmla="*/ 1835 h 1842"/>
                <a:gd name="T62" fmla="*/ 23 w 395"/>
                <a:gd name="T63" fmla="*/ 1810 h 1842"/>
                <a:gd name="T64" fmla="*/ 6 w 395"/>
                <a:gd name="T65" fmla="*/ 1773 h 1842"/>
                <a:gd name="T66" fmla="*/ 36 w 395"/>
                <a:gd name="T67" fmla="*/ 1745 h 1842"/>
                <a:gd name="T68" fmla="*/ 118 w 395"/>
                <a:gd name="T69" fmla="*/ 1732 h 1842"/>
                <a:gd name="T70" fmla="*/ 144 w 395"/>
                <a:gd name="T71" fmla="*/ 1715 h 1842"/>
                <a:gd name="T72" fmla="*/ 139 w 395"/>
                <a:gd name="T73" fmla="*/ 1624 h 1842"/>
                <a:gd name="T74" fmla="*/ 128 w 395"/>
                <a:gd name="T75" fmla="*/ 1499 h 1842"/>
                <a:gd name="T76" fmla="*/ 68 w 395"/>
                <a:gd name="T77" fmla="*/ 1310 h 1842"/>
                <a:gd name="T78" fmla="*/ 44 w 395"/>
                <a:gd name="T79" fmla="*/ 1170 h 1842"/>
                <a:gd name="T80" fmla="*/ 27 w 395"/>
                <a:gd name="T81" fmla="*/ 1082 h 1842"/>
                <a:gd name="T82" fmla="*/ 0 w 395"/>
                <a:gd name="T83" fmla="*/ 1022 h 1842"/>
                <a:gd name="T84" fmla="*/ 22 w 395"/>
                <a:gd name="T85" fmla="*/ 969 h 1842"/>
                <a:gd name="T86" fmla="*/ 23 w 395"/>
                <a:gd name="T87" fmla="*/ 852 h 1842"/>
                <a:gd name="T88" fmla="*/ 20 w 395"/>
                <a:gd name="T89" fmla="*/ 779 h 1842"/>
                <a:gd name="T90" fmla="*/ 49 w 395"/>
                <a:gd name="T91" fmla="*/ 646 h 1842"/>
                <a:gd name="T92" fmla="*/ 98 w 395"/>
                <a:gd name="T93" fmla="*/ 447 h 1842"/>
                <a:gd name="T94" fmla="*/ 127 w 395"/>
                <a:gd name="T95" fmla="*/ 375 h 1842"/>
                <a:gd name="T96" fmla="*/ 140 w 395"/>
                <a:gd name="T97" fmla="*/ 336 h 1842"/>
                <a:gd name="T98" fmla="*/ 140 w 395"/>
                <a:gd name="T99" fmla="*/ 276 h 1842"/>
                <a:gd name="T100" fmla="*/ 92 w 395"/>
                <a:gd name="T101" fmla="*/ 237 h 1842"/>
                <a:gd name="T102" fmla="*/ 91 w 395"/>
                <a:gd name="T103" fmla="*/ 218 h 1842"/>
                <a:gd name="T104" fmla="*/ 103 w 395"/>
                <a:gd name="T105" fmla="*/ 179 h 1842"/>
                <a:gd name="T106" fmla="*/ 112 w 395"/>
                <a:gd name="T107" fmla="*/ 151 h 1842"/>
                <a:gd name="T108" fmla="*/ 104 w 395"/>
                <a:gd name="T109" fmla="*/ 131 h 1842"/>
                <a:gd name="T110" fmla="*/ 130 w 395"/>
                <a:gd name="T111" fmla="*/ 120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5" h="1842">
                  <a:moveTo>
                    <a:pt x="143" y="107"/>
                  </a:moveTo>
                  <a:lnTo>
                    <a:pt x="143" y="107"/>
                  </a:lnTo>
                  <a:lnTo>
                    <a:pt x="135" y="101"/>
                  </a:lnTo>
                  <a:lnTo>
                    <a:pt x="123" y="89"/>
                  </a:lnTo>
                  <a:lnTo>
                    <a:pt x="117" y="81"/>
                  </a:lnTo>
                  <a:lnTo>
                    <a:pt x="112" y="74"/>
                  </a:lnTo>
                  <a:lnTo>
                    <a:pt x="108" y="66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05" y="48"/>
                  </a:lnTo>
                  <a:lnTo>
                    <a:pt x="105" y="38"/>
                  </a:lnTo>
                  <a:lnTo>
                    <a:pt x="107" y="29"/>
                  </a:lnTo>
                  <a:lnTo>
                    <a:pt x="109" y="20"/>
                  </a:lnTo>
                  <a:lnTo>
                    <a:pt x="112" y="12"/>
                  </a:lnTo>
                  <a:lnTo>
                    <a:pt x="116" y="5"/>
                  </a:lnTo>
                  <a:lnTo>
                    <a:pt x="118" y="2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5" y="7"/>
                  </a:lnTo>
                  <a:lnTo>
                    <a:pt x="158" y="18"/>
                  </a:lnTo>
                  <a:lnTo>
                    <a:pt x="180" y="30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26" y="34"/>
                  </a:lnTo>
                  <a:lnTo>
                    <a:pt x="253" y="34"/>
                  </a:lnTo>
                  <a:lnTo>
                    <a:pt x="265" y="35"/>
                  </a:lnTo>
                  <a:lnTo>
                    <a:pt x="274" y="38"/>
                  </a:lnTo>
                  <a:lnTo>
                    <a:pt x="274" y="38"/>
                  </a:lnTo>
                  <a:lnTo>
                    <a:pt x="285" y="40"/>
                  </a:lnTo>
                  <a:lnTo>
                    <a:pt x="290" y="41"/>
                  </a:lnTo>
                  <a:lnTo>
                    <a:pt x="294" y="43"/>
                  </a:lnTo>
                  <a:lnTo>
                    <a:pt x="299" y="47"/>
                  </a:lnTo>
                  <a:lnTo>
                    <a:pt x="299" y="47"/>
                  </a:lnTo>
                  <a:lnTo>
                    <a:pt x="323" y="72"/>
                  </a:lnTo>
                  <a:lnTo>
                    <a:pt x="333" y="85"/>
                  </a:lnTo>
                  <a:lnTo>
                    <a:pt x="338" y="93"/>
                  </a:lnTo>
                  <a:lnTo>
                    <a:pt x="338" y="93"/>
                  </a:lnTo>
                  <a:lnTo>
                    <a:pt x="346" y="126"/>
                  </a:lnTo>
                  <a:lnTo>
                    <a:pt x="346" y="126"/>
                  </a:lnTo>
                  <a:lnTo>
                    <a:pt x="347" y="129"/>
                  </a:lnTo>
                  <a:lnTo>
                    <a:pt x="348" y="133"/>
                  </a:lnTo>
                  <a:lnTo>
                    <a:pt x="350" y="139"/>
                  </a:lnTo>
                  <a:lnTo>
                    <a:pt x="348" y="151"/>
                  </a:lnTo>
                  <a:lnTo>
                    <a:pt x="348" y="151"/>
                  </a:lnTo>
                  <a:lnTo>
                    <a:pt x="343" y="191"/>
                  </a:lnTo>
                  <a:lnTo>
                    <a:pt x="343" y="191"/>
                  </a:lnTo>
                  <a:lnTo>
                    <a:pt x="338" y="210"/>
                  </a:lnTo>
                  <a:lnTo>
                    <a:pt x="334" y="221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24" y="229"/>
                  </a:lnTo>
                  <a:lnTo>
                    <a:pt x="324" y="229"/>
                  </a:lnTo>
                  <a:lnTo>
                    <a:pt x="327" y="231"/>
                  </a:lnTo>
                  <a:lnTo>
                    <a:pt x="328" y="234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30" y="260"/>
                  </a:lnTo>
                  <a:lnTo>
                    <a:pt x="375" y="291"/>
                  </a:lnTo>
                  <a:lnTo>
                    <a:pt x="375" y="291"/>
                  </a:lnTo>
                  <a:lnTo>
                    <a:pt x="377" y="290"/>
                  </a:lnTo>
                  <a:lnTo>
                    <a:pt x="379" y="290"/>
                  </a:lnTo>
                  <a:lnTo>
                    <a:pt x="382" y="290"/>
                  </a:lnTo>
                  <a:lnTo>
                    <a:pt x="383" y="291"/>
                  </a:lnTo>
                  <a:lnTo>
                    <a:pt x="386" y="294"/>
                  </a:lnTo>
                  <a:lnTo>
                    <a:pt x="388" y="299"/>
                  </a:lnTo>
                  <a:lnTo>
                    <a:pt x="390" y="306"/>
                  </a:lnTo>
                  <a:lnTo>
                    <a:pt x="390" y="306"/>
                  </a:lnTo>
                  <a:lnTo>
                    <a:pt x="392" y="326"/>
                  </a:lnTo>
                  <a:lnTo>
                    <a:pt x="393" y="345"/>
                  </a:lnTo>
                  <a:lnTo>
                    <a:pt x="393" y="363"/>
                  </a:lnTo>
                  <a:lnTo>
                    <a:pt x="393" y="377"/>
                  </a:lnTo>
                  <a:lnTo>
                    <a:pt x="393" y="377"/>
                  </a:lnTo>
                  <a:lnTo>
                    <a:pt x="393" y="403"/>
                  </a:lnTo>
                  <a:lnTo>
                    <a:pt x="393" y="420"/>
                  </a:lnTo>
                  <a:lnTo>
                    <a:pt x="393" y="420"/>
                  </a:lnTo>
                  <a:lnTo>
                    <a:pt x="393" y="429"/>
                  </a:lnTo>
                  <a:lnTo>
                    <a:pt x="395" y="434"/>
                  </a:lnTo>
                  <a:lnTo>
                    <a:pt x="395" y="434"/>
                  </a:lnTo>
                  <a:lnTo>
                    <a:pt x="393" y="481"/>
                  </a:lnTo>
                  <a:lnTo>
                    <a:pt x="391" y="586"/>
                  </a:lnTo>
                  <a:lnTo>
                    <a:pt x="387" y="697"/>
                  </a:lnTo>
                  <a:lnTo>
                    <a:pt x="383" y="739"/>
                  </a:lnTo>
                  <a:lnTo>
                    <a:pt x="382" y="754"/>
                  </a:lnTo>
                  <a:lnTo>
                    <a:pt x="381" y="763"/>
                  </a:lnTo>
                  <a:lnTo>
                    <a:pt x="381" y="763"/>
                  </a:lnTo>
                  <a:lnTo>
                    <a:pt x="369" y="802"/>
                  </a:lnTo>
                  <a:lnTo>
                    <a:pt x="365" y="816"/>
                  </a:lnTo>
                  <a:lnTo>
                    <a:pt x="363" y="827"/>
                  </a:lnTo>
                  <a:lnTo>
                    <a:pt x="363" y="827"/>
                  </a:lnTo>
                  <a:lnTo>
                    <a:pt x="357" y="849"/>
                  </a:lnTo>
                  <a:lnTo>
                    <a:pt x="356" y="860"/>
                  </a:lnTo>
                  <a:lnTo>
                    <a:pt x="355" y="872"/>
                  </a:lnTo>
                  <a:lnTo>
                    <a:pt x="355" y="872"/>
                  </a:lnTo>
                  <a:lnTo>
                    <a:pt x="355" y="887"/>
                  </a:lnTo>
                  <a:lnTo>
                    <a:pt x="356" y="897"/>
                  </a:lnTo>
                  <a:lnTo>
                    <a:pt x="355" y="905"/>
                  </a:lnTo>
                  <a:lnTo>
                    <a:pt x="355" y="907"/>
                  </a:lnTo>
                  <a:lnTo>
                    <a:pt x="352" y="910"/>
                  </a:lnTo>
                  <a:lnTo>
                    <a:pt x="352" y="910"/>
                  </a:lnTo>
                  <a:lnTo>
                    <a:pt x="348" y="914"/>
                  </a:lnTo>
                  <a:lnTo>
                    <a:pt x="343" y="916"/>
                  </a:lnTo>
                  <a:lnTo>
                    <a:pt x="341" y="919"/>
                  </a:lnTo>
                  <a:lnTo>
                    <a:pt x="339" y="921"/>
                  </a:lnTo>
                  <a:lnTo>
                    <a:pt x="338" y="925"/>
                  </a:lnTo>
                  <a:lnTo>
                    <a:pt x="338" y="930"/>
                  </a:lnTo>
                  <a:lnTo>
                    <a:pt x="338" y="930"/>
                  </a:lnTo>
                  <a:lnTo>
                    <a:pt x="339" y="957"/>
                  </a:lnTo>
                  <a:lnTo>
                    <a:pt x="338" y="1001"/>
                  </a:lnTo>
                  <a:lnTo>
                    <a:pt x="337" y="1026"/>
                  </a:lnTo>
                  <a:lnTo>
                    <a:pt x="336" y="1047"/>
                  </a:lnTo>
                  <a:lnTo>
                    <a:pt x="333" y="1067"/>
                  </a:lnTo>
                  <a:lnTo>
                    <a:pt x="329" y="1081"/>
                  </a:lnTo>
                  <a:lnTo>
                    <a:pt x="329" y="1081"/>
                  </a:lnTo>
                  <a:lnTo>
                    <a:pt x="321" y="1098"/>
                  </a:lnTo>
                  <a:lnTo>
                    <a:pt x="315" y="1108"/>
                  </a:lnTo>
                  <a:lnTo>
                    <a:pt x="314" y="1113"/>
                  </a:lnTo>
                  <a:lnTo>
                    <a:pt x="312" y="1118"/>
                  </a:lnTo>
                  <a:lnTo>
                    <a:pt x="311" y="1137"/>
                  </a:lnTo>
                  <a:lnTo>
                    <a:pt x="311" y="1137"/>
                  </a:lnTo>
                  <a:lnTo>
                    <a:pt x="311" y="1163"/>
                  </a:lnTo>
                  <a:lnTo>
                    <a:pt x="314" y="1190"/>
                  </a:lnTo>
                  <a:lnTo>
                    <a:pt x="316" y="1216"/>
                  </a:lnTo>
                  <a:lnTo>
                    <a:pt x="319" y="1228"/>
                  </a:lnTo>
                  <a:lnTo>
                    <a:pt x="323" y="1238"/>
                  </a:lnTo>
                  <a:lnTo>
                    <a:pt x="323" y="1238"/>
                  </a:lnTo>
                  <a:lnTo>
                    <a:pt x="334" y="1273"/>
                  </a:lnTo>
                  <a:lnTo>
                    <a:pt x="341" y="1289"/>
                  </a:lnTo>
                  <a:lnTo>
                    <a:pt x="345" y="1309"/>
                  </a:lnTo>
                  <a:lnTo>
                    <a:pt x="345" y="1309"/>
                  </a:lnTo>
                  <a:lnTo>
                    <a:pt x="350" y="1338"/>
                  </a:lnTo>
                  <a:lnTo>
                    <a:pt x="356" y="1378"/>
                  </a:lnTo>
                  <a:lnTo>
                    <a:pt x="361" y="1419"/>
                  </a:lnTo>
                  <a:lnTo>
                    <a:pt x="364" y="1447"/>
                  </a:lnTo>
                  <a:lnTo>
                    <a:pt x="364" y="1447"/>
                  </a:lnTo>
                  <a:lnTo>
                    <a:pt x="366" y="1478"/>
                  </a:lnTo>
                  <a:lnTo>
                    <a:pt x="372" y="1525"/>
                  </a:lnTo>
                  <a:lnTo>
                    <a:pt x="381" y="1592"/>
                  </a:lnTo>
                  <a:lnTo>
                    <a:pt x="381" y="1592"/>
                  </a:lnTo>
                  <a:lnTo>
                    <a:pt x="382" y="1606"/>
                  </a:lnTo>
                  <a:lnTo>
                    <a:pt x="382" y="1625"/>
                  </a:lnTo>
                  <a:lnTo>
                    <a:pt x="381" y="1647"/>
                  </a:lnTo>
                  <a:lnTo>
                    <a:pt x="378" y="1665"/>
                  </a:lnTo>
                  <a:lnTo>
                    <a:pt x="378" y="1665"/>
                  </a:lnTo>
                  <a:lnTo>
                    <a:pt x="377" y="1673"/>
                  </a:lnTo>
                  <a:lnTo>
                    <a:pt x="373" y="1682"/>
                  </a:lnTo>
                  <a:lnTo>
                    <a:pt x="363" y="1701"/>
                  </a:lnTo>
                  <a:lnTo>
                    <a:pt x="355" y="1718"/>
                  </a:lnTo>
                  <a:lnTo>
                    <a:pt x="352" y="1724"/>
                  </a:lnTo>
                  <a:lnTo>
                    <a:pt x="351" y="1729"/>
                  </a:lnTo>
                  <a:lnTo>
                    <a:pt x="351" y="1729"/>
                  </a:lnTo>
                  <a:lnTo>
                    <a:pt x="354" y="1742"/>
                  </a:lnTo>
                  <a:lnTo>
                    <a:pt x="355" y="1747"/>
                  </a:lnTo>
                  <a:lnTo>
                    <a:pt x="355" y="1747"/>
                  </a:lnTo>
                  <a:lnTo>
                    <a:pt x="356" y="1752"/>
                  </a:lnTo>
                  <a:lnTo>
                    <a:pt x="359" y="1765"/>
                  </a:lnTo>
                  <a:lnTo>
                    <a:pt x="360" y="1773"/>
                  </a:lnTo>
                  <a:lnTo>
                    <a:pt x="360" y="1779"/>
                  </a:lnTo>
                  <a:lnTo>
                    <a:pt x="360" y="1785"/>
                  </a:lnTo>
                  <a:lnTo>
                    <a:pt x="357" y="1788"/>
                  </a:lnTo>
                  <a:lnTo>
                    <a:pt x="357" y="1788"/>
                  </a:lnTo>
                  <a:lnTo>
                    <a:pt x="354" y="1791"/>
                  </a:lnTo>
                  <a:lnTo>
                    <a:pt x="346" y="1792"/>
                  </a:lnTo>
                  <a:lnTo>
                    <a:pt x="329" y="1792"/>
                  </a:lnTo>
                  <a:lnTo>
                    <a:pt x="306" y="1791"/>
                  </a:lnTo>
                  <a:lnTo>
                    <a:pt x="306" y="1791"/>
                  </a:lnTo>
                  <a:lnTo>
                    <a:pt x="303" y="1803"/>
                  </a:lnTo>
                  <a:lnTo>
                    <a:pt x="299" y="1819"/>
                  </a:lnTo>
                  <a:lnTo>
                    <a:pt x="299" y="1819"/>
                  </a:lnTo>
                  <a:lnTo>
                    <a:pt x="297" y="1823"/>
                  </a:lnTo>
                  <a:lnTo>
                    <a:pt x="292" y="1827"/>
                  </a:lnTo>
                  <a:lnTo>
                    <a:pt x="283" y="1831"/>
                  </a:lnTo>
                  <a:lnTo>
                    <a:pt x="274" y="1835"/>
                  </a:lnTo>
                  <a:lnTo>
                    <a:pt x="262" y="1839"/>
                  </a:lnTo>
                  <a:lnTo>
                    <a:pt x="251" y="1841"/>
                  </a:lnTo>
                  <a:lnTo>
                    <a:pt x="239" y="1842"/>
                  </a:lnTo>
                  <a:lnTo>
                    <a:pt x="229" y="1842"/>
                  </a:lnTo>
                  <a:lnTo>
                    <a:pt x="229" y="1842"/>
                  </a:lnTo>
                  <a:lnTo>
                    <a:pt x="211" y="1840"/>
                  </a:lnTo>
                  <a:lnTo>
                    <a:pt x="194" y="1840"/>
                  </a:lnTo>
                  <a:lnTo>
                    <a:pt x="171" y="1839"/>
                  </a:lnTo>
                  <a:lnTo>
                    <a:pt x="171" y="1839"/>
                  </a:lnTo>
                  <a:lnTo>
                    <a:pt x="150" y="1839"/>
                  </a:lnTo>
                  <a:lnTo>
                    <a:pt x="114" y="1839"/>
                  </a:lnTo>
                  <a:lnTo>
                    <a:pt x="94" y="1837"/>
                  </a:lnTo>
                  <a:lnTo>
                    <a:pt x="74" y="1835"/>
                  </a:lnTo>
                  <a:lnTo>
                    <a:pt x="59" y="1832"/>
                  </a:lnTo>
                  <a:lnTo>
                    <a:pt x="53" y="1830"/>
                  </a:lnTo>
                  <a:lnTo>
                    <a:pt x="47" y="1827"/>
                  </a:lnTo>
                  <a:lnTo>
                    <a:pt x="47" y="1827"/>
                  </a:lnTo>
                  <a:lnTo>
                    <a:pt x="31" y="1817"/>
                  </a:lnTo>
                  <a:lnTo>
                    <a:pt x="23" y="1810"/>
                  </a:lnTo>
                  <a:lnTo>
                    <a:pt x="17" y="1804"/>
                  </a:lnTo>
                  <a:lnTo>
                    <a:pt x="11" y="1796"/>
                  </a:lnTo>
                  <a:lnTo>
                    <a:pt x="8" y="1788"/>
                  </a:lnTo>
                  <a:lnTo>
                    <a:pt x="6" y="1781"/>
                  </a:lnTo>
                  <a:lnTo>
                    <a:pt x="6" y="1773"/>
                  </a:lnTo>
                  <a:lnTo>
                    <a:pt x="6" y="1773"/>
                  </a:lnTo>
                  <a:lnTo>
                    <a:pt x="11" y="1759"/>
                  </a:lnTo>
                  <a:lnTo>
                    <a:pt x="14" y="1754"/>
                  </a:lnTo>
                  <a:lnTo>
                    <a:pt x="17" y="1750"/>
                  </a:lnTo>
                  <a:lnTo>
                    <a:pt x="22" y="1747"/>
                  </a:lnTo>
                  <a:lnTo>
                    <a:pt x="28" y="1746"/>
                  </a:lnTo>
                  <a:lnTo>
                    <a:pt x="36" y="1745"/>
                  </a:lnTo>
                  <a:lnTo>
                    <a:pt x="46" y="1743"/>
                  </a:lnTo>
                  <a:lnTo>
                    <a:pt x="46" y="1743"/>
                  </a:lnTo>
                  <a:lnTo>
                    <a:pt x="68" y="1742"/>
                  </a:lnTo>
                  <a:lnTo>
                    <a:pt x="90" y="1740"/>
                  </a:lnTo>
                  <a:lnTo>
                    <a:pt x="107" y="1736"/>
                  </a:lnTo>
                  <a:lnTo>
                    <a:pt x="118" y="1732"/>
                  </a:lnTo>
                  <a:lnTo>
                    <a:pt x="118" y="1732"/>
                  </a:lnTo>
                  <a:lnTo>
                    <a:pt x="126" y="1728"/>
                  </a:lnTo>
                  <a:lnTo>
                    <a:pt x="135" y="1723"/>
                  </a:lnTo>
                  <a:lnTo>
                    <a:pt x="145" y="1716"/>
                  </a:lnTo>
                  <a:lnTo>
                    <a:pt x="145" y="1716"/>
                  </a:lnTo>
                  <a:lnTo>
                    <a:pt x="144" y="1715"/>
                  </a:lnTo>
                  <a:lnTo>
                    <a:pt x="141" y="1712"/>
                  </a:lnTo>
                  <a:lnTo>
                    <a:pt x="140" y="1707"/>
                  </a:lnTo>
                  <a:lnTo>
                    <a:pt x="139" y="1697"/>
                  </a:lnTo>
                  <a:lnTo>
                    <a:pt x="139" y="1697"/>
                  </a:lnTo>
                  <a:lnTo>
                    <a:pt x="139" y="1660"/>
                  </a:lnTo>
                  <a:lnTo>
                    <a:pt x="139" y="1624"/>
                  </a:lnTo>
                  <a:lnTo>
                    <a:pt x="139" y="1624"/>
                  </a:lnTo>
                  <a:lnTo>
                    <a:pt x="139" y="1601"/>
                  </a:lnTo>
                  <a:lnTo>
                    <a:pt x="139" y="1576"/>
                  </a:lnTo>
                  <a:lnTo>
                    <a:pt x="139" y="1576"/>
                  </a:lnTo>
                  <a:lnTo>
                    <a:pt x="136" y="1548"/>
                  </a:lnTo>
                  <a:lnTo>
                    <a:pt x="128" y="1499"/>
                  </a:lnTo>
                  <a:lnTo>
                    <a:pt x="121" y="1453"/>
                  </a:lnTo>
                  <a:lnTo>
                    <a:pt x="117" y="1428"/>
                  </a:lnTo>
                  <a:lnTo>
                    <a:pt x="117" y="1428"/>
                  </a:lnTo>
                  <a:lnTo>
                    <a:pt x="85" y="1355"/>
                  </a:lnTo>
                  <a:lnTo>
                    <a:pt x="85" y="1355"/>
                  </a:lnTo>
                  <a:lnTo>
                    <a:pt x="68" y="1310"/>
                  </a:lnTo>
                  <a:lnTo>
                    <a:pt x="58" y="1275"/>
                  </a:lnTo>
                  <a:lnTo>
                    <a:pt x="54" y="1262"/>
                  </a:lnTo>
                  <a:lnTo>
                    <a:pt x="53" y="1253"/>
                  </a:lnTo>
                  <a:lnTo>
                    <a:pt x="53" y="1253"/>
                  </a:lnTo>
                  <a:lnTo>
                    <a:pt x="47" y="1209"/>
                  </a:lnTo>
                  <a:lnTo>
                    <a:pt x="44" y="1170"/>
                  </a:lnTo>
                  <a:lnTo>
                    <a:pt x="44" y="1170"/>
                  </a:lnTo>
                  <a:lnTo>
                    <a:pt x="40" y="1101"/>
                  </a:lnTo>
                  <a:lnTo>
                    <a:pt x="40" y="1101"/>
                  </a:lnTo>
                  <a:lnTo>
                    <a:pt x="36" y="1098"/>
                  </a:lnTo>
                  <a:lnTo>
                    <a:pt x="27" y="1082"/>
                  </a:lnTo>
                  <a:lnTo>
                    <a:pt x="27" y="1082"/>
                  </a:lnTo>
                  <a:lnTo>
                    <a:pt x="18" y="1071"/>
                  </a:lnTo>
                  <a:lnTo>
                    <a:pt x="10" y="1056"/>
                  </a:lnTo>
                  <a:lnTo>
                    <a:pt x="4" y="1042"/>
                  </a:lnTo>
                  <a:lnTo>
                    <a:pt x="0" y="1031"/>
                  </a:lnTo>
                  <a:lnTo>
                    <a:pt x="0" y="1031"/>
                  </a:lnTo>
                  <a:lnTo>
                    <a:pt x="0" y="1022"/>
                  </a:lnTo>
                  <a:lnTo>
                    <a:pt x="0" y="1013"/>
                  </a:lnTo>
                  <a:lnTo>
                    <a:pt x="2" y="1004"/>
                  </a:lnTo>
                  <a:lnTo>
                    <a:pt x="6" y="997"/>
                  </a:lnTo>
                  <a:lnTo>
                    <a:pt x="6" y="997"/>
                  </a:lnTo>
                  <a:lnTo>
                    <a:pt x="17" y="981"/>
                  </a:lnTo>
                  <a:lnTo>
                    <a:pt x="22" y="969"/>
                  </a:lnTo>
                  <a:lnTo>
                    <a:pt x="17" y="959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2" y="876"/>
                  </a:lnTo>
                  <a:lnTo>
                    <a:pt x="22" y="876"/>
                  </a:lnTo>
                  <a:lnTo>
                    <a:pt x="23" y="852"/>
                  </a:lnTo>
                  <a:lnTo>
                    <a:pt x="23" y="834"/>
                  </a:lnTo>
                  <a:lnTo>
                    <a:pt x="22" y="818"/>
                  </a:lnTo>
                  <a:lnTo>
                    <a:pt x="22" y="818"/>
                  </a:lnTo>
                  <a:lnTo>
                    <a:pt x="19" y="807"/>
                  </a:lnTo>
                  <a:lnTo>
                    <a:pt x="18" y="795"/>
                  </a:lnTo>
                  <a:lnTo>
                    <a:pt x="20" y="779"/>
                  </a:lnTo>
                  <a:lnTo>
                    <a:pt x="27" y="750"/>
                  </a:lnTo>
                  <a:lnTo>
                    <a:pt x="27" y="750"/>
                  </a:lnTo>
                  <a:lnTo>
                    <a:pt x="40" y="699"/>
                  </a:lnTo>
                  <a:lnTo>
                    <a:pt x="45" y="676"/>
                  </a:lnTo>
                  <a:lnTo>
                    <a:pt x="49" y="646"/>
                  </a:lnTo>
                  <a:lnTo>
                    <a:pt x="49" y="646"/>
                  </a:lnTo>
                  <a:lnTo>
                    <a:pt x="51" y="607"/>
                  </a:lnTo>
                  <a:lnTo>
                    <a:pt x="54" y="573"/>
                  </a:lnTo>
                  <a:lnTo>
                    <a:pt x="55" y="535"/>
                  </a:lnTo>
                  <a:lnTo>
                    <a:pt x="55" y="535"/>
                  </a:lnTo>
                  <a:lnTo>
                    <a:pt x="80" y="484"/>
                  </a:lnTo>
                  <a:lnTo>
                    <a:pt x="98" y="447"/>
                  </a:lnTo>
                  <a:lnTo>
                    <a:pt x="107" y="425"/>
                  </a:lnTo>
                  <a:lnTo>
                    <a:pt x="107" y="425"/>
                  </a:lnTo>
                  <a:lnTo>
                    <a:pt x="116" y="396"/>
                  </a:lnTo>
                  <a:lnTo>
                    <a:pt x="122" y="382"/>
                  </a:lnTo>
                  <a:lnTo>
                    <a:pt x="125" y="377"/>
                  </a:lnTo>
                  <a:lnTo>
                    <a:pt x="127" y="375"/>
                  </a:lnTo>
                  <a:lnTo>
                    <a:pt x="127" y="375"/>
                  </a:lnTo>
                  <a:lnTo>
                    <a:pt x="139" y="367"/>
                  </a:lnTo>
                  <a:lnTo>
                    <a:pt x="143" y="363"/>
                  </a:lnTo>
                  <a:lnTo>
                    <a:pt x="144" y="360"/>
                  </a:lnTo>
                  <a:lnTo>
                    <a:pt x="144" y="360"/>
                  </a:lnTo>
                  <a:lnTo>
                    <a:pt x="140" y="336"/>
                  </a:lnTo>
                  <a:lnTo>
                    <a:pt x="139" y="322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52" y="291"/>
                  </a:lnTo>
                  <a:lnTo>
                    <a:pt x="152" y="291"/>
                  </a:lnTo>
                  <a:lnTo>
                    <a:pt x="140" y="276"/>
                  </a:lnTo>
                  <a:lnTo>
                    <a:pt x="131" y="264"/>
                  </a:lnTo>
                  <a:lnTo>
                    <a:pt x="123" y="256"/>
                  </a:lnTo>
                  <a:lnTo>
                    <a:pt x="123" y="256"/>
                  </a:lnTo>
                  <a:lnTo>
                    <a:pt x="105" y="246"/>
                  </a:lnTo>
                  <a:lnTo>
                    <a:pt x="96" y="241"/>
                  </a:lnTo>
                  <a:lnTo>
                    <a:pt x="92" y="237"/>
                  </a:lnTo>
                  <a:lnTo>
                    <a:pt x="92" y="237"/>
                  </a:lnTo>
                  <a:lnTo>
                    <a:pt x="90" y="234"/>
                  </a:lnTo>
                  <a:lnTo>
                    <a:pt x="89" y="231"/>
                  </a:lnTo>
                  <a:lnTo>
                    <a:pt x="89" y="225"/>
                  </a:lnTo>
                  <a:lnTo>
                    <a:pt x="91" y="218"/>
                  </a:lnTo>
                  <a:lnTo>
                    <a:pt x="91" y="218"/>
                  </a:lnTo>
                  <a:lnTo>
                    <a:pt x="98" y="205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3" y="179"/>
                  </a:lnTo>
                  <a:lnTo>
                    <a:pt x="104" y="170"/>
                  </a:lnTo>
                  <a:lnTo>
                    <a:pt x="104" y="170"/>
                  </a:lnTo>
                  <a:lnTo>
                    <a:pt x="104" y="165"/>
                  </a:lnTo>
                  <a:lnTo>
                    <a:pt x="108" y="158"/>
                  </a:lnTo>
                  <a:lnTo>
                    <a:pt x="112" y="151"/>
                  </a:lnTo>
                  <a:lnTo>
                    <a:pt x="112" y="151"/>
                  </a:lnTo>
                  <a:lnTo>
                    <a:pt x="109" y="148"/>
                  </a:lnTo>
                  <a:lnTo>
                    <a:pt x="104" y="143"/>
                  </a:lnTo>
                  <a:lnTo>
                    <a:pt x="103" y="139"/>
                  </a:lnTo>
                  <a:lnTo>
                    <a:pt x="101" y="137"/>
                  </a:lnTo>
                  <a:lnTo>
                    <a:pt x="101" y="133"/>
                  </a:lnTo>
                  <a:lnTo>
                    <a:pt x="104" y="131"/>
                  </a:lnTo>
                  <a:lnTo>
                    <a:pt x="104" y="131"/>
                  </a:lnTo>
                  <a:lnTo>
                    <a:pt x="114" y="125"/>
                  </a:lnTo>
                  <a:lnTo>
                    <a:pt x="119" y="122"/>
                  </a:lnTo>
                  <a:lnTo>
                    <a:pt x="125" y="121"/>
                  </a:lnTo>
                  <a:lnTo>
                    <a:pt x="125" y="121"/>
                  </a:lnTo>
                  <a:lnTo>
                    <a:pt x="130" y="120"/>
                  </a:lnTo>
                  <a:lnTo>
                    <a:pt x="137" y="116"/>
                  </a:lnTo>
                  <a:lnTo>
                    <a:pt x="141" y="111"/>
                  </a:lnTo>
                  <a:lnTo>
                    <a:pt x="143" y="108"/>
                  </a:lnTo>
                  <a:lnTo>
                    <a:pt x="143" y="107"/>
                  </a:lnTo>
                  <a:lnTo>
                    <a:pt x="143" y="10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DD87F45-1BE7-47E9-B163-95D6926765E7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観戦する人のシルエット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4">
            <a:extLst>
              <a:ext uri="{FF2B5EF4-FFF2-40B4-BE49-F238E27FC236}">
                <a16:creationId xmlns:a16="http://schemas.microsoft.com/office/drawing/2014/main" id="{FC7FCA05-AFDE-41B6-866A-18DB0D9F68B1}"/>
              </a:ext>
            </a:extLst>
          </p:cNvPr>
          <p:cNvSpPr>
            <a:spLocks/>
          </p:cNvSpPr>
          <p:nvPr/>
        </p:nvSpPr>
        <p:spPr bwMode="auto">
          <a:xfrm>
            <a:off x="7799263" y="979086"/>
            <a:ext cx="1265766" cy="2460993"/>
          </a:xfrm>
          <a:custGeom>
            <a:avLst/>
            <a:gdLst>
              <a:gd name="T0" fmla="*/ 40 w 646"/>
              <a:gd name="T1" fmla="*/ 243 h 1256"/>
              <a:gd name="T2" fmla="*/ 30 w 646"/>
              <a:gd name="T3" fmla="*/ 280 h 1256"/>
              <a:gd name="T4" fmla="*/ 1 w 646"/>
              <a:gd name="T5" fmla="*/ 382 h 1256"/>
              <a:gd name="T6" fmla="*/ 4 w 646"/>
              <a:gd name="T7" fmla="*/ 433 h 1256"/>
              <a:gd name="T8" fmla="*/ 25 w 646"/>
              <a:gd name="T9" fmla="*/ 521 h 1256"/>
              <a:gd name="T10" fmla="*/ 44 w 646"/>
              <a:gd name="T11" fmla="*/ 604 h 1256"/>
              <a:gd name="T12" fmla="*/ 35 w 646"/>
              <a:gd name="T13" fmla="*/ 648 h 1256"/>
              <a:gd name="T14" fmla="*/ 52 w 646"/>
              <a:gd name="T15" fmla="*/ 706 h 1256"/>
              <a:gd name="T16" fmla="*/ 72 w 646"/>
              <a:gd name="T17" fmla="*/ 814 h 1256"/>
              <a:gd name="T18" fmla="*/ 90 w 646"/>
              <a:gd name="T19" fmla="*/ 912 h 1256"/>
              <a:gd name="T20" fmla="*/ 108 w 646"/>
              <a:gd name="T21" fmla="*/ 1035 h 1256"/>
              <a:gd name="T22" fmla="*/ 91 w 646"/>
              <a:gd name="T23" fmla="*/ 1077 h 1256"/>
              <a:gd name="T24" fmla="*/ 84 w 646"/>
              <a:gd name="T25" fmla="*/ 1136 h 1256"/>
              <a:gd name="T26" fmla="*/ 78 w 646"/>
              <a:gd name="T27" fmla="*/ 1180 h 1256"/>
              <a:gd name="T28" fmla="*/ 83 w 646"/>
              <a:gd name="T29" fmla="*/ 1209 h 1256"/>
              <a:gd name="T30" fmla="*/ 107 w 646"/>
              <a:gd name="T31" fmla="*/ 1213 h 1256"/>
              <a:gd name="T32" fmla="*/ 126 w 646"/>
              <a:gd name="T33" fmla="*/ 1223 h 1256"/>
              <a:gd name="T34" fmla="*/ 133 w 646"/>
              <a:gd name="T35" fmla="*/ 1225 h 1256"/>
              <a:gd name="T36" fmla="*/ 133 w 646"/>
              <a:gd name="T37" fmla="*/ 1240 h 1256"/>
              <a:gd name="T38" fmla="*/ 169 w 646"/>
              <a:gd name="T39" fmla="*/ 1249 h 1256"/>
              <a:gd name="T40" fmla="*/ 207 w 646"/>
              <a:gd name="T41" fmla="*/ 1256 h 1256"/>
              <a:gd name="T42" fmla="*/ 244 w 646"/>
              <a:gd name="T43" fmla="*/ 1247 h 1256"/>
              <a:gd name="T44" fmla="*/ 250 w 646"/>
              <a:gd name="T45" fmla="*/ 1230 h 1256"/>
              <a:gd name="T46" fmla="*/ 256 w 646"/>
              <a:gd name="T47" fmla="*/ 1207 h 1256"/>
              <a:gd name="T48" fmla="*/ 255 w 646"/>
              <a:gd name="T49" fmla="*/ 1156 h 1256"/>
              <a:gd name="T50" fmla="*/ 235 w 646"/>
              <a:gd name="T51" fmla="*/ 1123 h 1256"/>
              <a:gd name="T52" fmla="*/ 240 w 646"/>
              <a:gd name="T53" fmla="*/ 1046 h 1256"/>
              <a:gd name="T54" fmla="*/ 288 w 646"/>
              <a:gd name="T55" fmla="*/ 941 h 1256"/>
              <a:gd name="T56" fmla="*/ 298 w 646"/>
              <a:gd name="T57" fmla="*/ 836 h 1256"/>
              <a:gd name="T58" fmla="*/ 345 w 646"/>
              <a:gd name="T59" fmla="*/ 721 h 1256"/>
              <a:gd name="T60" fmla="*/ 347 w 646"/>
              <a:gd name="T61" fmla="*/ 667 h 1256"/>
              <a:gd name="T62" fmla="*/ 355 w 646"/>
              <a:gd name="T63" fmla="*/ 650 h 1256"/>
              <a:gd name="T64" fmla="*/ 355 w 646"/>
              <a:gd name="T65" fmla="*/ 548 h 1256"/>
              <a:gd name="T66" fmla="*/ 362 w 646"/>
              <a:gd name="T67" fmla="*/ 436 h 1256"/>
              <a:gd name="T68" fmla="*/ 429 w 646"/>
              <a:gd name="T69" fmla="*/ 390 h 1256"/>
              <a:gd name="T70" fmla="*/ 465 w 646"/>
              <a:gd name="T71" fmla="*/ 382 h 1256"/>
              <a:gd name="T72" fmla="*/ 522 w 646"/>
              <a:gd name="T73" fmla="*/ 406 h 1256"/>
              <a:gd name="T74" fmla="*/ 559 w 646"/>
              <a:gd name="T75" fmla="*/ 429 h 1256"/>
              <a:gd name="T76" fmla="*/ 589 w 646"/>
              <a:gd name="T77" fmla="*/ 432 h 1256"/>
              <a:gd name="T78" fmla="*/ 611 w 646"/>
              <a:gd name="T79" fmla="*/ 423 h 1256"/>
              <a:gd name="T80" fmla="*/ 624 w 646"/>
              <a:gd name="T81" fmla="*/ 417 h 1256"/>
              <a:gd name="T82" fmla="*/ 638 w 646"/>
              <a:gd name="T83" fmla="*/ 417 h 1256"/>
              <a:gd name="T84" fmla="*/ 646 w 646"/>
              <a:gd name="T85" fmla="*/ 408 h 1256"/>
              <a:gd name="T86" fmla="*/ 637 w 646"/>
              <a:gd name="T87" fmla="*/ 396 h 1256"/>
              <a:gd name="T88" fmla="*/ 618 w 646"/>
              <a:gd name="T89" fmla="*/ 387 h 1256"/>
              <a:gd name="T90" fmla="*/ 503 w 646"/>
              <a:gd name="T91" fmla="*/ 325 h 1256"/>
              <a:gd name="T92" fmla="*/ 403 w 646"/>
              <a:gd name="T93" fmla="*/ 239 h 1256"/>
              <a:gd name="T94" fmla="*/ 350 w 646"/>
              <a:gd name="T95" fmla="*/ 196 h 1256"/>
              <a:gd name="T96" fmla="*/ 325 w 646"/>
              <a:gd name="T97" fmla="*/ 180 h 1256"/>
              <a:gd name="T98" fmla="*/ 293 w 646"/>
              <a:gd name="T99" fmla="*/ 181 h 1256"/>
              <a:gd name="T100" fmla="*/ 278 w 646"/>
              <a:gd name="T101" fmla="*/ 81 h 1256"/>
              <a:gd name="T102" fmla="*/ 283 w 646"/>
              <a:gd name="T103" fmla="*/ 62 h 1256"/>
              <a:gd name="T104" fmla="*/ 269 w 646"/>
              <a:gd name="T105" fmla="*/ 24 h 1256"/>
              <a:gd name="T106" fmla="*/ 240 w 646"/>
              <a:gd name="T107" fmla="*/ 9 h 1256"/>
              <a:gd name="T108" fmla="*/ 212 w 646"/>
              <a:gd name="T109" fmla="*/ 0 h 1256"/>
              <a:gd name="T110" fmla="*/ 197 w 646"/>
              <a:gd name="T111" fmla="*/ 5 h 1256"/>
              <a:gd name="T112" fmla="*/ 152 w 646"/>
              <a:gd name="T113" fmla="*/ 17 h 1256"/>
              <a:gd name="T114" fmla="*/ 135 w 646"/>
              <a:gd name="T115" fmla="*/ 44 h 1256"/>
              <a:gd name="T116" fmla="*/ 134 w 646"/>
              <a:gd name="T117" fmla="*/ 75 h 1256"/>
              <a:gd name="T118" fmla="*/ 140 w 646"/>
              <a:gd name="T119" fmla="*/ 124 h 1256"/>
              <a:gd name="T120" fmla="*/ 140 w 646"/>
              <a:gd name="T121" fmla="*/ 134 h 1256"/>
              <a:gd name="T122" fmla="*/ 153 w 646"/>
              <a:gd name="T123" fmla="*/ 15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6" h="1256">
                <a:moveTo>
                  <a:pt x="159" y="177"/>
                </a:moveTo>
                <a:lnTo>
                  <a:pt x="149" y="191"/>
                </a:lnTo>
                <a:lnTo>
                  <a:pt x="44" y="229"/>
                </a:lnTo>
                <a:lnTo>
                  <a:pt x="44" y="229"/>
                </a:lnTo>
                <a:lnTo>
                  <a:pt x="40" y="243"/>
                </a:lnTo>
                <a:lnTo>
                  <a:pt x="36" y="254"/>
                </a:lnTo>
                <a:lnTo>
                  <a:pt x="35" y="263"/>
                </a:lnTo>
                <a:lnTo>
                  <a:pt x="35" y="263"/>
                </a:lnTo>
                <a:lnTo>
                  <a:pt x="34" y="269"/>
                </a:lnTo>
                <a:lnTo>
                  <a:pt x="30" y="280"/>
                </a:lnTo>
                <a:lnTo>
                  <a:pt x="18" y="314"/>
                </a:lnTo>
                <a:lnTo>
                  <a:pt x="6" y="347"/>
                </a:lnTo>
                <a:lnTo>
                  <a:pt x="1" y="363"/>
                </a:lnTo>
                <a:lnTo>
                  <a:pt x="1" y="363"/>
                </a:lnTo>
                <a:lnTo>
                  <a:pt x="1" y="382"/>
                </a:lnTo>
                <a:lnTo>
                  <a:pt x="0" y="395"/>
                </a:lnTo>
                <a:lnTo>
                  <a:pt x="1" y="401"/>
                </a:lnTo>
                <a:lnTo>
                  <a:pt x="1" y="401"/>
                </a:lnTo>
                <a:lnTo>
                  <a:pt x="3" y="412"/>
                </a:lnTo>
                <a:lnTo>
                  <a:pt x="4" y="433"/>
                </a:lnTo>
                <a:lnTo>
                  <a:pt x="6" y="463"/>
                </a:lnTo>
                <a:lnTo>
                  <a:pt x="11" y="478"/>
                </a:lnTo>
                <a:lnTo>
                  <a:pt x="11" y="478"/>
                </a:lnTo>
                <a:lnTo>
                  <a:pt x="25" y="521"/>
                </a:lnTo>
                <a:lnTo>
                  <a:pt x="25" y="521"/>
                </a:lnTo>
                <a:lnTo>
                  <a:pt x="31" y="548"/>
                </a:lnTo>
                <a:lnTo>
                  <a:pt x="35" y="568"/>
                </a:lnTo>
                <a:lnTo>
                  <a:pt x="44" y="597"/>
                </a:lnTo>
                <a:lnTo>
                  <a:pt x="44" y="597"/>
                </a:lnTo>
                <a:lnTo>
                  <a:pt x="44" y="604"/>
                </a:lnTo>
                <a:lnTo>
                  <a:pt x="42" y="616"/>
                </a:lnTo>
                <a:lnTo>
                  <a:pt x="35" y="640"/>
                </a:lnTo>
                <a:lnTo>
                  <a:pt x="35" y="640"/>
                </a:lnTo>
                <a:lnTo>
                  <a:pt x="35" y="644"/>
                </a:lnTo>
                <a:lnTo>
                  <a:pt x="35" y="648"/>
                </a:lnTo>
                <a:lnTo>
                  <a:pt x="38" y="658"/>
                </a:lnTo>
                <a:lnTo>
                  <a:pt x="44" y="669"/>
                </a:lnTo>
                <a:lnTo>
                  <a:pt x="44" y="669"/>
                </a:lnTo>
                <a:lnTo>
                  <a:pt x="49" y="689"/>
                </a:lnTo>
                <a:lnTo>
                  <a:pt x="52" y="706"/>
                </a:lnTo>
                <a:lnTo>
                  <a:pt x="54" y="721"/>
                </a:lnTo>
                <a:lnTo>
                  <a:pt x="54" y="721"/>
                </a:lnTo>
                <a:lnTo>
                  <a:pt x="55" y="733"/>
                </a:lnTo>
                <a:lnTo>
                  <a:pt x="60" y="756"/>
                </a:lnTo>
                <a:lnTo>
                  <a:pt x="72" y="814"/>
                </a:lnTo>
                <a:lnTo>
                  <a:pt x="83" y="872"/>
                </a:lnTo>
                <a:lnTo>
                  <a:pt x="86" y="891"/>
                </a:lnTo>
                <a:lnTo>
                  <a:pt x="87" y="898"/>
                </a:lnTo>
                <a:lnTo>
                  <a:pt x="87" y="898"/>
                </a:lnTo>
                <a:lnTo>
                  <a:pt x="90" y="912"/>
                </a:lnTo>
                <a:lnTo>
                  <a:pt x="96" y="943"/>
                </a:lnTo>
                <a:lnTo>
                  <a:pt x="107" y="994"/>
                </a:lnTo>
                <a:lnTo>
                  <a:pt x="107" y="994"/>
                </a:lnTo>
                <a:lnTo>
                  <a:pt x="108" y="1020"/>
                </a:lnTo>
                <a:lnTo>
                  <a:pt x="108" y="1035"/>
                </a:lnTo>
                <a:lnTo>
                  <a:pt x="107" y="1046"/>
                </a:lnTo>
                <a:lnTo>
                  <a:pt x="107" y="1046"/>
                </a:lnTo>
                <a:lnTo>
                  <a:pt x="103" y="1053"/>
                </a:lnTo>
                <a:lnTo>
                  <a:pt x="98" y="1064"/>
                </a:lnTo>
                <a:lnTo>
                  <a:pt x="91" y="1077"/>
                </a:lnTo>
                <a:lnTo>
                  <a:pt x="89" y="1083"/>
                </a:lnTo>
                <a:lnTo>
                  <a:pt x="87" y="1089"/>
                </a:lnTo>
                <a:lnTo>
                  <a:pt x="87" y="1089"/>
                </a:lnTo>
                <a:lnTo>
                  <a:pt x="85" y="1108"/>
                </a:lnTo>
                <a:lnTo>
                  <a:pt x="84" y="1136"/>
                </a:lnTo>
                <a:lnTo>
                  <a:pt x="83" y="1170"/>
                </a:lnTo>
                <a:lnTo>
                  <a:pt x="83" y="1170"/>
                </a:lnTo>
                <a:lnTo>
                  <a:pt x="80" y="1174"/>
                </a:lnTo>
                <a:lnTo>
                  <a:pt x="78" y="1180"/>
                </a:lnTo>
                <a:lnTo>
                  <a:pt x="78" y="1180"/>
                </a:lnTo>
                <a:lnTo>
                  <a:pt x="78" y="1194"/>
                </a:lnTo>
                <a:lnTo>
                  <a:pt x="79" y="1203"/>
                </a:lnTo>
                <a:lnTo>
                  <a:pt x="80" y="1206"/>
                </a:lnTo>
                <a:lnTo>
                  <a:pt x="83" y="1209"/>
                </a:lnTo>
                <a:lnTo>
                  <a:pt x="83" y="1209"/>
                </a:lnTo>
                <a:lnTo>
                  <a:pt x="89" y="1210"/>
                </a:lnTo>
                <a:lnTo>
                  <a:pt x="97" y="1211"/>
                </a:lnTo>
                <a:lnTo>
                  <a:pt x="103" y="1212"/>
                </a:lnTo>
                <a:lnTo>
                  <a:pt x="105" y="1212"/>
                </a:lnTo>
                <a:lnTo>
                  <a:pt x="107" y="1213"/>
                </a:lnTo>
                <a:lnTo>
                  <a:pt x="107" y="1213"/>
                </a:lnTo>
                <a:lnTo>
                  <a:pt x="109" y="1216"/>
                </a:lnTo>
                <a:lnTo>
                  <a:pt x="115" y="1219"/>
                </a:lnTo>
                <a:lnTo>
                  <a:pt x="121" y="1222"/>
                </a:lnTo>
                <a:lnTo>
                  <a:pt x="126" y="1223"/>
                </a:lnTo>
                <a:lnTo>
                  <a:pt x="126" y="1223"/>
                </a:lnTo>
                <a:lnTo>
                  <a:pt x="133" y="1223"/>
                </a:lnTo>
                <a:lnTo>
                  <a:pt x="135" y="1223"/>
                </a:lnTo>
                <a:lnTo>
                  <a:pt x="135" y="1223"/>
                </a:lnTo>
                <a:lnTo>
                  <a:pt x="133" y="1225"/>
                </a:lnTo>
                <a:lnTo>
                  <a:pt x="130" y="1226"/>
                </a:lnTo>
                <a:lnTo>
                  <a:pt x="129" y="1230"/>
                </a:lnTo>
                <a:lnTo>
                  <a:pt x="129" y="1232"/>
                </a:lnTo>
                <a:lnTo>
                  <a:pt x="129" y="1236"/>
                </a:lnTo>
                <a:lnTo>
                  <a:pt x="133" y="1240"/>
                </a:lnTo>
                <a:lnTo>
                  <a:pt x="140" y="1242"/>
                </a:lnTo>
                <a:lnTo>
                  <a:pt x="140" y="1242"/>
                </a:lnTo>
                <a:lnTo>
                  <a:pt x="154" y="1246"/>
                </a:lnTo>
                <a:lnTo>
                  <a:pt x="163" y="1247"/>
                </a:lnTo>
                <a:lnTo>
                  <a:pt x="169" y="1249"/>
                </a:lnTo>
                <a:lnTo>
                  <a:pt x="173" y="1252"/>
                </a:lnTo>
                <a:lnTo>
                  <a:pt x="173" y="1252"/>
                </a:lnTo>
                <a:lnTo>
                  <a:pt x="178" y="1254"/>
                </a:lnTo>
                <a:lnTo>
                  <a:pt x="185" y="1255"/>
                </a:lnTo>
                <a:lnTo>
                  <a:pt x="207" y="1256"/>
                </a:lnTo>
                <a:lnTo>
                  <a:pt x="228" y="1255"/>
                </a:lnTo>
                <a:lnTo>
                  <a:pt x="235" y="1254"/>
                </a:lnTo>
                <a:lnTo>
                  <a:pt x="240" y="1252"/>
                </a:lnTo>
                <a:lnTo>
                  <a:pt x="240" y="1252"/>
                </a:lnTo>
                <a:lnTo>
                  <a:pt x="244" y="1247"/>
                </a:lnTo>
                <a:lnTo>
                  <a:pt x="247" y="1241"/>
                </a:lnTo>
                <a:lnTo>
                  <a:pt x="250" y="1236"/>
                </a:lnTo>
                <a:lnTo>
                  <a:pt x="250" y="1232"/>
                </a:lnTo>
                <a:lnTo>
                  <a:pt x="250" y="1232"/>
                </a:lnTo>
                <a:lnTo>
                  <a:pt x="250" y="1230"/>
                </a:lnTo>
                <a:lnTo>
                  <a:pt x="251" y="1225"/>
                </a:lnTo>
                <a:lnTo>
                  <a:pt x="253" y="1222"/>
                </a:lnTo>
                <a:lnTo>
                  <a:pt x="255" y="1218"/>
                </a:lnTo>
                <a:lnTo>
                  <a:pt x="255" y="1218"/>
                </a:lnTo>
                <a:lnTo>
                  <a:pt x="256" y="1207"/>
                </a:lnTo>
                <a:lnTo>
                  <a:pt x="257" y="1187"/>
                </a:lnTo>
                <a:lnTo>
                  <a:pt x="257" y="1168"/>
                </a:lnTo>
                <a:lnTo>
                  <a:pt x="256" y="1160"/>
                </a:lnTo>
                <a:lnTo>
                  <a:pt x="255" y="1156"/>
                </a:lnTo>
                <a:lnTo>
                  <a:pt x="255" y="1156"/>
                </a:lnTo>
                <a:lnTo>
                  <a:pt x="249" y="1150"/>
                </a:lnTo>
                <a:lnTo>
                  <a:pt x="243" y="1142"/>
                </a:lnTo>
                <a:lnTo>
                  <a:pt x="237" y="1132"/>
                </a:lnTo>
                <a:lnTo>
                  <a:pt x="235" y="1127"/>
                </a:lnTo>
                <a:lnTo>
                  <a:pt x="235" y="1123"/>
                </a:lnTo>
                <a:lnTo>
                  <a:pt x="235" y="1123"/>
                </a:lnTo>
                <a:lnTo>
                  <a:pt x="237" y="1106"/>
                </a:lnTo>
                <a:lnTo>
                  <a:pt x="238" y="1082"/>
                </a:lnTo>
                <a:lnTo>
                  <a:pt x="239" y="1058"/>
                </a:lnTo>
                <a:lnTo>
                  <a:pt x="240" y="1046"/>
                </a:lnTo>
                <a:lnTo>
                  <a:pt x="240" y="1046"/>
                </a:lnTo>
                <a:lnTo>
                  <a:pt x="265" y="994"/>
                </a:lnTo>
                <a:lnTo>
                  <a:pt x="281" y="959"/>
                </a:lnTo>
                <a:lnTo>
                  <a:pt x="287" y="947"/>
                </a:lnTo>
                <a:lnTo>
                  <a:pt x="288" y="941"/>
                </a:lnTo>
                <a:lnTo>
                  <a:pt x="288" y="941"/>
                </a:lnTo>
                <a:lnTo>
                  <a:pt x="289" y="922"/>
                </a:lnTo>
                <a:lnTo>
                  <a:pt x="293" y="886"/>
                </a:lnTo>
                <a:lnTo>
                  <a:pt x="298" y="836"/>
                </a:lnTo>
                <a:lnTo>
                  <a:pt x="298" y="836"/>
                </a:lnTo>
                <a:lnTo>
                  <a:pt x="321" y="779"/>
                </a:lnTo>
                <a:lnTo>
                  <a:pt x="338" y="740"/>
                </a:lnTo>
                <a:lnTo>
                  <a:pt x="344" y="727"/>
                </a:lnTo>
                <a:lnTo>
                  <a:pt x="345" y="721"/>
                </a:lnTo>
                <a:lnTo>
                  <a:pt x="345" y="721"/>
                </a:lnTo>
                <a:lnTo>
                  <a:pt x="344" y="713"/>
                </a:lnTo>
                <a:lnTo>
                  <a:pt x="345" y="695"/>
                </a:lnTo>
                <a:lnTo>
                  <a:pt x="345" y="669"/>
                </a:lnTo>
                <a:lnTo>
                  <a:pt x="345" y="669"/>
                </a:lnTo>
                <a:lnTo>
                  <a:pt x="347" y="667"/>
                </a:lnTo>
                <a:lnTo>
                  <a:pt x="350" y="665"/>
                </a:lnTo>
                <a:lnTo>
                  <a:pt x="353" y="659"/>
                </a:lnTo>
                <a:lnTo>
                  <a:pt x="354" y="656"/>
                </a:lnTo>
                <a:lnTo>
                  <a:pt x="355" y="650"/>
                </a:lnTo>
                <a:lnTo>
                  <a:pt x="355" y="650"/>
                </a:lnTo>
                <a:lnTo>
                  <a:pt x="356" y="611"/>
                </a:lnTo>
                <a:lnTo>
                  <a:pt x="356" y="590"/>
                </a:lnTo>
                <a:lnTo>
                  <a:pt x="355" y="573"/>
                </a:lnTo>
                <a:lnTo>
                  <a:pt x="355" y="573"/>
                </a:lnTo>
                <a:lnTo>
                  <a:pt x="355" y="548"/>
                </a:lnTo>
                <a:lnTo>
                  <a:pt x="356" y="509"/>
                </a:lnTo>
                <a:lnTo>
                  <a:pt x="359" y="472"/>
                </a:lnTo>
                <a:lnTo>
                  <a:pt x="360" y="454"/>
                </a:lnTo>
                <a:lnTo>
                  <a:pt x="360" y="454"/>
                </a:lnTo>
                <a:lnTo>
                  <a:pt x="362" y="436"/>
                </a:lnTo>
                <a:lnTo>
                  <a:pt x="367" y="402"/>
                </a:lnTo>
                <a:lnTo>
                  <a:pt x="374" y="353"/>
                </a:lnTo>
                <a:lnTo>
                  <a:pt x="374" y="353"/>
                </a:lnTo>
                <a:lnTo>
                  <a:pt x="406" y="376"/>
                </a:lnTo>
                <a:lnTo>
                  <a:pt x="429" y="390"/>
                </a:lnTo>
                <a:lnTo>
                  <a:pt x="437" y="395"/>
                </a:lnTo>
                <a:lnTo>
                  <a:pt x="441" y="396"/>
                </a:lnTo>
                <a:lnTo>
                  <a:pt x="441" y="396"/>
                </a:lnTo>
                <a:lnTo>
                  <a:pt x="454" y="388"/>
                </a:lnTo>
                <a:lnTo>
                  <a:pt x="465" y="382"/>
                </a:lnTo>
                <a:lnTo>
                  <a:pt x="465" y="382"/>
                </a:lnTo>
                <a:lnTo>
                  <a:pt x="492" y="393"/>
                </a:lnTo>
                <a:lnTo>
                  <a:pt x="511" y="400"/>
                </a:lnTo>
                <a:lnTo>
                  <a:pt x="519" y="404"/>
                </a:lnTo>
                <a:lnTo>
                  <a:pt x="522" y="406"/>
                </a:lnTo>
                <a:lnTo>
                  <a:pt x="522" y="406"/>
                </a:lnTo>
                <a:lnTo>
                  <a:pt x="528" y="411"/>
                </a:lnTo>
                <a:lnTo>
                  <a:pt x="539" y="418"/>
                </a:lnTo>
                <a:lnTo>
                  <a:pt x="552" y="425"/>
                </a:lnTo>
                <a:lnTo>
                  <a:pt x="559" y="429"/>
                </a:lnTo>
                <a:lnTo>
                  <a:pt x="565" y="430"/>
                </a:lnTo>
                <a:lnTo>
                  <a:pt x="565" y="430"/>
                </a:lnTo>
                <a:lnTo>
                  <a:pt x="576" y="432"/>
                </a:lnTo>
                <a:lnTo>
                  <a:pt x="583" y="432"/>
                </a:lnTo>
                <a:lnTo>
                  <a:pt x="589" y="432"/>
                </a:lnTo>
                <a:lnTo>
                  <a:pt x="594" y="430"/>
                </a:lnTo>
                <a:lnTo>
                  <a:pt x="594" y="430"/>
                </a:lnTo>
                <a:lnTo>
                  <a:pt x="599" y="427"/>
                </a:lnTo>
                <a:lnTo>
                  <a:pt x="605" y="425"/>
                </a:lnTo>
                <a:lnTo>
                  <a:pt x="611" y="423"/>
                </a:lnTo>
                <a:lnTo>
                  <a:pt x="613" y="420"/>
                </a:lnTo>
                <a:lnTo>
                  <a:pt x="613" y="420"/>
                </a:lnTo>
                <a:lnTo>
                  <a:pt x="615" y="419"/>
                </a:lnTo>
                <a:lnTo>
                  <a:pt x="619" y="418"/>
                </a:lnTo>
                <a:lnTo>
                  <a:pt x="624" y="417"/>
                </a:lnTo>
                <a:lnTo>
                  <a:pt x="627" y="415"/>
                </a:lnTo>
                <a:lnTo>
                  <a:pt x="627" y="415"/>
                </a:lnTo>
                <a:lnTo>
                  <a:pt x="630" y="415"/>
                </a:lnTo>
                <a:lnTo>
                  <a:pt x="632" y="415"/>
                </a:lnTo>
                <a:lnTo>
                  <a:pt x="638" y="417"/>
                </a:lnTo>
                <a:lnTo>
                  <a:pt x="644" y="418"/>
                </a:lnTo>
                <a:lnTo>
                  <a:pt x="645" y="417"/>
                </a:lnTo>
                <a:lnTo>
                  <a:pt x="646" y="415"/>
                </a:lnTo>
                <a:lnTo>
                  <a:pt x="646" y="415"/>
                </a:lnTo>
                <a:lnTo>
                  <a:pt x="646" y="408"/>
                </a:lnTo>
                <a:lnTo>
                  <a:pt x="646" y="406"/>
                </a:lnTo>
                <a:lnTo>
                  <a:pt x="646" y="406"/>
                </a:lnTo>
                <a:lnTo>
                  <a:pt x="644" y="401"/>
                </a:lnTo>
                <a:lnTo>
                  <a:pt x="640" y="399"/>
                </a:lnTo>
                <a:lnTo>
                  <a:pt x="637" y="396"/>
                </a:lnTo>
                <a:lnTo>
                  <a:pt x="637" y="396"/>
                </a:lnTo>
                <a:lnTo>
                  <a:pt x="633" y="394"/>
                </a:lnTo>
                <a:lnTo>
                  <a:pt x="628" y="392"/>
                </a:lnTo>
                <a:lnTo>
                  <a:pt x="624" y="388"/>
                </a:lnTo>
                <a:lnTo>
                  <a:pt x="618" y="387"/>
                </a:lnTo>
                <a:lnTo>
                  <a:pt x="618" y="387"/>
                </a:lnTo>
                <a:lnTo>
                  <a:pt x="597" y="387"/>
                </a:lnTo>
                <a:lnTo>
                  <a:pt x="584" y="387"/>
                </a:lnTo>
                <a:lnTo>
                  <a:pt x="565" y="387"/>
                </a:lnTo>
                <a:lnTo>
                  <a:pt x="503" y="325"/>
                </a:lnTo>
                <a:lnTo>
                  <a:pt x="474" y="291"/>
                </a:lnTo>
                <a:lnTo>
                  <a:pt x="474" y="291"/>
                </a:lnTo>
                <a:lnTo>
                  <a:pt x="427" y="258"/>
                </a:lnTo>
                <a:lnTo>
                  <a:pt x="427" y="258"/>
                </a:lnTo>
                <a:lnTo>
                  <a:pt x="403" y="239"/>
                </a:lnTo>
                <a:lnTo>
                  <a:pt x="385" y="224"/>
                </a:lnTo>
                <a:lnTo>
                  <a:pt x="374" y="215"/>
                </a:lnTo>
                <a:lnTo>
                  <a:pt x="374" y="215"/>
                </a:lnTo>
                <a:lnTo>
                  <a:pt x="364" y="206"/>
                </a:lnTo>
                <a:lnTo>
                  <a:pt x="350" y="196"/>
                </a:lnTo>
                <a:lnTo>
                  <a:pt x="337" y="186"/>
                </a:lnTo>
                <a:lnTo>
                  <a:pt x="331" y="181"/>
                </a:lnTo>
                <a:lnTo>
                  <a:pt x="331" y="181"/>
                </a:lnTo>
                <a:lnTo>
                  <a:pt x="330" y="181"/>
                </a:lnTo>
                <a:lnTo>
                  <a:pt x="325" y="180"/>
                </a:lnTo>
                <a:lnTo>
                  <a:pt x="313" y="181"/>
                </a:lnTo>
                <a:lnTo>
                  <a:pt x="300" y="183"/>
                </a:lnTo>
                <a:lnTo>
                  <a:pt x="295" y="181"/>
                </a:lnTo>
                <a:lnTo>
                  <a:pt x="293" y="181"/>
                </a:lnTo>
                <a:lnTo>
                  <a:pt x="293" y="181"/>
                </a:lnTo>
                <a:lnTo>
                  <a:pt x="286" y="179"/>
                </a:lnTo>
                <a:lnTo>
                  <a:pt x="273" y="175"/>
                </a:lnTo>
                <a:lnTo>
                  <a:pt x="255" y="172"/>
                </a:lnTo>
                <a:lnTo>
                  <a:pt x="278" y="138"/>
                </a:lnTo>
                <a:lnTo>
                  <a:pt x="278" y="81"/>
                </a:lnTo>
                <a:lnTo>
                  <a:pt x="278" y="81"/>
                </a:lnTo>
                <a:lnTo>
                  <a:pt x="281" y="73"/>
                </a:lnTo>
                <a:lnTo>
                  <a:pt x="283" y="66"/>
                </a:lnTo>
                <a:lnTo>
                  <a:pt x="283" y="62"/>
                </a:lnTo>
                <a:lnTo>
                  <a:pt x="283" y="62"/>
                </a:lnTo>
                <a:lnTo>
                  <a:pt x="278" y="38"/>
                </a:lnTo>
                <a:lnTo>
                  <a:pt x="278" y="38"/>
                </a:lnTo>
                <a:lnTo>
                  <a:pt x="275" y="32"/>
                </a:lnTo>
                <a:lnTo>
                  <a:pt x="269" y="24"/>
                </a:lnTo>
                <a:lnTo>
                  <a:pt x="269" y="24"/>
                </a:lnTo>
                <a:lnTo>
                  <a:pt x="264" y="20"/>
                </a:lnTo>
                <a:lnTo>
                  <a:pt x="257" y="15"/>
                </a:lnTo>
                <a:lnTo>
                  <a:pt x="249" y="12"/>
                </a:lnTo>
                <a:lnTo>
                  <a:pt x="240" y="9"/>
                </a:lnTo>
                <a:lnTo>
                  <a:pt x="240" y="9"/>
                </a:lnTo>
                <a:lnTo>
                  <a:pt x="232" y="7"/>
                </a:lnTo>
                <a:lnTo>
                  <a:pt x="224" y="3"/>
                </a:lnTo>
                <a:lnTo>
                  <a:pt x="215" y="0"/>
                </a:lnTo>
                <a:lnTo>
                  <a:pt x="213" y="0"/>
                </a:lnTo>
                <a:lnTo>
                  <a:pt x="212" y="0"/>
                </a:lnTo>
                <a:lnTo>
                  <a:pt x="212" y="0"/>
                </a:lnTo>
                <a:lnTo>
                  <a:pt x="208" y="1"/>
                </a:lnTo>
                <a:lnTo>
                  <a:pt x="203" y="3"/>
                </a:lnTo>
                <a:lnTo>
                  <a:pt x="197" y="5"/>
                </a:lnTo>
                <a:lnTo>
                  <a:pt x="197" y="5"/>
                </a:lnTo>
                <a:lnTo>
                  <a:pt x="178" y="9"/>
                </a:lnTo>
                <a:lnTo>
                  <a:pt x="178" y="9"/>
                </a:lnTo>
                <a:lnTo>
                  <a:pt x="163" y="12"/>
                </a:lnTo>
                <a:lnTo>
                  <a:pt x="154" y="14"/>
                </a:lnTo>
                <a:lnTo>
                  <a:pt x="152" y="17"/>
                </a:lnTo>
                <a:lnTo>
                  <a:pt x="149" y="19"/>
                </a:lnTo>
                <a:lnTo>
                  <a:pt x="149" y="19"/>
                </a:lnTo>
                <a:lnTo>
                  <a:pt x="141" y="33"/>
                </a:lnTo>
                <a:lnTo>
                  <a:pt x="136" y="40"/>
                </a:lnTo>
                <a:lnTo>
                  <a:pt x="135" y="44"/>
                </a:lnTo>
                <a:lnTo>
                  <a:pt x="135" y="48"/>
                </a:lnTo>
                <a:lnTo>
                  <a:pt x="135" y="48"/>
                </a:lnTo>
                <a:lnTo>
                  <a:pt x="135" y="56"/>
                </a:lnTo>
                <a:lnTo>
                  <a:pt x="135" y="66"/>
                </a:lnTo>
                <a:lnTo>
                  <a:pt x="134" y="75"/>
                </a:lnTo>
                <a:lnTo>
                  <a:pt x="135" y="81"/>
                </a:lnTo>
                <a:lnTo>
                  <a:pt x="135" y="81"/>
                </a:lnTo>
                <a:lnTo>
                  <a:pt x="136" y="91"/>
                </a:lnTo>
                <a:lnTo>
                  <a:pt x="139" y="105"/>
                </a:lnTo>
                <a:lnTo>
                  <a:pt x="140" y="124"/>
                </a:lnTo>
                <a:lnTo>
                  <a:pt x="140" y="124"/>
                </a:lnTo>
                <a:lnTo>
                  <a:pt x="140" y="128"/>
                </a:lnTo>
                <a:lnTo>
                  <a:pt x="139" y="130"/>
                </a:lnTo>
                <a:lnTo>
                  <a:pt x="140" y="134"/>
                </a:lnTo>
                <a:lnTo>
                  <a:pt x="140" y="134"/>
                </a:lnTo>
                <a:lnTo>
                  <a:pt x="145" y="143"/>
                </a:lnTo>
                <a:lnTo>
                  <a:pt x="145" y="143"/>
                </a:lnTo>
                <a:lnTo>
                  <a:pt x="147" y="147"/>
                </a:lnTo>
                <a:lnTo>
                  <a:pt x="151" y="150"/>
                </a:lnTo>
                <a:lnTo>
                  <a:pt x="153" y="154"/>
                </a:lnTo>
                <a:lnTo>
                  <a:pt x="154" y="157"/>
                </a:lnTo>
                <a:lnTo>
                  <a:pt x="159" y="17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3301C18A-DC56-4F5C-AD62-3857B23CCF43}"/>
              </a:ext>
            </a:extLst>
          </p:cNvPr>
          <p:cNvSpPr>
            <a:spLocks noEditPoints="1"/>
          </p:cNvSpPr>
          <p:nvPr/>
        </p:nvSpPr>
        <p:spPr bwMode="auto">
          <a:xfrm>
            <a:off x="7031335" y="914056"/>
            <a:ext cx="767928" cy="2526023"/>
          </a:xfrm>
          <a:custGeom>
            <a:avLst/>
            <a:gdLst>
              <a:gd name="T0" fmla="*/ 200 w 387"/>
              <a:gd name="T1" fmla="*/ 145 h 1273"/>
              <a:gd name="T2" fmla="*/ 141 w 387"/>
              <a:gd name="T3" fmla="*/ 161 h 1273"/>
              <a:gd name="T4" fmla="*/ 52 w 387"/>
              <a:gd name="T5" fmla="*/ 202 h 1273"/>
              <a:gd name="T6" fmla="*/ 5 w 387"/>
              <a:gd name="T7" fmla="*/ 302 h 1273"/>
              <a:gd name="T8" fmla="*/ 9 w 387"/>
              <a:gd name="T9" fmla="*/ 374 h 1273"/>
              <a:gd name="T10" fmla="*/ 43 w 387"/>
              <a:gd name="T11" fmla="*/ 422 h 1273"/>
              <a:gd name="T12" fmla="*/ 33 w 387"/>
              <a:gd name="T13" fmla="*/ 493 h 1273"/>
              <a:gd name="T14" fmla="*/ 9 w 387"/>
              <a:gd name="T15" fmla="*/ 536 h 1273"/>
              <a:gd name="T16" fmla="*/ 19 w 387"/>
              <a:gd name="T17" fmla="*/ 546 h 1273"/>
              <a:gd name="T18" fmla="*/ 11 w 387"/>
              <a:gd name="T19" fmla="*/ 661 h 1273"/>
              <a:gd name="T20" fmla="*/ 52 w 387"/>
              <a:gd name="T21" fmla="*/ 742 h 1273"/>
              <a:gd name="T22" fmla="*/ 85 w 387"/>
              <a:gd name="T23" fmla="*/ 810 h 1273"/>
              <a:gd name="T24" fmla="*/ 114 w 387"/>
              <a:gd name="T25" fmla="*/ 895 h 1273"/>
              <a:gd name="T26" fmla="*/ 106 w 387"/>
              <a:gd name="T27" fmla="*/ 1061 h 1273"/>
              <a:gd name="T28" fmla="*/ 105 w 387"/>
              <a:gd name="T29" fmla="*/ 1138 h 1273"/>
              <a:gd name="T30" fmla="*/ 100 w 387"/>
              <a:gd name="T31" fmla="*/ 1162 h 1273"/>
              <a:gd name="T32" fmla="*/ 87 w 387"/>
              <a:gd name="T33" fmla="*/ 1179 h 1273"/>
              <a:gd name="T34" fmla="*/ 76 w 387"/>
              <a:gd name="T35" fmla="*/ 1196 h 1273"/>
              <a:gd name="T36" fmla="*/ 81 w 387"/>
              <a:gd name="T37" fmla="*/ 1253 h 1273"/>
              <a:gd name="T38" fmla="*/ 229 w 387"/>
              <a:gd name="T39" fmla="*/ 1248 h 1273"/>
              <a:gd name="T40" fmla="*/ 255 w 387"/>
              <a:gd name="T41" fmla="*/ 1263 h 1273"/>
              <a:gd name="T42" fmla="*/ 286 w 387"/>
              <a:gd name="T43" fmla="*/ 1272 h 1273"/>
              <a:gd name="T44" fmla="*/ 316 w 387"/>
              <a:gd name="T45" fmla="*/ 1242 h 1273"/>
              <a:gd name="T46" fmla="*/ 294 w 387"/>
              <a:gd name="T47" fmla="*/ 1183 h 1273"/>
              <a:gd name="T48" fmla="*/ 272 w 387"/>
              <a:gd name="T49" fmla="*/ 1115 h 1273"/>
              <a:gd name="T50" fmla="*/ 258 w 387"/>
              <a:gd name="T51" fmla="*/ 1067 h 1273"/>
              <a:gd name="T52" fmla="*/ 239 w 387"/>
              <a:gd name="T53" fmla="*/ 1033 h 1273"/>
              <a:gd name="T54" fmla="*/ 214 w 387"/>
              <a:gd name="T55" fmla="*/ 890 h 1273"/>
              <a:gd name="T56" fmla="*/ 234 w 387"/>
              <a:gd name="T57" fmla="*/ 737 h 1273"/>
              <a:gd name="T58" fmla="*/ 237 w 387"/>
              <a:gd name="T59" fmla="*/ 577 h 1273"/>
              <a:gd name="T60" fmla="*/ 252 w 387"/>
              <a:gd name="T61" fmla="*/ 569 h 1273"/>
              <a:gd name="T62" fmla="*/ 243 w 387"/>
              <a:gd name="T63" fmla="*/ 527 h 1273"/>
              <a:gd name="T64" fmla="*/ 243 w 387"/>
              <a:gd name="T65" fmla="*/ 474 h 1273"/>
              <a:gd name="T66" fmla="*/ 286 w 387"/>
              <a:gd name="T67" fmla="*/ 345 h 1273"/>
              <a:gd name="T68" fmla="*/ 306 w 387"/>
              <a:gd name="T69" fmla="*/ 450 h 1273"/>
              <a:gd name="T70" fmla="*/ 315 w 387"/>
              <a:gd name="T71" fmla="*/ 474 h 1273"/>
              <a:gd name="T72" fmla="*/ 333 w 387"/>
              <a:gd name="T73" fmla="*/ 472 h 1273"/>
              <a:gd name="T74" fmla="*/ 372 w 387"/>
              <a:gd name="T75" fmla="*/ 455 h 1273"/>
              <a:gd name="T76" fmla="*/ 387 w 387"/>
              <a:gd name="T77" fmla="*/ 458 h 1273"/>
              <a:gd name="T78" fmla="*/ 382 w 387"/>
              <a:gd name="T79" fmla="*/ 441 h 1273"/>
              <a:gd name="T80" fmla="*/ 362 w 387"/>
              <a:gd name="T81" fmla="*/ 427 h 1273"/>
              <a:gd name="T82" fmla="*/ 349 w 387"/>
              <a:gd name="T83" fmla="*/ 422 h 1273"/>
              <a:gd name="T84" fmla="*/ 352 w 387"/>
              <a:gd name="T85" fmla="*/ 324 h 1273"/>
              <a:gd name="T86" fmla="*/ 355 w 387"/>
              <a:gd name="T87" fmla="*/ 284 h 1273"/>
              <a:gd name="T88" fmla="*/ 325 w 387"/>
              <a:gd name="T89" fmla="*/ 202 h 1273"/>
              <a:gd name="T90" fmla="*/ 306 w 387"/>
              <a:gd name="T91" fmla="*/ 149 h 1273"/>
              <a:gd name="T92" fmla="*/ 329 w 387"/>
              <a:gd name="T93" fmla="*/ 116 h 1273"/>
              <a:gd name="T94" fmla="*/ 358 w 387"/>
              <a:gd name="T95" fmla="*/ 49 h 1273"/>
              <a:gd name="T96" fmla="*/ 320 w 387"/>
              <a:gd name="T97" fmla="*/ 1 h 1273"/>
              <a:gd name="T98" fmla="*/ 298 w 387"/>
              <a:gd name="T99" fmla="*/ 3 h 1273"/>
              <a:gd name="T100" fmla="*/ 263 w 387"/>
              <a:gd name="T101" fmla="*/ 7 h 1273"/>
              <a:gd name="T102" fmla="*/ 215 w 387"/>
              <a:gd name="T103" fmla="*/ 26 h 1273"/>
              <a:gd name="T104" fmla="*/ 196 w 387"/>
              <a:gd name="T105" fmla="*/ 73 h 1273"/>
              <a:gd name="T106" fmla="*/ 199 w 387"/>
              <a:gd name="T107" fmla="*/ 112 h 1273"/>
              <a:gd name="T108" fmla="*/ 194 w 387"/>
              <a:gd name="T109" fmla="*/ 1094 h 1273"/>
              <a:gd name="T110" fmla="*/ 203 w 387"/>
              <a:gd name="T111" fmla="*/ 1119 h 1273"/>
              <a:gd name="T112" fmla="*/ 220 w 387"/>
              <a:gd name="T113" fmla="*/ 1162 h 1273"/>
              <a:gd name="T114" fmla="*/ 191 w 387"/>
              <a:gd name="T115" fmla="*/ 1215 h 1273"/>
              <a:gd name="T116" fmla="*/ 148 w 387"/>
              <a:gd name="T117" fmla="*/ 1177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7" h="1273">
                <a:moveTo>
                  <a:pt x="200" y="126"/>
                </a:moveTo>
                <a:lnTo>
                  <a:pt x="200" y="126"/>
                </a:lnTo>
                <a:lnTo>
                  <a:pt x="200" y="135"/>
                </a:lnTo>
                <a:lnTo>
                  <a:pt x="202" y="142"/>
                </a:lnTo>
                <a:lnTo>
                  <a:pt x="200" y="145"/>
                </a:lnTo>
                <a:lnTo>
                  <a:pt x="200" y="145"/>
                </a:lnTo>
                <a:lnTo>
                  <a:pt x="198" y="146"/>
                </a:lnTo>
                <a:lnTo>
                  <a:pt x="196" y="149"/>
                </a:lnTo>
                <a:lnTo>
                  <a:pt x="191" y="154"/>
                </a:lnTo>
                <a:lnTo>
                  <a:pt x="191" y="154"/>
                </a:lnTo>
                <a:lnTo>
                  <a:pt x="162" y="158"/>
                </a:lnTo>
                <a:lnTo>
                  <a:pt x="141" y="161"/>
                </a:lnTo>
                <a:lnTo>
                  <a:pt x="132" y="163"/>
                </a:lnTo>
                <a:lnTo>
                  <a:pt x="129" y="164"/>
                </a:lnTo>
                <a:lnTo>
                  <a:pt x="129" y="164"/>
                </a:lnTo>
                <a:lnTo>
                  <a:pt x="91" y="183"/>
                </a:lnTo>
                <a:lnTo>
                  <a:pt x="66" y="195"/>
                </a:lnTo>
                <a:lnTo>
                  <a:pt x="52" y="202"/>
                </a:lnTo>
                <a:lnTo>
                  <a:pt x="52" y="202"/>
                </a:lnTo>
                <a:lnTo>
                  <a:pt x="43" y="219"/>
                </a:lnTo>
                <a:lnTo>
                  <a:pt x="25" y="251"/>
                </a:lnTo>
                <a:lnTo>
                  <a:pt x="0" y="298"/>
                </a:lnTo>
                <a:lnTo>
                  <a:pt x="5" y="302"/>
                </a:lnTo>
                <a:lnTo>
                  <a:pt x="5" y="302"/>
                </a:lnTo>
                <a:lnTo>
                  <a:pt x="5" y="312"/>
                </a:lnTo>
                <a:lnTo>
                  <a:pt x="5" y="331"/>
                </a:lnTo>
                <a:lnTo>
                  <a:pt x="5" y="331"/>
                </a:lnTo>
                <a:lnTo>
                  <a:pt x="7" y="357"/>
                </a:lnTo>
                <a:lnTo>
                  <a:pt x="9" y="374"/>
                </a:lnTo>
                <a:lnTo>
                  <a:pt x="9" y="374"/>
                </a:lnTo>
                <a:lnTo>
                  <a:pt x="13" y="380"/>
                </a:lnTo>
                <a:lnTo>
                  <a:pt x="19" y="393"/>
                </a:lnTo>
                <a:lnTo>
                  <a:pt x="19" y="393"/>
                </a:lnTo>
                <a:lnTo>
                  <a:pt x="25" y="401"/>
                </a:lnTo>
                <a:lnTo>
                  <a:pt x="32" y="411"/>
                </a:lnTo>
                <a:lnTo>
                  <a:pt x="43" y="422"/>
                </a:lnTo>
                <a:lnTo>
                  <a:pt x="43" y="422"/>
                </a:lnTo>
                <a:lnTo>
                  <a:pt x="39" y="458"/>
                </a:lnTo>
                <a:lnTo>
                  <a:pt x="36" y="482"/>
                </a:lnTo>
                <a:lnTo>
                  <a:pt x="34" y="490"/>
                </a:lnTo>
                <a:lnTo>
                  <a:pt x="33" y="493"/>
                </a:lnTo>
                <a:lnTo>
                  <a:pt x="33" y="493"/>
                </a:lnTo>
                <a:lnTo>
                  <a:pt x="28" y="499"/>
                </a:lnTo>
                <a:lnTo>
                  <a:pt x="20" y="513"/>
                </a:lnTo>
                <a:lnTo>
                  <a:pt x="12" y="527"/>
                </a:lnTo>
                <a:lnTo>
                  <a:pt x="11" y="533"/>
                </a:lnTo>
                <a:lnTo>
                  <a:pt x="9" y="536"/>
                </a:lnTo>
                <a:lnTo>
                  <a:pt x="9" y="536"/>
                </a:lnTo>
                <a:lnTo>
                  <a:pt x="11" y="539"/>
                </a:lnTo>
                <a:lnTo>
                  <a:pt x="12" y="541"/>
                </a:lnTo>
                <a:lnTo>
                  <a:pt x="15" y="542"/>
                </a:lnTo>
                <a:lnTo>
                  <a:pt x="18" y="545"/>
                </a:lnTo>
                <a:lnTo>
                  <a:pt x="19" y="545"/>
                </a:lnTo>
                <a:lnTo>
                  <a:pt x="19" y="546"/>
                </a:lnTo>
                <a:lnTo>
                  <a:pt x="19" y="546"/>
                </a:lnTo>
                <a:lnTo>
                  <a:pt x="14" y="593"/>
                </a:lnTo>
                <a:lnTo>
                  <a:pt x="9" y="651"/>
                </a:lnTo>
                <a:lnTo>
                  <a:pt x="9" y="651"/>
                </a:lnTo>
                <a:lnTo>
                  <a:pt x="9" y="655"/>
                </a:lnTo>
                <a:lnTo>
                  <a:pt x="11" y="661"/>
                </a:lnTo>
                <a:lnTo>
                  <a:pt x="15" y="673"/>
                </a:lnTo>
                <a:lnTo>
                  <a:pt x="23" y="687"/>
                </a:lnTo>
                <a:lnTo>
                  <a:pt x="31" y="701"/>
                </a:lnTo>
                <a:lnTo>
                  <a:pt x="45" y="729"/>
                </a:lnTo>
                <a:lnTo>
                  <a:pt x="50" y="737"/>
                </a:lnTo>
                <a:lnTo>
                  <a:pt x="52" y="742"/>
                </a:lnTo>
                <a:lnTo>
                  <a:pt x="52" y="742"/>
                </a:lnTo>
                <a:lnTo>
                  <a:pt x="54" y="748"/>
                </a:lnTo>
                <a:lnTo>
                  <a:pt x="57" y="755"/>
                </a:lnTo>
                <a:lnTo>
                  <a:pt x="62" y="766"/>
                </a:lnTo>
                <a:lnTo>
                  <a:pt x="62" y="766"/>
                </a:lnTo>
                <a:lnTo>
                  <a:pt x="85" y="810"/>
                </a:lnTo>
                <a:lnTo>
                  <a:pt x="110" y="857"/>
                </a:lnTo>
                <a:lnTo>
                  <a:pt x="110" y="857"/>
                </a:lnTo>
                <a:lnTo>
                  <a:pt x="111" y="864"/>
                </a:lnTo>
                <a:lnTo>
                  <a:pt x="112" y="876"/>
                </a:lnTo>
                <a:lnTo>
                  <a:pt x="114" y="895"/>
                </a:lnTo>
                <a:lnTo>
                  <a:pt x="114" y="895"/>
                </a:lnTo>
                <a:lnTo>
                  <a:pt x="114" y="910"/>
                </a:lnTo>
                <a:lnTo>
                  <a:pt x="114" y="938"/>
                </a:lnTo>
                <a:lnTo>
                  <a:pt x="114" y="938"/>
                </a:lnTo>
                <a:lnTo>
                  <a:pt x="113" y="966"/>
                </a:lnTo>
                <a:lnTo>
                  <a:pt x="110" y="1014"/>
                </a:lnTo>
                <a:lnTo>
                  <a:pt x="106" y="1061"/>
                </a:lnTo>
                <a:lnTo>
                  <a:pt x="105" y="1086"/>
                </a:lnTo>
                <a:lnTo>
                  <a:pt x="105" y="1086"/>
                </a:lnTo>
                <a:lnTo>
                  <a:pt x="106" y="1116"/>
                </a:lnTo>
                <a:lnTo>
                  <a:pt x="106" y="1131"/>
                </a:lnTo>
                <a:lnTo>
                  <a:pt x="105" y="1138"/>
                </a:lnTo>
                <a:lnTo>
                  <a:pt x="105" y="1138"/>
                </a:lnTo>
                <a:lnTo>
                  <a:pt x="104" y="1143"/>
                </a:lnTo>
                <a:lnTo>
                  <a:pt x="104" y="1150"/>
                </a:lnTo>
                <a:lnTo>
                  <a:pt x="103" y="1158"/>
                </a:lnTo>
                <a:lnTo>
                  <a:pt x="101" y="1160"/>
                </a:lnTo>
                <a:lnTo>
                  <a:pt x="100" y="1162"/>
                </a:lnTo>
                <a:lnTo>
                  <a:pt x="100" y="1162"/>
                </a:lnTo>
                <a:lnTo>
                  <a:pt x="97" y="1166"/>
                </a:lnTo>
                <a:lnTo>
                  <a:pt x="94" y="1169"/>
                </a:lnTo>
                <a:lnTo>
                  <a:pt x="91" y="1177"/>
                </a:lnTo>
                <a:lnTo>
                  <a:pt x="91" y="1177"/>
                </a:lnTo>
                <a:lnTo>
                  <a:pt x="89" y="1178"/>
                </a:lnTo>
                <a:lnTo>
                  <a:pt x="87" y="1179"/>
                </a:lnTo>
                <a:lnTo>
                  <a:pt x="85" y="1181"/>
                </a:lnTo>
                <a:lnTo>
                  <a:pt x="81" y="1186"/>
                </a:lnTo>
                <a:lnTo>
                  <a:pt x="81" y="1186"/>
                </a:lnTo>
                <a:lnTo>
                  <a:pt x="79" y="1190"/>
                </a:lnTo>
                <a:lnTo>
                  <a:pt x="77" y="1191"/>
                </a:lnTo>
                <a:lnTo>
                  <a:pt x="76" y="1196"/>
                </a:lnTo>
                <a:lnTo>
                  <a:pt x="76" y="1210"/>
                </a:lnTo>
                <a:lnTo>
                  <a:pt x="76" y="1210"/>
                </a:lnTo>
                <a:lnTo>
                  <a:pt x="77" y="1240"/>
                </a:lnTo>
                <a:lnTo>
                  <a:pt x="79" y="1248"/>
                </a:lnTo>
                <a:lnTo>
                  <a:pt x="80" y="1251"/>
                </a:lnTo>
                <a:lnTo>
                  <a:pt x="81" y="1253"/>
                </a:lnTo>
                <a:lnTo>
                  <a:pt x="81" y="1253"/>
                </a:lnTo>
                <a:lnTo>
                  <a:pt x="83" y="1254"/>
                </a:lnTo>
                <a:lnTo>
                  <a:pt x="88" y="1254"/>
                </a:lnTo>
                <a:lnTo>
                  <a:pt x="105" y="1254"/>
                </a:lnTo>
                <a:lnTo>
                  <a:pt x="155" y="1253"/>
                </a:lnTo>
                <a:lnTo>
                  <a:pt x="229" y="1248"/>
                </a:lnTo>
                <a:lnTo>
                  <a:pt x="229" y="1248"/>
                </a:lnTo>
                <a:lnTo>
                  <a:pt x="236" y="1248"/>
                </a:lnTo>
                <a:lnTo>
                  <a:pt x="239" y="1248"/>
                </a:lnTo>
                <a:lnTo>
                  <a:pt x="239" y="1248"/>
                </a:lnTo>
                <a:lnTo>
                  <a:pt x="243" y="1253"/>
                </a:lnTo>
                <a:lnTo>
                  <a:pt x="255" y="1263"/>
                </a:lnTo>
                <a:lnTo>
                  <a:pt x="264" y="1267"/>
                </a:lnTo>
                <a:lnTo>
                  <a:pt x="272" y="1271"/>
                </a:lnTo>
                <a:lnTo>
                  <a:pt x="279" y="1273"/>
                </a:lnTo>
                <a:lnTo>
                  <a:pt x="283" y="1273"/>
                </a:lnTo>
                <a:lnTo>
                  <a:pt x="286" y="1272"/>
                </a:lnTo>
                <a:lnTo>
                  <a:pt x="286" y="1272"/>
                </a:lnTo>
                <a:lnTo>
                  <a:pt x="298" y="1266"/>
                </a:lnTo>
                <a:lnTo>
                  <a:pt x="304" y="1263"/>
                </a:lnTo>
                <a:lnTo>
                  <a:pt x="309" y="1259"/>
                </a:lnTo>
                <a:lnTo>
                  <a:pt x="313" y="1254"/>
                </a:lnTo>
                <a:lnTo>
                  <a:pt x="315" y="1248"/>
                </a:lnTo>
                <a:lnTo>
                  <a:pt x="316" y="1242"/>
                </a:lnTo>
                <a:lnTo>
                  <a:pt x="315" y="1234"/>
                </a:lnTo>
                <a:lnTo>
                  <a:pt x="315" y="1234"/>
                </a:lnTo>
                <a:lnTo>
                  <a:pt x="313" y="1226"/>
                </a:lnTo>
                <a:lnTo>
                  <a:pt x="310" y="1217"/>
                </a:lnTo>
                <a:lnTo>
                  <a:pt x="302" y="1199"/>
                </a:lnTo>
                <a:lnTo>
                  <a:pt x="294" y="1183"/>
                </a:lnTo>
                <a:lnTo>
                  <a:pt x="286" y="1167"/>
                </a:lnTo>
                <a:lnTo>
                  <a:pt x="286" y="1167"/>
                </a:lnTo>
                <a:lnTo>
                  <a:pt x="277" y="1137"/>
                </a:lnTo>
                <a:lnTo>
                  <a:pt x="273" y="1124"/>
                </a:lnTo>
                <a:lnTo>
                  <a:pt x="272" y="1115"/>
                </a:lnTo>
                <a:lnTo>
                  <a:pt x="272" y="1115"/>
                </a:lnTo>
                <a:lnTo>
                  <a:pt x="271" y="1104"/>
                </a:lnTo>
                <a:lnTo>
                  <a:pt x="267" y="1089"/>
                </a:lnTo>
                <a:lnTo>
                  <a:pt x="263" y="1075"/>
                </a:lnTo>
                <a:lnTo>
                  <a:pt x="260" y="1070"/>
                </a:lnTo>
                <a:lnTo>
                  <a:pt x="258" y="1067"/>
                </a:lnTo>
                <a:lnTo>
                  <a:pt x="258" y="1067"/>
                </a:lnTo>
                <a:lnTo>
                  <a:pt x="246" y="1057"/>
                </a:lnTo>
                <a:lnTo>
                  <a:pt x="239" y="1052"/>
                </a:lnTo>
                <a:lnTo>
                  <a:pt x="239" y="1052"/>
                </a:lnTo>
                <a:lnTo>
                  <a:pt x="239" y="1044"/>
                </a:lnTo>
                <a:lnTo>
                  <a:pt x="240" y="1038"/>
                </a:lnTo>
                <a:lnTo>
                  <a:pt x="239" y="1033"/>
                </a:lnTo>
                <a:lnTo>
                  <a:pt x="239" y="1033"/>
                </a:lnTo>
                <a:lnTo>
                  <a:pt x="224" y="984"/>
                </a:lnTo>
                <a:lnTo>
                  <a:pt x="210" y="933"/>
                </a:lnTo>
                <a:lnTo>
                  <a:pt x="210" y="933"/>
                </a:lnTo>
                <a:lnTo>
                  <a:pt x="210" y="917"/>
                </a:lnTo>
                <a:lnTo>
                  <a:pt x="214" y="890"/>
                </a:lnTo>
                <a:lnTo>
                  <a:pt x="216" y="863"/>
                </a:lnTo>
                <a:lnTo>
                  <a:pt x="220" y="847"/>
                </a:lnTo>
                <a:lnTo>
                  <a:pt x="220" y="847"/>
                </a:lnTo>
                <a:lnTo>
                  <a:pt x="222" y="836"/>
                </a:lnTo>
                <a:lnTo>
                  <a:pt x="224" y="811"/>
                </a:lnTo>
                <a:lnTo>
                  <a:pt x="234" y="737"/>
                </a:lnTo>
                <a:lnTo>
                  <a:pt x="241" y="664"/>
                </a:lnTo>
                <a:lnTo>
                  <a:pt x="243" y="639"/>
                </a:lnTo>
                <a:lnTo>
                  <a:pt x="243" y="627"/>
                </a:lnTo>
                <a:lnTo>
                  <a:pt x="243" y="627"/>
                </a:lnTo>
                <a:lnTo>
                  <a:pt x="240" y="595"/>
                </a:lnTo>
                <a:lnTo>
                  <a:pt x="237" y="577"/>
                </a:lnTo>
                <a:lnTo>
                  <a:pt x="237" y="572"/>
                </a:lnTo>
                <a:lnTo>
                  <a:pt x="239" y="570"/>
                </a:lnTo>
                <a:lnTo>
                  <a:pt x="239" y="570"/>
                </a:lnTo>
                <a:lnTo>
                  <a:pt x="242" y="570"/>
                </a:lnTo>
                <a:lnTo>
                  <a:pt x="247" y="570"/>
                </a:lnTo>
                <a:lnTo>
                  <a:pt x="252" y="569"/>
                </a:lnTo>
                <a:lnTo>
                  <a:pt x="253" y="568"/>
                </a:lnTo>
                <a:lnTo>
                  <a:pt x="253" y="565"/>
                </a:lnTo>
                <a:lnTo>
                  <a:pt x="253" y="565"/>
                </a:lnTo>
                <a:lnTo>
                  <a:pt x="247" y="546"/>
                </a:lnTo>
                <a:lnTo>
                  <a:pt x="245" y="534"/>
                </a:lnTo>
                <a:lnTo>
                  <a:pt x="243" y="527"/>
                </a:lnTo>
                <a:lnTo>
                  <a:pt x="243" y="527"/>
                </a:lnTo>
                <a:lnTo>
                  <a:pt x="245" y="510"/>
                </a:lnTo>
                <a:lnTo>
                  <a:pt x="245" y="498"/>
                </a:lnTo>
                <a:lnTo>
                  <a:pt x="243" y="489"/>
                </a:lnTo>
                <a:lnTo>
                  <a:pt x="243" y="489"/>
                </a:lnTo>
                <a:lnTo>
                  <a:pt x="243" y="474"/>
                </a:lnTo>
                <a:lnTo>
                  <a:pt x="245" y="455"/>
                </a:lnTo>
                <a:lnTo>
                  <a:pt x="248" y="422"/>
                </a:lnTo>
                <a:lnTo>
                  <a:pt x="248" y="422"/>
                </a:lnTo>
                <a:lnTo>
                  <a:pt x="263" y="363"/>
                </a:lnTo>
                <a:lnTo>
                  <a:pt x="277" y="312"/>
                </a:lnTo>
                <a:lnTo>
                  <a:pt x="286" y="345"/>
                </a:lnTo>
                <a:lnTo>
                  <a:pt x="286" y="345"/>
                </a:lnTo>
                <a:lnTo>
                  <a:pt x="296" y="394"/>
                </a:lnTo>
                <a:lnTo>
                  <a:pt x="303" y="430"/>
                </a:lnTo>
                <a:lnTo>
                  <a:pt x="306" y="443"/>
                </a:lnTo>
                <a:lnTo>
                  <a:pt x="306" y="450"/>
                </a:lnTo>
                <a:lnTo>
                  <a:pt x="306" y="450"/>
                </a:lnTo>
                <a:lnTo>
                  <a:pt x="306" y="458"/>
                </a:lnTo>
                <a:lnTo>
                  <a:pt x="308" y="466"/>
                </a:lnTo>
                <a:lnTo>
                  <a:pt x="310" y="472"/>
                </a:lnTo>
                <a:lnTo>
                  <a:pt x="313" y="473"/>
                </a:lnTo>
                <a:lnTo>
                  <a:pt x="315" y="474"/>
                </a:lnTo>
                <a:lnTo>
                  <a:pt x="315" y="474"/>
                </a:lnTo>
                <a:lnTo>
                  <a:pt x="319" y="474"/>
                </a:lnTo>
                <a:lnTo>
                  <a:pt x="322" y="476"/>
                </a:lnTo>
                <a:lnTo>
                  <a:pt x="326" y="476"/>
                </a:lnTo>
                <a:lnTo>
                  <a:pt x="329" y="474"/>
                </a:lnTo>
                <a:lnTo>
                  <a:pt x="329" y="474"/>
                </a:lnTo>
                <a:lnTo>
                  <a:pt x="333" y="472"/>
                </a:lnTo>
                <a:lnTo>
                  <a:pt x="334" y="468"/>
                </a:lnTo>
                <a:lnTo>
                  <a:pt x="337" y="466"/>
                </a:lnTo>
                <a:lnTo>
                  <a:pt x="339" y="465"/>
                </a:lnTo>
                <a:lnTo>
                  <a:pt x="339" y="465"/>
                </a:lnTo>
                <a:lnTo>
                  <a:pt x="358" y="460"/>
                </a:lnTo>
                <a:lnTo>
                  <a:pt x="372" y="455"/>
                </a:lnTo>
                <a:lnTo>
                  <a:pt x="372" y="455"/>
                </a:lnTo>
                <a:lnTo>
                  <a:pt x="375" y="456"/>
                </a:lnTo>
                <a:lnTo>
                  <a:pt x="380" y="459"/>
                </a:lnTo>
                <a:lnTo>
                  <a:pt x="383" y="460"/>
                </a:lnTo>
                <a:lnTo>
                  <a:pt x="386" y="460"/>
                </a:lnTo>
                <a:lnTo>
                  <a:pt x="387" y="458"/>
                </a:lnTo>
                <a:lnTo>
                  <a:pt x="387" y="455"/>
                </a:lnTo>
                <a:lnTo>
                  <a:pt x="387" y="455"/>
                </a:lnTo>
                <a:lnTo>
                  <a:pt x="386" y="444"/>
                </a:lnTo>
                <a:lnTo>
                  <a:pt x="384" y="442"/>
                </a:lnTo>
                <a:lnTo>
                  <a:pt x="382" y="441"/>
                </a:lnTo>
                <a:lnTo>
                  <a:pt x="382" y="441"/>
                </a:lnTo>
                <a:lnTo>
                  <a:pt x="375" y="436"/>
                </a:lnTo>
                <a:lnTo>
                  <a:pt x="368" y="431"/>
                </a:lnTo>
                <a:lnTo>
                  <a:pt x="368" y="431"/>
                </a:lnTo>
                <a:lnTo>
                  <a:pt x="366" y="430"/>
                </a:lnTo>
                <a:lnTo>
                  <a:pt x="364" y="428"/>
                </a:lnTo>
                <a:lnTo>
                  <a:pt x="362" y="427"/>
                </a:lnTo>
                <a:lnTo>
                  <a:pt x="358" y="427"/>
                </a:lnTo>
                <a:lnTo>
                  <a:pt x="358" y="427"/>
                </a:lnTo>
                <a:lnTo>
                  <a:pt x="355" y="427"/>
                </a:lnTo>
                <a:lnTo>
                  <a:pt x="351" y="424"/>
                </a:lnTo>
                <a:lnTo>
                  <a:pt x="349" y="422"/>
                </a:lnTo>
                <a:lnTo>
                  <a:pt x="349" y="422"/>
                </a:lnTo>
                <a:lnTo>
                  <a:pt x="349" y="374"/>
                </a:lnTo>
                <a:lnTo>
                  <a:pt x="350" y="342"/>
                </a:lnTo>
                <a:lnTo>
                  <a:pt x="349" y="326"/>
                </a:lnTo>
                <a:lnTo>
                  <a:pt x="349" y="326"/>
                </a:lnTo>
                <a:lnTo>
                  <a:pt x="349" y="325"/>
                </a:lnTo>
                <a:lnTo>
                  <a:pt x="352" y="324"/>
                </a:lnTo>
                <a:lnTo>
                  <a:pt x="356" y="323"/>
                </a:lnTo>
                <a:lnTo>
                  <a:pt x="358" y="321"/>
                </a:lnTo>
                <a:lnTo>
                  <a:pt x="358" y="321"/>
                </a:lnTo>
                <a:lnTo>
                  <a:pt x="358" y="318"/>
                </a:lnTo>
                <a:lnTo>
                  <a:pt x="358" y="310"/>
                </a:lnTo>
                <a:lnTo>
                  <a:pt x="355" y="284"/>
                </a:lnTo>
                <a:lnTo>
                  <a:pt x="349" y="250"/>
                </a:lnTo>
                <a:lnTo>
                  <a:pt x="344" y="226"/>
                </a:lnTo>
                <a:lnTo>
                  <a:pt x="344" y="226"/>
                </a:lnTo>
                <a:lnTo>
                  <a:pt x="337" y="215"/>
                </a:lnTo>
                <a:lnTo>
                  <a:pt x="329" y="207"/>
                </a:lnTo>
                <a:lnTo>
                  <a:pt x="325" y="202"/>
                </a:lnTo>
                <a:lnTo>
                  <a:pt x="325" y="202"/>
                </a:lnTo>
                <a:lnTo>
                  <a:pt x="319" y="197"/>
                </a:lnTo>
                <a:lnTo>
                  <a:pt x="309" y="189"/>
                </a:lnTo>
                <a:lnTo>
                  <a:pt x="296" y="178"/>
                </a:lnTo>
                <a:lnTo>
                  <a:pt x="291" y="169"/>
                </a:lnTo>
                <a:lnTo>
                  <a:pt x="306" y="149"/>
                </a:lnTo>
                <a:lnTo>
                  <a:pt x="306" y="149"/>
                </a:lnTo>
                <a:lnTo>
                  <a:pt x="315" y="146"/>
                </a:lnTo>
                <a:lnTo>
                  <a:pt x="321" y="142"/>
                </a:lnTo>
                <a:lnTo>
                  <a:pt x="325" y="140"/>
                </a:lnTo>
                <a:lnTo>
                  <a:pt x="325" y="140"/>
                </a:lnTo>
                <a:lnTo>
                  <a:pt x="329" y="116"/>
                </a:lnTo>
                <a:lnTo>
                  <a:pt x="332" y="101"/>
                </a:lnTo>
                <a:lnTo>
                  <a:pt x="334" y="92"/>
                </a:lnTo>
                <a:lnTo>
                  <a:pt x="334" y="92"/>
                </a:lnTo>
                <a:lnTo>
                  <a:pt x="346" y="71"/>
                </a:lnTo>
                <a:lnTo>
                  <a:pt x="355" y="58"/>
                </a:lnTo>
                <a:lnTo>
                  <a:pt x="358" y="49"/>
                </a:lnTo>
                <a:lnTo>
                  <a:pt x="358" y="49"/>
                </a:lnTo>
                <a:lnTo>
                  <a:pt x="353" y="40"/>
                </a:lnTo>
                <a:lnTo>
                  <a:pt x="343" y="24"/>
                </a:lnTo>
                <a:lnTo>
                  <a:pt x="329" y="9"/>
                </a:lnTo>
                <a:lnTo>
                  <a:pt x="325" y="4"/>
                </a:lnTo>
                <a:lnTo>
                  <a:pt x="320" y="1"/>
                </a:lnTo>
                <a:lnTo>
                  <a:pt x="320" y="1"/>
                </a:lnTo>
                <a:lnTo>
                  <a:pt x="308" y="0"/>
                </a:lnTo>
                <a:lnTo>
                  <a:pt x="304" y="0"/>
                </a:lnTo>
                <a:lnTo>
                  <a:pt x="301" y="1"/>
                </a:lnTo>
                <a:lnTo>
                  <a:pt x="301" y="1"/>
                </a:lnTo>
                <a:lnTo>
                  <a:pt x="298" y="3"/>
                </a:lnTo>
                <a:lnTo>
                  <a:pt x="296" y="5"/>
                </a:lnTo>
                <a:lnTo>
                  <a:pt x="294" y="6"/>
                </a:lnTo>
                <a:lnTo>
                  <a:pt x="291" y="6"/>
                </a:lnTo>
                <a:lnTo>
                  <a:pt x="291" y="6"/>
                </a:lnTo>
                <a:lnTo>
                  <a:pt x="282" y="6"/>
                </a:lnTo>
                <a:lnTo>
                  <a:pt x="263" y="7"/>
                </a:lnTo>
                <a:lnTo>
                  <a:pt x="245" y="9"/>
                </a:lnTo>
                <a:lnTo>
                  <a:pt x="234" y="11"/>
                </a:lnTo>
                <a:lnTo>
                  <a:pt x="234" y="11"/>
                </a:lnTo>
                <a:lnTo>
                  <a:pt x="228" y="15"/>
                </a:lnTo>
                <a:lnTo>
                  <a:pt x="221" y="19"/>
                </a:lnTo>
                <a:lnTo>
                  <a:pt x="215" y="26"/>
                </a:lnTo>
                <a:lnTo>
                  <a:pt x="212" y="31"/>
                </a:lnTo>
                <a:lnTo>
                  <a:pt x="210" y="35"/>
                </a:lnTo>
                <a:lnTo>
                  <a:pt x="210" y="35"/>
                </a:lnTo>
                <a:lnTo>
                  <a:pt x="202" y="56"/>
                </a:lnTo>
                <a:lnTo>
                  <a:pt x="196" y="73"/>
                </a:lnTo>
                <a:lnTo>
                  <a:pt x="196" y="73"/>
                </a:lnTo>
                <a:lnTo>
                  <a:pt x="194" y="86"/>
                </a:lnTo>
                <a:lnTo>
                  <a:pt x="194" y="93"/>
                </a:lnTo>
                <a:lnTo>
                  <a:pt x="196" y="97"/>
                </a:lnTo>
                <a:lnTo>
                  <a:pt x="196" y="97"/>
                </a:lnTo>
                <a:lnTo>
                  <a:pt x="197" y="103"/>
                </a:lnTo>
                <a:lnTo>
                  <a:pt x="199" y="112"/>
                </a:lnTo>
                <a:lnTo>
                  <a:pt x="200" y="126"/>
                </a:lnTo>
                <a:lnTo>
                  <a:pt x="200" y="126"/>
                </a:lnTo>
                <a:close/>
                <a:moveTo>
                  <a:pt x="172" y="1062"/>
                </a:moveTo>
                <a:lnTo>
                  <a:pt x="172" y="1062"/>
                </a:lnTo>
                <a:lnTo>
                  <a:pt x="185" y="1081"/>
                </a:lnTo>
                <a:lnTo>
                  <a:pt x="194" y="1094"/>
                </a:lnTo>
                <a:lnTo>
                  <a:pt x="200" y="1100"/>
                </a:lnTo>
                <a:lnTo>
                  <a:pt x="200" y="1100"/>
                </a:lnTo>
                <a:lnTo>
                  <a:pt x="202" y="1101"/>
                </a:lnTo>
                <a:lnTo>
                  <a:pt x="202" y="1104"/>
                </a:lnTo>
                <a:lnTo>
                  <a:pt x="203" y="1111"/>
                </a:lnTo>
                <a:lnTo>
                  <a:pt x="203" y="1119"/>
                </a:lnTo>
                <a:lnTo>
                  <a:pt x="205" y="1129"/>
                </a:lnTo>
                <a:lnTo>
                  <a:pt x="205" y="1129"/>
                </a:lnTo>
                <a:lnTo>
                  <a:pt x="209" y="1137"/>
                </a:lnTo>
                <a:lnTo>
                  <a:pt x="212" y="1146"/>
                </a:lnTo>
                <a:lnTo>
                  <a:pt x="217" y="1154"/>
                </a:lnTo>
                <a:lnTo>
                  <a:pt x="220" y="1162"/>
                </a:lnTo>
                <a:lnTo>
                  <a:pt x="220" y="1162"/>
                </a:lnTo>
                <a:lnTo>
                  <a:pt x="221" y="1174"/>
                </a:lnTo>
                <a:lnTo>
                  <a:pt x="221" y="1190"/>
                </a:lnTo>
                <a:lnTo>
                  <a:pt x="220" y="1210"/>
                </a:lnTo>
                <a:lnTo>
                  <a:pt x="191" y="1215"/>
                </a:lnTo>
                <a:lnTo>
                  <a:pt x="191" y="1215"/>
                </a:lnTo>
                <a:lnTo>
                  <a:pt x="186" y="1209"/>
                </a:lnTo>
                <a:lnTo>
                  <a:pt x="177" y="1196"/>
                </a:lnTo>
                <a:lnTo>
                  <a:pt x="177" y="1196"/>
                </a:lnTo>
                <a:lnTo>
                  <a:pt x="169" y="1189"/>
                </a:lnTo>
                <a:lnTo>
                  <a:pt x="160" y="1183"/>
                </a:lnTo>
                <a:lnTo>
                  <a:pt x="148" y="1177"/>
                </a:lnTo>
                <a:lnTo>
                  <a:pt x="153" y="1162"/>
                </a:lnTo>
                <a:lnTo>
                  <a:pt x="162" y="1158"/>
                </a:lnTo>
                <a:lnTo>
                  <a:pt x="172" y="106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EA998B0B-3892-4219-8F3C-D335C97BBFE5}"/>
              </a:ext>
            </a:extLst>
          </p:cNvPr>
          <p:cNvSpPr>
            <a:spLocks noEditPoints="1"/>
          </p:cNvSpPr>
          <p:nvPr/>
        </p:nvSpPr>
        <p:spPr bwMode="auto">
          <a:xfrm>
            <a:off x="1577231" y="1030110"/>
            <a:ext cx="1045198" cy="2398890"/>
          </a:xfrm>
          <a:custGeom>
            <a:avLst/>
            <a:gdLst>
              <a:gd name="T0" fmla="*/ 143 w 454"/>
              <a:gd name="T1" fmla="*/ 162 h 1042"/>
              <a:gd name="T2" fmla="*/ 106 w 454"/>
              <a:gd name="T3" fmla="*/ 190 h 1042"/>
              <a:gd name="T4" fmla="*/ 80 w 454"/>
              <a:gd name="T5" fmla="*/ 226 h 1042"/>
              <a:gd name="T6" fmla="*/ 69 w 454"/>
              <a:gd name="T7" fmla="*/ 275 h 1042"/>
              <a:gd name="T8" fmla="*/ 57 w 454"/>
              <a:gd name="T9" fmla="*/ 416 h 1042"/>
              <a:gd name="T10" fmla="*/ 14 w 454"/>
              <a:gd name="T11" fmla="*/ 543 h 1042"/>
              <a:gd name="T12" fmla="*/ 20 w 454"/>
              <a:gd name="T13" fmla="*/ 553 h 1042"/>
              <a:gd name="T14" fmla="*/ 26 w 454"/>
              <a:gd name="T15" fmla="*/ 582 h 1042"/>
              <a:gd name="T16" fmla="*/ 38 w 454"/>
              <a:gd name="T17" fmla="*/ 683 h 1042"/>
              <a:gd name="T18" fmla="*/ 48 w 454"/>
              <a:gd name="T19" fmla="*/ 769 h 1042"/>
              <a:gd name="T20" fmla="*/ 57 w 454"/>
              <a:gd name="T21" fmla="*/ 846 h 1042"/>
              <a:gd name="T22" fmla="*/ 57 w 454"/>
              <a:gd name="T23" fmla="*/ 878 h 1042"/>
              <a:gd name="T24" fmla="*/ 26 w 454"/>
              <a:gd name="T25" fmla="*/ 877 h 1042"/>
              <a:gd name="T26" fmla="*/ 14 w 454"/>
              <a:gd name="T27" fmla="*/ 884 h 1042"/>
              <a:gd name="T28" fmla="*/ 12 w 454"/>
              <a:gd name="T29" fmla="*/ 961 h 1042"/>
              <a:gd name="T30" fmla="*/ 24 w 454"/>
              <a:gd name="T31" fmla="*/ 1003 h 1042"/>
              <a:gd name="T32" fmla="*/ 53 w 454"/>
              <a:gd name="T33" fmla="*/ 1042 h 1042"/>
              <a:gd name="T34" fmla="*/ 60 w 454"/>
              <a:gd name="T35" fmla="*/ 1025 h 1042"/>
              <a:gd name="T36" fmla="*/ 53 w 454"/>
              <a:gd name="T37" fmla="*/ 994 h 1042"/>
              <a:gd name="T38" fmla="*/ 91 w 454"/>
              <a:gd name="T39" fmla="*/ 936 h 1042"/>
              <a:gd name="T40" fmla="*/ 103 w 454"/>
              <a:gd name="T41" fmla="*/ 988 h 1042"/>
              <a:gd name="T42" fmla="*/ 104 w 454"/>
              <a:gd name="T43" fmla="*/ 1020 h 1042"/>
              <a:gd name="T44" fmla="*/ 110 w 454"/>
              <a:gd name="T45" fmla="*/ 1037 h 1042"/>
              <a:gd name="T46" fmla="*/ 172 w 454"/>
              <a:gd name="T47" fmla="*/ 1032 h 1042"/>
              <a:gd name="T48" fmla="*/ 220 w 454"/>
              <a:gd name="T49" fmla="*/ 1022 h 1042"/>
              <a:gd name="T50" fmla="*/ 196 w 454"/>
              <a:gd name="T51" fmla="*/ 1003 h 1042"/>
              <a:gd name="T52" fmla="*/ 145 w 454"/>
              <a:gd name="T53" fmla="*/ 954 h 1042"/>
              <a:gd name="T54" fmla="*/ 134 w 454"/>
              <a:gd name="T55" fmla="*/ 908 h 1042"/>
              <a:gd name="T56" fmla="*/ 239 w 454"/>
              <a:gd name="T57" fmla="*/ 807 h 1042"/>
              <a:gd name="T58" fmla="*/ 272 w 454"/>
              <a:gd name="T59" fmla="*/ 754 h 1042"/>
              <a:gd name="T60" fmla="*/ 282 w 454"/>
              <a:gd name="T61" fmla="*/ 712 h 1042"/>
              <a:gd name="T62" fmla="*/ 245 w 454"/>
              <a:gd name="T63" fmla="*/ 616 h 1042"/>
              <a:gd name="T64" fmla="*/ 239 w 454"/>
              <a:gd name="T65" fmla="*/ 583 h 1042"/>
              <a:gd name="T66" fmla="*/ 249 w 454"/>
              <a:gd name="T67" fmla="*/ 430 h 1042"/>
              <a:gd name="T68" fmla="*/ 292 w 454"/>
              <a:gd name="T69" fmla="*/ 334 h 1042"/>
              <a:gd name="T70" fmla="*/ 335 w 454"/>
              <a:gd name="T71" fmla="*/ 385 h 1042"/>
              <a:gd name="T72" fmla="*/ 363 w 454"/>
              <a:gd name="T73" fmla="*/ 385 h 1042"/>
              <a:gd name="T74" fmla="*/ 389 w 454"/>
              <a:gd name="T75" fmla="*/ 355 h 1042"/>
              <a:gd name="T76" fmla="*/ 432 w 454"/>
              <a:gd name="T77" fmla="*/ 317 h 1042"/>
              <a:gd name="T78" fmla="*/ 454 w 454"/>
              <a:gd name="T79" fmla="*/ 276 h 1042"/>
              <a:gd name="T80" fmla="*/ 444 w 454"/>
              <a:gd name="T81" fmla="*/ 253 h 1042"/>
              <a:gd name="T82" fmla="*/ 418 w 454"/>
              <a:gd name="T83" fmla="*/ 257 h 1042"/>
              <a:gd name="T84" fmla="*/ 409 w 454"/>
              <a:gd name="T85" fmla="*/ 280 h 1042"/>
              <a:gd name="T86" fmla="*/ 387 w 454"/>
              <a:gd name="T87" fmla="*/ 296 h 1042"/>
              <a:gd name="T88" fmla="*/ 351 w 454"/>
              <a:gd name="T89" fmla="*/ 305 h 1042"/>
              <a:gd name="T90" fmla="*/ 315 w 454"/>
              <a:gd name="T91" fmla="*/ 225 h 1042"/>
              <a:gd name="T92" fmla="*/ 258 w 454"/>
              <a:gd name="T93" fmla="*/ 172 h 1042"/>
              <a:gd name="T94" fmla="*/ 253 w 454"/>
              <a:gd name="T95" fmla="*/ 158 h 1042"/>
              <a:gd name="T96" fmla="*/ 268 w 454"/>
              <a:gd name="T97" fmla="*/ 129 h 1042"/>
              <a:gd name="T98" fmla="*/ 268 w 454"/>
              <a:gd name="T99" fmla="*/ 96 h 1042"/>
              <a:gd name="T100" fmla="*/ 263 w 454"/>
              <a:gd name="T101" fmla="*/ 53 h 1042"/>
              <a:gd name="T102" fmla="*/ 249 w 454"/>
              <a:gd name="T103" fmla="*/ 29 h 1042"/>
              <a:gd name="T104" fmla="*/ 215 w 454"/>
              <a:gd name="T105" fmla="*/ 0 h 1042"/>
              <a:gd name="T106" fmla="*/ 177 w 454"/>
              <a:gd name="T107" fmla="*/ 10 h 1042"/>
              <a:gd name="T108" fmla="*/ 151 w 454"/>
              <a:gd name="T109" fmla="*/ 20 h 1042"/>
              <a:gd name="T110" fmla="*/ 134 w 454"/>
              <a:gd name="T111" fmla="*/ 48 h 1042"/>
              <a:gd name="T112" fmla="*/ 129 w 454"/>
              <a:gd name="T113" fmla="*/ 76 h 1042"/>
              <a:gd name="T114" fmla="*/ 137 w 454"/>
              <a:gd name="T115" fmla="*/ 111 h 1042"/>
              <a:gd name="T116" fmla="*/ 148 w 454"/>
              <a:gd name="T117" fmla="*/ 726 h 1042"/>
              <a:gd name="T118" fmla="*/ 177 w 454"/>
              <a:gd name="T119" fmla="*/ 741 h 1042"/>
              <a:gd name="T120" fmla="*/ 148 w 454"/>
              <a:gd name="T121" fmla="*/ 726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4" h="1042">
                <a:moveTo>
                  <a:pt x="148" y="148"/>
                </a:moveTo>
                <a:lnTo>
                  <a:pt x="148" y="148"/>
                </a:lnTo>
                <a:lnTo>
                  <a:pt x="146" y="154"/>
                </a:lnTo>
                <a:lnTo>
                  <a:pt x="143" y="162"/>
                </a:lnTo>
                <a:lnTo>
                  <a:pt x="143" y="162"/>
                </a:lnTo>
                <a:lnTo>
                  <a:pt x="142" y="164"/>
                </a:lnTo>
                <a:lnTo>
                  <a:pt x="139" y="167"/>
                </a:lnTo>
                <a:lnTo>
                  <a:pt x="127" y="174"/>
                </a:lnTo>
                <a:lnTo>
                  <a:pt x="112" y="184"/>
                </a:lnTo>
                <a:lnTo>
                  <a:pt x="106" y="190"/>
                </a:lnTo>
                <a:lnTo>
                  <a:pt x="100" y="196"/>
                </a:lnTo>
                <a:lnTo>
                  <a:pt x="100" y="196"/>
                </a:lnTo>
                <a:lnTo>
                  <a:pt x="91" y="207"/>
                </a:lnTo>
                <a:lnTo>
                  <a:pt x="84" y="219"/>
                </a:lnTo>
                <a:lnTo>
                  <a:pt x="80" y="226"/>
                </a:lnTo>
                <a:lnTo>
                  <a:pt x="77" y="234"/>
                </a:lnTo>
                <a:lnTo>
                  <a:pt x="74" y="245"/>
                </a:lnTo>
                <a:lnTo>
                  <a:pt x="72" y="258"/>
                </a:lnTo>
                <a:lnTo>
                  <a:pt x="72" y="258"/>
                </a:lnTo>
                <a:lnTo>
                  <a:pt x="69" y="275"/>
                </a:lnTo>
                <a:lnTo>
                  <a:pt x="67" y="297"/>
                </a:lnTo>
                <a:lnTo>
                  <a:pt x="65" y="348"/>
                </a:lnTo>
                <a:lnTo>
                  <a:pt x="61" y="392"/>
                </a:lnTo>
                <a:lnTo>
                  <a:pt x="59" y="407"/>
                </a:lnTo>
                <a:lnTo>
                  <a:pt x="57" y="416"/>
                </a:lnTo>
                <a:lnTo>
                  <a:pt x="57" y="416"/>
                </a:lnTo>
                <a:lnTo>
                  <a:pt x="0" y="545"/>
                </a:lnTo>
                <a:lnTo>
                  <a:pt x="0" y="545"/>
                </a:lnTo>
                <a:lnTo>
                  <a:pt x="8" y="545"/>
                </a:lnTo>
                <a:lnTo>
                  <a:pt x="14" y="543"/>
                </a:lnTo>
                <a:lnTo>
                  <a:pt x="19" y="545"/>
                </a:lnTo>
                <a:lnTo>
                  <a:pt x="19" y="545"/>
                </a:lnTo>
                <a:lnTo>
                  <a:pt x="20" y="546"/>
                </a:lnTo>
                <a:lnTo>
                  <a:pt x="20" y="547"/>
                </a:lnTo>
                <a:lnTo>
                  <a:pt x="20" y="553"/>
                </a:lnTo>
                <a:lnTo>
                  <a:pt x="20" y="563"/>
                </a:lnTo>
                <a:lnTo>
                  <a:pt x="22" y="567"/>
                </a:lnTo>
                <a:lnTo>
                  <a:pt x="24" y="573"/>
                </a:lnTo>
                <a:lnTo>
                  <a:pt x="24" y="573"/>
                </a:lnTo>
                <a:lnTo>
                  <a:pt x="26" y="582"/>
                </a:lnTo>
                <a:lnTo>
                  <a:pt x="30" y="592"/>
                </a:lnTo>
                <a:lnTo>
                  <a:pt x="34" y="621"/>
                </a:lnTo>
                <a:lnTo>
                  <a:pt x="37" y="653"/>
                </a:lnTo>
                <a:lnTo>
                  <a:pt x="38" y="683"/>
                </a:lnTo>
                <a:lnTo>
                  <a:pt x="38" y="683"/>
                </a:lnTo>
                <a:lnTo>
                  <a:pt x="41" y="709"/>
                </a:lnTo>
                <a:lnTo>
                  <a:pt x="43" y="733"/>
                </a:lnTo>
                <a:lnTo>
                  <a:pt x="47" y="754"/>
                </a:lnTo>
                <a:lnTo>
                  <a:pt x="48" y="769"/>
                </a:lnTo>
                <a:lnTo>
                  <a:pt x="48" y="769"/>
                </a:lnTo>
                <a:lnTo>
                  <a:pt x="49" y="784"/>
                </a:lnTo>
                <a:lnTo>
                  <a:pt x="53" y="807"/>
                </a:lnTo>
                <a:lnTo>
                  <a:pt x="53" y="807"/>
                </a:lnTo>
                <a:lnTo>
                  <a:pt x="57" y="837"/>
                </a:lnTo>
                <a:lnTo>
                  <a:pt x="57" y="846"/>
                </a:lnTo>
                <a:lnTo>
                  <a:pt x="72" y="850"/>
                </a:lnTo>
                <a:lnTo>
                  <a:pt x="72" y="870"/>
                </a:lnTo>
                <a:lnTo>
                  <a:pt x="72" y="870"/>
                </a:lnTo>
                <a:lnTo>
                  <a:pt x="65" y="874"/>
                </a:lnTo>
                <a:lnTo>
                  <a:pt x="57" y="878"/>
                </a:lnTo>
                <a:lnTo>
                  <a:pt x="53" y="879"/>
                </a:lnTo>
                <a:lnTo>
                  <a:pt x="53" y="879"/>
                </a:lnTo>
                <a:lnTo>
                  <a:pt x="45" y="878"/>
                </a:lnTo>
                <a:lnTo>
                  <a:pt x="34" y="877"/>
                </a:lnTo>
                <a:lnTo>
                  <a:pt x="26" y="877"/>
                </a:lnTo>
                <a:lnTo>
                  <a:pt x="22" y="878"/>
                </a:lnTo>
                <a:lnTo>
                  <a:pt x="17" y="880"/>
                </a:lnTo>
                <a:lnTo>
                  <a:pt x="16" y="881"/>
                </a:lnTo>
                <a:lnTo>
                  <a:pt x="14" y="884"/>
                </a:lnTo>
                <a:lnTo>
                  <a:pt x="14" y="884"/>
                </a:lnTo>
                <a:lnTo>
                  <a:pt x="11" y="904"/>
                </a:lnTo>
                <a:lnTo>
                  <a:pt x="10" y="927"/>
                </a:lnTo>
                <a:lnTo>
                  <a:pt x="10" y="927"/>
                </a:lnTo>
                <a:lnTo>
                  <a:pt x="10" y="942"/>
                </a:lnTo>
                <a:lnTo>
                  <a:pt x="12" y="961"/>
                </a:lnTo>
                <a:lnTo>
                  <a:pt x="14" y="972"/>
                </a:lnTo>
                <a:lnTo>
                  <a:pt x="17" y="983"/>
                </a:lnTo>
                <a:lnTo>
                  <a:pt x="19" y="994"/>
                </a:lnTo>
                <a:lnTo>
                  <a:pt x="24" y="1003"/>
                </a:lnTo>
                <a:lnTo>
                  <a:pt x="24" y="1003"/>
                </a:lnTo>
                <a:lnTo>
                  <a:pt x="34" y="1020"/>
                </a:lnTo>
                <a:lnTo>
                  <a:pt x="43" y="1034"/>
                </a:lnTo>
                <a:lnTo>
                  <a:pt x="47" y="1039"/>
                </a:lnTo>
                <a:lnTo>
                  <a:pt x="50" y="1040"/>
                </a:lnTo>
                <a:lnTo>
                  <a:pt x="53" y="1042"/>
                </a:lnTo>
                <a:lnTo>
                  <a:pt x="54" y="1040"/>
                </a:lnTo>
                <a:lnTo>
                  <a:pt x="57" y="1037"/>
                </a:lnTo>
                <a:lnTo>
                  <a:pt x="57" y="1037"/>
                </a:lnTo>
                <a:lnTo>
                  <a:pt x="60" y="1031"/>
                </a:lnTo>
                <a:lnTo>
                  <a:pt x="60" y="1025"/>
                </a:lnTo>
                <a:lnTo>
                  <a:pt x="60" y="1018"/>
                </a:lnTo>
                <a:lnTo>
                  <a:pt x="59" y="1012"/>
                </a:lnTo>
                <a:lnTo>
                  <a:pt x="55" y="1001"/>
                </a:lnTo>
                <a:lnTo>
                  <a:pt x="53" y="994"/>
                </a:lnTo>
                <a:lnTo>
                  <a:pt x="53" y="994"/>
                </a:lnTo>
                <a:lnTo>
                  <a:pt x="54" y="990"/>
                </a:lnTo>
                <a:lnTo>
                  <a:pt x="57" y="983"/>
                </a:lnTo>
                <a:lnTo>
                  <a:pt x="72" y="963"/>
                </a:lnTo>
                <a:lnTo>
                  <a:pt x="91" y="936"/>
                </a:lnTo>
                <a:lnTo>
                  <a:pt x="91" y="936"/>
                </a:lnTo>
                <a:lnTo>
                  <a:pt x="96" y="946"/>
                </a:lnTo>
                <a:lnTo>
                  <a:pt x="98" y="956"/>
                </a:lnTo>
                <a:lnTo>
                  <a:pt x="100" y="965"/>
                </a:lnTo>
                <a:lnTo>
                  <a:pt x="100" y="965"/>
                </a:lnTo>
                <a:lnTo>
                  <a:pt x="103" y="988"/>
                </a:lnTo>
                <a:lnTo>
                  <a:pt x="104" y="997"/>
                </a:lnTo>
                <a:lnTo>
                  <a:pt x="105" y="1003"/>
                </a:lnTo>
                <a:lnTo>
                  <a:pt x="105" y="1003"/>
                </a:lnTo>
                <a:lnTo>
                  <a:pt x="105" y="1009"/>
                </a:lnTo>
                <a:lnTo>
                  <a:pt x="104" y="1020"/>
                </a:lnTo>
                <a:lnTo>
                  <a:pt x="105" y="1025"/>
                </a:lnTo>
                <a:lnTo>
                  <a:pt x="105" y="1030"/>
                </a:lnTo>
                <a:lnTo>
                  <a:pt x="108" y="1034"/>
                </a:lnTo>
                <a:lnTo>
                  <a:pt x="110" y="1037"/>
                </a:lnTo>
                <a:lnTo>
                  <a:pt x="110" y="1037"/>
                </a:lnTo>
                <a:lnTo>
                  <a:pt x="115" y="1038"/>
                </a:lnTo>
                <a:lnTo>
                  <a:pt x="120" y="1038"/>
                </a:lnTo>
                <a:lnTo>
                  <a:pt x="134" y="1038"/>
                </a:lnTo>
                <a:lnTo>
                  <a:pt x="172" y="1032"/>
                </a:lnTo>
                <a:lnTo>
                  <a:pt x="172" y="1032"/>
                </a:lnTo>
                <a:lnTo>
                  <a:pt x="208" y="1028"/>
                </a:lnTo>
                <a:lnTo>
                  <a:pt x="219" y="1026"/>
                </a:lnTo>
                <a:lnTo>
                  <a:pt x="220" y="1025"/>
                </a:lnTo>
                <a:lnTo>
                  <a:pt x="220" y="1022"/>
                </a:lnTo>
                <a:lnTo>
                  <a:pt x="220" y="1022"/>
                </a:lnTo>
                <a:lnTo>
                  <a:pt x="216" y="1018"/>
                </a:lnTo>
                <a:lnTo>
                  <a:pt x="214" y="1014"/>
                </a:lnTo>
                <a:lnTo>
                  <a:pt x="207" y="1009"/>
                </a:lnTo>
                <a:lnTo>
                  <a:pt x="196" y="1003"/>
                </a:lnTo>
                <a:lnTo>
                  <a:pt x="196" y="1003"/>
                </a:lnTo>
                <a:lnTo>
                  <a:pt x="188" y="999"/>
                </a:lnTo>
                <a:lnTo>
                  <a:pt x="179" y="991"/>
                </a:lnTo>
                <a:lnTo>
                  <a:pt x="170" y="982"/>
                </a:lnTo>
                <a:lnTo>
                  <a:pt x="160" y="971"/>
                </a:lnTo>
                <a:lnTo>
                  <a:pt x="145" y="954"/>
                </a:lnTo>
                <a:lnTo>
                  <a:pt x="139" y="946"/>
                </a:lnTo>
                <a:lnTo>
                  <a:pt x="139" y="946"/>
                </a:lnTo>
                <a:lnTo>
                  <a:pt x="136" y="934"/>
                </a:lnTo>
                <a:lnTo>
                  <a:pt x="134" y="922"/>
                </a:lnTo>
                <a:lnTo>
                  <a:pt x="134" y="908"/>
                </a:lnTo>
                <a:lnTo>
                  <a:pt x="134" y="908"/>
                </a:lnTo>
                <a:lnTo>
                  <a:pt x="136" y="881"/>
                </a:lnTo>
                <a:lnTo>
                  <a:pt x="139" y="870"/>
                </a:lnTo>
                <a:lnTo>
                  <a:pt x="215" y="812"/>
                </a:lnTo>
                <a:lnTo>
                  <a:pt x="239" y="807"/>
                </a:lnTo>
                <a:lnTo>
                  <a:pt x="239" y="807"/>
                </a:lnTo>
                <a:lnTo>
                  <a:pt x="247" y="797"/>
                </a:lnTo>
                <a:lnTo>
                  <a:pt x="256" y="785"/>
                </a:lnTo>
                <a:lnTo>
                  <a:pt x="264" y="770"/>
                </a:lnTo>
                <a:lnTo>
                  <a:pt x="272" y="754"/>
                </a:lnTo>
                <a:lnTo>
                  <a:pt x="280" y="738"/>
                </a:lnTo>
                <a:lnTo>
                  <a:pt x="282" y="731"/>
                </a:lnTo>
                <a:lnTo>
                  <a:pt x="283" y="724"/>
                </a:lnTo>
                <a:lnTo>
                  <a:pt x="283" y="718"/>
                </a:lnTo>
                <a:lnTo>
                  <a:pt x="282" y="712"/>
                </a:lnTo>
                <a:lnTo>
                  <a:pt x="282" y="712"/>
                </a:lnTo>
                <a:lnTo>
                  <a:pt x="272" y="686"/>
                </a:lnTo>
                <a:lnTo>
                  <a:pt x="259" y="653"/>
                </a:lnTo>
                <a:lnTo>
                  <a:pt x="249" y="626"/>
                </a:lnTo>
                <a:lnTo>
                  <a:pt x="245" y="616"/>
                </a:lnTo>
                <a:lnTo>
                  <a:pt x="244" y="612"/>
                </a:lnTo>
                <a:lnTo>
                  <a:pt x="244" y="612"/>
                </a:lnTo>
                <a:lnTo>
                  <a:pt x="243" y="606"/>
                </a:lnTo>
                <a:lnTo>
                  <a:pt x="241" y="595"/>
                </a:lnTo>
                <a:lnTo>
                  <a:pt x="239" y="583"/>
                </a:lnTo>
                <a:lnTo>
                  <a:pt x="239" y="569"/>
                </a:lnTo>
                <a:lnTo>
                  <a:pt x="239" y="569"/>
                </a:lnTo>
                <a:lnTo>
                  <a:pt x="244" y="493"/>
                </a:lnTo>
                <a:lnTo>
                  <a:pt x="246" y="450"/>
                </a:lnTo>
                <a:lnTo>
                  <a:pt x="249" y="430"/>
                </a:lnTo>
                <a:lnTo>
                  <a:pt x="249" y="430"/>
                </a:lnTo>
                <a:lnTo>
                  <a:pt x="265" y="374"/>
                </a:lnTo>
                <a:lnTo>
                  <a:pt x="282" y="320"/>
                </a:lnTo>
                <a:lnTo>
                  <a:pt x="292" y="334"/>
                </a:lnTo>
                <a:lnTo>
                  <a:pt x="292" y="334"/>
                </a:lnTo>
                <a:lnTo>
                  <a:pt x="297" y="343"/>
                </a:lnTo>
                <a:lnTo>
                  <a:pt x="312" y="361"/>
                </a:lnTo>
                <a:lnTo>
                  <a:pt x="319" y="371"/>
                </a:lnTo>
                <a:lnTo>
                  <a:pt x="327" y="380"/>
                </a:lnTo>
                <a:lnTo>
                  <a:pt x="335" y="385"/>
                </a:lnTo>
                <a:lnTo>
                  <a:pt x="337" y="387"/>
                </a:lnTo>
                <a:lnTo>
                  <a:pt x="339" y="387"/>
                </a:lnTo>
                <a:lnTo>
                  <a:pt x="339" y="387"/>
                </a:lnTo>
                <a:lnTo>
                  <a:pt x="356" y="386"/>
                </a:lnTo>
                <a:lnTo>
                  <a:pt x="363" y="385"/>
                </a:lnTo>
                <a:lnTo>
                  <a:pt x="367" y="383"/>
                </a:lnTo>
                <a:lnTo>
                  <a:pt x="368" y="382"/>
                </a:lnTo>
                <a:lnTo>
                  <a:pt x="368" y="382"/>
                </a:lnTo>
                <a:lnTo>
                  <a:pt x="375" y="373"/>
                </a:lnTo>
                <a:lnTo>
                  <a:pt x="389" y="355"/>
                </a:lnTo>
                <a:lnTo>
                  <a:pt x="406" y="337"/>
                </a:lnTo>
                <a:lnTo>
                  <a:pt x="413" y="330"/>
                </a:lnTo>
                <a:lnTo>
                  <a:pt x="421" y="325"/>
                </a:lnTo>
                <a:lnTo>
                  <a:pt x="421" y="325"/>
                </a:lnTo>
                <a:lnTo>
                  <a:pt x="432" y="317"/>
                </a:lnTo>
                <a:lnTo>
                  <a:pt x="443" y="307"/>
                </a:lnTo>
                <a:lnTo>
                  <a:pt x="454" y="296"/>
                </a:lnTo>
                <a:lnTo>
                  <a:pt x="454" y="296"/>
                </a:lnTo>
                <a:lnTo>
                  <a:pt x="454" y="290"/>
                </a:lnTo>
                <a:lnTo>
                  <a:pt x="454" y="276"/>
                </a:lnTo>
                <a:lnTo>
                  <a:pt x="453" y="269"/>
                </a:lnTo>
                <a:lnTo>
                  <a:pt x="452" y="262"/>
                </a:lnTo>
                <a:lnTo>
                  <a:pt x="448" y="257"/>
                </a:lnTo>
                <a:lnTo>
                  <a:pt x="447" y="254"/>
                </a:lnTo>
                <a:lnTo>
                  <a:pt x="444" y="253"/>
                </a:lnTo>
                <a:lnTo>
                  <a:pt x="444" y="253"/>
                </a:lnTo>
                <a:lnTo>
                  <a:pt x="440" y="252"/>
                </a:lnTo>
                <a:lnTo>
                  <a:pt x="435" y="252"/>
                </a:lnTo>
                <a:lnTo>
                  <a:pt x="425" y="253"/>
                </a:lnTo>
                <a:lnTo>
                  <a:pt x="418" y="257"/>
                </a:lnTo>
                <a:lnTo>
                  <a:pt x="416" y="258"/>
                </a:lnTo>
                <a:lnTo>
                  <a:pt x="416" y="258"/>
                </a:lnTo>
                <a:lnTo>
                  <a:pt x="413" y="268"/>
                </a:lnTo>
                <a:lnTo>
                  <a:pt x="410" y="276"/>
                </a:lnTo>
                <a:lnTo>
                  <a:pt x="409" y="280"/>
                </a:lnTo>
                <a:lnTo>
                  <a:pt x="406" y="282"/>
                </a:lnTo>
                <a:lnTo>
                  <a:pt x="406" y="282"/>
                </a:lnTo>
                <a:lnTo>
                  <a:pt x="397" y="289"/>
                </a:lnTo>
                <a:lnTo>
                  <a:pt x="387" y="296"/>
                </a:lnTo>
                <a:lnTo>
                  <a:pt x="387" y="296"/>
                </a:lnTo>
                <a:lnTo>
                  <a:pt x="379" y="302"/>
                </a:lnTo>
                <a:lnTo>
                  <a:pt x="368" y="308"/>
                </a:lnTo>
                <a:lnTo>
                  <a:pt x="354" y="315"/>
                </a:lnTo>
                <a:lnTo>
                  <a:pt x="354" y="315"/>
                </a:lnTo>
                <a:lnTo>
                  <a:pt x="351" y="305"/>
                </a:lnTo>
                <a:lnTo>
                  <a:pt x="344" y="287"/>
                </a:lnTo>
                <a:lnTo>
                  <a:pt x="344" y="287"/>
                </a:lnTo>
                <a:lnTo>
                  <a:pt x="329" y="254"/>
                </a:lnTo>
                <a:lnTo>
                  <a:pt x="320" y="237"/>
                </a:lnTo>
                <a:lnTo>
                  <a:pt x="315" y="225"/>
                </a:lnTo>
                <a:lnTo>
                  <a:pt x="315" y="225"/>
                </a:lnTo>
                <a:lnTo>
                  <a:pt x="312" y="215"/>
                </a:lnTo>
                <a:lnTo>
                  <a:pt x="306" y="202"/>
                </a:lnTo>
                <a:lnTo>
                  <a:pt x="296" y="186"/>
                </a:lnTo>
                <a:lnTo>
                  <a:pt x="258" y="172"/>
                </a:lnTo>
                <a:lnTo>
                  <a:pt x="258" y="172"/>
                </a:lnTo>
                <a:lnTo>
                  <a:pt x="254" y="166"/>
                </a:lnTo>
                <a:lnTo>
                  <a:pt x="252" y="161"/>
                </a:lnTo>
                <a:lnTo>
                  <a:pt x="252" y="159"/>
                </a:lnTo>
                <a:lnTo>
                  <a:pt x="253" y="158"/>
                </a:lnTo>
                <a:lnTo>
                  <a:pt x="253" y="158"/>
                </a:lnTo>
                <a:lnTo>
                  <a:pt x="257" y="153"/>
                </a:lnTo>
                <a:lnTo>
                  <a:pt x="260" y="146"/>
                </a:lnTo>
                <a:lnTo>
                  <a:pt x="265" y="137"/>
                </a:lnTo>
                <a:lnTo>
                  <a:pt x="268" y="129"/>
                </a:lnTo>
                <a:lnTo>
                  <a:pt x="268" y="129"/>
                </a:lnTo>
                <a:lnTo>
                  <a:pt x="269" y="119"/>
                </a:lnTo>
                <a:lnTo>
                  <a:pt x="269" y="110"/>
                </a:lnTo>
                <a:lnTo>
                  <a:pt x="268" y="96"/>
                </a:lnTo>
                <a:lnTo>
                  <a:pt x="268" y="96"/>
                </a:lnTo>
                <a:lnTo>
                  <a:pt x="268" y="75"/>
                </a:lnTo>
                <a:lnTo>
                  <a:pt x="266" y="63"/>
                </a:lnTo>
                <a:lnTo>
                  <a:pt x="265" y="57"/>
                </a:lnTo>
                <a:lnTo>
                  <a:pt x="263" y="53"/>
                </a:lnTo>
                <a:lnTo>
                  <a:pt x="263" y="53"/>
                </a:lnTo>
                <a:lnTo>
                  <a:pt x="259" y="47"/>
                </a:lnTo>
                <a:lnTo>
                  <a:pt x="258" y="42"/>
                </a:lnTo>
                <a:lnTo>
                  <a:pt x="256" y="37"/>
                </a:lnTo>
                <a:lnTo>
                  <a:pt x="249" y="29"/>
                </a:lnTo>
                <a:lnTo>
                  <a:pt x="249" y="29"/>
                </a:lnTo>
                <a:lnTo>
                  <a:pt x="239" y="18"/>
                </a:lnTo>
                <a:lnTo>
                  <a:pt x="231" y="8"/>
                </a:lnTo>
                <a:lnTo>
                  <a:pt x="223" y="2"/>
                </a:lnTo>
                <a:lnTo>
                  <a:pt x="219" y="0"/>
                </a:lnTo>
                <a:lnTo>
                  <a:pt x="215" y="0"/>
                </a:lnTo>
                <a:lnTo>
                  <a:pt x="215" y="0"/>
                </a:lnTo>
                <a:lnTo>
                  <a:pt x="204" y="1"/>
                </a:lnTo>
                <a:lnTo>
                  <a:pt x="192" y="5"/>
                </a:lnTo>
                <a:lnTo>
                  <a:pt x="177" y="10"/>
                </a:lnTo>
                <a:lnTo>
                  <a:pt x="177" y="10"/>
                </a:lnTo>
                <a:lnTo>
                  <a:pt x="171" y="10"/>
                </a:lnTo>
                <a:lnTo>
                  <a:pt x="164" y="11"/>
                </a:lnTo>
                <a:lnTo>
                  <a:pt x="158" y="14"/>
                </a:lnTo>
                <a:lnTo>
                  <a:pt x="158" y="14"/>
                </a:lnTo>
                <a:lnTo>
                  <a:pt x="151" y="20"/>
                </a:lnTo>
                <a:lnTo>
                  <a:pt x="143" y="29"/>
                </a:lnTo>
                <a:lnTo>
                  <a:pt x="137" y="38"/>
                </a:lnTo>
                <a:lnTo>
                  <a:pt x="135" y="43"/>
                </a:lnTo>
                <a:lnTo>
                  <a:pt x="134" y="48"/>
                </a:lnTo>
                <a:lnTo>
                  <a:pt x="134" y="48"/>
                </a:lnTo>
                <a:lnTo>
                  <a:pt x="133" y="56"/>
                </a:lnTo>
                <a:lnTo>
                  <a:pt x="131" y="62"/>
                </a:lnTo>
                <a:lnTo>
                  <a:pt x="129" y="68"/>
                </a:lnTo>
                <a:lnTo>
                  <a:pt x="129" y="76"/>
                </a:lnTo>
                <a:lnTo>
                  <a:pt x="129" y="76"/>
                </a:lnTo>
                <a:lnTo>
                  <a:pt x="130" y="93"/>
                </a:lnTo>
                <a:lnTo>
                  <a:pt x="131" y="100"/>
                </a:lnTo>
                <a:lnTo>
                  <a:pt x="134" y="105"/>
                </a:lnTo>
                <a:lnTo>
                  <a:pt x="134" y="105"/>
                </a:lnTo>
                <a:lnTo>
                  <a:pt x="137" y="111"/>
                </a:lnTo>
                <a:lnTo>
                  <a:pt x="141" y="119"/>
                </a:lnTo>
                <a:lnTo>
                  <a:pt x="143" y="129"/>
                </a:lnTo>
                <a:lnTo>
                  <a:pt x="148" y="148"/>
                </a:lnTo>
                <a:close/>
                <a:moveTo>
                  <a:pt x="148" y="726"/>
                </a:moveTo>
                <a:lnTo>
                  <a:pt x="148" y="726"/>
                </a:lnTo>
                <a:lnTo>
                  <a:pt x="163" y="731"/>
                </a:lnTo>
                <a:lnTo>
                  <a:pt x="172" y="736"/>
                </a:lnTo>
                <a:lnTo>
                  <a:pt x="176" y="738"/>
                </a:lnTo>
                <a:lnTo>
                  <a:pt x="177" y="741"/>
                </a:lnTo>
                <a:lnTo>
                  <a:pt x="177" y="741"/>
                </a:lnTo>
                <a:lnTo>
                  <a:pt x="176" y="744"/>
                </a:lnTo>
                <a:lnTo>
                  <a:pt x="172" y="749"/>
                </a:lnTo>
                <a:lnTo>
                  <a:pt x="160" y="761"/>
                </a:lnTo>
                <a:lnTo>
                  <a:pt x="143" y="779"/>
                </a:lnTo>
                <a:lnTo>
                  <a:pt x="148" y="72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5312A8CC-C760-4DE2-BA64-9E8C705BC919}"/>
              </a:ext>
            </a:extLst>
          </p:cNvPr>
          <p:cNvSpPr>
            <a:spLocks/>
          </p:cNvSpPr>
          <p:nvPr/>
        </p:nvSpPr>
        <p:spPr bwMode="auto">
          <a:xfrm>
            <a:off x="1577231" y="3937472"/>
            <a:ext cx="795027" cy="2377466"/>
          </a:xfrm>
          <a:custGeom>
            <a:avLst/>
            <a:gdLst>
              <a:gd name="T0" fmla="*/ 124 w 522"/>
              <a:gd name="T1" fmla="*/ 120 h 1561"/>
              <a:gd name="T2" fmla="*/ 139 w 522"/>
              <a:gd name="T3" fmla="*/ 168 h 1561"/>
              <a:gd name="T4" fmla="*/ 131 w 522"/>
              <a:gd name="T5" fmla="*/ 188 h 1561"/>
              <a:gd name="T6" fmla="*/ 50 w 522"/>
              <a:gd name="T7" fmla="*/ 203 h 1561"/>
              <a:gd name="T8" fmla="*/ 14 w 522"/>
              <a:gd name="T9" fmla="*/ 340 h 1561"/>
              <a:gd name="T10" fmla="*/ 5 w 522"/>
              <a:gd name="T11" fmla="*/ 394 h 1561"/>
              <a:gd name="T12" fmla="*/ 43 w 522"/>
              <a:gd name="T13" fmla="*/ 560 h 1561"/>
              <a:gd name="T14" fmla="*/ 51 w 522"/>
              <a:gd name="T15" fmla="*/ 707 h 1561"/>
              <a:gd name="T16" fmla="*/ 48 w 522"/>
              <a:gd name="T17" fmla="*/ 765 h 1561"/>
              <a:gd name="T18" fmla="*/ 62 w 522"/>
              <a:gd name="T19" fmla="*/ 947 h 1561"/>
              <a:gd name="T20" fmla="*/ 81 w 522"/>
              <a:gd name="T21" fmla="*/ 1076 h 1561"/>
              <a:gd name="T22" fmla="*/ 93 w 522"/>
              <a:gd name="T23" fmla="*/ 1132 h 1561"/>
              <a:gd name="T24" fmla="*/ 123 w 522"/>
              <a:gd name="T25" fmla="*/ 1183 h 1561"/>
              <a:gd name="T26" fmla="*/ 125 w 522"/>
              <a:gd name="T27" fmla="*/ 1196 h 1561"/>
              <a:gd name="T28" fmla="*/ 153 w 522"/>
              <a:gd name="T29" fmla="*/ 1205 h 1561"/>
              <a:gd name="T30" fmla="*/ 185 w 522"/>
              <a:gd name="T31" fmla="*/ 1210 h 1561"/>
              <a:gd name="T32" fmla="*/ 234 w 522"/>
              <a:gd name="T33" fmla="*/ 1362 h 1561"/>
              <a:gd name="T34" fmla="*/ 220 w 522"/>
              <a:gd name="T35" fmla="*/ 1439 h 1561"/>
              <a:gd name="T36" fmla="*/ 209 w 522"/>
              <a:gd name="T37" fmla="*/ 1484 h 1561"/>
              <a:gd name="T38" fmla="*/ 207 w 522"/>
              <a:gd name="T39" fmla="*/ 1543 h 1561"/>
              <a:gd name="T40" fmla="*/ 220 w 522"/>
              <a:gd name="T41" fmla="*/ 1556 h 1561"/>
              <a:gd name="T42" fmla="*/ 284 w 522"/>
              <a:gd name="T43" fmla="*/ 1559 h 1561"/>
              <a:gd name="T44" fmla="*/ 296 w 522"/>
              <a:gd name="T45" fmla="*/ 1511 h 1561"/>
              <a:gd name="T46" fmla="*/ 284 w 522"/>
              <a:gd name="T47" fmla="*/ 1446 h 1561"/>
              <a:gd name="T48" fmla="*/ 332 w 522"/>
              <a:gd name="T49" fmla="*/ 1327 h 1561"/>
              <a:gd name="T50" fmla="*/ 392 w 522"/>
              <a:gd name="T51" fmla="*/ 1362 h 1561"/>
              <a:gd name="T52" fmla="*/ 400 w 522"/>
              <a:gd name="T53" fmla="*/ 1378 h 1561"/>
              <a:gd name="T54" fmla="*/ 450 w 522"/>
              <a:gd name="T55" fmla="*/ 1457 h 1561"/>
              <a:gd name="T56" fmla="*/ 459 w 522"/>
              <a:gd name="T57" fmla="*/ 1532 h 1561"/>
              <a:gd name="T58" fmla="*/ 479 w 522"/>
              <a:gd name="T59" fmla="*/ 1542 h 1561"/>
              <a:gd name="T60" fmla="*/ 521 w 522"/>
              <a:gd name="T61" fmla="*/ 1472 h 1561"/>
              <a:gd name="T62" fmla="*/ 516 w 522"/>
              <a:gd name="T63" fmla="*/ 1383 h 1561"/>
              <a:gd name="T64" fmla="*/ 518 w 522"/>
              <a:gd name="T65" fmla="*/ 1292 h 1561"/>
              <a:gd name="T66" fmla="*/ 450 w 522"/>
              <a:gd name="T67" fmla="*/ 1280 h 1561"/>
              <a:gd name="T68" fmla="*/ 425 w 522"/>
              <a:gd name="T69" fmla="*/ 1286 h 1561"/>
              <a:gd name="T70" fmla="*/ 367 w 522"/>
              <a:gd name="T71" fmla="*/ 1233 h 1561"/>
              <a:gd name="T72" fmla="*/ 344 w 522"/>
              <a:gd name="T73" fmla="*/ 1200 h 1561"/>
              <a:gd name="T74" fmla="*/ 377 w 522"/>
              <a:gd name="T75" fmla="*/ 1190 h 1561"/>
              <a:gd name="T76" fmla="*/ 377 w 522"/>
              <a:gd name="T77" fmla="*/ 1157 h 1561"/>
              <a:gd name="T78" fmla="*/ 377 w 522"/>
              <a:gd name="T79" fmla="*/ 1071 h 1561"/>
              <a:gd name="T80" fmla="*/ 422 w 522"/>
              <a:gd name="T81" fmla="*/ 880 h 1561"/>
              <a:gd name="T82" fmla="*/ 428 w 522"/>
              <a:gd name="T83" fmla="*/ 766 h 1561"/>
              <a:gd name="T84" fmla="*/ 410 w 522"/>
              <a:gd name="T85" fmla="*/ 743 h 1561"/>
              <a:gd name="T86" fmla="*/ 392 w 522"/>
              <a:gd name="T87" fmla="*/ 689 h 1561"/>
              <a:gd name="T88" fmla="*/ 363 w 522"/>
              <a:gd name="T89" fmla="*/ 479 h 1561"/>
              <a:gd name="T90" fmla="*/ 382 w 522"/>
              <a:gd name="T91" fmla="*/ 432 h 1561"/>
              <a:gd name="T92" fmla="*/ 423 w 522"/>
              <a:gd name="T93" fmla="*/ 499 h 1561"/>
              <a:gd name="T94" fmla="*/ 468 w 522"/>
              <a:gd name="T95" fmla="*/ 502 h 1561"/>
              <a:gd name="T96" fmla="*/ 486 w 522"/>
              <a:gd name="T97" fmla="*/ 465 h 1561"/>
              <a:gd name="T98" fmla="*/ 450 w 522"/>
              <a:gd name="T99" fmla="*/ 390 h 1561"/>
              <a:gd name="T100" fmla="*/ 440 w 522"/>
              <a:gd name="T101" fmla="*/ 350 h 1561"/>
              <a:gd name="T102" fmla="*/ 391 w 522"/>
              <a:gd name="T103" fmla="*/ 268 h 1561"/>
              <a:gd name="T104" fmla="*/ 309 w 522"/>
              <a:gd name="T105" fmla="*/ 205 h 1561"/>
              <a:gd name="T106" fmla="*/ 320 w 522"/>
              <a:gd name="T107" fmla="*/ 154 h 1561"/>
              <a:gd name="T108" fmla="*/ 338 w 522"/>
              <a:gd name="T109" fmla="*/ 129 h 1561"/>
              <a:gd name="T110" fmla="*/ 329 w 522"/>
              <a:gd name="T111" fmla="*/ 118 h 1561"/>
              <a:gd name="T112" fmla="*/ 324 w 522"/>
              <a:gd name="T113" fmla="*/ 63 h 1561"/>
              <a:gd name="T114" fmla="*/ 280 w 522"/>
              <a:gd name="T115" fmla="*/ 12 h 1561"/>
              <a:gd name="T116" fmla="*/ 220 w 522"/>
              <a:gd name="T117" fmla="*/ 1 h 1561"/>
              <a:gd name="T118" fmla="*/ 185 w 522"/>
              <a:gd name="T119" fmla="*/ 16 h 1561"/>
              <a:gd name="T120" fmla="*/ 143 w 522"/>
              <a:gd name="T121" fmla="*/ 65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2" h="1561">
                <a:moveTo>
                  <a:pt x="139" y="120"/>
                </a:moveTo>
                <a:lnTo>
                  <a:pt x="139" y="120"/>
                </a:lnTo>
                <a:lnTo>
                  <a:pt x="137" y="119"/>
                </a:lnTo>
                <a:lnTo>
                  <a:pt x="134" y="118"/>
                </a:lnTo>
                <a:lnTo>
                  <a:pt x="129" y="118"/>
                </a:lnTo>
                <a:lnTo>
                  <a:pt x="127" y="118"/>
                </a:lnTo>
                <a:lnTo>
                  <a:pt x="124" y="120"/>
                </a:lnTo>
                <a:lnTo>
                  <a:pt x="124" y="120"/>
                </a:lnTo>
                <a:lnTo>
                  <a:pt x="123" y="124"/>
                </a:lnTo>
                <a:lnTo>
                  <a:pt x="124" y="130"/>
                </a:lnTo>
                <a:lnTo>
                  <a:pt x="128" y="145"/>
                </a:lnTo>
                <a:lnTo>
                  <a:pt x="134" y="160"/>
                </a:lnTo>
                <a:lnTo>
                  <a:pt x="136" y="166"/>
                </a:lnTo>
                <a:lnTo>
                  <a:pt x="139" y="168"/>
                </a:lnTo>
                <a:lnTo>
                  <a:pt x="139" y="168"/>
                </a:lnTo>
                <a:lnTo>
                  <a:pt x="143" y="170"/>
                </a:lnTo>
                <a:lnTo>
                  <a:pt x="148" y="172"/>
                </a:lnTo>
                <a:lnTo>
                  <a:pt x="153" y="173"/>
                </a:lnTo>
                <a:lnTo>
                  <a:pt x="148" y="187"/>
                </a:lnTo>
                <a:lnTo>
                  <a:pt x="148" y="187"/>
                </a:lnTo>
                <a:lnTo>
                  <a:pt x="131" y="188"/>
                </a:lnTo>
                <a:lnTo>
                  <a:pt x="96" y="192"/>
                </a:lnTo>
                <a:lnTo>
                  <a:pt x="96" y="192"/>
                </a:lnTo>
                <a:lnTo>
                  <a:pt x="78" y="194"/>
                </a:lnTo>
                <a:lnTo>
                  <a:pt x="63" y="196"/>
                </a:lnTo>
                <a:lnTo>
                  <a:pt x="59" y="198"/>
                </a:lnTo>
                <a:lnTo>
                  <a:pt x="54" y="199"/>
                </a:lnTo>
                <a:lnTo>
                  <a:pt x="50" y="203"/>
                </a:lnTo>
                <a:lnTo>
                  <a:pt x="48" y="206"/>
                </a:lnTo>
                <a:lnTo>
                  <a:pt x="48" y="206"/>
                </a:lnTo>
                <a:lnTo>
                  <a:pt x="42" y="230"/>
                </a:lnTo>
                <a:lnTo>
                  <a:pt x="31" y="271"/>
                </a:lnTo>
                <a:lnTo>
                  <a:pt x="22" y="314"/>
                </a:lnTo>
                <a:lnTo>
                  <a:pt x="14" y="340"/>
                </a:lnTo>
                <a:lnTo>
                  <a:pt x="14" y="340"/>
                </a:lnTo>
                <a:lnTo>
                  <a:pt x="5" y="369"/>
                </a:lnTo>
                <a:lnTo>
                  <a:pt x="1" y="381"/>
                </a:lnTo>
                <a:lnTo>
                  <a:pt x="0" y="385"/>
                </a:lnTo>
                <a:lnTo>
                  <a:pt x="0" y="388"/>
                </a:lnTo>
                <a:lnTo>
                  <a:pt x="0" y="388"/>
                </a:lnTo>
                <a:lnTo>
                  <a:pt x="1" y="390"/>
                </a:lnTo>
                <a:lnTo>
                  <a:pt x="5" y="394"/>
                </a:lnTo>
                <a:lnTo>
                  <a:pt x="16" y="401"/>
                </a:lnTo>
                <a:lnTo>
                  <a:pt x="25" y="408"/>
                </a:lnTo>
                <a:lnTo>
                  <a:pt x="29" y="412"/>
                </a:lnTo>
                <a:lnTo>
                  <a:pt x="29" y="412"/>
                </a:lnTo>
                <a:lnTo>
                  <a:pt x="30" y="432"/>
                </a:lnTo>
                <a:lnTo>
                  <a:pt x="35" y="479"/>
                </a:lnTo>
                <a:lnTo>
                  <a:pt x="43" y="560"/>
                </a:lnTo>
                <a:lnTo>
                  <a:pt x="43" y="560"/>
                </a:lnTo>
                <a:lnTo>
                  <a:pt x="48" y="633"/>
                </a:lnTo>
                <a:lnTo>
                  <a:pt x="50" y="673"/>
                </a:lnTo>
                <a:lnTo>
                  <a:pt x="53" y="694"/>
                </a:lnTo>
                <a:lnTo>
                  <a:pt x="53" y="694"/>
                </a:lnTo>
                <a:lnTo>
                  <a:pt x="53" y="698"/>
                </a:lnTo>
                <a:lnTo>
                  <a:pt x="51" y="707"/>
                </a:lnTo>
                <a:lnTo>
                  <a:pt x="48" y="728"/>
                </a:lnTo>
                <a:lnTo>
                  <a:pt x="44" y="750"/>
                </a:lnTo>
                <a:lnTo>
                  <a:pt x="43" y="760"/>
                </a:lnTo>
                <a:lnTo>
                  <a:pt x="43" y="760"/>
                </a:lnTo>
                <a:lnTo>
                  <a:pt x="44" y="762"/>
                </a:lnTo>
                <a:lnTo>
                  <a:pt x="45" y="763"/>
                </a:lnTo>
                <a:lnTo>
                  <a:pt x="48" y="765"/>
                </a:lnTo>
                <a:lnTo>
                  <a:pt x="48" y="765"/>
                </a:lnTo>
                <a:lnTo>
                  <a:pt x="50" y="782"/>
                </a:lnTo>
                <a:lnTo>
                  <a:pt x="55" y="818"/>
                </a:lnTo>
                <a:lnTo>
                  <a:pt x="60" y="858"/>
                </a:lnTo>
                <a:lnTo>
                  <a:pt x="62" y="889"/>
                </a:lnTo>
                <a:lnTo>
                  <a:pt x="62" y="889"/>
                </a:lnTo>
                <a:lnTo>
                  <a:pt x="62" y="947"/>
                </a:lnTo>
                <a:lnTo>
                  <a:pt x="62" y="975"/>
                </a:lnTo>
                <a:lnTo>
                  <a:pt x="62" y="995"/>
                </a:lnTo>
                <a:lnTo>
                  <a:pt x="62" y="995"/>
                </a:lnTo>
                <a:lnTo>
                  <a:pt x="65" y="1012"/>
                </a:lnTo>
                <a:lnTo>
                  <a:pt x="71" y="1036"/>
                </a:lnTo>
                <a:lnTo>
                  <a:pt x="76" y="1060"/>
                </a:lnTo>
                <a:lnTo>
                  <a:pt x="81" y="1076"/>
                </a:lnTo>
                <a:lnTo>
                  <a:pt x="81" y="1076"/>
                </a:lnTo>
                <a:lnTo>
                  <a:pt x="85" y="1089"/>
                </a:lnTo>
                <a:lnTo>
                  <a:pt x="86" y="1104"/>
                </a:lnTo>
                <a:lnTo>
                  <a:pt x="88" y="1119"/>
                </a:lnTo>
                <a:lnTo>
                  <a:pt x="91" y="1128"/>
                </a:lnTo>
                <a:lnTo>
                  <a:pt x="91" y="1128"/>
                </a:lnTo>
                <a:lnTo>
                  <a:pt x="93" y="1132"/>
                </a:lnTo>
                <a:lnTo>
                  <a:pt x="97" y="1135"/>
                </a:lnTo>
                <a:lnTo>
                  <a:pt x="102" y="1140"/>
                </a:lnTo>
                <a:lnTo>
                  <a:pt x="110" y="1152"/>
                </a:lnTo>
                <a:lnTo>
                  <a:pt x="110" y="1152"/>
                </a:lnTo>
                <a:lnTo>
                  <a:pt x="117" y="1167"/>
                </a:lnTo>
                <a:lnTo>
                  <a:pt x="121" y="1176"/>
                </a:lnTo>
                <a:lnTo>
                  <a:pt x="123" y="1183"/>
                </a:lnTo>
                <a:lnTo>
                  <a:pt x="123" y="1186"/>
                </a:lnTo>
                <a:lnTo>
                  <a:pt x="124" y="1186"/>
                </a:lnTo>
                <a:lnTo>
                  <a:pt x="124" y="1186"/>
                </a:lnTo>
                <a:lnTo>
                  <a:pt x="124" y="1186"/>
                </a:lnTo>
                <a:lnTo>
                  <a:pt x="125" y="1187"/>
                </a:lnTo>
                <a:lnTo>
                  <a:pt x="124" y="1192"/>
                </a:lnTo>
                <a:lnTo>
                  <a:pt x="125" y="1196"/>
                </a:lnTo>
                <a:lnTo>
                  <a:pt x="127" y="1199"/>
                </a:lnTo>
                <a:lnTo>
                  <a:pt x="129" y="1200"/>
                </a:lnTo>
                <a:lnTo>
                  <a:pt x="129" y="1200"/>
                </a:lnTo>
                <a:lnTo>
                  <a:pt x="136" y="1202"/>
                </a:lnTo>
                <a:lnTo>
                  <a:pt x="143" y="1204"/>
                </a:lnTo>
                <a:lnTo>
                  <a:pt x="149" y="1204"/>
                </a:lnTo>
                <a:lnTo>
                  <a:pt x="153" y="1205"/>
                </a:lnTo>
                <a:lnTo>
                  <a:pt x="153" y="1205"/>
                </a:lnTo>
                <a:lnTo>
                  <a:pt x="158" y="1205"/>
                </a:lnTo>
                <a:lnTo>
                  <a:pt x="165" y="1202"/>
                </a:lnTo>
                <a:lnTo>
                  <a:pt x="173" y="1200"/>
                </a:lnTo>
                <a:lnTo>
                  <a:pt x="177" y="1200"/>
                </a:lnTo>
                <a:lnTo>
                  <a:pt x="177" y="1200"/>
                </a:lnTo>
                <a:lnTo>
                  <a:pt x="185" y="1210"/>
                </a:lnTo>
                <a:lnTo>
                  <a:pt x="203" y="1227"/>
                </a:lnTo>
                <a:lnTo>
                  <a:pt x="221" y="1245"/>
                </a:lnTo>
                <a:lnTo>
                  <a:pt x="229" y="1253"/>
                </a:lnTo>
                <a:lnTo>
                  <a:pt x="229" y="1253"/>
                </a:lnTo>
                <a:lnTo>
                  <a:pt x="232" y="1294"/>
                </a:lnTo>
                <a:lnTo>
                  <a:pt x="234" y="1362"/>
                </a:lnTo>
                <a:lnTo>
                  <a:pt x="234" y="1362"/>
                </a:lnTo>
                <a:lnTo>
                  <a:pt x="237" y="1397"/>
                </a:lnTo>
                <a:lnTo>
                  <a:pt x="237" y="1408"/>
                </a:lnTo>
                <a:lnTo>
                  <a:pt x="234" y="1415"/>
                </a:lnTo>
                <a:lnTo>
                  <a:pt x="234" y="1415"/>
                </a:lnTo>
                <a:lnTo>
                  <a:pt x="226" y="1428"/>
                </a:lnTo>
                <a:lnTo>
                  <a:pt x="222" y="1434"/>
                </a:lnTo>
                <a:lnTo>
                  <a:pt x="220" y="1439"/>
                </a:lnTo>
                <a:lnTo>
                  <a:pt x="220" y="1439"/>
                </a:lnTo>
                <a:lnTo>
                  <a:pt x="220" y="1445"/>
                </a:lnTo>
                <a:lnTo>
                  <a:pt x="219" y="1448"/>
                </a:lnTo>
                <a:lnTo>
                  <a:pt x="215" y="1458"/>
                </a:lnTo>
                <a:lnTo>
                  <a:pt x="215" y="1458"/>
                </a:lnTo>
                <a:lnTo>
                  <a:pt x="211" y="1471"/>
                </a:lnTo>
                <a:lnTo>
                  <a:pt x="209" y="1484"/>
                </a:lnTo>
                <a:lnTo>
                  <a:pt x="205" y="1511"/>
                </a:lnTo>
                <a:lnTo>
                  <a:pt x="205" y="1511"/>
                </a:lnTo>
                <a:lnTo>
                  <a:pt x="204" y="1527"/>
                </a:lnTo>
                <a:lnTo>
                  <a:pt x="204" y="1533"/>
                </a:lnTo>
                <a:lnTo>
                  <a:pt x="205" y="1539"/>
                </a:lnTo>
                <a:lnTo>
                  <a:pt x="205" y="1539"/>
                </a:lnTo>
                <a:lnTo>
                  <a:pt x="207" y="1543"/>
                </a:lnTo>
                <a:lnTo>
                  <a:pt x="208" y="1543"/>
                </a:lnTo>
                <a:lnTo>
                  <a:pt x="209" y="1544"/>
                </a:lnTo>
                <a:lnTo>
                  <a:pt x="210" y="1549"/>
                </a:lnTo>
                <a:lnTo>
                  <a:pt x="210" y="1549"/>
                </a:lnTo>
                <a:lnTo>
                  <a:pt x="211" y="1552"/>
                </a:lnTo>
                <a:lnTo>
                  <a:pt x="215" y="1555"/>
                </a:lnTo>
                <a:lnTo>
                  <a:pt x="220" y="1556"/>
                </a:lnTo>
                <a:lnTo>
                  <a:pt x="227" y="1557"/>
                </a:lnTo>
                <a:lnTo>
                  <a:pt x="241" y="1558"/>
                </a:lnTo>
                <a:lnTo>
                  <a:pt x="258" y="1558"/>
                </a:lnTo>
                <a:lnTo>
                  <a:pt x="258" y="1558"/>
                </a:lnTo>
                <a:lnTo>
                  <a:pt x="272" y="1559"/>
                </a:lnTo>
                <a:lnTo>
                  <a:pt x="282" y="1561"/>
                </a:lnTo>
                <a:lnTo>
                  <a:pt x="284" y="1559"/>
                </a:lnTo>
                <a:lnTo>
                  <a:pt x="288" y="1557"/>
                </a:lnTo>
                <a:lnTo>
                  <a:pt x="290" y="1555"/>
                </a:lnTo>
                <a:lnTo>
                  <a:pt x="291" y="1549"/>
                </a:lnTo>
                <a:lnTo>
                  <a:pt x="291" y="1549"/>
                </a:lnTo>
                <a:lnTo>
                  <a:pt x="295" y="1530"/>
                </a:lnTo>
                <a:lnTo>
                  <a:pt x="296" y="1511"/>
                </a:lnTo>
                <a:lnTo>
                  <a:pt x="296" y="1511"/>
                </a:lnTo>
                <a:lnTo>
                  <a:pt x="296" y="1505"/>
                </a:lnTo>
                <a:lnTo>
                  <a:pt x="296" y="1499"/>
                </a:lnTo>
                <a:lnTo>
                  <a:pt x="293" y="1487"/>
                </a:lnTo>
                <a:lnTo>
                  <a:pt x="289" y="1475"/>
                </a:lnTo>
                <a:lnTo>
                  <a:pt x="287" y="1463"/>
                </a:lnTo>
                <a:lnTo>
                  <a:pt x="287" y="1463"/>
                </a:lnTo>
                <a:lnTo>
                  <a:pt x="284" y="1446"/>
                </a:lnTo>
                <a:lnTo>
                  <a:pt x="286" y="1439"/>
                </a:lnTo>
                <a:lnTo>
                  <a:pt x="287" y="1429"/>
                </a:lnTo>
                <a:lnTo>
                  <a:pt x="287" y="1429"/>
                </a:lnTo>
                <a:lnTo>
                  <a:pt x="290" y="1420"/>
                </a:lnTo>
                <a:lnTo>
                  <a:pt x="296" y="1404"/>
                </a:lnTo>
                <a:lnTo>
                  <a:pt x="315" y="1364"/>
                </a:lnTo>
                <a:lnTo>
                  <a:pt x="332" y="1327"/>
                </a:lnTo>
                <a:lnTo>
                  <a:pt x="338" y="1315"/>
                </a:lnTo>
                <a:lnTo>
                  <a:pt x="339" y="1310"/>
                </a:lnTo>
                <a:lnTo>
                  <a:pt x="339" y="1310"/>
                </a:lnTo>
                <a:lnTo>
                  <a:pt x="364" y="1336"/>
                </a:lnTo>
                <a:lnTo>
                  <a:pt x="382" y="1354"/>
                </a:lnTo>
                <a:lnTo>
                  <a:pt x="392" y="1362"/>
                </a:lnTo>
                <a:lnTo>
                  <a:pt x="392" y="1362"/>
                </a:lnTo>
                <a:lnTo>
                  <a:pt x="393" y="1362"/>
                </a:lnTo>
                <a:lnTo>
                  <a:pt x="393" y="1364"/>
                </a:lnTo>
                <a:lnTo>
                  <a:pt x="393" y="1367"/>
                </a:lnTo>
                <a:lnTo>
                  <a:pt x="392" y="1372"/>
                </a:lnTo>
                <a:lnTo>
                  <a:pt x="392" y="1372"/>
                </a:lnTo>
                <a:lnTo>
                  <a:pt x="394" y="1373"/>
                </a:lnTo>
                <a:lnTo>
                  <a:pt x="400" y="1378"/>
                </a:lnTo>
                <a:lnTo>
                  <a:pt x="409" y="1385"/>
                </a:lnTo>
                <a:lnTo>
                  <a:pt x="412" y="1390"/>
                </a:lnTo>
                <a:lnTo>
                  <a:pt x="416" y="1396"/>
                </a:lnTo>
                <a:lnTo>
                  <a:pt x="416" y="1396"/>
                </a:lnTo>
                <a:lnTo>
                  <a:pt x="438" y="1434"/>
                </a:lnTo>
                <a:lnTo>
                  <a:pt x="444" y="1446"/>
                </a:lnTo>
                <a:lnTo>
                  <a:pt x="450" y="1457"/>
                </a:lnTo>
                <a:lnTo>
                  <a:pt x="453" y="1465"/>
                </a:lnTo>
                <a:lnTo>
                  <a:pt x="454" y="1472"/>
                </a:lnTo>
                <a:lnTo>
                  <a:pt x="454" y="1472"/>
                </a:lnTo>
                <a:lnTo>
                  <a:pt x="453" y="1489"/>
                </a:lnTo>
                <a:lnTo>
                  <a:pt x="454" y="1512"/>
                </a:lnTo>
                <a:lnTo>
                  <a:pt x="456" y="1522"/>
                </a:lnTo>
                <a:lnTo>
                  <a:pt x="459" y="1532"/>
                </a:lnTo>
                <a:lnTo>
                  <a:pt x="462" y="1539"/>
                </a:lnTo>
                <a:lnTo>
                  <a:pt x="466" y="1542"/>
                </a:lnTo>
                <a:lnTo>
                  <a:pt x="468" y="1544"/>
                </a:lnTo>
                <a:lnTo>
                  <a:pt x="468" y="1544"/>
                </a:lnTo>
                <a:lnTo>
                  <a:pt x="472" y="1544"/>
                </a:lnTo>
                <a:lnTo>
                  <a:pt x="475" y="1544"/>
                </a:lnTo>
                <a:lnTo>
                  <a:pt x="479" y="1542"/>
                </a:lnTo>
                <a:lnTo>
                  <a:pt x="483" y="1538"/>
                </a:lnTo>
                <a:lnTo>
                  <a:pt x="491" y="1527"/>
                </a:lnTo>
                <a:lnTo>
                  <a:pt x="499" y="1515"/>
                </a:lnTo>
                <a:lnTo>
                  <a:pt x="508" y="1502"/>
                </a:lnTo>
                <a:lnTo>
                  <a:pt x="514" y="1489"/>
                </a:lnTo>
                <a:lnTo>
                  <a:pt x="521" y="1472"/>
                </a:lnTo>
                <a:lnTo>
                  <a:pt x="521" y="1472"/>
                </a:lnTo>
                <a:lnTo>
                  <a:pt x="522" y="1465"/>
                </a:lnTo>
                <a:lnTo>
                  <a:pt x="521" y="1459"/>
                </a:lnTo>
                <a:lnTo>
                  <a:pt x="518" y="1446"/>
                </a:lnTo>
                <a:lnTo>
                  <a:pt x="516" y="1420"/>
                </a:lnTo>
                <a:lnTo>
                  <a:pt x="516" y="1420"/>
                </a:lnTo>
                <a:lnTo>
                  <a:pt x="515" y="1402"/>
                </a:lnTo>
                <a:lnTo>
                  <a:pt x="516" y="1383"/>
                </a:lnTo>
                <a:lnTo>
                  <a:pt x="518" y="1345"/>
                </a:lnTo>
                <a:lnTo>
                  <a:pt x="521" y="1313"/>
                </a:lnTo>
                <a:lnTo>
                  <a:pt x="521" y="1303"/>
                </a:lnTo>
                <a:lnTo>
                  <a:pt x="521" y="1296"/>
                </a:lnTo>
                <a:lnTo>
                  <a:pt x="521" y="1296"/>
                </a:lnTo>
                <a:lnTo>
                  <a:pt x="520" y="1293"/>
                </a:lnTo>
                <a:lnTo>
                  <a:pt x="518" y="1292"/>
                </a:lnTo>
                <a:lnTo>
                  <a:pt x="512" y="1288"/>
                </a:lnTo>
                <a:lnTo>
                  <a:pt x="504" y="1286"/>
                </a:lnTo>
                <a:lnTo>
                  <a:pt x="495" y="1285"/>
                </a:lnTo>
                <a:lnTo>
                  <a:pt x="475" y="1282"/>
                </a:lnTo>
                <a:lnTo>
                  <a:pt x="463" y="1281"/>
                </a:lnTo>
                <a:lnTo>
                  <a:pt x="463" y="1281"/>
                </a:lnTo>
                <a:lnTo>
                  <a:pt x="450" y="1280"/>
                </a:lnTo>
                <a:lnTo>
                  <a:pt x="443" y="1280"/>
                </a:lnTo>
                <a:lnTo>
                  <a:pt x="440" y="1281"/>
                </a:lnTo>
                <a:lnTo>
                  <a:pt x="440" y="1281"/>
                </a:lnTo>
                <a:lnTo>
                  <a:pt x="432" y="1285"/>
                </a:lnTo>
                <a:lnTo>
                  <a:pt x="429" y="1286"/>
                </a:lnTo>
                <a:lnTo>
                  <a:pt x="425" y="1286"/>
                </a:lnTo>
                <a:lnTo>
                  <a:pt x="425" y="1286"/>
                </a:lnTo>
                <a:lnTo>
                  <a:pt x="406" y="1274"/>
                </a:lnTo>
                <a:lnTo>
                  <a:pt x="394" y="1266"/>
                </a:lnTo>
                <a:lnTo>
                  <a:pt x="389" y="1261"/>
                </a:lnTo>
                <a:lnTo>
                  <a:pt x="387" y="1257"/>
                </a:lnTo>
                <a:lnTo>
                  <a:pt x="387" y="1257"/>
                </a:lnTo>
                <a:lnTo>
                  <a:pt x="379" y="1247"/>
                </a:lnTo>
                <a:lnTo>
                  <a:pt x="367" y="1233"/>
                </a:lnTo>
                <a:lnTo>
                  <a:pt x="349" y="1214"/>
                </a:lnTo>
                <a:lnTo>
                  <a:pt x="349" y="1214"/>
                </a:lnTo>
                <a:lnTo>
                  <a:pt x="348" y="1212"/>
                </a:lnTo>
                <a:lnTo>
                  <a:pt x="346" y="1208"/>
                </a:lnTo>
                <a:lnTo>
                  <a:pt x="344" y="1204"/>
                </a:lnTo>
                <a:lnTo>
                  <a:pt x="344" y="1200"/>
                </a:lnTo>
                <a:lnTo>
                  <a:pt x="344" y="1200"/>
                </a:lnTo>
                <a:lnTo>
                  <a:pt x="345" y="1199"/>
                </a:lnTo>
                <a:lnTo>
                  <a:pt x="348" y="1199"/>
                </a:lnTo>
                <a:lnTo>
                  <a:pt x="357" y="1199"/>
                </a:lnTo>
                <a:lnTo>
                  <a:pt x="363" y="1199"/>
                </a:lnTo>
                <a:lnTo>
                  <a:pt x="368" y="1198"/>
                </a:lnTo>
                <a:lnTo>
                  <a:pt x="374" y="1195"/>
                </a:lnTo>
                <a:lnTo>
                  <a:pt x="377" y="1190"/>
                </a:lnTo>
                <a:lnTo>
                  <a:pt x="377" y="1190"/>
                </a:lnTo>
                <a:lnTo>
                  <a:pt x="380" y="1184"/>
                </a:lnTo>
                <a:lnTo>
                  <a:pt x="382" y="1180"/>
                </a:lnTo>
                <a:lnTo>
                  <a:pt x="382" y="1175"/>
                </a:lnTo>
                <a:lnTo>
                  <a:pt x="382" y="1170"/>
                </a:lnTo>
                <a:lnTo>
                  <a:pt x="380" y="1162"/>
                </a:lnTo>
                <a:lnTo>
                  <a:pt x="377" y="1157"/>
                </a:lnTo>
                <a:lnTo>
                  <a:pt x="377" y="1157"/>
                </a:lnTo>
                <a:lnTo>
                  <a:pt x="376" y="1152"/>
                </a:lnTo>
                <a:lnTo>
                  <a:pt x="375" y="1144"/>
                </a:lnTo>
                <a:lnTo>
                  <a:pt x="375" y="1118"/>
                </a:lnTo>
                <a:lnTo>
                  <a:pt x="375" y="1090"/>
                </a:lnTo>
                <a:lnTo>
                  <a:pt x="376" y="1079"/>
                </a:lnTo>
                <a:lnTo>
                  <a:pt x="377" y="1071"/>
                </a:lnTo>
                <a:lnTo>
                  <a:pt x="377" y="1071"/>
                </a:lnTo>
                <a:lnTo>
                  <a:pt x="397" y="979"/>
                </a:lnTo>
                <a:lnTo>
                  <a:pt x="406" y="924"/>
                </a:lnTo>
                <a:lnTo>
                  <a:pt x="411" y="899"/>
                </a:lnTo>
                <a:lnTo>
                  <a:pt x="411" y="899"/>
                </a:lnTo>
                <a:lnTo>
                  <a:pt x="415" y="893"/>
                </a:lnTo>
                <a:lnTo>
                  <a:pt x="422" y="880"/>
                </a:lnTo>
                <a:lnTo>
                  <a:pt x="430" y="866"/>
                </a:lnTo>
                <a:lnTo>
                  <a:pt x="434" y="857"/>
                </a:lnTo>
                <a:lnTo>
                  <a:pt x="435" y="851"/>
                </a:lnTo>
                <a:lnTo>
                  <a:pt x="435" y="851"/>
                </a:lnTo>
                <a:lnTo>
                  <a:pt x="434" y="830"/>
                </a:lnTo>
                <a:lnTo>
                  <a:pt x="431" y="796"/>
                </a:lnTo>
                <a:lnTo>
                  <a:pt x="428" y="766"/>
                </a:lnTo>
                <a:lnTo>
                  <a:pt x="425" y="751"/>
                </a:lnTo>
                <a:lnTo>
                  <a:pt x="425" y="751"/>
                </a:lnTo>
                <a:lnTo>
                  <a:pt x="424" y="750"/>
                </a:lnTo>
                <a:lnTo>
                  <a:pt x="422" y="749"/>
                </a:lnTo>
                <a:lnTo>
                  <a:pt x="416" y="746"/>
                </a:lnTo>
                <a:lnTo>
                  <a:pt x="412" y="745"/>
                </a:lnTo>
                <a:lnTo>
                  <a:pt x="410" y="743"/>
                </a:lnTo>
                <a:lnTo>
                  <a:pt x="407" y="740"/>
                </a:lnTo>
                <a:lnTo>
                  <a:pt x="406" y="737"/>
                </a:lnTo>
                <a:lnTo>
                  <a:pt x="406" y="737"/>
                </a:lnTo>
                <a:lnTo>
                  <a:pt x="404" y="725"/>
                </a:lnTo>
                <a:lnTo>
                  <a:pt x="399" y="709"/>
                </a:lnTo>
                <a:lnTo>
                  <a:pt x="392" y="689"/>
                </a:lnTo>
                <a:lnTo>
                  <a:pt x="392" y="689"/>
                </a:lnTo>
                <a:lnTo>
                  <a:pt x="385" y="670"/>
                </a:lnTo>
                <a:lnTo>
                  <a:pt x="380" y="653"/>
                </a:lnTo>
                <a:lnTo>
                  <a:pt x="377" y="641"/>
                </a:lnTo>
                <a:lnTo>
                  <a:pt x="377" y="641"/>
                </a:lnTo>
                <a:lnTo>
                  <a:pt x="370" y="555"/>
                </a:lnTo>
                <a:lnTo>
                  <a:pt x="366" y="502"/>
                </a:lnTo>
                <a:lnTo>
                  <a:pt x="363" y="479"/>
                </a:lnTo>
                <a:lnTo>
                  <a:pt x="363" y="479"/>
                </a:lnTo>
                <a:lnTo>
                  <a:pt x="362" y="463"/>
                </a:lnTo>
                <a:lnTo>
                  <a:pt x="363" y="431"/>
                </a:lnTo>
                <a:lnTo>
                  <a:pt x="363" y="383"/>
                </a:lnTo>
                <a:lnTo>
                  <a:pt x="363" y="383"/>
                </a:lnTo>
                <a:lnTo>
                  <a:pt x="369" y="397"/>
                </a:lnTo>
                <a:lnTo>
                  <a:pt x="382" y="432"/>
                </a:lnTo>
                <a:lnTo>
                  <a:pt x="391" y="451"/>
                </a:lnTo>
                <a:lnTo>
                  <a:pt x="399" y="469"/>
                </a:lnTo>
                <a:lnTo>
                  <a:pt x="407" y="483"/>
                </a:lnTo>
                <a:lnTo>
                  <a:pt x="412" y="489"/>
                </a:lnTo>
                <a:lnTo>
                  <a:pt x="416" y="493"/>
                </a:lnTo>
                <a:lnTo>
                  <a:pt x="416" y="493"/>
                </a:lnTo>
                <a:lnTo>
                  <a:pt x="423" y="499"/>
                </a:lnTo>
                <a:lnTo>
                  <a:pt x="430" y="502"/>
                </a:lnTo>
                <a:lnTo>
                  <a:pt x="436" y="505"/>
                </a:lnTo>
                <a:lnTo>
                  <a:pt x="443" y="507"/>
                </a:lnTo>
                <a:lnTo>
                  <a:pt x="449" y="507"/>
                </a:lnTo>
                <a:lnTo>
                  <a:pt x="455" y="507"/>
                </a:lnTo>
                <a:lnTo>
                  <a:pt x="461" y="505"/>
                </a:lnTo>
                <a:lnTo>
                  <a:pt x="468" y="502"/>
                </a:lnTo>
                <a:lnTo>
                  <a:pt x="468" y="502"/>
                </a:lnTo>
                <a:lnTo>
                  <a:pt x="472" y="500"/>
                </a:lnTo>
                <a:lnTo>
                  <a:pt x="474" y="498"/>
                </a:lnTo>
                <a:lnTo>
                  <a:pt x="479" y="492"/>
                </a:lnTo>
                <a:lnTo>
                  <a:pt x="483" y="483"/>
                </a:lnTo>
                <a:lnTo>
                  <a:pt x="485" y="474"/>
                </a:lnTo>
                <a:lnTo>
                  <a:pt x="486" y="465"/>
                </a:lnTo>
                <a:lnTo>
                  <a:pt x="486" y="456"/>
                </a:lnTo>
                <a:lnTo>
                  <a:pt x="485" y="448"/>
                </a:lnTo>
                <a:lnTo>
                  <a:pt x="483" y="440"/>
                </a:lnTo>
                <a:lnTo>
                  <a:pt x="483" y="440"/>
                </a:lnTo>
                <a:lnTo>
                  <a:pt x="473" y="425"/>
                </a:lnTo>
                <a:lnTo>
                  <a:pt x="461" y="407"/>
                </a:lnTo>
                <a:lnTo>
                  <a:pt x="450" y="390"/>
                </a:lnTo>
                <a:lnTo>
                  <a:pt x="447" y="383"/>
                </a:lnTo>
                <a:lnTo>
                  <a:pt x="444" y="378"/>
                </a:lnTo>
                <a:lnTo>
                  <a:pt x="444" y="378"/>
                </a:lnTo>
                <a:lnTo>
                  <a:pt x="442" y="360"/>
                </a:lnTo>
                <a:lnTo>
                  <a:pt x="441" y="353"/>
                </a:lnTo>
                <a:lnTo>
                  <a:pt x="440" y="350"/>
                </a:lnTo>
                <a:lnTo>
                  <a:pt x="440" y="350"/>
                </a:lnTo>
                <a:lnTo>
                  <a:pt x="424" y="315"/>
                </a:lnTo>
                <a:lnTo>
                  <a:pt x="413" y="291"/>
                </a:lnTo>
                <a:lnTo>
                  <a:pt x="406" y="278"/>
                </a:lnTo>
                <a:lnTo>
                  <a:pt x="406" y="278"/>
                </a:lnTo>
                <a:lnTo>
                  <a:pt x="404" y="276"/>
                </a:lnTo>
                <a:lnTo>
                  <a:pt x="400" y="273"/>
                </a:lnTo>
                <a:lnTo>
                  <a:pt x="391" y="268"/>
                </a:lnTo>
                <a:lnTo>
                  <a:pt x="377" y="264"/>
                </a:lnTo>
                <a:lnTo>
                  <a:pt x="325" y="244"/>
                </a:lnTo>
                <a:lnTo>
                  <a:pt x="287" y="235"/>
                </a:lnTo>
                <a:lnTo>
                  <a:pt x="287" y="235"/>
                </a:lnTo>
                <a:lnTo>
                  <a:pt x="299" y="222"/>
                </a:lnTo>
                <a:lnTo>
                  <a:pt x="307" y="210"/>
                </a:lnTo>
                <a:lnTo>
                  <a:pt x="309" y="205"/>
                </a:lnTo>
                <a:lnTo>
                  <a:pt x="311" y="201"/>
                </a:lnTo>
                <a:lnTo>
                  <a:pt x="311" y="201"/>
                </a:lnTo>
                <a:lnTo>
                  <a:pt x="312" y="192"/>
                </a:lnTo>
                <a:lnTo>
                  <a:pt x="315" y="178"/>
                </a:lnTo>
                <a:lnTo>
                  <a:pt x="319" y="163"/>
                </a:lnTo>
                <a:lnTo>
                  <a:pt x="320" y="154"/>
                </a:lnTo>
                <a:lnTo>
                  <a:pt x="320" y="154"/>
                </a:lnTo>
                <a:lnTo>
                  <a:pt x="319" y="144"/>
                </a:lnTo>
                <a:lnTo>
                  <a:pt x="319" y="141"/>
                </a:lnTo>
                <a:lnTo>
                  <a:pt x="320" y="139"/>
                </a:lnTo>
                <a:lnTo>
                  <a:pt x="320" y="139"/>
                </a:lnTo>
                <a:lnTo>
                  <a:pt x="325" y="137"/>
                </a:lnTo>
                <a:lnTo>
                  <a:pt x="334" y="131"/>
                </a:lnTo>
                <a:lnTo>
                  <a:pt x="338" y="129"/>
                </a:lnTo>
                <a:lnTo>
                  <a:pt x="340" y="125"/>
                </a:lnTo>
                <a:lnTo>
                  <a:pt x="342" y="123"/>
                </a:lnTo>
                <a:lnTo>
                  <a:pt x="339" y="120"/>
                </a:lnTo>
                <a:lnTo>
                  <a:pt x="339" y="120"/>
                </a:lnTo>
                <a:lnTo>
                  <a:pt x="336" y="119"/>
                </a:lnTo>
                <a:lnTo>
                  <a:pt x="333" y="118"/>
                </a:lnTo>
                <a:lnTo>
                  <a:pt x="329" y="118"/>
                </a:lnTo>
                <a:lnTo>
                  <a:pt x="327" y="117"/>
                </a:lnTo>
                <a:lnTo>
                  <a:pt x="326" y="117"/>
                </a:lnTo>
                <a:lnTo>
                  <a:pt x="325" y="111"/>
                </a:lnTo>
                <a:lnTo>
                  <a:pt x="325" y="111"/>
                </a:lnTo>
                <a:lnTo>
                  <a:pt x="325" y="96"/>
                </a:lnTo>
                <a:lnTo>
                  <a:pt x="325" y="75"/>
                </a:lnTo>
                <a:lnTo>
                  <a:pt x="324" y="63"/>
                </a:lnTo>
                <a:lnTo>
                  <a:pt x="320" y="52"/>
                </a:lnTo>
                <a:lnTo>
                  <a:pt x="317" y="43"/>
                </a:lnTo>
                <a:lnTo>
                  <a:pt x="314" y="38"/>
                </a:lnTo>
                <a:lnTo>
                  <a:pt x="311" y="34"/>
                </a:lnTo>
                <a:lnTo>
                  <a:pt x="311" y="34"/>
                </a:lnTo>
                <a:lnTo>
                  <a:pt x="296" y="22"/>
                </a:lnTo>
                <a:lnTo>
                  <a:pt x="280" y="12"/>
                </a:lnTo>
                <a:lnTo>
                  <a:pt x="271" y="8"/>
                </a:lnTo>
                <a:lnTo>
                  <a:pt x="264" y="4"/>
                </a:lnTo>
                <a:lnTo>
                  <a:pt x="256" y="2"/>
                </a:lnTo>
                <a:lnTo>
                  <a:pt x="248" y="1"/>
                </a:lnTo>
                <a:lnTo>
                  <a:pt x="248" y="1"/>
                </a:lnTo>
                <a:lnTo>
                  <a:pt x="231" y="0"/>
                </a:lnTo>
                <a:lnTo>
                  <a:pt x="220" y="1"/>
                </a:lnTo>
                <a:lnTo>
                  <a:pt x="220" y="1"/>
                </a:lnTo>
                <a:lnTo>
                  <a:pt x="204" y="4"/>
                </a:lnTo>
                <a:lnTo>
                  <a:pt x="196" y="7"/>
                </a:lnTo>
                <a:lnTo>
                  <a:pt x="194" y="9"/>
                </a:lnTo>
                <a:lnTo>
                  <a:pt x="191" y="10"/>
                </a:lnTo>
                <a:lnTo>
                  <a:pt x="191" y="10"/>
                </a:lnTo>
                <a:lnTo>
                  <a:pt x="185" y="16"/>
                </a:lnTo>
                <a:lnTo>
                  <a:pt x="173" y="25"/>
                </a:lnTo>
                <a:lnTo>
                  <a:pt x="161" y="34"/>
                </a:lnTo>
                <a:lnTo>
                  <a:pt x="157" y="39"/>
                </a:lnTo>
                <a:lnTo>
                  <a:pt x="153" y="44"/>
                </a:lnTo>
                <a:lnTo>
                  <a:pt x="153" y="44"/>
                </a:lnTo>
                <a:lnTo>
                  <a:pt x="148" y="53"/>
                </a:lnTo>
                <a:lnTo>
                  <a:pt x="143" y="65"/>
                </a:lnTo>
                <a:lnTo>
                  <a:pt x="139" y="82"/>
                </a:lnTo>
                <a:lnTo>
                  <a:pt x="139" y="82"/>
                </a:lnTo>
                <a:lnTo>
                  <a:pt x="139" y="104"/>
                </a:lnTo>
                <a:lnTo>
                  <a:pt x="139" y="120"/>
                </a:lnTo>
                <a:lnTo>
                  <a:pt x="139" y="12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405B437A-8390-487E-8B44-5D8A968AE11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15299" y="3937472"/>
            <a:ext cx="1050796" cy="2396393"/>
          </a:xfrm>
          <a:custGeom>
            <a:avLst/>
            <a:gdLst>
              <a:gd name="T0" fmla="*/ 379 w 581"/>
              <a:gd name="T1" fmla="*/ 238 h 1325"/>
              <a:gd name="T2" fmla="*/ 363 w 581"/>
              <a:gd name="T3" fmla="*/ 262 h 1325"/>
              <a:gd name="T4" fmla="*/ 319 w 581"/>
              <a:gd name="T5" fmla="*/ 268 h 1325"/>
              <a:gd name="T6" fmla="*/ 262 w 581"/>
              <a:gd name="T7" fmla="*/ 300 h 1325"/>
              <a:gd name="T8" fmla="*/ 200 w 581"/>
              <a:gd name="T9" fmla="*/ 365 h 1325"/>
              <a:gd name="T10" fmla="*/ 158 w 581"/>
              <a:gd name="T11" fmla="*/ 341 h 1325"/>
              <a:gd name="T12" fmla="*/ 131 w 581"/>
              <a:gd name="T13" fmla="*/ 328 h 1325"/>
              <a:gd name="T14" fmla="*/ 143 w 581"/>
              <a:gd name="T15" fmla="*/ 356 h 1325"/>
              <a:gd name="T16" fmla="*/ 110 w 581"/>
              <a:gd name="T17" fmla="*/ 341 h 1325"/>
              <a:gd name="T18" fmla="*/ 76 w 581"/>
              <a:gd name="T19" fmla="*/ 322 h 1325"/>
              <a:gd name="T20" fmla="*/ 28 w 581"/>
              <a:gd name="T21" fmla="*/ 309 h 1325"/>
              <a:gd name="T22" fmla="*/ 2 w 581"/>
              <a:gd name="T23" fmla="*/ 332 h 1325"/>
              <a:gd name="T24" fmla="*/ 4 w 581"/>
              <a:gd name="T25" fmla="*/ 353 h 1325"/>
              <a:gd name="T26" fmla="*/ 22 w 581"/>
              <a:gd name="T27" fmla="*/ 335 h 1325"/>
              <a:gd name="T28" fmla="*/ 42 w 581"/>
              <a:gd name="T29" fmla="*/ 341 h 1325"/>
              <a:gd name="T30" fmla="*/ 38 w 581"/>
              <a:gd name="T31" fmla="*/ 350 h 1325"/>
              <a:gd name="T32" fmla="*/ 43 w 581"/>
              <a:gd name="T33" fmla="*/ 370 h 1325"/>
              <a:gd name="T34" fmla="*/ 83 w 581"/>
              <a:gd name="T35" fmla="*/ 507 h 1325"/>
              <a:gd name="T36" fmla="*/ 73 w 581"/>
              <a:gd name="T37" fmla="*/ 524 h 1325"/>
              <a:gd name="T38" fmla="*/ 155 w 581"/>
              <a:gd name="T39" fmla="*/ 537 h 1325"/>
              <a:gd name="T40" fmla="*/ 230 w 581"/>
              <a:gd name="T41" fmla="*/ 506 h 1325"/>
              <a:gd name="T42" fmla="*/ 276 w 581"/>
              <a:gd name="T43" fmla="*/ 492 h 1325"/>
              <a:gd name="T44" fmla="*/ 259 w 581"/>
              <a:gd name="T45" fmla="*/ 711 h 1325"/>
              <a:gd name="T46" fmla="*/ 247 w 581"/>
              <a:gd name="T47" fmla="*/ 880 h 1325"/>
              <a:gd name="T48" fmla="*/ 324 w 581"/>
              <a:gd name="T49" fmla="*/ 1016 h 1325"/>
              <a:gd name="T50" fmla="*/ 363 w 581"/>
              <a:gd name="T51" fmla="*/ 1166 h 1325"/>
              <a:gd name="T52" fmla="*/ 365 w 581"/>
              <a:gd name="T53" fmla="*/ 1229 h 1325"/>
              <a:gd name="T54" fmla="*/ 279 w 581"/>
              <a:gd name="T55" fmla="*/ 1271 h 1325"/>
              <a:gd name="T56" fmla="*/ 262 w 581"/>
              <a:gd name="T57" fmla="*/ 1296 h 1325"/>
              <a:gd name="T58" fmla="*/ 352 w 581"/>
              <a:gd name="T59" fmla="*/ 1312 h 1325"/>
              <a:gd name="T60" fmla="*/ 372 w 581"/>
              <a:gd name="T61" fmla="*/ 1325 h 1325"/>
              <a:gd name="T62" fmla="*/ 496 w 581"/>
              <a:gd name="T63" fmla="*/ 1312 h 1325"/>
              <a:gd name="T64" fmla="*/ 528 w 581"/>
              <a:gd name="T65" fmla="*/ 1300 h 1325"/>
              <a:gd name="T66" fmla="*/ 526 w 581"/>
              <a:gd name="T67" fmla="*/ 1235 h 1325"/>
              <a:gd name="T68" fmla="*/ 511 w 581"/>
              <a:gd name="T69" fmla="*/ 1204 h 1325"/>
              <a:gd name="T70" fmla="*/ 510 w 581"/>
              <a:gd name="T71" fmla="*/ 995 h 1325"/>
              <a:gd name="T72" fmla="*/ 503 w 581"/>
              <a:gd name="T73" fmla="*/ 953 h 1325"/>
              <a:gd name="T74" fmla="*/ 489 w 581"/>
              <a:gd name="T75" fmla="*/ 885 h 1325"/>
              <a:gd name="T76" fmla="*/ 581 w 581"/>
              <a:gd name="T77" fmla="*/ 797 h 1325"/>
              <a:gd name="T78" fmla="*/ 573 w 581"/>
              <a:gd name="T79" fmla="*/ 662 h 1325"/>
              <a:gd name="T80" fmla="*/ 557 w 581"/>
              <a:gd name="T81" fmla="*/ 554 h 1325"/>
              <a:gd name="T82" fmla="*/ 568 w 581"/>
              <a:gd name="T83" fmla="*/ 376 h 1325"/>
              <a:gd name="T84" fmla="*/ 579 w 581"/>
              <a:gd name="T85" fmla="*/ 317 h 1325"/>
              <a:gd name="T86" fmla="*/ 555 w 581"/>
              <a:gd name="T87" fmla="*/ 222 h 1325"/>
              <a:gd name="T88" fmla="*/ 503 w 581"/>
              <a:gd name="T89" fmla="*/ 170 h 1325"/>
              <a:gd name="T90" fmla="*/ 541 w 581"/>
              <a:gd name="T91" fmla="*/ 112 h 1325"/>
              <a:gd name="T92" fmla="*/ 535 w 581"/>
              <a:gd name="T93" fmla="*/ 30 h 1325"/>
              <a:gd name="T94" fmla="*/ 474 w 581"/>
              <a:gd name="T95" fmla="*/ 0 h 1325"/>
              <a:gd name="T96" fmla="*/ 407 w 581"/>
              <a:gd name="T97" fmla="*/ 11 h 1325"/>
              <a:gd name="T98" fmla="*/ 383 w 581"/>
              <a:gd name="T99" fmla="*/ 51 h 1325"/>
              <a:gd name="T100" fmla="*/ 373 w 581"/>
              <a:gd name="T101" fmla="*/ 92 h 1325"/>
              <a:gd name="T102" fmla="*/ 376 w 581"/>
              <a:gd name="T103" fmla="*/ 164 h 1325"/>
              <a:gd name="T104" fmla="*/ 413 w 581"/>
              <a:gd name="T105" fmla="*/ 183 h 1325"/>
              <a:gd name="T106" fmla="*/ 437 w 581"/>
              <a:gd name="T107" fmla="*/ 986 h 1325"/>
              <a:gd name="T108" fmla="*/ 448 w 581"/>
              <a:gd name="T109" fmla="*/ 1106 h 1325"/>
              <a:gd name="T110" fmla="*/ 433 w 581"/>
              <a:gd name="T111" fmla="*/ 1222 h 1325"/>
              <a:gd name="T112" fmla="*/ 407 w 581"/>
              <a:gd name="T113" fmla="*/ 1078 h 1325"/>
              <a:gd name="T114" fmla="*/ 381 w 581"/>
              <a:gd name="T115" fmla="*/ 1004 h 1325"/>
              <a:gd name="T116" fmla="*/ 379 w 581"/>
              <a:gd name="T117" fmla="*/ 872 h 1325"/>
              <a:gd name="T118" fmla="*/ 387 w 581"/>
              <a:gd name="T119" fmla="*/ 908 h 1325"/>
              <a:gd name="T120" fmla="*/ 427 w 581"/>
              <a:gd name="T121" fmla="*/ 96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325">
                <a:moveTo>
                  <a:pt x="413" y="183"/>
                </a:moveTo>
                <a:lnTo>
                  <a:pt x="413" y="218"/>
                </a:lnTo>
                <a:lnTo>
                  <a:pt x="413" y="218"/>
                </a:lnTo>
                <a:lnTo>
                  <a:pt x="399" y="227"/>
                </a:lnTo>
                <a:lnTo>
                  <a:pt x="388" y="234"/>
                </a:lnTo>
                <a:lnTo>
                  <a:pt x="379" y="238"/>
                </a:lnTo>
                <a:lnTo>
                  <a:pt x="379" y="238"/>
                </a:lnTo>
                <a:lnTo>
                  <a:pt x="375" y="238"/>
                </a:lnTo>
                <a:lnTo>
                  <a:pt x="371" y="237"/>
                </a:lnTo>
                <a:lnTo>
                  <a:pt x="370" y="237"/>
                </a:lnTo>
                <a:lnTo>
                  <a:pt x="367" y="238"/>
                </a:lnTo>
                <a:lnTo>
                  <a:pt x="365" y="245"/>
                </a:lnTo>
                <a:lnTo>
                  <a:pt x="365" y="245"/>
                </a:lnTo>
                <a:lnTo>
                  <a:pt x="363" y="262"/>
                </a:lnTo>
                <a:lnTo>
                  <a:pt x="361" y="266"/>
                </a:lnTo>
                <a:lnTo>
                  <a:pt x="360" y="267"/>
                </a:lnTo>
                <a:lnTo>
                  <a:pt x="358" y="266"/>
                </a:lnTo>
                <a:lnTo>
                  <a:pt x="358" y="266"/>
                </a:lnTo>
                <a:lnTo>
                  <a:pt x="351" y="264"/>
                </a:lnTo>
                <a:lnTo>
                  <a:pt x="336" y="266"/>
                </a:lnTo>
                <a:lnTo>
                  <a:pt x="319" y="268"/>
                </a:lnTo>
                <a:lnTo>
                  <a:pt x="311" y="269"/>
                </a:lnTo>
                <a:lnTo>
                  <a:pt x="304" y="273"/>
                </a:lnTo>
                <a:lnTo>
                  <a:pt x="304" y="273"/>
                </a:lnTo>
                <a:lnTo>
                  <a:pt x="289" y="280"/>
                </a:lnTo>
                <a:lnTo>
                  <a:pt x="277" y="287"/>
                </a:lnTo>
                <a:lnTo>
                  <a:pt x="268" y="294"/>
                </a:lnTo>
                <a:lnTo>
                  <a:pt x="262" y="300"/>
                </a:lnTo>
                <a:lnTo>
                  <a:pt x="262" y="300"/>
                </a:lnTo>
                <a:lnTo>
                  <a:pt x="253" y="314"/>
                </a:lnTo>
                <a:lnTo>
                  <a:pt x="239" y="338"/>
                </a:lnTo>
                <a:lnTo>
                  <a:pt x="221" y="369"/>
                </a:lnTo>
                <a:lnTo>
                  <a:pt x="221" y="369"/>
                </a:lnTo>
                <a:lnTo>
                  <a:pt x="210" y="368"/>
                </a:lnTo>
                <a:lnTo>
                  <a:pt x="200" y="365"/>
                </a:lnTo>
                <a:lnTo>
                  <a:pt x="193" y="362"/>
                </a:lnTo>
                <a:lnTo>
                  <a:pt x="193" y="362"/>
                </a:lnTo>
                <a:lnTo>
                  <a:pt x="186" y="358"/>
                </a:lnTo>
                <a:lnTo>
                  <a:pt x="176" y="353"/>
                </a:lnTo>
                <a:lnTo>
                  <a:pt x="167" y="348"/>
                </a:lnTo>
                <a:lnTo>
                  <a:pt x="158" y="341"/>
                </a:lnTo>
                <a:lnTo>
                  <a:pt x="158" y="341"/>
                </a:lnTo>
                <a:lnTo>
                  <a:pt x="150" y="334"/>
                </a:lnTo>
                <a:lnTo>
                  <a:pt x="139" y="327"/>
                </a:lnTo>
                <a:lnTo>
                  <a:pt x="134" y="326"/>
                </a:lnTo>
                <a:lnTo>
                  <a:pt x="132" y="324"/>
                </a:lnTo>
                <a:lnTo>
                  <a:pt x="131" y="326"/>
                </a:lnTo>
                <a:lnTo>
                  <a:pt x="131" y="328"/>
                </a:lnTo>
                <a:lnTo>
                  <a:pt x="131" y="328"/>
                </a:lnTo>
                <a:lnTo>
                  <a:pt x="142" y="346"/>
                </a:lnTo>
                <a:lnTo>
                  <a:pt x="145" y="353"/>
                </a:lnTo>
                <a:lnTo>
                  <a:pt x="145" y="354"/>
                </a:lnTo>
                <a:lnTo>
                  <a:pt x="145" y="356"/>
                </a:lnTo>
                <a:lnTo>
                  <a:pt x="145" y="356"/>
                </a:lnTo>
                <a:lnTo>
                  <a:pt x="144" y="356"/>
                </a:lnTo>
                <a:lnTo>
                  <a:pt x="143" y="356"/>
                </a:lnTo>
                <a:lnTo>
                  <a:pt x="142" y="356"/>
                </a:lnTo>
                <a:lnTo>
                  <a:pt x="138" y="356"/>
                </a:lnTo>
                <a:lnTo>
                  <a:pt x="138" y="356"/>
                </a:lnTo>
                <a:lnTo>
                  <a:pt x="131" y="352"/>
                </a:lnTo>
                <a:lnTo>
                  <a:pt x="121" y="347"/>
                </a:lnTo>
                <a:lnTo>
                  <a:pt x="110" y="341"/>
                </a:lnTo>
                <a:lnTo>
                  <a:pt x="110" y="341"/>
                </a:lnTo>
                <a:lnTo>
                  <a:pt x="98" y="338"/>
                </a:lnTo>
                <a:lnTo>
                  <a:pt x="89" y="333"/>
                </a:lnTo>
                <a:lnTo>
                  <a:pt x="85" y="330"/>
                </a:lnTo>
                <a:lnTo>
                  <a:pt x="83" y="328"/>
                </a:lnTo>
                <a:lnTo>
                  <a:pt x="83" y="328"/>
                </a:lnTo>
                <a:lnTo>
                  <a:pt x="80" y="324"/>
                </a:lnTo>
                <a:lnTo>
                  <a:pt x="76" y="322"/>
                </a:lnTo>
                <a:lnTo>
                  <a:pt x="65" y="315"/>
                </a:lnTo>
                <a:lnTo>
                  <a:pt x="48" y="308"/>
                </a:lnTo>
                <a:lnTo>
                  <a:pt x="48" y="308"/>
                </a:lnTo>
                <a:lnTo>
                  <a:pt x="44" y="306"/>
                </a:lnTo>
                <a:lnTo>
                  <a:pt x="35" y="308"/>
                </a:lnTo>
                <a:lnTo>
                  <a:pt x="35" y="308"/>
                </a:lnTo>
                <a:lnTo>
                  <a:pt x="28" y="309"/>
                </a:lnTo>
                <a:lnTo>
                  <a:pt x="18" y="314"/>
                </a:lnTo>
                <a:lnTo>
                  <a:pt x="11" y="317"/>
                </a:lnTo>
                <a:lnTo>
                  <a:pt x="8" y="320"/>
                </a:lnTo>
                <a:lnTo>
                  <a:pt x="7" y="321"/>
                </a:lnTo>
                <a:lnTo>
                  <a:pt x="7" y="321"/>
                </a:lnTo>
                <a:lnTo>
                  <a:pt x="6" y="326"/>
                </a:lnTo>
                <a:lnTo>
                  <a:pt x="2" y="332"/>
                </a:lnTo>
                <a:lnTo>
                  <a:pt x="0" y="338"/>
                </a:lnTo>
                <a:lnTo>
                  <a:pt x="0" y="340"/>
                </a:lnTo>
                <a:lnTo>
                  <a:pt x="0" y="341"/>
                </a:lnTo>
                <a:lnTo>
                  <a:pt x="0" y="341"/>
                </a:lnTo>
                <a:lnTo>
                  <a:pt x="1" y="345"/>
                </a:lnTo>
                <a:lnTo>
                  <a:pt x="2" y="350"/>
                </a:lnTo>
                <a:lnTo>
                  <a:pt x="4" y="353"/>
                </a:lnTo>
                <a:lnTo>
                  <a:pt x="6" y="354"/>
                </a:lnTo>
                <a:lnTo>
                  <a:pt x="7" y="356"/>
                </a:lnTo>
                <a:lnTo>
                  <a:pt x="7" y="356"/>
                </a:lnTo>
                <a:lnTo>
                  <a:pt x="10" y="354"/>
                </a:lnTo>
                <a:lnTo>
                  <a:pt x="12" y="352"/>
                </a:lnTo>
                <a:lnTo>
                  <a:pt x="17" y="345"/>
                </a:lnTo>
                <a:lnTo>
                  <a:pt x="22" y="335"/>
                </a:lnTo>
                <a:lnTo>
                  <a:pt x="22" y="335"/>
                </a:lnTo>
                <a:lnTo>
                  <a:pt x="23" y="333"/>
                </a:lnTo>
                <a:lnTo>
                  <a:pt x="25" y="333"/>
                </a:lnTo>
                <a:lnTo>
                  <a:pt x="28" y="335"/>
                </a:lnTo>
                <a:lnTo>
                  <a:pt x="28" y="335"/>
                </a:lnTo>
                <a:lnTo>
                  <a:pt x="36" y="339"/>
                </a:lnTo>
                <a:lnTo>
                  <a:pt x="42" y="341"/>
                </a:lnTo>
                <a:lnTo>
                  <a:pt x="42" y="341"/>
                </a:lnTo>
                <a:lnTo>
                  <a:pt x="43" y="342"/>
                </a:lnTo>
                <a:lnTo>
                  <a:pt x="43" y="345"/>
                </a:lnTo>
                <a:lnTo>
                  <a:pt x="42" y="348"/>
                </a:lnTo>
                <a:lnTo>
                  <a:pt x="42" y="348"/>
                </a:lnTo>
                <a:lnTo>
                  <a:pt x="40" y="350"/>
                </a:lnTo>
                <a:lnTo>
                  <a:pt x="38" y="350"/>
                </a:lnTo>
                <a:lnTo>
                  <a:pt x="35" y="350"/>
                </a:lnTo>
                <a:lnTo>
                  <a:pt x="34" y="350"/>
                </a:lnTo>
                <a:lnTo>
                  <a:pt x="32" y="350"/>
                </a:lnTo>
                <a:lnTo>
                  <a:pt x="35" y="356"/>
                </a:lnTo>
                <a:lnTo>
                  <a:pt x="35" y="356"/>
                </a:lnTo>
                <a:lnTo>
                  <a:pt x="40" y="364"/>
                </a:lnTo>
                <a:lnTo>
                  <a:pt x="43" y="370"/>
                </a:lnTo>
                <a:lnTo>
                  <a:pt x="48" y="376"/>
                </a:lnTo>
                <a:lnTo>
                  <a:pt x="76" y="389"/>
                </a:lnTo>
                <a:lnTo>
                  <a:pt x="76" y="389"/>
                </a:lnTo>
                <a:lnTo>
                  <a:pt x="80" y="444"/>
                </a:lnTo>
                <a:lnTo>
                  <a:pt x="83" y="484"/>
                </a:lnTo>
                <a:lnTo>
                  <a:pt x="83" y="507"/>
                </a:lnTo>
                <a:lnTo>
                  <a:pt x="83" y="507"/>
                </a:lnTo>
                <a:lnTo>
                  <a:pt x="82" y="510"/>
                </a:lnTo>
                <a:lnTo>
                  <a:pt x="78" y="513"/>
                </a:lnTo>
                <a:lnTo>
                  <a:pt x="70" y="516"/>
                </a:lnTo>
                <a:lnTo>
                  <a:pt x="68" y="519"/>
                </a:lnTo>
                <a:lnTo>
                  <a:pt x="68" y="520"/>
                </a:lnTo>
                <a:lnTo>
                  <a:pt x="68" y="521"/>
                </a:lnTo>
                <a:lnTo>
                  <a:pt x="73" y="524"/>
                </a:lnTo>
                <a:lnTo>
                  <a:pt x="83" y="527"/>
                </a:lnTo>
                <a:lnTo>
                  <a:pt x="83" y="527"/>
                </a:lnTo>
                <a:lnTo>
                  <a:pt x="96" y="531"/>
                </a:lnTo>
                <a:lnTo>
                  <a:pt x="109" y="533"/>
                </a:lnTo>
                <a:lnTo>
                  <a:pt x="134" y="537"/>
                </a:lnTo>
                <a:lnTo>
                  <a:pt x="145" y="537"/>
                </a:lnTo>
                <a:lnTo>
                  <a:pt x="155" y="537"/>
                </a:lnTo>
                <a:lnTo>
                  <a:pt x="161" y="536"/>
                </a:lnTo>
                <a:lnTo>
                  <a:pt x="166" y="534"/>
                </a:lnTo>
                <a:lnTo>
                  <a:pt x="166" y="534"/>
                </a:lnTo>
                <a:lnTo>
                  <a:pt x="170" y="531"/>
                </a:lnTo>
                <a:lnTo>
                  <a:pt x="180" y="527"/>
                </a:lnTo>
                <a:lnTo>
                  <a:pt x="206" y="515"/>
                </a:lnTo>
                <a:lnTo>
                  <a:pt x="230" y="506"/>
                </a:lnTo>
                <a:lnTo>
                  <a:pt x="238" y="502"/>
                </a:lnTo>
                <a:lnTo>
                  <a:pt x="241" y="500"/>
                </a:lnTo>
                <a:lnTo>
                  <a:pt x="241" y="500"/>
                </a:lnTo>
                <a:lnTo>
                  <a:pt x="242" y="498"/>
                </a:lnTo>
                <a:lnTo>
                  <a:pt x="246" y="497"/>
                </a:lnTo>
                <a:lnTo>
                  <a:pt x="258" y="496"/>
                </a:lnTo>
                <a:lnTo>
                  <a:pt x="276" y="492"/>
                </a:lnTo>
                <a:lnTo>
                  <a:pt x="276" y="492"/>
                </a:lnTo>
                <a:lnTo>
                  <a:pt x="271" y="579"/>
                </a:lnTo>
                <a:lnTo>
                  <a:pt x="268" y="646"/>
                </a:lnTo>
                <a:lnTo>
                  <a:pt x="265" y="674"/>
                </a:lnTo>
                <a:lnTo>
                  <a:pt x="262" y="693"/>
                </a:lnTo>
                <a:lnTo>
                  <a:pt x="262" y="693"/>
                </a:lnTo>
                <a:lnTo>
                  <a:pt x="259" y="711"/>
                </a:lnTo>
                <a:lnTo>
                  <a:pt x="256" y="736"/>
                </a:lnTo>
                <a:lnTo>
                  <a:pt x="250" y="798"/>
                </a:lnTo>
                <a:lnTo>
                  <a:pt x="245" y="854"/>
                </a:lnTo>
                <a:lnTo>
                  <a:pt x="242" y="872"/>
                </a:lnTo>
                <a:lnTo>
                  <a:pt x="241" y="878"/>
                </a:lnTo>
                <a:lnTo>
                  <a:pt x="241" y="878"/>
                </a:lnTo>
                <a:lnTo>
                  <a:pt x="247" y="880"/>
                </a:lnTo>
                <a:lnTo>
                  <a:pt x="264" y="882"/>
                </a:lnTo>
                <a:lnTo>
                  <a:pt x="289" y="885"/>
                </a:lnTo>
                <a:lnTo>
                  <a:pt x="289" y="885"/>
                </a:lnTo>
                <a:lnTo>
                  <a:pt x="306" y="942"/>
                </a:lnTo>
                <a:lnTo>
                  <a:pt x="317" y="987"/>
                </a:lnTo>
                <a:lnTo>
                  <a:pt x="322" y="1005"/>
                </a:lnTo>
                <a:lnTo>
                  <a:pt x="324" y="1016"/>
                </a:lnTo>
                <a:lnTo>
                  <a:pt x="324" y="1016"/>
                </a:lnTo>
                <a:lnTo>
                  <a:pt x="330" y="1043"/>
                </a:lnTo>
                <a:lnTo>
                  <a:pt x="340" y="1088"/>
                </a:lnTo>
                <a:lnTo>
                  <a:pt x="352" y="1130"/>
                </a:lnTo>
                <a:lnTo>
                  <a:pt x="358" y="1154"/>
                </a:lnTo>
                <a:lnTo>
                  <a:pt x="358" y="1154"/>
                </a:lnTo>
                <a:lnTo>
                  <a:pt x="363" y="1166"/>
                </a:lnTo>
                <a:lnTo>
                  <a:pt x="367" y="1182"/>
                </a:lnTo>
                <a:lnTo>
                  <a:pt x="371" y="1198"/>
                </a:lnTo>
                <a:lnTo>
                  <a:pt x="372" y="1209"/>
                </a:lnTo>
                <a:lnTo>
                  <a:pt x="372" y="1209"/>
                </a:lnTo>
                <a:lnTo>
                  <a:pt x="369" y="1221"/>
                </a:lnTo>
                <a:lnTo>
                  <a:pt x="365" y="1229"/>
                </a:lnTo>
                <a:lnTo>
                  <a:pt x="365" y="1229"/>
                </a:lnTo>
                <a:lnTo>
                  <a:pt x="349" y="1241"/>
                </a:lnTo>
                <a:lnTo>
                  <a:pt x="335" y="1251"/>
                </a:lnTo>
                <a:lnTo>
                  <a:pt x="329" y="1254"/>
                </a:lnTo>
                <a:lnTo>
                  <a:pt x="324" y="1257"/>
                </a:lnTo>
                <a:lnTo>
                  <a:pt x="324" y="1257"/>
                </a:lnTo>
                <a:lnTo>
                  <a:pt x="294" y="1265"/>
                </a:lnTo>
                <a:lnTo>
                  <a:pt x="279" y="1271"/>
                </a:lnTo>
                <a:lnTo>
                  <a:pt x="273" y="1274"/>
                </a:lnTo>
                <a:lnTo>
                  <a:pt x="269" y="1277"/>
                </a:lnTo>
                <a:lnTo>
                  <a:pt x="269" y="1277"/>
                </a:lnTo>
                <a:lnTo>
                  <a:pt x="264" y="1284"/>
                </a:lnTo>
                <a:lnTo>
                  <a:pt x="262" y="1288"/>
                </a:lnTo>
                <a:lnTo>
                  <a:pt x="262" y="1292"/>
                </a:lnTo>
                <a:lnTo>
                  <a:pt x="262" y="1296"/>
                </a:lnTo>
                <a:lnTo>
                  <a:pt x="264" y="1300"/>
                </a:lnTo>
                <a:lnTo>
                  <a:pt x="269" y="1302"/>
                </a:lnTo>
                <a:lnTo>
                  <a:pt x="276" y="1305"/>
                </a:lnTo>
                <a:lnTo>
                  <a:pt x="276" y="1305"/>
                </a:lnTo>
                <a:lnTo>
                  <a:pt x="297" y="1307"/>
                </a:lnTo>
                <a:lnTo>
                  <a:pt x="322" y="1310"/>
                </a:lnTo>
                <a:lnTo>
                  <a:pt x="352" y="1312"/>
                </a:lnTo>
                <a:lnTo>
                  <a:pt x="352" y="1312"/>
                </a:lnTo>
                <a:lnTo>
                  <a:pt x="352" y="1313"/>
                </a:lnTo>
                <a:lnTo>
                  <a:pt x="355" y="1318"/>
                </a:lnTo>
                <a:lnTo>
                  <a:pt x="358" y="1320"/>
                </a:lnTo>
                <a:lnTo>
                  <a:pt x="361" y="1323"/>
                </a:lnTo>
                <a:lnTo>
                  <a:pt x="366" y="1325"/>
                </a:lnTo>
                <a:lnTo>
                  <a:pt x="372" y="1325"/>
                </a:lnTo>
                <a:lnTo>
                  <a:pt x="372" y="1325"/>
                </a:lnTo>
                <a:lnTo>
                  <a:pt x="395" y="1323"/>
                </a:lnTo>
                <a:lnTo>
                  <a:pt x="432" y="1318"/>
                </a:lnTo>
                <a:lnTo>
                  <a:pt x="469" y="1313"/>
                </a:lnTo>
                <a:lnTo>
                  <a:pt x="485" y="1311"/>
                </a:lnTo>
                <a:lnTo>
                  <a:pt x="496" y="1312"/>
                </a:lnTo>
                <a:lnTo>
                  <a:pt x="496" y="1312"/>
                </a:lnTo>
                <a:lnTo>
                  <a:pt x="509" y="1313"/>
                </a:lnTo>
                <a:lnTo>
                  <a:pt x="516" y="1314"/>
                </a:lnTo>
                <a:lnTo>
                  <a:pt x="520" y="1314"/>
                </a:lnTo>
                <a:lnTo>
                  <a:pt x="523" y="1312"/>
                </a:lnTo>
                <a:lnTo>
                  <a:pt x="523" y="1312"/>
                </a:lnTo>
                <a:lnTo>
                  <a:pt x="526" y="1307"/>
                </a:lnTo>
                <a:lnTo>
                  <a:pt x="528" y="1300"/>
                </a:lnTo>
                <a:lnTo>
                  <a:pt x="532" y="1280"/>
                </a:lnTo>
                <a:lnTo>
                  <a:pt x="533" y="1269"/>
                </a:lnTo>
                <a:lnTo>
                  <a:pt x="533" y="1258"/>
                </a:lnTo>
                <a:lnTo>
                  <a:pt x="532" y="1248"/>
                </a:lnTo>
                <a:lnTo>
                  <a:pt x="531" y="1242"/>
                </a:lnTo>
                <a:lnTo>
                  <a:pt x="531" y="1242"/>
                </a:lnTo>
                <a:lnTo>
                  <a:pt x="526" y="1235"/>
                </a:lnTo>
                <a:lnTo>
                  <a:pt x="522" y="1233"/>
                </a:lnTo>
                <a:lnTo>
                  <a:pt x="519" y="1230"/>
                </a:lnTo>
                <a:lnTo>
                  <a:pt x="516" y="1229"/>
                </a:lnTo>
                <a:lnTo>
                  <a:pt x="516" y="1229"/>
                </a:lnTo>
                <a:lnTo>
                  <a:pt x="515" y="1227"/>
                </a:lnTo>
                <a:lnTo>
                  <a:pt x="514" y="1221"/>
                </a:lnTo>
                <a:lnTo>
                  <a:pt x="511" y="1204"/>
                </a:lnTo>
                <a:lnTo>
                  <a:pt x="510" y="1178"/>
                </a:lnTo>
                <a:lnTo>
                  <a:pt x="510" y="1146"/>
                </a:lnTo>
                <a:lnTo>
                  <a:pt x="510" y="1146"/>
                </a:lnTo>
                <a:lnTo>
                  <a:pt x="511" y="1061"/>
                </a:lnTo>
                <a:lnTo>
                  <a:pt x="511" y="1020"/>
                </a:lnTo>
                <a:lnTo>
                  <a:pt x="511" y="1006"/>
                </a:lnTo>
                <a:lnTo>
                  <a:pt x="510" y="995"/>
                </a:lnTo>
                <a:lnTo>
                  <a:pt x="510" y="995"/>
                </a:lnTo>
                <a:lnTo>
                  <a:pt x="508" y="981"/>
                </a:lnTo>
                <a:lnTo>
                  <a:pt x="507" y="969"/>
                </a:lnTo>
                <a:lnTo>
                  <a:pt x="505" y="959"/>
                </a:lnTo>
                <a:lnTo>
                  <a:pt x="504" y="957"/>
                </a:lnTo>
                <a:lnTo>
                  <a:pt x="503" y="953"/>
                </a:lnTo>
                <a:lnTo>
                  <a:pt x="503" y="953"/>
                </a:lnTo>
                <a:lnTo>
                  <a:pt x="501" y="950"/>
                </a:lnTo>
                <a:lnTo>
                  <a:pt x="498" y="941"/>
                </a:lnTo>
                <a:lnTo>
                  <a:pt x="493" y="918"/>
                </a:lnTo>
                <a:lnTo>
                  <a:pt x="490" y="897"/>
                </a:lnTo>
                <a:lnTo>
                  <a:pt x="489" y="888"/>
                </a:lnTo>
                <a:lnTo>
                  <a:pt x="489" y="885"/>
                </a:lnTo>
                <a:lnTo>
                  <a:pt x="489" y="885"/>
                </a:lnTo>
                <a:lnTo>
                  <a:pt x="490" y="880"/>
                </a:lnTo>
                <a:lnTo>
                  <a:pt x="490" y="873"/>
                </a:lnTo>
                <a:lnTo>
                  <a:pt x="489" y="864"/>
                </a:lnTo>
                <a:lnTo>
                  <a:pt x="579" y="844"/>
                </a:lnTo>
                <a:lnTo>
                  <a:pt x="579" y="844"/>
                </a:lnTo>
                <a:lnTo>
                  <a:pt x="581" y="818"/>
                </a:lnTo>
                <a:lnTo>
                  <a:pt x="581" y="797"/>
                </a:lnTo>
                <a:lnTo>
                  <a:pt x="580" y="788"/>
                </a:lnTo>
                <a:lnTo>
                  <a:pt x="579" y="782"/>
                </a:lnTo>
                <a:lnTo>
                  <a:pt x="579" y="782"/>
                </a:lnTo>
                <a:lnTo>
                  <a:pt x="576" y="771"/>
                </a:lnTo>
                <a:lnTo>
                  <a:pt x="576" y="752"/>
                </a:lnTo>
                <a:lnTo>
                  <a:pt x="574" y="693"/>
                </a:lnTo>
                <a:lnTo>
                  <a:pt x="573" y="662"/>
                </a:lnTo>
                <a:lnTo>
                  <a:pt x="571" y="632"/>
                </a:lnTo>
                <a:lnTo>
                  <a:pt x="569" y="606"/>
                </a:lnTo>
                <a:lnTo>
                  <a:pt x="567" y="597"/>
                </a:lnTo>
                <a:lnTo>
                  <a:pt x="564" y="590"/>
                </a:lnTo>
                <a:lnTo>
                  <a:pt x="564" y="590"/>
                </a:lnTo>
                <a:lnTo>
                  <a:pt x="561" y="574"/>
                </a:lnTo>
                <a:lnTo>
                  <a:pt x="557" y="554"/>
                </a:lnTo>
                <a:lnTo>
                  <a:pt x="555" y="531"/>
                </a:lnTo>
                <a:lnTo>
                  <a:pt x="553" y="508"/>
                </a:lnTo>
                <a:lnTo>
                  <a:pt x="551" y="468"/>
                </a:lnTo>
                <a:lnTo>
                  <a:pt x="551" y="452"/>
                </a:lnTo>
                <a:lnTo>
                  <a:pt x="551" y="452"/>
                </a:lnTo>
                <a:lnTo>
                  <a:pt x="562" y="408"/>
                </a:lnTo>
                <a:lnTo>
                  <a:pt x="568" y="376"/>
                </a:lnTo>
                <a:lnTo>
                  <a:pt x="570" y="363"/>
                </a:lnTo>
                <a:lnTo>
                  <a:pt x="571" y="356"/>
                </a:lnTo>
                <a:lnTo>
                  <a:pt x="571" y="356"/>
                </a:lnTo>
                <a:lnTo>
                  <a:pt x="573" y="350"/>
                </a:lnTo>
                <a:lnTo>
                  <a:pt x="573" y="345"/>
                </a:lnTo>
                <a:lnTo>
                  <a:pt x="576" y="332"/>
                </a:lnTo>
                <a:lnTo>
                  <a:pt x="579" y="317"/>
                </a:lnTo>
                <a:lnTo>
                  <a:pt x="579" y="309"/>
                </a:lnTo>
                <a:lnTo>
                  <a:pt x="579" y="300"/>
                </a:lnTo>
                <a:lnTo>
                  <a:pt x="579" y="300"/>
                </a:lnTo>
                <a:lnTo>
                  <a:pt x="574" y="279"/>
                </a:lnTo>
                <a:lnTo>
                  <a:pt x="568" y="254"/>
                </a:lnTo>
                <a:lnTo>
                  <a:pt x="559" y="231"/>
                </a:lnTo>
                <a:lnTo>
                  <a:pt x="555" y="222"/>
                </a:lnTo>
                <a:lnTo>
                  <a:pt x="551" y="218"/>
                </a:lnTo>
                <a:lnTo>
                  <a:pt x="551" y="218"/>
                </a:lnTo>
                <a:lnTo>
                  <a:pt x="539" y="209"/>
                </a:lnTo>
                <a:lnTo>
                  <a:pt x="523" y="201"/>
                </a:lnTo>
                <a:lnTo>
                  <a:pt x="503" y="190"/>
                </a:lnTo>
                <a:lnTo>
                  <a:pt x="503" y="170"/>
                </a:lnTo>
                <a:lnTo>
                  <a:pt x="503" y="170"/>
                </a:lnTo>
                <a:lnTo>
                  <a:pt x="508" y="165"/>
                </a:lnTo>
                <a:lnTo>
                  <a:pt x="523" y="149"/>
                </a:lnTo>
                <a:lnTo>
                  <a:pt x="523" y="149"/>
                </a:lnTo>
                <a:lnTo>
                  <a:pt x="528" y="142"/>
                </a:lnTo>
                <a:lnTo>
                  <a:pt x="533" y="134"/>
                </a:lnTo>
                <a:lnTo>
                  <a:pt x="537" y="123"/>
                </a:lnTo>
                <a:lnTo>
                  <a:pt x="541" y="112"/>
                </a:lnTo>
                <a:lnTo>
                  <a:pt x="547" y="88"/>
                </a:lnTo>
                <a:lnTo>
                  <a:pt x="551" y="66"/>
                </a:lnTo>
                <a:lnTo>
                  <a:pt x="551" y="66"/>
                </a:lnTo>
                <a:lnTo>
                  <a:pt x="551" y="57"/>
                </a:lnTo>
                <a:lnTo>
                  <a:pt x="547" y="48"/>
                </a:lnTo>
                <a:lnTo>
                  <a:pt x="543" y="39"/>
                </a:lnTo>
                <a:lnTo>
                  <a:pt x="535" y="30"/>
                </a:lnTo>
                <a:lnTo>
                  <a:pt x="527" y="22"/>
                </a:lnTo>
                <a:lnTo>
                  <a:pt x="517" y="15"/>
                </a:lnTo>
                <a:lnTo>
                  <a:pt x="507" y="9"/>
                </a:lnTo>
                <a:lnTo>
                  <a:pt x="496" y="4"/>
                </a:lnTo>
                <a:lnTo>
                  <a:pt x="496" y="4"/>
                </a:lnTo>
                <a:lnTo>
                  <a:pt x="485" y="2"/>
                </a:lnTo>
                <a:lnTo>
                  <a:pt x="474" y="0"/>
                </a:lnTo>
                <a:lnTo>
                  <a:pt x="463" y="0"/>
                </a:lnTo>
                <a:lnTo>
                  <a:pt x="454" y="2"/>
                </a:lnTo>
                <a:lnTo>
                  <a:pt x="439" y="3"/>
                </a:lnTo>
                <a:lnTo>
                  <a:pt x="433" y="4"/>
                </a:lnTo>
                <a:lnTo>
                  <a:pt x="433" y="4"/>
                </a:lnTo>
                <a:lnTo>
                  <a:pt x="426" y="6"/>
                </a:lnTo>
                <a:lnTo>
                  <a:pt x="407" y="11"/>
                </a:lnTo>
                <a:lnTo>
                  <a:pt x="407" y="11"/>
                </a:lnTo>
                <a:lnTo>
                  <a:pt x="403" y="12"/>
                </a:lnTo>
                <a:lnTo>
                  <a:pt x="401" y="15"/>
                </a:lnTo>
                <a:lnTo>
                  <a:pt x="396" y="20"/>
                </a:lnTo>
                <a:lnTo>
                  <a:pt x="393" y="27"/>
                </a:lnTo>
                <a:lnTo>
                  <a:pt x="389" y="35"/>
                </a:lnTo>
                <a:lnTo>
                  <a:pt x="383" y="51"/>
                </a:lnTo>
                <a:lnTo>
                  <a:pt x="381" y="57"/>
                </a:lnTo>
                <a:lnTo>
                  <a:pt x="379" y="59"/>
                </a:lnTo>
                <a:lnTo>
                  <a:pt x="379" y="59"/>
                </a:lnTo>
                <a:lnTo>
                  <a:pt x="377" y="63"/>
                </a:lnTo>
                <a:lnTo>
                  <a:pt x="376" y="66"/>
                </a:lnTo>
                <a:lnTo>
                  <a:pt x="375" y="78"/>
                </a:lnTo>
                <a:lnTo>
                  <a:pt x="373" y="92"/>
                </a:lnTo>
                <a:lnTo>
                  <a:pt x="372" y="101"/>
                </a:lnTo>
                <a:lnTo>
                  <a:pt x="372" y="101"/>
                </a:lnTo>
                <a:lnTo>
                  <a:pt x="371" y="106"/>
                </a:lnTo>
                <a:lnTo>
                  <a:pt x="371" y="113"/>
                </a:lnTo>
                <a:lnTo>
                  <a:pt x="371" y="135"/>
                </a:lnTo>
                <a:lnTo>
                  <a:pt x="375" y="155"/>
                </a:lnTo>
                <a:lnTo>
                  <a:pt x="376" y="164"/>
                </a:lnTo>
                <a:lnTo>
                  <a:pt x="379" y="170"/>
                </a:lnTo>
                <a:lnTo>
                  <a:pt x="379" y="170"/>
                </a:lnTo>
                <a:lnTo>
                  <a:pt x="383" y="173"/>
                </a:lnTo>
                <a:lnTo>
                  <a:pt x="388" y="176"/>
                </a:lnTo>
                <a:lnTo>
                  <a:pt x="399" y="180"/>
                </a:lnTo>
                <a:lnTo>
                  <a:pt x="409" y="183"/>
                </a:lnTo>
                <a:lnTo>
                  <a:pt x="413" y="183"/>
                </a:lnTo>
                <a:lnTo>
                  <a:pt x="413" y="183"/>
                </a:lnTo>
                <a:close/>
                <a:moveTo>
                  <a:pt x="427" y="960"/>
                </a:moveTo>
                <a:lnTo>
                  <a:pt x="427" y="960"/>
                </a:lnTo>
                <a:lnTo>
                  <a:pt x="431" y="968"/>
                </a:lnTo>
                <a:lnTo>
                  <a:pt x="435" y="974"/>
                </a:lnTo>
                <a:lnTo>
                  <a:pt x="436" y="980"/>
                </a:lnTo>
                <a:lnTo>
                  <a:pt x="437" y="986"/>
                </a:lnTo>
                <a:lnTo>
                  <a:pt x="438" y="998"/>
                </a:lnTo>
                <a:lnTo>
                  <a:pt x="441" y="1008"/>
                </a:lnTo>
                <a:lnTo>
                  <a:pt x="441" y="1008"/>
                </a:lnTo>
                <a:lnTo>
                  <a:pt x="442" y="1016"/>
                </a:lnTo>
                <a:lnTo>
                  <a:pt x="443" y="1025"/>
                </a:lnTo>
                <a:lnTo>
                  <a:pt x="445" y="1052"/>
                </a:lnTo>
                <a:lnTo>
                  <a:pt x="448" y="1106"/>
                </a:lnTo>
                <a:lnTo>
                  <a:pt x="448" y="1106"/>
                </a:lnTo>
                <a:lnTo>
                  <a:pt x="449" y="1134"/>
                </a:lnTo>
                <a:lnTo>
                  <a:pt x="450" y="1172"/>
                </a:lnTo>
                <a:lnTo>
                  <a:pt x="453" y="1203"/>
                </a:lnTo>
                <a:lnTo>
                  <a:pt x="454" y="1212"/>
                </a:lnTo>
                <a:lnTo>
                  <a:pt x="455" y="1215"/>
                </a:lnTo>
                <a:lnTo>
                  <a:pt x="433" y="1222"/>
                </a:lnTo>
                <a:lnTo>
                  <a:pt x="427" y="1215"/>
                </a:lnTo>
                <a:lnTo>
                  <a:pt x="427" y="1215"/>
                </a:lnTo>
                <a:lnTo>
                  <a:pt x="418" y="1163"/>
                </a:lnTo>
                <a:lnTo>
                  <a:pt x="411" y="1118"/>
                </a:lnTo>
                <a:lnTo>
                  <a:pt x="408" y="1096"/>
                </a:lnTo>
                <a:lnTo>
                  <a:pt x="407" y="1078"/>
                </a:lnTo>
                <a:lnTo>
                  <a:pt x="407" y="1078"/>
                </a:lnTo>
                <a:lnTo>
                  <a:pt x="405" y="1061"/>
                </a:lnTo>
                <a:lnTo>
                  <a:pt x="402" y="1047"/>
                </a:lnTo>
                <a:lnTo>
                  <a:pt x="399" y="1034"/>
                </a:lnTo>
                <a:lnTo>
                  <a:pt x="394" y="1023"/>
                </a:lnTo>
                <a:lnTo>
                  <a:pt x="389" y="1014"/>
                </a:lnTo>
                <a:lnTo>
                  <a:pt x="384" y="1007"/>
                </a:lnTo>
                <a:lnTo>
                  <a:pt x="381" y="1004"/>
                </a:lnTo>
                <a:lnTo>
                  <a:pt x="379" y="1002"/>
                </a:lnTo>
                <a:lnTo>
                  <a:pt x="379" y="1002"/>
                </a:lnTo>
                <a:lnTo>
                  <a:pt x="378" y="999"/>
                </a:lnTo>
                <a:lnTo>
                  <a:pt x="377" y="989"/>
                </a:lnTo>
                <a:lnTo>
                  <a:pt x="375" y="962"/>
                </a:lnTo>
                <a:lnTo>
                  <a:pt x="372" y="920"/>
                </a:lnTo>
                <a:lnTo>
                  <a:pt x="379" y="872"/>
                </a:lnTo>
                <a:lnTo>
                  <a:pt x="379" y="872"/>
                </a:lnTo>
                <a:lnTo>
                  <a:pt x="387" y="904"/>
                </a:lnTo>
                <a:lnTo>
                  <a:pt x="387" y="904"/>
                </a:lnTo>
                <a:lnTo>
                  <a:pt x="385" y="904"/>
                </a:lnTo>
                <a:lnTo>
                  <a:pt x="385" y="905"/>
                </a:lnTo>
                <a:lnTo>
                  <a:pt x="385" y="905"/>
                </a:lnTo>
                <a:lnTo>
                  <a:pt x="387" y="908"/>
                </a:lnTo>
                <a:lnTo>
                  <a:pt x="387" y="904"/>
                </a:lnTo>
                <a:lnTo>
                  <a:pt x="387" y="904"/>
                </a:lnTo>
                <a:lnTo>
                  <a:pt x="394" y="914"/>
                </a:lnTo>
                <a:lnTo>
                  <a:pt x="405" y="929"/>
                </a:lnTo>
                <a:lnTo>
                  <a:pt x="417" y="946"/>
                </a:lnTo>
                <a:lnTo>
                  <a:pt x="427" y="960"/>
                </a:lnTo>
                <a:lnTo>
                  <a:pt x="427" y="96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31E4FA40-050E-4F65-80F9-F3B38F77EF7B}"/>
              </a:ext>
            </a:extLst>
          </p:cNvPr>
          <p:cNvSpPr>
            <a:spLocks/>
          </p:cNvSpPr>
          <p:nvPr/>
        </p:nvSpPr>
        <p:spPr bwMode="auto">
          <a:xfrm flipH="1">
            <a:off x="4539914" y="3915948"/>
            <a:ext cx="758921" cy="2417917"/>
          </a:xfrm>
          <a:custGeom>
            <a:avLst/>
            <a:gdLst>
              <a:gd name="T0" fmla="*/ 96 w 414"/>
              <a:gd name="T1" fmla="*/ 91 h 1319"/>
              <a:gd name="T2" fmla="*/ 98 w 414"/>
              <a:gd name="T3" fmla="*/ 137 h 1319"/>
              <a:gd name="T4" fmla="*/ 111 w 414"/>
              <a:gd name="T5" fmla="*/ 196 h 1319"/>
              <a:gd name="T6" fmla="*/ 111 w 414"/>
              <a:gd name="T7" fmla="*/ 209 h 1319"/>
              <a:gd name="T8" fmla="*/ 54 w 414"/>
              <a:gd name="T9" fmla="*/ 276 h 1319"/>
              <a:gd name="T10" fmla="*/ 30 w 414"/>
              <a:gd name="T11" fmla="*/ 469 h 1319"/>
              <a:gd name="T12" fmla="*/ 2 w 414"/>
              <a:gd name="T13" fmla="*/ 661 h 1319"/>
              <a:gd name="T14" fmla="*/ 2 w 414"/>
              <a:gd name="T15" fmla="*/ 694 h 1319"/>
              <a:gd name="T16" fmla="*/ 5 w 414"/>
              <a:gd name="T17" fmla="*/ 725 h 1319"/>
              <a:gd name="T18" fmla="*/ 31 w 414"/>
              <a:gd name="T19" fmla="*/ 764 h 1319"/>
              <a:gd name="T20" fmla="*/ 24 w 414"/>
              <a:gd name="T21" fmla="*/ 728 h 1319"/>
              <a:gd name="T22" fmla="*/ 41 w 414"/>
              <a:gd name="T23" fmla="*/ 750 h 1319"/>
              <a:gd name="T24" fmla="*/ 46 w 414"/>
              <a:gd name="T25" fmla="*/ 736 h 1319"/>
              <a:gd name="T26" fmla="*/ 68 w 414"/>
              <a:gd name="T27" fmla="*/ 943 h 1319"/>
              <a:gd name="T28" fmla="*/ 96 w 414"/>
              <a:gd name="T29" fmla="*/ 1055 h 1319"/>
              <a:gd name="T30" fmla="*/ 111 w 414"/>
              <a:gd name="T31" fmla="*/ 1115 h 1319"/>
              <a:gd name="T32" fmla="*/ 114 w 414"/>
              <a:gd name="T33" fmla="*/ 1208 h 1319"/>
              <a:gd name="T34" fmla="*/ 103 w 414"/>
              <a:gd name="T35" fmla="*/ 1230 h 1319"/>
              <a:gd name="T36" fmla="*/ 47 w 414"/>
              <a:gd name="T37" fmla="*/ 1261 h 1319"/>
              <a:gd name="T38" fmla="*/ 37 w 414"/>
              <a:gd name="T39" fmla="*/ 1273 h 1319"/>
              <a:gd name="T40" fmla="*/ 74 w 414"/>
              <a:gd name="T41" fmla="*/ 1291 h 1319"/>
              <a:gd name="T42" fmla="*/ 219 w 414"/>
              <a:gd name="T43" fmla="*/ 1284 h 1319"/>
              <a:gd name="T44" fmla="*/ 223 w 414"/>
              <a:gd name="T45" fmla="*/ 1267 h 1319"/>
              <a:gd name="T46" fmla="*/ 223 w 414"/>
              <a:gd name="T47" fmla="*/ 1228 h 1319"/>
              <a:gd name="T48" fmla="*/ 190 w 414"/>
              <a:gd name="T49" fmla="*/ 918 h 1319"/>
              <a:gd name="T50" fmla="*/ 239 w 414"/>
              <a:gd name="T51" fmla="*/ 980 h 1319"/>
              <a:gd name="T52" fmla="*/ 271 w 414"/>
              <a:gd name="T53" fmla="*/ 1201 h 1319"/>
              <a:gd name="T54" fmla="*/ 279 w 414"/>
              <a:gd name="T55" fmla="*/ 1234 h 1319"/>
              <a:gd name="T56" fmla="*/ 239 w 414"/>
              <a:gd name="T57" fmla="*/ 1285 h 1319"/>
              <a:gd name="T58" fmla="*/ 241 w 414"/>
              <a:gd name="T59" fmla="*/ 1309 h 1319"/>
              <a:gd name="T60" fmla="*/ 289 w 414"/>
              <a:gd name="T61" fmla="*/ 1316 h 1319"/>
              <a:gd name="T62" fmla="*/ 353 w 414"/>
              <a:gd name="T63" fmla="*/ 1279 h 1319"/>
              <a:gd name="T64" fmla="*/ 362 w 414"/>
              <a:gd name="T65" fmla="*/ 1230 h 1319"/>
              <a:gd name="T66" fmla="*/ 371 w 414"/>
              <a:gd name="T67" fmla="*/ 1218 h 1319"/>
              <a:gd name="T68" fmla="*/ 349 w 414"/>
              <a:gd name="T69" fmla="*/ 1032 h 1319"/>
              <a:gd name="T70" fmla="*/ 314 w 414"/>
              <a:gd name="T71" fmla="*/ 907 h 1319"/>
              <a:gd name="T72" fmla="*/ 303 w 414"/>
              <a:gd name="T73" fmla="*/ 817 h 1319"/>
              <a:gd name="T74" fmla="*/ 312 w 414"/>
              <a:gd name="T75" fmla="*/ 663 h 1319"/>
              <a:gd name="T76" fmla="*/ 343 w 414"/>
              <a:gd name="T77" fmla="*/ 609 h 1319"/>
              <a:gd name="T78" fmla="*/ 353 w 414"/>
              <a:gd name="T79" fmla="*/ 608 h 1319"/>
              <a:gd name="T80" fmla="*/ 383 w 414"/>
              <a:gd name="T81" fmla="*/ 599 h 1319"/>
              <a:gd name="T82" fmla="*/ 399 w 414"/>
              <a:gd name="T83" fmla="*/ 570 h 1319"/>
              <a:gd name="T84" fmla="*/ 407 w 414"/>
              <a:gd name="T85" fmla="*/ 494 h 1319"/>
              <a:gd name="T86" fmla="*/ 407 w 414"/>
              <a:gd name="T87" fmla="*/ 423 h 1319"/>
              <a:gd name="T88" fmla="*/ 408 w 414"/>
              <a:gd name="T89" fmla="*/ 321 h 1319"/>
              <a:gd name="T90" fmla="*/ 347 w 414"/>
              <a:gd name="T91" fmla="*/ 261 h 1319"/>
              <a:gd name="T92" fmla="*/ 230 w 414"/>
              <a:gd name="T93" fmla="*/ 197 h 1319"/>
              <a:gd name="T94" fmla="*/ 259 w 414"/>
              <a:gd name="T95" fmla="*/ 178 h 1319"/>
              <a:gd name="T96" fmla="*/ 250 w 414"/>
              <a:gd name="T97" fmla="*/ 141 h 1319"/>
              <a:gd name="T98" fmla="*/ 285 w 414"/>
              <a:gd name="T99" fmla="*/ 116 h 1319"/>
              <a:gd name="T100" fmla="*/ 287 w 414"/>
              <a:gd name="T101" fmla="*/ 84 h 1319"/>
              <a:gd name="T102" fmla="*/ 225 w 414"/>
              <a:gd name="T103" fmla="*/ 6 h 1319"/>
              <a:gd name="T104" fmla="*/ 179 w 414"/>
              <a:gd name="T105" fmla="*/ 12 h 1319"/>
              <a:gd name="T106" fmla="*/ 148 w 414"/>
              <a:gd name="T107" fmla="*/ 1 h 1319"/>
              <a:gd name="T108" fmla="*/ 116 w 414"/>
              <a:gd name="T109" fmla="*/ 6 h 1319"/>
              <a:gd name="T110" fmla="*/ 111 w 414"/>
              <a:gd name="T111" fmla="*/ 42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4" h="1319">
                <a:moveTo>
                  <a:pt x="114" y="49"/>
                </a:moveTo>
                <a:lnTo>
                  <a:pt x="109" y="62"/>
                </a:lnTo>
                <a:lnTo>
                  <a:pt x="109" y="62"/>
                </a:lnTo>
                <a:lnTo>
                  <a:pt x="104" y="74"/>
                </a:lnTo>
                <a:lnTo>
                  <a:pt x="96" y="91"/>
                </a:lnTo>
                <a:lnTo>
                  <a:pt x="96" y="91"/>
                </a:lnTo>
                <a:lnTo>
                  <a:pt x="92" y="100"/>
                </a:lnTo>
                <a:lnTo>
                  <a:pt x="90" y="110"/>
                </a:lnTo>
                <a:lnTo>
                  <a:pt x="90" y="110"/>
                </a:lnTo>
                <a:lnTo>
                  <a:pt x="90" y="117"/>
                </a:lnTo>
                <a:lnTo>
                  <a:pt x="92" y="123"/>
                </a:lnTo>
                <a:lnTo>
                  <a:pt x="98" y="137"/>
                </a:lnTo>
                <a:lnTo>
                  <a:pt x="98" y="137"/>
                </a:lnTo>
                <a:lnTo>
                  <a:pt x="121" y="181"/>
                </a:lnTo>
                <a:lnTo>
                  <a:pt x="121" y="181"/>
                </a:lnTo>
                <a:lnTo>
                  <a:pt x="115" y="188"/>
                </a:lnTo>
                <a:lnTo>
                  <a:pt x="111" y="194"/>
                </a:lnTo>
                <a:lnTo>
                  <a:pt x="111" y="196"/>
                </a:lnTo>
                <a:lnTo>
                  <a:pt x="111" y="197"/>
                </a:lnTo>
                <a:lnTo>
                  <a:pt x="111" y="197"/>
                </a:lnTo>
                <a:lnTo>
                  <a:pt x="112" y="199"/>
                </a:lnTo>
                <a:lnTo>
                  <a:pt x="112" y="203"/>
                </a:lnTo>
                <a:lnTo>
                  <a:pt x="111" y="209"/>
                </a:lnTo>
                <a:lnTo>
                  <a:pt x="111" y="209"/>
                </a:lnTo>
                <a:lnTo>
                  <a:pt x="89" y="224"/>
                </a:lnTo>
                <a:lnTo>
                  <a:pt x="71" y="237"/>
                </a:lnTo>
                <a:lnTo>
                  <a:pt x="61" y="247"/>
                </a:lnTo>
                <a:lnTo>
                  <a:pt x="61" y="247"/>
                </a:lnTo>
                <a:lnTo>
                  <a:pt x="58" y="256"/>
                </a:lnTo>
                <a:lnTo>
                  <a:pt x="54" y="276"/>
                </a:lnTo>
                <a:lnTo>
                  <a:pt x="44" y="330"/>
                </a:lnTo>
                <a:lnTo>
                  <a:pt x="35" y="385"/>
                </a:lnTo>
                <a:lnTo>
                  <a:pt x="33" y="410"/>
                </a:lnTo>
                <a:lnTo>
                  <a:pt x="33" y="410"/>
                </a:lnTo>
                <a:lnTo>
                  <a:pt x="31" y="429"/>
                </a:lnTo>
                <a:lnTo>
                  <a:pt x="30" y="469"/>
                </a:lnTo>
                <a:lnTo>
                  <a:pt x="28" y="523"/>
                </a:lnTo>
                <a:lnTo>
                  <a:pt x="30" y="538"/>
                </a:lnTo>
                <a:lnTo>
                  <a:pt x="5" y="637"/>
                </a:lnTo>
                <a:lnTo>
                  <a:pt x="5" y="637"/>
                </a:lnTo>
                <a:lnTo>
                  <a:pt x="3" y="651"/>
                </a:lnTo>
                <a:lnTo>
                  <a:pt x="2" y="661"/>
                </a:lnTo>
                <a:lnTo>
                  <a:pt x="2" y="667"/>
                </a:lnTo>
                <a:lnTo>
                  <a:pt x="9" y="678"/>
                </a:lnTo>
                <a:lnTo>
                  <a:pt x="9" y="678"/>
                </a:lnTo>
                <a:lnTo>
                  <a:pt x="6" y="683"/>
                </a:lnTo>
                <a:lnTo>
                  <a:pt x="3" y="688"/>
                </a:lnTo>
                <a:lnTo>
                  <a:pt x="2" y="694"/>
                </a:lnTo>
                <a:lnTo>
                  <a:pt x="2" y="694"/>
                </a:lnTo>
                <a:lnTo>
                  <a:pt x="0" y="701"/>
                </a:lnTo>
                <a:lnTo>
                  <a:pt x="0" y="711"/>
                </a:lnTo>
                <a:lnTo>
                  <a:pt x="3" y="719"/>
                </a:lnTo>
                <a:lnTo>
                  <a:pt x="4" y="723"/>
                </a:lnTo>
                <a:lnTo>
                  <a:pt x="5" y="725"/>
                </a:lnTo>
                <a:lnTo>
                  <a:pt x="5" y="725"/>
                </a:lnTo>
                <a:lnTo>
                  <a:pt x="10" y="733"/>
                </a:lnTo>
                <a:lnTo>
                  <a:pt x="18" y="748"/>
                </a:lnTo>
                <a:lnTo>
                  <a:pt x="25" y="759"/>
                </a:lnTo>
                <a:lnTo>
                  <a:pt x="29" y="764"/>
                </a:lnTo>
                <a:lnTo>
                  <a:pt x="31" y="764"/>
                </a:lnTo>
                <a:lnTo>
                  <a:pt x="31" y="764"/>
                </a:lnTo>
                <a:lnTo>
                  <a:pt x="33" y="763"/>
                </a:lnTo>
                <a:lnTo>
                  <a:pt x="33" y="758"/>
                </a:lnTo>
                <a:lnTo>
                  <a:pt x="30" y="746"/>
                </a:lnTo>
                <a:lnTo>
                  <a:pt x="24" y="728"/>
                </a:lnTo>
                <a:lnTo>
                  <a:pt x="24" y="728"/>
                </a:lnTo>
                <a:lnTo>
                  <a:pt x="33" y="742"/>
                </a:lnTo>
                <a:lnTo>
                  <a:pt x="37" y="749"/>
                </a:lnTo>
                <a:lnTo>
                  <a:pt x="40" y="750"/>
                </a:lnTo>
                <a:lnTo>
                  <a:pt x="41" y="750"/>
                </a:lnTo>
                <a:lnTo>
                  <a:pt x="41" y="750"/>
                </a:lnTo>
                <a:lnTo>
                  <a:pt x="41" y="750"/>
                </a:lnTo>
                <a:lnTo>
                  <a:pt x="41" y="743"/>
                </a:lnTo>
                <a:lnTo>
                  <a:pt x="40" y="732"/>
                </a:lnTo>
                <a:lnTo>
                  <a:pt x="36" y="717"/>
                </a:lnTo>
                <a:lnTo>
                  <a:pt x="36" y="717"/>
                </a:lnTo>
                <a:lnTo>
                  <a:pt x="44" y="723"/>
                </a:lnTo>
                <a:lnTo>
                  <a:pt x="46" y="736"/>
                </a:lnTo>
                <a:lnTo>
                  <a:pt x="58" y="782"/>
                </a:lnTo>
                <a:lnTo>
                  <a:pt x="58" y="782"/>
                </a:lnTo>
                <a:lnTo>
                  <a:pt x="58" y="805"/>
                </a:lnTo>
                <a:lnTo>
                  <a:pt x="61" y="857"/>
                </a:lnTo>
                <a:lnTo>
                  <a:pt x="66" y="918"/>
                </a:lnTo>
                <a:lnTo>
                  <a:pt x="68" y="943"/>
                </a:lnTo>
                <a:lnTo>
                  <a:pt x="73" y="963"/>
                </a:lnTo>
                <a:lnTo>
                  <a:pt x="73" y="963"/>
                </a:lnTo>
                <a:lnTo>
                  <a:pt x="80" y="992"/>
                </a:lnTo>
                <a:lnTo>
                  <a:pt x="85" y="1018"/>
                </a:lnTo>
                <a:lnTo>
                  <a:pt x="91" y="1040"/>
                </a:lnTo>
                <a:lnTo>
                  <a:pt x="96" y="1055"/>
                </a:lnTo>
                <a:lnTo>
                  <a:pt x="96" y="1055"/>
                </a:lnTo>
                <a:lnTo>
                  <a:pt x="101" y="1068"/>
                </a:lnTo>
                <a:lnTo>
                  <a:pt x="104" y="1081"/>
                </a:lnTo>
                <a:lnTo>
                  <a:pt x="108" y="1097"/>
                </a:lnTo>
                <a:lnTo>
                  <a:pt x="111" y="1115"/>
                </a:lnTo>
                <a:lnTo>
                  <a:pt x="111" y="1115"/>
                </a:lnTo>
                <a:lnTo>
                  <a:pt x="112" y="1127"/>
                </a:lnTo>
                <a:lnTo>
                  <a:pt x="112" y="1140"/>
                </a:lnTo>
                <a:lnTo>
                  <a:pt x="112" y="1170"/>
                </a:lnTo>
                <a:lnTo>
                  <a:pt x="111" y="1205"/>
                </a:lnTo>
                <a:lnTo>
                  <a:pt x="111" y="1205"/>
                </a:lnTo>
                <a:lnTo>
                  <a:pt x="114" y="1208"/>
                </a:lnTo>
                <a:lnTo>
                  <a:pt x="118" y="1211"/>
                </a:lnTo>
                <a:lnTo>
                  <a:pt x="124" y="1215"/>
                </a:lnTo>
                <a:lnTo>
                  <a:pt x="124" y="1215"/>
                </a:lnTo>
                <a:lnTo>
                  <a:pt x="116" y="1221"/>
                </a:lnTo>
                <a:lnTo>
                  <a:pt x="103" y="1230"/>
                </a:lnTo>
                <a:lnTo>
                  <a:pt x="103" y="1230"/>
                </a:lnTo>
                <a:lnTo>
                  <a:pt x="93" y="1239"/>
                </a:lnTo>
                <a:lnTo>
                  <a:pt x="87" y="1243"/>
                </a:lnTo>
                <a:lnTo>
                  <a:pt x="78" y="1248"/>
                </a:lnTo>
                <a:lnTo>
                  <a:pt x="78" y="1248"/>
                </a:lnTo>
                <a:lnTo>
                  <a:pt x="56" y="1257"/>
                </a:lnTo>
                <a:lnTo>
                  <a:pt x="47" y="1261"/>
                </a:lnTo>
                <a:lnTo>
                  <a:pt x="40" y="1265"/>
                </a:lnTo>
                <a:lnTo>
                  <a:pt x="40" y="1265"/>
                </a:lnTo>
                <a:lnTo>
                  <a:pt x="39" y="1267"/>
                </a:lnTo>
                <a:lnTo>
                  <a:pt x="37" y="1268"/>
                </a:lnTo>
                <a:lnTo>
                  <a:pt x="37" y="1271"/>
                </a:lnTo>
                <a:lnTo>
                  <a:pt x="37" y="1273"/>
                </a:lnTo>
                <a:lnTo>
                  <a:pt x="42" y="1278"/>
                </a:lnTo>
                <a:lnTo>
                  <a:pt x="49" y="1284"/>
                </a:lnTo>
                <a:lnTo>
                  <a:pt x="49" y="1284"/>
                </a:lnTo>
                <a:lnTo>
                  <a:pt x="55" y="1288"/>
                </a:lnTo>
                <a:lnTo>
                  <a:pt x="64" y="1290"/>
                </a:lnTo>
                <a:lnTo>
                  <a:pt x="74" y="1291"/>
                </a:lnTo>
                <a:lnTo>
                  <a:pt x="86" y="1292"/>
                </a:lnTo>
                <a:lnTo>
                  <a:pt x="109" y="1294"/>
                </a:lnTo>
                <a:lnTo>
                  <a:pt x="128" y="1292"/>
                </a:lnTo>
                <a:lnTo>
                  <a:pt x="128" y="1292"/>
                </a:lnTo>
                <a:lnTo>
                  <a:pt x="179" y="1288"/>
                </a:lnTo>
                <a:lnTo>
                  <a:pt x="219" y="1284"/>
                </a:lnTo>
                <a:lnTo>
                  <a:pt x="219" y="1284"/>
                </a:lnTo>
                <a:lnTo>
                  <a:pt x="221" y="1284"/>
                </a:lnTo>
                <a:lnTo>
                  <a:pt x="223" y="1283"/>
                </a:lnTo>
                <a:lnTo>
                  <a:pt x="223" y="1282"/>
                </a:lnTo>
                <a:lnTo>
                  <a:pt x="223" y="1279"/>
                </a:lnTo>
                <a:lnTo>
                  <a:pt x="223" y="1267"/>
                </a:lnTo>
                <a:lnTo>
                  <a:pt x="223" y="1267"/>
                </a:lnTo>
                <a:lnTo>
                  <a:pt x="221" y="1257"/>
                </a:lnTo>
                <a:lnTo>
                  <a:pt x="217" y="1246"/>
                </a:lnTo>
                <a:lnTo>
                  <a:pt x="211" y="1233"/>
                </a:lnTo>
                <a:lnTo>
                  <a:pt x="223" y="1228"/>
                </a:lnTo>
                <a:lnTo>
                  <a:pt x="223" y="1228"/>
                </a:lnTo>
                <a:lnTo>
                  <a:pt x="211" y="1093"/>
                </a:lnTo>
                <a:lnTo>
                  <a:pt x="211" y="1093"/>
                </a:lnTo>
                <a:lnTo>
                  <a:pt x="199" y="1006"/>
                </a:lnTo>
                <a:lnTo>
                  <a:pt x="192" y="948"/>
                </a:lnTo>
                <a:lnTo>
                  <a:pt x="190" y="928"/>
                </a:lnTo>
                <a:lnTo>
                  <a:pt x="190" y="918"/>
                </a:lnTo>
                <a:lnTo>
                  <a:pt x="190" y="918"/>
                </a:lnTo>
                <a:lnTo>
                  <a:pt x="191" y="918"/>
                </a:lnTo>
                <a:lnTo>
                  <a:pt x="194" y="919"/>
                </a:lnTo>
                <a:lnTo>
                  <a:pt x="199" y="926"/>
                </a:lnTo>
                <a:lnTo>
                  <a:pt x="215" y="947"/>
                </a:lnTo>
                <a:lnTo>
                  <a:pt x="239" y="980"/>
                </a:lnTo>
                <a:lnTo>
                  <a:pt x="240" y="1046"/>
                </a:lnTo>
                <a:lnTo>
                  <a:pt x="240" y="1046"/>
                </a:lnTo>
                <a:lnTo>
                  <a:pt x="269" y="1180"/>
                </a:lnTo>
                <a:lnTo>
                  <a:pt x="269" y="1180"/>
                </a:lnTo>
                <a:lnTo>
                  <a:pt x="270" y="1190"/>
                </a:lnTo>
                <a:lnTo>
                  <a:pt x="271" y="1201"/>
                </a:lnTo>
                <a:lnTo>
                  <a:pt x="271" y="1217"/>
                </a:lnTo>
                <a:lnTo>
                  <a:pt x="271" y="1217"/>
                </a:lnTo>
                <a:lnTo>
                  <a:pt x="272" y="1220"/>
                </a:lnTo>
                <a:lnTo>
                  <a:pt x="275" y="1224"/>
                </a:lnTo>
                <a:lnTo>
                  <a:pt x="278" y="1229"/>
                </a:lnTo>
                <a:lnTo>
                  <a:pt x="279" y="1234"/>
                </a:lnTo>
                <a:lnTo>
                  <a:pt x="279" y="1234"/>
                </a:lnTo>
                <a:lnTo>
                  <a:pt x="277" y="1237"/>
                </a:lnTo>
                <a:lnTo>
                  <a:pt x="273" y="1243"/>
                </a:lnTo>
                <a:lnTo>
                  <a:pt x="259" y="1259"/>
                </a:lnTo>
                <a:lnTo>
                  <a:pt x="245" y="1277"/>
                </a:lnTo>
                <a:lnTo>
                  <a:pt x="239" y="1285"/>
                </a:lnTo>
                <a:lnTo>
                  <a:pt x="234" y="1292"/>
                </a:lnTo>
                <a:lnTo>
                  <a:pt x="234" y="1292"/>
                </a:lnTo>
                <a:lnTo>
                  <a:pt x="233" y="1298"/>
                </a:lnTo>
                <a:lnTo>
                  <a:pt x="234" y="1302"/>
                </a:lnTo>
                <a:lnTo>
                  <a:pt x="236" y="1305"/>
                </a:lnTo>
                <a:lnTo>
                  <a:pt x="241" y="1309"/>
                </a:lnTo>
                <a:lnTo>
                  <a:pt x="253" y="1313"/>
                </a:lnTo>
                <a:lnTo>
                  <a:pt x="267" y="1317"/>
                </a:lnTo>
                <a:lnTo>
                  <a:pt x="267" y="1317"/>
                </a:lnTo>
                <a:lnTo>
                  <a:pt x="275" y="1319"/>
                </a:lnTo>
                <a:lnTo>
                  <a:pt x="282" y="1319"/>
                </a:lnTo>
                <a:lnTo>
                  <a:pt x="289" y="1316"/>
                </a:lnTo>
                <a:lnTo>
                  <a:pt x="297" y="1314"/>
                </a:lnTo>
                <a:lnTo>
                  <a:pt x="313" y="1305"/>
                </a:lnTo>
                <a:lnTo>
                  <a:pt x="325" y="1298"/>
                </a:lnTo>
                <a:lnTo>
                  <a:pt x="325" y="1298"/>
                </a:lnTo>
                <a:lnTo>
                  <a:pt x="349" y="1283"/>
                </a:lnTo>
                <a:lnTo>
                  <a:pt x="353" y="1279"/>
                </a:lnTo>
                <a:lnTo>
                  <a:pt x="358" y="1276"/>
                </a:lnTo>
                <a:lnTo>
                  <a:pt x="360" y="1271"/>
                </a:lnTo>
                <a:lnTo>
                  <a:pt x="362" y="1267"/>
                </a:lnTo>
                <a:lnTo>
                  <a:pt x="362" y="1267"/>
                </a:lnTo>
                <a:lnTo>
                  <a:pt x="362" y="1245"/>
                </a:lnTo>
                <a:lnTo>
                  <a:pt x="362" y="1230"/>
                </a:lnTo>
                <a:lnTo>
                  <a:pt x="362" y="1230"/>
                </a:lnTo>
                <a:lnTo>
                  <a:pt x="366" y="1227"/>
                </a:lnTo>
                <a:lnTo>
                  <a:pt x="370" y="1223"/>
                </a:lnTo>
                <a:lnTo>
                  <a:pt x="371" y="1221"/>
                </a:lnTo>
                <a:lnTo>
                  <a:pt x="371" y="1218"/>
                </a:lnTo>
                <a:lnTo>
                  <a:pt x="371" y="1218"/>
                </a:lnTo>
                <a:lnTo>
                  <a:pt x="368" y="1212"/>
                </a:lnTo>
                <a:lnTo>
                  <a:pt x="363" y="1204"/>
                </a:lnTo>
                <a:lnTo>
                  <a:pt x="354" y="1193"/>
                </a:lnTo>
                <a:lnTo>
                  <a:pt x="354" y="1193"/>
                </a:lnTo>
                <a:lnTo>
                  <a:pt x="351" y="1102"/>
                </a:lnTo>
                <a:lnTo>
                  <a:pt x="349" y="1032"/>
                </a:lnTo>
                <a:lnTo>
                  <a:pt x="346" y="992"/>
                </a:lnTo>
                <a:lnTo>
                  <a:pt x="346" y="992"/>
                </a:lnTo>
                <a:lnTo>
                  <a:pt x="344" y="980"/>
                </a:lnTo>
                <a:lnTo>
                  <a:pt x="338" y="966"/>
                </a:lnTo>
                <a:lnTo>
                  <a:pt x="322" y="928"/>
                </a:lnTo>
                <a:lnTo>
                  <a:pt x="314" y="907"/>
                </a:lnTo>
                <a:lnTo>
                  <a:pt x="308" y="888"/>
                </a:lnTo>
                <a:lnTo>
                  <a:pt x="303" y="872"/>
                </a:lnTo>
                <a:lnTo>
                  <a:pt x="302" y="864"/>
                </a:lnTo>
                <a:lnTo>
                  <a:pt x="302" y="858"/>
                </a:lnTo>
                <a:lnTo>
                  <a:pt x="302" y="858"/>
                </a:lnTo>
                <a:lnTo>
                  <a:pt x="303" y="817"/>
                </a:lnTo>
                <a:lnTo>
                  <a:pt x="303" y="751"/>
                </a:lnTo>
                <a:lnTo>
                  <a:pt x="302" y="664"/>
                </a:lnTo>
                <a:lnTo>
                  <a:pt x="302" y="664"/>
                </a:lnTo>
                <a:lnTo>
                  <a:pt x="307" y="664"/>
                </a:lnTo>
                <a:lnTo>
                  <a:pt x="309" y="664"/>
                </a:lnTo>
                <a:lnTo>
                  <a:pt x="312" y="663"/>
                </a:lnTo>
                <a:lnTo>
                  <a:pt x="312" y="663"/>
                </a:lnTo>
                <a:lnTo>
                  <a:pt x="308" y="652"/>
                </a:lnTo>
                <a:lnTo>
                  <a:pt x="300" y="633"/>
                </a:lnTo>
                <a:lnTo>
                  <a:pt x="287" y="607"/>
                </a:lnTo>
                <a:lnTo>
                  <a:pt x="319" y="610"/>
                </a:lnTo>
                <a:lnTo>
                  <a:pt x="343" y="609"/>
                </a:lnTo>
                <a:lnTo>
                  <a:pt x="339" y="638"/>
                </a:lnTo>
                <a:lnTo>
                  <a:pt x="352" y="636"/>
                </a:lnTo>
                <a:lnTo>
                  <a:pt x="352" y="636"/>
                </a:lnTo>
                <a:lnTo>
                  <a:pt x="352" y="622"/>
                </a:lnTo>
                <a:lnTo>
                  <a:pt x="352" y="612"/>
                </a:lnTo>
                <a:lnTo>
                  <a:pt x="353" y="608"/>
                </a:lnTo>
                <a:lnTo>
                  <a:pt x="354" y="605"/>
                </a:lnTo>
                <a:lnTo>
                  <a:pt x="354" y="605"/>
                </a:lnTo>
                <a:lnTo>
                  <a:pt x="357" y="602"/>
                </a:lnTo>
                <a:lnTo>
                  <a:pt x="362" y="601"/>
                </a:lnTo>
                <a:lnTo>
                  <a:pt x="383" y="599"/>
                </a:lnTo>
                <a:lnTo>
                  <a:pt x="383" y="599"/>
                </a:lnTo>
                <a:lnTo>
                  <a:pt x="390" y="597"/>
                </a:lnTo>
                <a:lnTo>
                  <a:pt x="395" y="595"/>
                </a:lnTo>
                <a:lnTo>
                  <a:pt x="397" y="593"/>
                </a:lnTo>
                <a:lnTo>
                  <a:pt x="399" y="588"/>
                </a:lnTo>
                <a:lnTo>
                  <a:pt x="399" y="577"/>
                </a:lnTo>
                <a:lnTo>
                  <a:pt x="399" y="570"/>
                </a:lnTo>
                <a:lnTo>
                  <a:pt x="400" y="563"/>
                </a:lnTo>
                <a:lnTo>
                  <a:pt x="400" y="563"/>
                </a:lnTo>
                <a:lnTo>
                  <a:pt x="402" y="553"/>
                </a:lnTo>
                <a:lnTo>
                  <a:pt x="403" y="543"/>
                </a:lnTo>
                <a:lnTo>
                  <a:pt x="406" y="517"/>
                </a:lnTo>
                <a:lnTo>
                  <a:pt x="407" y="494"/>
                </a:lnTo>
                <a:lnTo>
                  <a:pt x="409" y="476"/>
                </a:lnTo>
                <a:lnTo>
                  <a:pt x="409" y="476"/>
                </a:lnTo>
                <a:lnTo>
                  <a:pt x="411" y="469"/>
                </a:lnTo>
                <a:lnTo>
                  <a:pt x="411" y="460"/>
                </a:lnTo>
                <a:lnTo>
                  <a:pt x="409" y="441"/>
                </a:lnTo>
                <a:lnTo>
                  <a:pt x="407" y="423"/>
                </a:lnTo>
                <a:lnTo>
                  <a:pt x="406" y="409"/>
                </a:lnTo>
                <a:lnTo>
                  <a:pt x="406" y="409"/>
                </a:lnTo>
                <a:lnTo>
                  <a:pt x="414" y="329"/>
                </a:lnTo>
                <a:lnTo>
                  <a:pt x="414" y="329"/>
                </a:lnTo>
                <a:lnTo>
                  <a:pt x="412" y="327"/>
                </a:lnTo>
                <a:lnTo>
                  <a:pt x="408" y="321"/>
                </a:lnTo>
                <a:lnTo>
                  <a:pt x="396" y="304"/>
                </a:lnTo>
                <a:lnTo>
                  <a:pt x="374" y="274"/>
                </a:lnTo>
                <a:lnTo>
                  <a:pt x="374" y="274"/>
                </a:lnTo>
                <a:lnTo>
                  <a:pt x="368" y="270"/>
                </a:lnTo>
                <a:lnTo>
                  <a:pt x="358" y="265"/>
                </a:lnTo>
                <a:lnTo>
                  <a:pt x="347" y="261"/>
                </a:lnTo>
                <a:lnTo>
                  <a:pt x="334" y="258"/>
                </a:lnTo>
                <a:lnTo>
                  <a:pt x="312" y="253"/>
                </a:lnTo>
                <a:lnTo>
                  <a:pt x="302" y="250"/>
                </a:lnTo>
                <a:lnTo>
                  <a:pt x="246" y="206"/>
                </a:lnTo>
                <a:lnTo>
                  <a:pt x="230" y="197"/>
                </a:lnTo>
                <a:lnTo>
                  <a:pt x="230" y="197"/>
                </a:lnTo>
                <a:lnTo>
                  <a:pt x="235" y="196"/>
                </a:lnTo>
                <a:lnTo>
                  <a:pt x="245" y="192"/>
                </a:lnTo>
                <a:lnTo>
                  <a:pt x="250" y="188"/>
                </a:lnTo>
                <a:lnTo>
                  <a:pt x="254" y="185"/>
                </a:lnTo>
                <a:lnTo>
                  <a:pt x="258" y="181"/>
                </a:lnTo>
                <a:lnTo>
                  <a:pt x="259" y="178"/>
                </a:lnTo>
                <a:lnTo>
                  <a:pt x="259" y="178"/>
                </a:lnTo>
                <a:lnTo>
                  <a:pt x="259" y="173"/>
                </a:lnTo>
                <a:lnTo>
                  <a:pt x="259" y="167"/>
                </a:lnTo>
                <a:lnTo>
                  <a:pt x="256" y="156"/>
                </a:lnTo>
                <a:lnTo>
                  <a:pt x="250" y="141"/>
                </a:lnTo>
                <a:lnTo>
                  <a:pt x="250" y="141"/>
                </a:lnTo>
                <a:lnTo>
                  <a:pt x="254" y="137"/>
                </a:lnTo>
                <a:lnTo>
                  <a:pt x="263" y="130"/>
                </a:lnTo>
                <a:lnTo>
                  <a:pt x="273" y="123"/>
                </a:lnTo>
                <a:lnTo>
                  <a:pt x="283" y="118"/>
                </a:lnTo>
                <a:lnTo>
                  <a:pt x="283" y="118"/>
                </a:lnTo>
                <a:lnTo>
                  <a:pt x="285" y="116"/>
                </a:lnTo>
                <a:lnTo>
                  <a:pt x="288" y="112"/>
                </a:lnTo>
                <a:lnTo>
                  <a:pt x="289" y="109"/>
                </a:lnTo>
                <a:lnTo>
                  <a:pt x="289" y="104"/>
                </a:lnTo>
                <a:lnTo>
                  <a:pt x="289" y="93"/>
                </a:lnTo>
                <a:lnTo>
                  <a:pt x="287" y="84"/>
                </a:lnTo>
                <a:lnTo>
                  <a:pt x="287" y="84"/>
                </a:lnTo>
                <a:lnTo>
                  <a:pt x="283" y="78"/>
                </a:lnTo>
                <a:lnTo>
                  <a:pt x="277" y="68"/>
                </a:lnTo>
                <a:lnTo>
                  <a:pt x="259" y="44"/>
                </a:lnTo>
                <a:lnTo>
                  <a:pt x="240" y="20"/>
                </a:lnTo>
                <a:lnTo>
                  <a:pt x="232" y="12"/>
                </a:lnTo>
                <a:lnTo>
                  <a:pt x="225" y="6"/>
                </a:lnTo>
                <a:lnTo>
                  <a:pt x="225" y="6"/>
                </a:lnTo>
                <a:lnTo>
                  <a:pt x="219" y="4"/>
                </a:lnTo>
                <a:lnTo>
                  <a:pt x="210" y="4"/>
                </a:lnTo>
                <a:lnTo>
                  <a:pt x="202" y="5"/>
                </a:lnTo>
                <a:lnTo>
                  <a:pt x="194" y="7"/>
                </a:lnTo>
                <a:lnTo>
                  <a:pt x="179" y="12"/>
                </a:lnTo>
                <a:lnTo>
                  <a:pt x="173" y="14"/>
                </a:lnTo>
                <a:lnTo>
                  <a:pt x="173" y="14"/>
                </a:lnTo>
                <a:lnTo>
                  <a:pt x="170" y="11"/>
                </a:lnTo>
                <a:lnTo>
                  <a:pt x="163" y="6"/>
                </a:lnTo>
                <a:lnTo>
                  <a:pt x="157" y="4"/>
                </a:lnTo>
                <a:lnTo>
                  <a:pt x="148" y="1"/>
                </a:lnTo>
                <a:lnTo>
                  <a:pt x="139" y="0"/>
                </a:lnTo>
                <a:lnTo>
                  <a:pt x="128" y="0"/>
                </a:lnTo>
                <a:lnTo>
                  <a:pt x="128" y="0"/>
                </a:lnTo>
                <a:lnTo>
                  <a:pt x="123" y="1"/>
                </a:lnTo>
                <a:lnTo>
                  <a:pt x="118" y="4"/>
                </a:lnTo>
                <a:lnTo>
                  <a:pt x="116" y="6"/>
                </a:lnTo>
                <a:lnTo>
                  <a:pt x="114" y="10"/>
                </a:lnTo>
                <a:lnTo>
                  <a:pt x="111" y="13"/>
                </a:lnTo>
                <a:lnTo>
                  <a:pt x="110" y="18"/>
                </a:lnTo>
                <a:lnTo>
                  <a:pt x="109" y="26"/>
                </a:lnTo>
                <a:lnTo>
                  <a:pt x="110" y="35"/>
                </a:lnTo>
                <a:lnTo>
                  <a:pt x="111" y="42"/>
                </a:lnTo>
                <a:lnTo>
                  <a:pt x="114" y="49"/>
                </a:lnTo>
                <a:lnTo>
                  <a:pt x="114" y="4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2AD7DF-9BE4-4B46-B74D-541C3F00C8B2}"/>
              </a:ext>
            </a:extLst>
          </p:cNvPr>
          <p:cNvGrpSpPr/>
          <p:nvPr/>
        </p:nvGrpSpPr>
        <p:grpSpPr>
          <a:xfrm>
            <a:off x="4462818" y="1042147"/>
            <a:ext cx="984679" cy="2303406"/>
            <a:chOff x="2528943" y="773705"/>
            <a:chExt cx="717135" cy="1677555"/>
          </a:xfrm>
        </p:grpSpPr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A74F20E-EEFE-41BE-8EF5-B6A86F5EF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769" y="773705"/>
              <a:ext cx="363309" cy="1649990"/>
            </a:xfrm>
            <a:custGeom>
              <a:avLst/>
              <a:gdLst>
                <a:gd name="T0" fmla="*/ 72 w 373"/>
                <a:gd name="T1" fmla="*/ 0 h 1694"/>
                <a:gd name="T2" fmla="*/ 43 w 373"/>
                <a:gd name="T3" fmla="*/ 19 h 1694"/>
                <a:gd name="T4" fmla="*/ 43 w 373"/>
                <a:gd name="T5" fmla="*/ 49 h 1694"/>
                <a:gd name="T6" fmla="*/ 71 w 373"/>
                <a:gd name="T7" fmla="*/ 100 h 1694"/>
                <a:gd name="T8" fmla="*/ 68 w 373"/>
                <a:gd name="T9" fmla="*/ 188 h 1694"/>
                <a:gd name="T10" fmla="*/ 84 w 373"/>
                <a:gd name="T11" fmla="*/ 225 h 1694"/>
                <a:gd name="T12" fmla="*/ 116 w 373"/>
                <a:gd name="T13" fmla="*/ 256 h 1694"/>
                <a:gd name="T14" fmla="*/ 103 w 373"/>
                <a:gd name="T15" fmla="*/ 284 h 1694"/>
                <a:gd name="T16" fmla="*/ 84 w 373"/>
                <a:gd name="T17" fmla="*/ 317 h 1694"/>
                <a:gd name="T18" fmla="*/ 50 w 373"/>
                <a:gd name="T19" fmla="*/ 474 h 1694"/>
                <a:gd name="T20" fmla="*/ 41 w 373"/>
                <a:gd name="T21" fmla="*/ 585 h 1694"/>
                <a:gd name="T22" fmla="*/ 16 w 373"/>
                <a:gd name="T23" fmla="*/ 621 h 1694"/>
                <a:gd name="T24" fmla="*/ 1 w 373"/>
                <a:gd name="T25" fmla="*/ 658 h 1694"/>
                <a:gd name="T26" fmla="*/ 10 w 373"/>
                <a:gd name="T27" fmla="*/ 710 h 1694"/>
                <a:gd name="T28" fmla="*/ 41 w 373"/>
                <a:gd name="T29" fmla="*/ 715 h 1694"/>
                <a:gd name="T30" fmla="*/ 57 w 373"/>
                <a:gd name="T31" fmla="*/ 732 h 1694"/>
                <a:gd name="T32" fmla="*/ 58 w 373"/>
                <a:gd name="T33" fmla="*/ 809 h 1694"/>
                <a:gd name="T34" fmla="*/ 67 w 373"/>
                <a:gd name="T35" fmla="*/ 844 h 1694"/>
                <a:gd name="T36" fmla="*/ 84 w 373"/>
                <a:gd name="T37" fmla="*/ 856 h 1694"/>
                <a:gd name="T38" fmla="*/ 147 w 373"/>
                <a:gd name="T39" fmla="*/ 1179 h 1694"/>
                <a:gd name="T40" fmla="*/ 160 w 373"/>
                <a:gd name="T41" fmla="*/ 1239 h 1694"/>
                <a:gd name="T42" fmla="*/ 187 w 373"/>
                <a:gd name="T43" fmla="*/ 1312 h 1694"/>
                <a:gd name="T44" fmla="*/ 198 w 373"/>
                <a:gd name="T45" fmla="*/ 1311 h 1694"/>
                <a:gd name="T46" fmla="*/ 194 w 373"/>
                <a:gd name="T47" fmla="*/ 1410 h 1694"/>
                <a:gd name="T48" fmla="*/ 174 w 373"/>
                <a:gd name="T49" fmla="*/ 1525 h 1694"/>
                <a:gd name="T50" fmla="*/ 161 w 373"/>
                <a:gd name="T51" fmla="*/ 1549 h 1694"/>
                <a:gd name="T52" fmla="*/ 175 w 373"/>
                <a:gd name="T53" fmla="*/ 1559 h 1694"/>
                <a:gd name="T54" fmla="*/ 144 w 373"/>
                <a:gd name="T55" fmla="*/ 1604 h 1694"/>
                <a:gd name="T56" fmla="*/ 82 w 373"/>
                <a:gd name="T57" fmla="*/ 1631 h 1694"/>
                <a:gd name="T58" fmla="*/ 52 w 373"/>
                <a:gd name="T59" fmla="*/ 1666 h 1694"/>
                <a:gd name="T60" fmla="*/ 81 w 373"/>
                <a:gd name="T61" fmla="*/ 1692 h 1694"/>
                <a:gd name="T62" fmla="*/ 178 w 373"/>
                <a:gd name="T63" fmla="*/ 1691 h 1694"/>
                <a:gd name="T64" fmla="*/ 284 w 373"/>
                <a:gd name="T65" fmla="*/ 1676 h 1694"/>
                <a:gd name="T66" fmla="*/ 311 w 373"/>
                <a:gd name="T67" fmla="*/ 1652 h 1694"/>
                <a:gd name="T68" fmla="*/ 301 w 373"/>
                <a:gd name="T69" fmla="*/ 1595 h 1694"/>
                <a:gd name="T70" fmla="*/ 306 w 373"/>
                <a:gd name="T71" fmla="*/ 1580 h 1694"/>
                <a:gd name="T72" fmla="*/ 363 w 373"/>
                <a:gd name="T73" fmla="*/ 1580 h 1694"/>
                <a:gd name="T74" fmla="*/ 373 w 373"/>
                <a:gd name="T75" fmla="*/ 1545 h 1694"/>
                <a:gd name="T76" fmla="*/ 371 w 373"/>
                <a:gd name="T77" fmla="*/ 1501 h 1694"/>
                <a:gd name="T78" fmla="*/ 356 w 373"/>
                <a:gd name="T79" fmla="*/ 1458 h 1694"/>
                <a:gd name="T80" fmla="*/ 350 w 373"/>
                <a:gd name="T81" fmla="*/ 1299 h 1694"/>
                <a:gd name="T82" fmla="*/ 320 w 373"/>
                <a:gd name="T83" fmla="*/ 1179 h 1694"/>
                <a:gd name="T84" fmla="*/ 317 w 373"/>
                <a:gd name="T85" fmla="*/ 1055 h 1694"/>
                <a:gd name="T86" fmla="*/ 338 w 373"/>
                <a:gd name="T87" fmla="*/ 939 h 1694"/>
                <a:gd name="T88" fmla="*/ 354 w 373"/>
                <a:gd name="T89" fmla="*/ 805 h 1694"/>
                <a:gd name="T90" fmla="*/ 353 w 373"/>
                <a:gd name="T91" fmla="*/ 778 h 1694"/>
                <a:gd name="T92" fmla="*/ 367 w 373"/>
                <a:gd name="T93" fmla="*/ 759 h 1694"/>
                <a:gd name="T94" fmla="*/ 363 w 373"/>
                <a:gd name="T95" fmla="*/ 579 h 1694"/>
                <a:gd name="T96" fmla="*/ 355 w 373"/>
                <a:gd name="T97" fmla="*/ 448 h 1694"/>
                <a:gd name="T98" fmla="*/ 318 w 373"/>
                <a:gd name="T99" fmla="*/ 309 h 1694"/>
                <a:gd name="T100" fmla="*/ 296 w 373"/>
                <a:gd name="T101" fmla="*/ 281 h 1694"/>
                <a:gd name="T102" fmla="*/ 288 w 373"/>
                <a:gd name="T103" fmla="*/ 237 h 1694"/>
                <a:gd name="T104" fmla="*/ 216 w 373"/>
                <a:gd name="T105" fmla="*/ 221 h 1694"/>
                <a:gd name="T106" fmla="*/ 243 w 373"/>
                <a:gd name="T107" fmla="*/ 167 h 1694"/>
                <a:gd name="T108" fmla="*/ 251 w 373"/>
                <a:gd name="T109" fmla="*/ 136 h 1694"/>
                <a:gd name="T110" fmla="*/ 247 w 373"/>
                <a:gd name="T111" fmla="*/ 82 h 1694"/>
                <a:gd name="T112" fmla="*/ 237 w 373"/>
                <a:gd name="T113" fmla="*/ 45 h 1694"/>
                <a:gd name="T114" fmla="*/ 199 w 373"/>
                <a:gd name="T115" fmla="*/ 14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3" h="1694">
                  <a:moveTo>
                    <a:pt x="122" y="12"/>
                  </a:moveTo>
                  <a:lnTo>
                    <a:pt x="122" y="12"/>
                  </a:lnTo>
                  <a:lnTo>
                    <a:pt x="116" y="10"/>
                  </a:lnTo>
                  <a:lnTo>
                    <a:pt x="100" y="5"/>
                  </a:lnTo>
                  <a:lnTo>
                    <a:pt x="81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3" y="7"/>
                  </a:lnTo>
                  <a:lnTo>
                    <a:pt x="48" y="13"/>
                  </a:lnTo>
                  <a:lnTo>
                    <a:pt x="43" y="19"/>
                  </a:lnTo>
                  <a:lnTo>
                    <a:pt x="39" y="26"/>
                  </a:lnTo>
                  <a:lnTo>
                    <a:pt x="35" y="32"/>
                  </a:lnTo>
                  <a:lnTo>
                    <a:pt x="35" y="37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3" y="49"/>
                  </a:lnTo>
                  <a:lnTo>
                    <a:pt x="55" y="61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84"/>
                  </a:lnTo>
                  <a:lnTo>
                    <a:pt x="73" y="91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70" y="112"/>
                  </a:lnTo>
                  <a:lnTo>
                    <a:pt x="68" y="127"/>
                  </a:lnTo>
                  <a:lnTo>
                    <a:pt x="67" y="156"/>
                  </a:lnTo>
                  <a:lnTo>
                    <a:pt x="67" y="156"/>
                  </a:lnTo>
                  <a:lnTo>
                    <a:pt x="68" y="188"/>
                  </a:lnTo>
                  <a:lnTo>
                    <a:pt x="70" y="206"/>
                  </a:lnTo>
                  <a:lnTo>
                    <a:pt x="71" y="212"/>
                  </a:lnTo>
                  <a:lnTo>
                    <a:pt x="73" y="218"/>
                  </a:lnTo>
                  <a:lnTo>
                    <a:pt x="73" y="218"/>
                  </a:lnTo>
                  <a:lnTo>
                    <a:pt x="79" y="221"/>
                  </a:lnTo>
                  <a:lnTo>
                    <a:pt x="84" y="225"/>
                  </a:lnTo>
                  <a:lnTo>
                    <a:pt x="90" y="227"/>
                  </a:lnTo>
                  <a:lnTo>
                    <a:pt x="90" y="227"/>
                  </a:lnTo>
                  <a:lnTo>
                    <a:pt x="103" y="238"/>
                  </a:lnTo>
                  <a:lnTo>
                    <a:pt x="112" y="248"/>
                  </a:lnTo>
                  <a:lnTo>
                    <a:pt x="115" y="252"/>
                  </a:lnTo>
                  <a:lnTo>
                    <a:pt x="116" y="256"/>
                  </a:lnTo>
                  <a:lnTo>
                    <a:pt x="116" y="256"/>
                  </a:lnTo>
                  <a:lnTo>
                    <a:pt x="118" y="270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78"/>
                  </a:lnTo>
                  <a:lnTo>
                    <a:pt x="103" y="284"/>
                  </a:lnTo>
                  <a:lnTo>
                    <a:pt x="91" y="288"/>
                  </a:lnTo>
                  <a:lnTo>
                    <a:pt x="84" y="291"/>
                  </a:lnTo>
                  <a:lnTo>
                    <a:pt x="84" y="291"/>
                  </a:lnTo>
                  <a:lnTo>
                    <a:pt x="72" y="293"/>
                  </a:lnTo>
                  <a:lnTo>
                    <a:pt x="66" y="295"/>
                  </a:lnTo>
                  <a:lnTo>
                    <a:pt x="84" y="317"/>
                  </a:lnTo>
                  <a:lnTo>
                    <a:pt x="84" y="317"/>
                  </a:lnTo>
                  <a:lnTo>
                    <a:pt x="71" y="371"/>
                  </a:lnTo>
                  <a:lnTo>
                    <a:pt x="62" y="414"/>
                  </a:lnTo>
                  <a:lnTo>
                    <a:pt x="55" y="447"/>
                  </a:lnTo>
                  <a:lnTo>
                    <a:pt x="55" y="447"/>
                  </a:lnTo>
                  <a:lnTo>
                    <a:pt x="50" y="474"/>
                  </a:lnTo>
                  <a:lnTo>
                    <a:pt x="46" y="503"/>
                  </a:lnTo>
                  <a:lnTo>
                    <a:pt x="46" y="503"/>
                  </a:lnTo>
                  <a:lnTo>
                    <a:pt x="43" y="553"/>
                  </a:lnTo>
                  <a:lnTo>
                    <a:pt x="41" y="583"/>
                  </a:lnTo>
                  <a:lnTo>
                    <a:pt x="41" y="583"/>
                  </a:lnTo>
                  <a:lnTo>
                    <a:pt x="41" y="585"/>
                  </a:lnTo>
                  <a:lnTo>
                    <a:pt x="39" y="588"/>
                  </a:lnTo>
                  <a:lnTo>
                    <a:pt x="35" y="592"/>
                  </a:lnTo>
                  <a:lnTo>
                    <a:pt x="28" y="600"/>
                  </a:lnTo>
                  <a:lnTo>
                    <a:pt x="28" y="600"/>
                  </a:lnTo>
                  <a:lnTo>
                    <a:pt x="22" y="611"/>
                  </a:lnTo>
                  <a:lnTo>
                    <a:pt x="16" y="621"/>
                  </a:lnTo>
                  <a:lnTo>
                    <a:pt x="10" y="630"/>
                  </a:lnTo>
                  <a:lnTo>
                    <a:pt x="8" y="638"/>
                  </a:lnTo>
                  <a:lnTo>
                    <a:pt x="8" y="638"/>
                  </a:lnTo>
                  <a:lnTo>
                    <a:pt x="7" y="645"/>
                  </a:lnTo>
                  <a:lnTo>
                    <a:pt x="4" y="651"/>
                  </a:lnTo>
                  <a:lnTo>
                    <a:pt x="1" y="658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4" y="688"/>
                  </a:lnTo>
                  <a:lnTo>
                    <a:pt x="7" y="703"/>
                  </a:lnTo>
                  <a:lnTo>
                    <a:pt x="8" y="708"/>
                  </a:lnTo>
                  <a:lnTo>
                    <a:pt x="10" y="710"/>
                  </a:lnTo>
                  <a:lnTo>
                    <a:pt x="10" y="710"/>
                  </a:lnTo>
                  <a:lnTo>
                    <a:pt x="22" y="714"/>
                  </a:lnTo>
                  <a:lnTo>
                    <a:pt x="28" y="715"/>
                  </a:lnTo>
                  <a:lnTo>
                    <a:pt x="35" y="717"/>
                  </a:lnTo>
                  <a:lnTo>
                    <a:pt x="35" y="717"/>
                  </a:lnTo>
                  <a:lnTo>
                    <a:pt x="41" y="715"/>
                  </a:lnTo>
                  <a:lnTo>
                    <a:pt x="49" y="714"/>
                  </a:lnTo>
                  <a:lnTo>
                    <a:pt x="55" y="713"/>
                  </a:lnTo>
                  <a:lnTo>
                    <a:pt x="57" y="713"/>
                  </a:lnTo>
                  <a:lnTo>
                    <a:pt x="57" y="714"/>
                  </a:lnTo>
                  <a:lnTo>
                    <a:pt x="57" y="714"/>
                  </a:lnTo>
                  <a:lnTo>
                    <a:pt x="57" y="732"/>
                  </a:lnTo>
                  <a:lnTo>
                    <a:pt x="57" y="759"/>
                  </a:lnTo>
                  <a:lnTo>
                    <a:pt x="57" y="759"/>
                  </a:lnTo>
                  <a:lnTo>
                    <a:pt x="58" y="778"/>
                  </a:lnTo>
                  <a:lnTo>
                    <a:pt x="59" y="798"/>
                  </a:lnTo>
                  <a:lnTo>
                    <a:pt x="59" y="798"/>
                  </a:lnTo>
                  <a:lnTo>
                    <a:pt x="58" y="809"/>
                  </a:lnTo>
                  <a:lnTo>
                    <a:pt x="57" y="818"/>
                  </a:lnTo>
                  <a:lnTo>
                    <a:pt x="55" y="826"/>
                  </a:lnTo>
                  <a:lnTo>
                    <a:pt x="57" y="830"/>
                  </a:lnTo>
                  <a:lnTo>
                    <a:pt x="59" y="832"/>
                  </a:lnTo>
                  <a:lnTo>
                    <a:pt x="59" y="832"/>
                  </a:lnTo>
                  <a:lnTo>
                    <a:pt x="67" y="844"/>
                  </a:lnTo>
                  <a:lnTo>
                    <a:pt x="71" y="848"/>
                  </a:lnTo>
                  <a:lnTo>
                    <a:pt x="73" y="849"/>
                  </a:lnTo>
                  <a:lnTo>
                    <a:pt x="73" y="849"/>
                  </a:lnTo>
                  <a:lnTo>
                    <a:pt x="80" y="852"/>
                  </a:lnTo>
                  <a:lnTo>
                    <a:pt x="84" y="856"/>
                  </a:lnTo>
                  <a:lnTo>
                    <a:pt x="84" y="856"/>
                  </a:lnTo>
                  <a:lnTo>
                    <a:pt x="108" y="993"/>
                  </a:lnTo>
                  <a:lnTo>
                    <a:pt x="125" y="1092"/>
                  </a:lnTo>
                  <a:lnTo>
                    <a:pt x="133" y="1130"/>
                  </a:lnTo>
                  <a:lnTo>
                    <a:pt x="136" y="1148"/>
                  </a:lnTo>
                  <a:lnTo>
                    <a:pt x="136" y="1148"/>
                  </a:lnTo>
                  <a:lnTo>
                    <a:pt x="147" y="1179"/>
                  </a:lnTo>
                  <a:lnTo>
                    <a:pt x="151" y="1193"/>
                  </a:lnTo>
                  <a:lnTo>
                    <a:pt x="153" y="1209"/>
                  </a:lnTo>
                  <a:lnTo>
                    <a:pt x="153" y="1209"/>
                  </a:lnTo>
                  <a:lnTo>
                    <a:pt x="154" y="1225"/>
                  </a:lnTo>
                  <a:lnTo>
                    <a:pt x="158" y="1234"/>
                  </a:lnTo>
                  <a:lnTo>
                    <a:pt x="160" y="1239"/>
                  </a:lnTo>
                  <a:lnTo>
                    <a:pt x="161" y="1244"/>
                  </a:lnTo>
                  <a:lnTo>
                    <a:pt x="161" y="1244"/>
                  </a:lnTo>
                  <a:lnTo>
                    <a:pt x="165" y="1258"/>
                  </a:lnTo>
                  <a:lnTo>
                    <a:pt x="172" y="1283"/>
                  </a:lnTo>
                  <a:lnTo>
                    <a:pt x="183" y="1306"/>
                  </a:lnTo>
                  <a:lnTo>
                    <a:pt x="187" y="1312"/>
                  </a:lnTo>
                  <a:lnTo>
                    <a:pt x="189" y="1316"/>
                  </a:lnTo>
                  <a:lnTo>
                    <a:pt x="189" y="1316"/>
                  </a:lnTo>
                  <a:lnTo>
                    <a:pt x="192" y="1316"/>
                  </a:lnTo>
                  <a:lnTo>
                    <a:pt x="194" y="1315"/>
                  </a:lnTo>
                  <a:lnTo>
                    <a:pt x="197" y="1311"/>
                  </a:lnTo>
                  <a:lnTo>
                    <a:pt x="198" y="1311"/>
                  </a:lnTo>
                  <a:lnTo>
                    <a:pt x="198" y="1312"/>
                  </a:lnTo>
                  <a:lnTo>
                    <a:pt x="199" y="1320"/>
                  </a:lnTo>
                  <a:lnTo>
                    <a:pt x="199" y="1320"/>
                  </a:lnTo>
                  <a:lnTo>
                    <a:pt x="199" y="1343"/>
                  </a:lnTo>
                  <a:lnTo>
                    <a:pt x="197" y="1377"/>
                  </a:lnTo>
                  <a:lnTo>
                    <a:pt x="194" y="1410"/>
                  </a:lnTo>
                  <a:lnTo>
                    <a:pt x="192" y="1433"/>
                  </a:lnTo>
                  <a:lnTo>
                    <a:pt x="192" y="1433"/>
                  </a:lnTo>
                  <a:lnTo>
                    <a:pt x="183" y="1480"/>
                  </a:lnTo>
                  <a:lnTo>
                    <a:pt x="178" y="1507"/>
                  </a:lnTo>
                  <a:lnTo>
                    <a:pt x="174" y="1525"/>
                  </a:lnTo>
                  <a:lnTo>
                    <a:pt x="174" y="1525"/>
                  </a:lnTo>
                  <a:lnTo>
                    <a:pt x="171" y="1531"/>
                  </a:lnTo>
                  <a:lnTo>
                    <a:pt x="169" y="1535"/>
                  </a:lnTo>
                  <a:lnTo>
                    <a:pt x="163" y="1541"/>
                  </a:lnTo>
                  <a:lnTo>
                    <a:pt x="162" y="1544"/>
                  </a:lnTo>
                  <a:lnTo>
                    <a:pt x="161" y="1546"/>
                  </a:lnTo>
                  <a:lnTo>
                    <a:pt x="161" y="1549"/>
                  </a:lnTo>
                  <a:lnTo>
                    <a:pt x="163" y="1552"/>
                  </a:lnTo>
                  <a:lnTo>
                    <a:pt x="163" y="1552"/>
                  </a:lnTo>
                  <a:lnTo>
                    <a:pt x="169" y="1555"/>
                  </a:lnTo>
                  <a:lnTo>
                    <a:pt x="172" y="1558"/>
                  </a:lnTo>
                  <a:lnTo>
                    <a:pt x="175" y="1559"/>
                  </a:lnTo>
                  <a:lnTo>
                    <a:pt x="175" y="1559"/>
                  </a:lnTo>
                  <a:lnTo>
                    <a:pt x="171" y="1576"/>
                  </a:lnTo>
                  <a:lnTo>
                    <a:pt x="167" y="1588"/>
                  </a:lnTo>
                  <a:lnTo>
                    <a:pt x="165" y="1593"/>
                  </a:lnTo>
                  <a:lnTo>
                    <a:pt x="165" y="1593"/>
                  </a:lnTo>
                  <a:lnTo>
                    <a:pt x="157" y="1598"/>
                  </a:lnTo>
                  <a:lnTo>
                    <a:pt x="144" y="1604"/>
                  </a:lnTo>
                  <a:lnTo>
                    <a:pt x="144" y="1604"/>
                  </a:lnTo>
                  <a:lnTo>
                    <a:pt x="120" y="1616"/>
                  </a:lnTo>
                  <a:lnTo>
                    <a:pt x="102" y="1624"/>
                  </a:lnTo>
                  <a:lnTo>
                    <a:pt x="88" y="1629"/>
                  </a:lnTo>
                  <a:lnTo>
                    <a:pt x="88" y="1629"/>
                  </a:lnTo>
                  <a:lnTo>
                    <a:pt x="82" y="1631"/>
                  </a:lnTo>
                  <a:lnTo>
                    <a:pt x="76" y="1635"/>
                  </a:lnTo>
                  <a:lnTo>
                    <a:pt x="64" y="1646"/>
                  </a:lnTo>
                  <a:lnTo>
                    <a:pt x="55" y="1656"/>
                  </a:lnTo>
                  <a:lnTo>
                    <a:pt x="53" y="1662"/>
                  </a:lnTo>
                  <a:lnTo>
                    <a:pt x="52" y="1666"/>
                  </a:lnTo>
                  <a:lnTo>
                    <a:pt x="52" y="1666"/>
                  </a:lnTo>
                  <a:lnTo>
                    <a:pt x="52" y="1670"/>
                  </a:lnTo>
                  <a:lnTo>
                    <a:pt x="55" y="1675"/>
                  </a:lnTo>
                  <a:lnTo>
                    <a:pt x="59" y="1680"/>
                  </a:lnTo>
                  <a:lnTo>
                    <a:pt x="66" y="1684"/>
                  </a:lnTo>
                  <a:lnTo>
                    <a:pt x="73" y="1688"/>
                  </a:lnTo>
                  <a:lnTo>
                    <a:pt x="81" y="1692"/>
                  </a:lnTo>
                  <a:lnTo>
                    <a:pt x="89" y="1694"/>
                  </a:lnTo>
                  <a:lnTo>
                    <a:pt x="98" y="1694"/>
                  </a:lnTo>
                  <a:lnTo>
                    <a:pt x="98" y="1694"/>
                  </a:lnTo>
                  <a:lnTo>
                    <a:pt x="140" y="1694"/>
                  </a:lnTo>
                  <a:lnTo>
                    <a:pt x="162" y="1693"/>
                  </a:lnTo>
                  <a:lnTo>
                    <a:pt x="178" y="1691"/>
                  </a:lnTo>
                  <a:lnTo>
                    <a:pt x="178" y="1691"/>
                  </a:lnTo>
                  <a:lnTo>
                    <a:pt x="197" y="1688"/>
                  </a:lnTo>
                  <a:lnTo>
                    <a:pt x="225" y="1684"/>
                  </a:lnTo>
                  <a:lnTo>
                    <a:pt x="277" y="1679"/>
                  </a:lnTo>
                  <a:lnTo>
                    <a:pt x="277" y="1679"/>
                  </a:lnTo>
                  <a:lnTo>
                    <a:pt x="284" y="1676"/>
                  </a:lnTo>
                  <a:lnTo>
                    <a:pt x="292" y="1674"/>
                  </a:lnTo>
                  <a:lnTo>
                    <a:pt x="297" y="1669"/>
                  </a:lnTo>
                  <a:lnTo>
                    <a:pt x="302" y="1665"/>
                  </a:lnTo>
                  <a:lnTo>
                    <a:pt x="308" y="1661"/>
                  </a:lnTo>
                  <a:lnTo>
                    <a:pt x="310" y="1656"/>
                  </a:lnTo>
                  <a:lnTo>
                    <a:pt x="311" y="1652"/>
                  </a:lnTo>
                  <a:lnTo>
                    <a:pt x="311" y="1649"/>
                  </a:lnTo>
                  <a:lnTo>
                    <a:pt x="311" y="1649"/>
                  </a:lnTo>
                  <a:lnTo>
                    <a:pt x="305" y="1621"/>
                  </a:lnTo>
                  <a:lnTo>
                    <a:pt x="300" y="1597"/>
                  </a:lnTo>
                  <a:lnTo>
                    <a:pt x="300" y="1597"/>
                  </a:lnTo>
                  <a:lnTo>
                    <a:pt x="301" y="1595"/>
                  </a:lnTo>
                  <a:lnTo>
                    <a:pt x="302" y="1594"/>
                  </a:lnTo>
                  <a:lnTo>
                    <a:pt x="304" y="1590"/>
                  </a:lnTo>
                  <a:lnTo>
                    <a:pt x="304" y="1590"/>
                  </a:lnTo>
                  <a:lnTo>
                    <a:pt x="305" y="1582"/>
                  </a:lnTo>
                  <a:lnTo>
                    <a:pt x="306" y="1580"/>
                  </a:lnTo>
                  <a:lnTo>
                    <a:pt x="306" y="1580"/>
                  </a:lnTo>
                  <a:lnTo>
                    <a:pt x="313" y="1581"/>
                  </a:lnTo>
                  <a:lnTo>
                    <a:pt x="335" y="1582"/>
                  </a:lnTo>
                  <a:lnTo>
                    <a:pt x="335" y="1582"/>
                  </a:lnTo>
                  <a:lnTo>
                    <a:pt x="346" y="1582"/>
                  </a:lnTo>
                  <a:lnTo>
                    <a:pt x="356" y="1581"/>
                  </a:lnTo>
                  <a:lnTo>
                    <a:pt x="363" y="1580"/>
                  </a:lnTo>
                  <a:lnTo>
                    <a:pt x="367" y="1576"/>
                  </a:lnTo>
                  <a:lnTo>
                    <a:pt x="367" y="1576"/>
                  </a:lnTo>
                  <a:lnTo>
                    <a:pt x="371" y="1571"/>
                  </a:lnTo>
                  <a:lnTo>
                    <a:pt x="372" y="1563"/>
                  </a:lnTo>
                  <a:lnTo>
                    <a:pt x="373" y="1554"/>
                  </a:lnTo>
                  <a:lnTo>
                    <a:pt x="373" y="1545"/>
                  </a:lnTo>
                  <a:lnTo>
                    <a:pt x="373" y="1545"/>
                  </a:lnTo>
                  <a:lnTo>
                    <a:pt x="368" y="1521"/>
                  </a:lnTo>
                  <a:lnTo>
                    <a:pt x="365" y="1504"/>
                  </a:lnTo>
                  <a:lnTo>
                    <a:pt x="365" y="1504"/>
                  </a:lnTo>
                  <a:lnTo>
                    <a:pt x="368" y="1503"/>
                  </a:lnTo>
                  <a:lnTo>
                    <a:pt x="371" y="1501"/>
                  </a:lnTo>
                  <a:lnTo>
                    <a:pt x="371" y="1500"/>
                  </a:lnTo>
                  <a:lnTo>
                    <a:pt x="371" y="1500"/>
                  </a:lnTo>
                  <a:lnTo>
                    <a:pt x="364" y="1482"/>
                  </a:lnTo>
                  <a:lnTo>
                    <a:pt x="359" y="1468"/>
                  </a:lnTo>
                  <a:lnTo>
                    <a:pt x="358" y="1463"/>
                  </a:lnTo>
                  <a:lnTo>
                    <a:pt x="356" y="1458"/>
                  </a:lnTo>
                  <a:lnTo>
                    <a:pt x="356" y="1458"/>
                  </a:lnTo>
                  <a:lnTo>
                    <a:pt x="358" y="1437"/>
                  </a:lnTo>
                  <a:lnTo>
                    <a:pt x="356" y="1400"/>
                  </a:lnTo>
                  <a:lnTo>
                    <a:pt x="356" y="1400"/>
                  </a:lnTo>
                  <a:lnTo>
                    <a:pt x="354" y="1342"/>
                  </a:lnTo>
                  <a:lnTo>
                    <a:pt x="350" y="1299"/>
                  </a:lnTo>
                  <a:lnTo>
                    <a:pt x="350" y="1299"/>
                  </a:lnTo>
                  <a:lnTo>
                    <a:pt x="345" y="1276"/>
                  </a:lnTo>
                  <a:lnTo>
                    <a:pt x="335" y="1239"/>
                  </a:lnTo>
                  <a:lnTo>
                    <a:pt x="326" y="1202"/>
                  </a:lnTo>
                  <a:lnTo>
                    <a:pt x="320" y="1179"/>
                  </a:lnTo>
                  <a:lnTo>
                    <a:pt x="320" y="1179"/>
                  </a:lnTo>
                  <a:lnTo>
                    <a:pt x="315" y="1131"/>
                  </a:lnTo>
                  <a:lnTo>
                    <a:pt x="314" y="1099"/>
                  </a:lnTo>
                  <a:lnTo>
                    <a:pt x="314" y="1086"/>
                  </a:lnTo>
                  <a:lnTo>
                    <a:pt x="314" y="1074"/>
                  </a:lnTo>
                  <a:lnTo>
                    <a:pt x="314" y="1074"/>
                  </a:lnTo>
                  <a:lnTo>
                    <a:pt x="317" y="1055"/>
                  </a:lnTo>
                  <a:lnTo>
                    <a:pt x="322" y="1033"/>
                  </a:lnTo>
                  <a:lnTo>
                    <a:pt x="331" y="995"/>
                  </a:lnTo>
                  <a:lnTo>
                    <a:pt x="331" y="995"/>
                  </a:lnTo>
                  <a:lnTo>
                    <a:pt x="336" y="964"/>
                  </a:lnTo>
                  <a:lnTo>
                    <a:pt x="338" y="951"/>
                  </a:lnTo>
                  <a:lnTo>
                    <a:pt x="338" y="939"/>
                  </a:lnTo>
                  <a:lnTo>
                    <a:pt x="338" y="939"/>
                  </a:lnTo>
                  <a:lnTo>
                    <a:pt x="341" y="916"/>
                  </a:lnTo>
                  <a:lnTo>
                    <a:pt x="346" y="874"/>
                  </a:lnTo>
                  <a:lnTo>
                    <a:pt x="355" y="813"/>
                  </a:lnTo>
                  <a:lnTo>
                    <a:pt x="355" y="813"/>
                  </a:lnTo>
                  <a:lnTo>
                    <a:pt x="354" y="805"/>
                  </a:lnTo>
                  <a:lnTo>
                    <a:pt x="350" y="795"/>
                  </a:lnTo>
                  <a:lnTo>
                    <a:pt x="349" y="785"/>
                  </a:lnTo>
                  <a:lnTo>
                    <a:pt x="347" y="781"/>
                  </a:lnTo>
                  <a:lnTo>
                    <a:pt x="349" y="780"/>
                  </a:lnTo>
                  <a:lnTo>
                    <a:pt x="349" y="780"/>
                  </a:lnTo>
                  <a:lnTo>
                    <a:pt x="353" y="778"/>
                  </a:lnTo>
                  <a:lnTo>
                    <a:pt x="359" y="775"/>
                  </a:lnTo>
                  <a:lnTo>
                    <a:pt x="362" y="772"/>
                  </a:lnTo>
                  <a:lnTo>
                    <a:pt x="364" y="768"/>
                  </a:lnTo>
                  <a:lnTo>
                    <a:pt x="367" y="764"/>
                  </a:lnTo>
                  <a:lnTo>
                    <a:pt x="367" y="759"/>
                  </a:lnTo>
                  <a:lnTo>
                    <a:pt x="367" y="759"/>
                  </a:lnTo>
                  <a:lnTo>
                    <a:pt x="364" y="735"/>
                  </a:lnTo>
                  <a:lnTo>
                    <a:pt x="363" y="717"/>
                  </a:lnTo>
                  <a:lnTo>
                    <a:pt x="363" y="687"/>
                  </a:lnTo>
                  <a:lnTo>
                    <a:pt x="363" y="687"/>
                  </a:lnTo>
                  <a:lnTo>
                    <a:pt x="363" y="628"/>
                  </a:lnTo>
                  <a:lnTo>
                    <a:pt x="363" y="579"/>
                  </a:lnTo>
                  <a:lnTo>
                    <a:pt x="363" y="579"/>
                  </a:lnTo>
                  <a:lnTo>
                    <a:pt x="362" y="556"/>
                  </a:lnTo>
                  <a:lnTo>
                    <a:pt x="359" y="534"/>
                  </a:lnTo>
                  <a:lnTo>
                    <a:pt x="356" y="513"/>
                  </a:lnTo>
                  <a:lnTo>
                    <a:pt x="355" y="495"/>
                  </a:lnTo>
                  <a:lnTo>
                    <a:pt x="355" y="448"/>
                  </a:lnTo>
                  <a:lnTo>
                    <a:pt x="355" y="448"/>
                  </a:lnTo>
                  <a:lnTo>
                    <a:pt x="350" y="427"/>
                  </a:lnTo>
                  <a:lnTo>
                    <a:pt x="340" y="381"/>
                  </a:lnTo>
                  <a:lnTo>
                    <a:pt x="327" y="332"/>
                  </a:lnTo>
                  <a:lnTo>
                    <a:pt x="320" y="314"/>
                  </a:lnTo>
                  <a:lnTo>
                    <a:pt x="318" y="309"/>
                  </a:lnTo>
                  <a:lnTo>
                    <a:pt x="317" y="305"/>
                  </a:lnTo>
                  <a:lnTo>
                    <a:pt x="317" y="305"/>
                  </a:lnTo>
                  <a:lnTo>
                    <a:pt x="308" y="296"/>
                  </a:lnTo>
                  <a:lnTo>
                    <a:pt x="301" y="288"/>
                  </a:lnTo>
                  <a:lnTo>
                    <a:pt x="296" y="281"/>
                  </a:lnTo>
                  <a:lnTo>
                    <a:pt x="296" y="281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9" y="245"/>
                  </a:lnTo>
                  <a:lnTo>
                    <a:pt x="291" y="241"/>
                  </a:lnTo>
                  <a:lnTo>
                    <a:pt x="289" y="238"/>
                  </a:lnTo>
                  <a:lnTo>
                    <a:pt x="288" y="237"/>
                  </a:lnTo>
                  <a:lnTo>
                    <a:pt x="282" y="233"/>
                  </a:lnTo>
                  <a:lnTo>
                    <a:pt x="282" y="233"/>
                  </a:lnTo>
                  <a:lnTo>
                    <a:pt x="268" y="229"/>
                  </a:lnTo>
                  <a:lnTo>
                    <a:pt x="259" y="227"/>
                  </a:lnTo>
                  <a:lnTo>
                    <a:pt x="259" y="227"/>
                  </a:lnTo>
                  <a:lnTo>
                    <a:pt x="216" y="221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30" y="183"/>
                  </a:lnTo>
                  <a:lnTo>
                    <a:pt x="237" y="176"/>
                  </a:lnTo>
                  <a:lnTo>
                    <a:pt x="241" y="173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50" y="149"/>
                  </a:lnTo>
                  <a:lnTo>
                    <a:pt x="252" y="142"/>
                  </a:lnTo>
                  <a:lnTo>
                    <a:pt x="251" y="139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33"/>
                  </a:lnTo>
                  <a:lnTo>
                    <a:pt x="247" y="131"/>
                  </a:lnTo>
                  <a:lnTo>
                    <a:pt x="247" y="131"/>
                  </a:lnTo>
                  <a:lnTo>
                    <a:pt x="248" y="113"/>
                  </a:lnTo>
                  <a:lnTo>
                    <a:pt x="248" y="98"/>
                  </a:lnTo>
                  <a:lnTo>
                    <a:pt x="247" y="82"/>
                  </a:lnTo>
                  <a:lnTo>
                    <a:pt x="247" y="82"/>
                  </a:lnTo>
                  <a:lnTo>
                    <a:pt x="246" y="70"/>
                  </a:lnTo>
                  <a:lnTo>
                    <a:pt x="244" y="61"/>
                  </a:lnTo>
                  <a:lnTo>
                    <a:pt x="242" y="53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28" y="35"/>
                  </a:lnTo>
                  <a:lnTo>
                    <a:pt x="217" y="26"/>
                  </a:lnTo>
                  <a:lnTo>
                    <a:pt x="207" y="18"/>
                  </a:lnTo>
                  <a:lnTo>
                    <a:pt x="203" y="16"/>
                  </a:lnTo>
                  <a:lnTo>
                    <a:pt x="199" y="14"/>
                  </a:lnTo>
                  <a:lnTo>
                    <a:pt x="199" y="14"/>
                  </a:lnTo>
                  <a:lnTo>
                    <a:pt x="157" y="7"/>
                  </a:lnTo>
                  <a:lnTo>
                    <a:pt x="122" y="1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2CFDF75-88AD-4771-AA56-8FFB1F601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43" y="801270"/>
              <a:ext cx="353826" cy="1649990"/>
            </a:xfrm>
            <a:custGeom>
              <a:avLst/>
              <a:gdLst>
                <a:gd name="T0" fmla="*/ 112 w 395"/>
                <a:gd name="T1" fmla="*/ 74 h 1842"/>
                <a:gd name="T2" fmla="*/ 107 w 395"/>
                <a:gd name="T3" fmla="*/ 29 h 1842"/>
                <a:gd name="T4" fmla="*/ 121 w 395"/>
                <a:gd name="T5" fmla="*/ 0 h 1842"/>
                <a:gd name="T6" fmla="*/ 190 w 395"/>
                <a:gd name="T7" fmla="*/ 34 h 1842"/>
                <a:gd name="T8" fmla="*/ 285 w 395"/>
                <a:gd name="T9" fmla="*/ 40 h 1842"/>
                <a:gd name="T10" fmla="*/ 333 w 395"/>
                <a:gd name="T11" fmla="*/ 85 h 1842"/>
                <a:gd name="T12" fmla="*/ 348 w 395"/>
                <a:gd name="T13" fmla="*/ 133 h 1842"/>
                <a:gd name="T14" fmla="*/ 338 w 395"/>
                <a:gd name="T15" fmla="*/ 210 h 1842"/>
                <a:gd name="T16" fmla="*/ 327 w 395"/>
                <a:gd name="T17" fmla="*/ 231 h 1842"/>
                <a:gd name="T18" fmla="*/ 375 w 395"/>
                <a:gd name="T19" fmla="*/ 291 h 1842"/>
                <a:gd name="T20" fmla="*/ 388 w 395"/>
                <a:gd name="T21" fmla="*/ 299 h 1842"/>
                <a:gd name="T22" fmla="*/ 393 w 395"/>
                <a:gd name="T23" fmla="*/ 377 h 1842"/>
                <a:gd name="T24" fmla="*/ 395 w 395"/>
                <a:gd name="T25" fmla="*/ 434 h 1842"/>
                <a:gd name="T26" fmla="*/ 382 w 395"/>
                <a:gd name="T27" fmla="*/ 754 h 1842"/>
                <a:gd name="T28" fmla="*/ 363 w 395"/>
                <a:gd name="T29" fmla="*/ 827 h 1842"/>
                <a:gd name="T30" fmla="*/ 356 w 395"/>
                <a:gd name="T31" fmla="*/ 897 h 1842"/>
                <a:gd name="T32" fmla="*/ 343 w 395"/>
                <a:gd name="T33" fmla="*/ 916 h 1842"/>
                <a:gd name="T34" fmla="*/ 339 w 395"/>
                <a:gd name="T35" fmla="*/ 957 h 1842"/>
                <a:gd name="T36" fmla="*/ 329 w 395"/>
                <a:gd name="T37" fmla="*/ 1081 h 1842"/>
                <a:gd name="T38" fmla="*/ 311 w 395"/>
                <a:gd name="T39" fmla="*/ 1137 h 1842"/>
                <a:gd name="T40" fmla="*/ 323 w 395"/>
                <a:gd name="T41" fmla="*/ 1238 h 1842"/>
                <a:gd name="T42" fmla="*/ 356 w 395"/>
                <a:gd name="T43" fmla="*/ 1378 h 1842"/>
                <a:gd name="T44" fmla="*/ 381 w 395"/>
                <a:gd name="T45" fmla="*/ 1592 h 1842"/>
                <a:gd name="T46" fmla="*/ 378 w 395"/>
                <a:gd name="T47" fmla="*/ 1665 h 1842"/>
                <a:gd name="T48" fmla="*/ 351 w 395"/>
                <a:gd name="T49" fmla="*/ 1729 h 1842"/>
                <a:gd name="T50" fmla="*/ 359 w 395"/>
                <a:gd name="T51" fmla="*/ 1765 h 1842"/>
                <a:gd name="T52" fmla="*/ 354 w 395"/>
                <a:gd name="T53" fmla="*/ 1791 h 1842"/>
                <a:gd name="T54" fmla="*/ 299 w 395"/>
                <a:gd name="T55" fmla="*/ 1819 h 1842"/>
                <a:gd name="T56" fmla="*/ 262 w 395"/>
                <a:gd name="T57" fmla="*/ 1839 h 1842"/>
                <a:gd name="T58" fmla="*/ 194 w 395"/>
                <a:gd name="T59" fmla="*/ 1840 h 1842"/>
                <a:gd name="T60" fmla="*/ 74 w 395"/>
                <a:gd name="T61" fmla="*/ 1835 h 1842"/>
                <a:gd name="T62" fmla="*/ 23 w 395"/>
                <a:gd name="T63" fmla="*/ 1810 h 1842"/>
                <a:gd name="T64" fmla="*/ 6 w 395"/>
                <a:gd name="T65" fmla="*/ 1773 h 1842"/>
                <a:gd name="T66" fmla="*/ 36 w 395"/>
                <a:gd name="T67" fmla="*/ 1745 h 1842"/>
                <a:gd name="T68" fmla="*/ 118 w 395"/>
                <a:gd name="T69" fmla="*/ 1732 h 1842"/>
                <a:gd name="T70" fmla="*/ 144 w 395"/>
                <a:gd name="T71" fmla="*/ 1715 h 1842"/>
                <a:gd name="T72" fmla="*/ 139 w 395"/>
                <a:gd name="T73" fmla="*/ 1624 h 1842"/>
                <a:gd name="T74" fmla="*/ 128 w 395"/>
                <a:gd name="T75" fmla="*/ 1499 h 1842"/>
                <a:gd name="T76" fmla="*/ 68 w 395"/>
                <a:gd name="T77" fmla="*/ 1310 h 1842"/>
                <a:gd name="T78" fmla="*/ 44 w 395"/>
                <a:gd name="T79" fmla="*/ 1170 h 1842"/>
                <a:gd name="T80" fmla="*/ 27 w 395"/>
                <a:gd name="T81" fmla="*/ 1082 h 1842"/>
                <a:gd name="T82" fmla="*/ 0 w 395"/>
                <a:gd name="T83" fmla="*/ 1022 h 1842"/>
                <a:gd name="T84" fmla="*/ 22 w 395"/>
                <a:gd name="T85" fmla="*/ 969 h 1842"/>
                <a:gd name="T86" fmla="*/ 23 w 395"/>
                <a:gd name="T87" fmla="*/ 852 h 1842"/>
                <a:gd name="T88" fmla="*/ 20 w 395"/>
                <a:gd name="T89" fmla="*/ 779 h 1842"/>
                <a:gd name="T90" fmla="*/ 49 w 395"/>
                <a:gd name="T91" fmla="*/ 646 h 1842"/>
                <a:gd name="T92" fmla="*/ 98 w 395"/>
                <a:gd name="T93" fmla="*/ 447 h 1842"/>
                <a:gd name="T94" fmla="*/ 127 w 395"/>
                <a:gd name="T95" fmla="*/ 375 h 1842"/>
                <a:gd name="T96" fmla="*/ 140 w 395"/>
                <a:gd name="T97" fmla="*/ 336 h 1842"/>
                <a:gd name="T98" fmla="*/ 140 w 395"/>
                <a:gd name="T99" fmla="*/ 276 h 1842"/>
                <a:gd name="T100" fmla="*/ 92 w 395"/>
                <a:gd name="T101" fmla="*/ 237 h 1842"/>
                <a:gd name="T102" fmla="*/ 91 w 395"/>
                <a:gd name="T103" fmla="*/ 218 h 1842"/>
                <a:gd name="T104" fmla="*/ 103 w 395"/>
                <a:gd name="T105" fmla="*/ 179 h 1842"/>
                <a:gd name="T106" fmla="*/ 112 w 395"/>
                <a:gd name="T107" fmla="*/ 151 h 1842"/>
                <a:gd name="T108" fmla="*/ 104 w 395"/>
                <a:gd name="T109" fmla="*/ 131 h 1842"/>
                <a:gd name="T110" fmla="*/ 130 w 395"/>
                <a:gd name="T111" fmla="*/ 120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5" h="1842">
                  <a:moveTo>
                    <a:pt x="143" y="107"/>
                  </a:moveTo>
                  <a:lnTo>
                    <a:pt x="143" y="107"/>
                  </a:lnTo>
                  <a:lnTo>
                    <a:pt x="135" y="101"/>
                  </a:lnTo>
                  <a:lnTo>
                    <a:pt x="123" y="89"/>
                  </a:lnTo>
                  <a:lnTo>
                    <a:pt x="117" y="81"/>
                  </a:lnTo>
                  <a:lnTo>
                    <a:pt x="112" y="74"/>
                  </a:lnTo>
                  <a:lnTo>
                    <a:pt x="108" y="66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05" y="48"/>
                  </a:lnTo>
                  <a:lnTo>
                    <a:pt x="105" y="38"/>
                  </a:lnTo>
                  <a:lnTo>
                    <a:pt x="107" y="29"/>
                  </a:lnTo>
                  <a:lnTo>
                    <a:pt x="109" y="20"/>
                  </a:lnTo>
                  <a:lnTo>
                    <a:pt x="112" y="12"/>
                  </a:lnTo>
                  <a:lnTo>
                    <a:pt x="116" y="5"/>
                  </a:lnTo>
                  <a:lnTo>
                    <a:pt x="118" y="2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5" y="7"/>
                  </a:lnTo>
                  <a:lnTo>
                    <a:pt x="158" y="18"/>
                  </a:lnTo>
                  <a:lnTo>
                    <a:pt x="180" y="30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26" y="34"/>
                  </a:lnTo>
                  <a:lnTo>
                    <a:pt x="253" y="34"/>
                  </a:lnTo>
                  <a:lnTo>
                    <a:pt x="265" y="35"/>
                  </a:lnTo>
                  <a:lnTo>
                    <a:pt x="274" y="38"/>
                  </a:lnTo>
                  <a:lnTo>
                    <a:pt x="274" y="38"/>
                  </a:lnTo>
                  <a:lnTo>
                    <a:pt x="285" y="40"/>
                  </a:lnTo>
                  <a:lnTo>
                    <a:pt x="290" y="41"/>
                  </a:lnTo>
                  <a:lnTo>
                    <a:pt x="294" y="43"/>
                  </a:lnTo>
                  <a:lnTo>
                    <a:pt x="299" y="47"/>
                  </a:lnTo>
                  <a:lnTo>
                    <a:pt x="299" y="47"/>
                  </a:lnTo>
                  <a:lnTo>
                    <a:pt x="323" y="72"/>
                  </a:lnTo>
                  <a:lnTo>
                    <a:pt x="333" y="85"/>
                  </a:lnTo>
                  <a:lnTo>
                    <a:pt x="338" y="93"/>
                  </a:lnTo>
                  <a:lnTo>
                    <a:pt x="338" y="93"/>
                  </a:lnTo>
                  <a:lnTo>
                    <a:pt x="346" y="126"/>
                  </a:lnTo>
                  <a:lnTo>
                    <a:pt x="346" y="126"/>
                  </a:lnTo>
                  <a:lnTo>
                    <a:pt x="347" y="129"/>
                  </a:lnTo>
                  <a:lnTo>
                    <a:pt x="348" y="133"/>
                  </a:lnTo>
                  <a:lnTo>
                    <a:pt x="350" y="139"/>
                  </a:lnTo>
                  <a:lnTo>
                    <a:pt x="348" y="151"/>
                  </a:lnTo>
                  <a:lnTo>
                    <a:pt x="348" y="151"/>
                  </a:lnTo>
                  <a:lnTo>
                    <a:pt x="343" y="191"/>
                  </a:lnTo>
                  <a:lnTo>
                    <a:pt x="343" y="191"/>
                  </a:lnTo>
                  <a:lnTo>
                    <a:pt x="338" y="210"/>
                  </a:lnTo>
                  <a:lnTo>
                    <a:pt x="334" y="221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24" y="229"/>
                  </a:lnTo>
                  <a:lnTo>
                    <a:pt x="324" y="229"/>
                  </a:lnTo>
                  <a:lnTo>
                    <a:pt x="327" y="231"/>
                  </a:lnTo>
                  <a:lnTo>
                    <a:pt x="328" y="234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30" y="260"/>
                  </a:lnTo>
                  <a:lnTo>
                    <a:pt x="375" y="291"/>
                  </a:lnTo>
                  <a:lnTo>
                    <a:pt x="375" y="291"/>
                  </a:lnTo>
                  <a:lnTo>
                    <a:pt x="377" y="290"/>
                  </a:lnTo>
                  <a:lnTo>
                    <a:pt x="379" y="290"/>
                  </a:lnTo>
                  <a:lnTo>
                    <a:pt x="382" y="290"/>
                  </a:lnTo>
                  <a:lnTo>
                    <a:pt x="383" y="291"/>
                  </a:lnTo>
                  <a:lnTo>
                    <a:pt x="386" y="294"/>
                  </a:lnTo>
                  <a:lnTo>
                    <a:pt x="388" y="299"/>
                  </a:lnTo>
                  <a:lnTo>
                    <a:pt x="390" y="306"/>
                  </a:lnTo>
                  <a:lnTo>
                    <a:pt x="390" y="306"/>
                  </a:lnTo>
                  <a:lnTo>
                    <a:pt x="392" y="326"/>
                  </a:lnTo>
                  <a:lnTo>
                    <a:pt x="393" y="345"/>
                  </a:lnTo>
                  <a:lnTo>
                    <a:pt x="393" y="363"/>
                  </a:lnTo>
                  <a:lnTo>
                    <a:pt x="393" y="377"/>
                  </a:lnTo>
                  <a:lnTo>
                    <a:pt x="393" y="377"/>
                  </a:lnTo>
                  <a:lnTo>
                    <a:pt x="393" y="403"/>
                  </a:lnTo>
                  <a:lnTo>
                    <a:pt x="393" y="420"/>
                  </a:lnTo>
                  <a:lnTo>
                    <a:pt x="393" y="420"/>
                  </a:lnTo>
                  <a:lnTo>
                    <a:pt x="393" y="429"/>
                  </a:lnTo>
                  <a:lnTo>
                    <a:pt x="395" y="434"/>
                  </a:lnTo>
                  <a:lnTo>
                    <a:pt x="395" y="434"/>
                  </a:lnTo>
                  <a:lnTo>
                    <a:pt x="393" y="481"/>
                  </a:lnTo>
                  <a:lnTo>
                    <a:pt x="391" y="586"/>
                  </a:lnTo>
                  <a:lnTo>
                    <a:pt x="387" y="697"/>
                  </a:lnTo>
                  <a:lnTo>
                    <a:pt x="383" y="739"/>
                  </a:lnTo>
                  <a:lnTo>
                    <a:pt x="382" y="754"/>
                  </a:lnTo>
                  <a:lnTo>
                    <a:pt x="381" y="763"/>
                  </a:lnTo>
                  <a:lnTo>
                    <a:pt x="381" y="763"/>
                  </a:lnTo>
                  <a:lnTo>
                    <a:pt x="369" y="802"/>
                  </a:lnTo>
                  <a:lnTo>
                    <a:pt x="365" y="816"/>
                  </a:lnTo>
                  <a:lnTo>
                    <a:pt x="363" y="827"/>
                  </a:lnTo>
                  <a:lnTo>
                    <a:pt x="363" y="827"/>
                  </a:lnTo>
                  <a:lnTo>
                    <a:pt x="357" y="849"/>
                  </a:lnTo>
                  <a:lnTo>
                    <a:pt x="356" y="860"/>
                  </a:lnTo>
                  <a:lnTo>
                    <a:pt x="355" y="872"/>
                  </a:lnTo>
                  <a:lnTo>
                    <a:pt x="355" y="872"/>
                  </a:lnTo>
                  <a:lnTo>
                    <a:pt x="355" y="887"/>
                  </a:lnTo>
                  <a:lnTo>
                    <a:pt x="356" y="897"/>
                  </a:lnTo>
                  <a:lnTo>
                    <a:pt x="355" y="905"/>
                  </a:lnTo>
                  <a:lnTo>
                    <a:pt x="355" y="907"/>
                  </a:lnTo>
                  <a:lnTo>
                    <a:pt x="352" y="910"/>
                  </a:lnTo>
                  <a:lnTo>
                    <a:pt x="352" y="910"/>
                  </a:lnTo>
                  <a:lnTo>
                    <a:pt x="348" y="914"/>
                  </a:lnTo>
                  <a:lnTo>
                    <a:pt x="343" y="916"/>
                  </a:lnTo>
                  <a:lnTo>
                    <a:pt x="341" y="919"/>
                  </a:lnTo>
                  <a:lnTo>
                    <a:pt x="339" y="921"/>
                  </a:lnTo>
                  <a:lnTo>
                    <a:pt x="338" y="925"/>
                  </a:lnTo>
                  <a:lnTo>
                    <a:pt x="338" y="930"/>
                  </a:lnTo>
                  <a:lnTo>
                    <a:pt x="338" y="930"/>
                  </a:lnTo>
                  <a:lnTo>
                    <a:pt x="339" y="957"/>
                  </a:lnTo>
                  <a:lnTo>
                    <a:pt x="338" y="1001"/>
                  </a:lnTo>
                  <a:lnTo>
                    <a:pt x="337" y="1026"/>
                  </a:lnTo>
                  <a:lnTo>
                    <a:pt x="336" y="1047"/>
                  </a:lnTo>
                  <a:lnTo>
                    <a:pt x="333" y="1067"/>
                  </a:lnTo>
                  <a:lnTo>
                    <a:pt x="329" y="1081"/>
                  </a:lnTo>
                  <a:lnTo>
                    <a:pt x="329" y="1081"/>
                  </a:lnTo>
                  <a:lnTo>
                    <a:pt x="321" y="1098"/>
                  </a:lnTo>
                  <a:lnTo>
                    <a:pt x="315" y="1108"/>
                  </a:lnTo>
                  <a:lnTo>
                    <a:pt x="314" y="1113"/>
                  </a:lnTo>
                  <a:lnTo>
                    <a:pt x="312" y="1118"/>
                  </a:lnTo>
                  <a:lnTo>
                    <a:pt x="311" y="1137"/>
                  </a:lnTo>
                  <a:lnTo>
                    <a:pt x="311" y="1137"/>
                  </a:lnTo>
                  <a:lnTo>
                    <a:pt x="311" y="1163"/>
                  </a:lnTo>
                  <a:lnTo>
                    <a:pt x="314" y="1190"/>
                  </a:lnTo>
                  <a:lnTo>
                    <a:pt x="316" y="1216"/>
                  </a:lnTo>
                  <a:lnTo>
                    <a:pt x="319" y="1228"/>
                  </a:lnTo>
                  <a:lnTo>
                    <a:pt x="323" y="1238"/>
                  </a:lnTo>
                  <a:lnTo>
                    <a:pt x="323" y="1238"/>
                  </a:lnTo>
                  <a:lnTo>
                    <a:pt x="334" y="1273"/>
                  </a:lnTo>
                  <a:lnTo>
                    <a:pt x="341" y="1289"/>
                  </a:lnTo>
                  <a:lnTo>
                    <a:pt x="345" y="1309"/>
                  </a:lnTo>
                  <a:lnTo>
                    <a:pt x="345" y="1309"/>
                  </a:lnTo>
                  <a:lnTo>
                    <a:pt x="350" y="1338"/>
                  </a:lnTo>
                  <a:lnTo>
                    <a:pt x="356" y="1378"/>
                  </a:lnTo>
                  <a:lnTo>
                    <a:pt x="361" y="1419"/>
                  </a:lnTo>
                  <a:lnTo>
                    <a:pt x="364" y="1447"/>
                  </a:lnTo>
                  <a:lnTo>
                    <a:pt x="364" y="1447"/>
                  </a:lnTo>
                  <a:lnTo>
                    <a:pt x="366" y="1478"/>
                  </a:lnTo>
                  <a:lnTo>
                    <a:pt x="372" y="1525"/>
                  </a:lnTo>
                  <a:lnTo>
                    <a:pt x="381" y="1592"/>
                  </a:lnTo>
                  <a:lnTo>
                    <a:pt x="381" y="1592"/>
                  </a:lnTo>
                  <a:lnTo>
                    <a:pt x="382" y="1606"/>
                  </a:lnTo>
                  <a:lnTo>
                    <a:pt x="382" y="1625"/>
                  </a:lnTo>
                  <a:lnTo>
                    <a:pt x="381" y="1647"/>
                  </a:lnTo>
                  <a:lnTo>
                    <a:pt x="378" y="1665"/>
                  </a:lnTo>
                  <a:lnTo>
                    <a:pt x="378" y="1665"/>
                  </a:lnTo>
                  <a:lnTo>
                    <a:pt x="377" y="1673"/>
                  </a:lnTo>
                  <a:lnTo>
                    <a:pt x="373" y="1682"/>
                  </a:lnTo>
                  <a:lnTo>
                    <a:pt x="363" y="1701"/>
                  </a:lnTo>
                  <a:lnTo>
                    <a:pt x="355" y="1718"/>
                  </a:lnTo>
                  <a:lnTo>
                    <a:pt x="352" y="1724"/>
                  </a:lnTo>
                  <a:lnTo>
                    <a:pt x="351" y="1729"/>
                  </a:lnTo>
                  <a:lnTo>
                    <a:pt x="351" y="1729"/>
                  </a:lnTo>
                  <a:lnTo>
                    <a:pt x="354" y="1742"/>
                  </a:lnTo>
                  <a:lnTo>
                    <a:pt x="355" y="1747"/>
                  </a:lnTo>
                  <a:lnTo>
                    <a:pt x="355" y="1747"/>
                  </a:lnTo>
                  <a:lnTo>
                    <a:pt x="356" y="1752"/>
                  </a:lnTo>
                  <a:lnTo>
                    <a:pt x="359" y="1765"/>
                  </a:lnTo>
                  <a:lnTo>
                    <a:pt x="360" y="1773"/>
                  </a:lnTo>
                  <a:lnTo>
                    <a:pt x="360" y="1779"/>
                  </a:lnTo>
                  <a:lnTo>
                    <a:pt x="360" y="1785"/>
                  </a:lnTo>
                  <a:lnTo>
                    <a:pt x="357" y="1788"/>
                  </a:lnTo>
                  <a:lnTo>
                    <a:pt x="357" y="1788"/>
                  </a:lnTo>
                  <a:lnTo>
                    <a:pt x="354" y="1791"/>
                  </a:lnTo>
                  <a:lnTo>
                    <a:pt x="346" y="1792"/>
                  </a:lnTo>
                  <a:lnTo>
                    <a:pt x="329" y="1792"/>
                  </a:lnTo>
                  <a:lnTo>
                    <a:pt x="306" y="1791"/>
                  </a:lnTo>
                  <a:lnTo>
                    <a:pt x="306" y="1791"/>
                  </a:lnTo>
                  <a:lnTo>
                    <a:pt x="303" y="1803"/>
                  </a:lnTo>
                  <a:lnTo>
                    <a:pt x="299" y="1819"/>
                  </a:lnTo>
                  <a:lnTo>
                    <a:pt x="299" y="1819"/>
                  </a:lnTo>
                  <a:lnTo>
                    <a:pt x="297" y="1823"/>
                  </a:lnTo>
                  <a:lnTo>
                    <a:pt x="292" y="1827"/>
                  </a:lnTo>
                  <a:lnTo>
                    <a:pt x="283" y="1831"/>
                  </a:lnTo>
                  <a:lnTo>
                    <a:pt x="274" y="1835"/>
                  </a:lnTo>
                  <a:lnTo>
                    <a:pt x="262" y="1839"/>
                  </a:lnTo>
                  <a:lnTo>
                    <a:pt x="251" y="1841"/>
                  </a:lnTo>
                  <a:lnTo>
                    <a:pt x="239" y="1842"/>
                  </a:lnTo>
                  <a:lnTo>
                    <a:pt x="229" y="1842"/>
                  </a:lnTo>
                  <a:lnTo>
                    <a:pt x="229" y="1842"/>
                  </a:lnTo>
                  <a:lnTo>
                    <a:pt x="211" y="1840"/>
                  </a:lnTo>
                  <a:lnTo>
                    <a:pt x="194" y="1840"/>
                  </a:lnTo>
                  <a:lnTo>
                    <a:pt x="171" y="1839"/>
                  </a:lnTo>
                  <a:lnTo>
                    <a:pt x="171" y="1839"/>
                  </a:lnTo>
                  <a:lnTo>
                    <a:pt x="150" y="1839"/>
                  </a:lnTo>
                  <a:lnTo>
                    <a:pt x="114" y="1839"/>
                  </a:lnTo>
                  <a:lnTo>
                    <a:pt x="94" y="1837"/>
                  </a:lnTo>
                  <a:lnTo>
                    <a:pt x="74" y="1835"/>
                  </a:lnTo>
                  <a:lnTo>
                    <a:pt x="59" y="1832"/>
                  </a:lnTo>
                  <a:lnTo>
                    <a:pt x="53" y="1830"/>
                  </a:lnTo>
                  <a:lnTo>
                    <a:pt x="47" y="1827"/>
                  </a:lnTo>
                  <a:lnTo>
                    <a:pt x="47" y="1827"/>
                  </a:lnTo>
                  <a:lnTo>
                    <a:pt x="31" y="1817"/>
                  </a:lnTo>
                  <a:lnTo>
                    <a:pt x="23" y="1810"/>
                  </a:lnTo>
                  <a:lnTo>
                    <a:pt x="17" y="1804"/>
                  </a:lnTo>
                  <a:lnTo>
                    <a:pt x="11" y="1796"/>
                  </a:lnTo>
                  <a:lnTo>
                    <a:pt x="8" y="1788"/>
                  </a:lnTo>
                  <a:lnTo>
                    <a:pt x="6" y="1781"/>
                  </a:lnTo>
                  <a:lnTo>
                    <a:pt x="6" y="1773"/>
                  </a:lnTo>
                  <a:lnTo>
                    <a:pt x="6" y="1773"/>
                  </a:lnTo>
                  <a:lnTo>
                    <a:pt x="11" y="1759"/>
                  </a:lnTo>
                  <a:lnTo>
                    <a:pt x="14" y="1754"/>
                  </a:lnTo>
                  <a:lnTo>
                    <a:pt x="17" y="1750"/>
                  </a:lnTo>
                  <a:lnTo>
                    <a:pt x="22" y="1747"/>
                  </a:lnTo>
                  <a:lnTo>
                    <a:pt x="28" y="1746"/>
                  </a:lnTo>
                  <a:lnTo>
                    <a:pt x="36" y="1745"/>
                  </a:lnTo>
                  <a:lnTo>
                    <a:pt x="46" y="1743"/>
                  </a:lnTo>
                  <a:lnTo>
                    <a:pt x="46" y="1743"/>
                  </a:lnTo>
                  <a:lnTo>
                    <a:pt x="68" y="1742"/>
                  </a:lnTo>
                  <a:lnTo>
                    <a:pt x="90" y="1740"/>
                  </a:lnTo>
                  <a:lnTo>
                    <a:pt x="107" y="1736"/>
                  </a:lnTo>
                  <a:lnTo>
                    <a:pt x="118" y="1732"/>
                  </a:lnTo>
                  <a:lnTo>
                    <a:pt x="118" y="1732"/>
                  </a:lnTo>
                  <a:lnTo>
                    <a:pt x="126" y="1728"/>
                  </a:lnTo>
                  <a:lnTo>
                    <a:pt x="135" y="1723"/>
                  </a:lnTo>
                  <a:lnTo>
                    <a:pt x="145" y="1716"/>
                  </a:lnTo>
                  <a:lnTo>
                    <a:pt x="145" y="1716"/>
                  </a:lnTo>
                  <a:lnTo>
                    <a:pt x="144" y="1715"/>
                  </a:lnTo>
                  <a:lnTo>
                    <a:pt x="141" y="1712"/>
                  </a:lnTo>
                  <a:lnTo>
                    <a:pt x="140" y="1707"/>
                  </a:lnTo>
                  <a:lnTo>
                    <a:pt x="139" y="1697"/>
                  </a:lnTo>
                  <a:lnTo>
                    <a:pt x="139" y="1697"/>
                  </a:lnTo>
                  <a:lnTo>
                    <a:pt x="139" y="1660"/>
                  </a:lnTo>
                  <a:lnTo>
                    <a:pt x="139" y="1624"/>
                  </a:lnTo>
                  <a:lnTo>
                    <a:pt x="139" y="1624"/>
                  </a:lnTo>
                  <a:lnTo>
                    <a:pt x="139" y="1601"/>
                  </a:lnTo>
                  <a:lnTo>
                    <a:pt x="139" y="1576"/>
                  </a:lnTo>
                  <a:lnTo>
                    <a:pt x="139" y="1576"/>
                  </a:lnTo>
                  <a:lnTo>
                    <a:pt x="136" y="1548"/>
                  </a:lnTo>
                  <a:lnTo>
                    <a:pt x="128" y="1499"/>
                  </a:lnTo>
                  <a:lnTo>
                    <a:pt x="121" y="1453"/>
                  </a:lnTo>
                  <a:lnTo>
                    <a:pt x="117" y="1428"/>
                  </a:lnTo>
                  <a:lnTo>
                    <a:pt x="117" y="1428"/>
                  </a:lnTo>
                  <a:lnTo>
                    <a:pt x="85" y="1355"/>
                  </a:lnTo>
                  <a:lnTo>
                    <a:pt x="85" y="1355"/>
                  </a:lnTo>
                  <a:lnTo>
                    <a:pt x="68" y="1310"/>
                  </a:lnTo>
                  <a:lnTo>
                    <a:pt x="58" y="1275"/>
                  </a:lnTo>
                  <a:lnTo>
                    <a:pt x="54" y="1262"/>
                  </a:lnTo>
                  <a:lnTo>
                    <a:pt x="53" y="1253"/>
                  </a:lnTo>
                  <a:lnTo>
                    <a:pt x="53" y="1253"/>
                  </a:lnTo>
                  <a:lnTo>
                    <a:pt x="47" y="1209"/>
                  </a:lnTo>
                  <a:lnTo>
                    <a:pt x="44" y="1170"/>
                  </a:lnTo>
                  <a:lnTo>
                    <a:pt x="44" y="1170"/>
                  </a:lnTo>
                  <a:lnTo>
                    <a:pt x="40" y="1101"/>
                  </a:lnTo>
                  <a:lnTo>
                    <a:pt x="40" y="1101"/>
                  </a:lnTo>
                  <a:lnTo>
                    <a:pt x="36" y="1098"/>
                  </a:lnTo>
                  <a:lnTo>
                    <a:pt x="27" y="1082"/>
                  </a:lnTo>
                  <a:lnTo>
                    <a:pt x="27" y="1082"/>
                  </a:lnTo>
                  <a:lnTo>
                    <a:pt x="18" y="1071"/>
                  </a:lnTo>
                  <a:lnTo>
                    <a:pt x="10" y="1056"/>
                  </a:lnTo>
                  <a:lnTo>
                    <a:pt x="4" y="1042"/>
                  </a:lnTo>
                  <a:lnTo>
                    <a:pt x="0" y="1031"/>
                  </a:lnTo>
                  <a:lnTo>
                    <a:pt x="0" y="1031"/>
                  </a:lnTo>
                  <a:lnTo>
                    <a:pt x="0" y="1022"/>
                  </a:lnTo>
                  <a:lnTo>
                    <a:pt x="0" y="1013"/>
                  </a:lnTo>
                  <a:lnTo>
                    <a:pt x="2" y="1004"/>
                  </a:lnTo>
                  <a:lnTo>
                    <a:pt x="6" y="997"/>
                  </a:lnTo>
                  <a:lnTo>
                    <a:pt x="6" y="997"/>
                  </a:lnTo>
                  <a:lnTo>
                    <a:pt x="17" y="981"/>
                  </a:lnTo>
                  <a:lnTo>
                    <a:pt x="22" y="969"/>
                  </a:lnTo>
                  <a:lnTo>
                    <a:pt x="17" y="959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2" y="876"/>
                  </a:lnTo>
                  <a:lnTo>
                    <a:pt x="22" y="876"/>
                  </a:lnTo>
                  <a:lnTo>
                    <a:pt x="23" y="852"/>
                  </a:lnTo>
                  <a:lnTo>
                    <a:pt x="23" y="834"/>
                  </a:lnTo>
                  <a:lnTo>
                    <a:pt x="22" y="818"/>
                  </a:lnTo>
                  <a:lnTo>
                    <a:pt x="22" y="818"/>
                  </a:lnTo>
                  <a:lnTo>
                    <a:pt x="19" y="807"/>
                  </a:lnTo>
                  <a:lnTo>
                    <a:pt x="18" y="795"/>
                  </a:lnTo>
                  <a:lnTo>
                    <a:pt x="20" y="779"/>
                  </a:lnTo>
                  <a:lnTo>
                    <a:pt x="27" y="750"/>
                  </a:lnTo>
                  <a:lnTo>
                    <a:pt x="27" y="750"/>
                  </a:lnTo>
                  <a:lnTo>
                    <a:pt x="40" y="699"/>
                  </a:lnTo>
                  <a:lnTo>
                    <a:pt x="45" y="676"/>
                  </a:lnTo>
                  <a:lnTo>
                    <a:pt x="49" y="646"/>
                  </a:lnTo>
                  <a:lnTo>
                    <a:pt x="49" y="646"/>
                  </a:lnTo>
                  <a:lnTo>
                    <a:pt x="51" y="607"/>
                  </a:lnTo>
                  <a:lnTo>
                    <a:pt x="54" y="573"/>
                  </a:lnTo>
                  <a:lnTo>
                    <a:pt x="55" y="535"/>
                  </a:lnTo>
                  <a:lnTo>
                    <a:pt x="55" y="535"/>
                  </a:lnTo>
                  <a:lnTo>
                    <a:pt x="80" y="484"/>
                  </a:lnTo>
                  <a:lnTo>
                    <a:pt x="98" y="447"/>
                  </a:lnTo>
                  <a:lnTo>
                    <a:pt x="107" y="425"/>
                  </a:lnTo>
                  <a:lnTo>
                    <a:pt x="107" y="425"/>
                  </a:lnTo>
                  <a:lnTo>
                    <a:pt x="116" y="396"/>
                  </a:lnTo>
                  <a:lnTo>
                    <a:pt x="122" y="382"/>
                  </a:lnTo>
                  <a:lnTo>
                    <a:pt x="125" y="377"/>
                  </a:lnTo>
                  <a:lnTo>
                    <a:pt x="127" y="375"/>
                  </a:lnTo>
                  <a:lnTo>
                    <a:pt x="127" y="375"/>
                  </a:lnTo>
                  <a:lnTo>
                    <a:pt x="139" y="367"/>
                  </a:lnTo>
                  <a:lnTo>
                    <a:pt x="143" y="363"/>
                  </a:lnTo>
                  <a:lnTo>
                    <a:pt x="144" y="360"/>
                  </a:lnTo>
                  <a:lnTo>
                    <a:pt x="144" y="360"/>
                  </a:lnTo>
                  <a:lnTo>
                    <a:pt x="140" y="336"/>
                  </a:lnTo>
                  <a:lnTo>
                    <a:pt x="139" y="322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52" y="291"/>
                  </a:lnTo>
                  <a:lnTo>
                    <a:pt x="152" y="291"/>
                  </a:lnTo>
                  <a:lnTo>
                    <a:pt x="140" y="276"/>
                  </a:lnTo>
                  <a:lnTo>
                    <a:pt x="131" y="264"/>
                  </a:lnTo>
                  <a:lnTo>
                    <a:pt x="123" y="256"/>
                  </a:lnTo>
                  <a:lnTo>
                    <a:pt x="123" y="256"/>
                  </a:lnTo>
                  <a:lnTo>
                    <a:pt x="105" y="246"/>
                  </a:lnTo>
                  <a:lnTo>
                    <a:pt x="96" y="241"/>
                  </a:lnTo>
                  <a:lnTo>
                    <a:pt x="92" y="237"/>
                  </a:lnTo>
                  <a:lnTo>
                    <a:pt x="92" y="237"/>
                  </a:lnTo>
                  <a:lnTo>
                    <a:pt x="90" y="234"/>
                  </a:lnTo>
                  <a:lnTo>
                    <a:pt x="89" y="231"/>
                  </a:lnTo>
                  <a:lnTo>
                    <a:pt x="89" y="225"/>
                  </a:lnTo>
                  <a:lnTo>
                    <a:pt x="91" y="218"/>
                  </a:lnTo>
                  <a:lnTo>
                    <a:pt x="91" y="218"/>
                  </a:lnTo>
                  <a:lnTo>
                    <a:pt x="98" y="205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3" y="179"/>
                  </a:lnTo>
                  <a:lnTo>
                    <a:pt x="104" y="170"/>
                  </a:lnTo>
                  <a:lnTo>
                    <a:pt x="104" y="170"/>
                  </a:lnTo>
                  <a:lnTo>
                    <a:pt x="104" y="165"/>
                  </a:lnTo>
                  <a:lnTo>
                    <a:pt x="108" y="158"/>
                  </a:lnTo>
                  <a:lnTo>
                    <a:pt x="112" y="151"/>
                  </a:lnTo>
                  <a:lnTo>
                    <a:pt x="112" y="151"/>
                  </a:lnTo>
                  <a:lnTo>
                    <a:pt x="109" y="148"/>
                  </a:lnTo>
                  <a:lnTo>
                    <a:pt x="104" y="143"/>
                  </a:lnTo>
                  <a:lnTo>
                    <a:pt x="103" y="139"/>
                  </a:lnTo>
                  <a:lnTo>
                    <a:pt x="101" y="137"/>
                  </a:lnTo>
                  <a:lnTo>
                    <a:pt x="101" y="133"/>
                  </a:lnTo>
                  <a:lnTo>
                    <a:pt x="104" y="131"/>
                  </a:lnTo>
                  <a:lnTo>
                    <a:pt x="104" y="131"/>
                  </a:lnTo>
                  <a:lnTo>
                    <a:pt x="114" y="125"/>
                  </a:lnTo>
                  <a:lnTo>
                    <a:pt x="119" y="122"/>
                  </a:lnTo>
                  <a:lnTo>
                    <a:pt x="125" y="121"/>
                  </a:lnTo>
                  <a:lnTo>
                    <a:pt x="125" y="121"/>
                  </a:lnTo>
                  <a:lnTo>
                    <a:pt x="130" y="120"/>
                  </a:lnTo>
                  <a:lnTo>
                    <a:pt x="137" y="116"/>
                  </a:lnTo>
                  <a:lnTo>
                    <a:pt x="141" y="111"/>
                  </a:lnTo>
                  <a:lnTo>
                    <a:pt x="143" y="108"/>
                  </a:lnTo>
                  <a:lnTo>
                    <a:pt x="143" y="107"/>
                  </a:lnTo>
                  <a:lnTo>
                    <a:pt x="143" y="10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DD87F45-1BE7-47E9-B163-95D6926765E7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観戦する人のシルエット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0818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pptxj18_観戦する人のシルエット</dc:title>
  <dc:subject>pptxj18_観戦する人のシルエット</dc:subject>
  <dc:creator>でじけろお</dc:creator>
  <cp:revision>1</cp:revision>
  <dcterms:created xsi:type="dcterms:W3CDTF">2018-05-20T00:31:01Z</dcterms:created>
  <dcterms:modified xsi:type="dcterms:W3CDTF">2022-04-17T03:37:54Z</dcterms:modified>
  <cp:version>1</cp:version>
</cp:coreProperties>
</file>