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31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トランペットを吹く男の子のイラスト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26287BC-1BDD-471B-88D7-2C44CF1981B0}"/>
              </a:ext>
            </a:extLst>
          </p:cNvPr>
          <p:cNvGrpSpPr/>
          <p:nvPr/>
        </p:nvGrpSpPr>
        <p:grpSpPr>
          <a:xfrm>
            <a:off x="1003301" y="3832224"/>
            <a:ext cx="2013500" cy="2514254"/>
            <a:chOff x="-3112381" y="3155658"/>
            <a:chExt cx="2636682" cy="329242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37A140C-457A-4FCE-A923-01955542F3E8}"/>
                </a:ext>
              </a:extLst>
            </p:cNvPr>
            <p:cNvSpPr/>
            <p:nvPr/>
          </p:nvSpPr>
          <p:spPr>
            <a:xfrm rot="21258761">
              <a:off x="-2418627" y="3588965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61">
              <a:extLst>
                <a:ext uri="{FF2B5EF4-FFF2-40B4-BE49-F238E27FC236}">
                  <a16:creationId xmlns:a16="http://schemas.microsoft.com/office/drawing/2014/main" id="{4B95050B-21D6-4993-8233-846231FB2685}"/>
                </a:ext>
              </a:extLst>
            </p:cNvPr>
            <p:cNvSpPr/>
            <p:nvPr/>
          </p:nvSpPr>
          <p:spPr>
            <a:xfrm rot="1142282">
              <a:off x="-1760585" y="4589343"/>
              <a:ext cx="488953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E58E34A5-8378-4C8A-8845-47B8FABDDE22}"/>
                </a:ext>
              </a:extLst>
            </p:cNvPr>
            <p:cNvSpPr/>
            <p:nvPr/>
          </p:nvSpPr>
          <p:spPr>
            <a:xfrm rot="10800000">
              <a:off x="-1243378" y="574050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8CAF8AB-4B7F-4A12-AE82-A98F09ED5B55}"/>
                </a:ext>
              </a:extLst>
            </p:cNvPr>
            <p:cNvSpPr/>
            <p:nvPr/>
          </p:nvSpPr>
          <p:spPr>
            <a:xfrm>
              <a:off x="-1394835" y="624044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1DBC5582-DBA2-465C-9026-5E1D80FE0034}"/>
                </a:ext>
              </a:extLst>
            </p:cNvPr>
            <p:cNvSpPr/>
            <p:nvPr/>
          </p:nvSpPr>
          <p:spPr>
            <a:xfrm rot="10800000">
              <a:off x="-1184307" y="5775849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83F395C-D20A-4E21-B87C-C91F1069EE76}"/>
                </a:ext>
              </a:extLst>
            </p:cNvPr>
            <p:cNvSpPr/>
            <p:nvPr/>
          </p:nvSpPr>
          <p:spPr>
            <a:xfrm>
              <a:off x="-1335765" y="6275789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F883F257-369D-4792-8F7A-3E19D152E6B8}"/>
                </a:ext>
              </a:extLst>
            </p:cNvPr>
            <p:cNvSpPr/>
            <p:nvPr/>
          </p:nvSpPr>
          <p:spPr>
            <a:xfrm>
              <a:off x="-1225741" y="4338886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B1667640-4F9A-44BD-87D5-B5C226D249A1}"/>
                </a:ext>
              </a:extLst>
            </p:cNvPr>
            <p:cNvSpPr/>
            <p:nvPr/>
          </p:nvSpPr>
          <p:spPr>
            <a:xfrm rot="10800000">
              <a:off x="-1360055" y="5353154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20370D81-1834-4997-957C-D02EA303CF39}"/>
                </a:ext>
              </a:extLst>
            </p:cNvPr>
            <p:cNvSpPr/>
            <p:nvPr/>
          </p:nvSpPr>
          <p:spPr>
            <a:xfrm rot="10800000">
              <a:off x="-1288617" y="5391254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714D96FA-4981-4256-A6DF-C8F5CF693259}"/>
                </a:ext>
              </a:extLst>
            </p:cNvPr>
            <p:cNvSpPr/>
            <p:nvPr/>
          </p:nvSpPr>
          <p:spPr>
            <a:xfrm>
              <a:off x="-1378141" y="4559900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">
              <a:extLst>
                <a:ext uri="{FF2B5EF4-FFF2-40B4-BE49-F238E27FC236}">
                  <a16:creationId xmlns:a16="http://schemas.microsoft.com/office/drawing/2014/main" id="{B2B0B785-038E-4A9F-8464-0E9A8C3EDDD4}"/>
                </a:ext>
              </a:extLst>
            </p:cNvPr>
            <p:cNvSpPr/>
            <p:nvPr/>
          </p:nvSpPr>
          <p:spPr>
            <a:xfrm rot="1800000">
              <a:off x="-1689110" y="3629379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9794DFF-9475-48C9-A2AF-A07622320F6A}"/>
                </a:ext>
              </a:extLst>
            </p:cNvPr>
            <p:cNvSpPr/>
            <p:nvPr/>
          </p:nvSpPr>
          <p:spPr>
            <a:xfrm rot="1800000">
              <a:off x="-1614975" y="3299178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347829 w 1112808"/>
                <a:gd name="connsiteY10" fmla="*/ 994203 h 1204554"/>
                <a:gd name="connsiteX11" fmla="*/ 106193 w 1112808"/>
                <a:gd name="connsiteY11" fmla="*/ 880190 h 1204554"/>
                <a:gd name="connsiteX12" fmla="*/ 67410 w 1112808"/>
                <a:gd name="connsiteY12" fmla="*/ 894214 h 1204554"/>
                <a:gd name="connsiteX13" fmla="*/ 56248 w 1112808"/>
                <a:gd name="connsiteY13" fmla="*/ 900588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333074 w 1112808"/>
                <a:gd name="connsiteY10" fmla="*/ 997223 h 1204554"/>
                <a:gd name="connsiteX11" fmla="*/ 106193 w 1112808"/>
                <a:gd name="connsiteY11" fmla="*/ 880190 h 1204554"/>
                <a:gd name="connsiteX12" fmla="*/ 67410 w 1112808"/>
                <a:gd name="connsiteY12" fmla="*/ 894214 h 1204554"/>
                <a:gd name="connsiteX13" fmla="*/ 56248 w 1112808"/>
                <a:gd name="connsiteY13" fmla="*/ 900588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106193 w 1112808"/>
                <a:gd name="connsiteY10" fmla="*/ 880190 h 1204554"/>
                <a:gd name="connsiteX11" fmla="*/ 67410 w 1112808"/>
                <a:gd name="connsiteY11" fmla="*/ 894214 h 1204554"/>
                <a:gd name="connsiteX12" fmla="*/ 56248 w 1112808"/>
                <a:gd name="connsiteY12" fmla="*/ 900588 h 1204554"/>
                <a:gd name="connsiteX13" fmla="*/ 42395 w 1112808"/>
                <a:gd name="connsiteY13" fmla="*/ 875065 h 1204554"/>
                <a:gd name="connsiteX14" fmla="*/ 0 w 1112808"/>
                <a:gd name="connsiteY14" fmla="*/ 665076 h 1204554"/>
                <a:gd name="connsiteX15" fmla="*/ 0 w 1112808"/>
                <a:gd name="connsiteY15" fmla="*/ 539478 h 1204554"/>
                <a:gd name="connsiteX16" fmla="*/ 237851 w 1112808"/>
                <a:gd name="connsiteY16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67410 w 1112808"/>
                <a:gd name="connsiteY10" fmla="*/ 894214 h 1204554"/>
                <a:gd name="connsiteX11" fmla="*/ 56248 w 1112808"/>
                <a:gd name="connsiteY11" fmla="*/ 900588 h 1204554"/>
                <a:gd name="connsiteX12" fmla="*/ 42395 w 1112808"/>
                <a:gd name="connsiteY12" fmla="*/ 875065 h 1204554"/>
                <a:gd name="connsiteX13" fmla="*/ 0 w 1112808"/>
                <a:gd name="connsiteY13" fmla="*/ 665076 h 1204554"/>
                <a:gd name="connsiteX14" fmla="*/ 0 w 1112808"/>
                <a:gd name="connsiteY14" fmla="*/ 539478 h 1204554"/>
                <a:gd name="connsiteX15" fmla="*/ 237851 w 1112808"/>
                <a:gd name="connsiteY15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67410 w 1112808"/>
                <a:gd name="connsiteY9" fmla="*/ 894214 h 1204554"/>
                <a:gd name="connsiteX10" fmla="*/ 56248 w 1112808"/>
                <a:gd name="connsiteY10" fmla="*/ 900588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237851 w 1112808"/>
                <a:gd name="connsiteY14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67410 w 1112808"/>
                <a:gd name="connsiteY9" fmla="*/ 894214 h 1204554"/>
                <a:gd name="connsiteX10" fmla="*/ 93242 w 1112808"/>
                <a:gd name="connsiteY10" fmla="*/ 983715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237851 w 1112808"/>
                <a:gd name="connsiteY14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67410 w 1112808"/>
                <a:gd name="connsiteY9" fmla="*/ 894214 h 1204554"/>
                <a:gd name="connsiteX10" fmla="*/ 42395 w 1112808"/>
                <a:gd name="connsiteY10" fmla="*/ 875065 h 1204554"/>
                <a:gd name="connsiteX11" fmla="*/ 0 w 1112808"/>
                <a:gd name="connsiteY11" fmla="*/ 665076 h 1204554"/>
                <a:gd name="connsiteX12" fmla="*/ 0 w 1112808"/>
                <a:gd name="connsiteY12" fmla="*/ 539478 h 1204554"/>
                <a:gd name="connsiteX13" fmla="*/ 237851 w 1112808"/>
                <a:gd name="connsiteY13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144247 w 1112808"/>
                <a:gd name="connsiteY9" fmla="*/ 1036827 h 1204554"/>
                <a:gd name="connsiteX10" fmla="*/ 42395 w 1112808"/>
                <a:gd name="connsiteY10" fmla="*/ 875065 h 1204554"/>
                <a:gd name="connsiteX11" fmla="*/ 0 w 1112808"/>
                <a:gd name="connsiteY11" fmla="*/ 665076 h 1204554"/>
                <a:gd name="connsiteX12" fmla="*/ 0 w 1112808"/>
                <a:gd name="connsiteY12" fmla="*/ 539478 h 1204554"/>
                <a:gd name="connsiteX13" fmla="*/ 237851 w 1112808"/>
                <a:gd name="connsiteY13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144247 w 1112808"/>
                <a:gd name="connsiteY9" fmla="*/ 1036827 h 1204554"/>
                <a:gd name="connsiteX10" fmla="*/ 42395 w 1112808"/>
                <a:gd name="connsiteY10" fmla="*/ 875065 h 1204554"/>
                <a:gd name="connsiteX11" fmla="*/ 0 w 1112808"/>
                <a:gd name="connsiteY11" fmla="*/ 665076 h 1204554"/>
                <a:gd name="connsiteX12" fmla="*/ 0 w 1112808"/>
                <a:gd name="connsiteY12" fmla="*/ 539478 h 1204554"/>
                <a:gd name="connsiteX13" fmla="*/ 237851 w 1112808"/>
                <a:gd name="connsiteY13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01943" y="1147207"/>
                  </a:lnTo>
                  <a:cubicBezTo>
                    <a:pt x="249378" y="1110414"/>
                    <a:pt x="208983" y="1105970"/>
                    <a:pt x="144247" y="1036827"/>
                  </a:cubicBezTo>
                  <a:cubicBezTo>
                    <a:pt x="79511" y="967684"/>
                    <a:pt x="76346" y="928986"/>
                    <a:pt x="42395" y="875065"/>
                  </a:cubicBez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1">
              <a:extLst>
                <a:ext uri="{FF2B5EF4-FFF2-40B4-BE49-F238E27FC236}">
                  <a16:creationId xmlns:a16="http://schemas.microsoft.com/office/drawing/2014/main" id="{0099E4E4-AA39-4F6C-AA8F-CDBE721956C6}"/>
                </a:ext>
              </a:extLst>
            </p:cNvPr>
            <p:cNvSpPr/>
            <p:nvPr/>
          </p:nvSpPr>
          <p:spPr>
            <a:xfrm rot="1800000">
              <a:off x="-1066401" y="3620623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1EEA231C-8EDD-446C-A134-B39AC351CBAA}"/>
                </a:ext>
              </a:extLst>
            </p:cNvPr>
            <p:cNvSpPr/>
            <p:nvPr/>
          </p:nvSpPr>
          <p:spPr>
            <a:xfrm rot="6300000">
              <a:off x="-1326874" y="3415209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446C3F6-7A05-49EA-9E78-42CA0BE5A288}"/>
                </a:ext>
              </a:extLst>
            </p:cNvPr>
            <p:cNvSpPr/>
            <p:nvPr/>
          </p:nvSpPr>
          <p:spPr>
            <a:xfrm rot="8100000">
              <a:off x="-1534562" y="3155658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7C64842-FB69-4074-9D30-E3395C55322B}"/>
                </a:ext>
              </a:extLst>
            </p:cNvPr>
            <p:cNvSpPr/>
            <p:nvPr/>
          </p:nvSpPr>
          <p:spPr>
            <a:xfrm rot="1800000">
              <a:off x="-1098656" y="384275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0447932-7E22-4352-99DB-4CFE68C5541D}"/>
                </a:ext>
              </a:extLst>
            </p:cNvPr>
            <p:cNvSpPr/>
            <p:nvPr/>
          </p:nvSpPr>
          <p:spPr>
            <a:xfrm rot="1800000">
              <a:off x="-1091528" y="3865786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46E338E-2D1A-4AB0-B30E-0D5C9AD75890}"/>
                </a:ext>
              </a:extLst>
            </p:cNvPr>
            <p:cNvGrpSpPr/>
            <p:nvPr/>
          </p:nvGrpSpPr>
          <p:grpSpPr>
            <a:xfrm rot="900000">
              <a:off x="-3112381" y="3574215"/>
              <a:ext cx="1423464" cy="646778"/>
              <a:chOff x="3469357" y="2795078"/>
              <a:chExt cx="2263040" cy="1028258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2904DA2-7032-4121-92BC-AE0CE926C4FD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C570D8C4-2B72-49E9-8709-91D53DA78A1F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038FBE8F-4388-42DD-92A8-C257FCBAB58D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A4D35F09-F143-41AB-A4DA-B09036E3519E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35943CDA-000B-42AE-9D57-CDDEC49F82AD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CD103261-21A0-4818-A201-1C0B17EA5453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68D2B68-2D28-4F1D-A0B3-18E6EADF4BC7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FB7A1395-22D0-4C56-9EB5-489FF5D05BBC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5186FCC-5688-4FA1-B7CA-1BCF7BE186AE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14FCB94A-DD10-4643-9206-027E7D41F59D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B474B32A-6A66-495C-A2A5-AE1F9E303C20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AF462D3E-006A-417B-9971-E4F446CE6E55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F38032FF-7CA2-4051-A55B-2DFC09FA5F38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50456B8C-7166-451E-8B17-A0B1DA46C9A4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DBE19033-C279-4202-B3ED-801571A9A124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BB536DD7-543C-4BB8-815A-D430C73C422A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台形 47">
                  <a:extLst>
                    <a:ext uri="{FF2B5EF4-FFF2-40B4-BE49-F238E27FC236}">
                      <a16:creationId xmlns:a16="http://schemas.microsoft.com/office/drawing/2014/main" id="{71A7CFD1-5EB0-4890-AB10-F8A36CBFF4A4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665265F9-87EE-4623-8CA2-439F2D15D397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0086C70F-4904-4848-B0C1-6E8DB86A9298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D85D225-F933-4105-B79A-00C1A44335CD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EFD00414-2F7F-40C2-A208-2B0C1E90A682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458B9552-A04E-4330-AA44-212D762A1F79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E80462EA-FE4B-4491-AD30-06D30E9DD2B6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FD08C7C-F537-45B7-9F60-AAAF76852941}"/>
                </a:ext>
              </a:extLst>
            </p:cNvPr>
            <p:cNvSpPr/>
            <p:nvPr/>
          </p:nvSpPr>
          <p:spPr>
            <a:xfrm rot="625215">
              <a:off x="-1705594" y="3932472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A0A9777-2483-4BD1-A8B1-95D2B08A1B43}"/>
                </a:ext>
              </a:extLst>
            </p:cNvPr>
            <p:cNvSpPr/>
            <p:nvPr/>
          </p:nvSpPr>
          <p:spPr>
            <a:xfrm rot="18900000">
              <a:off x="-2189211" y="3714990"/>
              <a:ext cx="433694" cy="1265528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1653" h="122416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91653" y="1141829"/>
                  </a:lnTo>
                  <a:lnTo>
                    <a:pt x="249042" y="1224166"/>
                  </a:lnTo>
                  <a:lnTo>
                    <a:pt x="48242" y="876371"/>
                  </a:lnTo>
                  <a:lnTo>
                    <a:pt x="41673" y="856835"/>
                  </a:lnTo>
                  <a:lnTo>
                    <a:pt x="33798" y="845156"/>
                  </a:lnTo>
                  <a:cubicBezTo>
                    <a:pt x="29559" y="835133"/>
                    <a:pt x="27215" y="824114"/>
                    <a:pt x="27215" y="812547"/>
                  </a:cubicBezTo>
                  <a:lnTo>
                    <a:pt x="52148" y="286011"/>
                  </a:ln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61">
              <a:extLst>
                <a:ext uri="{FF2B5EF4-FFF2-40B4-BE49-F238E27FC236}">
                  <a16:creationId xmlns:a16="http://schemas.microsoft.com/office/drawing/2014/main" id="{F4210FFD-3E42-4598-BD3D-EB47191EF4E2}"/>
                </a:ext>
              </a:extLst>
            </p:cNvPr>
            <p:cNvSpPr/>
            <p:nvPr/>
          </p:nvSpPr>
          <p:spPr>
            <a:xfrm rot="699905">
              <a:off x="-1776842" y="4541079"/>
              <a:ext cx="528949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AD1AF4F-E9B3-4D3B-BA28-ACF8DCBB3FF4}"/>
                </a:ext>
              </a:extLst>
            </p:cNvPr>
            <p:cNvSpPr/>
            <p:nvPr/>
          </p:nvSpPr>
          <p:spPr>
            <a:xfrm rot="18000000">
              <a:off x="-1476764" y="3600592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FC9CEE6-5599-431B-85BF-35BADD592662}"/>
                </a:ext>
              </a:extLst>
            </p:cNvPr>
            <p:cNvSpPr/>
            <p:nvPr/>
          </p:nvSpPr>
          <p:spPr>
            <a:xfrm>
              <a:off x="-1619866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BFC15EB8-C1A5-4EDE-AE4C-8F0B1FDAE24F}"/>
              </a:ext>
            </a:extLst>
          </p:cNvPr>
          <p:cNvGrpSpPr/>
          <p:nvPr/>
        </p:nvGrpSpPr>
        <p:grpSpPr>
          <a:xfrm>
            <a:off x="3948647" y="3920478"/>
            <a:ext cx="2075755" cy="2389563"/>
            <a:chOff x="-453002" y="3282506"/>
            <a:chExt cx="2718204" cy="3129136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1F7818C-7BA5-4FA1-B7AF-323912D96918}"/>
                </a:ext>
              </a:extLst>
            </p:cNvPr>
            <p:cNvSpPr/>
            <p:nvPr/>
          </p:nvSpPr>
          <p:spPr>
            <a:xfrm rot="21258761">
              <a:off x="240752" y="3588965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61">
              <a:extLst>
                <a:ext uri="{FF2B5EF4-FFF2-40B4-BE49-F238E27FC236}">
                  <a16:creationId xmlns:a16="http://schemas.microsoft.com/office/drawing/2014/main" id="{79F9CE3F-C4F2-40ED-A190-039C3104B38F}"/>
                </a:ext>
              </a:extLst>
            </p:cNvPr>
            <p:cNvSpPr/>
            <p:nvPr/>
          </p:nvSpPr>
          <p:spPr>
            <a:xfrm rot="1057771">
              <a:off x="386367" y="4246631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63A1DBF-C51E-4F56-A1C9-C47D6C419A87}"/>
                </a:ext>
              </a:extLst>
            </p:cNvPr>
            <p:cNvGrpSpPr/>
            <p:nvPr/>
          </p:nvGrpSpPr>
          <p:grpSpPr>
            <a:xfrm>
              <a:off x="970393" y="3282506"/>
              <a:ext cx="1294809" cy="3129136"/>
              <a:chOff x="2042876" y="562640"/>
              <a:chExt cx="1294809" cy="3129136"/>
            </a:xfrm>
          </p:grpSpPr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06F9287D-BB73-4203-86A9-6CF522C28E83}"/>
                  </a:ext>
                </a:extLst>
              </p:cNvPr>
              <p:cNvSpPr/>
              <p:nvPr/>
            </p:nvSpPr>
            <p:spPr>
              <a:xfrm rot="10800000">
                <a:off x="2482454" y="298420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F1F6F5BF-ED4D-4540-AD75-45E35E02591F}"/>
                  </a:ext>
                </a:extLst>
              </p:cNvPr>
              <p:cNvSpPr/>
              <p:nvPr/>
            </p:nvSpPr>
            <p:spPr>
              <a:xfrm>
                <a:off x="2330997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BD56A78E-8E14-4212-BD28-B87F23C5025D}"/>
                  </a:ext>
                </a:extLst>
              </p:cNvPr>
              <p:cNvSpPr/>
              <p:nvPr/>
            </p:nvSpPr>
            <p:spPr>
              <a:xfrm rot="10800000">
                <a:off x="2541525" y="301954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C4C05EF-E10A-43A2-9B29-559D53EB1277}"/>
                  </a:ext>
                </a:extLst>
              </p:cNvPr>
              <p:cNvSpPr/>
              <p:nvPr/>
            </p:nvSpPr>
            <p:spPr>
              <a:xfrm>
                <a:off x="2390067" y="351948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05AC9655-DB75-446A-BFE3-727E934EAE3E}"/>
                  </a:ext>
                </a:extLst>
              </p:cNvPr>
              <p:cNvSpPr/>
              <p:nvPr/>
            </p:nvSpPr>
            <p:spPr>
              <a:xfrm>
                <a:off x="2500091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4739E448-4670-44EF-A437-D78EFCCD5B1C}"/>
                  </a:ext>
                </a:extLst>
              </p:cNvPr>
              <p:cNvSpPr/>
              <p:nvPr/>
            </p:nvSpPr>
            <p:spPr>
              <a:xfrm rot="10800000">
                <a:off x="2365777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C6E9F96F-4D7F-421F-841F-E1060F21B22E}"/>
                  </a:ext>
                </a:extLst>
              </p:cNvPr>
              <p:cNvSpPr/>
              <p:nvPr/>
            </p:nvSpPr>
            <p:spPr>
              <a:xfrm rot="10800000">
                <a:off x="2437215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760F7D4D-96D9-4F87-B507-62BB93FF9DF5}"/>
                  </a:ext>
                </a:extLst>
              </p:cNvPr>
              <p:cNvSpPr/>
              <p:nvPr/>
            </p:nvSpPr>
            <p:spPr>
              <a:xfrm>
                <a:off x="2347691" y="180359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1">
                <a:extLst>
                  <a:ext uri="{FF2B5EF4-FFF2-40B4-BE49-F238E27FC236}">
                    <a16:creationId xmlns:a16="http://schemas.microsoft.com/office/drawing/2014/main" id="{E6FCA6D0-A5D2-4E80-8C4B-DF2F97ECAC6B}"/>
                  </a:ext>
                </a:extLst>
              </p:cNvPr>
              <p:cNvSpPr/>
              <p:nvPr/>
            </p:nvSpPr>
            <p:spPr>
              <a:xfrm rot="1800000">
                <a:off x="2042876" y="89284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4EDB1F20-FDDC-4B3A-8A46-9CCBA02021CF}"/>
                  </a:ext>
                </a:extLst>
              </p:cNvPr>
              <p:cNvSpPr/>
              <p:nvPr/>
            </p:nvSpPr>
            <p:spPr>
              <a:xfrm rot="1800000">
                <a:off x="2117012" y="562640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321877 w 1112808"/>
                  <a:gd name="connsiteY10" fmla="*/ 986364 h 1204554"/>
                  <a:gd name="connsiteX11" fmla="*/ 80242 w 1112808"/>
                  <a:gd name="connsiteY11" fmla="*/ 872351 h 1204554"/>
                  <a:gd name="connsiteX12" fmla="*/ 47373 w 1112808"/>
                  <a:gd name="connsiteY12" fmla="*/ 884236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80242 w 1112808"/>
                  <a:gd name="connsiteY10" fmla="*/ 872351 h 1204554"/>
                  <a:gd name="connsiteX11" fmla="*/ 47373 w 1112808"/>
                  <a:gd name="connsiteY11" fmla="*/ 884236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47373 w 1112808"/>
                  <a:gd name="connsiteY10" fmla="*/ 884236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141900 w 1112808"/>
                  <a:gd name="connsiteY10" fmla="*/ 101938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1900 w 1112808"/>
                  <a:gd name="connsiteY9" fmla="*/ 101938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1900 w 1112808"/>
                  <a:gd name="connsiteY9" fmla="*/ 101938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5239 w 1112808"/>
                  <a:gd name="connsiteY9" fmla="*/ 103945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5239 w 1112808"/>
                  <a:gd name="connsiteY9" fmla="*/ 103945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1193 w 1112808"/>
                  <a:gd name="connsiteY8" fmla="*/ 104976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4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203" y="1187957"/>
                      <a:pt x="329489" y="1162159"/>
                    </a:cubicBezTo>
                    <a:cubicBezTo>
                      <a:pt x="264775" y="1136361"/>
                      <a:pt x="207381" y="1110186"/>
                      <a:pt x="151193" y="1049767"/>
                    </a:cubicBezTo>
                    <a:cubicBezTo>
                      <a:pt x="95005" y="989348"/>
                      <a:pt x="67594" y="939180"/>
                      <a:pt x="42395" y="875065"/>
                    </a:cubicBezTo>
                    <a:cubicBezTo>
                      <a:pt x="17196" y="810950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4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A8AE405-6D7B-4A92-BBFA-92B14503BEBB}"/>
                  </a:ext>
                </a:extLst>
              </p:cNvPr>
              <p:cNvSpPr/>
              <p:nvPr/>
            </p:nvSpPr>
            <p:spPr>
              <a:xfrm rot="1800000">
                <a:off x="2297804" y="611084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3EE99A4-CB5C-4846-931C-DB9046141EA9}"/>
                  </a:ext>
                </a:extLst>
              </p:cNvPr>
              <p:cNvSpPr/>
              <p:nvPr/>
            </p:nvSpPr>
            <p:spPr>
              <a:xfrm rot="1800000">
                <a:off x="2659437" y="110452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5E2A030-5C6A-4358-88E8-17FF922BC8AD}"/>
                  </a:ext>
                </a:extLst>
              </p:cNvPr>
              <p:cNvSpPr/>
              <p:nvPr/>
            </p:nvSpPr>
            <p:spPr>
              <a:xfrm rot="1800000">
                <a:off x="2666565" y="112755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216">
                <a:extLst>
                  <a:ext uri="{FF2B5EF4-FFF2-40B4-BE49-F238E27FC236}">
                    <a16:creationId xmlns:a16="http://schemas.microsoft.com/office/drawing/2014/main" id="{9E6C4B70-966B-4930-A382-4432848B5DE8}"/>
                  </a:ext>
                </a:extLst>
              </p:cNvPr>
              <p:cNvSpPr/>
              <p:nvPr/>
            </p:nvSpPr>
            <p:spPr>
              <a:xfrm rot="900000">
                <a:off x="2303161" y="784483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5C4271D-2988-4BC7-A3BC-E1C6989020A3}"/>
                </a:ext>
              </a:extLst>
            </p:cNvPr>
            <p:cNvGrpSpPr/>
            <p:nvPr/>
          </p:nvGrpSpPr>
          <p:grpSpPr>
            <a:xfrm rot="900000">
              <a:off x="-453002" y="3574215"/>
              <a:ext cx="1423464" cy="646778"/>
              <a:chOff x="3469357" y="2795078"/>
              <a:chExt cx="2263040" cy="1028258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F9CE4A7-90EB-4809-8E2F-3D960F633EE3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BCB2E5A5-A766-4AA8-B67A-ED7B4E162F56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B995038B-04C1-4B94-9B69-516ECF8F4CD4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DCEE9545-7BDD-4907-874D-FA43FBABC156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FE6A7047-AA7E-4D11-94A6-F1868E4C9EE9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4DD6A307-349C-4ECC-8A26-DA65A290D5E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F7B02C1A-98C4-4AC6-8D1E-8D2D0311EB69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0D7EAACC-217A-4EEA-AC39-B0CA5F40468F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7F44CC61-736E-47AC-8222-9C4F71262497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D3911BE0-AB92-4428-8B67-1DE3B334B64D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2994D715-CF4E-45DF-82F2-34EB06E4B403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87B142BA-C6E2-41EA-A989-8608C86E4D2E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93FF61D1-0F4D-4481-BFE2-05412C1C2B44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95D64521-0074-4806-8F84-5EB38785A3FD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59E9AE22-6620-4C21-A5E9-D8D4B66E33D8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23FD5A00-B829-4D2F-A11C-E14312D8F440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AAEBF6B7-695E-484E-AAFC-ED1ABAF49DBD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C91F84B4-F9BD-406A-8E6F-E94D8CE63FC8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13E234E-572F-47A5-9FCD-F617FA007607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8BC83A9-9371-4C24-896B-4B91736F0483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5DDB71D2-0656-465F-AA6F-02C7EEEBEA3D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F49B5A73-38FE-4D83-A52F-1F8E330774D7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7449E09F-B1D4-49BE-A64E-AA1328FBC354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FA21280-2054-4212-83D8-D66049621A87}"/>
                </a:ext>
              </a:extLst>
            </p:cNvPr>
            <p:cNvSpPr/>
            <p:nvPr/>
          </p:nvSpPr>
          <p:spPr>
            <a:xfrm rot="625215">
              <a:off x="953785" y="3932472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7AF9612-DE16-4E1F-A3AF-69A63809675D}"/>
                </a:ext>
              </a:extLst>
            </p:cNvPr>
            <p:cNvSpPr/>
            <p:nvPr/>
          </p:nvSpPr>
          <p:spPr>
            <a:xfrm rot="18900000">
              <a:off x="329491" y="3770348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61">
              <a:extLst>
                <a:ext uri="{FF2B5EF4-FFF2-40B4-BE49-F238E27FC236}">
                  <a16:creationId xmlns:a16="http://schemas.microsoft.com/office/drawing/2014/main" id="{739BE195-2C38-450C-83CC-158725353363}"/>
                </a:ext>
              </a:extLst>
            </p:cNvPr>
            <p:cNvSpPr/>
            <p:nvPr/>
          </p:nvSpPr>
          <p:spPr>
            <a:xfrm rot="699905">
              <a:off x="333710" y="4260763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A2907FE-8D6C-4005-8AF2-23F305165FD9}"/>
                </a:ext>
              </a:extLst>
            </p:cNvPr>
            <p:cNvSpPr/>
            <p:nvPr/>
          </p:nvSpPr>
          <p:spPr>
            <a:xfrm rot="18000000">
              <a:off x="1174996" y="3600592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07E53DC-5E69-4C9F-AADA-994DC52E0917}"/>
                </a:ext>
              </a:extLst>
            </p:cNvPr>
            <p:cNvSpPr/>
            <p:nvPr/>
          </p:nvSpPr>
          <p:spPr>
            <a:xfrm>
              <a:off x="1032202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16C8EC0-4FCB-474D-9D13-0CCC8416986E}"/>
              </a:ext>
            </a:extLst>
          </p:cNvPr>
          <p:cNvGrpSpPr/>
          <p:nvPr/>
        </p:nvGrpSpPr>
        <p:grpSpPr>
          <a:xfrm>
            <a:off x="6887929" y="3866704"/>
            <a:ext cx="2104044" cy="2443338"/>
            <a:chOff x="2261623" y="3212086"/>
            <a:chExt cx="2755250" cy="3199556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4D22D98D-D67C-4B20-B381-BE02682E7DFD}"/>
                </a:ext>
              </a:extLst>
            </p:cNvPr>
            <p:cNvSpPr/>
            <p:nvPr/>
          </p:nvSpPr>
          <p:spPr>
            <a:xfrm rot="21258761">
              <a:off x="2955377" y="3588964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61">
              <a:extLst>
                <a:ext uri="{FF2B5EF4-FFF2-40B4-BE49-F238E27FC236}">
                  <a16:creationId xmlns:a16="http://schemas.microsoft.com/office/drawing/2014/main" id="{57E10F94-2F4A-46A4-AE6C-21E4B15CEE7A}"/>
                </a:ext>
              </a:extLst>
            </p:cNvPr>
            <p:cNvSpPr/>
            <p:nvPr/>
          </p:nvSpPr>
          <p:spPr>
            <a:xfrm rot="1057771">
              <a:off x="3100992" y="4246630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1648131-7F4E-40FE-98EE-994ADDBBDD24}"/>
                </a:ext>
              </a:extLst>
            </p:cNvPr>
            <p:cNvGrpSpPr/>
            <p:nvPr/>
          </p:nvGrpSpPr>
          <p:grpSpPr>
            <a:xfrm>
              <a:off x="3677851" y="3212086"/>
              <a:ext cx="1339022" cy="3199556"/>
              <a:chOff x="3677850" y="492220"/>
              <a:chExt cx="1339022" cy="3199556"/>
            </a:xfrm>
          </p:grpSpPr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7A5DF9C3-5F37-41CF-A15C-8FBB9199CBF6}"/>
                  </a:ext>
                </a:extLst>
              </p:cNvPr>
              <p:cNvSpPr/>
              <p:nvPr/>
            </p:nvSpPr>
            <p:spPr>
              <a:xfrm rot="10800000">
                <a:off x="4146154" y="298420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8E07B51-5C58-4A7E-8F32-002AF56B3070}"/>
                  </a:ext>
                </a:extLst>
              </p:cNvPr>
              <p:cNvSpPr/>
              <p:nvPr/>
            </p:nvSpPr>
            <p:spPr>
              <a:xfrm>
                <a:off x="3994697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12224485-37B0-4C3D-8285-9F5BBA793E4D}"/>
                  </a:ext>
                </a:extLst>
              </p:cNvPr>
              <p:cNvSpPr/>
              <p:nvPr/>
            </p:nvSpPr>
            <p:spPr>
              <a:xfrm rot="10800000">
                <a:off x="4205225" y="301954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1011E23-1767-409C-AE8D-0812C43796D5}"/>
                  </a:ext>
                </a:extLst>
              </p:cNvPr>
              <p:cNvSpPr/>
              <p:nvPr/>
            </p:nvSpPr>
            <p:spPr>
              <a:xfrm>
                <a:off x="4053767" y="351948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839B5238-610B-45F3-8141-5DF1273ABAD8}"/>
                  </a:ext>
                </a:extLst>
              </p:cNvPr>
              <p:cNvSpPr/>
              <p:nvPr/>
            </p:nvSpPr>
            <p:spPr>
              <a:xfrm rot="10800000">
                <a:off x="4029477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BA28E328-8426-4960-B7E4-A2BDA85D4820}"/>
                  </a:ext>
                </a:extLst>
              </p:cNvPr>
              <p:cNvSpPr/>
              <p:nvPr/>
            </p:nvSpPr>
            <p:spPr>
              <a:xfrm rot="10800000">
                <a:off x="4100915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B52B311B-8FEA-40CC-82F6-356488166510}"/>
                  </a:ext>
                </a:extLst>
              </p:cNvPr>
              <p:cNvSpPr/>
              <p:nvPr/>
            </p:nvSpPr>
            <p:spPr>
              <a:xfrm>
                <a:off x="4163791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E63EAA9B-4BB3-4B56-BCDB-3A560E71E8E7}"/>
                  </a:ext>
                </a:extLst>
              </p:cNvPr>
              <p:cNvSpPr/>
              <p:nvPr/>
            </p:nvSpPr>
            <p:spPr>
              <a:xfrm>
                <a:off x="4011391" y="180359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">
                <a:extLst>
                  <a:ext uri="{FF2B5EF4-FFF2-40B4-BE49-F238E27FC236}">
                    <a16:creationId xmlns:a16="http://schemas.microsoft.com/office/drawing/2014/main" id="{67553958-40E3-4E7F-AD7B-0D5C186D061A}"/>
                  </a:ext>
                </a:extLst>
              </p:cNvPr>
              <p:cNvSpPr/>
              <p:nvPr/>
            </p:nvSpPr>
            <p:spPr>
              <a:xfrm rot="1800000">
                <a:off x="3677850" y="86677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3DEFB50-B728-47D0-B0FF-EB1994D50D58}"/>
                  </a:ext>
                </a:extLst>
              </p:cNvPr>
              <p:cNvSpPr/>
              <p:nvPr/>
            </p:nvSpPr>
            <p:spPr>
              <a:xfrm rot="1800000">
                <a:off x="3751986" y="536575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376284 w 1112808"/>
                  <a:gd name="connsiteY10" fmla="*/ 985049 h 1204554"/>
                  <a:gd name="connsiteX11" fmla="*/ 134649 w 1112808"/>
                  <a:gd name="connsiteY11" fmla="*/ 871036 h 1204554"/>
                  <a:gd name="connsiteX12" fmla="*/ 61501 w 1112808"/>
                  <a:gd name="connsiteY12" fmla="*/ 904684 h 1204554"/>
                  <a:gd name="connsiteX13" fmla="*/ 59531 w 1112808"/>
                  <a:gd name="connsiteY13" fmla="*/ 906635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134649 w 1112808"/>
                  <a:gd name="connsiteY10" fmla="*/ 871036 h 1204554"/>
                  <a:gd name="connsiteX11" fmla="*/ 61501 w 1112808"/>
                  <a:gd name="connsiteY11" fmla="*/ 904684 h 1204554"/>
                  <a:gd name="connsiteX12" fmla="*/ 59531 w 1112808"/>
                  <a:gd name="connsiteY12" fmla="*/ 906635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61501 w 1112808"/>
                  <a:gd name="connsiteY10" fmla="*/ 904684 h 1204554"/>
                  <a:gd name="connsiteX11" fmla="*/ 59531 w 1112808"/>
                  <a:gd name="connsiteY11" fmla="*/ 906635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59531 w 1112808"/>
                  <a:gd name="connsiteY10" fmla="*/ 9066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181591 w 1112808"/>
                  <a:gd name="connsiteY10" fmla="*/ 10561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5056" y="1183156"/>
                      <a:pt x="329489" y="1162159"/>
                    </a:cubicBezTo>
                    <a:cubicBezTo>
                      <a:pt x="273922" y="1141162"/>
                      <a:pt x="208595" y="1117551"/>
                      <a:pt x="153731" y="1054906"/>
                    </a:cubicBezTo>
                    <a:cubicBezTo>
                      <a:pt x="98867" y="992261"/>
                      <a:pt x="63668" y="937741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F836CDB4-E4B4-442E-9250-CF7D4BFE24B3}"/>
                  </a:ext>
                </a:extLst>
              </p:cNvPr>
              <p:cNvSpPr/>
              <p:nvPr/>
            </p:nvSpPr>
            <p:spPr>
              <a:xfrm rot="6300000">
                <a:off x="4040087" y="652606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31CA4EE1-A9C5-4F21-AB4F-E84C3A6FAD02}"/>
                  </a:ext>
                </a:extLst>
              </p:cNvPr>
              <p:cNvSpPr/>
              <p:nvPr/>
            </p:nvSpPr>
            <p:spPr>
              <a:xfrm rot="10800000">
                <a:off x="4015281" y="492220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D8EDBB4-DDE3-4A3E-BBE0-0F4174A5417E}"/>
                  </a:ext>
                </a:extLst>
              </p:cNvPr>
              <p:cNvSpPr/>
              <p:nvPr/>
            </p:nvSpPr>
            <p:spPr>
              <a:xfrm rot="1800000">
                <a:off x="4268305" y="108015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9C3A30E-5654-4B38-A18C-5FDFE0DE1A59}"/>
                  </a:ext>
                </a:extLst>
              </p:cNvPr>
              <p:cNvSpPr/>
              <p:nvPr/>
            </p:nvSpPr>
            <p:spPr>
              <a:xfrm rot="1800000">
                <a:off x="4275433" y="110318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0859D72F-2F97-492B-B0F6-D2418B5B0B90}"/>
                  </a:ext>
                </a:extLst>
              </p:cNvPr>
              <p:cNvSpPr/>
              <p:nvPr/>
            </p:nvSpPr>
            <p:spPr>
              <a:xfrm rot="12600000">
                <a:off x="4356861" y="591621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7472DF1-55CF-46C7-B2ED-9C8186AD0557}"/>
                </a:ext>
              </a:extLst>
            </p:cNvPr>
            <p:cNvGrpSpPr/>
            <p:nvPr/>
          </p:nvGrpSpPr>
          <p:grpSpPr>
            <a:xfrm rot="900000">
              <a:off x="2261623" y="3574214"/>
              <a:ext cx="1423464" cy="646778"/>
              <a:chOff x="3469357" y="2795078"/>
              <a:chExt cx="2263040" cy="1028258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A822B52B-5304-4077-88E9-4616EE14B40B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B60C2CD2-E67A-48C1-BA6B-63A1F09D857D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A855671A-410B-4121-99DD-A1D913FFACF3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5C580328-9FAE-48A5-B1CD-F2A613B24D9D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0EFC6F4B-E228-4E2A-8CFB-BF7BCFD7D013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F568CFDF-4FF1-4D3C-BA2F-0D95CF82D3A6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CD839912-2D13-4316-942A-8D5BAA36DD0E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E846B5B2-5D19-4188-B17F-AD8D4928E040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54BFC9BC-B70F-4A08-AC68-002D040B9B7C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86BD33E2-5CCC-40A7-82C5-D37B61E11A51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C5659131-2AF1-463E-AA95-70C6267E952F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154DB7E1-886D-4CB6-9F3E-951745220F41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9481CE40-D14D-4347-8E4E-7C7C73124576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AD0E6917-A311-4F45-A6C3-FAB128F27854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3ABE136-BF96-49B5-9EB9-755DC90EBE07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8133C732-2CCC-4B85-A730-9233F0A45EB6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台形 128">
                  <a:extLst>
                    <a:ext uri="{FF2B5EF4-FFF2-40B4-BE49-F238E27FC236}">
                      <a16:creationId xmlns:a16="http://schemas.microsoft.com/office/drawing/2014/main" id="{8CFEF0C4-84E8-47E0-B1DA-BABC9D8F0742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49566237-5DBF-4829-B71E-BE98C4E6E208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5BE2DAB-A0AD-4DDF-AAB6-3A624BB25CC5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20132106-25B0-4641-BA42-1E6D16B6F943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C4B2CA78-C0DE-485E-A337-FCA829EF8DF0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CA97BF97-A970-4A87-9799-E4839A445876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1564DA6D-7EC1-4285-8643-8AE6F5EE973E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4CBE51F-BE7A-4DE8-AFEF-3FB924AA2BD9}"/>
                </a:ext>
              </a:extLst>
            </p:cNvPr>
            <p:cNvSpPr/>
            <p:nvPr/>
          </p:nvSpPr>
          <p:spPr>
            <a:xfrm rot="625215">
              <a:off x="3668410" y="3932471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D7AF440-0792-44B5-AD40-E42374D75066}"/>
                </a:ext>
              </a:extLst>
            </p:cNvPr>
            <p:cNvSpPr/>
            <p:nvPr/>
          </p:nvSpPr>
          <p:spPr>
            <a:xfrm rot="18900000">
              <a:off x="3044116" y="3770347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DA0BDAD-C839-4939-9CD5-C77E923A4A33}"/>
                </a:ext>
              </a:extLst>
            </p:cNvPr>
            <p:cNvSpPr/>
            <p:nvPr/>
          </p:nvSpPr>
          <p:spPr>
            <a:xfrm rot="20700000">
              <a:off x="4018714" y="4521649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F6896ED-FD5C-4542-8CEB-457EF4633FD5}"/>
                </a:ext>
              </a:extLst>
            </p:cNvPr>
            <p:cNvSpPr/>
            <p:nvPr/>
          </p:nvSpPr>
          <p:spPr>
            <a:xfrm rot="18000000">
              <a:off x="3887743" y="3554934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43827C4E-1F3C-4F49-9324-FD4181A96FCD}"/>
                </a:ext>
              </a:extLst>
            </p:cNvPr>
            <p:cNvSpPr/>
            <p:nvPr/>
          </p:nvSpPr>
          <p:spPr>
            <a:xfrm>
              <a:off x="3761124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61">
              <a:extLst>
                <a:ext uri="{FF2B5EF4-FFF2-40B4-BE49-F238E27FC236}">
                  <a16:creationId xmlns:a16="http://schemas.microsoft.com/office/drawing/2014/main" id="{41CBD046-CB93-4F26-BF94-D69DEB270669}"/>
                </a:ext>
              </a:extLst>
            </p:cNvPr>
            <p:cNvSpPr/>
            <p:nvPr/>
          </p:nvSpPr>
          <p:spPr>
            <a:xfrm rot="699905">
              <a:off x="3039819" y="4260279"/>
              <a:ext cx="1099445" cy="533064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868324 w 914715"/>
                <a:gd name="connsiteY0" fmla="*/ 519072 h 519072"/>
                <a:gd name="connsiteX1" fmla="*/ 358527 w 914715"/>
                <a:gd name="connsiteY1" fmla="*/ 449215 h 519072"/>
                <a:gd name="connsiteX2" fmla="*/ 0 w 914715"/>
                <a:gd name="connsiteY2" fmla="*/ 166810 h 519072"/>
                <a:gd name="connsiteX3" fmla="*/ 74775 w 914715"/>
                <a:gd name="connsiteY3" fmla="*/ 0 h 519072"/>
                <a:gd name="connsiteX4" fmla="*/ 437736 w 914715"/>
                <a:gd name="connsiteY4" fmla="*/ 238155 h 519072"/>
                <a:gd name="connsiteX5" fmla="*/ 914715 w 914715"/>
                <a:gd name="connsiteY5" fmla="*/ 219679 h 519072"/>
                <a:gd name="connsiteX0" fmla="*/ 868324 w 885055"/>
                <a:gd name="connsiteY0" fmla="*/ 519072 h 519072"/>
                <a:gd name="connsiteX1" fmla="*/ 358527 w 885055"/>
                <a:gd name="connsiteY1" fmla="*/ 449215 h 519072"/>
                <a:gd name="connsiteX2" fmla="*/ 0 w 885055"/>
                <a:gd name="connsiteY2" fmla="*/ 166810 h 519072"/>
                <a:gd name="connsiteX3" fmla="*/ 74775 w 885055"/>
                <a:gd name="connsiteY3" fmla="*/ 0 h 519072"/>
                <a:gd name="connsiteX4" fmla="*/ 437736 w 885055"/>
                <a:gd name="connsiteY4" fmla="*/ 238155 h 519072"/>
                <a:gd name="connsiteX5" fmla="*/ 885055 w 885055"/>
                <a:gd name="connsiteY5" fmla="*/ 314546 h 519072"/>
                <a:gd name="connsiteX0" fmla="*/ 868324 w 917876"/>
                <a:gd name="connsiteY0" fmla="*/ 519072 h 519072"/>
                <a:gd name="connsiteX1" fmla="*/ 358527 w 917876"/>
                <a:gd name="connsiteY1" fmla="*/ 449215 h 519072"/>
                <a:gd name="connsiteX2" fmla="*/ 0 w 917876"/>
                <a:gd name="connsiteY2" fmla="*/ 166810 h 519072"/>
                <a:gd name="connsiteX3" fmla="*/ 74775 w 917876"/>
                <a:gd name="connsiteY3" fmla="*/ 0 h 519072"/>
                <a:gd name="connsiteX4" fmla="*/ 437736 w 917876"/>
                <a:gd name="connsiteY4" fmla="*/ 238155 h 519072"/>
                <a:gd name="connsiteX5" fmla="*/ 917876 w 917876"/>
                <a:gd name="connsiteY5" fmla="*/ 328313 h 519072"/>
                <a:gd name="connsiteX0" fmla="*/ 870735 w 917876"/>
                <a:gd name="connsiteY0" fmla="*/ 533064 h 533064"/>
                <a:gd name="connsiteX1" fmla="*/ 358527 w 917876"/>
                <a:gd name="connsiteY1" fmla="*/ 449215 h 533064"/>
                <a:gd name="connsiteX2" fmla="*/ 0 w 917876"/>
                <a:gd name="connsiteY2" fmla="*/ 166810 h 533064"/>
                <a:gd name="connsiteX3" fmla="*/ 74775 w 917876"/>
                <a:gd name="connsiteY3" fmla="*/ 0 h 533064"/>
                <a:gd name="connsiteX4" fmla="*/ 437736 w 917876"/>
                <a:gd name="connsiteY4" fmla="*/ 238155 h 533064"/>
                <a:gd name="connsiteX5" fmla="*/ 917876 w 917876"/>
                <a:gd name="connsiteY5" fmla="*/ 328313 h 533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7876" h="533064">
                  <a:moveTo>
                    <a:pt x="870735" y="533064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7876" y="328313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67A384A9-0442-4E0E-8D5B-0FED76E90727}"/>
              </a:ext>
            </a:extLst>
          </p:cNvPr>
          <p:cNvGrpSpPr/>
          <p:nvPr/>
        </p:nvGrpSpPr>
        <p:grpSpPr>
          <a:xfrm>
            <a:off x="1003300" y="961797"/>
            <a:ext cx="2013500" cy="2514479"/>
            <a:chOff x="-3112382" y="-553037"/>
            <a:chExt cx="2636682" cy="3292714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6913946-826F-4716-A6AF-52EFE51A1A1D}"/>
                </a:ext>
              </a:extLst>
            </p:cNvPr>
            <p:cNvGrpSpPr/>
            <p:nvPr/>
          </p:nvGrpSpPr>
          <p:grpSpPr>
            <a:xfrm>
              <a:off x="-3112382" y="-552743"/>
              <a:ext cx="2636682" cy="3292420"/>
              <a:chOff x="-3112382" y="-552743"/>
              <a:chExt cx="2636682" cy="3292420"/>
            </a:xfrm>
          </p:grpSpPr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F9473AE0-18CA-477A-86F6-D6E6E49ADBBB}"/>
                  </a:ext>
                </a:extLst>
              </p:cNvPr>
              <p:cNvSpPr/>
              <p:nvPr/>
            </p:nvSpPr>
            <p:spPr>
              <a:xfrm rot="10800000">
                <a:off x="-1243379" y="203210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79C9858-65B0-4887-8682-D801DD4C6E68}"/>
                  </a:ext>
                </a:extLst>
              </p:cNvPr>
              <p:cNvSpPr/>
              <p:nvPr/>
            </p:nvSpPr>
            <p:spPr>
              <a:xfrm>
                <a:off x="-1394836" y="253204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1AF7846-EF72-430B-8029-E5E693CAD205}"/>
                  </a:ext>
                </a:extLst>
              </p:cNvPr>
              <p:cNvSpPr/>
              <p:nvPr/>
            </p:nvSpPr>
            <p:spPr>
              <a:xfrm rot="21258761">
                <a:off x="-2418628" y="-119436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正方形/長方形 61">
                <a:extLst>
                  <a:ext uri="{FF2B5EF4-FFF2-40B4-BE49-F238E27FC236}">
                    <a16:creationId xmlns:a16="http://schemas.microsoft.com/office/drawing/2014/main" id="{30BE8010-475F-4DA3-9B17-B8841D605341}"/>
                  </a:ext>
                </a:extLst>
              </p:cNvPr>
              <p:cNvSpPr/>
              <p:nvPr/>
            </p:nvSpPr>
            <p:spPr>
              <a:xfrm rot="1142282">
                <a:off x="-1760586" y="880942"/>
                <a:ext cx="488953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EC9827BB-3A0A-4CE1-9BB7-16D3531CBC20}"/>
                  </a:ext>
                </a:extLst>
              </p:cNvPr>
              <p:cNvSpPr/>
              <p:nvPr/>
            </p:nvSpPr>
            <p:spPr>
              <a:xfrm rot="10800000">
                <a:off x="-1184308" y="206744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16304B82-8B80-4F59-A7F2-6FC394E16134}"/>
                  </a:ext>
                </a:extLst>
              </p:cNvPr>
              <p:cNvSpPr/>
              <p:nvPr/>
            </p:nvSpPr>
            <p:spPr>
              <a:xfrm>
                <a:off x="-1225742" y="630485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73996D50-9E5F-4C69-934B-5913A53C98C8}"/>
                  </a:ext>
                </a:extLst>
              </p:cNvPr>
              <p:cNvSpPr/>
              <p:nvPr/>
            </p:nvSpPr>
            <p:spPr>
              <a:xfrm rot="10800000">
                <a:off x="-1360056" y="164475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F5E18199-C29C-412E-903B-8C45114B04F5}"/>
                  </a:ext>
                </a:extLst>
              </p:cNvPr>
              <p:cNvSpPr/>
              <p:nvPr/>
            </p:nvSpPr>
            <p:spPr>
              <a:xfrm rot="10800000">
                <a:off x="-1288618" y="168285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BA88736D-9E0E-4F7D-B103-2472B258A70D}"/>
                  </a:ext>
                </a:extLst>
              </p:cNvPr>
              <p:cNvSpPr/>
              <p:nvPr/>
            </p:nvSpPr>
            <p:spPr>
              <a:xfrm>
                <a:off x="-1378142" y="851499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">
                <a:extLst>
                  <a:ext uri="{FF2B5EF4-FFF2-40B4-BE49-F238E27FC236}">
                    <a16:creationId xmlns:a16="http://schemas.microsoft.com/office/drawing/2014/main" id="{46ACD97F-D965-4AD3-BD28-3CA298535697}"/>
                  </a:ext>
                </a:extLst>
              </p:cNvPr>
              <p:cNvSpPr/>
              <p:nvPr/>
            </p:nvSpPr>
            <p:spPr>
              <a:xfrm rot="1800000">
                <a:off x="-1689111" y="-790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736D92F-A44F-4406-A5AA-E262DEFF22EE}"/>
                  </a:ext>
                </a:extLst>
              </p:cNvPr>
              <p:cNvSpPr/>
              <p:nvPr/>
            </p:nvSpPr>
            <p:spPr>
              <a:xfrm rot="1800000">
                <a:off x="-1614976" y="-409223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347829 w 1112808"/>
                  <a:gd name="connsiteY10" fmla="*/ 994203 h 1204554"/>
                  <a:gd name="connsiteX11" fmla="*/ 106193 w 1112808"/>
                  <a:gd name="connsiteY11" fmla="*/ 880190 h 1204554"/>
                  <a:gd name="connsiteX12" fmla="*/ 67410 w 1112808"/>
                  <a:gd name="connsiteY12" fmla="*/ 894214 h 1204554"/>
                  <a:gd name="connsiteX13" fmla="*/ 56248 w 1112808"/>
                  <a:gd name="connsiteY13" fmla="*/ 900588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333074 w 1112808"/>
                  <a:gd name="connsiteY10" fmla="*/ 997223 h 1204554"/>
                  <a:gd name="connsiteX11" fmla="*/ 106193 w 1112808"/>
                  <a:gd name="connsiteY11" fmla="*/ 880190 h 1204554"/>
                  <a:gd name="connsiteX12" fmla="*/ 67410 w 1112808"/>
                  <a:gd name="connsiteY12" fmla="*/ 894214 h 1204554"/>
                  <a:gd name="connsiteX13" fmla="*/ 56248 w 1112808"/>
                  <a:gd name="connsiteY13" fmla="*/ 900588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106193 w 1112808"/>
                  <a:gd name="connsiteY10" fmla="*/ 880190 h 1204554"/>
                  <a:gd name="connsiteX11" fmla="*/ 67410 w 1112808"/>
                  <a:gd name="connsiteY11" fmla="*/ 894214 h 1204554"/>
                  <a:gd name="connsiteX12" fmla="*/ 56248 w 1112808"/>
                  <a:gd name="connsiteY12" fmla="*/ 900588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67410 w 1112808"/>
                  <a:gd name="connsiteY10" fmla="*/ 894214 h 1204554"/>
                  <a:gd name="connsiteX11" fmla="*/ 56248 w 1112808"/>
                  <a:gd name="connsiteY11" fmla="*/ 900588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67410 w 1112808"/>
                  <a:gd name="connsiteY9" fmla="*/ 894214 h 1204554"/>
                  <a:gd name="connsiteX10" fmla="*/ 56248 w 1112808"/>
                  <a:gd name="connsiteY10" fmla="*/ 900588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67410 w 1112808"/>
                  <a:gd name="connsiteY9" fmla="*/ 894214 h 1204554"/>
                  <a:gd name="connsiteX10" fmla="*/ 93242 w 1112808"/>
                  <a:gd name="connsiteY10" fmla="*/ 98371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67410 w 1112808"/>
                  <a:gd name="connsiteY9" fmla="*/ 894214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144247 w 1112808"/>
                  <a:gd name="connsiteY9" fmla="*/ 1036827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144247 w 1112808"/>
                  <a:gd name="connsiteY9" fmla="*/ 1036827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12808" h="1204554">
                    <a:moveTo>
                      <a:pt x="237851" y="92134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01943" y="1147207"/>
                    </a:lnTo>
                    <a:cubicBezTo>
                      <a:pt x="249378" y="1110414"/>
                      <a:pt x="208983" y="1105970"/>
                      <a:pt x="144247" y="1036827"/>
                    </a:cubicBezTo>
                    <a:cubicBezTo>
                      <a:pt x="79511" y="967684"/>
                      <a:pt x="76346" y="928986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05202068-F4DD-4D8B-A917-D933C9A3669E}"/>
                  </a:ext>
                </a:extLst>
              </p:cNvPr>
              <p:cNvSpPr/>
              <p:nvPr/>
            </p:nvSpPr>
            <p:spPr>
              <a:xfrm rot="1800000">
                <a:off x="-1485890" y="-144712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1">
                <a:extLst>
                  <a:ext uri="{FF2B5EF4-FFF2-40B4-BE49-F238E27FC236}">
                    <a16:creationId xmlns:a16="http://schemas.microsoft.com/office/drawing/2014/main" id="{F206A356-ECE7-4C07-9784-863453A1EA31}"/>
                  </a:ext>
                </a:extLst>
              </p:cNvPr>
              <p:cNvSpPr/>
              <p:nvPr/>
            </p:nvSpPr>
            <p:spPr>
              <a:xfrm rot="1800000">
                <a:off x="-1066402" y="-8777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62B355DA-ABC6-46B5-86D9-D079539A68F3}"/>
                  </a:ext>
                </a:extLst>
              </p:cNvPr>
              <p:cNvSpPr/>
              <p:nvPr/>
            </p:nvSpPr>
            <p:spPr>
              <a:xfrm rot="6300000">
                <a:off x="-1326875" y="-293192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DB95F72-72A8-4B89-9B36-8AE9AABA0E89}"/>
                  </a:ext>
                </a:extLst>
              </p:cNvPr>
              <p:cNvSpPr/>
              <p:nvPr/>
            </p:nvSpPr>
            <p:spPr>
              <a:xfrm rot="8100000">
                <a:off x="-1534563" y="-55274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0BB54C2-DFE7-4366-9DAE-19BE7EE46A97}"/>
                  </a:ext>
                </a:extLst>
              </p:cNvPr>
              <p:cNvSpPr/>
              <p:nvPr/>
            </p:nvSpPr>
            <p:spPr>
              <a:xfrm rot="1800000">
                <a:off x="-1098657" y="13435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AC3B0BF-8267-49E5-B5AD-4967B7C9BF4A}"/>
                  </a:ext>
                </a:extLst>
              </p:cNvPr>
              <p:cNvSpPr/>
              <p:nvPr/>
            </p:nvSpPr>
            <p:spPr>
              <a:xfrm rot="1800000">
                <a:off x="-1091529" y="15738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E8D8ECA-A552-45F5-9010-438C8B94C50E}"/>
                  </a:ext>
                </a:extLst>
              </p:cNvPr>
              <p:cNvGrpSpPr/>
              <p:nvPr/>
            </p:nvGrpSpPr>
            <p:grpSpPr>
              <a:xfrm rot="900000">
                <a:off x="-3112382" y="-134186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FBBECF86-977E-43F4-96C8-47C1C4038EBE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6048D335-BA45-4533-8057-9923A97B55E3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793CA398-9F56-4C7E-84AD-5D5719EAC2C7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14AADF94-BBF9-4986-964D-391691E50FED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D1599AAF-01C5-48C2-9AFA-87E14B15E4FF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86117BF4-0AB2-43FA-B9D2-5BA9233C14E5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A48A5360-3F1E-4FB4-A2D9-B3FEB50D870C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9C625F13-9F1F-4E1E-9880-7F36F03CBF03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AB6017CB-4175-47C3-988B-8838935CCB32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FEEBB62D-66AC-43BF-9580-A0824E50E9D6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AF622961-BD57-4BAB-9B87-66C99517661D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DCB72064-D41A-4B86-8A4A-610E654B5288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FEDBA98C-D43E-45F2-A0AA-74A9626F1ED3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2964F31B-F83F-4666-B8BB-4EB7400CFAEB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C015D986-38B6-419F-9772-88853023ED93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197" name="四角形: 角を丸くする 196">
                    <a:extLst>
                      <a:ext uri="{FF2B5EF4-FFF2-40B4-BE49-F238E27FC236}">
                        <a16:creationId xmlns:a16="http://schemas.microsoft.com/office/drawing/2014/main" id="{369E3B7A-A267-4545-9EE4-C7A6D5E7288C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台形 197">
                    <a:extLst>
                      <a:ext uri="{FF2B5EF4-FFF2-40B4-BE49-F238E27FC236}">
                        <a16:creationId xmlns:a16="http://schemas.microsoft.com/office/drawing/2014/main" id="{26593162-BC84-4B5F-B428-61BC61BE5C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四角形: 角を丸くする 198">
                    <a:extLst>
                      <a:ext uri="{FF2B5EF4-FFF2-40B4-BE49-F238E27FC236}">
                        <a16:creationId xmlns:a16="http://schemas.microsoft.com/office/drawing/2014/main" id="{BAC50680-0938-4254-A58B-C959F0AEAEED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64B4B595-E6CA-4938-A7F7-E022609F7F08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86D34BA0-F859-4825-BE3F-4EB63E060BD5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42F93283-2BCF-4DA1-9A93-9E59221EEA61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367F5CB8-C000-4D48-ADDD-FD3AED472FBA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508D9594-4CAA-4753-A1D5-0839AAC9D84A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1909D40-8541-41BB-A700-A175A106138F}"/>
                  </a:ext>
                </a:extLst>
              </p:cNvPr>
              <p:cNvSpPr/>
              <p:nvPr/>
            </p:nvSpPr>
            <p:spPr>
              <a:xfrm rot="625215">
                <a:off x="-1705595" y="224071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366BE12-1D57-4FBE-8CDD-B88B99266067}"/>
                  </a:ext>
                </a:extLst>
              </p:cNvPr>
              <p:cNvSpPr/>
              <p:nvPr/>
            </p:nvSpPr>
            <p:spPr>
              <a:xfrm rot="18900000">
                <a:off x="-2189212" y="6589"/>
                <a:ext cx="433694" cy="1265528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91653" h="122416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91653" y="1141829"/>
                    </a:lnTo>
                    <a:lnTo>
                      <a:pt x="249042" y="1224166"/>
                    </a:lnTo>
                    <a:lnTo>
                      <a:pt x="48242" y="876371"/>
                    </a:lnTo>
                    <a:lnTo>
                      <a:pt x="41673" y="856835"/>
                    </a:lnTo>
                    <a:lnTo>
                      <a:pt x="33798" y="845156"/>
                    </a:lnTo>
                    <a:cubicBezTo>
                      <a:pt x="29559" y="835133"/>
                      <a:pt x="27215" y="824114"/>
                      <a:pt x="27215" y="812547"/>
                    </a:cubicBezTo>
                    <a:lnTo>
                      <a:pt x="52148" y="286011"/>
                    </a:ln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61">
                <a:extLst>
                  <a:ext uri="{FF2B5EF4-FFF2-40B4-BE49-F238E27FC236}">
                    <a16:creationId xmlns:a16="http://schemas.microsoft.com/office/drawing/2014/main" id="{70015E79-A11F-44B3-9A6D-29AE301CC001}"/>
                  </a:ext>
                </a:extLst>
              </p:cNvPr>
              <p:cNvSpPr/>
              <p:nvPr/>
            </p:nvSpPr>
            <p:spPr>
              <a:xfrm rot="699905">
                <a:off x="-1776843" y="832678"/>
                <a:ext cx="528949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592C1ED-4DBE-4EC3-A3D5-EF44D1A93E04}"/>
                  </a:ext>
                </a:extLst>
              </p:cNvPr>
              <p:cNvSpPr/>
              <p:nvPr/>
            </p:nvSpPr>
            <p:spPr>
              <a:xfrm>
                <a:off x="-1335766" y="256738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3BCD6680-A2CE-4B12-ADC3-88460512B079}"/>
                </a:ext>
              </a:extLst>
            </p:cNvPr>
            <p:cNvGrpSpPr/>
            <p:nvPr/>
          </p:nvGrpSpPr>
          <p:grpSpPr>
            <a:xfrm>
              <a:off x="-3008004" y="-553037"/>
              <a:ext cx="1380249" cy="2151605"/>
              <a:chOff x="-3008004" y="-553037"/>
              <a:chExt cx="1380249" cy="2151605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C410669-61DE-4DED-A1AE-8CEE9941CD03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363AD27-F8F6-4A52-9F94-95219A37A8E8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740CC88-C1D9-4811-9B76-46842FDBDFD3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B4C650A-AEE4-48E8-9CBF-D5E2CF2E54B7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4888B2D-013A-470B-AAB8-0F324D3C94C4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BE171AF-1237-47C9-A2C5-375C7064B292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EA047032-6A19-460B-AA57-553D52A8CA58}"/>
              </a:ext>
            </a:extLst>
          </p:cNvPr>
          <p:cNvGrpSpPr/>
          <p:nvPr/>
        </p:nvGrpSpPr>
        <p:grpSpPr>
          <a:xfrm>
            <a:off x="3948646" y="953186"/>
            <a:ext cx="2075755" cy="2486655"/>
            <a:chOff x="-453003" y="-553037"/>
            <a:chExt cx="2718204" cy="3256278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4539229-A76E-4E3D-8622-8D53C999F646}"/>
                </a:ext>
              </a:extLst>
            </p:cNvPr>
            <p:cNvGrpSpPr/>
            <p:nvPr/>
          </p:nvGrpSpPr>
          <p:grpSpPr>
            <a:xfrm>
              <a:off x="-453003" y="-425895"/>
              <a:ext cx="2718204" cy="3129136"/>
              <a:chOff x="-453003" y="-425895"/>
              <a:chExt cx="2718204" cy="3129136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F1B0B4A-070A-45D1-A104-8048C9B23E1A}"/>
                  </a:ext>
                </a:extLst>
              </p:cNvPr>
              <p:cNvSpPr/>
              <p:nvPr/>
            </p:nvSpPr>
            <p:spPr>
              <a:xfrm rot="21258761">
                <a:off x="240751" y="-119436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61">
                <a:extLst>
                  <a:ext uri="{FF2B5EF4-FFF2-40B4-BE49-F238E27FC236}">
                    <a16:creationId xmlns:a16="http://schemas.microsoft.com/office/drawing/2014/main" id="{7C26F29D-6830-4C83-92E0-3C46FEC6C2CA}"/>
                  </a:ext>
                </a:extLst>
              </p:cNvPr>
              <p:cNvSpPr/>
              <p:nvPr/>
            </p:nvSpPr>
            <p:spPr>
              <a:xfrm rot="1057771">
                <a:off x="386366" y="538230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F8FEBB1-B104-47A2-BF5F-9F4BBB043752}"/>
                  </a:ext>
                </a:extLst>
              </p:cNvPr>
              <p:cNvGrpSpPr/>
              <p:nvPr/>
            </p:nvGrpSpPr>
            <p:grpSpPr>
              <a:xfrm>
                <a:off x="970392" y="-425895"/>
                <a:ext cx="1294809" cy="3129136"/>
                <a:chOff x="2042876" y="562640"/>
                <a:chExt cx="1294809" cy="3129136"/>
              </a:xfrm>
            </p:grpSpPr>
            <p:sp>
              <p:nvSpPr>
                <p:cNvPr id="239" name="台形 238">
                  <a:extLst>
                    <a:ext uri="{FF2B5EF4-FFF2-40B4-BE49-F238E27FC236}">
                      <a16:creationId xmlns:a16="http://schemas.microsoft.com/office/drawing/2014/main" id="{734B162D-2D88-4041-8EB3-EB4E9EC59ED9}"/>
                    </a:ext>
                  </a:extLst>
                </p:cNvPr>
                <p:cNvSpPr/>
                <p:nvPr/>
              </p:nvSpPr>
              <p:spPr>
                <a:xfrm rot="10800000">
                  <a:off x="2482454" y="298420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AE383FA1-4B61-4772-A3E8-E788D1FDC5D2}"/>
                    </a:ext>
                  </a:extLst>
                </p:cNvPr>
                <p:cNvSpPr/>
                <p:nvPr/>
              </p:nvSpPr>
              <p:spPr>
                <a:xfrm>
                  <a:off x="2330997" y="348414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3B43ECCB-C367-43B9-86AB-FC2E66D666B2}"/>
                    </a:ext>
                  </a:extLst>
                </p:cNvPr>
                <p:cNvSpPr/>
                <p:nvPr/>
              </p:nvSpPr>
              <p:spPr>
                <a:xfrm rot="10800000">
                  <a:off x="2541525" y="3019547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4F6D55D6-D037-4C5D-9B72-5347F14B3631}"/>
                    </a:ext>
                  </a:extLst>
                </p:cNvPr>
                <p:cNvSpPr/>
                <p:nvPr/>
              </p:nvSpPr>
              <p:spPr>
                <a:xfrm>
                  <a:off x="2390067" y="351948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566ACD14-0584-4F5C-B517-01B37B64F3D9}"/>
                    </a:ext>
                  </a:extLst>
                </p:cNvPr>
                <p:cNvSpPr/>
                <p:nvPr/>
              </p:nvSpPr>
              <p:spPr>
                <a:xfrm>
                  <a:off x="2500091" y="158258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台形 243">
                  <a:extLst>
                    <a:ext uri="{FF2B5EF4-FFF2-40B4-BE49-F238E27FC236}">
                      <a16:creationId xmlns:a16="http://schemas.microsoft.com/office/drawing/2014/main" id="{B4714AC4-11FF-40EF-94BA-956B462DF8E7}"/>
                    </a:ext>
                  </a:extLst>
                </p:cNvPr>
                <p:cNvSpPr/>
                <p:nvPr/>
              </p:nvSpPr>
              <p:spPr>
                <a:xfrm rot="10800000">
                  <a:off x="2365777" y="2596850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CCA433D0-D30C-4613-80E2-EFD81B00160D}"/>
                    </a:ext>
                  </a:extLst>
                </p:cNvPr>
                <p:cNvSpPr/>
                <p:nvPr/>
              </p:nvSpPr>
              <p:spPr>
                <a:xfrm rot="10800000">
                  <a:off x="2437215" y="2634950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chemeClr val="accent1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上の 2 つの角を丸める 245">
                  <a:extLst>
                    <a:ext uri="{FF2B5EF4-FFF2-40B4-BE49-F238E27FC236}">
                      <a16:creationId xmlns:a16="http://schemas.microsoft.com/office/drawing/2014/main" id="{87D4231E-F256-4888-A299-0C6E7B4FC544}"/>
                    </a:ext>
                  </a:extLst>
                </p:cNvPr>
                <p:cNvSpPr/>
                <p:nvPr/>
              </p:nvSpPr>
              <p:spPr>
                <a:xfrm>
                  <a:off x="2347691" y="1803598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1">
                  <a:extLst>
                    <a:ext uri="{FF2B5EF4-FFF2-40B4-BE49-F238E27FC236}">
                      <a16:creationId xmlns:a16="http://schemas.microsoft.com/office/drawing/2014/main" id="{F8CC242B-2951-4DD4-A8F7-9621BD5F6CC4}"/>
                    </a:ext>
                  </a:extLst>
                </p:cNvPr>
                <p:cNvSpPr/>
                <p:nvPr/>
              </p:nvSpPr>
              <p:spPr>
                <a:xfrm rot="1800000">
                  <a:off x="2042876" y="892840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2828B889-01E6-44D8-8BE6-98EB359FD9D3}"/>
                    </a:ext>
                  </a:extLst>
                </p:cNvPr>
                <p:cNvSpPr/>
                <p:nvPr/>
              </p:nvSpPr>
              <p:spPr>
                <a:xfrm rot="1800000">
                  <a:off x="2117012" y="562640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321877 w 1112808"/>
                    <a:gd name="connsiteY10" fmla="*/ 986364 h 1204554"/>
                    <a:gd name="connsiteX11" fmla="*/ 80242 w 1112808"/>
                    <a:gd name="connsiteY11" fmla="*/ 872351 h 1204554"/>
                    <a:gd name="connsiteX12" fmla="*/ 47373 w 1112808"/>
                    <a:gd name="connsiteY12" fmla="*/ 884236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80242 w 1112808"/>
                    <a:gd name="connsiteY10" fmla="*/ 872351 h 1204554"/>
                    <a:gd name="connsiteX11" fmla="*/ 47373 w 1112808"/>
                    <a:gd name="connsiteY11" fmla="*/ 884236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47373 w 1112808"/>
                    <a:gd name="connsiteY10" fmla="*/ 884236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141900 w 1112808"/>
                    <a:gd name="connsiteY10" fmla="*/ 1019385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1900 w 1112808"/>
                    <a:gd name="connsiteY9" fmla="*/ 101938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1900 w 1112808"/>
                    <a:gd name="connsiteY9" fmla="*/ 101938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5239 w 1112808"/>
                    <a:gd name="connsiteY9" fmla="*/ 103945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5239 w 1112808"/>
                    <a:gd name="connsiteY9" fmla="*/ 103945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51193 w 1112808"/>
                    <a:gd name="connsiteY8" fmla="*/ 104976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4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203" y="1187957"/>
                        <a:pt x="329489" y="1162159"/>
                      </a:cubicBezTo>
                      <a:cubicBezTo>
                        <a:pt x="264775" y="1136361"/>
                        <a:pt x="207381" y="1110186"/>
                        <a:pt x="151193" y="1049767"/>
                      </a:cubicBezTo>
                      <a:cubicBezTo>
                        <a:pt x="95005" y="989348"/>
                        <a:pt x="67594" y="939180"/>
                        <a:pt x="42395" y="875065"/>
                      </a:cubicBezTo>
                      <a:cubicBezTo>
                        <a:pt x="17196" y="810950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E249E9C1-0ED4-4363-AEAB-75294490B0CA}"/>
                    </a:ext>
                  </a:extLst>
                </p:cNvPr>
                <p:cNvSpPr/>
                <p:nvPr/>
              </p:nvSpPr>
              <p:spPr>
                <a:xfrm rot="1800000">
                  <a:off x="2236164" y="815700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355218DD-32E1-499C-879F-D8955B3D00C1}"/>
                    </a:ext>
                  </a:extLst>
                </p:cNvPr>
                <p:cNvSpPr/>
                <p:nvPr/>
              </p:nvSpPr>
              <p:spPr>
                <a:xfrm rot="1800000">
                  <a:off x="2248199" y="865182"/>
                  <a:ext cx="101128" cy="141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AADEC317-E6F6-4BFB-BBB7-9352CD9BE809}"/>
                    </a:ext>
                  </a:extLst>
                </p:cNvPr>
                <p:cNvSpPr/>
                <p:nvPr/>
              </p:nvSpPr>
              <p:spPr>
                <a:xfrm rot="1800000">
                  <a:off x="2297804" y="611084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5C4631D-CD56-41B6-B8B4-9706236C79B3}"/>
                    </a:ext>
                  </a:extLst>
                </p:cNvPr>
                <p:cNvSpPr/>
                <p:nvPr/>
              </p:nvSpPr>
              <p:spPr>
                <a:xfrm rot="1800000">
                  <a:off x="2659437" y="1104523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4F3F1282-3114-4357-B96D-0BD8E90B447C}"/>
                    </a:ext>
                  </a:extLst>
                </p:cNvPr>
                <p:cNvSpPr/>
                <p:nvPr/>
              </p:nvSpPr>
              <p:spPr>
                <a:xfrm rot="1800000">
                  <a:off x="2666565" y="112755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16">
                  <a:extLst>
                    <a:ext uri="{FF2B5EF4-FFF2-40B4-BE49-F238E27FC236}">
                      <a16:creationId xmlns:a16="http://schemas.microsoft.com/office/drawing/2014/main" id="{14B52DE8-BB8C-488B-BAB5-4AD7EDF60B2B}"/>
                    </a:ext>
                  </a:extLst>
                </p:cNvPr>
                <p:cNvSpPr/>
                <p:nvPr/>
              </p:nvSpPr>
              <p:spPr>
                <a:xfrm rot="900000">
                  <a:off x="2303161" y="784483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7DD4D21C-2C1A-4F2C-9691-6CBC1A6D3905}"/>
                  </a:ext>
                </a:extLst>
              </p:cNvPr>
              <p:cNvGrpSpPr/>
              <p:nvPr/>
            </p:nvGrpSpPr>
            <p:grpSpPr>
              <a:xfrm rot="900000">
                <a:off x="-453003" y="-134186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3CC40257-E61E-4B31-8202-F89F6634F72D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上の 2 つの角を丸める 216">
                  <a:extLst>
                    <a:ext uri="{FF2B5EF4-FFF2-40B4-BE49-F238E27FC236}">
                      <a16:creationId xmlns:a16="http://schemas.microsoft.com/office/drawing/2014/main" id="{D25395BA-ECCF-4197-AC5E-8697AA056B50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0ED2EA55-B212-4873-BDB9-DE0B3BCFA9E1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上の 2 つの角を丸める 218">
                  <a:extLst>
                    <a:ext uri="{FF2B5EF4-FFF2-40B4-BE49-F238E27FC236}">
                      <a16:creationId xmlns:a16="http://schemas.microsoft.com/office/drawing/2014/main" id="{606704F5-4D4A-4E7D-B815-8D66627C3B72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D1FE08D0-354A-423F-B358-60E7FED8DA09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207517AE-F5BD-4B9A-84F5-B444ED0D0640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1034E072-B312-4924-98A2-F5871D5ABD18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F28A1F1B-398E-4509-A2D7-E4C46407BEC0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69AAD25D-7B9F-44E0-AB85-AF1ABD132FB0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4CCEB343-FE21-4733-8C9F-DFF3A6A677C3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5F86BED9-CD01-4F12-B00A-1E7553B06619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DCF3B5BA-2F95-48BF-8FC5-79A3D3B6C1C9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280E8765-30D5-4D2F-98DE-5EE47A9716D3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AD6FF874-274A-4A59-B3F6-F60FE0BFB5FB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047F919F-1EA0-4F6A-80EE-7B883A4C7D1D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236" name="四角形: 角を丸くする 235">
                    <a:extLst>
                      <a:ext uri="{FF2B5EF4-FFF2-40B4-BE49-F238E27FC236}">
                        <a16:creationId xmlns:a16="http://schemas.microsoft.com/office/drawing/2014/main" id="{E6FD67DE-3AF3-463E-BC55-B95118884909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台形 236">
                    <a:extLst>
                      <a:ext uri="{FF2B5EF4-FFF2-40B4-BE49-F238E27FC236}">
                        <a16:creationId xmlns:a16="http://schemas.microsoft.com/office/drawing/2014/main" id="{3571B366-91AE-46CC-9852-737EA8C065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四角形: 角を丸くする 237">
                    <a:extLst>
                      <a:ext uri="{FF2B5EF4-FFF2-40B4-BE49-F238E27FC236}">
                        <a16:creationId xmlns:a16="http://schemas.microsoft.com/office/drawing/2014/main" id="{56E4AD05-AE06-4F93-A4D3-67326A614B81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B02CC7DA-6BA6-4E36-9B8A-FBBF582E692A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A3DE8FF-8222-4AC9-A62D-E89F25AAB483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8194A65F-0F25-47C9-AA44-E843B2DA47F1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281A1B77-0D0C-474D-BA2A-9EB277A56C52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FA214D8E-4D04-48F9-A2F7-8C0D077C571B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2418BF11-5BF9-49A6-8D07-E8DF24355F71}"/>
                  </a:ext>
                </a:extLst>
              </p:cNvPr>
              <p:cNvSpPr/>
              <p:nvPr/>
            </p:nvSpPr>
            <p:spPr>
              <a:xfrm rot="625215">
                <a:off x="953784" y="224071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BF22B86D-0310-47C7-985F-FF0B75D41D70}"/>
                  </a:ext>
                </a:extLst>
              </p:cNvPr>
              <p:cNvSpPr/>
              <p:nvPr/>
            </p:nvSpPr>
            <p:spPr>
              <a:xfrm rot="18900000">
                <a:off x="329490" y="61947"/>
                <a:ext cx="345562" cy="907650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  <a:gd name="connsiteX0" fmla="*/ 273312 w 391653"/>
                  <a:gd name="connsiteY0" fmla="*/ 24232 h 1141829"/>
                  <a:gd name="connsiteX1" fmla="*/ 275798 w 391653"/>
                  <a:gd name="connsiteY1" fmla="*/ 43112 h 1141829"/>
                  <a:gd name="connsiteX2" fmla="*/ 247844 w 391653"/>
                  <a:gd name="connsiteY2" fmla="*/ 147436 h 1141829"/>
                  <a:gd name="connsiteX3" fmla="*/ 248107 w 391653"/>
                  <a:gd name="connsiteY3" fmla="*/ 147507 h 1141829"/>
                  <a:gd name="connsiteX4" fmla="*/ 245964 w 391653"/>
                  <a:gd name="connsiteY4" fmla="*/ 155503 h 1141829"/>
                  <a:gd name="connsiteX5" fmla="*/ 276290 w 391653"/>
                  <a:gd name="connsiteY5" fmla="*/ 140619 h 1141829"/>
                  <a:gd name="connsiteX6" fmla="*/ 318534 w 391653"/>
                  <a:gd name="connsiteY6" fmla="*/ 155047 h 1141829"/>
                  <a:gd name="connsiteX7" fmla="*/ 304106 w 391653"/>
                  <a:gd name="connsiteY7" fmla="*/ 197291 h 1141829"/>
                  <a:gd name="connsiteX8" fmla="*/ 224267 w 391653"/>
                  <a:gd name="connsiteY8" fmla="*/ 236477 h 1141829"/>
                  <a:gd name="connsiteX9" fmla="*/ 223724 w 391653"/>
                  <a:gd name="connsiteY9" fmla="*/ 238504 h 1141829"/>
                  <a:gd name="connsiteX10" fmla="*/ 179831 w 391653"/>
                  <a:gd name="connsiteY10" fmla="*/ 295707 h 1141829"/>
                  <a:gd name="connsiteX11" fmla="*/ 170270 w 391653"/>
                  <a:gd name="connsiteY11" fmla="*/ 298997 h 1141829"/>
                  <a:gd name="connsiteX12" fmla="*/ 194151 w 391653"/>
                  <a:gd name="connsiteY12" fmla="*/ 799745 h 1141829"/>
                  <a:gd name="connsiteX13" fmla="*/ 391653 w 391653"/>
                  <a:gd name="connsiteY13" fmla="*/ 1141829 h 1141829"/>
                  <a:gd name="connsiteX14" fmla="*/ 48242 w 391653"/>
                  <a:gd name="connsiteY14" fmla="*/ 876371 h 1141829"/>
                  <a:gd name="connsiteX15" fmla="*/ 41673 w 391653"/>
                  <a:gd name="connsiteY15" fmla="*/ 856835 h 1141829"/>
                  <a:gd name="connsiteX16" fmla="*/ 33798 w 391653"/>
                  <a:gd name="connsiteY16" fmla="*/ 845156 h 1141829"/>
                  <a:gd name="connsiteX17" fmla="*/ 27215 w 391653"/>
                  <a:gd name="connsiteY17" fmla="*/ 812547 h 1141829"/>
                  <a:gd name="connsiteX18" fmla="*/ 52148 w 391653"/>
                  <a:gd name="connsiteY18" fmla="*/ 286011 h 1141829"/>
                  <a:gd name="connsiteX19" fmla="*/ 36343 w 391653"/>
                  <a:gd name="connsiteY19" fmla="*/ 278161 h 1141829"/>
                  <a:gd name="connsiteX20" fmla="*/ 3233 w 391653"/>
                  <a:gd name="connsiteY20" fmla="*/ 179423 h 1141829"/>
                  <a:gd name="connsiteX21" fmla="*/ 27616 w 391653"/>
                  <a:gd name="connsiteY21" fmla="*/ 88426 h 1141829"/>
                  <a:gd name="connsiteX22" fmla="*/ 27690 w 391653"/>
                  <a:gd name="connsiteY22" fmla="*/ 88446 h 1141829"/>
                  <a:gd name="connsiteX23" fmla="*/ 39858 w 391653"/>
                  <a:gd name="connsiteY23" fmla="*/ 43032 h 1141829"/>
                  <a:gd name="connsiteX24" fmla="*/ 68286 w 391653"/>
                  <a:gd name="connsiteY24" fmla="*/ 26619 h 1141829"/>
                  <a:gd name="connsiteX25" fmla="*/ 84698 w 391653"/>
                  <a:gd name="connsiteY25" fmla="*/ 55046 h 1141829"/>
                  <a:gd name="connsiteX26" fmla="*/ 72530 w 391653"/>
                  <a:gd name="connsiteY26" fmla="*/ 100461 h 1141829"/>
                  <a:gd name="connsiteX27" fmla="*/ 79419 w 391653"/>
                  <a:gd name="connsiteY27" fmla="*/ 102307 h 1141829"/>
                  <a:gd name="connsiteX28" fmla="*/ 101869 w 391653"/>
                  <a:gd name="connsiteY28" fmla="*/ 18522 h 1141829"/>
                  <a:gd name="connsiteX29" fmla="*/ 132340 w 391653"/>
                  <a:gd name="connsiteY29" fmla="*/ 930 h 1141829"/>
                  <a:gd name="connsiteX30" fmla="*/ 147448 w 391653"/>
                  <a:gd name="connsiteY30" fmla="*/ 12522 h 1141829"/>
                  <a:gd name="connsiteX31" fmla="*/ 149933 w 391653"/>
                  <a:gd name="connsiteY31" fmla="*/ 31401 h 1141829"/>
                  <a:gd name="connsiteX32" fmla="*/ 127483 w 391653"/>
                  <a:gd name="connsiteY32" fmla="*/ 115186 h 1141829"/>
                  <a:gd name="connsiteX33" fmla="*/ 138706 w 391653"/>
                  <a:gd name="connsiteY33" fmla="*/ 118193 h 1141829"/>
                  <a:gd name="connsiteX34" fmla="*/ 165433 w 391653"/>
                  <a:gd name="connsiteY34" fmla="*/ 18446 h 1141829"/>
                  <a:gd name="connsiteX35" fmla="*/ 195905 w 391653"/>
                  <a:gd name="connsiteY35" fmla="*/ 853 h 1141829"/>
                  <a:gd name="connsiteX36" fmla="*/ 211012 w 391653"/>
                  <a:gd name="connsiteY36" fmla="*/ 12445 h 1141829"/>
                  <a:gd name="connsiteX37" fmla="*/ 213498 w 391653"/>
                  <a:gd name="connsiteY37" fmla="*/ 31325 h 1141829"/>
                  <a:gd name="connsiteX38" fmla="*/ 186771 w 391653"/>
                  <a:gd name="connsiteY38" fmla="*/ 131072 h 1141829"/>
                  <a:gd name="connsiteX39" fmla="*/ 199779 w 391653"/>
                  <a:gd name="connsiteY39" fmla="*/ 134558 h 1141829"/>
                  <a:gd name="connsiteX40" fmla="*/ 227733 w 391653"/>
                  <a:gd name="connsiteY40" fmla="*/ 30233 h 1141829"/>
                  <a:gd name="connsiteX41" fmla="*/ 258205 w 391653"/>
                  <a:gd name="connsiteY41" fmla="*/ 12640 h 1141829"/>
                  <a:gd name="connsiteX42" fmla="*/ 273312 w 391653"/>
                  <a:gd name="connsiteY42" fmla="*/ 24232 h 1141829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41673 w 321770"/>
                  <a:gd name="connsiteY14" fmla="*/ 856835 h 876371"/>
                  <a:gd name="connsiteX15" fmla="*/ 33798 w 321770"/>
                  <a:gd name="connsiteY15" fmla="*/ 845156 h 876371"/>
                  <a:gd name="connsiteX16" fmla="*/ 27215 w 321770"/>
                  <a:gd name="connsiteY16" fmla="*/ 812547 h 876371"/>
                  <a:gd name="connsiteX17" fmla="*/ 52148 w 321770"/>
                  <a:gd name="connsiteY17" fmla="*/ 286011 h 876371"/>
                  <a:gd name="connsiteX18" fmla="*/ 36343 w 321770"/>
                  <a:gd name="connsiteY18" fmla="*/ 278161 h 876371"/>
                  <a:gd name="connsiteX19" fmla="*/ 3233 w 321770"/>
                  <a:gd name="connsiteY19" fmla="*/ 179423 h 876371"/>
                  <a:gd name="connsiteX20" fmla="*/ 27616 w 321770"/>
                  <a:gd name="connsiteY20" fmla="*/ 88426 h 876371"/>
                  <a:gd name="connsiteX21" fmla="*/ 27690 w 321770"/>
                  <a:gd name="connsiteY21" fmla="*/ 88446 h 876371"/>
                  <a:gd name="connsiteX22" fmla="*/ 39858 w 321770"/>
                  <a:gd name="connsiteY22" fmla="*/ 43032 h 876371"/>
                  <a:gd name="connsiteX23" fmla="*/ 68286 w 321770"/>
                  <a:gd name="connsiteY23" fmla="*/ 26619 h 876371"/>
                  <a:gd name="connsiteX24" fmla="*/ 84698 w 321770"/>
                  <a:gd name="connsiteY24" fmla="*/ 55046 h 876371"/>
                  <a:gd name="connsiteX25" fmla="*/ 72530 w 321770"/>
                  <a:gd name="connsiteY25" fmla="*/ 100461 h 876371"/>
                  <a:gd name="connsiteX26" fmla="*/ 79419 w 321770"/>
                  <a:gd name="connsiteY26" fmla="*/ 102307 h 876371"/>
                  <a:gd name="connsiteX27" fmla="*/ 101869 w 321770"/>
                  <a:gd name="connsiteY27" fmla="*/ 18522 h 876371"/>
                  <a:gd name="connsiteX28" fmla="*/ 132340 w 321770"/>
                  <a:gd name="connsiteY28" fmla="*/ 930 h 876371"/>
                  <a:gd name="connsiteX29" fmla="*/ 147448 w 321770"/>
                  <a:gd name="connsiteY29" fmla="*/ 12522 h 876371"/>
                  <a:gd name="connsiteX30" fmla="*/ 149933 w 321770"/>
                  <a:gd name="connsiteY30" fmla="*/ 31401 h 876371"/>
                  <a:gd name="connsiteX31" fmla="*/ 127483 w 321770"/>
                  <a:gd name="connsiteY31" fmla="*/ 115186 h 876371"/>
                  <a:gd name="connsiteX32" fmla="*/ 138706 w 321770"/>
                  <a:gd name="connsiteY32" fmla="*/ 118193 h 876371"/>
                  <a:gd name="connsiteX33" fmla="*/ 165433 w 321770"/>
                  <a:gd name="connsiteY33" fmla="*/ 18446 h 876371"/>
                  <a:gd name="connsiteX34" fmla="*/ 195905 w 321770"/>
                  <a:gd name="connsiteY34" fmla="*/ 853 h 876371"/>
                  <a:gd name="connsiteX35" fmla="*/ 211012 w 321770"/>
                  <a:gd name="connsiteY35" fmla="*/ 12445 h 876371"/>
                  <a:gd name="connsiteX36" fmla="*/ 213498 w 321770"/>
                  <a:gd name="connsiteY36" fmla="*/ 31325 h 876371"/>
                  <a:gd name="connsiteX37" fmla="*/ 186771 w 321770"/>
                  <a:gd name="connsiteY37" fmla="*/ 131072 h 876371"/>
                  <a:gd name="connsiteX38" fmla="*/ 199779 w 321770"/>
                  <a:gd name="connsiteY38" fmla="*/ 134558 h 876371"/>
                  <a:gd name="connsiteX39" fmla="*/ 227733 w 321770"/>
                  <a:gd name="connsiteY39" fmla="*/ 30233 h 876371"/>
                  <a:gd name="connsiteX40" fmla="*/ 258205 w 321770"/>
                  <a:gd name="connsiteY40" fmla="*/ 12640 h 876371"/>
                  <a:gd name="connsiteX41" fmla="*/ 273312 w 321770"/>
                  <a:gd name="connsiteY41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27215 w 321770"/>
                  <a:gd name="connsiteY15" fmla="*/ 812547 h 876371"/>
                  <a:gd name="connsiteX16" fmla="*/ 52148 w 321770"/>
                  <a:gd name="connsiteY16" fmla="*/ 286011 h 876371"/>
                  <a:gd name="connsiteX17" fmla="*/ 36343 w 321770"/>
                  <a:gd name="connsiteY17" fmla="*/ 278161 h 876371"/>
                  <a:gd name="connsiteX18" fmla="*/ 3233 w 321770"/>
                  <a:gd name="connsiteY18" fmla="*/ 179423 h 876371"/>
                  <a:gd name="connsiteX19" fmla="*/ 27616 w 321770"/>
                  <a:gd name="connsiteY19" fmla="*/ 88426 h 876371"/>
                  <a:gd name="connsiteX20" fmla="*/ 27690 w 321770"/>
                  <a:gd name="connsiteY20" fmla="*/ 88446 h 876371"/>
                  <a:gd name="connsiteX21" fmla="*/ 39858 w 321770"/>
                  <a:gd name="connsiteY21" fmla="*/ 43032 h 876371"/>
                  <a:gd name="connsiteX22" fmla="*/ 68286 w 321770"/>
                  <a:gd name="connsiteY22" fmla="*/ 26619 h 876371"/>
                  <a:gd name="connsiteX23" fmla="*/ 84698 w 321770"/>
                  <a:gd name="connsiteY23" fmla="*/ 55046 h 876371"/>
                  <a:gd name="connsiteX24" fmla="*/ 72530 w 321770"/>
                  <a:gd name="connsiteY24" fmla="*/ 100461 h 876371"/>
                  <a:gd name="connsiteX25" fmla="*/ 79419 w 321770"/>
                  <a:gd name="connsiteY25" fmla="*/ 102307 h 876371"/>
                  <a:gd name="connsiteX26" fmla="*/ 101869 w 321770"/>
                  <a:gd name="connsiteY26" fmla="*/ 18522 h 876371"/>
                  <a:gd name="connsiteX27" fmla="*/ 132340 w 321770"/>
                  <a:gd name="connsiteY27" fmla="*/ 930 h 876371"/>
                  <a:gd name="connsiteX28" fmla="*/ 147448 w 321770"/>
                  <a:gd name="connsiteY28" fmla="*/ 12522 h 876371"/>
                  <a:gd name="connsiteX29" fmla="*/ 149933 w 321770"/>
                  <a:gd name="connsiteY29" fmla="*/ 31401 h 876371"/>
                  <a:gd name="connsiteX30" fmla="*/ 127483 w 321770"/>
                  <a:gd name="connsiteY30" fmla="*/ 115186 h 876371"/>
                  <a:gd name="connsiteX31" fmla="*/ 138706 w 321770"/>
                  <a:gd name="connsiteY31" fmla="*/ 118193 h 876371"/>
                  <a:gd name="connsiteX32" fmla="*/ 165433 w 321770"/>
                  <a:gd name="connsiteY32" fmla="*/ 18446 h 876371"/>
                  <a:gd name="connsiteX33" fmla="*/ 195905 w 321770"/>
                  <a:gd name="connsiteY33" fmla="*/ 853 h 876371"/>
                  <a:gd name="connsiteX34" fmla="*/ 211012 w 321770"/>
                  <a:gd name="connsiteY34" fmla="*/ 12445 h 876371"/>
                  <a:gd name="connsiteX35" fmla="*/ 213498 w 321770"/>
                  <a:gd name="connsiteY35" fmla="*/ 31325 h 876371"/>
                  <a:gd name="connsiteX36" fmla="*/ 186771 w 321770"/>
                  <a:gd name="connsiteY36" fmla="*/ 131072 h 876371"/>
                  <a:gd name="connsiteX37" fmla="*/ 199779 w 321770"/>
                  <a:gd name="connsiteY37" fmla="*/ 134558 h 876371"/>
                  <a:gd name="connsiteX38" fmla="*/ 227733 w 321770"/>
                  <a:gd name="connsiteY38" fmla="*/ 30233 h 876371"/>
                  <a:gd name="connsiteX39" fmla="*/ 258205 w 321770"/>
                  <a:gd name="connsiteY39" fmla="*/ 12640 h 876371"/>
                  <a:gd name="connsiteX40" fmla="*/ 273312 w 321770"/>
                  <a:gd name="connsiteY40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52148 w 321770"/>
                  <a:gd name="connsiteY15" fmla="*/ 286011 h 876371"/>
                  <a:gd name="connsiteX16" fmla="*/ 36343 w 321770"/>
                  <a:gd name="connsiteY16" fmla="*/ 278161 h 876371"/>
                  <a:gd name="connsiteX17" fmla="*/ 3233 w 321770"/>
                  <a:gd name="connsiteY17" fmla="*/ 179423 h 876371"/>
                  <a:gd name="connsiteX18" fmla="*/ 27616 w 321770"/>
                  <a:gd name="connsiteY18" fmla="*/ 88426 h 876371"/>
                  <a:gd name="connsiteX19" fmla="*/ 27690 w 321770"/>
                  <a:gd name="connsiteY19" fmla="*/ 88446 h 876371"/>
                  <a:gd name="connsiteX20" fmla="*/ 39858 w 321770"/>
                  <a:gd name="connsiteY20" fmla="*/ 43032 h 876371"/>
                  <a:gd name="connsiteX21" fmla="*/ 68286 w 321770"/>
                  <a:gd name="connsiteY21" fmla="*/ 26619 h 876371"/>
                  <a:gd name="connsiteX22" fmla="*/ 84698 w 321770"/>
                  <a:gd name="connsiteY22" fmla="*/ 55046 h 876371"/>
                  <a:gd name="connsiteX23" fmla="*/ 72530 w 321770"/>
                  <a:gd name="connsiteY23" fmla="*/ 100461 h 876371"/>
                  <a:gd name="connsiteX24" fmla="*/ 79419 w 321770"/>
                  <a:gd name="connsiteY24" fmla="*/ 102307 h 876371"/>
                  <a:gd name="connsiteX25" fmla="*/ 101869 w 321770"/>
                  <a:gd name="connsiteY25" fmla="*/ 18522 h 876371"/>
                  <a:gd name="connsiteX26" fmla="*/ 132340 w 321770"/>
                  <a:gd name="connsiteY26" fmla="*/ 930 h 876371"/>
                  <a:gd name="connsiteX27" fmla="*/ 147448 w 321770"/>
                  <a:gd name="connsiteY27" fmla="*/ 12522 h 876371"/>
                  <a:gd name="connsiteX28" fmla="*/ 149933 w 321770"/>
                  <a:gd name="connsiteY28" fmla="*/ 31401 h 876371"/>
                  <a:gd name="connsiteX29" fmla="*/ 127483 w 321770"/>
                  <a:gd name="connsiteY29" fmla="*/ 115186 h 876371"/>
                  <a:gd name="connsiteX30" fmla="*/ 138706 w 321770"/>
                  <a:gd name="connsiteY30" fmla="*/ 118193 h 876371"/>
                  <a:gd name="connsiteX31" fmla="*/ 165433 w 321770"/>
                  <a:gd name="connsiteY31" fmla="*/ 18446 h 876371"/>
                  <a:gd name="connsiteX32" fmla="*/ 195905 w 321770"/>
                  <a:gd name="connsiteY32" fmla="*/ 853 h 876371"/>
                  <a:gd name="connsiteX33" fmla="*/ 211012 w 321770"/>
                  <a:gd name="connsiteY33" fmla="*/ 12445 h 876371"/>
                  <a:gd name="connsiteX34" fmla="*/ 213498 w 321770"/>
                  <a:gd name="connsiteY34" fmla="*/ 31325 h 876371"/>
                  <a:gd name="connsiteX35" fmla="*/ 186771 w 321770"/>
                  <a:gd name="connsiteY35" fmla="*/ 131072 h 876371"/>
                  <a:gd name="connsiteX36" fmla="*/ 199779 w 321770"/>
                  <a:gd name="connsiteY36" fmla="*/ 134558 h 876371"/>
                  <a:gd name="connsiteX37" fmla="*/ 227733 w 321770"/>
                  <a:gd name="connsiteY37" fmla="*/ 30233 h 876371"/>
                  <a:gd name="connsiteX38" fmla="*/ 258205 w 321770"/>
                  <a:gd name="connsiteY38" fmla="*/ 12640 h 876371"/>
                  <a:gd name="connsiteX39" fmla="*/ 273312 w 321770"/>
                  <a:gd name="connsiteY39" fmla="*/ 24232 h 876371"/>
                  <a:gd name="connsiteX0" fmla="*/ 273312 w 321770"/>
                  <a:gd name="connsiteY0" fmla="*/ 24232 h 845156"/>
                  <a:gd name="connsiteX1" fmla="*/ 275798 w 321770"/>
                  <a:gd name="connsiteY1" fmla="*/ 43112 h 845156"/>
                  <a:gd name="connsiteX2" fmla="*/ 247844 w 321770"/>
                  <a:gd name="connsiteY2" fmla="*/ 147436 h 845156"/>
                  <a:gd name="connsiteX3" fmla="*/ 248107 w 321770"/>
                  <a:gd name="connsiteY3" fmla="*/ 147507 h 845156"/>
                  <a:gd name="connsiteX4" fmla="*/ 245964 w 321770"/>
                  <a:gd name="connsiteY4" fmla="*/ 155503 h 845156"/>
                  <a:gd name="connsiteX5" fmla="*/ 276290 w 321770"/>
                  <a:gd name="connsiteY5" fmla="*/ 140619 h 845156"/>
                  <a:gd name="connsiteX6" fmla="*/ 318534 w 321770"/>
                  <a:gd name="connsiteY6" fmla="*/ 155047 h 845156"/>
                  <a:gd name="connsiteX7" fmla="*/ 304106 w 321770"/>
                  <a:gd name="connsiteY7" fmla="*/ 197291 h 845156"/>
                  <a:gd name="connsiteX8" fmla="*/ 224267 w 321770"/>
                  <a:gd name="connsiteY8" fmla="*/ 236477 h 845156"/>
                  <a:gd name="connsiteX9" fmla="*/ 223724 w 321770"/>
                  <a:gd name="connsiteY9" fmla="*/ 238504 h 845156"/>
                  <a:gd name="connsiteX10" fmla="*/ 179831 w 321770"/>
                  <a:gd name="connsiteY10" fmla="*/ 295707 h 845156"/>
                  <a:gd name="connsiteX11" fmla="*/ 170270 w 321770"/>
                  <a:gd name="connsiteY11" fmla="*/ 298997 h 845156"/>
                  <a:gd name="connsiteX12" fmla="*/ 194151 w 321770"/>
                  <a:gd name="connsiteY12" fmla="*/ 799745 h 845156"/>
                  <a:gd name="connsiteX13" fmla="*/ 33798 w 321770"/>
                  <a:gd name="connsiteY13" fmla="*/ 845156 h 845156"/>
                  <a:gd name="connsiteX14" fmla="*/ 52148 w 321770"/>
                  <a:gd name="connsiteY14" fmla="*/ 286011 h 845156"/>
                  <a:gd name="connsiteX15" fmla="*/ 36343 w 321770"/>
                  <a:gd name="connsiteY15" fmla="*/ 278161 h 845156"/>
                  <a:gd name="connsiteX16" fmla="*/ 3233 w 321770"/>
                  <a:gd name="connsiteY16" fmla="*/ 179423 h 845156"/>
                  <a:gd name="connsiteX17" fmla="*/ 27616 w 321770"/>
                  <a:gd name="connsiteY17" fmla="*/ 88426 h 845156"/>
                  <a:gd name="connsiteX18" fmla="*/ 27690 w 321770"/>
                  <a:gd name="connsiteY18" fmla="*/ 88446 h 845156"/>
                  <a:gd name="connsiteX19" fmla="*/ 39858 w 321770"/>
                  <a:gd name="connsiteY19" fmla="*/ 43032 h 845156"/>
                  <a:gd name="connsiteX20" fmla="*/ 68286 w 321770"/>
                  <a:gd name="connsiteY20" fmla="*/ 26619 h 845156"/>
                  <a:gd name="connsiteX21" fmla="*/ 84698 w 321770"/>
                  <a:gd name="connsiteY21" fmla="*/ 55046 h 845156"/>
                  <a:gd name="connsiteX22" fmla="*/ 72530 w 321770"/>
                  <a:gd name="connsiteY22" fmla="*/ 100461 h 845156"/>
                  <a:gd name="connsiteX23" fmla="*/ 79419 w 321770"/>
                  <a:gd name="connsiteY23" fmla="*/ 102307 h 845156"/>
                  <a:gd name="connsiteX24" fmla="*/ 101869 w 321770"/>
                  <a:gd name="connsiteY24" fmla="*/ 18522 h 845156"/>
                  <a:gd name="connsiteX25" fmla="*/ 132340 w 321770"/>
                  <a:gd name="connsiteY25" fmla="*/ 930 h 845156"/>
                  <a:gd name="connsiteX26" fmla="*/ 147448 w 321770"/>
                  <a:gd name="connsiteY26" fmla="*/ 12522 h 845156"/>
                  <a:gd name="connsiteX27" fmla="*/ 149933 w 321770"/>
                  <a:gd name="connsiteY27" fmla="*/ 31401 h 845156"/>
                  <a:gd name="connsiteX28" fmla="*/ 127483 w 321770"/>
                  <a:gd name="connsiteY28" fmla="*/ 115186 h 845156"/>
                  <a:gd name="connsiteX29" fmla="*/ 138706 w 321770"/>
                  <a:gd name="connsiteY29" fmla="*/ 118193 h 845156"/>
                  <a:gd name="connsiteX30" fmla="*/ 165433 w 321770"/>
                  <a:gd name="connsiteY30" fmla="*/ 18446 h 845156"/>
                  <a:gd name="connsiteX31" fmla="*/ 195905 w 321770"/>
                  <a:gd name="connsiteY31" fmla="*/ 853 h 845156"/>
                  <a:gd name="connsiteX32" fmla="*/ 211012 w 321770"/>
                  <a:gd name="connsiteY32" fmla="*/ 12445 h 845156"/>
                  <a:gd name="connsiteX33" fmla="*/ 213498 w 321770"/>
                  <a:gd name="connsiteY33" fmla="*/ 31325 h 845156"/>
                  <a:gd name="connsiteX34" fmla="*/ 186771 w 321770"/>
                  <a:gd name="connsiteY34" fmla="*/ 131072 h 845156"/>
                  <a:gd name="connsiteX35" fmla="*/ 199779 w 321770"/>
                  <a:gd name="connsiteY35" fmla="*/ 134558 h 845156"/>
                  <a:gd name="connsiteX36" fmla="*/ 227733 w 321770"/>
                  <a:gd name="connsiteY36" fmla="*/ 30233 h 845156"/>
                  <a:gd name="connsiteX37" fmla="*/ 258205 w 321770"/>
                  <a:gd name="connsiteY37" fmla="*/ 12640 h 845156"/>
                  <a:gd name="connsiteX38" fmla="*/ 273312 w 321770"/>
                  <a:gd name="connsiteY38" fmla="*/ 24232 h 845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770" h="84515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3798" y="845156"/>
                    </a:lnTo>
                    <a:cubicBezTo>
                      <a:pt x="34449" y="746763"/>
                      <a:pt x="51724" y="380510"/>
                      <a:pt x="52148" y="286011"/>
                    </a:cubicBez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正方形/長方形 61">
                <a:extLst>
                  <a:ext uri="{FF2B5EF4-FFF2-40B4-BE49-F238E27FC236}">
                    <a16:creationId xmlns:a16="http://schemas.microsoft.com/office/drawing/2014/main" id="{565B69CE-0690-4AF9-93F2-E6306DAA27C0}"/>
                  </a:ext>
                </a:extLst>
              </p:cNvPr>
              <p:cNvSpPr/>
              <p:nvPr/>
            </p:nvSpPr>
            <p:spPr>
              <a:xfrm rot="699905">
                <a:off x="333709" y="552362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057547E6-35BC-4B63-A23A-5A943823955B}"/>
                </a:ext>
              </a:extLst>
            </p:cNvPr>
            <p:cNvGrpSpPr/>
            <p:nvPr/>
          </p:nvGrpSpPr>
          <p:grpSpPr>
            <a:xfrm>
              <a:off x="-280044" y="-553037"/>
              <a:ext cx="1380249" cy="2151605"/>
              <a:chOff x="-3008004" y="-553037"/>
              <a:chExt cx="1380249" cy="2151605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C8C1025-2D50-4D01-AAA3-2FF85007BB79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310BA078-7D32-46B0-B285-1C2C8B590D53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47423C7-1259-4E6B-81D7-17F496717E52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21BBCFC0-E65F-41CB-BD89-D565ED5F6CDE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8F434AA-6340-4795-89A5-CDF383AD3312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CF0E744A-AD52-482C-946A-927D40401C00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FF6109F9-6B3D-46A5-B0E8-017D1F0F6BA8}"/>
              </a:ext>
            </a:extLst>
          </p:cNvPr>
          <p:cNvGrpSpPr/>
          <p:nvPr/>
        </p:nvGrpSpPr>
        <p:grpSpPr>
          <a:xfrm>
            <a:off x="6887926" y="953186"/>
            <a:ext cx="2104046" cy="2486655"/>
            <a:chOff x="2261622" y="-553037"/>
            <a:chExt cx="2755250" cy="3256278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A8852F2C-0CBB-4A37-8F5D-A5BAFF16E717}"/>
                </a:ext>
              </a:extLst>
            </p:cNvPr>
            <p:cNvSpPr/>
            <p:nvPr/>
          </p:nvSpPr>
          <p:spPr>
            <a:xfrm rot="21258761">
              <a:off x="2955376" y="-119437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正方形/長方形 61">
              <a:extLst>
                <a:ext uri="{FF2B5EF4-FFF2-40B4-BE49-F238E27FC236}">
                  <a16:creationId xmlns:a16="http://schemas.microsoft.com/office/drawing/2014/main" id="{FD754487-2BFD-4183-B5E7-BBA6CC684329}"/>
                </a:ext>
              </a:extLst>
            </p:cNvPr>
            <p:cNvSpPr/>
            <p:nvPr/>
          </p:nvSpPr>
          <p:spPr>
            <a:xfrm rot="1057771">
              <a:off x="3100991" y="538229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B09D3515-BDB7-419D-BA00-1F794391896A}"/>
                </a:ext>
              </a:extLst>
            </p:cNvPr>
            <p:cNvGrpSpPr/>
            <p:nvPr/>
          </p:nvGrpSpPr>
          <p:grpSpPr>
            <a:xfrm>
              <a:off x="3677850" y="-496315"/>
              <a:ext cx="1339022" cy="3199556"/>
              <a:chOff x="3677850" y="492220"/>
              <a:chExt cx="1339022" cy="3199556"/>
            </a:xfrm>
          </p:grpSpPr>
          <p:sp>
            <p:nvSpPr>
              <p:cNvPr id="294" name="台形 293">
                <a:extLst>
                  <a:ext uri="{FF2B5EF4-FFF2-40B4-BE49-F238E27FC236}">
                    <a16:creationId xmlns:a16="http://schemas.microsoft.com/office/drawing/2014/main" id="{1752568C-9F9E-4FB1-AFC0-D68F7FAAF1BB}"/>
                  </a:ext>
                </a:extLst>
              </p:cNvPr>
              <p:cNvSpPr/>
              <p:nvPr/>
            </p:nvSpPr>
            <p:spPr>
              <a:xfrm rot="10800000">
                <a:off x="4146154" y="298420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7282325-DACB-4E87-9B4E-6BD95DD84EEC}"/>
                  </a:ext>
                </a:extLst>
              </p:cNvPr>
              <p:cNvSpPr/>
              <p:nvPr/>
            </p:nvSpPr>
            <p:spPr>
              <a:xfrm>
                <a:off x="3994697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645DF1EA-7435-4B31-A2A1-57C9EAD112BC}"/>
                  </a:ext>
                </a:extLst>
              </p:cNvPr>
              <p:cNvSpPr/>
              <p:nvPr/>
            </p:nvSpPr>
            <p:spPr>
              <a:xfrm rot="10800000">
                <a:off x="4205225" y="301954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00804AC-A823-4E64-B2D2-4D698B84978D}"/>
                  </a:ext>
                </a:extLst>
              </p:cNvPr>
              <p:cNvSpPr/>
              <p:nvPr/>
            </p:nvSpPr>
            <p:spPr>
              <a:xfrm>
                <a:off x="4053767" y="351948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台形 297">
                <a:extLst>
                  <a:ext uri="{FF2B5EF4-FFF2-40B4-BE49-F238E27FC236}">
                    <a16:creationId xmlns:a16="http://schemas.microsoft.com/office/drawing/2014/main" id="{B120C950-4707-4A00-8CF4-9187AC6E76BC}"/>
                  </a:ext>
                </a:extLst>
              </p:cNvPr>
              <p:cNvSpPr/>
              <p:nvPr/>
            </p:nvSpPr>
            <p:spPr>
              <a:xfrm rot="10800000">
                <a:off x="4029477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台形 298">
                <a:extLst>
                  <a:ext uri="{FF2B5EF4-FFF2-40B4-BE49-F238E27FC236}">
                    <a16:creationId xmlns:a16="http://schemas.microsoft.com/office/drawing/2014/main" id="{6E82FA2F-F7BA-4769-AC29-7B034C5EA90A}"/>
                  </a:ext>
                </a:extLst>
              </p:cNvPr>
              <p:cNvSpPr/>
              <p:nvPr/>
            </p:nvSpPr>
            <p:spPr>
              <a:xfrm rot="10800000">
                <a:off x="4100915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台形 299">
                <a:extLst>
                  <a:ext uri="{FF2B5EF4-FFF2-40B4-BE49-F238E27FC236}">
                    <a16:creationId xmlns:a16="http://schemas.microsoft.com/office/drawing/2014/main" id="{1B31B597-0EA6-482E-AE8C-11E97159C27A}"/>
                  </a:ext>
                </a:extLst>
              </p:cNvPr>
              <p:cNvSpPr/>
              <p:nvPr/>
            </p:nvSpPr>
            <p:spPr>
              <a:xfrm>
                <a:off x="4163791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上の 2 つの角を丸める 300">
                <a:extLst>
                  <a:ext uri="{FF2B5EF4-FFF2-40B4-BE49-F238E27FC236}">
                    <a16:creationId xmlns:a16="http://schemas.microsoft.com/office/drawing/2014/main" id="{191DA61B-7302-4DC0-95EE-1423E9148D17}"/>
                  </a:ext>
                </a:extLst>
              </p:cNvPr>
              <p:cNvSpPr/>
              <p:nvPr/>
            </p:nvSpPr>
            <p:spPr>
              <a:xfrm>
                <a:off x="4011391" y="180359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1">
                <a:extLst>
                  <a:ext uri="{FF2B5EF4-FFF2-40B4-BE49-F238E27FC236}">
                    <a16:creationId xmlns:a16="http://schemas.microsoft.com/office/drawing/2014/main" id="{1DC92FC1-3676-41DA-9E63-B170627DF281}"/>
                  </a:ext>
                </a:extLst>
              </p:cNvPr>
              <p:cNvSpPr/>
              <p:nvPr/>
            </p:nvSpPr>
            <p:spPr>
              <a:xfrm rot="1800000">
                <a:off x="3677850" y="86677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CFEBB05E-1DA8-4269-A106-DB396EF1FDE5}"/>
                  </a:ext>
                </a:extLst>
              </p:cNvPr>
              <p:cNvSpPr/>
              <p:nvPr/>
            </p:nvSpPr>
            <p:spPr>
              <a:xfrm rot="1800000">
                <a:off x="3751986" y="536575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376284 w 1112808"/>
                  <a:gd name="connsiteY10" fmla="*/ 985049 h 1204554"/>
                  <a:gd name="connsiteX11" fmla="*/ 134649 w 1112808"/>
                  <a:gd name="connsiteY11" fmla="*/ 871036 h 1204554"/>
                  <a:gd name="connsiteX12" fmla="*/ 61501 w 1112808"/>
                  <a:gd name="connsiteY12" fmla="*/ 904684 h 1204554"/>
                  <a:gd name="connsiteX13" fmla="*/ 59531 w 1112808"/>
                  <a:gd name="connsiteY13" fmla="*/ 906635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134649 w 1112808"/>
                  <a:gd name="connsiteY10" fmla="*/ 871036 h 1204554"/>
                  <a:gd name="connsiteX11" fmla="*/ 61501 w 1112808"/>
                  <a:gd name="connsiteY11" fmla="*/ 904684 h 1204554"/>
                  <a:gd name="connsiteX12" fmla="*/ 59531 w 1112808"/>
                  <a:gd name="connsiteY12" fmla="*/ 906635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61501 w 1112808"/>
                  <a:gd name="connsiteY10" fmla="*/ 904684 h 1204554"/>
                  <a:gd name="connsiteX11" fmla="*/ 59531 w 1112808"/>
                  <a:gd name="connsiteY11" fmla="*/ 906635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59531 w 1112808"/>
                  <a:gd name="connsiteY10" fmla="*/ 9066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181591 w 1112808"/>
                  <a:gd name="connsiteY10" fmla="*/ 10561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5056" y="1183156"/>
                      <a:pt x="329489" y="1162159"/>
                    </a:cubicBezTo>
                    <a:cubicBezTo>
                      <a:pt x="273922" y="1141162"/>
                      <a:pt x="208595" y="1117551"/>
                      <a:pt x="153731" y="1054906"/>
                    </a:cubicBezTo>
                    <a:cubicBezTo>
                      <a:pt x="98867" y="992261"/>
                      <a:pt x="63668" y="937741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B6D3A4C4-0625-482C-A6F3-1A0A71F39D83}"/>
                  </a:ext>
                </a:extLst>
              </p:cNvPr>
              <p:cNvSpPr/>
              <p:nvPr/>
            </p:nvSpPr>
            <p:spPr>
              <a:xfrm rot="1800000">
                <a:off x="3879169" y="857613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月 304">
                <a:extLst>
                  <a:ext uri="{FF2B5EF4-FFF2-40B4-BE49-F238E27FC236}">
                    <a16:creationId xmlns:a16="http://schemas.microsoft.com/office/drawing/2014/main" id="{D47783D5-0F6A-4AD7-9D6B-517EA4566B1D}"/>
                  </a:ext>
                </a:extLst>
              </p:cNvPr>
              <p:cNvSpPr/>
              <p:nvPr/>
            </p:nvSpPr>
            <p:spPr>
              <a:xfrm rot="6300000">
                <a:off x="4040087" y="652606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34128DC-2F41-4C4E-8F76-FE957046E19D}"/>
                  </a:ext>
                </a:extLst>
              </p:cNvPr>
              <p:cNvSpPr/>
              <p:nvPr/>
            </p:nvSpPr>
            <p:spPr>
              <a:xfrm rot="10800000">
                <a:off x="4015281" y="492220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A804322F-C5E4-41C1-8548-6BDCAD783B91}"/>
                  </a:ext>
                </a:extLst>
              </p:cNvPr>
              <p:cNvSpPr/>
              <p:nvPr/>
            </p:nvSpPr>
            <p:spPr>
              <a:xfrm rot="1800000">
                <a:off x="4268305" y="108015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F3E19DF0-46BB-49F4-997F-6DD30366BBE9}"/>
                  </a:ext>
                </a:extLst>
              </p:cNvPr>
              <p:cNvSpPr/>
              <p:nvPr/>
            </p:nvSpPr>
            <p:spPr>
              <a:xfrm rot="1800000">
                <a:off x="4275433" y="110318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43BF7912-E914-4A52-9ED0-E4D9F53D3355}"/>
                  </a:ext>
                </a:extLst>
              </p:cNvPr>
              <p:cNvSpPr/>
              <p:nvPr/>
            </p:nvSpPr>
            <p:spPr>
              <a:xfrm rot="12600000">
                <a:off x="4356861" y="591621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E2B6935C-8385-43B9-8F62-F7D0711043A0}"/>
                  </a:ext>
                </a:extLst>
              </p:cNvPr>
              <p:cNvSpPr/>
              <p:nvPr/>
            </p:nvSpPr>
            <p:spPr>
              <a:xfrm rot="1800000">
                <a:off x="3907044" y="8611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EA006AD3-370A-4482-BB9A-139ED05FC8E1}"/>
                </a:ext>
              </a:extLst>
            </p:cNvPr>
            <p:cNvGrpSpPr/>
            <p:nvPr/>
          </p:nvGrpSpPr>
          <p:grpSpPr>
            <a:xfrm rot="900000">
              <a:off x="2261622" y="-134187"/>
              <a:ext cx="1423464" cy="646778"/>
              <a:chOff x="3469357" y="2795078"/>
              <a:chExt cx="2263040" cy="1028258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1522713-F152-488D-B882-C1E3344F6DA0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DDE10135-2184-48D2-A28B-0D42D1B79DCF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CE8C4843-0A9B-4219-8D09-E86DB4C6A1FC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3DCE33C0-00D7-4741-B7FA-8981771109F6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AA76A13E-6892-4F2C-8EE3-F351C96B4C50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6DE9432B-A7E3-40FE-B991-C3DD5A79109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24F1E358-FA7F-4F9C-8A64-BAE820F40FD3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ED8602F5-E25E-4A01-99A8-8B3DA12E3BEE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C4386BE0-1D39-41FB-9026-4BC9BD7BC188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C2AB8086-AFE5-46AB-927E-617BE3CA8C50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D97F896E-25FE-4BD0-9CFB-B743F558A5FF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28352F76-AA09-4743-893E-96AD748EA426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495273B5-D89B-41DB-AF1D-8C001D721ACC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4C4D9757-6A8F-4662-A81D-4B904B49A283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2C4CDF1B-8A8B-4832-A45E-93A62949489B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291" name="四角形: 角を丸くする 290">
                  <a:extLst>
                    <a:ext uri="{FF2B5EF4-FFF2-40B4-BE49-F238E27FC236}">
                      <a16:creationId xmlns:a16="http://schemas.microsoft.com/office/drawing/2014/main" id="{5AD09000-8795-4EC9-8D42-82929FF1EB64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FA129C6D-A37D-48D0-B2CD-6CB7E2A984E5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0D046602-5403-4867-967A-A5B0ABDB82A8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C885ECAA-2F49-4C4D-897A-929661341FC2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283F9F03-D269-4302-9F97-12B0A94676CB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260E72AF-C3E0-4468-BEA4-ED358AE47703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60474EB1-5CEE-4C9D-A31D-555D62809AAC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EA68FB9C-C308-44F8-9335-B75E7DFDC103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D42CDB96-B90F-42FD-A2F3-DABE92FAEF06}"/>
                </a:ext>
              </a:extLst>
            </p:cNvPr>
            <p:cNvSpPr/>
            <p:nvPr/>
          </p:nvSpPr>
          <p:spPr>
            <a:xfrm rot="625215">
              <a:off x="3668409" y="224070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40A8CC0B-B3FC-48C3-92B6-5D85E3B793EC}"/>
                </a:ext>
              </a:extLst>
            </p:cNvPr>
            <p:cNvSpPr/>
            <p:nvPr/>
          </p:nvSpPr>
          <p:spPr>
            <a:xfrm rot="18900000">
              <a:off x="3044115" y="61946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65B6B24E-2635-4257-83A8-98C935B26C76}"/>
                </a:ext>
              </a:extLst>
            </p:cNvPr>
            <p:cNvSpPr/>
            <p:nvPr/>
          </p:nvSpPr>
          <p:spPr>
            <a:xfrm rot="20700000">
              <a:off x="4018713" y="81324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5FEB81AD-487E-4AEC-B857-F7D6AED7B275}"/>
                </a:ext>
              </a:extLst>
            </p:cNvPr>
            <p:cNvGrpSpPr/>
            <p:nvPr/>
          </p:nvGrpSpPr>
          <p:grpSpPr>
            <a:xfrm>
              <a:off x="2379336" y="-553037"/>
              <a:ext cx="1380249" cy="2151605"/>
              <a:chOff x="-3008004" y="-553037"/>
              <a:chExt cx="1380249" cy="2151605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2D6DBF7-EB4E-4D81-AB82-8D1E11146EBD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B6B8B0A-4770-467A-83CB-C0DF9DEBEE5A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BE64B4F-8BC7-4C52-A2F7-FD6116210C9D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BFFFD87-9A0D-4C39-8581-7223C1418F9A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9A9785F4-5DC8-447D-A35D-6AD0FFA21D2E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99CB59F3-241A-4444-A1A1-49C99542F839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4" name="正方形/長方形 61">
              <a:extLst>
                <a:ext uri="{FF2B5EF4-FFF2-40B4-BE49-F238E27FC236}">
                  <a16:creationId xmlns:a16="http://schemas.microsoft.com/office/drawing/2014/main" id="{906F4495-FDCD-4390-B308-212BADD8B549}"/>
                </a:ext>
              </a:extLst>
            </p:cNvPr>
            <p:cNvSpPr/>
            <p:nvPr/>
          </p:nvSpPr>
          <p:spPr>
            <a:xfrm rot="699905">
              <a:off x="3041049" y="554242"/>
              <a:ext cx="1121358" cy="51865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914715 w 936170"/>
                <a:gd name="connsiteY0" fmla="*/ 442761 h 449215"/>
                <a:gd name="connsiteX1" fmla="*/ 358527 w 936170"/>
                <a:gd name="connsiteY1" fmla="*/ 449215 h 449215"/>
                <a:gd name="connsiteX2" fmla="*/ 0 w 936170"/>
                <a:gd name="connsiteY2" fmla="*/ 166810 h 449215"/>
                <a:gd name="connsiteX3" fmla="*/ 74775 w 936170"/>
                <a:gd name="connsiteY3" fmla="*/ 0 h 449215"/>
                <a:gd name="connsiteX4" fmla="*/ 437736 w 936170"/>
                <a:gd name="connsiteY4" fmla="*/ 238155 h 449215"/>
                <a:gd name="connsiteX5" fmla="*/ 936170 w 936170"/>
                <a:gd name="connsiteY5" fmla="*/ 297044 h 449215"/>
                <a:gd name="connsiteX0" fmla="*/ 883138 w 936170"/>
                <a:gd name="connsiteY0" fmla="*/ 518652 h 518652"/>
                <a:gd name="connsiteX1" fmla="*/ 358527 w 936170"/>
                <a:gd name="connsiteY1" fmla="*/ 449215 h 518652"/>
                <a:gd name="connsiteX2" fmla="*/ 0 w 936170"/>
                <a:gd name="connsiteY2" fmla="*/ 166810 h 518652"/>
                <a:gd name="connsiteX3" fmla="*/ 74775 w 936170"/>
                <a:gd name="connsiteY3" fmla="*/ 0 h 518652"/>
                <a:gd name="connsiteX4" fmla="*/ 437736 w 936170"/>
                <a:gd name="connsiteY4" fmla="*/ 238155 h 518652"/>
                <a:gd name="connsiteX5" fmla="*/ 936170 w 936170"/>
                <a:gd name="connsiteY5" fmla="*/ 297044 h 51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6170" h="518652">
                  <a:moveTo>
                    <a:pt x="883138" y="518652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36170" y="297044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4403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トランペットを吹く男の子のイラスト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26287BC-1BDD-471B-88D7-2C44CF1981B0}"/>
              </a:ext>
            </a:extLst>
          </p:cNvPr>
          <p:cNvGrpSpPr/>
          <p:nvPr/>
        </p:nvGrpSpPr>
        <p:grpSpPr>
          <a:xfrm>
            <a:off x="1003301" y="3832224"/>
            <a:ext cx="2013500" cy="2514254"/>
            <a:chOff x="-3112381" y="3155658"/>
            <a:chExt cx="2636682" cy="329242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37A140C-457A-4FCE-A923-01955542F3E8}"/>
                </a:ext>
              </a:extLst>
            </p:cNvPr>
            <p:cNvSpPr/>
            <p:nvPr/>
          </p:nvSpPr>
          <p:spPr>
            <a:xfrm rot="21258761">
              <a:off x="-2418627" y="3588965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61">
              <a:extLst>
                <a:ext uri="{FF2B5EF4-FFF2-40B4-BE49-F238E27FC236}">
                  <a16:creationId xmlns:a16="http://schemas.microsoft.com/office/drawing/2014/main" id="{4B95050B-21D6-4993-8233-846231FB2685}"/>
                </a:ext>
              </a:extLst>
            </p:cNvPr>
            <p:cNvSpPr/>
            <p:nvPr/>
          </p:nvSpPr>
          <p:spPr>
            <a:xfrm rot="1142282">
              <a:off x="-1760585" y="4589343"/>
              <a:ext cx="488953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E58E34A5-8378-4C8A-8845-47B8FABDDE22}"/>
                </a:ext>
              </a:extLst>
            </p:cNvPr>
            <p:cNvSpPr/>
            <p:nvPr/>
          </p:nvSpPr>
          <p:spPr>
            <a:xfrm rot="10800000">
              <a:off x="-1243378" y="574050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8CAF8AB-4B7F-4A12-AE82-A98F09ED5B55}"/>
                </a:ext>
              </a:extLst>
            </p:cNvPr>
            <p:cNvSpPr/>
            <p:nvPr/>
          </p:nvSpPr>
          <p:spPr>
            <a:xfrm>
              <a:off x="-1394835" y="624044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1DBC5582-DBA2-465C-9026-5E1D80FE0034}"/>
                </a:ext>
              </a:extLst>
            </p:cNvPr>
            <p:cNvSpPr/>
            <p:nvPr/>
          </p:nvSpPr>
          <p:spPr>
            <a:xfrm rot="10800000">
              <a:off x="-1184307" y="5775849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83F395C-D20A-4E21-B87C-C91F1069EE76}"/>
                </a:ext>
              </a:extLst>
            </p:cNvPr>
            <p:cNvSpPr/>
            <p:nvPr/>
          </p:nvSpPr>
          <p:spPr>
            <a:xfrm>
              <a:off x="-1335765" y="6275789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F883F257-369D-4792-8F7A-3E19D152E6B8}"/>
                </a:ext>
              </a:extLst>
            </p:cNvPr>
            <p:cNvSpPr/>
            <p:nvPr/>
          </p:nvSpPr>
          <p:spPr>
            <a:xfrm>
              <a:off x="-1225741" y="4338886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B1667640-4F9A-44BD-87D5-B5C226D249A1}"/>
                </a:ext>
              </a:extLst>
            </p:cNvPr>
            <p:cNvSpPr/>
            <p:nvPr/>
          </p:nvSpPr>
          <p:spPr>
            <a:xfrm rot="10800000">
              <a:off x="-1360055" y="5353154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20370D81-1834-4997-957C-D02EA303CF39}"/>
                </a:ext>
              </a:extLst>
            </p:cNvPr>
            <p:cNvSpPr/>
            <p:nvPr/>
          </p:nvSpPr>
          <p:spPr>
            <a:xfrm rot="10800000">
              <a:off x="-1288617" y="5391254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714D96FA-4981-4256-A6DF-C8F5CF693259}"/>
                </a:ext>
              </a:extLst>
            </p:cNvPr>
            <p:cNvSpPr/>
            <p:nvPr/>
          </p:nvSpPr>
          <p:spPr>
            <a:xfrm>
              <a:off x="-1378141" y="4559900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">
              <a:extLst>
                <a:ext uri="{FF2B5EF4-FFF2-40B4-BE49-F238E27FC236}">
                  <a16:creationId xmlns:a16="http://schemas.microsoft.com/office/drawing/2014/main" id="{B2B0B785-038E-4A9F-8464-0E9A8C3EDDD4}"/>
                </a:ext>
              </a:extLst>
            </p:cNvPr>
            <p:cNvSpPr/>
            <p:nvPr/>
          </p:nvSpPr>
          <p:spPr>
            <a:xfrm rot="1800000">
              <a:off x="-1689110" y="3629379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9794DFF-9475-48C9-A2AF-A07622320F6A}"/>
                </a:ext>
              </a:extLst>
            </p:cNvPr>
            <p:cNvSpPr/>
            <p:nvPr/>
          </p:nvSpPr>
          <p:spPr>
            <a:xfrm rot="1800000">
              <a:off x="-1614975" y="3299178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347829 w 1112808"/>
                <a:gd name="connsiteY10" fmla="*/ 994203 h 1204554"/>
                <a:gd name="connsiteX11" fmla="*/ 106193 w 1112808"/>
                <a:gd name="connsiteY11" fmla="*/ 880190 h 1204554"/>
                <a:gd name="connsiteX12" fmla="*/ 67410 w 1112808"/>
                <a:gd name="connsiteY12" fmla="*/ 894214 h 1204554"/>
                <a:gd name="connsiteX13" fmla="*/ 56248 w 1112808"/>
                <a:gd name="connsiteY13" fmla="*/ 900588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333074 w 1112808"/>
                <a:gd name="connsiteY10" fmla="*/ 997223 h 1204554"/>
                <a:gd name="connsiteX11" fmla="*/ 106193 w 1112808"/>
                <a:gd name="connsiteY11" fmla="*/ 880190 h 1204554"/>
                <a:gd name="connsiteX12" fmla="*/ 67410 w 1112808"/>
                <a:gd name="connsiteY12" fmla="*/ 894214 h 1204554"/>
                <a:gd name="connsiteX13" fmla="*/ 56248 w 1112808"/>
                <a:gd name="connsiteY13" fmla="*/ 900588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106193 w 1112808"/>
                <a:gd name="connsiteY10" fmla="*/ 880190 h 1204554"/>
                <a:gd name="connsiteX11" fmla="*/ 67410 w 1112808"/>
                <a:gd name="connsiteY11" fmla="*/ 894214 h 1204554"/>
                <a:gd name="connsiteX12" fmla="*/ 56248 w 1112808"/>
                <a:gd name="connsiteY12" fmla="*/ 900588 h 1204554"/>
                <a:gd name="connsiteX13" fmla="*/ 42395 w 1112808"/>
                <a:gd name="connsiteY13" fmla="*/ 875065 h 1204554"/>
                <a:gd name="connsiteX14" fmla="*/ 0 w 1112808"/>
                <a:gd name="connsiteY14" fmla="*/ 665076 h 1204554"/>
                <a:gd name="connsiteX15" fmla="*/ 0 w 1112808"/>
                <a:gd name="connsiteY15" fmla="*/ 539478 h 1204554"/>
                <a:gd name="connsiteX16" fmla="*/ 237851 w 1112808"/>
                <a:gd name="connsiteY16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67410 w 1112808"/>
                <a:gd name="connsiteY10" fmla="*/ 894214 h 1204554"/>
                <a:gd name="connsiteX11" fmla="*/ 56248 w 1112808"/>
                <a:gd name="connsiteY11" fmla="*/ 900588 h 1204554"/>
                <a:gd name="connsiteX12" fmla="*/ 42395 w 1112808"/>
                <a:gd name="connsiteY12" fmla="*/ 875065 h 1204554"/>
                <a:gd name="connsiteX13" fmla="*/ 0 w 1112808"/>
                <a:gd name="connsiteY13" fmla="*/ 665076 h 1204554"/>
                <a:gd name="connsiteX14" fmla="*/ 0 w 1112808"/>
                <a:gd name="connsiteY14" fmla="*/ 539478 h 1204554"/>
                <a:gd name="connsiteX15" fmla="*/ 237851 w 1112808"/>
                <a:gd name="connsiteY15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67410 w 1112808"/>
                <a:gd name="connsiteY9" fmla="*/ 894214 h 1204554"/>
                <a:gd name="connsiteX10" fmla="*/ 56248 w 1112808"/>
                <a:gd name="connsiteY10" fmla="*/ 900588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237851 w 1112808"/>
                <a:gd name="connsiteY14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67410 w 1112808"/>
                <a:gd name="connsiteY9" fmla="*/ 894214 h 1204554"/>
                <a:gd name="connsiteX10" fmla="*/ 93242 w 1112808"/>
                <a:gd name="connsiteY10" fmla="*/ 983715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237851 w 1112808"/>
                <a:gd name="connsiteY14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67410 w 1112808"/>
                <a:gd name="connsiteY9" fmla="*/ 894214 h 1204554"/>
                <a:gd name="connsiteX10" fmla="*/ 42395 w 1112808"/>
                <a:gd name="connsiteY10" fmla="*/ 875065 h 1204554"/>
                <a:gd name="connsiteX11" fmla="*/ 0 w 1112808"/>
                <a:gd name="connsiteY11" fmla="*/ 665076 h 1204554"/>
                <a:gd name="connsiteX12" fmla="*/ 0 w 1112808"/>
                <a:gd name="connsiteY12" fmla="*/ 539478 h 1204554"/>
                <a:gd name="connsiteX13" fmla="*/ 237851 w 1112808"/>
                <a:gd name="connsiteY13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144247 w 1112808"/>
                <a:gd name="connsiteY9" fmla="*/ 1036827 h 1204554"/>
                <a:gd name="connsiteX10" fmla="*/ 42395 w 1112808"/>
                <a:gd name="connsiteY10" fmla="*/ 875065 h 1204554"/>
                <a:gd name="connsiteX11" fmla="*/ 0 w 1112808"/>
                <a:gd name="connsiteY11" fmla="*/ 665076 h 1204554"/>
                <a:gd name="connsiteX12" fmla="*/ 0 w 1112808"/>
                <a:gd name="connsiteY12" fmla="*/ 539478 h 1204554"/>
                <a:gd name="connsiteX13" fmla="*/ 237851 w 1112808"/>
                <a:gd name="connsiteY13" fmla="*/ 92134 h 1204554"/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144247 w 1112808"/>
                <a:gd name="connsiteY9" fmla="*/ 1036827 h 1204554"/>
                <a:gd name="connsiteX10" fmla="*/ 42395 w 1112808"/>
                <a:gd name="connsiteY10" fmla="*/ 875065 h 1204554"/>
                <a:gd name="connsiteX11" fmla="*/ 0 w 1112808"/>
                <a:gd name="connsiteY11" fmla="*/ 665076 h 1204554"/>
                <a:gd name="connsiteX12" fmla="*/ 0 w 1112808"/>
                <a:gd name="connsiteY12" fmla="*/ 539478 h 1204554"/>
                <a:gd name="connsiteX13" fmla="*/ 237851 w 1112808"/>
                <a:gd name="connsiteY13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01943" y="1147207"/>
                  </a:lnTo>
                  <a:cubicBezTo>
                    <a:pt x="249378" y="1110414"/>
                    <a:pt x="208983" y="1105970"/>
                    <a:pt x="144247" y="1036827"/>
                  </a:cubicBezTo>
                  <a:cubicBezTo>
                    <a:pt x="79511" y="967684"/>
                    <a:pt x="76346" y="928986"/>
                    <a:pt x="42395" y="875065"/>
                  </a:cubicBez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1">
              <a:extLst>
                <a:ext uri="{FF2B5EF4-FFF2-40B4-BE49-F238E27FC236}">
                  <a16:creationId xmlns:a16="http://schemas.microsoft.com/office/drawing/2014/main" id="{0099E4E4-AA39-4F6C-AA8F-CDBE721956C6}"/>
                </a:ext>
              </a:extLst>
            </p:cNvPr>
            <p:cNvSpPr/>
            <p:nvPr/>
          </p:nvSpPr>
          <p:spPr>
            <a:xfrm rot="1800000">
              <a:off x="-1066401" y="3620623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16">
              <a:extLst>
                <a:ext uri="{FF2B5EF4-FFF2-40B4-BE49-F238E27FC236}">
                  <a16:creationId xmlns:a16="http://schemas.microsoft.com/office/drawing/2014/main" id="{1EEA231C-8EDD-446C-A134-B39AC351CBAA}"/>
                </a:ext>
              </a:extLst>
            </p:cNvPr>
            <p:cNvSpPr/>
            <p:nvPr/>
          </p:nvSpPr>
          <p:spPr>
            <a:xfrm rot="6300000">
              <a:off x="-1326874" y="3415209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446C3F6-7A05-49EA-9E78-42CA0BE5A288}"/>
                </a:ext>
              </a:extLst>
            </p:cNvPr>
            <p:cNvSpPr/>
            <p:nvPr/>
          </p:nvSpPr>
          <p:spPr>
            <a:xfrm rot="8100000">
              <a:off x="-1534562" y="3155658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7C64842-FB69-4074-9D30-E3395C55322B}"/>
                </a:ext>
              </a:extLst>
            </p:cNvPr>
            <p:cNvSpPr/>
            <p:nvPr/>
          </p:nvSpPr>
          <p:spPr>
            <a:xfrm rot="1800000">
              <a:off x="-1098656" y="3842755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0447932-7E22-4352-99DB-4CFE68C5541D}"/>
                </a:ext>
              </a:extLst>
            </p:cNvPr>
            <p:cNvSpPr/>
            <p:nvPr/>
          </p:nvSpPr>
          <p:spPr>
            <a:xfrm rot="1800000">
              <a:off x="-1091528" y="3865786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46E338E-2D1A-4AB0-B30E-0D5C9AD75890}"/>
                </a:ext>
              </a:extLst>
            </p:cNvPr>
            <p:cNvGrpSpPr/>
            <p:nvPr/>
          </p:nvGrpSpPr>
          <p:grpSpPr>
            <a:xfrm rot="900000">
              <a:off x="-3112381" y="3574215"/>
              <a:ext cx="1423464" cy="646778"/>
              <a:chOff x="3469357" y="2795078"/>
              <a:chExt cx="2263040" cy="1028258"/>
            </a:xfrm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2904DA2-7032-4121-92BC-AE0CE926C4FD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C570D8C4-2B72-49E9-8709-91D53DA78A1F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038FBE8F-4388-42DD-92A8-C257FCBAB58D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A4D35F09-F143-41AB-A4DA-B09036E3519E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35943CDA-000B-42AE-9D57-CDDEC49F82AD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CD103261-21A0-4818-A201-1C0B17EA5453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68D2B68-2D28-4F1D-A0B3-18E6EADF4BC7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上の 2 つの角を丸める 33">
                <a:extLst>
                  <a:ext uri="{FF2B5EF4-FFF2-40B4-BE49-F238E27FC236}">
                    <a16:creationId xmlns:a16="http://schemas.microsoft.com/office/drawing/2014/main" id="{FB7A1395-22D0-4C56-9EB5-489FF5D05BBC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F5186FCC-5688-4FA1-B7CA-1BCF7BE186AE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14FCB94A-DD10-4643-9206-027E7D41F59D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B474B32A-6A66-495C-A2A5-AE1F9E303C20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AF462D3E-006A-417B-9971-E4F446CE6E55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F38032FF-7CA2-4051-A55B-2DFC09FA5F38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50456B8C-7166-451E-8B17-A0B1DA46C9A4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DBE19033-C279-4202-B3ED-801571A9A124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BB536DD7-543C-4BB8-815A-D430C73C422A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台形 47">
                  <a:extLst>
                    <a:ext uri="{FF2B5EF4-FFF2-40B4-BE49-F238E27FC236}">
                      <a16:creationId xmlns:a16="http://schemas.microsoft.com/office/drawing/2014/main" id="{71A7CFD1-5EB0-4890-AB10-F8A36CBFF4A4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四角形: 角を丸くする 48">
                  <a:extLst>
                    <a:ext uri="{FF2B5EF4-FFF2-40B4-BE49-F238E27FC236}">
                      <a16:creationId xmlns:a16="http://schemas.microsoft.com/office/drawing/2014/main" id="{665265F9-87EE-4623-8CA2-439F2D15D397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0086C70F-4904-4848-B0C1-6E8DB86A9298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D85D225-F933-4105-B79A-00C1A44335CD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EFD00414-2F7F-40C2-A208-2B0C1E90A682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458B9552-A04E-4330-AA44-212D762A1F79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E80462EA-FE4B-4491-AD30-06D30E9DD2B6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3FD08C7C-F537-45B7-9F60-AAAF76852941}"/>
                </a:ext>
              </a:extLst>
            </p:cNvPr>
            <p:cNvSpPr/>
            <p:nvPr/>
          </p:nvSpPr>
          <p:spPr>
            <a:xfrm rot="625215">
              <a:off x="-1705594" y="3932472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0A0A9777-2483-4BD1-A8B1-95D2B08A1B43}"/>
                </a:ext>
              </a:extLst>
            </p:cNvPr>
            <p:cNvSpPr/>
            <p:nvPr/>
          </p:nvSpPr>
          <p:spPr>
            <a:xfrm rot="18900000">
              <a:off x="-2189211" y="3714990"/>
              <a:ext cx="433694" cy="1265528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91653" h="122416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91653" y="1141829"/>
                  </a:lnTo>
                  <a:lnTo>
                    <a:pt x="249042" y="1224166"/>
                  </a:lnTo>
                  <a:lnTo>
                    <a:pt x="48242" y="876371"/>
                  </a:lnTo>
                  <a:lnTo>
                    <a:pt x="41673" y="856835"/>
                  </a:lnTo>
                  <a:lnTo>
                    <a:pt x="33798" y="845156"/>
                  </a:lnTo>
                  <a:cubicBezTo>
                    <a:pt x="29559" y="835133"/>
                    <a:pt x="27215" y="824114"/>
                    <a:pt x="27215" y="812547"/>
                  </a:cubicBezTo>
                  <a:lnTo>
                    <a:pt x="52148" y="286011"/>
                  </a:ln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61">
              <a:extLst>
                <a:ext uri="{FF2B5EF4-FFF2-40B4-BE49-F238E27FC236}">
                  <a16:creationId xmlns:a16="http://schemas.microsoft.com/office/drawing/2014/main" id="{F4210FFD-3E42-4598-BD3D-EB47191EF4E2}"/>
                </a:ext>
              </a:extLst>
            </p:cNvPr>
            <p:cNvSpPr/>
            <p:nvPr/>
          </p:nvSpPr>
          <p:spPr>
            <a:xfrm rot="699905">
              <a:off x="-1776842" y="4541079"/>
              <a:ext cx="528949" cy="22308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1595" h="223082">
                  <a:moveTo>
                    <a:pt x="441595" y="223082"/>
                  </a:moveTo>
                  <a:lnTo>
                    <a:pt x="0" y="223082"/>
                  </a:lnTo>
                  <a:lnTo>
                    <a:pt x="0" y="0"/>
                  </a:lnTo>
                  <a:lnTo>
                    <a:pt x="441595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AD1AF4F-E9B3-4D3B-BA28-ACF8DCBB3FF4}"/>
                </a:ext>
              </a:extLst>
            </p:cNvPr>
            <p:cNvSpPr/>
            <p:nvPr/>
          </p:nvSpPr>
          <p:spPr>
            <a:xfrm rot="18000000">
              <a:off x="-1476764" y="3600592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FC9CEE6-5599-431B-85BF-35BADD592662}"/>
                </a:ext>
              </a:extLst>
            </p:cNvPr>
            <p:cNvSpPr/>
            <p:nvPr/>
          </p:nvSpPr>
          <p:spPr>
            <a:xfrm>
              <a:off x="-1619866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BFC15EB8-C1A5-4EDE-AE4C-8F0B1FDAE24F}"/>
              </a:ext>
            </a:extLst>
          </p:cNvPr>
          <p:cNvGrpSpPr/>
          <p:nvPr/>
        </p:nvGrpSpPr>
        <p:grpSpPr>
          <a:xfrm>
            <a:off x="3948647" y="3920478"/>
            <a:ext cx="2075755" cy="2389563"/>
            <a:chOff x="-453002" y="3282506"/>
            <a:chExt cx="2718204" cy="3129136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1F7818C-7BA5-4FA1-B7AF-323912D96918}"/>
                </a:ext>
              </a:extLst>
            </p:cNvPr>
            <p:cNvSpPr/>
            <p:nvPr/>
          </p:nvSpPr>
          <p:spPr>
            <a:xfrm rot="21258761">
              <a:off x="240752" y="3588965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61">
              <a:extLst>
                <a:ext uri="{FF2B5EF4-FFF2-40B4-BE49-F238E27FC236}">
                  <a16:creationId xmlns:a16="http://schemas.microsoft.com/office/drawing/2014/main" id="{79F9CE3F-C4F2-40ED-A190-039C3104B38F}"/>
                </a:ext>
              </a:extLst>
            </p:cNvPr>
            <p:cNvSpPr/>
            <p:nvPr/>
          </p:nvSpPr>
          <p:spPr>
            <a:xfrm rot="1057771">
              <a:off x="386367" y="4246631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63A1DBF-C51E-4F56-A1C9-C47D6C419A87}"/>
                </a:ext>
              </a:extLst>
            </p:cNvPr>
            <p:cNvGrpSpPr/>
            <p:nvPr/>
          </p:nvGrpSpPr>
          <p:grpSpPr>
            <a:xfrm>
              <a:off x="970393" y="3282506"/>
              <a:ext cx="1294809" cy="3129136"/>
              <a:chOff x="2042876" y="562640"/>
              <a:chExt cx="1294809" cy="3129136"/>
            </a:xfrm>
          </p:grpSpPr>
          <p:sp>
            <p:nvSpPr>
              <p:cNvPr id="83" name="台形 82">
                <a:extLst>
                  <a:ext uri="{FF2B5EF4-FFF2-40B4-BE49-F238E27FC236}">
                    <a16:creationId xmlns:a16="http://schemas.microsoft.com/office/drawing/2014/main" id="{06F9287D-BB73-4203-86A9-6CF522C28E83}"/>
                  </a:ext>
                </a:extLst>
              </p:cNvPr>
              <p:cNvSpPr/>
              <p:nvPr/>
            </p:nvSpPr>
            <p:spPr>
              <a:xfrm rot="10800000">
                <a:off x="2482454" y="298420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F1F6F5BF-ED4D-4540-AD75-45E35E02591F}"/>
                  </a:ext>
                </a:extLst>
              </p:cNvPr>
              <p:cNvSpPr/>
              <p:nvPr/>
            </p:nvSpPr>
            <p:spPr>
              <a:xfrm>
                <a:off x="2330997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BD56A78E-8E14-4212-BD28-B87F23C5025D}"/>
                  </a:ext>
                </a:extLst>
              </p:cNvPr>
              <p:cNvSpPr/>
              <p:nvPr/>
            </p:nvSpPr>
            <p:spPr>
              <a:xfrm rot="10800000">
                <a:off x="2541525" y="301954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CC4C05EF-E10A-43A2-9B29-559D53EB1277}"/>
                  </a:ext>
                </a:extLst>
              </p:cNvPr>
              <p:cNvSpPr/>
              <p:nvPr/>
            </p:nvSpPr>
            <p:spPr>
              <a:xfrm>
                <a:off x="2390067" y="351948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05AC9655-DB75-446A-BFE3-727E934EAE3E}"/>
                  </a:ext>
                </a:extLst>
              </p:cNvPr>
              <p:cNvSpPr/>
              <p:nvPr/>
            </p:nvSpPr>
            <p:spPr>
              <a:xfrm>
                <a:off x="2500091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台形 87">
                <a:extLst>
                  <a:ext uri="{FF2B5EF4-FFF2-40B4-BE49-F238E27FC236}">
                    <a16:creationId xmlns:a16="http://schemas.microsoft.com/office/drawing/2014/main" id="{4739E448-4670-44EF-A437-D78EFCCD5B1C}"/>
                  </a:ext>
                </a:extLst>
              </p:cNvPr>
              <p:cNvSpPr/>
              <p:nvPr/>
            </p:nvSpPr>
            <p:spPr>
              <a:xfrm rot="10800000">
                <a:off x="2365777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台形 88">
                <a:extLst>
                  <a:ext uri="{FF2B5EF4-FFF2-40B4-BE49-F238E27FC236}">
                    <a16:creationId xmlns:a16="http://schemas.microsoft.com/office/drawing/2014/main" id="{C6E9F96F-4D7F-421F-841F-E1060F21B22E}"/>
                  </a:ext>
                </a:extLst>
              </p:cNvPr>
              <p:cNvSpPr/>
              <p:nvPr/>
            </p:nvSpPr>
            <p:spPr>
              <a:xfrm rot="10800000">
                <a:off x="2437215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四角形: 上の 2 つの角を丸める 89">
                <a:extLst>
                  <a:ext uri="{FF2B5EF4-FFF2-40B4-BE49-F238E27FC236}">
                    <a16:creationId xmlns:a16="http://schemas.microsoft.com/office/drawing/2014/main" id="{760F7D4D-96D9-4F87-B507-62BB93FF9DF5}"/>
                  </a:ext>
                </a:extLst>
              </p:cNvPr>
              <p:cNvSpPr/>
              <p:nvPr/>
            </p:nvSpPr>
            <p:spPr>
              <a:xfrm>
                <a:off x="2347691" y="180359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1">
                <a:extLst>
                  <a:ext uri="{FF2B5EF4-FFF2-40B4-BE49-F238E27FC236}">
                    <a16:creationId xmlns:a16="http://schemas.microsoft.com/office/drawing/2014/main" id="{E6FCA6D0-A5D2-4E80-8C4B-DF2F97ECAC6B}"/>
                  </a:ext>
                </a:extLst>
              </p:cNvPr>
              <p:cNvSpPr/>
              <p:nvPr/>
            </p:nvSpPr>
            <p:spPr>
              <a:xfrm rot="1800000">
                <a:off x="2042876" y="892840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4EDB1F20-FDDC-4B3A-8A46-9CCBA02021CF}"/>
                  </a:ext>
                </a:extLst>
              </p:cNvPr>
              <p:cNvSpPr/>
              <p:nvPr/>
            </p:nvSpPr>
            <p:spPr>
              <a:xfrm rot="1800000">
                <a:off x="2117012" y="562640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321877 w 1112808"/>
                  <a:gd name="connsiteY10" fmla="*/ 986364 h 1204554"/>
                  <a:gd name="connsiteX11" fmla="*/ 80242 w 1112808"/>
                  <a:gd name="connsiteY11" fmla="*/ 872351 h 1204554"/>
                  <a:gd name="connsiteX12" fmla="*/ 47373 w 1112808"/>
                  <a:gd name="connsiteY12" fmla="*/ 884236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80242 w 1112808"/>
                  <a:gd name="connsiteY10" fmla="*/ 872351 h 1204554"/>
                  <a:gd name="connsiteX11" fmla="*/ 47373 w 1112808"/>
                  <a:gd name="connsiteY11" fmla="*/ 884236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47373 w 1112808"/>
                  <a:gd name="connsiteY10" fmla="*/ 884236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295794 w 1112808"/>
                  <a:gd name="connsiteY9" fmla="*/ 1119755 h 1204554"/>
                  <a:gd name="connsiteX10" fmla="*/ 141900 w 1112808"/>
                  <a:gd name="connsiteY10" fmla="*/ 101938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1900 w 1112808"/>
                  <a:gd name="connsiteY9" fmla="*/ 101938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1900 w 1112808"/>
                  <a:gd name="connsiteY9" fmla="*/ 101938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5239 w 1112808"/>
                  <a:gd name="connsiteY9" fmla="*/ 103945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280065 w 1112808"/>
                  <a:gd name="connsiteY8" fmla="*/ 1135333 h 1204554"/>
                  <a:gd name="connsiteX9" fmla="*/ 145239 w 1112808"/>
                  <a:gd name="connsiteY9" fmla="*/ 1039455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45239 w 1112808"/>
                  <a:gd name="connsiteY8" fmla="*/ 1039455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1193 w 1112808"/>
                  <a:gd name="connsiteY8" fmla="*/ 1049767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4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4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203" y="1187957"/>
                      <a:pt x="329489" y="1162159"/>
                    </a:cubicBezTo>
                    <a:cubicBezTo>
                      <a:pt x="264775" y="1136361"/>
                      <a:pt x="207381" y="1110186"/>
                      <a:pt x="151193" y="1049767"/>
                    </a:cubicBezTo>
                    <a:cubicBezTo>
                      <a:pt x="95005" y="989348"/>
                      <a:pt x="67594" y="939180"/>
                      <a:pt x="42395" y="875065"/>
                    </a:cubicBezTo>
                    <a:cubicBezTo>
                      <a:pt x="17196" y="810950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4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BA8AE405-6D7B-4A92-BBFA-92B14503BEBB}"/>
                  </a:ext>
                </a:extLst>
              </p:cNvPr>
              <p:cNvSpPr/>
              <p:nvPr/>
            </p:nvSpPr>
            <p:spPr>
              <a:xfrm rot="1800000">
                <a:off x="2297804" y="611084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23EE99A4-CB5C-4846-931C-DB9046141EA9}"/>
                  </a:ext>
                </a:extLst>
              </p:cNvPr>
              <p:cNvSpPr/>
              <p:nvPr/>
            </p:nvSpPr>
            <p:spPr>
              <a:xfrm rot="1800000">
                <a:off x="2659437" y="1104523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D5E2A030-5C6A-4358-88E8-17FF922BC8AD}"/>
                  </a:ext>
                </a:extLst>
              </p:cNvPr>
              <p:cNvSpPr/>
              <p:nvPr/>
            </p:nvSpPr>
            <p:spPr>
              <a:xfrm rot="1800000">
                <a:off x="2666565" y="112755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楕円 216">
                <a:extLst>
                  <a:ext uri="{FF2B5EF4-FFF2-40B4-BE49-F238E27FC236}">
                    <a16:creationId xmlns:a16="http://schemas.microsoft.com/office/drawing/2014/main" id="{9E6C4B70-966B-4930-A382-4432848B5DE8}"/>
                  </a:ext>
                </a:extLst>
              </p:cNvPr>
              <p:cNvSpPr/>
              <p:nvPr/>
            </p:nvSpPr>
            <p:spPr>
              <a:xfrm rot="900000">
                <a:off x="2303161" y="784483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5C4271D-2988-4BC7-A3BC-E1C6989020A3}"/>
                </a:ext>
              </a:extLst>
            </p:cNvPr>
            <p:cNvGrpSpPr/>
            <p:nvPr/>
          </p:nvGrpSpPr>
          <p:grpSpPr>
            <a:xfrm rot="900000">
              <a:off x="-453002" y="3574215"/>
              <a:ext cx="1423464" cy="646778"/>
              <a:chOff x="3469357" y="2795078"/>
              <a:chExt cx="2263040" cy="1028258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5F9CE4A7-90EB-4809-8E2F-3D960F633EE3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BCB2E5A5-A766-4AA8-B67A-ED7B4E162F56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B995038B-04C1-4B94-9B69-516ECF8F4CD4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四角形: 上の 2 つの角を丸める 62">
                <a:extLst>
                  <a:ext uri="{FF2B5EF4-FFF2-40B4-BE49-F238E27FC236}">
                    <a16:creationId xmlns:a16="http://schemas.microsoft.com/office/drawing/2014/main" id="{DCEE9545-7BDD-4907-874D-FA43FBABC156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FE6A7047-AA7E-4D11-94A6-F1868E4C9EE9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4DD6A307-349C-4ECC-8A26-DA65A290D5E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F7B02C1A-98C4-4AC6-8D1E-8D2D0311EB69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上の 2 つの角を丸める 66">
                <a:extLst>
                  <a:ext uri="{FF2B5EF4-FFF2-40B4-BE49-F238E27FC236}">
                    <a16:creationId xmlns:a16="http://schemas.microsoft.com/office/drawing/2014/main" id="{0D7EAACC-217A-4EEA-AC39-B0CA5F40468F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7F44CC61-736E-47AC-8222-9C4F71262497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D3911BE0-AB92-4428-8B67-1DE3B334B64D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角を丸くする 69">
                <a:extLst>
                  <a:ext uri="{FF2B5EF4-FFF2-40B4-BE49-F238E27FC236}">
                    <a16:creationId xmlns:a16="http://schemas.microsoft.com/office/drawing/2014/main" id="{2994D715-CF4E-45DF-82F2-34EB06E4B403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87B142BA-C6E2-41EA-A989-8608C86E4D2E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四角形: 角を丸くする 71">
                <a:extLst>
                  <a:ext uri="{FF2B5EF4-FFF2-40B4-BE49-F238E27FC236}">
                    <a16:creationId xmlns:a16="http://schemas.microsoft.com/office/drawing/2014/main" id="{93FF61D1-0F4D-4481-BFE2-05412C1C2B44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95D64521-0074-4806-8F84-5EB38785A3FD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59E9AE22-6620-4C21-A5E9-D8D4B66E33D8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80" name="四角形: 角を丸くする 79">
                  <a:extLst>
                    <a:ext uri="{FF2B5EF4-FFF2-40B4-BE49-F238E27FC236}">
                      <a16:creationId xmlns:a16="http://schemas.microsoft.com/office/drawing/2014/main" id="{23FD5A00-B829-4D2F-A11C-E14312D8F440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AAEBF6B7-695E-484E-AAFC-ED1ABAF49DBD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角を丸くする 81">
                  <a:extLst>
                    <a:ext uri="{FF2B5EF4-FFF2-40B4-BE49-F238E27FC236}">
                      <a16:creationId xmlns:a16="http://schemas.microsoft.com/office/drawing/2014/main" id="{C91F84B4-F9BD-406A-8E6F-E94D8CE63FC8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13E234E-572F-47A5-9FCD-F617FA007607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B8BC83A9-9371-4C24-896B-4B91736F0483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上の 2 つの角を丸める 76">
                <a:extLst>
                  <a:ext uri="{FF2B5EF4-FFF2-40B4-BE49-F238E27FC236}">
                    <a16:creationId xmlns:a16="http://schemas.microsoft.com/office/drawing/2014/main" id="{5DDB71D2-0656-465F-AA6F-02C7EEEBEA3D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F49B5A73-38FE-4D83-A52F-1F8E330774D7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7449E09F-B1D4-49BE-A64E-AA1328FBC354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FFA21280-2054-4212-83D8-D66049621A87}"/>
                </a:ext>
              </a:extLst>
            </p:cNvPr>
            <p:cNvSpPr/>
            <p:nvPr/>
          </p:nvSpPr>
          <p:spPr>
            <a:xfrm rot="625215">
              <a:off x="953785" y="3932472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27AF9612-DE16-4E1F-A3AF-69A63809675D}"/>
                </a:ext>
              </a:extLst>
            </p:cNvPr>
            <p:cNvSpPr/>
            <p:nvPr/>
          </p:nvSpPr>
          <p:spPr>
            <a:xfrm rot="18900000">
              <a:off x="329491" y="3770348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61">
              <a:extLst>
                <a:ext uri="{FF2B5EF4-FFF2-40B4-BE49-F238E27FC236}">
                  <a16:creationId xmlns:a16="http://schemas.microsoft.com/office/drawing/2014/main" id="{739BE195-2C38-450C-83CC-158725353363}"/>
                </a:ext>
              </a:extLst>
            </p:cNvPr>
            <p:cNvSpPr/>
            <p:nvPr/>
          </p:nvSpPr>
          <p:spPr>
            <a:xfrm rot="699905">
              <a:off x="333710" y="4260763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A2907FE-8D6C-4005-8AF2-23F305165FD9}"/>
                </a:ext>
              </a:extLst>
            </p:cNvPr>
            <p:cNvSpPr/>
            <p:nvPr/>
          </p:nvSpPr>
          <p:spPr>
            <a:xfrm rot="18000000">
              <a:off x="1174996" y="3600592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07E53DC-5E69-4C9F-AADA-994DC52E0917}"/>
                </a:ext>
              </a:extLst>
            </p:cNvPr>
            <p:cNvSpPr/>
            <p:nvPr/>
          </p:nvSpPr>
          <p:spPr>
            <a:xfrm>
              <a:off x="1032202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216C8EC0-4FCB-474D-9D13-0CCC8416986E}"/>
              </a:ext>
            </a:extLst>
          </p:cNvPr>
          <p:cNvGrpSpPr/>
          <p:nvPr/>
        </p:nvGrpSpPr>
        <p:grpSpPr>
          <a:xfrm>
            <a:off x="6887929" y="3866704"/>
            <a:ext cx="2104044" cy="2443338"/>
            <a:chOff x="2261623" y="3212086"/>
            <a:chExt cx="2755250" cy="3199556"/>
          </a:xfrm>
        </p:grpSpPr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4D22D98D-D67C-4B20-B381-BE02682E7DFD}"/>
                </a:ext>
              </a:extLst>
            </p:cNvPr>
            <p:cNvSpPr/>
            <p:nvPr/>
          </p:nvSpPr>
          <p:spPr>
            <a:xfrm rot="21258761">
              <a:off x="2955377" y="3588964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61">
              <a:extLst>
                <a:ext uri="{FF2B5EF4-FFF2-40B4-BE49-F238E27FC236}">
                  <a16:creationId xmlns:a16="http://schemas.microsoft.com/office/drawing/2014/main" id="{57E10F94-2F4A-46A4-AE6C-21E4B15CEE7A}"/>
                </a:ext>
              </a:extLst>
            </p:cNvPr>
            <p:cNvSpPr/>
            <p:nvPr/>
          </p:nvSpPr>
          <p:spPr>
            <a:xfrm rot="1057771">
              <a:off x="3100992" y="4246630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1648131-7F4E-40FE-98EE-994ADDBBDD24}"/>
                </a:ext>
              </a:extLst>
            </p:cNvPr>
            <p:cNvGrpSpPr/>
            <p:nvPr/>
          </p:nvGrpSpPr>
          <p:grpSpPr>
            <a:xfrm>
              <a:off x="3677851" y="3212086"/>
              <a:ext cx="1339022" cy="3199556"/>
              <a:chOff x="3677850" y="492220"/>
              <a:chExt cx="1339022" cy="3199556"/>
            </a:xfrm>
          </p:grpSpPr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7A5DF9C3-5F37-41CF-A15C-8FBB9199CBF6}"/>
                  </a:ext>
                </a:extLst>
              </p:cNvPr>
              <p:cNvSpPr/>
              <p:nvPr/>
            </p:nvSpPr>
            <p:spPr>
              <a:xfrm rot="10800000">
                <a:off x="4146154" y="298420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8E07B51-5C58-4A7E-8F32-002AF56B3070}"/>
                  </a:ext>
                </a:extLst>
              </p:cNvPr>
              <p:cNvSpPr/>
              <p:nvPr/>
            </p:nvSpPr>
            <p:spPr>
              <a:xfrm>
                <a:off x="3994697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12224485-37B0-4C3D-8285-9F5BBA793E4D}"/>
                  </a:ext>
                </a:extLst>
              </p:cNvPr>
              <p:cNvSpPr/>
              <p:nvPr/>
            </p:nvSpPr>
            <p:spPr>
              <a:xfrm rot="10800000">
                <a:off x="4205225" y="301954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1011E23-1767-409C-AE8D-0812C43796D5}"/>
                  </a:ext>
                </a:extLst>
              </p:cNvPr>
              <p:cNvSpPr/>
              <p:nvPr/>
            </p:nvSpPr>
            <p:spPr>
              <a:xfrm>
                <a:off x="4053767" y="351948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839B5238-610B-45F3-8141-5DF1273ABAD8}"/>
                  </a:ext>
                </a:extLst>
              </p:cNvPr>
              <p:cNvSpPr/>
              <p:nvPr/>
            </p:nvSpPr>
            <p:spPr>
              <a:xfrm rot="10800000">
                <a:off x="4029477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BA28E328-8426-4960-B7E4-A2BDA85D4820}"/>
                  </a:ext>
                </a:extLst>
              </p:cNvPr>
              <p:cNvSpPr/>
              <p:nvPr/>
            </p:nvSpPr>
            <p:spPr>
              <a:xfrm rot="10800000">
                <a:off x="4100915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B52B311B-8FEA-40CC-82F6-356488166510}"/>
                  </a:ext>
                </a:extLst>
              </p:cNvPr>
              <p:cNvSpPr/>
              <p:nvPr/>
            </p:nvSpPr>
            <p:spPr>
              <a:xfrm>
                <a:off x="4163791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E63EAA9B-4BB3-4B56-BCDB-3A560E71E8E7}"/>
                  </a:ext>
                </a:extLst>
              </p:cNvPr>
              <p:cNvSpPr/>
              <p:nvPr/>
            </p:nvSpPr>
            <p:spPr>
              <a:xfrm>
                <a:off x="4011391" y="180359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">
                <a:extLst>
                  <a:ext uri="{FF2B5EF4-FFF2-40B4-BE49-F238E27FC236}">
                    <a16:creationId xmlns:a16="http://schemas.microsoft.com/office/drawing/2014/main" id="{67553958-40E3-4E7F-AD7B-0D5C186D061A}"/>
                  </a:ext>
                </a:extLst>
              </p:cNvPr>
              <p:cNvSpPr/>
              <p:nvPr/>
            </p:nvSpPr>
            <p:spPr>
              <a:xfrm rot="1800000">
                <a:off x="3677850" y="86677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C3DEFB50-B728-47D0-B0FF-EB1994D50D58}"/>
                  </a:ext>
                </a:extLst>
              </p:cNvPr>
              <p:cNvSpPr/>
              <p:nvPr/>
            </p:nvSpPr>
            <p:spPr>
              <a:xfrm rot="1800000">
                <a:off x="3751986" y="536575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376284 w 1112808"/>
                  <a:gd name="connsiteY10" fmla="*/ 985049 h 1204554"/>
                  <a:gd name="connsiteX11" fmla="*/ 134649 w 1112808"/>
                  <a:gd name="connsiteY11" fmla="*/ 871036 h 1204554"/>
                  <a:gd name="connsiteX12" fmla="*/ 61501 w 1112808"/>
                  <a:gd name="connsiteY12" fmla="*/ 904684 h 1204554"/>
                  <a:gd name="connsiteX13" fmla="*/ 59531 w 1112808"/>
                  <a:gd name="connsiteY13" fmla="*/ 906635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134649 w 1112808"/>
                  <a:gd name="connsiteY10" fmla="*/ 871036 h 1204554"/>
                  <a:gd name="connsiteX11" fmla="*/ 61501 w 1112808"/>
                  <a:gd name="connsiteY11" fmla="*/ 904684 h 1204554"/>
                  <a:gd name="connsiteX12" fmla="*/ 59531 w 1112808"/>
                  <a:gd name="connsiteY12" fmla="*/ 906635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61501 w 1112808"/>
                  <a:gd name="connsiteY10" fmla="*/ 904684 h 1204554"/>
                  <a:gd name="connsiteX11" fmla="*/ 59531 w 1112808"/>
                  <a:gd name="connsiteY11" fmla="*/ 906635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59531 w 1112808"/>
                  <a:gd name="connsiteY10" fmla="*/ 9066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181591 w 1112808"/>
                  <a:gd name="connsiteY10" fmla="*/ 10561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5056" y="1183156"/>
                      <a:pt x="329489" y="1162159"/>
                    </a:cubicBezTo>
                    <a:cubicBezTo>
                      <a:pt x="273922" y="1141162"/>
                      <a:pt x="208595" y="1117551"/>
                      <a:pt x="153731" y="1054906"/>
                    </a:cubicBezTo>
                    <a:cubicBezTo>
                      <a:pt x="98867" y="992261"/>
                      <a:pt x="63668" y="937741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月 140">
                <a:extLst>
                  <a:ext uri="{FF2B5EF4-FFF2-40B4-BE49-F238E27FC236}">
                    <a16:creationId xmlns:a16="http://schemas.microsoft.com/office/drawing/2014/main" id="{F836CDB4-E4B4-442E-9250-CF7D4BFE24B3}"/>
                  </a:ext>
                </a:extLst>
              </p:cNvPr>
              <p:cNvSpPr/>
              <p:nvPr/>
            </p:nvSpPr>
            <p:spPr>
              <a:xfrm rot="6300000">
                <a:off x="4040087" y="652606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31CA4EE1-A9C5-4F21-AB4F-E84C3A6FAD02}"/>
                  </a:ext>
                </a:extLst>
              </p:cNvPr>
              <p:cNvSpPr/>
              <p:nvPr/>
            </p:nvSpPr>
            <p:spPr>
              <a:xfrm rot="10800000">
                <a:off x="4015281" y="492220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D8EDBB4-DDE3-4A3E-BBE0-0F4174A5417E}"/>
                  </a:ext>
                </a:extLst>
              </p:cNvPr>
              <p:cNvSpPr/>
              <p:nvPr/>
            </p:nvSpPr>
            <p:spPr>
              <a:xfrm rot="1800000">
                <a:off x="4268305" y="108015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A9C3A30E-5654-4B38-A18C-5FDFE0DE1A59}"/>
                  </a:ext>
                </a:extLst>
              </p:cNvPr>
              <p:cNvSpPr/>
              <p:nvPr/>
            </p:nvSpPr>
            <p:spPr>
              <a:xfrm rot="1800000">
                <a:off x="4275433" y="110318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月 144">
                <a:extLst>
                  <a:ext uri="{FF2B5EF4-FFF2-40B4-BE49-F238E27FC236}">
                    <a16:creationId xmlns:a16="http://schemas.microsoft.com/office/drawing/2014/main" id="{0859D72F-2F97-492B-B0F6-D2418B5B0B90}"/>
                  </a:ext>
                </a:extLst>
              </p:cNvPr>
              <p:cNvSpPr/>
              <p:nvPr/>
            </p:nvSpPr>
            <p:spPr>
              <a:xfrm rot="12600000">
                <a:off x="4356861" y="591621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7472DF1-55CF-46C7-B2ED-9C8186AD0557}"/>
                </a:ext>
              </a:extLst>
            </p:cNvPr>
            <p:cNvGrpSpPr/>
            <p:nvPr/>
          </p:nvGrpSpPr>
          <p:grpSpPr>
            <a:xfrm rot="900000">
              <a:off x="2261623" y="3574214"/>
              <a:ext cx="1423464" cy="646778"/>
              <a:chOff x="3469357" y="2795078"/>
              <a:chExt cx="2263040" cy="1028258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A822B52B-5304-4077-88E9-4616EE14B40B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上の 2 つの角を丸める 108">
                <a:extLst>
                  <a:ext uri="{FF2B5EF4-FFF2-40B4-BE49-F238E27FC236}">
                    <a16:creationId xmlns:a16="http://schemas.microsoft.com/office/drawing/2014/main" id="{B60C2CD2-E67A-48C1-BA6B-63A1F09D857D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A855671A-410B-4121-99DD-A1D913FFACF3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四角形: 上の 2 つの角を丸める 110">
                <a:extLst>
                  <a:ext uri="{FF2B5EF4-FFF2-40B4-BE49-F238E27FC236}">
                    <a16:creationId xmlns:a16="http://schemas.microsoft.com/office/drawing/2014/main" id="{5C580328-9FAE-48A5-B1CD-F2A613B24D9D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0EFC6F4B-E228-4E2A-8CFB-BF7BCFD7D013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F568CFDF-4FF1-4D3C-BA2F-0D95CF82D3A6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CD839912-2D13-4316-942A-8D5BAA36DD0E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四角形: 上の 2 つの角を丸める 114">
                <a:extLst>
                  <a:ext uri="{FF2B5EF4-FFF2-40B4-BE49-F238E27FC236}">
                    <a16:creationId xmlns:a16="http://schemas.microsoft.com/office/drawing/2014/main" id="{E846B5B2-5D19-4188-B17F-AD8D4928E040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54BFC9BC-B70F-4A08-AC68-002D040B9B7C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86BD33E2-5CCC-40A7-82C5-D37B61E11A51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C5659131-2AF1-463E-AA95-70C6267E952F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四角形: 上の 2 つの角を丸める 118">
                <a:extLst>
                  <a:ext uri="{FF2B5EF4-FFF2-40B4-BE49-F238E27FC236}">
                    <a16:creationId xmlns:a16="http://schemas.microsoft.com/office/drawing/2014/main" id="{154DB7E1-886D-4CB6-9F3E-951745220F41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四角形: 角を丸くする 119">
                <a:extLst>
                  <a:ext uri="{FF2B5EF4-FFF2-40B4-BE49-F238E27FC236}">
                    <a16:creationId xmlns:a16="http://schemas.microsoft.com/office/drawing/2014/main" id="{9481CE40-D14D-4347-8E4E-7C7C73124576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四角形: 角を丸くする 120">
                <a:extLst>
                  <a:ext uri="{FF2B5EF4-FFF2-40B4-BE49-F238E27FC236}">
                    <a16:creationId xmlns:a16="http://schemas.microsoft.com/office/drawing/2014/main" id="{AD0E6917-A311-4F45-A6C3-FAB128F27854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3ABE136-BF96-49B5-9EB9-755DC90EBE07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8133C732-2CCC-4B85-A730-9233F0A45EB6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台形 128">
                  <a:extLst>
                    <a:ext uri="{FF2B5EF4-FFF2-40B4-BE49-F238E27FC236}">
                      <a16:creationId xmlns:a16="http://schemas.microsoft.com/office/drawing/2014/main" id="{8CFEF0C4-84E8-47E0-B1DA-BABC9D8F0742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49566237-5DBF-4829-B71E-BE98C4E6E208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05BE2DAB-A0AD-4DDF-AAB6-3A624BB25CC5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20132106-25B0-4641-BA42-1E6D16B6F943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四角形: 上の 2 つの角を丸める 124">
                <a:extLst>
                  <a:ext uri="{FF2B5EF4-FFF2-40B4-BE49-F238E27FC236}">
                    <a16:creationId xmlns:a16="http://schemas.microsoft.com/office/drawing/2014/main" id="{C4B2CA78-C0DE-485E-A337-FCA829EF8DF0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四角形: 上の 2 つの角を丸める 125">
                <a:extLst>
                  <a:ext uri="{FF2B5EF4-FFF2-40B4-BE49-F238E27FC236}">
                    <a16:creationId xmlns:a16="http://schemas.microsoft.com/office/drawing/2014/main" id="{CA97BF97-A970-4A87-9799-E4839A445876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四角形: 上の 2 つの角を丸める 126">
                <a:extLst>
                  <a:ext uri="{FF2B5EF4-FFF2-40B4-BE49-F238E27FC236}">
                    <a16:creationId xmlns:a16="http://schemas.microsoft.com/office/drawing/2014/main" id="{1564DA6D-7EC1-4285-8643-8AE6F5EE973E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4CBE51F-BE7A-4DE8-AFEF-3FB924AA2BD9}"/>
                </a:ext>
              </a:extLst>
            </p:cNvPr>
            <p:cNvSpPr/>
            <p:nvPr/>
          </p:nvSpPr>
          <p:spPr>
            <a:xfrm rot="625215">
              <a:off x="3668410" y="3932471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3D7AF440-0792-44B5-AD40-E42374D75066}"/>
                </a:ext>
              </a:extLst>
            </p:cNvPr>
            <p:cNvSpPr/>
            <p:nvPr/>
          </p:nvSpPr>
          <p:spPr>
            <a:xfrm rot="18900000">
              <a:off x="3044116" y="3770347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0DA0BDAD-C839-4939-9CD5-C77E923A4A33}"/>
                </a:ext>
              </a:extLst>
            </p:cNvPr>
            <p:cNvSpPr/>
            <p:nvPr/>
          </p:nvSpPr>
          <p:spPr>
            <a:xfrm rot="20700000">
              <a:off x="4018714" y="4521649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BF6896ED-FD5C-4542-8CEB-457EF4633FD5}"/>
                </a:ext>
              </a:extLst>
            </p:cNvPr>
            <p:cNvSpPr/>
            <p:nvPr/>
          </p:nvSpPr>
          <p:spPr>
            <a:xfrm rot="18000000">
              <a:off x="3887743" y="3554934"/>
              <a:ext cx="184409" cy="173305"/>
            </a:xfrm>
            <a:custGeom>
              <a:avLst/>
              <a:gdLst>
                <a:gd name="connsiteX0" fmla="*/ 518291 w 518291"/>
                <a:gd name="connsiteY0" fmla="*/ 421052 h 487083"/>
                <a:gd name="connsiteX1" fmla="*/ 403921 w 518291"/>
                <a:gd name="connsiteY1" fmla="*/ 487083 h 487083"/>
                <a:gd name="connsiteX2" fmla="*/ 253040 w 518291"/>
                <a:gd name="connsiteY2" fmla="*/ 122823 h 487083"/>
                <a:gd name="connsiteX3" fmla="*/ 112804 w 518291"/>
                <a:gd name="connsiteY3" fmla="*/ 461384 h 487083"/>
                <a:gd name="connsiteX4" fmla="*/ 0 w 518291"/>
                <a:gd name="connsiteY4" fmla="*/ 396256 h 487083"/>
                <a:gd name="connsiteX5" fmla="*/ 195172 w 518291"/>
                <a:gd name="connsiteY5" fmla="*/ 0 h 487083"/>
                <a:gd name="connsiteX6" fmla="*/ 310906 w 518291"/>
                <a:gd name="connsiteY6" fmla="*/ 0 h 487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8291" h="487083">
                  <a:moveTo>
                    <a:pt x="518291" y="421052"/>
                  </a:moveTo>
                  <a:lnTo>
                    <a:pt x="403921" y="487083"/>
                  </a:lnTo>
                  <a:lnTo>
                    <a:pt x="253040" y="122823"/>
                  </a:lnTo>
                  <a:lnTo>
                    <a:pt x="112804" y="461384"/>
                  </a:lnTo>
                  <a:lnTo>
                    <a:pt x="0" y="396256"/>
                  </a:lnTo>
                  <a:lnTo>
                    <a:pt x="195172" y="0"/>
                  </a:lnTo>
                  <a:lnTo>
                    <a:pt x="31090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43827C4E-1F3C-4F49-9324-FD4181A96FCD}"/>
                </a:ext>
              </a:extLst>
            </p:cNvPr>
            <p:cNvSpPr/>
            <p:nvPr/>
          </p:nvSpPr>
          <p:spPr>
            <a:xfrm>
              <a:off x="3761124" y="389206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rgbClr val="FF66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61">
              <a:extLst>
                <a:ext uri="{FF2B5EF4-FFF2-40B4-BE49-F238E27FC236}">
                  <a16:creationId xmlns:a16="http://schemas.microsoft.com/office/drawing/2014/main" id="{41CBD046-CB93-4F26-BF94-D69DEB270669}"/>
                </a:ext>
              </a:extLst>
            </p:cNvPr>
            <p:cNvSpPr/>
            <p:nvPr/>
          </p:nvSpPr>
          <p:spPr>
            <a:xfrm rot="699905">
              <a:off x="3039819" y="4260279"/>
              <a:ext cx="1099445" cy="533064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868324 w 914715"/>
                <a:gd name="connsiteY0" fmla="*/ 519072 h 519072"/>
                <a:gd name="connsiteX1" fmla="*/ 358527 w 914715"/>
                <a:gd name="connsiteY1" fmla="*/ 449215 h 519072"/>
                <a:gd name="connsiteX2" fmla="*/ 0 w 914715"/>
                <a:gd name="connsiteY2" fmla="*/ 166810 h 519072"/>
                <a:gd name="connsiteX3" fmla="*/ 74775 w 914715"/>
                <a:gd name="connsiteY3" fmla="*/ 0 h 519072"/>
                <a:gd name="connsiteX4" fmla="*/ 437736 w 914715"/>
                <a:gd name="connsiteY4" fmla="*/ 238155 h 519072"/>
                <a:gd name="connsiteX5" fmla="*/ 914715 w 914715"/>
                <a:gd name="connsiteY5" fmla="*/ 219679 h 519072"/>
                <a:gd name="connsiteX0" fmla="*/ 868324 w 885055"/>
                <a:gd name="connsiteY0" fmla="*/ 519072 h 519072"/>
                <a:gd name="connsiteX1" fmla="*/ 358527 w 885055"/>
                <a:gd name="connsiteY1" fmla="*/ 449215 h 519072"/>
                <a:gd name="connsiteX2" fmla="*/ 0 w 885055"/>
                <a:gd name="connsiteY2" fmla="*/ 166810 h 519072"/>
                <a:gd name="connsiteX3" fmla="*/ 74775 w 885055"/>
                <a:gd name="connsiteY3" fmla="*/ 0 h 519072"/>
                <a:gd name="connsiteX4" fmla="*/ 437736 w 885055"/>
                <a:gd name="connsiteY4" fmla="*/ 238155 h 519072"/>
                <a:gd name="connsiteX5" fmla="*/ 885055 w 885055"/>
                <a:gd name="connsiteY5" fmla="*/ 314546 h 519072"/>
                <a:gd name="connsiteX0" fmla="*/ 868324 w 917876"/>
                <a:gd name="connsiteY0" fmla="*/ 519072 h 519072"/>
                <a:gd name="connsiteX1" fmla="*/ 358527 w 917876"/>
                <a:gd name="connsiteY1" fmla="*/ 449215 h 519072"/>
                <a:gd name="connsiteX2" fmla="*/ 0 w 917876"/>
                <a:gd name="connsiteY2" fmla="*/ 166810 h 519072"/>
                <a:gd name="connsiteX3" fmla="*/ 74775 w 917876"/>
                <a:gd name="connsiteY3" fmla="*/ 0 h 519072"/>
                <a:gd name="connsiteX4" fmla="*/ 437736 w 917876"/>
                <a:gd name="connsiteY4" fmla="*/ 238155 h 519072"/>
                <a:gd name="connsiteX5" fmla="*/ 917876 w 917876"/>
                <a:gd name="connsiteY5" fmla="*/ 328313 h 519072"/>
                <a:gd name="connsiteX0" fmla="*/ 870735 w 917876"/>
                <a:gd name="connsiteY0" fmla="*/ 533064 h 533064"/>
                <a:gd name="connsiteX1" fmla="*/ 358527 w 917876"/>
                <a:gd name="connsiteY1" fmla="*/ 449215 h 533064"/>
                <a:gd name="connsiteX2" fmla="*/ 0 w 917876"/>
                <a:gd name="connsiteY2" fmla="*/ 166810 h 533064"/>
                <a:gd name="connsiteX3" fmla="*/ 74775 w 917876"/>
                <a:gd name="connsiteY3" fmla="*/ 0 h 533064"/>
                <a:gd name="connsiteX4" fmla="*/ 437736 w 917876"/>
                <a:gd name="connsiteY4" fmla="*/ 238155 h 533064"/>
                <a:gd name="connsiteX5" fmla="*/ 917876 w 917876"/>
                <a:gd name="connsiteY5" fmla="*/ 328313 h 533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7876" h="533064">
                  <a:moveTo>
                    <a:pt x="870735" y="533064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7876" y="328313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67A384A9-0442-4E0E-8D5B-0FED76E90727}"/>
              </a:ext>
            </a:extLst>
          </p:cNvPr>
          <p:cNvGrpSpPr/>
          <p:nvPr/>
        </p:nvGrpSpPr>
        <p:grpSpPr>
          <a:xfrm>
            <a:off x="1003300" y="961797"/>
            <a:ext cx="2013500" cy="2514479"/>
            <a:chOff x="-3112382" y="-553037"/>
            <a:chExt cx="2636682" cy="3292714"/>
          </a:xfrm>
        </p:grpSpPr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6913946-826F-4716-A6AF-52EFE51A1A1D}"/>
                </a:ext>
              </a:extLst>
            </p:cNvPr>
            <p:cNvGrpSpPr/>
            <p:nvPr/>
          </p:nvGrpSpPr>
          <p:grpSpPr>
            <a:xfrm>
              <a:off x="-3112382" y="-552743"/>
              <a:ext cx="2636682" cy="3292420"/>
              <a:chOff x="-3112382" y="-552743"/>
              <a:chExt cx="2636682" cy="3292420"/>
            </a:xfrm>
          </p:grpSpPr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F9473AE0-18CA-477A-86F6-D6E6E49ADBBB}"/>
                  </a:ext>
                </a:extLst>
              </p:cNvPr>
              <p:cNvSpPr/>
              <p:nvPr/>
            </p:nvSpPr>
            <p:spPr>
              <a:xfrm rot="10800000">
                <a:off x="-1243379" y="203210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779C9858-65B0-4887-8682-D801DD4C6E68}"/>
                  </a:ext>
                </a:extLst>
              </p:cNvPr>
              <p:cNvSpPr/>
              <p:nvPr/>
            </p:nvSpPr>
            <p:spPr>
              <a:xfrm>
                <a:off x="-1394836" y="253204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1AF7846-EF72-430B-8029-E5E693CAD205}"/>
                  </a:ext>
                </a:extLst>
              </p:cNvPr>
              <p:cNvSpPr/>
              <p:nvPr/>
            </p:nvSpPr>
            <p:spPr>
              <a:xfrm rot="21258761">
                <a:off x="-2418628" y="-119436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正方形/長方形 61">
                <a:extLst>
                  <a:ext uri="{FF2B5EF4-FFF2-40B4-BE49-F238E27FC236}">
                    <a16:creationId xmlns:a16="http://schemas.microsoft.com/office/drawing/2014/main" id="{30BE8010-475F-4DA3-9B17-B8841D605341}"/>
                  </a:ext>
                </a:extLst>
              </p:cNvPr>
              <p:cNvSpPr/>
              <p:nvPr/>
            </p:nvSpPr>
            <p:spPr>
              <a:xfrm rot="1142282">
                <a:off x="-1760586" y="880942"/>
                <a:ext cx="488953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台形 158">
                <a:extLst>
                  <a:ext uri="{FF2B5EF4-FFF2-40B4-BE49-F238E27FC236}">
                    <a16:creationId xmlns:a16="http://schemas.microsoft.com/office/drawing/2014/main" id="{EC9827BB-3A0A-4CE1-9BB7-16D3531CBC20}"/>
                  </a:ext>
                </a:extLst>
              </p:cNvPr>
              <p:cNvSpPr/>
              <p:nvPr/>
            </p:nvSpPr>
            <p:spPr>
              <a:xfrm rot="10800000">
                <a:off x="-1184308" y="206744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16304B82-8B80-4F59-A7F2-6FC394E16134}"/>
                  </a:ext>
                </a:extLst>
              </p:cNvPr>
              <p:cNvSpPr/>
              <p:nvPr/>
            </p:nvSpPr>
            <p:spPr>
              <a:xfrm>
                <a:off x="-1225742" y="630485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台形 160">
                <a:extLst>
                  <a:ext uri="{FF2B5EF4-FFF2-40B4-BE49-F238E27FC236}">
                    <a16:creationId xmlns:a16="http://schemas.microsoft.com/office/drawing/2014/main" id="{73996D50-9E5F-4C69-934B-5913A53C98C8}"/>
                  </a:ext>
                </a:extLst>
              </p:cNvPr>
              <p:cNvSpPr/>
              <p:nvPr/>
            </p:nvSpPr>
            <p:spPr>
              <a:xfrm rot="10800000">
                <a:off x="-1360056" y="1644753"/>
                <a:ext cx="409370" cy="450058"/>
              </a:xfrm>
              <a:prstGeom prst="trapezoid">
                <a:avLst>
                  <a:gd name="adj" fmla="val 11146"/>
                </a:avLst>
              </a:prstGeom>
              <a:solidFill>
                <a:schemeClr val="accent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F5E18199-C29C-412E-903B-8C45114B04F5}"/>
                  </a:ext>
                </a:extLst>
              </p:cNvPr>
              <p:cNvSpPr/>
              <p:nvPr/>
            </p:nvSpPr>
            <p:spPr>
              <a:xfrm rot="10800000">
                <a:off x="-1288618" y="168285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chemeClr val="accent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BA88736D-9E0E-4F7D-B103-2472B258A70D}"/>
                  </a:ext>
                </a:extLst>
              </p:cNvPr>
              <p:cNvSpPr/>
              <p:nvPr/>
            </p:nvSpPr>
            <p:spPr>
              <a:xfrm>
                <a:off x="-1378142" y="851499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">
                <a:extLst>
                  <a:ext uri="{FF2B5EF4-FFF2-40B4-BE49-F238E27FC236}">
                    <a16:creationId xmlns:a16="http://schemas.microsoft.com/office/drawing/2014/main" id="{46ACD97F-D965-4AD3-BD28-3CA298535697}"/>
                  </a:ext>
                </a:extLst>
              </p:cNvPr>
              <p:cNvSpPr/>
              <p:nvPr/>
            </p:nvSpPr>
            <p:spPr>
              <a:xfrm rot="1800000">
                <a:off x="-1689111" y="-790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4736D92F-A44F-4406-A5AA-E262DEFF22EE}"/>
                  </a:ext>
                </a:extLst>
              </p:cNvPr>
              <p:cNvSpPr/>
              <p:nvPr/>
            </p:nvSpPr>
            <p:spPr>
              <a:xfrm rot="1800000">
                <a:off x="-1614976" y="-409223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347829 w 1112808"/>
                  <a:gd name="connsiteY10" fmla="*/ 994203 h 1204554"/>
                  <a:gd name="connsiteX11" fmla="*/ 106193 w 1112808"/>
                  <a:gd name="connsiteY11" fmla="*/ 880190 h 1204554"/>
                  <a:gd name="connsiteX12" fmla="*/ 67410 w 1112808"/>
                  <a:gd name="connsiteY12" fmla="*/ 894214 h 1204554"/>
                  <a:gd name="connsiteX13" fmla="*/ 56248 w 1112808"/>
                  <a:gd name="connsiteY13" fmla="*/ 900588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333074 w 1112808"/>
                  <a:gd name="connsiteY10" fmla="*/ 997223 h 1204554"/>
                  <a:gd name="connsiteX11" fmla="*/ 106193 w 1112808"/>
                  <a:gd name="connsiteY11" fmla="*/ 880190 h 1204554"/>
                  <a:gd name="connsiteX12" fmla="*/ 67410 w 1112808"/>
                  <a:gd name="connsiteY12" fmla="*/ 894214 h 1204554"/>
                  <a:gd name="connsiteX13" fmla="*/ 56248 w 1112808"/>
                  <a:gd name="connsiteY13" fmla="*/ 900588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106193 w 1112808"/>
                  <a:gd name="connsiteY10" fmla="*/ 880190 h 1204554"/>
                  <a:gd name="connsiteX11" fmla="*/ 67410 w 1112808"/>
                  <a:gd name="connsiteY11" fmla="*/ 894214 h 1204554"/>
                  <a:gd name="connsiteX12" fmla="*/ 56248 w 1112808"/>
                  <a:gd name="connsiteY12" fmla="*/ 900588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321745 w 1112808"/>
                  <a:gd name="connsiteY9" fmla="*/ 1127594 h 1204554"/>
                  <a:gd name="connsiteX10" fmla="*/ 67410 w 1112808"/>
                  <a:gd name="connsiteY10" fmla="*/ 894214 h 1204554"/>
                  <a:gd name="connsiteX11" fmla="*/ 56248 w 1112808"/>
                  <a:gd name="connsiteY11" fmla="*/ 900588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67410 w 1112808"/>
                  <a:gd name="connsiteY9" fmla="*/ 894214 h 1204554"/>
                  <a:gd name="connsiteX10" fmla="*/ 56248 w 1112808"/>
                  <a:gd name="connsiteY10" fmla="*/ 900588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67410 w 1112808"/>
                  <a:gd name="connsiteY9" fmla="*/ 894214 h 1204554"/>
                  <a:gd name="connsiteX10" fmla="*/ 93242 w 1112808"/>
                  <a:gd name="connsiteY10" fmla="*/ 98371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67410 w 1112808"/>
                  <a:gd name="connsiteY9" fmla="*/ 894214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144247 w 1112808"/>
                  <a:gd name="connsiteY9" fmla="*/ 1036827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  <a:gd name="connsiteX0" fmla="*/ 237851 w 1112808"/>
                  <a:gd name="connsiteY0" fmla="*/ 92134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01943 w 1112808"/>
                  <a:gd name="connsiteY8" fmla="*/ 1147207 h 1204554"/>
                  <a:gd name="connsiteX9" fmla="*/ 144247 w 1112808"/>
                  <a:gd name="connsiteY9" fmla="*/ 1036827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4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12808" h="1204554">
                    <a:moveTo>
                      <a:pt x="237851" y="92134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94031" y="1189458"/>
                      <a:pt x="329489" y="1162159"/>
                    </a:cubicBezTo>
                    <a:lnTo>
                      <a:pt x="301943" y="1147207"/>
                    </a:lnTo>
                    <a:cubicBezTo>
                      <a:pt x="249378" y="1110414"/>
                      <a:pt x="208983" y="1105970"/>
                      <a:pt x="144247" y="1036827"/>
                    </a:cubicBezTo>
                    <a:cubicBezTo>
                      <a:pt x="79511" y="967684"/>
                      <a:pt x="76346" y="928986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05202068-F4DD-4D8B-A917-D933C9A3669E}"/>
                  </a:ext>
                </a:extLst>
              </p:cNvPr>
              <p:cNvSpPr/>
              <p:nvPr/>
            </p:nvSpPr>
            <p:spPr>
              <a:xfrm rot="1800000">
                <a:off x="-1485890" y="-144712"/>
                <a:ext cx="114972" cy="203200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正方形/長方形 11">
                <a:extLst>
                  <a:ext uri="{FF2B5EF4-FFF2-40B4-BE49-F238E27FC236}">
                    <a16:creationId xmlns:a16="http://schemas.microsoft.com/office/drawing/2014/main" id="{F206A356-ECE7-4C07-9784-863453A1EA31}"/>
                  </a:ext>
                </a:extLst>
              </p:cNvPr>
              <p:cNvSpPr/>
              <p:nvPr/>
            </p:nvSpPr>
            <p:spPr>
              <a:xfrm rot="1800000">
                <a:off x="-1066402" y="-8777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62B355DA-ABC6-46B5-86D9-D079539A68F3}"/>
                  </a:ext>
                </a:extLst>
              </p:cNvPr>
              <p:cNvSpPr/>
              <p:nvPr/>
            </p:nvSpPr>
            <p:spPr>
              <a:xfrm rot="6300000">
                <a:off x="-1326875" y="-293192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ADB95F72-72A8-4B89-9B36-8AE9AABA0E89}"/>
                  </a:ext>
                </a:extLst>
              </p:cNvPr>
              <p:cNvSpPr/>
              <p:nvPr/>
            </p:nvSpPr>
            <p:spPr>
              <a:xfrm rot="8100000">
                <a:off x="-1534563" y="-55274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B0BB54C2-DFE7-4366-9DAE-19BE7EE46A97}"/>
                  </a:ext>
                </a:extLst>
              </p:cNvPr>
              <p:cNvSpPr/>
              <p:nvPr/>
            </p:nvSpPr>
            <p:spPr>
              <a:xfrm rot="1800000">
                <a:off x="-1098657" y="134354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0AC3B0BF-8267-49E5-B5AD-4967B7C9BF4A}"/>
                  </a:ext>
                </a:extLst>
              </p:cNvPr>
              <p:cNvSpPr/>
              <p:nvPr/>
            </p:nvSpPr>
            <p:spPr>
              <a:xfrm rot="1800000">
                <a:off x="-1091529" y="157385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E8D8ECA-A552-45F5-9010-438C8B94C50E}"/>
                  </a:ext>
                </a:extLst>
              </p:cNvPr>
              <p:cNvGrpSpPr/>
              <p:nvPr/>
            </p:nvGrpSpPr>
            <p:grpSpPr>
              <a:xfrm rot="900000">
                <a:off x="-3112382" y="-134186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FBBECF86-977E-43F4-96C8-47C1C4038EBE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6048D335-BA45-4533-8057-9923A97B55E3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角を丸くする 178">
                  <a:extLst>
                    <a:ext uri="{FF2B5EF4-FFF2-40B4-BE49-F238E27FC236}">
                      <a16:creationId xmlns:a16="http://schemas.microsoft.com/office/drawing/2014/main" id="{793CA398-9F56-4C7E-84AD-5D5719EAC2C7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14AADF94-BBF9-4986-964D-391691E50FED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角を丸くする 180">
                  <a:extLst>
                    <a:ext uri="{FF2B5EF4-FFF2-40B4-BE49-F238E27FC236}">
                      <a16:creationId xmlns:a16="http://schemas.microsoft.com/office/drawing/2014/main" id="{D1599AAF-01C5-48C2-9AFA-87E14B15E4FF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四角形: 角を丸くする 181">
                  <a:extLst>
                    <a:ext uri="{FF2B5EF4-FFF2-40B4-BE49-F238E27FC236}">
                      <a16:creationId xmlns:a16="http://schemas.microsoft.com/office/drawing/2014/main" id="{86117BF4-0AB2-43FA-B9D2-5BA9233C14E5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角を丸くする 182">
                  <a:extLst>
                    <a:ext uri="{FF2B5EF4-FFF2-40B4-BE49-F238E27FC236}">
                      <a16:creationId xmlns:a16="http://schemas.microsoft.com/office/drawing/2014/main" id="{A48A5360-3F1E-4FB4-A2D9-B3FEB50D870C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9C625F13-9F1F-4E1E-9880-7F36F03CBF03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角を丸くする 184">
                  <a:extLst>
                    <a:ext uri="{FF2B5EF4-FFF2-40B4-BE49-F238E27FC236}">
                      <a16:creationId xmlns:a16="http://schemas.microsoft.com/office/drawing/2014/main" id="{AB6017CB-4175-47C3-988B-8838935CCB32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四角形: 角を丸くする 185">
                  <a:extLst>
                    <a:ext uri="{FF2B5EF4-FFF2-40B4-BE49-F238E27FC236}">
                      <a16:creationId xmlns:a16="http://schemas.microsoft.com/office/drawing/2014/main" id="{FEEBB62D-66AC-43BF-9580-A0824E50E9D6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角を丸くする 186">
                  <a:extLst>
                    <a:ext uri="{FF2B5EF4-FFF2-40B4-BE49-F238E27FC236}">
                      <a16:creationId xmlns:a16="http://schemas.microsoft.com/office/drawing/2014/main" id="{AF622961-BD57-4BAB-9B87-66C99517661D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DCB72064-D41A-4B86-8A4A-610E654B5288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四角形: 角を丸くする 188">
                  <a:extLst>
                    <a:ext uri="{FF2B5EF4-FFF2-40B4-BE49-F238E27FC236}">
                      <a16:creationId xmlns:a16="http://schemas.microsoft.com/office/drawing/2014/main" id="{FEDBA98C-D43E-45F2-A0AA-74A9626F1ED3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四角形: 角を丸くする 189">
                  <a:extLst>
                    <a:ext uri="{FF2B5EF4-FFF2-40B4-BE49-F238E27FC236}">
                      <a16:creationId xmlns:a16="http://schemas.microsoft.com/office/drawing/2014/main" id="{2964F31B-F83F-4666-B8BB-4EB7400CFAEB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C015D986-38B6-419F-9772-88853023ED93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197" name="四角形: 角を丸くする 196">
                    <a:extLst>
                      <a:ext uri="{FF2B5EF4-FFF2-40B4-BE49-F238E27FC236}">
                        <a16:creationId xmlns:a16="http://schemas.microsoft.com/office/drawing/2014/main" id="{369E3B7A-A267-4545-9EE4-C7A6D5E7288C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" name="台形 197">
                    <a:extLst>
                      <a:ext uri="{FF2B5EF4-FFF2-40B4-BE49-F238E27FC236}">
                        <a16:creationId xmlns:a16="http://schemas.microsoft.com/office/drawing/2014/main" id="{26593162-BC84-4B5F-B428-61BC61BE5C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" name="四角形: 角を丸くする 198">
                    <a:extLst>
                      <a:ext uri="{FF2B5EF4-FFF2-40B4-BE49-F238E27FC236}">
                        <a16:creationId xmlns:a16="http://schemas.microsoft.com/office/drawing/2014/main" id="{BAC50680-0938-4254-A58B-C959F0AEAEED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64B4B595-E6CA-4938-A7F7-E022609F7F08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86D34BA0-F859-4825-BE3F-4EB63E060BD5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四角形: 上の 2 つの角を丸める 193">
                  <a:extLst>
                    <a:ext uri="{FF2B5EF4-FFF2-40B4-BE49-F238E27FC236}">
                      <a16:creationId xmlns:a16="http://schemas.microsoft.com/office/drawing/2014/main" id="{42F93283-2BCF-4DA1-9A93-9E59221EEA61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四角形: 上の 2 つの角を丸める 194">
                  <a:extLst>
                    <a:ext uri="{FF2B5EF4-FFF2-40B4-BE49-F238E27FC236}">
                      <a16:creationId xmlns:a16="http://schemas.microsoft.com/office/drawing/2014/main" id="{367F5CB8-C000-4D48-ADDD-FD3AED472FBA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四角形: 上の 2 つの角を丸める 195">
                  <a:extLst>
                    <a:ext uri="{FF2B5EF4-FFF2-40B4-BE49-F238E27FC236}">
                      <a16:creationId xmlns:a16="http://schemas.microsoft.com/office/drawing/2014/main" id="{508D9594-4CAA-4753-A1D5-0839AAC9D84A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1909D40-8541-41BB-A700-A175A106138F}"/>
                  </a:ext>
                </a:extLst>
              </p:cNvPr>
              <p:cNvSpPr/>
              <p:nvPr/>
            </p:nvSpPr>
            <p:spPr>
              <a:xfrm rot="625215">
                <a:off x="-1705595" y="224071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366BE12-1D57-4FBE-8CDD-B88B99266067}"/>
                  </a:ext>
                </a:extLst>
              </p:cNvPr>
              <p:cNvSpPr/>
              <p:nvPr/>
            </p:nvSpPr>
            <p:spPr>
              <a:xfrm rot="18900000">
                <a:off x="-2189212" y="6589"/>
                <a:ext cx="433694" cy="1265528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91653" h="122416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91653" y="1141829"/>
                    </a:lnTo>
                    <a:lnTo>
                      <a:pt x="249042" y="1224166"/>
                    </a:lnTo>
                    <a:lnTo>
                      <a:pt x="48242" y="876371"/>
                    </a:lnTo>
                    <a:lnTo>
                      <a:pt x="41673" y="856835"/>
                    </a:lnTo>
                    <a:lnTo>
                      <a:pt x="33798" y="845156"/>
                    </a:lnTo>
                    <a:cubicBezTo>
                      <a:pt x="29559" y="835133"/>
                      <a:pt x="27215" y="824114"/>
                      <a:pt x="27215" y="812547"/>
                    </a:cubicBezTo>
                    <a:lnTo>
                      <a:pt x="52148" y="286011"/>
                    </a:ln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61">
                <a:extLst>
                  <a:ext uri="{FF2B5EF4-FFF2-40B4-BE49-F238E27FC236}">
                    <a16:creationId xmlns:a16="http://schemas.microsoft.com/office/drawing/2014/main" id="{70015E79-A11F-44B3-9A6D-29AE301CC001}"/>
                  </a:ext>
                </a:extLst>
              </p:cNvPr>
              <p:cNvSpPr/>
              <p:nvPr/>
            </p:nvSpPr>
            <p:spPr>
              <a:xfrm rot="699905">
                <a:off x="-1776843" y="832678"/>
                <a:ext cx="528949" cy="223082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41595" h="223082">
                    <a:moveTo>
                      <a:pt x="441595" y="223082"/>
                    </a:moveTo>
                    <a:lnTo>
                      <a:pt x="0" y="223082"/>
                    </a:lnTo>
                    <a:lnTo>
                      <a:pt x="0" y="0"/>
                    </a:lnTo>
                    <a:lnTo>
                      <a:pt x="441595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592C1ED-4DBE-4EC3-A3D5-EF44D1A93E04}"/>
                  </a:ext>
                </a:extLst>
              </p:cNvPr>
              <p:cNvSpPr/>
              <p:nvPr/>
            </p:nvSpPr>
            <p:spPr>
              <a:xfrm>
                <a:off x="-1335766" y="256738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3BCD6680-A2CE-4B12-ADC3-88460512B079}"/>
                </a:ext>
              </a:extLst>
            </p:cNvPr>
            <p:cNvGrpSpPr/>
            <p:nvPr/>
          </p:nvGrpSpPr>
          <p:grpSpPr>
            <a:xfrm>
              <a:off x="-3008004" y="-553037"/>
              <a:ext cx="1380249" cy="2151605"/>
              <a:chOff x="-3008004" y="-553037"/>
              <a:chExt cx="1380249" cy="2151605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C410669-61DE-4DED-A1AE-8CEE9941CD03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363AD27-F8F6-4A52-9F94-95219A37A8E8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740CC88-C1D9-4811-9B76-46842FDBDFD3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9B4C650A-AEE4-48E8-9CBF-D5E2CF2E54B7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4888B2D-013A-470B-AAB8-0F324D3C94C4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BE171AF-1237-47C9-A2C5-375C7064B292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EA047032-6A19-460B-AA57-553D52A8CA58}"/>
              </a:ext>
            </a:extLst>
          </p:cNvPr>
          <p:cNvGrpSpPr/>
          <p:nvPr/>
        </p:nvGrpSpPr>
        <p:grpSpPr>
          <a:xfrm>
            <a:off x="3948646" y="953186"/>
            <a:ext cx="2075755" cy="2486655"/>
            <a:chOff x="-453003" y="-553037"/>
            <a:chExt cx="2718204" cy="3256278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4539229-A76E-4E3D-8622-8D53C999F646}"/>
                </a:ext>
              </a:extLst>
            </p:cNvPr>
            <p:cNvGrpSpPr/>
            <p:nvPr/>
          </p:nvGrpSpPr>
          <p:grpSpPr>
            <a:xfrm>
              <a:off x="-453003" y="-425895"/>
              <a:ext cx="2718204" cy="3129136"/>
              <a:chOff x="-453003" y="-425895"/>
              <a:chExt cx="2718204" cy="3129136"/>
            </a:xfrm>
          </p:grpSpPr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F1B0B4A-070A-45D1-A104-8048C9B23E1A}"/>
                  </a:ext>
                </a:extLst>
              </p:cNvPr>
              <p:cNvSpPr/>
              <p:nvPr/>
            </p:nvSpPr>
            <p:spPr>
              <a:xfrm rot="21258761">
                <a:off x="240751" y="-119436"/>
                <a:ext cx="873263" cy="1202625"/>
              </a:xfrm>
              <a:custGeom>
                <a:avLst/>
                <a:gdLst>
                  <a:gd name="connsiteX0" fmla="*/ 211658 w 873263"/>
                  <a:gd name="connsiteY0" fmla="*/ 0 h 1202625"/>
                  <a:gd name="connsiteX1" fmla="*/ 243473 w 873263"/>
                  <a:gd name="connsiteY1" fmla="*/ 31815 h 1202625"/>
                  <a:gd name="connsiteX2" fmla="*/ 243473 w 873263"/>
                  <a:gd name="connsiteY2" fmla="*/ 228560 h 1202625"/>
                  <a:gd name="connsiteX3" fmla="*/ 251970 w 873263"/>
                  <a:gd name="connsiteY3" fmla="*/ 228560 h 1202625"/>
                  <a:gd name="connsiteX4" fmla="*/ 296617 w 873263"/>
                  <a:gd name="connsiteY4" fmla="*/ 61936 h 1202625"/>
                  <a:gd name="connsiteX5" fmla="*/ 335583 w 873263"/>
                  <a:gd name="connsiteY5" fmla="*/ 39439 h 1202625"/>
                  <a:gd name="connsiteX6" fmla="*/ 358079 w 873263"/>
                  <a:gd name="connsiteY6" fmla="*/ 78404 h 1202625"/>
                  <a:gd name="connsiteX7" fmla="*/ 312662 w 873263"/>
                  <a:gd name="connsiteY7" fmla="*/ 297348 h 1202625"/>
                  <a:gd name="connsiteX8" fmla="*/ 345344 w 873263"/>
                  <a:gd name="connsiteY8" fmla="*/ 303135 h 1202625"/>
                  <a:gd name="connsiteX9" fmla="*/ 408954 w 873263"/>
                  <a:gd name="connsiteY9" fmla="*/ 263364 h 1202625"/>
                  <a:gd name="connsiteX10" fmla="*/ 463884 w 873263"/>
                  <a:gd name="connsiteY10" fmla="*/ 278219 h 1202625"/>
                  <a:gd name="connsiteX11" fmla="*/ 442062 w 873263"/>
                  <a:gd name="connsiteY11" fmla="*/ 332452 h 1202625"/>
                  <a:gd name="connsiteX12" fmla="*/ 333448 w 873263"/>
                  <a:gd name="connsiteY12" fmla="*/ 408581 h 1202625"/>
                  <a:gd name="connsiteX13" fmla="*/ 314041 w 873263"/>
                  <a:gd name="connsiteY13" fmla="*/ 440569 h 1202625"/>
                  <a:gd name="connsiteX14" fmla="*/ 290278 w 873263"/>
                  <a:gd name="connsiteY14" fmla="*/ 462161 h 1202625"/>
                  <a:gd name="connsiteX15" fmla="*/ 521892 w 873263"/>
                  <a:gd name="connsiteY15" fmla="*/ 915885 h 1202625"/>
                  <a:gd name="connsiteX16" fmla="*/ 873263 w 873263"/>
                  <a:gd name="connsiteY16" fmla="*/ 1048569 h 1202625"/>
                  <a:gd name="connsiteX17" fmla="*/ 815089 w 873263"/>
                  <a:gd name="connsiteY17" fmla="*/ 1202625 h 1202625"/>
                  <a:gd name="connsiteX18" fmla="*/ 439385 w 873263"/>
                  <a:gd name="connsiteY18" fmla="*/ 1060753 h 1202625"/>
                  <a:gd name="connsiteX19" fmla="*/ 411688 w 873263"/>
                  <a:gd name="connsiteY19" fmla="*/ 1043377 h 1202625"/>
                  <a:gd name="connsiteX20" fmla="*/ 395636 w 873263"/>
                  <a:gd name="connsiteY20" fmla="*/ 1020727 h 1202625"/>
                  <a:gd name="connsiteX21" fmla="*/ 392004 w 873263"/>
                  <a:gd name="connsiteY21" fmla="*/ 1018484 h 1202625"/>
                  <a:gd name="connsiteX22" fmla="*/ 372579 w 873263"/>
                  <a:gd name="connsiteY22" fmla="*/ 991478 h 1202625"/>
                  <a:gd name="connsiteX23" fmla="*/ 169589 w 873263"/>
                  <a:gd name="connsiteY23" fmla="*/ 478826 h 1202625"/>
                  <a:gd name="connsiteX24" fmla="*/ 179620 w 873263"/>
                  <a:gd name="connsiteY24" fmla="*/ 476441 h 1202625"/>
                  <a:gd name="connsiteX25" fmla="*/ 149080 w 873263"/>
                  <a:gd name="connsiteY25" fmla="*/ 476461 h 1202625"/>
                  <a:gd name="connsiteX26" fmla="*/ 129058 w 873263"/>
                  <a:gd name="connsiteY26" fmla="*/ 465594 h 1202625"/>
                  <a:gd name="connsiteX27" fmla="*/ 71927 w 873263"/>
                  <a:gd name="connsiteY27" fmla="*/ 358142 h 1202625"/>
                  <a:gd name="connsiteX28" fmla="*/ 71927 w 873263"/>
                  <a:gd name="connsiteY28" fmla="*/ 316341 h 1202625"/>
                  <a:gd name="connsiteX29" fmla="*/ 3255 w 873263"/>
                  <a:gd name="connsiteY29" fmla="*/ 180207 h 1202625"/>
                  <a:gd name="connsiteX30" fmla="*/ 830 w 873263"/>
                  <a:gd name="connsiteY30" fmla="*/ 161797 h 1202625"/>
                  <a:gd name="connsiteX31" fmla="*/ 12135 w 873263"/>
                  <a:gd name="connsiteY31" fmla="*/ 147066 h 1202625"/>
                  <a:gd name="connsiteX32" fmla="*/ 21265 w 873263"/>
                  <a:gd name="connsiteY32" fmla="*/ 143996 h 1202625"/>
                  <a:gd name="connsiteX33" fmla="*/ 45275 w 873263"/>
                  <a:gd name="connsiteY33" fmla="*/ 155947 h 1202625"/>
                  <a:gd name="connsiteX34" fmla="*/ 100621 w 873263"/>
                  <a:gd name="connsiteY34" fmla="*/ 251809 h 1202625"/>
                  <a:gd name="connsiteX35" fmla="*/ 108016 w 873263"/>
                  <a:gd name="connsiteY35" fmla="*/ 245707 h 1202625"/>
                  <a:gd name="connsiteX36" fmla="*/ 63188 w 873263"/>
                  <a:gd name="connsiteY36" fmla="*/ 78405 h 1202625"/>
                  <a:gd name="connsiteX37" fmla="*/ 85685 w 873263"/>
                  <a:gd name="connsiteY37" fmla="*/ 39440 h 1202625"/>
                  <a:gd name="connsiteX38" fmla="*/ 98293 w 873263"/>
                  <a:gd name="connsiteY38" fmla="*/ 38649 h 1202625"/>
                  <a:gd name="connsiteX39" fmla="*/ 124649 w 873263"/>
                  <a:gd name="connsiteY39" fmla="*/ 61936 h 1202625"/>
                  <a:gd name="connsiteX40" fmla="*/ 169297 w 873263"/>
                  <a:gd name="connsiteY40" fmla="*/ 228560 h 1202625"/>
                  <a:gd name="connsiteX41" fmla="*/ 179843 w 873263"/>
                  <a:gd name="connsiteY41" fmla="*/ 228560 h 1202625"/>
                  <a:gd name="connsiteX42" fmla="*/ 179843 w 873263"/>
                  <a:gd name="connsiteY42" fmla="*/ 31815 h 1202625"/>
                  <a:gd name="connsiteX43" fmla="*/ 211658 w 873263"/>
                  <a:gd name="connsiteY43" fmla="*/ 0 h 1202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73263" h="1202625">
                    <a:moveTo>
                      <a:pt x="211658" y="0"/>
                    </a:moveTo>
                    <a:cubicBezTo>
                      <a:pt x="229229" y="0"/>
                      <a:pt x="243473" y="14244"/>
                      <a:pt x="243473" y="31815"/>
                    </a:cubicBezTo>
                    <a:lnTo>
                      <a:pt x="243473" y="228560"/>
                    </a:lnTo>
                    <a:lnTo>
                      <a:pt x="251970" y="228560"/>
                    </a:lnTo>
                    <a:lnTo>
                      <a:pt x="296617" y="61936"/>
                    </a:lnTo>
                    <a:cubicBezTo>
                      <a:pt x="301165" y="44964"/>
                      <a:pt x="318610" y="34891"/>
                      <a:pt x="335583" y="39439"/>
                    </a:cubicBezTo>
                    <a:cubicBezTo>
                      <a:pt x="352555" y="43987"/>
                      <a:pt x="362627" y="61432"/>
                      <a:pt x="358079" y="78404"/>
                    </a:cubicBezTo>
                    <a:lnTo>
                      <a:pt x="312662" y="297348"/>
                    </a:lnTo>
                    <a:cubicBezTo>
                      <a:pt x="318927" y="310235"/>
                      <a:pt x="338165" y="307708"/>
                      <a:pt x="345344" y="303135"/>
                    </a:cubicBezTo>
                    <a:lnTo>
                      <a:pt x="408954" y="263364"/>
                    </a:lnTo>
                    <a:cubicBezTo>
                      <a:pt x="427455" y="252682"/>
                      <a:pt x="452792" y="259040"/>
                      <a:pt x="463884" y="278219"/>
                    </a:cubicBezTo>
                    <a:cubicBezTo>
                      <a:pt x="474976" y="297397"/>
                      <a:pt x="460563" y="321770"/>
                      <a:pt x="442062" y="332452"/>
                    </a:cubicBezTo>
                    <a:lnTo>
                      <a:pt x="333448" y="408581"/>
                    </a:lnTo>
                    <a:cubicBezTo>
                      <a:pt x="328530" y="420208"/>
                      <a:pt x="321964" y="430969"/>
                      <a:pt x="314041" y="440569"/>
                    </a:cubicBezTo>
                    <a:lnTo>
                      <a:pt x="290278" y="462161"/>
                    </a:lnTo>
                    <a:lnTo>
                      <a:pt x="521892" y="915885"/>
                    </a:lnTo>
                    <a:lnTo>
                      <a:pt x="873263" y="1048569"/>
                    </a:lnTo>
                    <a:lnTo>
                      <a:pt x="815089" y="1202625"/>
                    </a:lnTo>
                    <a:lnTo>
                      <a:pt x="439385" y="1060753"/>
                    </a:lnTo>
                    <a:cubicBezTo>
                      <a:pt x="428749" y="1056737"/>
                      <a:pt x="419431" y="1050755"/>
                      <a:pt x="411688" y="1043377"/>
                    </a:cubicBezTo>
                    <a:lnTo>
                      <a:pt x="395636" y="1020727"/>
                    </a:lnTo>
                    <a:lnTo>
                      <a:pt x="392004" y="1018484"/>
                    </a:lnTo>
                    <a:cubicBezTo>
                      <a:pt x="384014" y="1011095"/>
                      <a:pt x="377341" y="1002019"/>
                      <a:pt x="372579" y="991478"/>
                    </a:cubicBezTo>
                    <a:lnTo>
                      <a:pt x="169589" y="478826"/>
                    </a:lnTo>
                    <a:lnTo>
                      <a:pt x="179620" y="476441"/>
                    </a:lnTo>
                    <a:lnTo>
                      <a:pt x="149080" y="476461"/>
                    </a:lnTo>
                    <a:lnTo>
                      <a:pt x="129058" y="465594"/>
                    </a:lnTo>
                    <a:cubicBezTo>
                      <a:pt x="94589" y="442307"/>
                      <a:pt x="71927" y="402871"/>
                      <a:pt x="71927" y="358142"/>
                    </a:cubicBezTo>
                    <a:lnTo>
                      <a:pt x="71927" y="316341"/>
                    </a:lnTo>
                    <a:lnTo>
                      <a:pt x="3255" y="180207"/>
                    </a:lnTo>
                    <a:cubicBezTo>
                      <a:pt x="-96" y="174405"/>
                      <a:pt x="-777" y="167795"/>
                      <a:pt x="830" y="161797"/>
                    </a:cubicBezTo>
                    <a:cubicBezTo>
                      <a:pt x="2438" y="155800"/>
                      <a:pt x="6332" y="150416"/>
                      <a:pt x="12135" y="147066"/>
                    </a:cubicBezTo>
                    <a:cubicBezTo>
                      <a:pt x="15035" y="145392"/>
                      <a:pt x="18138" y="144384"/>
                      <a:pt x="21265" y="143996"/>
                    </a:cubicBezTo>
                    <a:cubicBezTo>
                      <a:pt x="30648" y="142832"/>
                      <a:pt x="40250" y="147244"/>
                      <a:pt x="45275" y="155947"/>
                    </a:cubicBezTo>
                    <a:lnTo>
                      <a:pt x="100621" y="251809"/>
                    </a:lnTo>
                    <a:lnTo>
                      <a:pt x="108016" y="245707"/>
                    </a:lnTo>
                    <a:lnTo>
                      <a:pt x="63188" y="78405"/>
                    </a:lnTo>
                    <a:cubicBezTo>
                      <a:pt x="58640" y="61432"/>
                      <a:pt x="68712" y="43987"/>
                      <a:pt x="85685" y="39440"/>
                    </a:cubicBezTo>
                    <a:cubicBezTo>
                      <a:pt x="89927" y="38302"/>
                      <a:pt x="94200" y="38079"/>
                      <a:pt x="98293" y="38649"/>
                    </a:cubicBezTo>
                    <a:cubicBezTo>
                      <a:pt x="110573" y="40359"/>
                      <a:pt x="121239" y="49207"/>
                      <a:pt x="124649" y="61936"/>
                    </a:cubicBezTo>
                    <a:lnTo>
                      <a:pt x="169297" y="228560"/>
                    </a:lnTo>
                    <a:lnTo>
                      <a:pt x="179843" y="228560"/>
                    </a:lnTo>
                    <a:lnTo>
                      <a:pt x="179843" y="31815"/>
                    </a:lnTo>
                    <a:cubicBezTo>
                      <a:pt x="179843" y="14244"/>
                      <a:pt x="194087" y="0"/>
                      <a:pt x="211658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正方形/長方形 61">
                <a:extLst>
                  <a:ext uri="{FF2B5EF4-FFF2-40B4-BE49-F238E27FC236}">
                    <a16:creationId xmlns:a16="http://schemas.microsoft.com/office/drawing/2014/main" id="{7C26F29D-6830-4C83-92E0-3C46FEC6C2CA}"/>
                  </a:ext>
                </a:extLst>
              </p:cNvPr>
              <p:cNvSpPr/>
              <p:nvPr/>
            </p:nvSpPr>
            <p:spPr>
              <a:xfrm rot="1057771">
                <a:off x="386366" y="538230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F8FEBB1-B104-47A2-BF5F-9F4BBB043752}"/>
                  </a:ext>
                </a:extLst>
              </p:cNvPr>
              <p:cNvGrpSpPr/>
              <p:nvPr/>
            </p:nvGrpSpPr>
            <p:grpSpPr>
              <a:xfrm>
                <a:off x="970392" y="-425895"/>
                <a:ext cx="1294809" cy="3129136"/>
                <a:chOff x="2042876" y="562640"/>
                <a:chExt cx="1294809" cy="3129136"/>
              </a:xfrm>
            </p:grpSpPr>
            <p:sp>
              <p:nvSpPr>
                <p:cNvPr id="239" name="台形 238">
                  <a:extLst>
                    <a:ext uri="{FF2B5EF4-FFF2-40B4-BE49-F238E27FC236}">
                      <a16:creationId xmlns:a16="http://schemas.microsoft.com/office/drawing/2014/main" id="{734B162D-2D88-4041-8EB3-EB4E9EC59ED9}"/>
                    </a:ext>
                  </a:extLst>
                </p:cNvPr>
                <p:cNvSpPr/>
                <p:nvPr/>
              </p:nvSpPr>
              <p:spPr>
                <a:xfrm rot="10800000">
                  <a:off x="2482454" y="2984206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AE383FA1-4B61-4772-A3E8-E788D1FDC5D2}"/>
                    </a:ext>
                  </a:extLst>
                </p:cNvPr>
                <p:cNvSpPr/>
                <p:nvPr/>
              </p:nvSpPr>
              <p:spPr>
                <a:xfrm>
                  <a:off x="2330997" y="3484146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台形 240">
                  <a:extLst>
                    <a:ext uri="{FF2B5EF4-FFF2-40B4-BE49-F238E27FC236}">
                      <a16:creationId xmlns:a16="http://schemas.microsoft.com/office/drawing/2014/main" id="{3B43ECCB-C367-43B9-86AB-FC2E66D666B2}"/>
                    </a:ext>
                  </a:extLst>
                </p:cNvPr>
                <p:cNvSpPr/>
                <p:nvPr/>
              </p:nvSpPr>
              <p:spPr>
                <a:xfrm rot="10800000">
                  <a:off x="2541525" y="3019547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4F6D55D6-D037-4C5D-9B72-5347F14B3631}"/>
                    </a:ext>
                  </a:extLst>
                </p:cNvPr>
                <p:cNvSpPr/>
                <p:nvPr/>
              </p:nvSpPr>
              <p:spPr>
                <a:xfrm>
                  <a:off x="2390067" y="3519487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台形 242">
                  <a:extLst>
                    <a:ext uri="{FF2B5EF4-FFF2-40B4-BE49-F238E27FC236}">
                      <a16:creationId xmlns:a16="http://schemas.microsoft.com/office/drawing/2014/main" id="{566ACD14-0584-4F5C-B517-01B37B64F3D9}"/>
                    </a:ext>
                  </a:extLst>
                </p:cNvPr>
                <p:cNvSpPr/>
                <p:nvPr/>
              </p:nvSpPr>
              <p:spPr>
                <a:xfrm>
                  <a:off x="2500091" y="158258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台形 243">
                  <a:extLst>
                    <a:ext uri="{FF2B5EF4-FFF2-40B4-BE49-F238E27FC236}">
                      <a16:creationId xmlns:a16="http://schemas.microsoft.com/office/drawing/2014/main" id="{B4714AC4-11FF-40EF-94BA-956B462DF8E7}"/>
                    </a:ext>
                  </a:extLst>
                </p:cNvPr>
                <p:cNvSpPr/>
                <p:nvPr/>
              </p:nvSpPr>
              <p:spPr>
                <a:xfrm rot="10800000">
                  <a:off x="2365777" y="2596850"/>
                  <a:ext cx="409370" cy="828679"/>
                </a:xfrm>
                <a:prstGeom prst="trapezoid">
                  <a:avLst>
                    <a:gd name="adj" fmla="val 11146"/>
                  </a:avLst>
                </a:prstGeom>
                <a:solidFill>
                  <a:schemeClr val="accent1">
                    <a:lumMod val="5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CCA433D0-D30C-4613-80E2-EFD81B00160D}"/>
                    </a:ext>
                  </a:extLst>
                </p:cNvPr>
                <p:cNvSpPr/>
                <p:nvPr/>
              </p:nvSpPr>
              <p:spPr>
                <a:xfrm rot="10800000">
                  <a:off x="2437215" y="2634950"/>
                  <a:ext cx="409370" cy="828679"/>
                </a:xfrm>
                <a:prstGeom prst="trapezoid">
                  <a:avLst>
                    <a:gd name="adj" fmla="val 13473"/>
                  </a:avLst>
                </a:prstGeom>
                <a:solidFill>
                  <a:schemeClr val="accent1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四角形: 上の 2 つの角を丸める 245">
                  <a:extLst>
                    <a:ext uri="{FF2B5EF4-FFF2-40B4-BE49-F238E27FC236}">
                      <a16:creationId xmlns:a16="http://schemas.microsoft.com/office/drawing/2014/main" id="{87D4231E-F256-4888-A299-0C6E7B4FC544}"/>
                    </a:ext>
                  </a:extLst>
                </p:cNvPr>
                <p:cNvSpPr/>
                <p:nvPr/>
              </p:nvSpPr>
              <p:spPr>
                <a:xfrm>
                  <a:off x="2347691" y="1803598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1">
                  <a:extLst>
                    <a:ext uri="{FF2B5EF4-FFF2-40B4-BE49-F238E27FC236}">
                      <a16:creationId xmlns:a16="http://schemas.microsoft.com/office/drawing/2014/main" id="{F8CC242B-2951-4DD4-A8F7-9621BD5F6CC4}"/>
                    </a:ext>
                  </a:extLst>
                </p:cNvPr>
                <p:cNvSpPr/>
                <p:nvPr/>
              </p:nvSpPr>
              <p:spPr>
                <a:xfrm rot="1800000">
                  <a:off x="2042876" y="892840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2828B889-01E6-44D8-8BE6-98EB359FD9D3}"/>
                    </a:ext>
                  </a:extLst>
                </p:cNvPr>
                <p:cNvSpPr/>
                <p:nvPr/>
              </p:nvSpPr>
              <p:spPr>
                <a:xfrm rot="1800000">
                  <a:off x="2117012" y="562640"/>
                  <a:ext cx="1112808" cy="1204554"/>
                </a:xfrm>
                <a:custGeom>
                  <a:avLst/>
                  <a:gdLst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321877 w 1112808"/>
                    <a:gd name="connsiteY10" fmla="*/ 986364 h 1204554"/>
                    <a:gd name="connsiteX11" fmla="*/ 80242 w 1112808"/>
                    <a:gd name="connsiteY11" fmla="*/ 872351 h 1204554"/>
                    <a:gd name="connsiteX12" fmla="*/ 47373 w 1112808"/>
                    <a:gd name="connsiteY12" fmla="*/ 884236 h 1204554"/>
                    <a:gd name="connsiteX13" fmla="*/ 42395 w 1112808"/>
                    <a:gd name="connsiteY13" fmla="*/ 875065 h 1204554"/>
                    <a:gd name="connsiteX14" fmla="*/ 0 w 1112808"/>
                    <a:gd name="connsiteY14" fmla="*/ 665076 h 1204554"/>
                    <a:gd name="connsiteX15" fmla="*/ 0 w 1112808"/>
                    <a:gd name="connsiteY15" fmla="*/ 539478 h 1204554"/>
                    <a:gd name="connsiteX16" fmla="*/ 237851 w 1112808"/>
                    <a:gd name="connsiteY16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80242 w 1112808"/>
                    <a:gd name="connsiteY10" fmla="*/ 872351 h 1204554"/>
                    <a:gd name="connsiteX11" fmla="*/ 47373 w 1112808"/>
                    <a:gd name="connsiteY11" fmla="*/ 884236 h 1204554"/>
                    <a:gd name="connsiteX12" fmla="*/ 42395 w 1112808"/>
                    <a:gd name="connsiteY12" fmla="*/ 875065 h 1204554"/>
                    <a:gd name="connsiteX13" fmla="*/ 0 w 1112808"/>
                    <a:gd name="connsiteY13" fmla="*/ 665076 h 1204554"/>
                    <a:gd name="connsiteX14" fmla="*/ 0 w 1112808"/>
                    <a:gd name="connsiteY14" fmla="*/ 539478 h 1204554"/>
                    <a:gd name="connsiteX15" fmla="*/ 237851 w 1112808"/>
                    <a:gd name="connsiteY15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47373 w 1112808"/>
                    <a:gd name="connsiteY10" fmla="*/ 884236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295794 w 1112808"/>
                    <a:gd name="connsiteY9" fmla="*/ 1119755 h 1204554"/>
                    <a:gd name="connsiteX10" fmla="*/ 141900 w 1112808"/>
                    <a:gd name="connsiteY10" fmla="*/ 1019385 h 1204554"/>
                    <a:gd name="connsiteX11" fmla="*/ 42395 w 1112808"/>
                    <a:gd name="connsiteY11" fmla="*/ 875065 h 1204554"/>
                    <a:gd name="connsiteX12" fmla="*/ 0 w 1112808"/>
                    <a:gd name="connsiteY12" fmla="*/ 665076 h 1204554"/>
                    <a:gd name="connsiteX13" fmla="*/ 0 w 1112808"/>
                    <a:gd name="connsiteY13" fmla="*/ 539478 h 1204554"/>
                    <a:gd name="connsiteX14" fmla="*/ 237851 w 1112808"/>
                    <a:gd name="connsiteY14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1900 w 1112808"/>
                    <a:gd name="connsiteY9" fmla="*/ 101938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1900 w 1112808"/>
                    <a:gd name="connsiteY9" fmla="*/ 101938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5239 w 1112808"/>
                    <a:gd name="connsiteY9" fmla="*/ 103945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280065 w 1112808"/>
                    <a:gd name="connsiteY8" fmla="*/ 1135333 h 1204554"/>
                    <a:gd name="connsiteX9" fmla="*/ 145239 w 1112808"/>
                    <a:gd name="connsiteY9" fmla="*/ 1039455 h 1204554"/>
                    <a:gd name="connsiteX10" fmla="*/ 42395 w 1112808"/>
                    <a:gd name="connsiteY10" fmla="*/ 875065 h 1204554"/>
                    <a:gd name="connsiteX11" fmla="*/ 0 w 1112808"/>
                    <a:gd name="connsiteY11" fmla="*/ 665076 h 1204554"/>
                    <a:gd name="connsiteX12" fmla="*/ 0 w 1112808"/>
                    <a:gd name="connsiteY12" fmla="*/ 539478 h 1204554"/>
                    <a:gd name="connsiteX13" fmla="*/ 237851 w 1112808"/>
                    <a:gd name="connsiteY13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45239 w 1112808"/>
                    <a:gd name="connsiteY8" fmla="*/ 1039455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  <a:gd name="connsiteX0" fmla="*/ 237851 w 1112808"/>
                    <a:gd name="connsiteY0" fmla="*/ 92134 h 1204554"/>
                    <a:gd name="connsiteX1" fmla="*/ 539478 w 1112808"/>
                    <a:gd name="connsiteY1" fmla="*/ 0 h 1204554"/>
                    <a:gd name="connsiteX2" fmla="*/ 573330 w 1112808"/>
                    <a:gd name="connsiteY2" fmla="*/ 0 h 1204554"/>
                    <a:gd name="connsiteX3" fmla="*/ 1112808 w 1112808"/>
                    <a:gd name="connsiteY3" fmla="*/ 539478 h 1204554"/>
                    <a:gd name="connsiteX4" fmla="*/ 1112808 w 1112808"/>
                    <a:gd name="connsiteY4" fmla="*/ 665076 h 1204554"/>
                    <a:gd name="connsiteX5" fmla="*/ 573330 w 1112808"/>
                    <a:gd name="connsiteY5" fmla="*/ 1204554 h 1204554"/>
                    <a:gd name="connsiteX6" fmla="*/ 539478 w 1112808"/>
                    <a:gd name="connsiteY6" fmla="*/ 1204554 h 1204554"/>
                    <a:gd name="connsiteX7" fmla="*/ 329489 w 1112808"/>
                    <a:gd name="connsiteY7" fmla="*/ 1162159 h 1204554"/>
                    <a:gd name="connsiteX8" fmla="*/ 151193 w 1112808"/>
                    <a:gd name="connsiteY8" fmla="*/ 1049767 h 1204554"/>
                    <a:gd name="connsiteX9" fmla="*/ 42395 w 1112808"/>
                    <a:gd name="connsiteY9" fmla="*/ 875065 h 1204554"/>
                    <a:gd name="connsiteX10" fmla="*/ 0 w 1112808"/>
                    <a:gd name="connsiteY10" fmla="*/ 665076 h 1204554"/>
                    <a:gd name="connsiteX11" fmla="*/ 0 w 1112808"/>
                    <a:gd name="connsiteY11" fmla="*/ 539478 h 1204554"/>
                    <a:gd name="connsiteX12" fmla="*/ 237851 w 1112808"/>
                    <a:gd name="connsiteY12" fmla="*/ 92134 h 12045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12808" h="1204554">
                      <a:moveTo>
                        <a:pt x="237851" y="92134"/>
                      </a:moveTo>
                      <a:cubicBezTo>
                        <a:pt x="323952" y="33966"/>
                        <a:pt x="427749" y="0"/>
                        <a:pt x="539478" y="0"/>
                      </a:cubicBezTo>
                      <a:lnTo>
                        <a:pt x="573330" y="0"/>
                      </a:lnTo>
                      <a:cubicBezTo>
                        <a:pt x="871275" y="0"/>
                        <a:pt x="1112808" y="241533"/>
                        <a:pt x="1112808" y="539478"/>
                      </a:cubicBezTo>
                      <a:lnTo>
                        <a:pt x="1112808" y="665076"/>
                      </a:lnTo>
                      <a:cubicBezTo>
                        <a:pt x="1112808" y="963021"/>
                        <a:pt x="871275" y="1204554"/>
                        <a:pt x="573330" y="1204554"/>
                      </a:cubicBezTo>
                      <a:lnTo>
                        <a:pt x="539478" y="1204554"/>
                      </a:lnTo>
                      <a:cubicBezTo>
                        <a:pt x="464992" y="1204554"/>
                        <a:pt x="394203" y="1187957"/>
                        <a:pt x="329489" y="1162159"/>
                      </a:cubicBezTo>
                      <a:cubicBezTo>
                        <a:pt x="264775" y="1136361"/>
                        <a:pt x="207381" y="1110186"/>
                        <a:pt x="151193" y="1049767"/>
                      </a:cubicBezTo>
                      <a:cubicBezTo>
                        <a:pt x="95005" y="989348"/>
                        <a:pt x="67594" y="939180"/>
                        <a:pt x="42395" y="875065"/>
                      </a:cubicBezTo>
                      <a:cubicBezTo>
                        <a:pt x="17196" y="810950"/>
                        <a:pt x="0" y="739562"/>
                        <a:pt x="0" y="665076"/>
                      </a:cubicBezTo>
                      <a:lnTo>
                        <a:pt x="0" y="539478"/>
                      </a:lnTo>
                      <a:cubicBezTo>
                        <a:pt x="0" y="353262"/>
                        <a:pt x="94349" y="189083"/>
                        <a:pt x="237851" y="92134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E249E9C1-0ED4-4363-AEAB-75294490B0CA}"/>
                    </a:ext>
                  </a:extLst>
                </p:cNvPr>
                <p:cNvSpPr/>
                <p:nvPr/>
              </p:nvSpPr>
              <p:spPr>
                <a:xfrm rot="1800000">
                  <a:off x="2236164" y="815700"/>
                  <a:ext cx="184756" cy="275006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355218DD-32E1-499C-879F-D8955B3D00C1}"/>
                    </a:ext>
                  </a:extLst>
                </p:cNvPr>
                <p:cNvSpPr/>
                <p:nvPr/>
              </p:nvSpPr>
              <p:spPr>
                <a:xfrm rot="1800000">
                  <a:off x="2248199" y="865182"/>
                  <a:ext cx="101128" cy="14165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AADEC317-E6F6-4BFB-BBB7-9352CD9BE809}"/>
                    </a:ext>
                  </a:extLst>
                </p:cNvPr>
                <p:cNvSpPr/>
                <p:nvPr/>
              </p:nvSpPr>
              <p:spPr>
                <a:xfrm rot="1800000">
                  <a:off x="2297804" y="611084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50000"/>
                      <a:lumOff val="50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5C4631D-CD56-41B6-B8B4-9706236C79B3}"/>
                    </a:ext>
                  </a:extLst>
                </p:cNvPr>
                <p:cNvSpPr/>
                <p:nvPr/>
              </p:nvSpPr>
              <p:spPr>
                <a:xfrm rot="1800000">
                  <a:off x="2659437" y="1104523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4F3F1282-3114-4357-B96D-0BD8E90B447C}"/>
                    </a:ext>
                  </a:extLst>
                </p:cNvPr>
                <p:cNvSpPr/>
                <p:nvPr/>
              </p:nvSpPr>
              <p:spPr>
                <a:xfrm rot="1800000">
                  <a:off x="2666565" y="112755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楕円 216">
                  <a:extLst>
                    <a:ext uri="{FF2B5EF4-FFF2-40B4-BE49-F238E27FC236}">
                      <a16:creationId xmlns:a16="http://schemas.microsoft.com/office/drawing/2014/main" id="{14B52DE8-BB8C-488B-BAB5-4AD7EDF60B2B}"/>
                    </a:ext>
                  </a:extLst>
                </p:cNvPr>
                <p:cNvSpPr/>
                <p:nvPr/>
              </p:nvSpPr>
              <p:spPr>
                <a:xfrm rot="900000">
                  <a:off x="2303161" y="784483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2" name="グループ化 211">
                <a:extLst>
                  <a:ext uri="{FF2B5EF4-FFF2-40B4-BE49-F238E27FC236}">
                    <a16:creationId xmlns:a16="http://schemas.microsoft.com/office/drawing/2014/main" id="{7DD4D21C-2C1A-4F2C-9691-6CBC1A6D3905}"/>
                  </a:ext>
                </a:extLst>
              </p:cNvPr>
              <p:cNvGrpSpPr/>
              <p:nvPr/>
            </p:nvGrpSpPr>
            <p:grpSpPr>
              <a:xfrm rot="900000">
                <a:off x="-453003" y="-134186"/>
                <a:ext cx="1423464" cy="646778"/>
                <a:chOff x="3469357" y="2795078"/>
                <a:chExt cx="2263040" cy="1028258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3CC40257-E61E-4B31-8202-F89F6634F72D}"/>
                    </a:ext>
                  </a:extLst>
                </p:cNvPr>
                <p:cNvSpPr/>
                <p:nvPr/>
              </p:nvSpPr>
              <p:spPr>
                <a:xfrm rot="16200000" flipH="1">
                  <a:off x="4253758" y="2891836"/>
                  <a:ext cx="522739" cy="1002264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上の 2 つの角を丸める 216">
                  <a:extLst>
                    <a:ext uri="{FF2B5EF4-FFF2-40B4-BE49-F238E27FC236}">
                      <a16:creationId xmlns:a16="http://schemas.microsoft.com/office/drawing/2014/main" id="{D25395BA-ECCF-4197-AC5E-8697AA056B50}"/>
                    </a:ext>
                  </a:extLst>
                </p:cNvPr>
                <p:cNvSpPr/>
                <p:nvPr/>
              </p:nvSpPr>
              <p:spPr>
                <a:xfrm rot="5400000">
                  <a:off x="4980181" y="3550564"/>
                  <a:ext cx="147242" cy="10450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0ED2EA55-B212-4873-BDB9-DE0B3BCFA9E1}"/>
                    </a:ext>
                  </a:extLst>
                </p:cNvPr>
                <p:cNvSpPr/>
                <p:nvPr/>
              </p:nvSpPr>
              <p:spPr>
                <a:xfrm>
                  <a:off x="4588162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上の 2 つの角を丸める 218">
                  <a:extLst>
                    <a:ext uri="{FF2B5EF4-FFF2-40B4-BE49-F238E27FC236}">
                      <a16:creationId xmlns:a16="http://schemas.microsoft.com/office/drawing/2014/main" id="{606704F5-4D4A-4E7D-B815-8D66627C3B72}"/>
                    </a:ext>
                  </a:extLst>
                </p:cNvPr>
                <p:cNvSpPr/>
                <p:nvPr/>
              </p:nvSpPr>
              <p:spPr>
                <a:xfrm>
                  <a:off x="4551534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四角形: 角を丸くする 219">
                  <a:extLst>
                    <a:ext uri="{FF2B5EF4-FFF2-40B4-BE49-F238E27FC236}">
                      <a16:creationId xmlns:a16="http://schemas.microsoft.com/office/drawing/2014/main" id="{D1FE08D0-354A-423F-B358-60E7FED8DA09}"/>
                    </a:ext>
                  </a:extLst>
                </p:cNvPr>
                <p:cNvSpPr/>
                <p:nvPr/>
              </p:nvSpPr>
              <p:spPr>
                <a:xfrm>
                  <a:off x="4566796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四角形: 角を丸くする 220">
                  <a:extLst>
                    <a:ext uri="{FF2B5EF4-FFF2-40B4-BE49-F238E27FC236}">
                      <a16:creationId xmlns:a16="http://schemas.microsoft.com/office/drawing/2014/main" id="{207517AE-F5BD-4B9A-84F5-B444ED0D0640}"/>
                    </a:ext>
                  </a:extLst>
                </p:cNvPr>
                <p:cNvSpPr/>
                <p:nvPr/>
              </p:nvSpPr>
              <p:spPr>
                <a:xfrm>
                  <a:off x="4551534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四角形: 角を丸くする 221">
                  <a:extLst>
                    <a:ext uri="{FF2B5EF4-FFF2-40B4-BE49-F238E27FC236}">
                      <a16:creationId xmlns:a16="http://schemas.microsoft.com/office/drawing/2014/main" id="{1034E072-B312-4924-98A2-F5871D5ABD18}"/>
                    </a:ext>
                  </a:extLst>
                </p:cNvPr>
                <p:cNvSpPr/>
                <p:nvPr/>
              </p:nvSpPr>
              <p:spPr>
                <a:xfrm>
                  <a:off x="4737726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F28A1F1B-398E-4509-A2D7-E4C46407BEC0}"/>
                    </a:ext>
                  </a:extLst>
                </p:cNvPr>
                <p:cNvSpPr/>
                <p:nvPr/>
              </p:nvSpPr>
              <p:spPr>
                <a:xfrm>
                  <a:off x="4701098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四角形: 角を丸くする 223">
                  <a:extLst>
                    <a:ext uri="{FF2B5EF4-FFF2-40B4-BE49-F238E27FC236}">
                      <a16:creationId xmlns:a16="http://schemas.microsoft.com/office/drawing/2014/main" id="{69AAD25D-7B9F-44E0-AB85-AF1ABD132FB0}"/>
                    </a:ext>
                  </a:extLst>
                </p:cNvPr>
                <p:cNvSpPr/>
                <p:nvPr/>
              </p:nvSpPr>
              <p:spPr>
                <a:xfrm>
                  <a:off x="4716359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4CCEB343-FE21-4733-8C9F-DFF3A6A677C3}"/>
                    </a:ext>
                  </a:extLst>
                </p:cNvPr>
                <p:cNvSpPr/>
                <p:nvPr/>
              </p:nvSpPr>
              <p:spPr>
                <a:xfrm>
                  <a:off x="4701098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5F86BED9-CD01-4F12-B00A-1E7553B06619}"/>
                    </a:ext>
                  </a:extLst>
                </p:cNvPr>
                <p:cNvSpPr/>
                <p:nvPr/>
              </p:nvSpPr>
              <p:spPr>
                <a:xfrm>
                  <a:off x="4887290" y="2969578"/>
                  <a:ext cx="39843" cy="151912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DCF3B5BA-2F95-48BF-8FC5-79A3D3B6C1C9}"/>
                    </a:ext>
                  </a:extLst>
                </p:cNvPr>
                <p:cNvSpPr/>
                <p:nvPr/>
              </p:nvSpPr>
              <p:spPr>
                <a:xfrm>
                  <a:off x="4850662" y="2930225"/>
                  <a:ext cx="113099" cy="6164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280E8765-30D5-4D2F-98DE-5EE47A9716D3}"/>
                    </a:ext>
                  </a:extLst>
                </p:cNvPr>
                <p:cNvSpPr/>
                <p:nvPr/>
              </p:nvSpPr>
              <p:spPr>
                <a:xfrm>
                  <a:off x="4865923" y="3045535"/>
                  <a:ext cx="82576" cy="106693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角を丸くする 228">
                  <a:extLst>
                    <a:ext uri="{FF2B5EF4-FFF2-40B4-BE49-F238E27FC236}">
                      <a16:creationId xmlns:a16="http://schemas.microsoft.com/office/drawing/2014/main" id="{AD6FF874-274A-4A59-B3F6-F60FE0BFB5FB}"/>
                    </a:ext>
                  </a:extLst>
                </p:cNvPr>
                <p:cNvSpPr/>
                <p:nvPr/>
              </p:nvSpPr>
              <p:spPr>
                <a:xfrm>
                  <a:off x="4850662" y="3092494"/>
                  <a:ext cx="113099" cy="110481"/>
                </a:xfrm>
                <a:prstGeom prst="roundRect">
                  <a:avLst/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047F919F-1EA0-4F6A-80EE-7B883A4C7D1D}"/>
                    </a:ext>
                  </a:extLst>
                </p:cNvPr>
                <p:cNvGrpSpPr/>
                <p:nvPr/>
              </p:nvGrpSpPr>
              <p:grpSpPr>
                <a:xfrm>
                  <a:off x="5029825" y="3115075"/>
                  <a:ext cx="702572" cy="159103"/>
                  <a:chOff x="7204261" y="3375995"/>
                  <a:chExt cx="1374303" cy="370682"/>
                </a:xfrm>
                <a:solidFill>
                  <a:srgbClr val="FFFF00"/>
                </a:solidFill>
              </p:grpSpPr>
              <p:sp>
                <p:nvSpPr>
                  <p:cNvPr id="236" name="四角形: 角を丸くする 235">
                    <a:extLst>
                      <a:ext uri="{FF2B5EF4-FFF2-40B4-BE49-F238E27FC236}">
                        <a16:creationId xmlns:a16="http://schemas.microsoft.com/office/drawing/2014/main" id="{E6FD67DE-3AF3-463E-BC55-B95118884909}"/>
                      </a:ext>
                    </a:extLst>
                  </p:cNvPr>
                  <p:cNvSpPr/>
                  <p:nvPr/>
                </p:nvSpPr>
                <p:spPr>
                  <a:xfrm>
                    <a:off x="7204261" y="3430761"/>
                    <a:ext cx="1092198" cy="26352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台形 236">
                    <a:extLst>
                      <a:ext uri="{FF2B5EF4-FFF2-40B4-BE49-F238E27FC236}">
                        <a16:creationId xmlns:a16="http://schemas.microsoft.com/office/drawing/2014/main" id="{3571B366-91AE-46CC-9852-737EA8C0651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8160877" y="3458369"/>
                    <a:ext cx="366711" cy="206733"/>
                  </a:xfrm>
                  <a:prstGeom prst="trapezoid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8" name="四角形: 角を丸くする 237">
                    <a:extLst>
                      <a:ext uri="{FF2B5EF4-FFF2-40B4-BE49-F238E27FC236}">
                        <a16:creationId xmlns:a16="http://schemas.microsoft.com/office/drawing/2014/main" id="{56E4AD05-AE06-4F93-A4D3-67326A614B81}"/>
                      </a:ext>
                    </a:extLst>
                  </p:cNvPr>
                  <p:cNvSpPr/>
                  <p:nvPr/>
                </p:nvSpPr>
                <p:spPr>
                  <a:xfrm>
                    <a:off x="8441105" y="3375995"/>
                    <a:ext cx="137459" cy="370682"/>
                  </a:xfrm>
                  <a:prstGeom prst="roundRect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B02CC7DA-6BA6-4E36-9B8A-FBBF582E692A}"/>
                    </a:ext>
                  </a:extLst>
                </p:cNvPr>
                <p:cNvSpPr/>
                <p:nvPr/>
              </p:nvSpPr>
              <p:spPr>
                <a:xfrm rot="16200000" flipH="1">
                  <a:off x="4227097" y="2864521"/>
                  <a:ext cx="572313" cy="1097311"/>
                </a:xfrm>
                <a:custGeom>
                  <a:avLst/>
                  <a:gdLst>
                    <a:gd name="connsiteX0" fmla="*/ 0 w 1190628"/>
                    <a:gd name="connsiteY0" fmla="*/ 2282825 h 2282825"/>
                    <a:gd name="connsiteX1" fmla="*/ 0 w 1190628"/>
                    <a:gd name="connsiteY1" fmla="*/ 595314 h 2282825"/>
                    <a:gd name="connsiteX2" fmla="*/ 595314 w 1190628"/>
                    <a:gd name="connsiteY2" fmla="*/ 0 h 2282825"/>
                    <a:gd name="connsiteX3" fmla="*/ 1190628 w 1190628"/>
                    <a:gd name="connsiteY3" fmla="*/ 595314 h 2282825"/>
                    <a:gd name="connsiteX4" fmla="*/ 1190627 w 1190628"/>
                    <a:gd name="connsiteY4" fmla="*/ 2282825 h 2282825"/>
                    <a:gd name="connsiteX5" fmla="*/ 904874 w 1190628"/>
                    <a:gd name="connsiteY5" fmla="*/ 2282825 h 2282825"/>
                    <a:gd name="connsiteX6" fmla="*/ 904874 w 1190628"/>
                    <a:gd name="connsiteY6" fmla="*/ 591974 h 2282825"/>
                    <a:gd name="connsiteX7" fmla="*/ 585789 w 1190628"/>
                    <a:gd name="connsiteY7" fmla="*/ 272888 h 2282825"/>
                    <a:gd name="connsiteX8" fmla="*/ 266703 w 1190628"/>
                    <a:gd name="connsiteY8" fmla="*/ 591974 h 2282825"/>
                    <a:gd name="connsiteX9" fmla="*/ 266703 w 1190628"/>
                    <a:gd name="connsiteY9" fmla="*/ 2282825 h 2282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90628" h="2282825">
                      <a:moveTo>
                        <a:pt x="0" y="2282825"/>
                      </a:moveTo>
                      <a:lnTo>
                        <a:pt x="0" y="595314"/>
                      </a:lnTo>
                      <a:cubicBezTo>
                        <a:pt x="0" y="266531"/>
                        <a:pt x="266531" y="0"/>
                        <a:pt x="595314" y="0"/>
                      </a:cubicBezTo>
                      <a:cubicBezTo>
                        <a:pt x="924097" y="0"/>
                        <a:pt x="1190628" y="266531"/>
                        <a:pt x="1190628" y="595314"/>
                      </a:cubicBezTo>
                      <a:cubicBezTo>
                        <a:pt x="1190628" y="1157818"/>
                        <a:pt x="1190627" y="1720321"/>
                        <a:pt x="1190627" y="2282825"/>
                      </a:cubicBezTo>
                      <a:lnTo>
                        <a:pt x="904874" y="2282825"/>
                      </a:lnTo>
                      <a:lnTo>
                        <a:pt x="904874" y="591974"/>
                      </a:lnTo>
                      <a:cubicBezTo>
                        <a:pt x="904874" y="415748"/>
                        <a:pt x="762015" y="272888"/>
                        <a:pt x="585789" y="272888"/>
                      </a:cubicBezTo>
                      <a:cubicBezTo>
                        <a:pt x="409563" y="272888"/>
                        <a:pt x="266703" y="415748"/>
                        <a:pt x="266703" y="591974"/>
                      </a:cubicBezTo>
                      <a:lnTo>
                        <a:pt x="266703" y="228282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A3DE8FF-8222-4AC9-A62D-E89F25AAB483}"/>
                    </a:ext>
                  </a:extLst>
                </p:cNvPr>
                <p:cNvSpPr/>
                <p:nvPr/>
              </p:nvSpPr>
              <p:spPr>
                <a:xfrm rot="5400000">
                  <a:off x="3997790" y="2266645"/>
                  <a:ext cx="904254" cy="1961119"/>
                </a:xfrm>
                <a:custGeom>
                  <a:avLst/>
                  <a:gdLst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595438 w 1881192"/>
                    <a:gd name="connsiteY14" fmla="*/ 2282825 h 4079875"/>
                    <a:gd name="connsiteX15" fmla="*/ 1595438 w 1881192"/>
                    <a:gd name="connsiteY15" fmla="*/ 591974 h 4079875"/>
                    <a:gd name="connsiteX16" fmla="*/ 1276353 w 1881192"/>
                    <a:gd name="connsiteY16" fmla="*/ 272888 h 4079875"/>
                    <a:gd name="connsiteX17" fmla="*/ 957267 w 1881192"/>
                    <a:gd name="connsiteY17" fmla="*/ 591974 h 4079875"/>
                    <a:gd name="connsiteX18" fmla="*/ 957267 w 1881192"/>
                    <a:gd name="connsiteY18" fmla="*/ 2260620 h 4079875"/>
                    <a:gd name="connsiteX19" fmla="*/ 961159 w 1881192"/>
                    <a:gd name="connsiteY19" fmla="*/ 2304108 h 4079875"/>
                    <a:gd name="connsiteX20" fmla="*/ 1061271 w 1881192"/>
                    <a:gd name="connsiteY20" fmla="*/ 2805521 h 4079875"/>
                    <a:gd name="connsiteX21" fmla="*/ 1521837 w 1881192"/>
                    <a:gd name="connsiteY21" fmla="*/ 3807426 h 4079875"/>
                    <a:gd name="connsiteX22" fmla="*/ 1561892 w 1881192"/>
                    <a:gd name="connsiteY22" fmla="*/ 3850595 h 4079875"/>
                    <a:gd name="connsiteX23" fmla="*/ 1563000 w 1881192"/>
                    <a:gd name="connsiteY23" fmla="*/ 3854480 h 4079875"/>
                    <a:gd name="connsiteX24" fmla="*/ 1583081 w 1881192"/>
                    <a:gd name="connsiteY24" fmla="*/ 3861537 h 4079875"/>
                    <a:gd name="connsiteX25" fmla="*/ 1647828 w 1881192"/>
                    <a:gd name="connsiteY25" fmla="*/ 3922712 h 4079875"/>
                    <a:gd name="connsiteX26" fmla="*/ 1647641 w 1881192"/>
                    <a:gd name="connsiteY26" fmla="*/ 3923418 h 4079875"/>
                    <a:gd name="connsiteX27" fmla="*/ 1647827 w 1881192"/>
                    <a:gd name="connsiteY27" fmla="*/ 3923971 h 4079875"/>
                    <a:gd name="connsiteX28" fmla="*/ 1646247 w 1881192"/>
                    <a:gd name="connsiteY28" fmla="*/ 3928687 h 4079875"/>
                    <a:gd name="connsiteX29" fmla="*/ 1643574 w 1881192"/>
                    <a:gd name="connsiteY29" fmla="*/ 3938781 h 4079875"/>
                    <a:gd name="connsiteX30" fmla="*/ 823916 w 1881192"/>
                    <a:gd name="connsiteY30" fmla="*/ 4079875 h 4079875"/>
                    <a:gd name="connsiteX31" fmla="*/ 4256 w 1881192"/>
                    <a:gd name="connsiteY31" fmla="*/ 3938781 h 4079875"/>
                    <a:gd name="connsiteX32" fmla="*/ 1595 w 1881192"/>
                    <a:gd name="connsiteY32" fmla="*/ 3928729 h 4079875"/>
                    <a:gd name="connsiteX0" fmla="*/ 0 w 1881192"/>
                    <a:gd name="connsiteY0" fmla="*/ 3923971 h 4079875"/>
                    <a:gd name="connsiteX1" fmla="*/ 188 w 1881192"/>
                    <a:gd name="connsiteY1" fmla="*/ 3923413 h 4079875"/>
                    <a:gd name="connsiteX2" fmla="*/ 2 w 1881192"/>
                    <a:gd name="connsiteY2" fmla="*/ 3922712 h 4079875"/>
                    <a:gd name="connsiteX3" fmla="*/ 64749 w 1881192"/>
                    <a:gd name="connsiteY3" fmla="*/ 3861537 h 4079875"/>
                    <a:gd name="connsiteX4" fmla="*/ 84829 w 1881192"/>
                    <a:gd name="connsiteY4" fmla="*/ 3854480 h 4079875"/>
                    <a:gd name="connsiteX5" fmla="*/ 85938 w 1881192"/>
                    <a:gd name="connsiteY5" fmla="*/ 3850594 h 4079875"/>
                    <a:gd name="connsiteX6" fmla="*/ 125992 w 1881192"/>
                    <a:gd name="connsiteY6" fmla="*/ 3807426 h 4079875"/>
                    <a:gd name="connsiteX7" fmla="*/ 586559 w 1881192"/>
                    <a:gd name="connsiteY7" fmla="*/ 2805521 h 4079875"/>
                    <a:gd name="connsiteX8" fmla="*/ 686671 w 1881192"/>
                    <a:gd name="connsiteY8" fmla="*/ 2304108 h 4079875"/>
                    <a:gd name="connsiteX9" fmla="*/ 690564 w 1881192"/>
                    <a:gd name="connsiteY9" fmla="*/ 2260608 h 4079875"/>
                    <a:gd name="connsiteX10" fmla="*/ 690564 w 1881192"/>
                    <a:gd name="connsiteY10" fmla="*/ 595314 h 4079875"/>
                    <a:gd name="connsiteX11" fmla="*/ 1285878 w 1881192"/>
                    <a:gd name="connsiteY11" fmla="*/ 0 h 4079875"/>
                    <a:gd name="connsiteX12" fmla="*/ 1881192 w 1881192"/>
                    <a:gd name="connsiteY12" fmla="*/ 595314 h 4079875"/>
                    <a:gd name="connsiteX13" fmla="*/ 1881191 w 1881192"/>
                    <a:gd name="connsiteY13" fmla="*/ 2282825 h 4079875"/>
                    <a:gd name="connsiteX14" fmla="*/ 1722441 w 1881192"/>
                    <a:gd name="connsiteY14" fmla="*/ 2390774 h 4079875"/>
                    <a:gd name="connsiteX15" fmla="*/ 1595438 w 1881192"/>
                    <a:gd name="connsiteY15" fmla="*/ 2282825 h 4079875"/>
                    <a:gd name="connsiteX16" fmla="*/ 1595438 w 1881192"/>
                    <a:gd name="connsiteY16" fmla="*/ 591974 h 4079875"/>
                    <a:gd name="connsiteX17" fmla="*/ 1276353 w 1881192"/>
                    <a:gd name="connsiteY17" fmla="*/ 272888 h 4079875"/>
                    <a:gd name="connsiteX18" fmla="*/ 957267 w 1881192"/>
                    <a:gd name="connsiteY18" fmla="*/ 591974 h 4079875"/>
                    <a:gd name="connsiteX19" fmla="*/ 957267 w 1881192"/>
                    <a:gd name="connsiteY19" fmla="*/ 2260620 h 4079875"/>
                    <a:gd name="connsiteX20" fmla="*/ 961159 w 1881192"/>
                    <a:gd name="connsiteY20" fmla="*/ 2304108 h 4079875"/>
                    <a:gd name="connsiteX21" fmla="*/ 1061271 w 1881192"/>
                    <a:gd name="connsiteY21" fmla="*/ 2805521 h 4079875"/>
                    <a:gd name="connsiteX22" fmla="*/ 1521837 w 1881192"/>
                    <a:gd name="connsiteY22" fmla="*/ 3807426 h 4079875"/>
                    <a:gd name="connsiteX23" fmla="*/ 1561892 w 1881192"/>
                    <a:gd name="connsiteY23" fmla="*/ 3850595 h 4079875"/>
                    <a:gd name="connsiteX24" fmla="*/ 1563000 w 1881192"/>
                    <a:gd name="connsiteY24" fmla="*/ 3854480 h 4079875"/>
                    <a:gd name="connsiteX25" fmla="*/ 1583081 w 1881192"/>
                    <a:gd name="connsiteY25" fmla="*/ 3861537 h 4079875"/>
                    <a:gd name="connsiteX26" fmla="*/ 1647828 w 1881192"/>
                    <a:gd name="connsiteY26" fmla="*/ 3922712 h 4079875"/>
                    <a:gd name="connsiteX27" fmla="*/ 1647641 w 1881192"/>
                    <a:gd name="connsiteY27" fmla="*/ 3923418 h 4079875"/>
                    <a:gd name="connsiteX28" fmla="*/ 1647827 w 1881192"/>
                    <a:gd name="connsiteY28" fmla="*/ 3923971 h 4079875"/>
                    <a:gd name="connsiteX29" fmla="*/ 1646247 w 1881192"/>
                    <a:gd name="connsiteY29" fmla="*/ 3928687 h 4079875"/>
                    <a:gd name="connsiteX30" fmla="*/ 1643574 w 1881192"/>
                    <a:gd name="connsiteY30" fmla="*/ 3938781 h 4079875"/>
                    <a:gd name="connsiteX31" fmla="*/ 823916 w 1881192"/>
                    <a:gd name="connsiteY31" fmla="*/ 4079875 h 4079875"/>
                    <a:gd name="connsiteX32" fmla="*/ 4256 w 1881192"/>
                    <a:gd name="connsiteY32" fmla="*/ 3938781 h 4079875"/>
                    <a:gd name="connsiteX33" fmla="*/ 1595 w 1881192"/>
                    <a:gd name="connsiteY33" fmla="*/ 3928729 h 4079875"/>
                    <a:gd name="connsiteX34" fmla="*/ 0 w 1881192"/>
                    <a:gd name="connsiteY34" fmla="*/ 3923971 h 4079875"/>
                    <a:gd name="connsiteX0" fmla="*/ 1722441 w 1881192"/>
                    <a:gd name="connsiteY0" fmla="*/ 2390774 h 4079875"/>
                    <a:gd name="connsiteX1" fmla="*/ 1595438 w 1881192"/>
                    <a:gd name="connsiteY1" fmla="*/ 2282825 h 4079875"/>
                    <a:gd name="connsiteX2" fmla="*/ 1595438 w 1881192"/>
                    <a:gd name="connsiteY2" fmla="*/ 591974 h 4079875"/>
                    <a:gd name="connsiteX3" fmla="*/ 1276353 w 1881192"/>
                    <a:gd name="connsiteY3" fmla="*/ 272888 h 4079875"/>
                    <a:gd name="connsiteX4" fmla="*/ 957267 w 1881192"/>
                    <a:gd name="connsiteY4" fmla="*/ 591974 h 4079875"/>
                    <a:gd name="connsiteX5" fmla="*/ 957267 w 1881192"/>
                    <a:gd name="connsiteY5" fmla="*/ 2260620 h 4079875"/>
                    <a:gd name="connsiteX6" fmla="*/ 961159 w 1881192"/>
                    <a:gd name="connsiteY6" fmla="*/ 2304108 h 4079875"/>
                    <a:gd name="connsiteX7" fmla="*/ 1061271 w 1881192"/>
                    <a:gd name="connsiteY7" fmla="*/ 2805521 h 4079875"/>
                    <a:gd name="connsiteX8" fmla="*/ 1521837 w 1881192"/>
                    <a:gd name="connsiteY8" fmla="*/ 3807426 h 4079875"/>
                    <a:gd name="connsiteX9" fmla="*/ 1561892 w 1881192"/>
                    <a:gd name="connsiteY9" fmla="*/ 3850595 h 4079875"/>
                    <a:gd name="connsiteX10" fmla="*/ 1563000 w 1881192"/>
                    <a:gd name="connsiteY10" fmla="*/ 3854480 h 4079875"/>
                    <a:gd name="connsiteX11" fmla="*/ 1583081 w 1881192"/>
                    <a:gd name="connsiteY11" fmla="*/ 3861537 h 4079875"/>
                    <a:gd name="connsiteX12" fmla="*/ 1647828 w 1881192"/>
                    <a:gd name="connsiteY12" fmla="*/ 3922712 h 4079875"/>
                    <a:gd name="connsiteX13" fmla="*/ 1647641 w 1881192"/>
                    <a:gd name="connsiteY13" fmla="*/ 3923418 h 4079875"/>
                    <a:gd name="connsiteX14" fmla="*/ 1647827 w 1881192"/>
                    <a:gd name="connsiteY14" fmla="*/ 3923971 h 4079875"/>
                    <a:gd name="connsiteX15" fmla="*/ 1646247 w 1881192"/>
                    <a:gd name="connsiteY15" fmla="*/ 3928687 h 4079875"/>
                    <a:gd name="connsiteX16" fmla="*/ 1643574 w 1881192"/>
                    <a:gd name="connsiteY16" fmla="*/ 3938781 h 4079875"/>
                    <a:gd name="connsiteX17" fmla="*/ 823916 w 1881192"/>
                    <a:gd name="connsiteY17" fmla="*/ 4079875 h 4079875"/>
                    <a:gd name="connsiteX18" fmla="*/ 4256 w 1881192"/>
                    <a:gd name="connsiteY18" fmla="*/ 3938781 h 4079875"/>
                    <a:gd name="connsiteX19" fmla="*/ 1595 w 1881192"/>
                    <a:gd name="connsiteY19" fmla="*/ 3928729 h 4079875"/>
                    <a:gd name="connsiteX20" fmla="*/ 0 w 1881192"/>
                    <a:gd name="connsiteY20" fmla="*/ 3923971 h 4079875"/>
                    <a:gd name="connsiteX21" fmla="*/ 188 w 1881192"/>
                    <a:gd name="connsiteY21" fmla="*/ 3923413 h 4079875"/>
                    <a:gd name="connsiteX22" fmla="*/ 2 w 1881192"/>
                    <a:gd name="connsiteY22" fmla="*/ 3922712 h 4079875"/>
                    <a:gd name="connsiteX23" fmla="*/ 64749 w 1881192"/>
                    <a:gd name="connsiteY23" fmla="*/ 3861537 h 4079875"/>
                    <a:gd name="connsiteX24" fmla="*/ 84829 w 1881192"/>
                    <a:gd name="connsiteY24" fmla="*/ 3854480 h 4079875"/>
                    <a:gd name="connsiteX25" fmla="*/ 85938 w 1881192"/>
                    <a:gd name="connsiteY25" fmla="*/ 3850594 h 4079875"/>
                    <a:gd name="connsiteX26" fmla="*/ 125992 w 1881192"/>
                    <a:gd name="connsiteY26" fmla="*/ 3807426 h 4079875"/>
                    <a:gd name="connsiteX27" fmla="*/ 586559 w 1881192"/>
                    <a:gd name="connsiteY27" fmla="*/ 2805521 h 4079875"/>
                    <a:gd name="connsiteX28" fmla="*/ 686671 w 1881192"/>
                    <a:gd name="connsiteY28" fmla="*/ 2304108 h 4079875"/>
                    <a:gd name="connsiteX29" fmla="*/ 690564 w 1881192"/>
                    <a:gd name="connsiteY29" fmla="*/ 2260608 h 4079875"/>
                    <a:gd name="connsiteX30" fmla="*/ 690564 w 1881192"/>
                    <a:gd name="connsiteY30" fmla="*/ 595314 h 4079875"/>
                    <a:gd name="connsiteX31" fmla="*/ 1285878 w 1881192"/>
                    <a:gd name="connsiteY31" fmla="*/ 0 h 4079875"/>
                    <a:gd name="connsiteX32" fmla="*/ 1881192 w 1881192"/>
                    <a:gd name="connsiteY32" fmla="*/ 595314 h 4079875"/>
                    <a:gd name="connsiteX33" fmla="*/ 1881191 w 1881192"/>
                    <a:gd name="connsiteY33" fmla="*/ 2282825 h 4079875"/>
                    <a:gd name="connsiteX34" fmla="*/ 1813881 w 1881192"/>
                    <a:gd name="connsiteY34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  <a:gd name="connsiteX33" fmla="*/ 1813881 w 1881192"/>
                    <a:gd name="connsiteY33" fmla="*/ 2482214 h 4079875"/>
                    <a:gd name="connsiteX0" fmla="*/ 1595438 w 1881192"/>
                    <a:gd name="connsiteY0" fmla="*/ 2282825 h 4079875"/>
                    <a:gd name="connsiteX1" fmla="*/ 1595438 w 1881192"/>
                    <a:gd name="connsiteY1" fmla="*/ 591974 h 4079875"/>
                    <a:gd name="connsiteX2" fmla="*/ 1276353 w 1881192"/>
                    <a:gd name="connsiteY2" fmla="*/ 272888 h 4079875"/>
                    <a:gd name="connsiteX3" fmla="*/ 957267 w 1881192"/>
                    <a:gd name="connsiteY3" fmla="*/ 591974 h 4079875"/>
                    <a:gd name="connsiteX4" fmla="*/ 957267 w 1881192"/>
                    <a:gd name="connsiteY4" fmla="*/ 2260620 h 4079875"/>
                    <a:gd name="connsiteX5" fmla="*/ 961159 w 1881192"/>
                    <a:gd name="connsiteY5" fmla="*/ 2304108 h 4079875"/>
                    <a:gd name="connsiteX6" fmla="*/ 1061271 w 1881192"/>
                    <a:gd name="connsiteY6" fmla="*/ 2805521 h 4079875"/>
                    <a:gd name="connsiteX7" fmla="*/ 1521837 w 1881192"/>
                    <a:gd name="connsiteY7" fmla="*/ 3807426 h 4079875"/>
                    <a:gd name="connsiteX8" fmla="*/ 1561892 w 1881192"/>
                    <a:gd name="connsiteY8" fmla="*/ 3850595 h 4079875"/>
                    <a:gd name="connsiteX9" fmla="*/ 1563000 w 1881192"/>
                    <a:gd name="connsiteY9" fmla="*/ 3854480 h 4079875"/>
                    <a:gd name="connsiteX10" fmla="*/ 1583081 w 1881192"/>
                    <a:gd name="connsiteY10" fmla="*/ 3861537 h 4079875"/>
                    <a:gd name="connsiteX11" fmla="*/ 1647828 w 1881192"/>
                    <a:gd name="connsiteY11" fmla="*/ 3922712 h 4079875"/>
                    <a:gd name="connsiteX12" fmla="*/ 1647641 w 1881192"/>
                    <a:gd name="connsiteY12" fmla="*/ 3923418 h 4079875"/>
                    <a:gd name="connsiteX13" fmla="*/ 1647827 w 1881192"/>
                    <a:gd name="connsiteY13" fmla="*/ 3923971 h 4079875"/>
                    <a:gd name="connsiteX14" fmla="*/ 1646247 w 1881192"/>
                    <a:gd name="connsiteY14" fmla="*/ 3928687 h 4079875"/>
                    <a:gd name="connsiteX15" fmla="*/ 1643574 w 1881192"/>
                    <a:gd name="connsiteY15" fmla="*/ 3938781 h 4079875"/>
                    <a:gd name="connsiteX16" fmla="*/ 823916 w 1881192"/>
                    <a:gd name="connsiteY16" fmla="*/ 4079875 h 4079875"/>
                    <a:gd name="connsiteX17" fmla="*/ 4256 w 1881192"/>
                    <a:gd name="connsiteY17" fmla="*/ 3938781 h 4079875"/>
                    <a:gd name="connsiteX18" fmla="*/ 1595 w 1881192"/>
                    <a:gd name="connsiteY18" fmla="*/ 3928729 h 4079875"/>
                    <a:gd name="connsiteX19" fmla="*/ 0 w 1881192"/>
                    <a:gd name="connsiteY19" fmla="*/ 3923971 h 4079875"/>
                    <a:gd name="connsiteX20" fmla="*/ 188 w 1881192"/>
                    <a:gd name="connsiteY20" fmla="*/ 3923413 h 4079875"/>
                    <a:gd name="connsiteX21" fmla="*/ 2 w 1881192"/>
                    <a:gd name="connsiteY21" fmla="*/ 3922712 h 4079875"/>
                    <a:gd name="connsiteX22" fmla="*/ 64749 w 1881192"/>
                    <a:gd name="connsiteY22" fmla="*/ 3861537 h 4079875"/>
                    <a:gd name="connsiteX23" fmla="*/ 84829 w 1881192"/>
                    <a:gd name="connsiteY23" fmla="*/ 3854480 h 4079875"/>
                    <a:gd name="connsiteX24" fmla="*/ 85938 w 1881192"/>
                    <a:gd name="connsiteY24" fmla="*/ 3850594 h 4079875"/>
                    <a:gd name="connsiteX25" fmla="*/ 125992 w 1881192"/>
                    <a:gd name="connsiteY25" fmla="*/ 3807426 h 4079875"/>
                    <a:gd name="connsiteX26" fmla="*/ 586559 w 1881192"/>
                    <a:gd name="connsiteY26" fmla="*/ 2805521 h 4079875"/>
                    <a:gd name="connsiteX27" fmla="*/ 686671 w 1881192"/>
                    <a:gd name="connsiteY27" fmla="*/ 2304108 h 4079875"/>
                    <a:gd name="connsiteX28" fmla="*/ 690564 w 1881192"/>
                    <a:gd name="connsiteY28" fmla="*/ 2260608 h 4079875"/>
                    <a:gd name="connsiteX29" fmla="*/ 690564 w 1881192"/>
                    <a:gd name="connsiteY29" fmla="*/ 595314 h 4079875"/>
                    <a:gd name="connsiteX30" fmla="*/ 1285878 w 1881192"/>
                    <a:gd name="connsiteY30" fmla="*/ 0 h 4079875"/>
                    <a:gd name="connsiteX31" fmla="*/ 1881192 w 1881192"/>
                    <a:gd name="connsiteY31" fmla="*/ 595314 h 4079875"/>
                    <a:gd name="connsiteX32" fmla="*/ 1881191 w 1881192"/>
                    <a:gd name="connsiteY32" fmla="*/ 2282825 h 4079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81192" h="4079875">
                      <a:moveTo>
                        <a:pt x="1595438" y="2282825"/>
                      </a:moveTo>
                      <a:lnTo>
                        <a:pt x="1595438" y="591974"/>
                      </a:lnTo>
                      <a:cubicBezTo>
                        <a:pt x="1595438" y="415748"/>
                        <a:pt x="1452579" y="272888"/>
                        <a:pt x="1276353" y="272888"/>
                      </a:cubicBezTo>
                      <a:cubicBezTo>
                        <a:pt x="1100127" y="272888"/>
                        <a:pt x="957267" y="415748"/>
                        <a:pt x="957267" y="591974"/>
                      </a:cubicBezTo>
                      <a:lnTo>
                        <a:pt x="957267" y="2260620"/>
                      </a:lnTo>
                      <a:lnTo>
                        <a:pt x="961159" y="2304108"/>
                      </a:lnTo>
                      <a:cubicBezTo>
                        <a:pt x="981177" y="2461103"/>
                        <a:pt x="1014427" y="2630698"/>
                        <a:pt x="1061271" y="2805521"/>
                      </a:cubicBezTo>
                      <a:cubicBezTo>
                        <a:pt x="1178380" y="3242576"/>
                        <a:pt x="1352729" y="3608861"/>
                        <a:pt x="1521837" y="3807426"/>
                      </a:cubicBezTo>
                      <a:lnTo>
                        <a:pt x="1561892" y="3850595"/>
                      </a:lnTo>
                      <a:lnTo>
                        <a:pt x="1563000" y="3854480"/>
                      </a:lnTo>
                      <a:lnTo>
                        <a:pt x="1583081" y="3861537"/>
                      </a:lnTo>
                      <a:cubicBezTo>
                        <a:pt x="1624773" y="3880340"/>
                        <a:pt x="1647828" y="3901012"/>
                        <a:pt x="1647828" y="3922712"/>
                      </a:cubicBezTo>
                      <a:cubicBezTo>
                        <a:pt x="1647766" y="3922947"/>
                        <a:pt x="1647703" y="3923183"/>
                        <a:pt x="1647641" y="3923418"/>
                      </a:cubicBezTo>
                      <a:lnTo>
                        <a:pt x="1647827" y="3923971"/>
                      </a:lnTo>
                      <a:lnTo>
                        <a:pt x="1646247" y="3928687"/>
                      </a:lnTo>
                      <a:lnTo>
                        <a:pt x="1643574" y="3938781"/>
                      </a:lnTo>
                      <a:cubicBezTo>
                        <a:pt x="1601382" y="4018031"/>
                        <a:pt x="1250511" y="4079875"/>
                        <a:pt x="823916" y="4079875"/>
                      </a:cubicBezTo>
                      <a:cubicBezTo>
                        <a:pt x="397320" y="4079875"/>
                        <a:pt x="46448" y="4018031"/>
                        <a:pt x="4256" y="3938781"/>
                      </a:cubicBezTo>
                      <a:lnTo>
                        <a:pt x="1595" y="3928729"/>
                      </a:lnTo>
                      <a:lnTo>
                        <a:pt x="0" y="3923971"/>
                      </a:lnTo>
                      <a:cubicBezTo>
                        <a:pt x="63" y="3923785"/>
                        <a:pt x="125" y="3923599"/>
                        <a:pt x="188" y="3923413"/>
                      </a:cubicBezTo>
                      <a:lnTo>
                        <a:pt x="2" y="3922712"/>
                      </a:lnTo>
                      <a:cubicBezTo>
                        <a:pt x="2" y="3901012"/>
                        <a:pt x="23057" y="3880340"/>
                        <a:pt x="64749" y="3861537"/>
                      </a:cubicBezTo>
                      <a:lnTo>
                        <a:pt x="84829" y="3854480"/>
                      </a:lnTo>
                      <a:lnTo>
                        <a:pt x="85938" y="3850594"/>
                      </a:lnTo>
                      <a:lnTo>
                        <a:pt x="125992" y="3807426"/>
                      </a:lnTo>
                      <a:cubicBezTo>
                        <a:pt x="295101" y="3608861"/>
                        <a:pt x="469450" y="3242576"/>
                        <a:pt x="586559" y="2805521"/>
                      </a:cubicBezTo>
                      <a:cubicBezTo>
                        <a:pt x="633403" y="2630698"/>
                        <a:pt x="666653" y="2461103"/>
                        <a:pt x="686671" y="2304108"/>
                      </a:cubicBezTo>
                      <a:lnTo>
                        <a:pt x="690564" y="2260608"/>
                      </a:lnTo>
                      <a:lnTo>
                        <a:pt x="690564" y="595314"/>
                      </a:lnTo>
                      <a:cubicBezTo>
                        <a:pt x="690564" y="266531"/>
                        <a:pt x="957095" y="0"/>
                        <a:pt x="1285878" y="0"/>
                      </a:cubicBezTo>
                      <a:cubicBezTo>
                        <a:pt x="1614661" y="0"/>
                        <a:pt x="1881192" y="266531"/>
                        <a:pt x="1881192" y="595314"/>
                      </a:cubicBezTo>
                      <a:cubicBezTo>
                        <a:pt x="1881192" y="1157818"/>
                        <a:pt x="1881191" y="1720321"/>
                        <a:pt x="1881191" y="2282825"/>
                      </a:cubicBezTo>
                    </a:path>
                  </a:pathLst>
                </a:custGeom>
                <a:solidFill>
                  <a:srgbClr val="FFFF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四角形: 上の 2 つの角を丸める 232">
                  <a:extLst>
                    <a:ext uri="{FF2B5EF4-FFF2-40B4-BE49-F238E27FC236}">
                      <a16:creationId xmlns:a16="http://schemas.microsoft.com/office/drawing/2014/main" id="{8194A65F-0F25-47C9-AA44-E843B2DA47F1}"/>
                    </a:ext>
                  </a:extLst>
                </p:cNvPr>
                <p:cNvSpPr/>
                <p:nvPr/>
              </p:nvSpPr>
              <p:spPr>
                <a:xfrm flipV="1">
                  <a:off x="4551534" y="3256389"/>
                  <a:ext cx="113099" cy="566947"/>
                </a:xfrm>
                <a:prstGeom prst="round2SameRect">
                  <a:avLst>
                    <a:gd name="adj1" fmla="val 28409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上の 2 つの角を丸める 233">
                  <a:extLst>
                    <a:ext uri="{FF2B5EF4-FFF2-40B4-BE49-F238E27FC236}">
                      <a16:creationId xmlns:a16="http://schemas.microsoft.com/office/drawing/2014/main" id="{281A1B77-0D0C-474D-BA2A-9EB277A56C52}"/>
                    </a:ext>
                  </a:extLst>
                </p:cNvPr>
                <p:cNvSpPr/>
                <p:nvPr/>
              </p:nvSpPr>
              <p:spPr>
                <a:xfrm flipV="1">
                  <a:off x="4701098" y="3256389"/>
                  <a:ext cx="113099" cy="566947"/>
                </a:xfrm>
                <a:prstGeom prst="round2SameRect">
                  <a:avLst>
                    <a:gd name="adj1" fmla="val 23012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FA214D8E-4D04-48F9-A2F7-8C0D077C571B}"/>
                    </a:ext>
                  </a:extLst>
                </p:cNvPr>
                <p:cNvSpPr/>
                <p:nvPr/>
              </p:nvSpPr>
              <p:spPr>
                <a:xfrm flipV="1">
                  <a:off x="4850662" y="3256389"/>
                  <a:ext cx="113099" cy="566947"/>
                </a:xfrm>
                <a:prstGeom prst="round2SameRect">
                  <a:avLst>
                    <a:gd name="adj1" fmla="val 24361"/>
                    <a:gd name="adj2" fmla="val 0"/>
                  </a:avLst>
                </a:prstGeom>
                <a:gradFill>
                  <a:gsLst>
                    <a:gs pos="0">
                      <a:srgbClr val="FFC000"/>
                    </a:gs>
                    <a:gs pos="50000">
                      <a:srgbClr val="FFFF00"/>
                    </a:gs>
                    <a:gs pos="100000">
                      <a:srgbClr val="FFC000"/>
                    </a:gs>
                  </a:gsLst>
                  <a:lin ang="0" scaled="1"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2418BF11-5BF9-49A6-8D07-E8DF24355F71}"/>
                  </a:ext>
                </a:extLst>
              </p:cNvPr>
              <p:cNvSpPr/>
              <p:nvPr/>
            </p:nvSpPr>
            <p:spPr>
              <a:xfrm rot="625215">
                <a:off x="953784" y="224071"/>
                <a:ext cx="117432" cy="179330"/>
              </a:xfrm>
              <a:custGeom>
                <a:avLst/>
                <a:gdLst>
                  <a:gd name="connsiteX0" fmla="*/ 48243 w 85839"/>
                  <a:gd name="connsiteY0" fmla="*/ 46 h 197554"/>
                  <a:gd name="connsiteX1" fmla="*/ 72481 w 85839"/>
                  <a:gd name="connsiteY1" fmla="*/ 3776 h 197554"/>
                  <a:gd name="connsiteX2" fmla="*/ 85839 w 85839"/>
                  <a:gd name="connsiteY2" fmla="*/ 14258 h 197554"/>
                  <a:gd name="connsiteX3" fmla="*/ 85839 w 85839"/>
                  <a:gd name="connsiteY3" fmla="*/ 183296 h 197554"/>
                  <a:gd name="connsiteX4" fmla="*/ 72481 w 85839"/>
                  <a:gd name="connsiteY4" fmla="*/ 193779 h 197554"/>
                  <a:gd name="connsiteX5" fmla="*/ 1090 w 85839"/>
                  <a:gd name="connsiteY5" fmla="*/ 159629 h 197554"/>
                  <a:gd name="connsiteX6" fmla="*/ 10573 w 85839"/>
                  <a:gd name="connsiteY6" fmla="*/ 114836 h 197554"/>
                  <a:gd name="connsiteX7" fmla="*/ 25064 w 85839"/>
                  <a:gd name="connsiteY7" fmla="*/ 98868 h 197554"/>
                  <a:gd name="connsiteX8" fmla="*/ 14094 w 85839"/>
                  <a:gd name="connsiteY8" fmla="*/ 87720 h 197554"/>
                  <a:gd name="connsiteX9" fmla="*/ 1090 w 85839"/>
                  <a:gd name="connsiteY9" fmla="*/ 37925 h 197554"/>
                  <a:gd name="connsiteX10" fmla="*/ 48243 w 85839"/>
                  <a:gd name="connsiteY10" fmla="*/ 46 h 197554"/>
                  <a:gd name="connsiteX0" fmla="*/ 48243 w 162590"/>
                  <a:gd name="connsiteY0" fmla="*/ 46 h 197554"/>
                  <a:gd name="connsiteX1" fmla="*/ 72481 w 162590"/>
                  <a:gd name="connsiteY1" fmla="*/ 3776 h 197554"/>
                  <a:gd name="connsiteX2" fmla="*/ 85839 w 162590"/>
                  <a:gd name="connsiteY2" fmla="*/ 14258 h 197554"/>
                  <a:gd name="connsiteX3" fmla="*/ 162590 w 162590"/>
                  <a:gd name="connsiteY3" fmla="*/ 92843 h 197554"/>
                  <a:gd name="connsiteX4" fmla="*/ 85839 w 162590"/>
                  <a:gd name="connsiteY4" fmla="*/ 183296 h 197554"/>
                  <a:gd name="connsiteX5" fmla="*/ 72481 w 162590"/>
                  <a:gd name="connsiteY5" fmla="*/ 193779 h 197554"/>
                  <a:gd name="connsiteX6" fmla="*/ 1090 w 162590"/>
                  <a:gd name="connsiteY6" fmla="*/ 159629 h 197554"/>
                  <a:gd name="connsiteX7" fmla="*/ 10573 w 162590"/>
                  <a:gd name="connsiteY7" fmla="*/ 114836 h 197554"/>
                  <a:gd name="connsiteX8" fmla="*/ 25064 w 162590"/>
                  <a:gd name="connsiteY8" fmla="*/ 98868 h 197554"/>
                  <a:gd name="connsiteX9" fmla="*/ 14094 w 162590"/>
                  <a:gd name="connsiteY9" fmla="*/ 87720 h 197554"/>
                  <a:gd name="connsiteX10" fmla="*/ 1090 w 162590"/>
                  <a:gd name="connsiteY10" fmla="*/ 37925 h 197554"/>
                  <a:gd name="connsiteX11" fmla="*/ 48243 w 162590"/>
                  <a:gd name="connsiteY11" fmla="*/ 46 h 197554"/>
                  <a:gd name="connsiteX0" fmla="*/ 162590 w 254030"/>
                  <a:gd name="connsiteY0" fmla="*/ 92843 h 197554"/>
                  <a:gd name="connsiteX1" fmla="*/ 85839 w 254030"/>
                  <a:gd name="connsiteY1" fmla="*/ 183296 h 197554"/>
                  <a:gd name="connsiteX2" fmla="*/ 72481 w 254030"/>
                  <a:gd name="connsiteY2" fmla="*/ 193779 h 197554"/>
                  <a:gd name="connsiteX3" fmla="*/ 1090 w 254030"/>
                  <a:gd name="connsiteY3" fmla="*/ 159629 h 197554"/>
                  <a:gd name="connsiteX4" fmla="*/ 10573 w 254030"/>
                  <a:gd name="connsiteY4" fmla="*/ 114836 h 197554"/>
                  <a:gd name="connsiteX5" fmla="*/ 25064 w 254030"/>
                  <a:gd name="connsiteY5" fmla="*/ 98868 h 197554"/>
                  <a:gd name="connsiteX6" fmla="*/ 14094 w 254030"/>
                  <a:gd name="connsiteY6" fmla="*/ 87720 h 197554"/>
                  <a:gd name="connsiteX7" fmla="*/ 1090 w 254030"/>
                  <a:gd name="connsiteY7" fmla="*/ 37925 h 197554"/>
                  <a:gd name="connsiteX8" fmla="*/ 48243 w 254030"/>
                  <a:gd name="connsiteY8" fmla="*/ 46 h 197554"/>
                  <a:gd name="connsiteX9" fmla="*/ 72481 w 254030"/>
                  <a:gd name="connsiteY9" fmla="*/ 3776 h 197554"/>
                  <a:gd name="connsiteX10" fmla="*/ 85839 w 254030"/>
                  <a:gd name="connsiteY10" fmla="*/ 14258 h 197554"/>
                  <a:gd name="connsiteX11" fmla="*/ 254030 w 254030"/>
                  <a:gd name="connsiteY11" fmla="*/ 184283 h 197554"/>
                  <a:gd name="connsiteX0" fmla="*/ 85839 w 254030"/>
                  <a:gd name="connsiteY0" fmla="*/ 183296 h 197554"/>
                  <a:gd name="connsiteX1" fmla="*/ 72481 w 254030"/>
                  <a:gd name="connsiteY1" fmla="*/ 193779 h 197554"/>
                  <a:gd name="connsiteX2" fmla="*/ 1090 w 254030"/>
                  <a:gd name="connsiteY2" fmla="*/ 159629 h 197554"/>
                  <a:gd name="connsiteX3" fmla="*/ 10573 w 254030"/>
                  <a:gd name="connsiteY3" fmla="*/ 114836 h 197554"/>
                  <a:gd name="connsiteX4" fmla="*/ 25064 w 254030"/>
                  <a:gd name="connsiteY4" fmla="*/ 98868 h 197554"/>
                  <a:gd name="connsiteX5" fmla="*/ 14094 w 254030"/>
                  <a:gd name="connsiteY5" fmla="*/ 87720 h 197554"/>
                  <a:gd name="connsiteX6" fmla="*/ 1090 w 254030"/>
                  <a:gd name="connsiteY6" fmla="*/ 37925 h 197554"/>
                  <a:gd name="connsiteX7" fmla="*/ 48243 w 254030"/>
                  <a:gd name="connsiteY7" fmla="*/ 46 h 197554"/>
                  <a:gd name="connsiteX8" fmla="*/ 72481 w 254030"/>
                  <a:gd name="connsiteY8" fmla="*/ 3776 h 197554"/>
                  <a:gd name="connsiteX9" fmla="*/ 85839 w 254030"/>
                  <a:gd name="connsiteY9" fmla="*/ 14258 h 197554"/>
                  <a:gd name="connsiteX10" fmla="*/ 254030 w 254030"/>
                  <a:gd name="connsiteY10" fmla="*/ 184283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9" fmla="*/ 85839 w 85839"/>
                  <a:gd name="connsiteY9" fmla="*/ 14258 h 197554"/>
                  <a:gd name="connsiteX0" fmla="*/ 85839 w 85839"/>
                  <a:gd name="connsiteY0" fmla="*/ 183296 h 197554"/>
                  <a:gd name="connsiteX1" fmla="*/ 72481 w 85839"/>
                  <a:gd name="connsiteY1" fmla="*/ 193779 h 197554"/>
                  <a:gd name="connsiteX2" fmla="*/ 1090 w 85839"/>
                  <a:gd name="connsiteY2" fmla="*/ 159629 h 197554"/>
                  <a:gd name="connsiteX3" fmla="*/ 10573 w 85839"/>
                  <a:gd name="connsiteY3" fmla="*/ 114836 h 197554"/>
                  <a:gd name="connsiteX4" fmla="*/ 25064 w 85839"/>
                  <a:gd name="connsiteY4" fmla="*/ 98868 h 197554"/>
                  <a:gd name="connsiteX5" fmla="*/ 14094 w 85839"/>
                  <a:gd name="connsiteY5" fmla="*/ 87720 h 197554"/>
                  <a:gd name="connsiteX6" fmla="*/ 1090 w 85839"/>
                  <a:gd name="connsiteY6" fmla="*/ 37925 h 197554"/>
                  <a:gd name="connsiteX7" fmla="*/ 48243 w 85839"/>
                  <a:gd name="connsiteY7" fmla="*/ 46 h 197554"/>
                  <a:gd name="connsiteX8" fmla="*/ 72481 w 85839"/>
                  <a:gd name="connsiteY8" fmla="*/ 3776 h 197554"/>
                  <a:gd name="connsiteX0" fmla="*/ 85839 w 85839"/>
                  <a:gd name="connsiteY0" fmla="*/ 183250 h 197508"/>
                  <a:gd name="connsiteX1" fmla="*/ 72481 w 85839"/>
                  <a:gd name="connsiteY1" fmla="*/ 193733 h 197508"/>
                  <a:gd name="connsiteX2" fmla="*/ 1090 w 85839"/>
                  <a:gd name="connsiteY2" fmla="*/ 159583 h 197508"/>
                  <a:gd name="connsiteX3" fmla="*/ 10573 w 85839"/>
                  <a:gd name="connsiteY3" fmla="*/ 114790 h 197508"/>
                  <a:gd name="connsiteX4" fmla="*/ 25064 w 85839"/>
                  <a:gd name="connsiteY4" fmla="*/ 98822 h 197508"/>
                  <a:gd name="connsiteX5" fmla="*/ 14094 w 85839"/>
                  <a:gd name="connsiteY5" fmla="*/ 87674 h 197508"/>
                  <a:gd name="connsiteX6" fmla="*/ 1090 w 85839"/>
                  <a:gd name="connsiteY6" fmla="*/ 37879 h 197508"/>
                  <a:gd name="connsiteX7" fmla="*/ 48243 w 85839"/>
                  <a:gd name="connsiteY7" fmla="*/ 0 h 1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839" h="197508">
                    <a:moveTo>
                      <a:pt x="85839" y="183250"/>
                    </a:moveTo>
                    <a:lnTo>
                      <a:pt x="72481" y="193733"/>
                    </a:lnTo>
                    <a:cubicBezTo>
                      <a:pt x="39364" y="205134"/>
                      <a:pt x="7401" y="189845"/>
                      <a:pt x="1090" y="159583"/>
                    </a:cubicBezTo>
                    <a:cubicBezTo>
                      <a:pt x="-2065" y="144452"/>
                      <a:pt x="1790" y="128442"/>
                      <a:pt x="10573" y="114790"/>
                    </a:cubicBezTo>
                    <a:lnTo>
                      <a:pt x="25064" y="98822"/>
                    </a:lnTo>
                    <a:lnTo>
                      <a:pt x="14094" y="87674"/>
                    </a:lnTo>
                    <a:cubicBezTo>
                      <a:pt x="2863" y="73036"/>
                      <a:pt x="-2460" y="54902"/>
                      <a:pt x="1090" y="37879"/>
                    </a:cubicBezTo>
                    <a:cubicBezTo>
                      <a:pt x="5823" y="15183"/>
                      <a:pt x="24986" y="909"/>
                      <a:pt x="48243" y="0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BF22B86D-0310-47C7-985F-FF0B75D41D70}"/>
                  </a:ext>
                </a:extLst>
              </p:cNvPr>
              <p:cNvSpPr/>
              <p:nvPr/>
            </p:nvSpPr>
            <p:spPr>
              <a:xfrm rot="18900000">
                <a:off x="329490" y="61947"/>
                <a:ext cx="345562" cy="907650"/>
              </a:xfrm>
              <a:custGeom>
                <a:avLst/>
                <a:gdLst>
                  <a:gd name="connsiteX0" fmla="*/ 273312 w 391653"/>
                  <a:gd name="connsiteY0" fmla="*/ 24232 h 1224166"/>
                  <a:gd name="connsiteX1" fmla="*/ 275798 w 391653"/>
                  <a:gd name="connsiteY1" fmla="*/ 43112 h 1224166"/>
                  <a:gd name="connsiteX2" fmla="*/ 247844 w 391653"/>
                  <a:gd name="connsiteY2" fmla="*/ 147436 h 1224166"/>
                  <a:gd name="connsiteX3" fmla="*/ 248107 w 391653"/>
                  <a:gd name="connsiteY3" fmla="*/ 147507 h 1224166"/>
                  <a:gd name="connsiteX4" fmla="*/ 245964 w 391653"/>
                  <a:gd name="connsiteY4" fmla="*/ 155503 h 1224166"/>
                  <a:gd name="connsiteX5" fmla="*/ 276290 w 391653"/>
                  <a:gd name="connsiteY5" fmla="*/ 140619 h 1224166"/>
                  <a:gd name="connsiteX6" fmla="*/ 318534 w 391653"/>
                  <a:gd name="connsiteY6" fmla="*/ 155047 h 1224166"/>
                  <a:gd name="connsiteX7" fmla="*/ 304106 w 391653"/>
                  <a:gd name="connsiteY7" fmla="*/ 197291 h 1224166"/>
                  <a:gd name="connsiteX8" fmla="*/ 224267 w 391653"/>
                  <a:gd name="connsiteY8" fmla="*/ 236477 h 1224166"/>
                  <a:gd name="connsiteX9" fmla="*/ 223724 w 391653"/>
                  <a:gd name="connsiteY9" fmla="*/ 238504 h 1224166"/>
                  <a:gd name="connsiteX10" fmla="*/ 179831 w 391653"/>
                  <a:gd name="connsiteY10" fmla="*/ 295707 h 1224166"/>
                  <a:gd name="connsiteX11" fmla="*/ 170270 w 391653"/>
                  <a:gd name="connsiteY11" fmla="*/ 298997 h 1224166"/>
                  <a:gd name="connsiteX12" fmla="*/ 194151 w 391653"/>
                  <a:gd name="connsiteY12" fmla="*/ 799745 h 1224166"/>
                  <a:gd name="connsiteX13" fmla="*/ 391653 w 391653"/>
                  <a:gd name="connsiteY13" fmla="*/ 1141829 h 1224166"/>
                  <a:gd name="connsiteX14" fmla="*/ 249042 w 391653"/>
                  <a:gd name="connsiteY14" fmla="*/ 1224166 h 1224166"/>
                  <a:gd name="connsiteX15" fmla="*/ 48242 w 391653"/>
                  <a:gd name="connsiteY15" fmla="*/ 876371 h 1224166"/>
                  <a:gd name="connsiteX16" fmla="*/ 41673 w 391653"/>
                  <a:gd name="connsiteY16" fmla="*/ 856835 h 1224166"/>
                  <a:gd name="connsiteX17" fmla="*/ 33798 w 391653"/>
                  <a:gd name="connsiteY17" fmla="*/ 845156 h 1224166"/>
                  <a:gd name="connsiteX18" fmla="*/ 27215 w 391653"/>
                  <a:gd name="connsiteY18" fmla="*/ 812547 h 1224166"/>
                  <a:gd name="connsiteX19" fmla="*/ 52148 w 391653"/>
                  <a:gd name="connsiteY19" fmla="*/ 286011 h 1224166"/>
                  <a:gd name="connsiteX20" fmla="*/ 36343 w 391653"/>
                  <a:gd name="connsiteY20" fmla="*/ 278161 h 1224166"/>
                  <a:gd name="connsiteX21" fmla="*/ 3233 w 391653"/>
                  <a:gd name="connsiteY21" fmla="*/ 179423 h 1224166"/>
                  <a:gd name="connsiteX22" fmla="*/ 27616 w 391653"/>
                  <a:gd name="connsiteY22" fmla="*/ 88426 h 1224166"/>
                  <a:gd name="connsiteX23" fmla="*/ 27690 w 391653"/>
                  <a:gd name="connsiteY23" fmla="*/ 88446 h 1224166"/>
                  <a:gd name="connsiteX24" fmla="*/ 39858 w 391653"/>
                  <a:gd name="connsiteY24" fmla="*/ 43032 h 1224166"/>
                  <a:gd name="connsiteX25" fmla="*/ 68286 w 391653"/>
                  <a:gd name="connsiteY25" fmla="*/ 26619 h 1224166"/>
                  <a:gd name="connsiteX26" fmla="*/ 84698 w 391653"/>
                  <a:gd name="connsiteY26" fmla="*/ 55046 h 1224166"/>
                  <a:gd name="connsiteX27" fmla="*/ 72530 w 391653"/>
                  <a:gd name="connsiteY27" fmla="*/ 100461 h 1224166"/>
                  <a:gd name="connsiteX28" fmla="*/ 79419 w 391653"/>
                  <a:gd name="connsiteY28" fmla="*/ 102307 h 1224166"/>
                  <a:gd name="connsiteX29" fmla="*/ 101869 w 391653"/>
                  <a:gd name="connsiteY29" fmla="*/ 18522 h 1224166"/>
                  <a:gd name="connsiteX30" fmla="*/ 132340 w 391653"/>
                  <a:gd name="connsiteY30" fmla="*/ 930 h 1224166"/>
                  <a:gd name="connsiteX31" fmla="*/ 147448 w 391653"/>
                  <a:gd name="connsiteY31" fmla="*/ 12522 h 1224166"/>
                  <a:gd name="connsiteX32" fmla="*/ 149933 w 391653"/>
                  <a:gd name="connsiteY32" fmla="*/ 31401 h 1224166"/>
                  <a:gd name="connsiteX33" fmla="*/ 127483 w 391653"/>
                  <a:gd name="connsiteY33" fmla="*/ 115186 h 1224166"/>
                  <a:gd name="connsiteX34" fmla="*/ 138706 w 391653"/>
                  <a:gd name="connsiteY34" fmla="*/ 118193 h 1224166"/>
                  <a:gd name="connsiteX35" fmla="*/ 165433 w 391653"/>
                  <a:gd name="connsiteY35" fmla="*/ 18446 h 1224166"/>
                  <a:gd name="connsiteX36" fmla="*/ 195905 w 391653"/>
                  <a:gd name="connsiteY36" fmla="*/ 853 h 1224166"/>
                  <a:gd name="connsiteX37" fmla="*/ 211012 w 391653"/>
                  <a:gd name="connsiteY37" fmla="*/ 12445 h 1224166"/>
                  <a:gd name="connsiteX38" fmla="*/ 213498 w 391653"/>
                  <a:gd name="connsiteY38" fmla="*/ 31325 h 1224166"/>
                  <a:gd name="connsiteX39" fmla="*/ 186771 w 391653"/>
                  <a:gd name="connsiteY39" fmla="*/ 131072 h 1224166"/>
                  <a:gd name="connsiteX40" fmla="*/ 199779 w 391653"/>
                  <a:gd name="connsiteY40" fmla="*/ 134558 h 1224166"/>
                  <a:gd name="connsiteX41" fmla="*/ 227733 w 391653"/>
                  <a:gd name="connsiteY41" fmla="*/ 30233 h 1224166"/>
                  <a:gd name="connsiteX42" fmla="*/ 258205 w 391653"/>
                  <a:gd name="connsiteY42" fmla="*/ 12640 h 1224166"/>
                  <a:gd name="connsiteX43" fmla="*/ 273312 w 391653"/>
                  <a:gd name="connsiteY43" fmla="*/ 24232 h 1224166"/>
                  <a:gd name="connsiteX0" fmla="*/ 273312 w 391653"/>
                  <a:gd name="connsiteY0" fmla="*/ 24232 h 1141829"/>
                  <a:gd name="connsiteX1" fmla="*/ 275798 w 391653"/>
                  <a:gd name="connsiteY1" fmla="*/ 43112 h 1141829"/>
                  <a:gd name="connsiteX2" fmla="*/ 247844 w 391653"/>
                  <a:gd name="connsiteY2" fmla="*/ 147436 h 1141829"/>
                  <a:gd name="connsiteX3" fmla="*/ 248107 w 391653"/>
                  <a:gd name="connsiteY3" fmla="*/ 147507 h 1141829"/>
                  <a:gd name="connsiteX4" fmla="*/ 245964 w 391653"/>
                  <a:gd name="connsiteY4" fmla="*/ 155503 h 1141829"/>
                  <a:gd name="connsiteX5" fmla="*/ 276290 w 391653"/>
                  <a:gd name="connsiteY5" fmla="*/ 140619 h 1141829"/>
                  <a:gd name="connsiteX6" fmla="*/ 318534 w 391653"/>
                  <a:gd name="connsiteY6" fmla="*/ 155047 h 1141829"/>
                  <a:gd name="connsiteX7" fmla="*/ 304106 w 391653"/>
                  <a:gd name="connsiteY7" fmla="*/ 197291 h 1141829"/>
                  <a:gd name="connsiteX8" fmla="*/ 224267 w 391653"/>
                  <a:gd name="connsiteY8" fmla="*/ 236477 h 1141829"/>
                  <a:gd name="connsiteX9" fmla="*/ 223724 w 391653"/>
                  <a:gd name="connsiteY9" fmla="*/ 238504 h 1141829"/>
                  <a:gd name="connsiteX10" fmla="*/ 179831 w 391653"/>
                  <a:gd name="connsiteY10" fmla="*/ 295707 h 1141829"/>
                  <a:gd name="connsiteX11" fmla="*/ 170270 w 391653"/>
                  <a:gd name="connsiteY11" fmla="*/ 298997 h 1141829"/>
                  <a:gd name="connsiteX12" fmla="*/ 194151 w 391653"/>
                  <a:gd name="connsiteY12" fmla="*/ 799745 h 1141829"/>
                  <a:gd name="connsiteX13" fmla="*/ 391653 w 391653"/>
                  <a:gd name="connsiteY13" fmla="*/ 1141829 h 1141829"/>
                  <a:gd name="connsiteX14" fmla="*/ 48242 w 391653"/>
                  <a:gd name="connsiteY14" fmla="*/ 876371 h 1141829"/>
                  <a:gd name="connsiteX15" fmla="*/ 41673 w 391653"/>
                  <a:gd name="connsiteY15" fmla="*/ 856835 h 1141829"/>
                  <a:gd name="connsiteX16" fmla="*/ 33798 w 391653"/>
                  <a:gd name="connsiteY16" fmla="*/ 845156 h 1141829"/>
                  <a:gd name="connsiteX17" fmla="*/ 27215 w 391653"/>
                  <a:gd name="connsiteY17" fmla="*/ 812547 h 1141829"/>
                  <a:gd name="connsiteX18" fmla="*/ 52148 w 391653"/>
                  <a:gd name="connsiteY18" fmla="*/ 286011 h 1141829"/>
                  <a:gd name="connsiteX19" fmla="*/ 36343 w 391653"/>
                  <a:gd name="connsiteY19" fmla="*/ 278161 h 1141829"/>
                  <a:gd name="connsiteX20" fmla="*/ 3233 w 391653"/>
                  <a:gd name="connsiteY20" fmla="*/ 179423 h 1141829"/>
                  <a:gd name="connsiteX21" fmla="*/ 27616 w 391653"/>
                  <a:gd name="connsiteY21" fmla="*/ 88426 h 1141829"/>
                  <a:gd name="connsiteX22" fmla="*/ 27690 w 391653"/>
                  <a:gd name="connsiteY22" fmla="*/ 88446 h 1141829"/>
                  <a:gd name="connsiteX23" fmla="*/ 39858 w 391653"/>
                  <a:gd name="connsiteY23" fmla="*/ 43032 h 1141829"/>
                  <a:gd name="connsiteX24" fmla="*/ 68286 w 391653"/>
                  <a:gd name="connsiteY24" fmla="*/ 26619 h 1141829"/>
                  <a:gd name="connsiteX25" fmla="*/ 84698 w 391653"/>
                  <a:gd name="connsiteY25" fmla="*/ 55046 h 1141829"/>
                  <a:gd name="connsiteX26" fmla="*/ 72530 w 391653"/>
                  <a:gd name="connsiteY26" fmla="*/ 100461 h 1141829"/>
                  <a:gd name="connsiteX27" fmla="*/ 79419 w 391653"/>
                  <a:gd name="connsiteY27" fmla="*/ 102307 h 1141829"/>
                  <a:gd name="connsiteX28" fmla="*/ 101869 w 391653"/>
                  <a:gd name="connsiteY28" fmla="*/ 18522 h 1141829"/>
                  <a:gd name="connsiteX29" fmla="*/ 132340 w 391653"/>
                  <a:gd name="connsiteY29" fmla="*/ 930 h 1141829"/>
                  <a:gd name="connsiteX30" fmla="*/ 147448 w 391653"/>
                  <a:gd name="connsiteY30" fmla="*/ 12522 h 1141829"/>
                  <a:gd name="connsiteX31" fmla="*/ 149933 w 391653"/>
                  <a:gd name="connsiteY31" fmla="*/ 31401 h 1141829"/>
                  <a:gd name="connsiteX32" fmla="*/ 127483 w 391653"/>
                  <a:gd name="connsiteY32" fmla="*/ 115186 h 1141829"/>
                  <a:gd name="connsiteX33" fmla="*/ 138706 w 391653"/>
                  <a:gd name="connsiteY33" fmla="*/ 118193 h 1141829"/>
                  <a:gd name="connsiteX34" fmla="*/ 165433 w 391653"/>
                  <a:gd name="connsiteY34" fmla="*/ 18446 h 1141829"/>
                  <a:gd name="connsiteX35" fmla="*/ 195905 w 391653"/>
                  <a:gd name="connsiteY35" fmla="*/ 853 h 1141829"/>
                  <a:gd name="connsiteX36" fmla="*/ 211012 w 391653"/>
                  <a:gd name="connsiteY36" fmla="*/ 12445 h 1141829"/>
                  <a:gd name="connsiteX37" fmla="*/ 213498 w 391653"/>
                  <a:gd name="connsiteY37" fmla="*/ 31325 h 1141829"/>
                  <a:gd name="connsiteX38" fmla="*/ 186771 w 391653"/>
                  <a:gd name="connsiteY38" fmla="*/ 131072 h 1141829"/>
                  <a:gd name="connsiteX39" fmla="*/ 199779 w 391653"/>
                  <a:gd name="connsiteY39" fmla="*/ 134558 h 1141829"/>
                  <a:gd name="connsiteX40" fmla="*/ 227733 w 391653"/>
                  <a:gd name="connsiteY40" fmla="*/ 30233 h 1141829"/>
                  <a:gd name="connsiteX41" fmla="*/ 258205 w 391653"/>
                  <a:gd name="connsiteY41" fmla="*/ 12640 h 1141829"/>
                  <a:gd name="connsiteX42" fmla="*/ 273312 w 391653"/>
                  <a:gd name="connsiteY42" fmla="*/ 24232 h 1141829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41673 w 321770"/>
                  <a:gd name="connsiteY14" fmla="*/ 856835 h 876371"/>
                  <a:gd name="connsiteX15" fmla="*/ 33798 w 321770"/>
                  <a:gd name="connsiteY15" fmla="*/ 845156 h 876371"/>
                  <a:gd name="connsiteX16" fmla="*/ 27215 w 321770"/>
                  <a:gd name="connsiteY16" fmla="*/ 812547 h 876371"/>
                  <a:gd name="connsiteX17" fmla="*/ 52148 w 321770"/>
                  <a:gd name="connsiteY17" fmla="*/ 286011 h 876371"/>
                  <a:gd name="connsiteX18" fmla="*/ 36343 w 321770"/>
                  <a:gd name="connsiteY18" fmla="*/ 278161 h 876371"/>
                  <a:gd name="connsiteX19" fmla="*/ 3233 w 321770"/>
                  <a:gd name="connsiteY19" fmla="*/ 179423 h 876371"/>
                  <a:gd name="connsiteX20" fmla="*/ 27616 w 321770"/>
                  <a:gd name="connsiteY20" fmla="*/ 88426 h 876371"/>
                  <a:gd name="connsiteX21" fmla="*/ 27690 w 321770"/>
                  <a:gd name="connsiteY21" fmla="*/ 88446 h 876371"/>
                  <a:gd name="connsiteX22" fmla="*/ 39858 w 321770"/>
                  <a:gd name="connsiteY22" fmla="*/ 43032 h 876371"/>
                  <a:gd name="connsiteX23" fmla="*/ 68286 w 321770"/>
                  <a:gd name="connsiteY23" fmla="*/ 26619 h 876371"/>
                  <a:gd name="connsiteX24" fmla="*/ 84698 w 321770"/>
                  <a:gd name="connsiteY24" fmla="*/ 55046 h 876371"/>
                  <a:gd name="connsiteX25" fmla="*/ 72530 w 321770"/>
                  <a:gd name="connsiteY25" fmla="*/ 100461 h 876371"/>
                  <a:gd name="connsiteX26" fmla="*/ 79419 w 321770"/>
                  <a:gd name="connsiteY26" fmla="*/ 102307 h 876371"/>
                  <a:gd name="connsiteX27" fmla="*/ 101869 w 321770"/>
                  <a:gd name="connsiteY27" fmla="*/ 18522 h 876371"/>
                  <a:gd name="connsiteX28" fmla="*/ 132340 w 321770"/>
                  <a:gd name="connsiteY28" fmla="*/ 930 h 876371"/>
                  <a:gd name="connsiteX29" fmla="*/ 147448 w 321770"/>
                  <a:gd name="connsiteY29" fmla="*/ 12522 h 876371"/>
                  <a:gd name="connsiteX30" fmla="*/ 149933 w 321770"/>
                  <a:gd name="connsiteY30" fmla="*/ 31401 h 876371"/>
                  <a:gd name="connsiteX31" fmla="*/ 127483 w 321770"/>
                  <a:gd name="connsiteY31" fmla="*/ 115186 h 876371"/>
                  <a:gd name="connsiteX32" fmla="*/ 138706 w 321770"/>
                  <a:gd name="connsiteY32" fmla="*/ 118193 h 876371"/>
                  <a:gd name="connsiteX33" fmla="*/ 165433 w 321770"/>
                  <a:gd name="connsiteY33" fmla="*/ 18446 h 876371"/>
                  <a:gd name="connsiteX34" fmla="*/ 195905 w 321770"/>
                  <a:gd name="connsiteY34" fmla="*/ 853 h 876371"/>
                  <a:gd name="connsiteX35" fmla="*/ 211012 w 321770"/>
                  <a:gd name="connsiteY35" fmla="*/ 12445 h 876371"/>
                  <a:gd name="connsiteX36" fmla="*/ 213498 w 321770"/>
                  <a:gd name="connsiteY36" fmla="*/ 31325 h 876371"/>
                  <a:gd name="connsiteX37" fmla="*/ 186771 w 321770"/>
                  <a:gd name="connsiteY37" fmla="*/ 131072 h 876371"/>
                  <a:gd name="connsiteX38" fmla="*/ 199779 w 321770"/>
                  <a:gd name="connsiteY38" fmla="*/ 134558 h 876371"/>
                  <a:gd name="connsiteX39" fmla="*/ 227733 w 321770"/>
                  <a:gd name="connsiteY39" fmla="*/ 30233 h 876371"/>
                  <a:gd name="connsiteX40" fmla="*/ 258205 w 321770"/>
                  <a:gd name="connsiteY40" fmla="*/ 12640 h 876371"/>
                  <a:gd name="connsiteX41" fmla="*/ 273312 w 321770"/>
                  <a:gd name="connsiteY41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27215 w 321770"/>
                  <a:gd name="connsiteY15" fmla="*/ 812547 h 876371"/>
                  <a:gd name="connsiteX16" fmla="*/ 52148 w 321770"/>
                  <a:gd name="connsiteY16" fmla="*/ 286011 h 876371"/>
                  <a:gd name="connsiteX17" fmla="*/ 36343 w 321770"/>
                  <a:gd name="connsiteY17" fmla="*/ 278161 h 876371"/>
                  <a:gd name="connsiteX18" fmla="*/ 3233 w 321770"/>
                  <a:gd name="connsiteY18" fmla="*/ 179423 h 876371"/>
                  <a:gd name="connsiteX19" fmla="*/ 27616 w 321770"/>
                  <a:gd name="connsiteY19" fmla="*/ 88426 h 876371"/>
                  <a:gd name="connsiteX20" fmla="*/ 27690 w 321770"/>
                  <a:gd name="connsiteY20" fmla="*/ 88446 h 876371"/>
                  <a:gd name="connsiteX21" fmla="*/ 39858 w 321770"/>
                  <a:gd name="connsiteY21" fmla="*/ 43032 h 876371"/>
                  <a:gd name="connsiteX22" fmla="*/ 68286 w 321770"/>
                  <a:gd name="connsiteY22" fmla="*/ 26619 h 876371"/>
                  <a:gd name="connsiteX23" fmla="*/ 84698 w 321770"/>
                  <a:gd name="connsiteY23" fmla="*/ 55046 h 876371"/>
                  <a:gd name="connsiteX24" fmla="*/ 72530 w 321770"/>
                  <a:gd name="connsiteY24" fmla="*/ 100461 h 876371"/>
                  <a:gd name="connsiteX25" fmla="*/ 79419 w 321770"/>
                  <a:gd name="connsiteY25" fmla="*/ 102307 h 876371"/>
                  <a:gd name="connsiteX26" fmla="*/ 101869 w 321770"/>
                  <a:gd name="connsiteY26" fmla="*/ 18522 h 876371"/>
                  <a:gd name="connsiteX27" fmla="*/ 132340 w 321770"/>
                  <a:gd name="connsiteY27" fmla="*/ 930 h 876371"/>
                  <a:gd name="connsiteX28" fmla="*/ 147448 w 321770"/>
                  <a:gd name="connsiteY28" fmla="*/ 12522 h 876371"/>
                  <a:gd name="connsiteX29" fmla="*/ 149933 w 321770"/>
                  <a:gd name="connsiteY29" fmla="*/ 31401 h 876371"/>
                  <a:gd name="connsiteX30" fmla="*/ 127483 w 321770"/>
                  <a:gd name="connsiteY30" fmla="*/ 115186 h 876371"/>
                  <a:gd name="connsiteX31" fmla="*/ 138706 w 321770"/>
                  <a:gd name="connsiteY31" fmla="*/ 118193 h 876371"/>
                  <a:gd name="connsiteX32" fmla="*/ 165433 w 321770"/>
                  <a:gd name="connsiteY32" fmla="*/ 18446 h 876371"/>
                  <a:gd name="connsiteX33" fmla="*/ 195905 w 321770"/>
                  <a:gd name="connsiteY33" fmla="*/ 853 h 876371"/>
                  <a:gd name="connsiteX34" fmla="*/ 211012 w 321770"/>
                  <a:gd name="connsiteY34" fmla="*/ 12445 h 876371"/>
                  <a:gd name="connsiteX35" fmla="*/ 213498 w 321770"/>
                  <a:gd name="connsiteY35" fmla="*/ 31325 h 876371"/>
                  <a:gd name="connsiteX36" fmla="*/ 186771 w 321770"/>
                  <a:gd name="connsiteY36" fmla="*/ 131072 h 876371"/>
                  <a:gd name="connsiteX37" fmla="*/ 199779 w 321770"/>
                  <a:gd name="connsiteY37" fmla="*/ 134558 h 876371"/>
                  <a:gd name="connsiteX38" fmla="*/ 227733 w 321770"/>
                  <a:gd name="connsiteY38" fmla="*/ 30233 h 876371"/>
                  <a:gd name="connsiteX39" fmla="*/ 258205 w 321770"/>
                  <a:gd name="connsiteY39" fmla="*/ 12640 h 876371"/>
                  <a:gd name="connsiteX40" fmla="*/ 273312 w 321770"/>
                  <a:gd name="connsiteY40" fmla="*/ 24232 h 876371"/>
                  <a:gd name="connsiteX0" fmla="*/ 273312 w 321770"/>
                  <a:gd name="connsiteY0" fmla="*/ 24232 h 876371"/>
                  <a:gd name="connsiteX1" fmla="*/ 275798 w 321770"/>
                  <a:gd name="connsiteY1" fmla="*/ 43112 h 876371"/>
                  <a:gd name="connsiteX2" fmla="*/ 247844 w 321770"/>
                  <a:gd name="connsiteY2" fmla="*/ 147436 h 876371"/>
                  <a:gd name="connsiteX3" fmla="*/ 248107 w 321770"/>
                  <a:gd name="connsiteY3" fmla="*/ 147507 h 876371"/>
                  <a:gd name="connsiteX4" fmla="*/ 245964 w 321770"/>
                  <a:gd name="connsiteY4" fmla="*/ 155503 h 876371"/>
                  <a:gd name="connsiteX5" fmla="*/ 276290 w 321770"/>
                  <a:gd name="connsiteY5" fmla="*/ 140619 h 876371"/>
                  <a:gd name="connsiteX6" fmla="*/ 318534 w 321770"/>
                  <a:gd name="connsiteY6" fmla="*/ 155047 h 876371"/>
                  <a:gd name="connsiteX7" fmla="*/ 304106 w 321770"/>
                  <a:gd name="connsiteY7" fmla="*/ 197291 h 876371"/>
                  <a:gd name="connsiteX8" fmla="*/ 224267 w 321770"/>
                  <a:gd name="connsiteY8" fmla="*/ 236477 h 876371"/>
                  <a:gd name="connsiteX9" fmla="*/ 223724 w 321770"/>
                  <a:gd name="connsiteY9" fmla="*/ 238504 h 876371"/>
                  <a:gd name="connsiteX10" fmla="*/ 179831 w 321770"/>
                  <a:gd name="connsiteY10" fmla="*/ 295707 h 876371"/>
                  <a:gd name="connsiteX11" fmla="*/ 170270 w 321770"/>
                  <a:gd name="connsiteY11" fmla="*/ 298997 h 876371"/>
                  <a:gd name="connsiteX12" fmla="*/ 194151 w 321770"/>
                  <a:gd name="connsiteY12" fmla="*/ 799745 h 876371"/>
                  <a:gd name="connsiteX13" fmla="*/ 48242 w 321770"/>
                  <a:gd name="connsiteY13" fmla="*/ 876371 h 876371"/>
                  <a:gd name="connsiteX14" fmla="*/ 33798 w 321770"/>
                  <a:gd name="connsiteY14" fmla="*/ 845156 h 876371"/>
                  <a:gd name="connsiteX15" fmla="*/ 52148 w 321770"/>
                  <a:gd name="connsiteY15" fmla="*/ 286011 h 876371"/>
                  <a:gd name="connsiteX16" fmla="*/ 36343 w 321770"/>
                  <a:gd name="connsiteY16" fmla="*/ 278161 h 876371"/>
                  <a:gd name="connsiteX17" fmla="*/ 3233 w 321770"/>
                  <a:gd name="connsiteY17" fmla="*/ 179423 h 876371"/>
                  <a:gd name="connsiteX18" fmla="*/ 27616 w 321770"/>
                  <a:gd name="connsiteY18" fmla="*/ 88426 h 876371"/>
                  <a:gd name="connsiteX19" fmla="*/ 27690 w 321770"/>
                  <a:gd name="connsiteY19" fmla="*/ 88446 h 876371"/>
                  <a:gd name="connsiteX20" fmla="*/ 39858 w 321770"/>
                  <a:gd name="connsiteY20" fmla="*/ 43032 h 876371"/>
                  <a:gd name="connsiteX21" fmla="*/ 68286 w 321770"/>
                  <a:gd name="connsiteY21" fmla="*/ 26619 h 876371"/>
                  <a:gd name="connsiteX22" fmla="*/ 84698 w 321770"/>
                  <a:gd name="connsiteY22" fmla="*/ 55046 h 876371"/>
                  <a:gd name="connsiteX23" fmla="*/ 72530 w 321770"/>
                  <a:gd name="connsiteY23" fmla="*/ 100461 h 876371"/>
                  <a:gd name="connsiteX24" fmla="*/ 79419 w 321770"/>
                  <a:gd name="connsiteY24" fmla="*/ 102307 h 876371"/>
                  <a:gd name="connsiteX25" fmla="*/ 101869 w 321770"/>
                  <a:gd name="connsiteY25" fmla="*/ 18522 h 876371"/>
                  <a:gd name="connsiteX26" fmla="*/ 132340 w 321770"/>
                  <a:gd name="connsiteY26" fmla="*/ 930 h 876371"/>
                  <a:gd name="connsiteX27" fmla="*/ 147448 w 321770"/>
                  <a:gd name="connsiteY27" fmla="*/ 12522 h 876371"/>
                  <a:gd name="connsiteX28" fmla="*/ 149933 w 321770"/>
                  <a:gd name="connsiteY28" fmla="*/ 31401 h 876371"/>
                  <a:gd name="connsiteX29" fmla="*/ 127483 w 321770"/>
                  <a:gd name="connsiteY29" fmla="*/ 115186 h 876371"/>
                  <a:gd name="connsiteX30" fmla="*/ 138706 w 321770"/>
                  <a:gd name="connsiteY30" fmla="*/ 118193 h 876371"/>
                  <a:gd name="connsiteX31" fmla="*/ 165433 w 321770"/>
                  <a:gd name="connsiteY31" fmla="*/ 18446 h 876371"/>
                  <a:gd name="connsiteX32" fmla="*/ 195905 w 321770"/>
                  <a:gd name="connsiteY32" fmla="*/ 853 h 876371"/>
                  <a:gd name="connsiteX33" fmla="*/ 211012 w 321770"/>
                  <a:gd name="connsiteY33" fmla="*/ 12445 h 876371"/>
                  <a:gd name="connsiteX34" fmla="*/ 213498 w 321770"/>
                  <a:gd name="connsiteY34" fmla="*/ 31325 h 876371"/>
                  <a:gd name="connsiteX35" fmla="*/ 186771 w 321770"/>
                  <a:gd name="connsiteY35" fmla="*/ 131072 h 876371"/>
                  <a:gd name="connsiteX36" fmla="*/ 199779 w 321770"/>
                  <a:gd name="connsiteY36" fmla="*/ 134558 h 876371"/>
                  <a:gd name="connsiteX37" fmla="*/ 227733 w 321770"/>
                  <a:gd name="connsiteY37" fmla="*/ 30233 h 876371"/>
                  <a:gd name="connsiteX38" fmla="*/ 258205 w 321770"/>
                  <a:gd name="connsiteY38" fmla="*/ 12640 h 876371"/>
                  <a:gd name="connsiteX39" fmla="*/ 273312 w 321770"/>
                  <a:gd name="connsiteY39" fmla="*/ 24232 h 876371"/>
                  <a:gd name="connsiteX0" fmla="*/ 273312 w 321770"/>
                  <a:gd name="connsiteY0" fmla="*/ 24232 h 845156"/>
                  <a:gd name="connsiteX1" fmla="*/ 275798 w 321770"/>
                  <a:gd name="connsiteY1" fmla="*/ 43112 h 845156"/>
                  <a:gd name="connsiteX2" fmla="*/ 247844 w 321770"/>
                  <a:gd name="connsiteY2" fmla="*/ 147436 h 845156"/>
                  <a:gd name="connsiteX3" fmla="*/ 248107 w 321770"/>
                  <a:gd name="connsiteY3" fmla="*/ 147507 h 845156"/>
                  <a:gd name="connsiteX4" fmla="*/ 245964 w 321770"/>
                  <a:gd name="connsiteY4" fmla="*/ 155503 h 845156"/>
                  <a:gd name="connsiteX5" fmla="*/ 276290 w 321770"/>
                  <a:gd name="connsiteY5" fmla="*/ 140619 h 845156"/>
                  <a:gd name="connsiteX6" fmla="*/ 318534 w 321770"/>
                  <a:gd name="connsiteY6" fmla="*/ 155047 h 845156"/>
                  <a:gd name="connsiteX7" fmla="*/ 304106 w 321770"/>
                  <a:gd name="connsiteY7" fmla="*/ 197291 h 845156"/>
                  <a:gd name="connsiteX8" fmla="*/ 224267 w 321770"/>
                  <a:gd name="connsiteY8" fmla="*/ 236477 h 845156"/>
                  <a:gd name="connsiteX9" fmla="*/ 223724 w 321770"/>
                  <a:gd name="connsiteY9" fmla="*/ 238504 h 845156"/>
                  <a:gd name="connsiteX10" fmla="*/ 179831 w 321770"/>
                  <a:gd name="connsiteY10" fmla="*/ 295707 h 845156"/>
                  <a:gd name="connsiteX11" fmla="*/ 170270 w 321770"/>
                  <a:gd name="connsiteY11" fmla="*/ 298997 h 845156"/>
                  <a:gd name="connsiteX12" fmla="*/ 194151 w 321770"/>
                  <a:gd name="connsiteY12" fmla="*/ 799745 h 845156"/>
                  <a:gd name="connsiteX13" fmla="*/ 33798 w 321770"/>
                  <a:gd name="connsiteY13" fmla="*/ 845156 h 845156"/>
                  <a:gd name="connsiteX14" fmla="*/ 52148 w 321770"/>
                  <a:gd name="connsiteY14" fmla="*/ 286011 h 845156"/>
                  <a:gd name="connsiteX15" fmla="*/ 36343 w 321770"/>
                  <a:gd name="connsiteY15" fmla="*/ 278161 h 845156"/>
                  <a:gd name="connsiteX16" fmla="*/ 3233 w 321770"/>
                  <a:gd name="connsiteY16" fmla="*/ 179423 h 845156"/>
                  <a:gd name="connsiteX17" fmla="*/ 27616 w 321770"/>
                  <a:gd name="connsiteY17" fmla="*/ 88426 h 845156"/>
                  <a:gd name="connsiteX18" fmla="*/ 27690 w 321770"/>
                  <a:gd name="connsiteY18" fmla="*/ 88446 h 845156"/>
                  <a:gd name="connsiteX19" fmla="*/ 39858 w 321770"/>
                  <a:gd name="connsiteY19" fmla="*/ 43032 h 845156"/>
                  <a:gd name="connsiteX20" fmla="*/ 68286 w 321770"/>
                  <a:gd name="connsiteY20" fmla="*/ 26619 h 845156"/>
                  <a:gd name="connsiteX21" fmla="*/ 84698 w 321770"/>
                  <a:gd name="connsiteY21" fmla="*/ 55046 h 845156"/>
                  <a:gd name="connsiteX22" fmla="*/ 72530 w 321770"/>
                  <a:gd name="connsiteY22" fmla="*/ 100461 h 845156"/>
                  <a:gd name="connsiteX23" fmla="*/ 79419 w 321770"/>
                  <a:gd name="connsiteY23" fmla="*/ 102307 h 845156"/>
                  <a:gd name="connsiteX24" fmla="*/ 101869 w 321770"/>
                  <a:gd name="connsiteY24" fmla="*/ 18522 h 845156"/>
                  <a:gd name="connsiteX25" fmla="*/ 132340 w 321770"/>
                  <a:gd name="connsiteY25" fmla="*/ 930 h 845156"/>
                  <a:gd name="connsiteX26" fmla="*/ 147448 w 321770"/>
                  <a:gd name="connsiteY26" fmla="*/ 12522 h 845156"/>
                  <a:gd name="connsiteX27" fmla="*/ 149933 w 321770"/>
                  <a:gd name="connsiteY27" fmla="*/ 31401 h 845156"/>
                  <a:gd name="connsiteX28" fmla="*/ 127483 w 321770"/>
                  <a:gd name="connsiteY28" fmla="*/ 115186 h 845156"/>
                  <a:gd name="connsiteX29" fmla="*/ 138706 w 321770"/>
                  <a:gd name="connsiteY29" fmla="*/ 118193 h 845156"/>
                  <a:gd name="connsiteX30" fmla="*/ 165433 w 321770"/>
                  <a:gd name="connsiteY30" fmla="*/ 18446 h 845156"/>
                  <a:gd name="connsiteX31" fmla="*/ 195905 w 321770"/>
                  <a:gd name="connsiteY31" fmla="*/ 853 h 845156"/>
                  <a:gd name="connsiteX32" fmla="*/ 211012 w 321770"/>
                  <a:gd name="connsiteY32" fmla="*/ 12445 h 845156"/>
                  <a:gd name="connsiteX33" fmla="*/ 213498 w 321770"/>
                  <a:gd name="connsiteY33" fmla="*/ 31325 h 845156"/>
                  <a:gd name="connsiteX34" fmla="*/ 186771 w 321770"/>
                  <a:gd name="connsiteY34" fmla="*/ 131072 h 845156"/>
                  <a:gd name="connsiteX35" fmla="*/ 199779 w 321770"/>
                  <a:gd name="connsiteY35" fmla="*/ 134558 h 845156"/>
                  <a:gd name="connsiteX36" fmla="*/ 227733 w 321770"/>
                  <a:gd name="connsiteY36" fmla="*/ 30233 h 845156"/>
                  <a:gd name="connsiteX37" fmla="*/ 258205 w 321770"/>
                  <a:gd name="connsiteY37" fmla="*/ 12640 h 845156"/>
                  <a:gd name="connsiteX38" fmla="*/ 273312 w 321770"/>
                  <a:gd name="connsiteY38" fmla="*/ 24232 h 845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21770" h="845156">
                    <a:moveTo>
                      <a:pt x="273312" y="24232"/>
                    </a:moveTo>
                    <a:cubicBezTo>
                      <a:pt x="276496" y="29746"/>
                      <a:pt x="277576" y="36475"/>
                      <a:pt x="275798" y="43112"/>
                    </a:cubicBezTo>
                    <a:lnTo>
                      <a:pt x="247844" y="147436"/>
                    </a:lnTo>
                    <a:lnTo>
                      <a:pt x="248107" y="147507"/>
                    </a:lnTo>
                    <a:lnTo>
                      <a:pt x="245964" y="155503"/>
                    </a:lnTo>
                    <a:lnTo>
                      <a:pt x="276290" y="140619"/>
                    </a:lnTo>
                    <a:cubicBezTo>
                      <a:pt x="291940" y="132938"/>
                      <a:pt x="310853" y="139397"/>
                      <a:pt x="318534" y="155047"/>
                    </a:cubicBezTo>
                    <a:cubicBezTo>
                      <a:pt x="326215" y="170697"/>
                      <a:pt x="319755" y="189610"/>
                      <a:pt x="304106" y="197291"/>
                    </a:cubicBezTo>
                    <a:lnTo>
                      <a:pt x="224267" y="236477"/>
                    </a:lnTo>
                    <a:lnTo>
                      <a:pt x="223724" y="238504"/>
                    </a:lnTo>
                    <a:cubicBezTo>
                      <a:pt x="216991" y="263632"/>
                      <a:pt x="200710" y="283652"/>
                      <a:pt x="179831" y="295707"/>
                    </a:cubicBezTo>
                    <a:lnTo>
                      <a:pt x="170270" y="298997"/>
                    </a:lnTo>
                    <a:lnTo>
                      <a:pt x="194151" y="799745"/>
                    </a:lnTo>
                    <a:lnTo>
                      <a:pt x="33798" y="845156"/>
                    </a:lnTo>
                    <a:cubicBezTo>
                      <a:pt x="34449" y="746763"/>
                      <a:pt x="51724" y="380510"/>
                      <a:pt x="52148" y="286011"/>
                    </a:cubicBezTo>
                    <a:lnTo>
                      <a:pt x="36343" y="278161"/>
                    </a:lnTo>
                    <a:cubicBezTo>
                      <a:pt x="7385" y="255596"/>
                      <a:pt x="-6866" y="217116"/>
                      <a:pt x="3233" y="179423"/>
                    </a:cubicBezTo>
                    <a:lnTo>
                      <a:pt x="27616" y="88426"/>
                    </a:lnTo>
                    <a:lnTo>
                      <a:pt x="27690" y="88446"/>
                    </a:lnTo>
                    <a:lnTo>
                      <a:pt x="39858" y="43032"/>
                    </a:lnTo>
                    <a:cubicBezTo>
                      <a:pt x="43176" y="30649"/>
                      <a:pt x="55904" y="23301"/>
                      <a:pt x="68286" y="26619"/>
                    </a:cubicBezTo>
                    <a:cubicBezTo>
                      <a:pt x="80668" y="29937"/>
                      <a:pt x="88016" y="42664"/>
                      <a:pt x="84698" y="55046"/>
                    </a:cubicBezTo>
                    <a:lnTo>
                      <a:pt x="72530" y="100461"/>
                    </a:lnTo>
                    <a:lnTo>
                      <a:pt x="79419" y="102307"/>
                    </a:lnTo>
                    <a:lnTo>
                      <a:pt x="101869" y="18522"/>
                    </a:lnTo>
                    <a:cubicBezTo>
                      <a:pt x="105425" y="5250"/>
                      <a:pt x="119068" y="-2627"/>
                      <a:pt x="132340" y="930"/>
                    </a:cubicBezTo>
                    <a:cubicBezTo>
                      <a:pt x="138977" y="2708"/>
                      <a:pt x="144264" y="7007"/>
                      <a:pt x="147448" y="12522"/>
                    </a:cubicBezTo>
                    <a:cubicBezTo>
                      <a:pt x="150631" y="18036"/>
                      <a:pt x="151711" y="24765"/>
                      <a:pt x="149933" y="31401"/>
                    </a:cubicBezTo>
                    <a:lnTo>
                      <a:pt x="127483" y="115186"/>
                    </a:lnTo>
                    <a:lnTo>
                      <a:pt x="138706" y="118193"/>
                    </a:lnTo>
                    <a:lnTo>
                      <a:pt x="165433" y="18446"/>
                    </a:lnTo>
                    <a:cubicBezTo>
                      <a:pt x="168990" y="5173"/>
                      <a:pt x="182632" y="-2703"/>
                      <a:pt x="195905" y="853"/>
                    </a:cubicBezTo>
                    <a:cubicBezTo>
                      <a:pt x="202541" y="2631"/>
                      <a:pt x="207829" y="6931"/>
                      <a:pt x="211012" y="12445"/>
                    </a:cubicBezTo>
                    <a:cubicBezTo>
                      <a:pt x="214196" y="17960"/>
                      <a:pt x="215276" y="24688"/>
                      <a:pt x="213498" y="31325"/>
                    </a:cubicBezTo>
                    <a:lnTo>
                      <a:pt x="186771" y="131072"/>
                    </a:lnTo>
                    <a:lnTo>
                      <a:pt x="199779" y="134558"/>
                    </a:lnTo>
                    <a:lnTo>
                      <a:pt x="227733" y="30233"/>
                    </a:lnTo>
                    <a:cubicBezTo>
                      <a:pt x="231289" y="16960"/>
                      <a:pt x="244932" y="9084"/>
                      <a:pt x="258205" y="12640"/>
                    </a:cubicBezTo>
                    <a:cubicBezTo>
                      <a:pt x="264841" y="14418"/>
                      <a:pt x="270128" y="18718"/>
                      <a:pt x="273312" y="24232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正方形/長方形 61">
                <a:extLst>
                  <a:ext uri="{FF2B5EF4-FFF2-40B4-BE49-F238E27FC236}">
                    <a16:creationId xmlns:a16="http://schemas.microsoft.com/office/drawing/2014/main" id="{565B69CE-0690-4AF9-93F2-E6306DAA27C0}"/>
                  </a:ext>
                </a:extLst>
              </p:cNvPr>
              <p:cNvSpPr/>
              <p:nvPr/>
            </p:nvSpPr>
            <p:spPr>
              <a:xfrm rot="699905">
                <a:off x="333709" y="552362"/>
                <a:ext cx="1095659" cy="449215"/>
              </a:xfrm>
              <a:custGeom>
                <a:avLst/>
                <a:gdLst>
                  <a:gd name="connsiteX0" fmla="*/ 0 w 441595"/>
                  <a:gd name="connsiteY0" fmla="*/ 0 h 223082"/>
                  <a:gd name="connsiteX1" fmla="*/ 441595 w 441595"/>
                  <a:gd name="connsiteY1" fmla="*/ 0 h 223082"/>
                  <a:gd name="connsiteX2" fmla="*/ 441595 w 441595"/>
                  <a:gd name="connsiteY2" fmla="*/ 223082 h 223082"/>
                  <a:gd name="connsiteX3" fmla="*/ 0 w 441595"/>
                  <a:gd name="connsiteY3" fmla="*/ 223082 h 223082"/>
                  <a:gd name="connsiteX4" fmla="*/ 0 w 441595"/>
                  <a:gd name="connsiteY4" fmla="*/ 0 h 223082"/>
                  <a:gd name="connsiteX0" fmla="*/ 0 w 493132"/>
                  <a:gd name="connsiteY0" fmla="*/ 0 h 223082"/>
                  <a:gd name="connsiteX1" fmla="*/ 441595 w 493132"/>
                  <a:gd name="connsiteY1" fmla="*/ 0 h 223082"/>
                  <a:gd name="connsiteX2" fmla="*/ 493132 w 493132"/>
                  <a:gd name="connsiteY2" fmla="*/ 102076 h 223082"/>
                  <a:gd name="connsiteX3" fmla="*/ 441595 w 493132"/>
                  <a:gd name="connsiteY3" fmla="*/ 223082 h 223082"/>
                  <a:gd name="connsiteX4" fmla="*/ 0 w 493132"/>
                  <a:gd name="connsiteY4" fmla="*/ 223082 h 223082"/>
                  <a:gd name="connsiteX5" fmla="*/ 0 w 493132"/>
                  <a:gd name="connsiteY5" fmla="*/ 0 h 223082"/>
                  <a:gd name="connsiteX0" fmla="*/ 493132 w 584572"/>
                  <a:gd name="connsiteY0" fmla="*/ 102076 h 223082"/>
                  <a:gd name="connsiteX1" fmla="*/ 441595 w 584572"/>
                  <a:gd name="connsiteY1" fmla="*/ 223082 h 223082"/>
                  <a:gd name="connsiteX2" fmla="*/ 0 w 584572"/>
                  <a:gd name="connsiteY2" fmla="*/ 223082 h 223082"/>
                  <a:gd name="connsiteX3" fmla="*/ 0 w 584572"/>
                  <a:gd name="connsiteY3" fmla="*/ 0 h 223082"/>
                  <a:gd name="connsiteX4" fmla="*/ 441595 w 584572"/>
                  <a:gd name="connsiteY4" fmla="*/ 0 h 223082"/>
                  <a:gd name="connsiteX5" fmla="*/ 584572 w 584572"/>
                  <a:gd name="connsiteY5" fmla="*/ 193516 h 223082"/>
                  <a:gd name="connsiteX0" fmla="*/ 493132 w 493132"/>
                  <a:gd name="connsiteY0" fmla="*/ 102076 h 223082"/>
                  <a:gd name="connsiteX1" fmla="*/ 441595 w 493132"/>
                  <a:gd name="connsiteY1" fmla="*/ 223082 h 223082"/>
                  <a:gd name="connsiteX2" fmla="*/ 0 w 493132"/>
                  <a:gd name="connsiteY2" fmla="*/ 223082 h 223082"/>
                  <a:gd name="connsiteX3" fmla="*/ 0 w 493132"/>
                  <a:gd name="connsiteY3" fmla="*/ 0 h 223082"/>
                  <a:gd name="connsiteX4" fmla="*/ 441595 w 493132"/>
                  <a:gd name="connsiteY4" fmla="*/ 0 h 223082"/>
                  <a:gd name="connsiteX0" fmla="*/ 441595 w 441595"/>
                  <a:gd name="connsiteY0" fmla="*/ 223082 h 223082"/>
                  <a:gd name="connsiteX1" fmla="*/ 0 w 441595"/>
                  <a:gd name="connsiteY1" fmla="*/ 223082 h 223082"/>
                  <a:gd name="connsiteX2" fmla="*/ 0 w 441595"/>
                  <a:gd name="connsiteY2" fmla="*/ 0 h 223082"/>
                  <a:gd name="connsiteX3" fmla="*/ 441595 w 441595"/>
                  <a:gd name="connsiteY3" fmla="*/ 0 h 223082"/>
                  <a:gd name="connsiteX0" fmla="*/ 845781 w 845781"/>
                  <a:gd name="connsiteY0" fmla="*/ 441317 h 441317"/>
                  <a:gd name="connsiteX1" fmla="*/ 404186 w 845781"/>
                  <a:gd name="connsiteY1" fmla="*/ 441317 h 441317"/>
                  <a:gd name="connsiteX2" fmla="*/ 0 w 845781"/>
                  <a:gd name="connsiteY2" fmla="*/ 0 h 441317"/>
                  <a:gd name="connsiteX3" fmla="*/ 404186 w 845781"/>
                  <a:gd name="connsiteY3" fmla="*/ 218235 h 441317"/>
                  <a:gd name="connsiteX4" fmla="*/ 845781 w 845781"/>
                  <a:gd name="connsiteY4" fmla="*/ 218235 h 441317"/>
                  <a:gd name="connsiteX0" fmla="*/ 912944 w 912944"/>
                  <a:gd name="connsiteY0" fmla="*/ 441693 h 441693"/>
                  <a:gd name="connsiteX1" fmla="*/ 471349 w 912944"/>
                  <a:gd name="connsiteY1" fmla="*/ 441693 h 441693"/>
                  <a:gd name="connsiteX2" fmla="*/ 29568 w 912944"/>
                  <a:gd name="connsiteY2" fmla="*/ 194465 h 441693"/>
                  <a:gd name="connsiteX3" fmla="*/ 67163 w 912944"/>
                  <a:gd name="connsiteY3" fmla="*/ 376 h 441693"/>
                  <a:gd name="connsiteX4" fmla="*/ 471349 w 912944"/>
                  <a:gd name="connsiteY4" fmla="*/ 218611 h 441693"/>
                  <a:gd name="connsiteX5" fmla="*/ 912944 w 912944"/>
                  <a:gd name="connsiteY5" fmla="*/ 218611 h 441693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912944 w 912944"/>
                  <a:gd name="connsiteY0" fmla="*/ 441693 h 448147"/>
                  <a:gd name="connsiteX1" fmla="*/ 356756 w 912944"/>
                  <a:gd name="connsiteY1" fmla="*/ 448147 h 448147"/>
                  <a:gd name="connsiteX2" fmla="*/ 29568 w 912944"/>
                  <a:gd name="connsiteY2" fmla="*/ 194465 h 448147"/>
                  <a:gd name="connsiteX3" fmla="*/ 67163 w 912944"/>
                  <a:gd name="connsiteY3" fmla="*/ 376 h 448147"/>
                  <a:gd name="connsiteX4" fmla="*/ 471349 w 912944"/>
                  <a:gd name="connsiteY4" fmla="*/ 218611 h 448147"/>
                  <a:gd name="connsiteX5" fmla="*/ 912944 w 912944"/>
                  <a:gd name="connsiteY5" fmla="*/ 218611 h 448147"/>
                  <a:gd name="connsiteX0" fmla="*/ 883376 w 883376"/>
                  <a:gd name="connsiteY0" fmla="*/ 441317 h 447771"/>
                  <a:gd name="connsiteX1" fmla="*/ 327188 w 883376"/>
                  <a:gd name="connsiteY1" fmla="*/ 447771 h 447771"/>
                  <a:gd name="connsiteX2" fmla="*/ 0 w 883376"/>
                  <a:gd name="connsiteY2" fmla="*/ 194089 h 447771"/>
                  <a:gd name="connsiteX3" fmla="*/ 37595 w 883376"/>
                  <a:gd name="connsiteY3" fmla="*/ 0 h 447771"/>
                  <a:gd name="connsiteX4" fmla="*/ 441781 w 883376"/>
                  <a:gd name="connsiteY4" fmla="*/ 218235 h 447771"/>
                  <a:gd name="connsiteX5" fmla="*/ 883376 w 88337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86071 w 927666"/>
                  <a:gd name="connsiteY4" fmla="*/ 218235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63110 w 927666"/>
                  <a:gd name="connsiteY4" fmla="*/ 226344 h 447771"/>
                  <a:gd name="connsiteX5" fmla="*/ 927666 w 927666"/>
                  <a:gd name="connsiteY5" fmla="*/ 218235 h 447771"/>
                  <a:gd name="connsiteX0" fmla="*/ 927666 w 927666"/>
                  <a:gd name="connsiteY0" fmla="*/ 441317 h 447771"/>
                  <a:gd name="connsiteX1" fmla="*/ 371478 w 927666"/>
                  <a:gd name="connsiteY1" fmla="*/ 447771 h 447771"/>
                  <a:gd name="connsiteX2" fmla="*/ 0 w 927666"/>
                  <a:gd name="connsiteY2" fmla="*/ 149117 h 447771"/>
                  <a:gd name="connsiteX3" fmla="*/ 81885 w 927666"/>
                  <a:gd name="connsiteY3" fmla="*/ 0 h 447771"/>
                  <a:gd name="connsiteX4" fmla="*/ 450687 w 927666"/>
                  <a:gd name="connsiteY4" fmla="*/ 236711 h 447771"/>
                  <a:gd name="connsiteX5" fmla="*/ 927666 w 927666"/>
                  <a:gd name="connsiteY5" fmla="*/ 218235 h 447771"/>
                  <a:gd name="connsiteX0" fmla="*/ 927666 w 927666"/>
                  <a:gd name="connsiteY0" fmla="*/ 442761 h 449215"/>
                  <a:gd name="connsiteX1" fmla="*/ 371478 w 927666"/>
                  <a:gd name="connsiteY1" fmla="*/ 449215 h 449215"/>
                  <a:gd name="connsiteX2" fmla="*/ 0 w 927666"/>
                  <a:gd name="connsiteY2" fmla="*/ 150561 h 449215"/>
                  <a:gd name="connsiteX3" fmla="*/ 87726 w 927666"/>
                  <a:gd name="connsiteY3" fmla="*/ 0 h 449215"/>
                  <a:gd name="connsiteX4" fmla="*/ 450687 w 927666"/>
                  <a:gd name="connsiteY4" fmla="*/ 238155 h 449215"/>
                  <a:gd name="connsiteX5" fmla="*/ 927666 w 927666"/>
                  <a:gd name="connsiteY5" fmla="*/ 219679 h 449215"/>
                  <a:gd name="connsiteX0" fmla="*/ 914715 w 914715"/>
                  <a:gd name="connsiteY0" fmla="*/ 442761 h 449215"/>
                  <a:gd name="connsiteX1" fmla="*/ 358527 w 914715"/>
                  <a:gd name="connsiteY1" fmla="*/ 449215 h 449215"/>
                  <a:gd name="connsiteX2" fmla="*/ 0 w 914715"/>
                  <a:gd name="connsiteY2" fmla="*/ 166810 h 449215"/>
                  <a:gd name="connsiteX3" fmla="*/ 74775 w 914715"/>
                  <a:gd name="connsiteY3" fmla="*/ 0 h 449215"/>
                  <a:gd name="connsiteX4" fmla="*/ 437736 w 914715"/>
                  <a:gd name="connsiteY4" fmla="*/ 238155 h 449215"/>
                  <a:gd name="connsiteX5" fmla="*/ 914715 w 914715"/>
                  <a:gd name="connsiteY5" fmla="*/ 219679 h 449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4715" h="449215">
                    <a:moveTo>
                      <a:pt x="914715" y="442761"/>
                    </a:moveTo>
                    <a:lnTo>
                      <a:pt x="358527" y="449215"/>
                    </a:lnTo>
                    <a:lnTo>
                      <a:pt x="0" y="166810"/>
                    </a:lnTo>
                    <a:lnTo>
                      <a:pt x="74775" y="0"/>
                    </a:lnTo>
                    <a:lnTo>
                      <a:pt x="437736" y="238155"/>
                    </a:lnTo>
                    <a:lnTo>
                      <a:pt x="914715" y="219679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057547E6-35BC-4B63-A23A-5A943823955B}"/>
                </a:ext>
              </a:extLst>
            </p:cNvPr>
            <p:cNvGrpSpPr/>
            <p:nvPr/>
          </p:nvGrpSpPr>
          <p:grpSpPr>
            <a:xfrm>
              <a:off x="-280044" y="-553037"/>
              <a:ext cx="1380249" cy="2151605"/>
              <a:chOff x="-3008004" y="-553037"/>
              <a:chExt cx="1380249" cy="2151605"/>
            </a:xfrm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C8C1025-2D50-4D01-AAA3-2FF85007BB79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310BA078-7D32-46B0-B285-1C2C8B590D53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47423C7-1259-4E6B-81D7-17F496717E52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21BBCFC0-E65F-41CB-BD89-D565ED5F6CDE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38F434AA-6340-4795-89A5-CDF383AD3312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CF0E744A-AD52-482C-946A-927D40401C00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5" name="グループ化 254">
            <a:extLst>
              <a:ext uri="{FF2B5EF4-FFF2-40B4-BE49-F238E27FC236}">
                <a16:creationId xmlns:a16="http://schemas.microsoft.com/office/drawing/2014/main" id="{FF6109F9-6B3D-46A5-B0E8-017D1F0F6BA8}"/>
              </a:ext>
            </a:extLst>
          </p:cNvPr>
          <p:cNvGrpSpPr/>
          <p:nvPr/>
        </p:nvGrpSpPr>
        <p:grpSpPr>
          <a:xfrm>
            <a:off x="6887926" y="953186"/>
            <a:ext cx="2104046" cy="2486655"/>
            <a:chOff x="2261622" y="-553037"/>
            <a:chExt cx="2755250" cy="3256278"/>
          </a:xfrm>
        </p:grpSpPr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A8852F2C-0CBB-4A37-8F5D-A5BAFF16E717}"/>
                </a:ext>
              </a:extLst>
            </p:cNvPr>
            <p:cNvSpPr/>
            <p:nvPr/>
          </p:nvSpPr>
          <p:spPr>
            <a:xfrm rot="21258761">
              <a:off x="2955376" y="-119437"/>
              <a:ext cx="873263" cy="1202625"/>
            </a:xfrm>
            <a:custGeom>
              <a:avLst/>
              <a:gdLst>
                <a:gd name="connsiteX0" fmla="*/ 211658 w 873263"/>
                <a:gd name="connsiteY0" fmla="*/ 0 h 1202625"/>
                <a:gd name="connsiteX1" fmla="*/ 243473 w 873263"/>
                <a:gd name="connsiteY1" fmla="*/ 31815 h 1202625"/>
                <a:gd name="connsiteX2" fmla="*/ 243473 w 873263"/>
                <a:gd name="connsiteY2" fmla="*/ 228560 h 1202625"/>
                <a:gd name="connsiteX3" fmla="*/ 251970 w 873263"/>
                <a:gd name="connsiteY3" fmla="*/ 228560 h 1202625"/>
                <a:gd name="connsiteX4" fmla="*/ 296617 w 873263"/>
                <a:gd name="connsiteY4" fmla="*/ 61936 h 1202625"/>
                <a:gd name="connsiteX5" fmla="*/ 335583 w 873263"/>
                <a:gd name="connsiteY5" fmla="*/ 39439 h 1202625"/>
                <a:gd name="connsiteX6" fmla="*/ 358079 w 873263"/>
                <a:gd name="connsiteY6" fmla="*/ 78404 h 1202625"/>
                <a:gd name="connsiteX7" fmla="*/ 312662 w 873263"/>
                <a:gd name="connsiteY7" fmla="*/ 297348 h 1202625"/>
                <a:gd name="connsiteX8" fmla="*/ 345344 w 873263"/>
                <a:gd name="connsiteY8" fmla="*/ 303135 h 1202625"/>
                <a:gd name="connsiteX9" fmla="*/ 408954 w 873263"/>
                <a:gd name="connsiteY9" fmla="*/ 263364 h 1202625"/>
                <a:gd name="connsiteX10" fmla="*/ 463884 w 873263"/>
                <a:gd name="connsiteY10" fmla="*/ 278219 h 1202625"/>
                <a:gd name="connsiteX11" fmla="*/ 442062 w 873263"/>
                <a:gd name="connsiteY11" fmla="*/ 332452 h 1202625"/>
                <a:gd name="connsiteX12" fmla="*/ 333448 w 873263"/>
                <a:gd name="connsiteY12" fmla="*/ 408581 h 1202625"/>
                <a:gd name="connsiteX13" fmla="*/ 314041 w 873263"/>
                <a:gd name="connsiteY13" fmla="*/ 440569 h 1202625"/>
                <a:gd name="connsiteX14" fmla="*/ 290278 w 873263"/>
                <a:gd name="connsiteY14" fmla="*/ 462161 h 1202625"/>
                <a:gd name="connsiteX15" fmla="*/ 521892 w 873263"/>
                <a:gd name="connsiteY15" fmla="*/ 915885 h 1202625"/>
                <a:gd name="connsiteX16" fmla="*/ 873263 w 873263"/>
                <a:gd name="connsiteY16" fmla="*/ 1048569 h 1202625"/>
                <a:gd name="connsiteX17" fmla="*/ 815089 w 873263"/>
                <a:gd name="connsiteY17" fmla="*/ 1202625 h 1202625"/>
                <a:gd name="connsiteX18" fmla="*/ 439385 w 873263"/>
                <a:gd name="connsiteY18" fmla="*/ 1060753 h 1202625"/>
                <a:gd name="connsiteX19" fmla="*/ 411688 w 873263"/>
                <a:gd name="connsiteY19" fmla="*/ 1043377 h 1202625"/>
                <a:gd name="connsiteX20" fmla="*/ 395636 w 873263"/>
                <a:gd name="connsiteY20" fmla="*/ 1020727 h 1202625"/>
                <a:gd name="connsiteX21" fmla="*/ 392004 w 873263"/>
                <a:gd name="connsiteY21" fmla="*/ 1018484 h 1202625"/>
                <a:gd name="connsiteX22" fmla="*/ 372579 w 873263"/>
                <a:gd name="connsiteY22" fmla="*/ 991478 h 1202625"/>
                <a:gd name="connsiteX23" fmla="*/ 169589 w 873263"/>
                <a:gd name="connsiteY23" fmla="*/ 478826 h 1202625"/>
                <a:gd name="connsiteX24" fmla="*/ 179620 w 873263"/>
                <a:gd name="connsiteY24" fmla="*/ 476441 h 1202625"/>
                <a:gd name="connsiteX25" fmla="*/ 149080 w 873263"/>
                <a:gd name="connsiteY25" fmla="*/ 476461 h 1202625"/>
                <a:gd name="connsiteX26" fmla="*/ 129058 w 873263"/>
                <a:gd name="connsiteY26" fmla="*/ 465594 h 1202625"/>
                <a:gd name="connsiteX27" fmla="*/ 71927 w 873263"/>
                <a:gd name="connsiteY27" fmla="*/ 358142 h 1202625"/>
                <a:gd name="connsiteX28" fmla="*/ 71927 w 873263"/>
                <a:gd name="connsiteY28" fmla="*/ 316341 h 1202625"/>
                <a:gd name="connsiteX29" fmla="*/ 3255 w 873263"/>
                <a:gd name="connsiteY29" fmla="*/ 180207 h 1202625"/>
                <a:gd name="connsiteX30" fmla="*/ 830 w 873263"/>
                <a:gd name="connsiteY30" fmla="*/ 161797 h 1202625"/>
                <a:gd name="connsiteX31" fmla="*/ 12135 w 873263"/>
                <a:gd name="connsiteY31" fmla="*/ 147066 h 1202625"/>
                <a:gd name="connsiteX32" fmla="*/ 21265 w 873263"/>
                <a:gd name="connsiteY32" fmla="*/ 143996 h 1202625"/>
                <a:gd name="connsiteX33" fmla="*/ 45275 w 873263"/>
                <a:gd name="connsiteY33" fmla="*/ 155947 h 1202625"/>
                <a:gd name="connsiteX34" fmla="*/ 100621 w 873263"/>
                <a:gd name="connsiteY34" fmla="*/ 251809 h 1202625"/>
                <a:gd name="connsiteX35" fmla="*/ 108016 w 873263"/>
                <a:gd name="connsiteY35" fmla="*/ 245707 h 1202625"/>
                <a:gd name="connsiteX36" fmla="*/ 63188 w 873263"/>
                <a:gd name="connsiteY36" fmla="*/ 78405 h 1202625"/>
                <a:gd name="connsiteX37" fmla="*/ 85685 w 873263"/>
                <a:gd name="connsiteY37" fmla="*/ 39440 h 1202625"/>
                <a:gd name="connsiteX38" fmla="*/ 98293 w 873263"/>
                <a:gd name="connsiteY38" fmla="*/ 38649 h 1202625"/>
                <a:gd name="connsiteX39" fmla="*/ 124649 w 873263"/>
                <a:gd name="connsiteY39" fmla="*/ 61936 h 1202625"/>
                <a:gd name="connsiteX40" fmla="*/ 169297 w 873263"/>
                <a:gd name="connsiteY40" fmla="*/ 228560 h 1202625"/>
                <a:gd name="connsiteX41" fmla="*/ 179843 w 873263"/>
                <a:gd name="connsiteY41" fmla="*/ 228560 h 1202625"/>
                <a:gd name="connsiteX42" fmla="*/ 179843 w 873263"/>
                <a:gd name="connsiteY42" fmla="*/ 31815 h 1202625"/>
                <a:gd name="connsiteX43" fmla="*/ 211658 w 873263"/>
                <a:gd name="connsiteY43" fmla="*/ 0 h 1202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73263" h="1202625">
                  <a:moveTo>
                    <a:pt x="211658" y="0"/>
                  </a:moveTo>
                  <a:cubicBezTo>
                    <a:pt x="229229" y="0"/>
                    <a:pt x="243473" y="14244"/>
                    <a:pt x="243473" y="31815"/>
                  </a:cubicBezTo>
                  <a:lnTo>
                    <a:pt x="243473" y="228560"/>
                  </a:lnTo>
                  <a:lnTo>
                    <a:pt x="251970" y="228560"/>
                  </a:lnTo>
                  <a:lnTo>
                    <a:pt x="296617" y="61936"/>
                  </a:lnTo>
                  <a:cubicBezTo>
                    <a:pt x="301165" y="44964"/>
                    <a:pt x="318610" y="34891"/>
                    <a:pt x="335583" y="39439"/>
                  </a:cubicBezTo>
                  <a:cubicBezTo>
                    <a:pt x="352555" y="43987"/>
                    <a:pt x="362627" y="61432"/>
                    <a:pt x="358079" y="78404"/>
                  </a:cubicBezTo>
                  <a:lnTo>
                    <a:pt x="312662" y="297348"/>
                  </a:lnTo>
                  <a:cubicBezTo>
                    <a:pt x="318927" y="310235"/>
                    <a:pt x="338165" y="307708"/>
                    <a:pt x="345344" y="303135"/>
                  </a:cubicBezTo>
                  <a:lnTo>
                    <a:pt x="408954" y="263364"/>
                  </a:lnTo>
                  <a:cubicBezTo>
                    <a:pt x="427455" y="252682"/>
                    <a:pt x="452792" y="259040"/>
                    <a:pt x="463884" y="278219"/>
                  </a:cubicBezTo>
                  <a:cubicBezTo>
                    <a:pt x="474976" y="297397"/>
                    <a:pt x="460563" y="321770"/>
                    <a:pt x="442062" y="332452"/>
                  </a:cubicBezTo>
                  <a:lnTo>
                    <a:pt x="333448" y="408581"/>
                  </a:lnTo>
                  <a:cubicBezTo>
                    <a:pt x="328530" y="420208"/>
                    <a:pt x="321964" y="430969"/>
                    <a:pt x="314041" y="440569"/>
                  </a:cubicBezTo>
                  <a:lnTo>
                    <a:pt x="290278" y="462161"/>
                  </a:lnTo>
                  <a:lnTo>
                    <a:pt x="521892" y="915885"/>
                  </a:lnTo>
                  <a:lnTo>
                    <a:pt x="873263" y="1048569"/>
                  </a:lnTo>
                  <a:lnTo>
                    <a:pt x="815089" y="1202625"/>
                  </a:lnTo>
                  <a:lnTo>
                    <a:pt x="439385" y="1060753"/>
                  </a:lnTo>
                  <a:cubicBezTo>
                    <a:pt x="428749" y="1056737"/>
                    <a:pt x="419431" y="1050755"/>
                    <a:pt x="411688" y="1043377"/>
                  </a:cubicBezTo>
                  <a:lnTo>
                    <a:pt x="395636" y="1020727"/>
                  </a:lnTo>
                  <a:lnTo>
                    <a:pt x="392004" y="1018484"/>
                  </a:lnTo>
                  <a:cubicBezTo>
                    <a:pt x="384014" y="1011095"/>
                    <a:pt x="377341" y="1002019"/>
                    <a:pt x="372579" y="991478"/>
                  </a:cubicBezTo>
                  <a:lnTo>
                    <a:pt x="169589" y="478826"/>
                  </a:lnTo>
                  <a:lnTo>
                    <a:pt x="179620" y="476441"/>
                  </a:lnTo>
                  <a:lnTo>
                    <a:pt x="149080" y="476461"/>
                  </a:lnTo>
                  <a:lnTo>
                    <a:pt x="129058" y="465594"/>
                  </a:lnTo>
                  <a:cubicBezTo>
                    <a:pt x="94589" y="442307"/>
                    <a:pt x="71927" y="402871"/>
                    <a:pt x="71927" y="358142"/>
                  </a:cubicBezTo>
                  <a:lnTo>
                    <a:pt x="71927" y="316341"/>
                  </a:lnTo>
                  <a:lnTo>
                    <a:pt x="3255" y="180207"/>
                  </a:lnTo>
                  <a:cubicBezTo>
                    <a:pt x="-96" y="174405"/>
                    <a:pt x="-777" y="167795"/>
                    <a:pt x="830" y="161797"/>
                  </a:cubicBezTo>
                  <a:cubicBezTo>
                    <a:pt x="2438" y="155800"/>
                    <a:pt x="6332" y="150416"/>
                    <a:pt x="12135" y="147066"/>
                  </a:cubicBezTo>
                  <a:cubicBezTo>
                    <a:pt x="15035" y="145392"/>
                    <a:pt x="18138" y="144384"/>
                    <a:pt x="21265" y="143996"/>
                  </a:cubicBezTo>
                  <a:cubicBezTo>
                    <a:pt x="30648" y="142832"/>
                    <a:pt x="40250" y="147244"/>
                    <a:pt x="45275" y="155947"/>
                  </a:cubicBezTo>
                  <a:lnTo>
                    <a:pt x="100621" y="251809"/>
                  </a:lnTo>
                  <a:lnTo>
                    <a:pt x="108016" y="245707"/>
                  </a:lnTo>
                  <a:lnTo>
                    <a:pt x="63188" y="78405"/>
                  </a:lnTo>
                  <a:cubicBezTo>
                    <a:pt x="58640" y="61432"/>
                    <a:pt x="68712" y="43987"/>
                    <a:pt x="85685" y="39440"/>
                  </a:cubicBezTo>
                  <a:cubicBezTo>
                    <a:pt x="89927" y="38302"/>
                    <a:pt x="94200" y="38079"/>
                    <a:pt x="98293" y="38649"/>
                  </a:cubicBezTo>
                  <a:cubicBezTo>
                    <a:pt x="110573" y="40359"/>
                    <a:pt x="121239" y="49207"/>
                    <a:pt x="124649" y="61936"/>
                  </a:cubicBezTo>
                  <a:lnTo>
                    <a:pt x="169297" y="228560"/>
                  </a:lnTo>
                  <a:lnTo>
                    <a:pt x="179843" y="228560"/>
                  </a:lnTo>
                  <a:lnTo>
                    <a:pt x="179843" y="31815"/>
                  </a:lnTo>
                  <a:cubicBezTo>
                    <a:pt x="179843" y="14244"/>
                    <a:pt x="194087" y="0"/>
                    <a:pt x="211658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正方形/長方形 61">
              <a:extLst>
                <a:ext uri="{FF2B5EF4-FFF2-40B4-BE49-F238E27FC236}">
                  <a16:creationId xmlns:a16="http://schemas.microsoft.com/office/drawing/2014/main" id="{FD754487-2BFD-4183-B5E7-BBA6CC684329}"/>
                </a:ext>
              </a:extLst>
            </p:cNvPr>
            <p:cNvSpPr/>
            <p:nvPr/>
          </p:nvSpPr>
          <p:spPr>
            <a:xfrm rot="1057771">
              <a:off x="3100991" y="538229"/>
              <a:ext cx="1095659" cy="449215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715" h="449215">
                  <a:moveTo>
                    <a:pt x="914715" y="442761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14715" y="219679"/>
                  </a:lnTo>
                </a:path>
              </a:pathLst>
            </a:custGeom>
            <a:solidFill>
              <a:schemeClr val="accent5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B09D3515-BDB7-419D-BA00-1F794391896A}"/>
                </a:ext>
              </a:extLst>
            </p:cNvPr>
            <p:cNvGrpSpPr/>
            <p:nvPr/>
          </p:nvGrpSpPr>
          <p:grpSpPr>
            <a:xfrm>
              <a:off x="3677850" y="-496315"/>
              <a:ext cx="1339022" cy="3199556"/>
              <a:chOff x="3677850" y="492220"/>
              <a:chExt cx="1339022" cy="3199556"/>
            </a:xfrm>
          </p:grpSpPr>
          <p:sp>
            <p:nvSpPr>
              <p:cNvPr id="294" name="台形 293">
                <a:extLst>
                  <a:ext uri="{FF2B5EF4-FFF2-40B4-BE49-F238E27FC236}">
                    <a16:creationId xmlns:a16="http://schemas.microsoft.com/office/drawing/2014/main" id="{1752568C-9F9E-4FB1-AFC0-D68F7FAAF1BB}"/>
                  </a:ext>
                </a:extLst>
              </p:cNvPr>
              <p:cNvSpPr/>
              <p:nvPr/>
            </p:nvSpPr>
            <p:spPr>
              <a:xfrm rot="10800000">
                <a:off x="4146154" y="2984206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7282325-DACB-4E87-9B4E-6BD95DD84EEC}"/>
                  </a:ext>
                </a:extLst>
              </p:cNvPr>
              <p:cNvSpPr/>
              <p:nvPr/>
            </p:nvSpPr>
            <p:spPr>
              <a:xfrm>
                <a:off x="3994697" y="3484146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645DF1EA-7435-4B31-A2A1-57C9EAD112BC}"/>
                  </a:ext>
                </a:extLst>
              </p:cNvPr>
              <p:cNvSpPr/>
              <p:nvPr/>
            </p:nvSpPr>
            <p:spPr>
              <a:xfrm rot="10800000">
                <a:off x="4205225" y="3019547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00804AC-A823-4E64-B2D2-4D698B84978D}"/>
                  </a:ext>
                </a:extLst>
              </p:cNvPr>
              <p:cNvSpPr/>
              <p:nvPr/>
            </p:nvSpPr>
            <p:spPr>
              <a:xfrm>
                <a:off x="4053767" y="3519487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台形 297">
                <a:extLst>
                  <a:ext uri="{FF2B5EF4-FFF2-40B4-BE49-F238E27FC236}">
                    <a16:creationId xmlns:a16="http://schemas.microsoft.com/office/drawing/2014/main" id="{B120C950-4707-4A00-8CF4-9187AC6E76BC}"/>
                  </a:ext>
                </a:extLst>
              </p:cNvPr>
              <p:cNvSpPr/>
              <p:nvPr/>
            </p:nvSpPr>
            <p:spPr>
              <a:xfrm rot="10800000">
                <a:off x="4029477" y="2596850"/>
                <a:ext cx="409370" cy="828679"/>
              </a:xfrm>
              <a:prstGeom prst="trapezoid">
                <a:avLst>
                  <a:gd name="adj" fmla="val 11146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台形 298">
                <a:extLst>
                  <a:ext uri="{FF2B5EF4-FFF2-40B4-BE49-F238E27FC236}">
                    <a16:creationId xmlns:a16="http://schemas.microsoft.com/office/drawing/2014/main" id="{6E82FA2F-F7BA-4769-AC29-7B034C5EA90A}"/>
                  </a:ext>
                </a:extLst>
              </p:cNvPr>
              <p:cNvSpPr/>
              <p:nvPr/>
            </p:nvSpPr>
            <p:spPr>
              <a:xfrm rot="10800000">
                <a:off x="4100915" y="2634950"/>
                <a:ext cx="409370" cy="828679"/>
              </a:xfrm>
              <a:prstGeom prst="trapezoid">
                <a:avLst>
                  <a:gd name="adj" fmla="val 1347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台形 299">
                <a:extLst>
                  <a:ext uri="{FF2B5EF4-FFF2-40B4-BE49-F238E27FC236}">
                    <a16:creationId xmlns:a16="http://schemas.microsoft.com/office/drawing/2014/main" id="{1B31B597-0EA6-482E-AE8C-11E97159C27A}"/>
                  </a:ext>
                </a:extLst>
              </p:cNvPr>
              <p:cNvSpPr/>
              <p:nvPr/>
            </p:nvSpPr>
            <p:spPr>
              <a:xfrm>
                <a:off x="4163791" y="158258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四角形: 上の 2 つの角を丸める 300">
                <a:extLst>
                  <a:ext uri="{FF2B5EF4-FFF2-40B4-BE49-F238E27FC236}">
                    <a16:creationId xmlns:a16="http://schemas.microsoft.com/office/drawing/2014/main" id="{191DA61B-7302-4DC0-95EE-1423E9148D17}"/>
                  </a:ext>
                </a:extLst>
              </p:cNvPr>
              <p:cNvSpPr/>
              <p:nvPr/>
            </p:nvSpPr>
            <p:spPr>
              <a:xfrm>
                <a:off x="4011391" y="1803598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楕円 1">
                <a:extLst>
                  <a:ext uri="{FF2B5EF4-FFF2-40B4-BE49-F238E27FC236}">
                    <a16:creationId xmlns:a16="http://schemas.microsoft.com/office/drawing/2014/main" id="{1DC92FC1-3676-41DA-9E63-B170627DF281}"/>
                  </a:ext>
                </a:extLst>
              </p:cNvPr>
              <p:cNvSpPr/>
              <p:nvPr/>
            </p:nvSpPr>
            <p:spPr>
              <a:xfrm rot="1800000">
                <a:off x="3677850" y="866776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CFEBB05E-1DA8-4269-A106-DB396EF1FDE5}"/>
                  </a:ext>
                </a:extLst>
              </p:cNvPr>
              <p:cNvSpPr/>
              <p:nvPr/>
            </p:nvSpPr>
            <p:spPr>
              <a:xfrm rot="1800000">
                <a:off x="3751986" y="536575"/>
                <a:ext cx="1112808" cy="1204554"/>
              </a:xfrm>
              <a:custGeom>
                <a:avLst/>
                <a:gdLst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376284 w 1112808"/>
                  <a:gd name="connsiteY10" fmla="*/ 985049 h 1204554"/>
                  <a:gd name="connsiteX11" fmla="*/ 134649 w 1112808"/>
                  <a:gd name="connsiteY11" fmla="*/ 871036 h 1204554"/>
                  <a:gd name="connsiteX12" fmla="*/ 61501 w 1112808"/>
                  <a:gd name="connsiteY12" fmla="*/ 904684 h 1204554"/>
                  <a:gd name="connsiteX13" fmla="*/ 59531 w 1112808"/>
                  <a:gd name="connsiteY13" fmla="*/ 906635 h 1204554"/>
                  <a:gd name="connsiteX14" fmla="*/ 42395 w 1112808"/>
                  <a:gd name="connsiteY14" fmla="*/ 875065 h 1204554"/>
                  <a:gd name="connsiteX15" fmla="*/ 0 w 1112808"/>
                  <a:gd name="connsiteY15" fmla="*/ 665076 h 1204554"/>
                  <a:gd name="connsiteX16" fmla="*/ 0 w 1112808"/>
                  <a:gd name="connsiteY16" fmla="*/ 539478 h 1204554"/>
                  <a:gd name="connsiteX17" fmla="*/ 237851 w 1112808"/>
                  <a:gd name="connsiteY17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134649 w 1112808"/>
                  <a:gd name="connsiteY10" fmla="*/ 871036 h 1204554"/>
                  <a:gd name="connsiteX11" fmla="*/ 61501 w 1112808"/>
                  <a:gd name="connsiteY11" fmla="*/ 904684 h 1204554"/>
                  <a:gd name="connsiteX12" fmla="*/ 59531 w 1112808"/>
                  <a:gd name="connsiteY12" fmla="*/ 906635 h 1204554"/>
                  <a:gd name="connsiteX13" fmla="*/ 42395 w 1112808"/>
                  <a:gd name="connsiteY13" fmla="*/ 875065 h 1204554"/>
                  <a:gd name="connsiteX14" fmla="*/ 0 w 1112808"/>
                  <a:gd name="connsiteY14" fmla="*/ 665076 h 1204554"/>
                  <a:gd name="connsiteX15" fmla="*/ 0 w 1112808"/>
                  <a:gd name="connsiteY15" fmla="*/ 539478 h 1204554"/>
                  <a:gd name="connsiteX16" fmla="*/ 237851 w 1112808"/>
                  <a:gd name="connsiteY16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350200 w 1112808"/>
                  <a:gd name="connsiteY9" fmla="*/ 1118440 h 1204554"/>
                  <a:gd name="connsiteX10" fmla="*/ 61501 w 1112808"/>
                  <a:gd name="connsiteY10" fmla="*/ 904684 h 1204554"/>
                  <a:gd name="connsiteX11" fmla="*/ 59531 w 1112808"/>
                  <a:gd name="connsiteY11" fmla="*/ 906635 h 1204554"/>
                  <a:gd name="connsiteX12" fmla="*/ 42395 w 1112808"/>
                  <a:gd name="connsiteY12" fmla="*/ 875065 h 1204554"/>
                  <a:gd name="connsiteX13" fmla="*/ 0 w 1112808"/>
                  <a:gd name="connsiteY13" fmla="*/ 665076 h 1204554"/>
                  <a:gd name="connsiteX14" fmla="*/ 0 w 1112808"/>
                  <a:gd name="connsiteY14" fmla="*/ 539478 h 1204554"/>
                  <a:gd name="connsiteX15" fmla="*/ 237851 w 1112808"/>
                  <a:gd name="connsiteY15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59531 w 1112808"/>
                  <a:gd name="connsiteY10" fmla="*/ 9066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181591 w 1112808"/>
                  <a:gd name="connsiteY10" fmla="*/ 1056135 h 1204554"/>
                  <a:gd name="connsiteX11" fmla="*/ 42395 w 1112808"/>
                  <a:gd name="connsiteY11" fmla="*/ 875065 h 1204554"/>
                  <a:gd name="connsiteX12" fmla="*/ 0 w 1112808"/>
                  <a:gd name="connsiteY12" fmla="*/ 665076 h 1204554"/>
                  <a:gd name="connsiteX13" fmla="*/ 0 w 1112808"/>
                  <a:gd name="connsiteY13" fmla="*/ 539478 h 1204554"/>
                  <a:gd name="connsiteX14" fmla="*/ 237851 w 1112808"/>
                  <a:gd name="connsiteY14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61501 w 1112808"/>
                  <a:gd name="connsiteY9" fmla="*/ 904684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74268 w 1112808"/>
                  <a:gd name="connsiteY9" fmla="*/ 1023803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314354 w 1112808"/>
                  <a:gd name="connsiteY8" fmla="*/ 1153944 h 1204554"/>
                  <a:gd name="connsiteX9" fmla="*/ 153731 w 1112808"/>
                  <a:gd name="connsiteY9" fmla="*/ 1054906 h 1204554"/>
                  <a:gd name="connsiteX10" fmla="*/ 42395 w 1112808"/>
                  <a:gd name="connsiteY10" fmla="*/ 875065 h 1204554"/>
                  <a:gd name="connsiteX11" fmla="*/ 0 w 1112808"/>
                  <a:gd name="connsiteY11" fmla="*/ 665076 h 1204554"/>
                  <a:gd name="connsiteX12" fmla="*/ 0 w 1112808"/>
                  <a:gd name="connsiteY12" fmla="*/ 539478 h 1204554"/>
                  <a:gd name="connsiteX13" fmla="*/ 237851 w 1112808"/>
                  <a:gd name="connsiteY13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  <a:gd name="connsiteX0" fmla="*/ 237851 w 1112808"/>
                  <a:gd name="connsiteY0" fmla="*/ 92135 h 1204554"/>
                  <a:gd name="connsiteX1" fmla="*/ 539478 w 1112808"/>
                  <a:gd name="connsiteY1" fmla="*/ 0 h 1204554"/>
                  <a:gd name="connsiteX2" fmla="*/ 573330 w 1112808"/>
                  <a:gd name="connsiteY2" fmla="*/ 0 h 1204554"/>
                  <a:gd name="connsiteX3" fmla="*/ 1112808 w 1112808"/>
                  <a:gd name="connsiteY3" fmla="*/ 539478 h 1204554"/>
                  <a:gd name="connsiteX4" fmla="*/ 1112808 w 1112808"/>
                  <a:gd name="connsiteY4" fmla="*/ 665076 h 1204554"/>
                  <a:gd name="connsiteX5" fmla="*/ 573330 w 1112808"/>
                  <a:gd name="connsiteY5" fmla="*/ 1204554 h 1204554"/>
                  <a:gd name="connsiteX6" fmla="*/ 539478 w 1112808"/>
                  <a:gd name="connsiteY6" fmla="*/ 1204554 h 1204554"/>
                  <a:gd name="connsiteX7" fmla="*/ 329489 w 1112808"/>
                  <a:gd name="connsiteY7" fmla="*/ 1162159 h 1204554"/>
                  <a:gd name="connsiteX8" fmla="*/ 153731 w 1112808"/>
                  <a:gd name="connsiteY8" fmla="*/ 1054906 h 1204554"/>
                  <a:gd name="connsiteX9" fmla="*/ 42395 w 1112808"/>
                  <a:gd name="connsiteY9" fmla="*/ 875065 h 1204554"/>
                  <a:gd name="connsiteX10" fmla="*/ 0 w 1112808"/>
                  <a:gd name="connsiteY10" fmla="*/ 665076 h 1204554"/>
                  <a:gd name="connsiteX11" fmla="*/ 0 w 1112808"/>
                  <a:gd name="connsiteY11" fmla="*/ 539478 h 1204554"/>
                  <a:gd name="connsiteX12" fmla="*/ 237851 w 1112808"/>
                  <a:gd name="connsiteY12" fmla="*/ 92135 h 120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12808" h="1204554">
                    <a:moveTo>
                      <a:pt x="237851" y="92135"/>
                    </a:moveTo>
                    <a:cubicBezTo>
                      <a:pt x="323952" y="33966"/>
                      <a:pt x="427749" y="0"/>
                      <a:pt x="539478" y="0"/>
                    </a:cubicBezTo>
                    <a:lnTo>
                      <a:pt x="573330" y="0"/>
                    </a:lnTo>
                    <a:cubicBezTo>
                      <a:pt x="871275" y="0"/>
                      <a:pt x="1112808" y="241533"/>
                      <a:pt x="1112808" y="539478"/>
                    </a:cubicBezTo>
                    <a:lnTo>
                      <a:pt x="1112808" y="665076"/>
                    </a:lnTo>
                    <a:cubicBezTo>
                      <a:pt x="1112808" y="963021"/>
                      <a:pt x="871275" y="1204554"/>
                      <a:pt x="573330" y="1204554"/>
                    </a:cubicBezTo>
                    <a:lnTo>
                      <a:pt x="539478" y="1204554"/>
                    </a:lnTo>
                    <a:cubicBezTo>
                      <a:pt x="464992" y="1204554"/>
                      <a:pt x="385056" y="1183156"/>
                      <a:pt x="329489" y="1162159"/>
                    </a:cubicBezTo>
                    <a:cubicBezTo>
                      <a:pt x="273922" y="1141162"/>
                      <a:pt x="208595" y="1117551"/>
                      <a:pt x="153731" y="1054906"/>
                    </a:cubicBezTo>
                    <a:cubicBezTo>
                      <a:pt x="98867" y="992261"/>
                      <a:pt x="63668" y="937741"/>
                      <a:pt x="42395" y="875065"/>
                    </a:cubicBezTo>
                    <a:cubicBezTo>
                      <a:pt x="15096" y="810523"/>
                      <a:pt x="0" y="739562"/>
                      <a:pt x="0" y="665076"/>
                    </a:cubicBezTo>
                    <a:lnTo>
                      <a:pt x="0" y="539478"/>
                    </a:lnTo>
                    <a:cubicBezTo>
                      <a:pt x="0" y="353262"/>
                      <a:pt x="94349" y="189083"/>
                      <a:pt x="237851" y="92135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B6D3A4C4-0625-482C-A6F3-1A0A71F39D83}"/>
                  </a:ext>
                </a:extLst>
              </p:cNvPr>
              <p:cNvSpPr/>
              <p:nvPr/>
            </p:nvSpPr>
            <p:spPr>
              <a:xfrm rot="1800000">
                <a:off x="3879169" y="857613"/>
                <a:ext cx="175927" cy="11306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月 304">
                <a:extLst>
                  <a:ext uri="{FF2B5EF4-FFF2-40B4-BE49-F238E27FC236}">
                    <a16:creationId xmlns:a16="http://schemas.microsoft.com/office/drawing/2014/main" id="{D47783D5-0F6A-4AD7-9D6B-517EA4566B1D}"/>
                  </a:ext>
                </a:extLst>
              </p:cNvPr>
              <p:cNvSpPr/>
              <p:nvPr/>
            </p:nvSpPr>
            <p:spPr>
              <a:xfrm rot="6300000">
                <a:off x="4040087" y="652606"/>
                <a:ext cx="64291" cy="229300"/>
              </a:xfrm>
              <a:prstGeom prst="moon">
                <a:avLst>
                  <a:gd name="adj" fmla="val 82542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34128DC-2F41-4C4E-8F76-FE957046E19D}"/>
                  </a:ext>
                </a:extLst>
              </p:cNvPr>
              <p:cNvSpPr/>
              <p:nvPr/>
            </p:nvSpPr>
            <p:spPr>
              <a:xfrm rot="10800000">
                <a:off x="4015281" y="492220"/>
                <a:ext cx="1001591" cy="1070444"/>
              </a:xfrm>
              <a:custGeom>
                <a:avLst/>
                <a:gdLst>
                  <a:gd name="connsiteX0" fmla="*/ 180200 w 1001591"/>
                  <a:gd name="connsiteY0" fmla="*/ 934338 h 1070444"/>
                  <a:gd name="connsiteX1" fmla="*/ 123744 w 1001591"/>
                  <a:gd name="connsiteY1" fmla="*/ 796400 h 1070444"/>
                  <a:gd name="connsiteX2" fmla="*/ 128374 w 1001591"/>
                  <a:gd name="connsiteY2" fmla="*/ 759261 h 1070444"/>
                  <a:gd name="connsiteX3" fmla="*/ 105403 w 1001591"/>
                  <a:gd name="connsiteY3" fmla="*/ 749794 h 1070444"/>
                  <a:gd name="connsiteX4" fmla="*/ 59063 w 1001591"/>
                  <a:gd name="connsiteY4" fmla="*/ 713727 h 1070444"/>
                  <a:gd name="connsiteX5" fmla="*/ 18571 w 1001591"/>
                  <a:gd name="connsiteY5" fmla="*/ 542509 h 1070444"/>
                  <a:gd name="connsiteX6" fmla="*/ 92726 w 1001591"/>
                  <a:gd name="connsiteY6" fmla="*/ 629068 h 1070444"/>
                  <a:gd name="connsiteX7" fmla="*/ 76895 w 1001591"/>
                  <a:gd name="connsiteY7" fmla="*/ 570936 h 1070444"/>
                  <a:gd name="connsiteX8" fmla="*/ 259960 w 1001591"/>
                  <a:gd name="connsiteY8" fmla="*/ 25322 h 1070444"/>
                  <a:gd name="connsiteX9" fmla="*/ 279761 w 1001591"/>
                  <a:gd name="connsiteY9" fmla="*/ 10989 h 1070444"/>
                  <a:gd name="connsiteX10" fmla="*/ 288961 w 1001591"/>
                  <a:gd name="connsiteY10" fmla="*/ 8666 h 1070444"/>
                  <a:gd name="connsiteX11" fmla="*/ 714222 w 1001591"/>
                  <a:gd name="connsiteY11" fmla="*/ 58090 h 1070444"/>
                  <a:gd name="connsiteX12" fmla="*/ 733838 w 1001591"/>
                  <a:gd name="connsiteY12" fmla="*/ 67397 h 1070444"/>
                  <a:gd name="connsiteX13" fmla="*/ 733170 w 1001591"/>
                  <a:gd name="connsiteY13" fmla="*/ 125698 h 1070444"/>
                  <a:gd name="connsiteX14" fmla="*/ 694121 w 1001591"/>
                  <a:gd name="connsiteY14" fmla="*/ 361670 h 1070444"/>
                  <a:gd name="connsiteX15" fmla="*/ 574042 w 1001591"/>
                  <a:gd name="connsiteY15" fmla="*/ 652072 h 1070444"/>
                  <a:gd name="connsiteX16" fmla="*/ 548028 w 1001591"/>
                  <a:gd name="connsiteY16" fmla="*/ 690060 h 1070444"/>
                  <a:gd name="connsiteX17" fmla="*/ 603616 w 1001591"/>
                  <a:gd name="connsiteY17" fmla="*/ 710368 h 1070444"/>
                  <a:gd name="connsiteX18" fmla="*/ 769643 w 1001591"/>
                  <a:gd name="connsiteY18" fmla="*/ 794036 h 1070444"/>
                  <a:gd name="connsiteX19" fmla="*/ 925115 w 1001591"/>
                  <a:gd name="connsiteY19" fmla="*/ 895986 h 1070444"/>
                  <a:gd name="connsiteX20" fmla="*/ 1001591 w 1001591"/>
                  <a:gd name="connsiteY20" fmla="*/ 960000 h 1070444"/>
                  <a:gd name="connsiteX21" fmla="*/ 955088 w 1001591"/>
                  <a:gd name="connsiteY21" fmla="*/ 993662 h 1070444"/>
                  <a:gd name="connsiteX22" fmla="*/ 403153 w 1001591"/>
                  <a:gd name="connsiteY22" fmla="*/ 1007286 h 1070444"/>
                  <a:gd name="connsiteX23" fmla="*/ 261030 w 1001591"/>
                  <a:gd name="connsiteY23" fmla="*/ 908252 h 1070444"/>
                  <a:gd name="connsiteX24" fmla="*/ 208895 w 1001591"/>
                  <a:gd name="connsiteY24" fmla="*/ 851701 h 1070444"/>
                  <a:gd name="connsiteX25" fmla="*/ 216181 w 1001591"/>
                  <a:gd name="connsiteY25" fmla="*/ 946102 h 1070444"/>
                  <a:gd name="connsiteX26" fmla="*/ 180200 w 1001591"/>
                  <a:gd name="connsiteY26" fmla="*/ 934338 h 1070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591" h="1070444">
                    <a:moveTo>
                      <a:pt x="180200" y="934338"/>
                    </a:moveTo>
                    <a:cubicBezTo>
                      <a:pt x="147023" y="911612"/>
                      <a:pt x="123744" y="858408"/>
                      <a:pt x="123744" y="796400"/>
                    </a:cubicBezTo>
                    <a:lnTo>
                      <a:pt x="128374" y="759261"/>
                    </a:lnTo>
                    <a:lnTo>
                      <a:pt x="105403" y="749794"/>
                    </a:lnTo>
                    <a:cubicBezTo>
                      <a:pt x="89431" y="740437"/>
                      <a:pt x="73679" y="728342"/>
                      <a:pt x="59063" y="713727"/>
                    </a:cubicBezTo>
                    <a:cubicBezTo>
                      <a:pt x="601" y="655265"/>
                      <a:pt x="-17529" y="578608"/>
                      <a:pt x="18571" y="542509"/>
                    </a:cubicBezTo>
                    <a:lnTo>
                      <a:pt x="92726" y="629068"/>
                    </a:lnTo>
                    <a:lnTo>
                      <a:pt x="76895" y="570936"/>
                    </a:lnTo>
                    <a:cubicBezTo>
                      <a:pt x="40165" y="369612"/>
                      <a:pt x="107870" y="161516"/>
                      <a:pt x="259960" y="25322"/>
                    </a:cubicBezTo>
                    <a:lnTo>
                      <a:pt x="279761" y="10989"/>
                    </a:lnTo>
                    <a:lnTo>
                      <a:pt x="288961" y="8666"/>
                    </a:lnTo>
                    <a:cubicBezTo>
                      <a:pt x="422609" y="-11815"/>
                      <a:pt x="570303" y="3749"/>
                      <a:pt x="714222" y="58090"/>
                    </a:cubicBezTo>
                    <a:lnTo>
                      <a:pt x="733838" y="67397"/>
                    </a:lnTo>
                    <a:lnTo>
                      <a:pt x="733170" y="125698"/>
                    </a:lnTo>
                    <a:cubicBezTo>
                      <a:pt x="728370" y="202260"/>
                      <a:pt x="715575" y="281602"/>
                      <a:pt x="694121" y="361670"/>
                    </a:cubicBezTo>
                    <a:cubicBezTo>
                      <a:pt x="665515" y="468429"/>
                      <a:pt x="624223" y="566370"/>
                      <a:pt x="574042" y="652072"/>
                    </a:cubicBezTo>
                    <a:lnTo>
                      <a:pt x="548028" y="690060"/>
                    </a:lnTo>
                    <a:lnTo>
                      <a:pt x="603616" y="710368"/>
                    </a:lnTo>
                    <a:cubicBezTo>
                      <a:pt x="659000" y="734353"/>
                      <a:pt x="714578" y="762246"/>
                      <a:pt x="769643" y="794036"/>
                    </a:cubicBezTo>
                    <a:cubicBezTo>
                      <a:pt x="824707" y="825829"/>
                      <a:pt x="876652" y="860015"/>
                      <a:pt x="925115" y="895986"/>
                    </a:cubicBezTo>
                    <a:lnTo>
                      <a:pt x="1001591" y="960000"/>
                    </a:lnTo>
                    <a:lnTo>
                      <a:pt x="955088" y="993662"/>
                    </a:lnTo>
                    <a:cubicBezTo>
                      <a:pt x="780316" y="1094566"/>
                      <a:pt x="573833" y="1092781"/>
                      <a:pt x="403153" y="1007286"/>
                    </a:cubicBezTo>
                    <a:cubicBezTo>
                      <a:pt x="351949" y="981638"/>
                      <a:pt x="303967" y="948455"/>
                      <a:pt x="261030" y="908252"/>
                    </a:cubicBezTo>
                    <a:lnTo>
                      <a:pt x="208895" y="851701"/>
                    </a:lnTo>
                    <a:lnTo>
                      <a:pt x="216181" y="946102"/>
                    </a:lnTo>
                    <a:cubicBezTo>
                      <a:pt x="203418" y="946102"/>
                      <a:pt x="191259" y="941913"/>
                      <a:pt x="180200" y="93433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A804322F-C5E4-41C1-8548-6BDCAD783B91}"/>
                  </a:ext>
                </a:extLst>
              </p:cNvPr>
              <p:cNvSpPr/>
              <p:nvPr/>
            </p:nvSpPr>
            <p:spPr>
              <a:xfrm rot="1800000">
                <a:off x="4268305" y="108015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F3E19DF0-46BB-49F4-997F-6DD30366BBE9}"/>
                  </a:ext>
                </a:extLst>
              </p:cNvPr>
              <p:cNvSpPr/>
              <p:nvPr/>
            </p:nvSpPr>
            <p:spPr>
              <a:xfrm rot="1800000">
                <a:off x="4275433" y="110318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月 308">
                <a:extLst>
                  <a:ext uri="{FF2B5EF4-FFF2-40B4-BE49-F238E27FC236}">
                    <a16:creationId xmlns:a16="http://schemas.microsoft.com/office/drawing/2014/main" id="{43BF7912-E914-4A52-9ED0-E4D9F53D3355}"/>
                  </a:ext>
                </a:extLst>
              </p:cNvPr>
              <p:cNvSpPr/>
              <p:nvPr/>
            </p:nvSpPr>
            <p:spPr>
              <a:xfrm rot="12600000">
                <a:off x="4356861" y="591621"/>
                <a:ext cx="134976" cy="752559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E2B6935C-8385-43B9-8F62-F7D0711043A0}"/>
                  </a:ext>
                </a:extLst>
              </p:cNvPr>
              <p:cNvSpPr/>
              <p:nvPr/>
            </p:nvSpPr>
            <p:spPr>
              <a:xfrm rot="1800000">
                <a:off x="3907044" y="8611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EA006AD3-370A-4482-BB9A-139ED05FC8E1}"/>
                </a:ext>
              </a:extLst>
            </p:cNvPr>
            <p:cNvGrpSpPr/>
            <p:nvPr/>
          </p:nvGrpSpPr>
          <p:grpSpPr>
            <a:xfrm rot="900000">
              <a:off x="2261622" y="-134187"/>
              <a:ext cx="1423464" cy="646778"/>
              <a:chOff x="3469357" y="2795078"/>
              <a:chExt cx="2263040" cy="1028258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1522713-F152-488D-B882-C1E3344F6DA0}"/>
                  </a:ext>
                </a:extLst>
              </p:cNvPr>
              <p:cNvSpPr/>
              <p:nvPr/>
            </p:nvSpPr>
            <p:spPr>
              <a:xfrm rot="16200000" flipH="1">
                <a:off x="4253758" y="2891836"/>
                <a:ext cx="522739" cy="1002264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DDE10135-2184-48D2-A28B-0D42D1B79DCF}"/>
                  </a:ext>
                </a:extLst>
              </p:cNvPr>
              <p:cNvSpPr/>
              <p:nvPr/>
            </p:nvSpPr>
            <p:spPr>
              <a:xfrm rot="5400000">
                <a:off x="4980181" y="3550564"/>
                <a:ext cx="147242" cy="10450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CE8C4843-0A9B-4219-8D09-E86DB4C6A1FC}"/>
                  </a:ext>
                </a:extLst>
              </p:cNvPr>
              <p:cNvSpPr/>
              <p:nvPr/>
            </p:nvSpPr>
            <p:spPr>
              <a:xfrm>
                <a:off x="4588162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3DCE33C0-00D7-4741-B7FA-8981771109F6}"/>
                  </a:ext>
                </a:extLst>
              </p:cNvPr>
              <p:cNvSpPr/>
              <p:nvPr/>
            </p:nvSpPr>
            <p:spPr>
              <a:xfrm>
                <a:off x="4551534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四角形: 角を丸くする 274">
                <a:extLst>
                  <a:ext uri="{FF2B5EF4-FFF2-40B4-BE49-F238E27FC236}">
                    <a16:creationId xmlns:a16="http://schemas.microsoft.com/office/drawing/2014/main" id="{AA76A13E-6892-4F2C-8EE3-F351C96B4C50}"/>
                  </a:ext>
                </a:extLst>
              </p:cNvPr>
              <p:cNvSpPr/>
              <p:nvPr/>
            </p:nvSpPr>
            <p:spPr>
              <a:xfrm>
                <a:off x="4566796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四角形: 角を丸くする 275">
                <a:extLst>
                  <a:ext uri="{FF2B5EF4-FFF2-40B4-BE49-F238E27FC236}">
                    <a16:creationId xmlns:a16="http://schemas.microsoft.com/office/drawing/2014/main" id="{6DE9432B-A7E3-40FE-B991-C3DD5A791097}"/>
                  </a:ext>
                </a:extLst>
              </p:cNvPr>
              <p:cNvSpPr/>
              <p:nvPr/>
            </p:nvSpPr>
            <p:spPr>
              <a:xfrm>
                <a:off x="4551534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四角形: 角を丸くする 276">
                <a:extLst>
                  <a:ext uri="{FF2B5EF4-FFF2-40B4-BE49-F238E27FC236}">
                    <a16:creationId xmlns:a16="http://schemas.microsoft.com/office/drawing/2014/main" id="{24F1E358-FA7F-4F9C-8A64-BAE820F40FD3}"/>
                  </a:ext>
                </a:extLst>
              </p:cNvPr>
              <p:cNvSpPr/>
              <p:nvPr/>
            </p:nvSpPr>
            <p:spPr>
              <a:xfrm>
                <a:off x="4737726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ED8602F5-E25E-4A01-99A8-8B3DA12E3BEE}"/>
                  </a:ext>
                </a:extLst>
              </p:cNvPr>
              <p:cNvSpPr/>
              <p:nvPr/>
            </p:nvSpPr>
            <p:spPr>
              <a:xfrm>
                <a:off x="4701098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四角形: 角を丸くする 278">
                <a:extLst>
                  <a:ext uri="{FF2B5EF4-FFF2-40B4-BE49-F238E27FC236}">
                    <a16:creationId xmlns:a16="http://schemas.microsoft.com/office/drawing/2014/main" id="{C4386BE0-1D39-41FB-9026-4BC9BD7BC188}"/>
                  </a:ext>
                </a:extLst>
              </p:cNvPr>
              <p:cNvSpPr/>
              <p:nvPr/>
            </p:nvSpPr>
            <p:spPr>
              <a:xfrm>
                <a:off x="4716359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四角形: 角を丸くする 279">
                <a:extLst>
                  <a:ext uri="{FF2B5EF4-FFF2-40B4-BE49-F238E27FC236}">
                    <a16:creationId xmlns:a16="http://schemas.microsoft.com/office/drawing/2014/main" id="{C2AB8086-AFE5-46AB-927E-617BE3CA8C50}"/>
                  </a:ext>
                </a:extLst>
              </p:cNvPr>
              <p:cNvSpPr/>
              <p:nvPr/>
            </p:nvSpPr>
            <p:spPr>
              <a:xfrm>
                <a:off x="4701098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四角形: 角を丸くする 280">
                <a:extLst>
                  <a:ext uri="{FF2B5EF4-FFF2-40B4-BE49-F238E27FC236}">
                    <a16:creationId xmlns:a16="http://schemas.microsoft.com/office/drawing/2014/main" id="{D97F896E-25FE-4BD0-9CFB-B743F558A5FF}"/>
                  </a:ext>
                </a:extLst>
              </p:cNvPr>
              <p:cNvSpPr/>
              <p:nvPr/>
            </p:nvSpPr>
            <p:spPr>
              <a:xfrm>
                <a:off x="4887290" y="2969578"/>
                <a:ext cx="39843" cy="151912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四角形: 上の 2 つの角を丸める 281">
                <a:extLst>
                  <a:ext uri="{FF2B5EF4-FFF2-40B4-BE49-F238E27FC236}">
                    <a16:creationId xmlns:a16="http://schemas.microsoft.com/office/drawing/2014/main" id="{28352F76-AA09-4743-893E-96AD748EA426}"/>
                  </a:ext>
                </a:extLst>
              </p:cNvPr>
              <p:cNvSpPr/>
              <p:nvPr/>
            </p:nvSpPr>
            <p:spPr>
              <a:xfrm>
                <a:off x="4850662" y="2930225"/>
                <a:ext cx="113099" cy="6164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四角形: 角を丸くする 282">
                <a:extLst>
                  <a:ext uri="{FF2B5EF4-FFF2-40B4-BE49-F238E27FC236}">
                    <a16:creationId xmlns:a16="http://schemas.microsoft.com/office/drawing/2014/main" id="{495273B5-D89B-41DB-AF1D-8C001D721ACC}"/>
                  </a:ext>
                </a:extLst>
              </p:cNvPr>
              <p:cNvSpPr/>
              <p:nvPr/>
            </p:nvSpPr>
            <p:spPr>
              <a:xfrm>
                <a:off x="4865923" y="3045535"/>
                <a:ext cx="82576" cy="106693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四角形: 角を丸くする 283">
                <a:extLst>
                  <a:ext uri="{FF2B5EF4-FFF2-40B4-BE49-F238E27FC236}">
                    <a16:creationId xmlns:a16="http://schemas.microsoft.com/office/drawing/2014/main" id="{4C4D9757-6A8F-4662-A81D-4B904B49A283}"/>
                  </a:ext>
                </a:extLst>
              </p:cNvPr>
              <p:cNvSpPr/>
              <p:nvPr/>
            </p:nvSpPr>
            <p:spPr>
              <a:xfrm>
                <a:off x="4850662" y="3092494"/>
                <a:ext cx="113099" cy="110481"/>
              </a:xfrm>
              <a:prstGeom prst="roundRect">
                <a:avLst/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2C4CDF1B-8A8B-4832-A45E-93A62949489B}"/>
                  </a:ext>
                </a:extLst>
              </p:cNvPr>
              <p:cNvGrpSpPr/>
              <p:nvPr/>
            </p:nvGrpSpPr>
            <p:grpSpPr>
              <a:xfrm>
                <a:off x="5029825" y="3115075"/>
                <a:ext cx="702572" cy="159103"/>
                <a:chOff x="7204261" y="3375995"/>
                <a:chExt cx="1374303" cy="370682"/>
              </a:xfrm>
              <a:solidFill>
                <a:srgbClr val="FFFF00"/>
              </a:solidFill>
            </p:grpSpPr>
            <p:sp>
              <p:nvSpPr>
                <p:cNvPr id="291" name="四角形: 角を丸くする 290">
                  <a:extLst>
                    <a:ext uri="{FF2B5EF4-FFF2-40B4-BE49-F238E27FC236}">
                      <a16:creationId xmlns:a16="http://schemas.microsoft.com/office/drawing/2014/main" id="{5AD09000-8795-4EC9-8D42-82929FF1EB64}"/>
                    </a:ext>
                  </a:extLst>
                </p:cNvPr>
                <p:cNvSpPr/>
                <p:nvPr/>
              </p:nvSpPr>
              <p:spPr>
                <a:xfrm>
                  <a:off x="7204261" y="3430761"/>
                  <a:ext cx="1092198" cy="26352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台形 291">
                  <a:extLst>
                    <a:ext uri="{FF2B5EF4-FFF2-40B4-BE49-F238E27FC236}">
                      <a16:creationId xmlns:a16="http://schemas.microsoft.com/office/drawing/2014/main" id="{FA129C6D-A37D-48D0-B2CD-6CB7E2A984E5}"/>
                    </a:ext>
                  </a:extLst>
                </p:cNvPr>
                <p:cNvSpPr/>
                <p:nvPr/>
              </p:nvSpPr>
              <p:spPr>
                <a:xfrm rot="16200000">
                  <a:off x="8160877" y="3458369"/>
                  <a:ext cx="366711" cy="206733"/>
                </a:xfrm>
                <a:prstGeom prst="trapezoid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0D046602-5403-4867-967A-A5B0ABDB82A8}"/>
                    </a:ext>
                  </a:extLst>
                </p:cNvPr>
                <p:cNvSpPr/>
                <p:nvPr/>
              </p:nvSpPr>
              <p:spPr>
                <a:xfrm>
                  <a:off x="8441105" y="3375995"/>
                  <a:ext cx="137459" cy="370682"/>
                </a:xfrm>
                <a:prstGeom prst="round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C885ECAA-2F49-4C4D-897A-929661341FC2}"/>
                  </a:ext>
                </a:extLst>
              </p:cNvPr>
              <p:cNvSpPr/>
              <p:nvPr/>
            </p:nvSpPr>
            <p:spPr>
              <a:xfrm rot="16200000" flipH="1">
                <a:off x="4227097" y="2864521"/>
                <a:ext cx="572313" cy="1097311"/>
              </a:xfrm>
              <a:custGeom>
                <a:avLst/>
                <a:gdLst>
                  <a:gd name="connsiteX0" fmla="*/ 0 w 1190628"/>
                  <a:gd name="connsiteY0" fmla="*/ 2282825 h 2282825"/>
                  <a:gd name="connsiteX1" fmla="*/ 0 w 1190628"/>
                  <a:gd name="connsiteY1" fmla="*/ 595314 h 2282825"/>
                  <a:gd name="connsiteX2" fmla="*/ 595314 w 1190628"/>
                  <a:gd name="connsiteY2" fmla="*/ 0 h 2282825"/>
                  <a:gd name="connsiteX3" fmla="*/ 1190628 w 1190628"/>
                  <a:gd name="connsiteY3" fmla="*/ 595314 h 2282825"/>
                  <a:gd name="connsiteX4" fmla="*/ 1190627 w 1190628"/>
                  <a:gd name="connsiteY4" fmla="*/ 2282825 h 2282825"/>
                  <a:gd name="connsiteX5" fmla="*/ 904874 w 1190628"/>
                  <a:gd name="connsiteY5" fmla="*/ 2282825 h 2282825"/>
                  <a:gd name="connsiteX6" fmla="*/ 904874 w 1190628"/>
                  <a:gd name="connsiteY6" fmla="*/ 591974 h 2282825"/>
                  <a:gd name="connsiteX7" fmla="*/ 585789 w 1190628"/>
                  <a:gd name="connsiteY7" fmla="*/ 272888 h 2282825"/>
                  <a:gd name="connsiteX8" fmla="*/ 266703 w 1190628"/>
                  <a:gd name="connsiteY8" fmla="*/ 591974 h 2282825"/>
                  <a:gd name="connsiteX9" fmla="*/ 266703 w 1190628"/>
                  <a:gd name="connsiteY9" fmla="*/ 2282825 h 2282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28" h="2282825">
                    <a:moveTo>
                      <a:pt x="0" y="2282825"/>
                    </a:moveTo>
                    <a:lnTo>
                      <a:pt x="0" y="595314"/>
                    </a:lnTo>
                    <a:cubicBezTo>
                      <a:pt x="0" y="266531"/>
                      <a:pt x="266531" y="0"/>
                      <a:pt x="595314" y="0"/>
                    </a:cubicBezTo>
                    <a:cubicBezTo>
                      <a:pt x="924097" y="0"/>
                      <a:pt x="1190628" y="266531"/>
                      <a:pt x="1190628" y="595314"/>
                    </a:cubicBezTo>
                    <a:cubicBezTo>
                      <a:pt x="1190628" y="1157818"/>
                      <a:pt x="1190627" y="1720321"/>
                      <a:pt x="1190627" y="2282825"/>
                    </a:cubicBezTo>
                    <a:lnTo>
                      <a:pt x="904874" y="2282825"/>
                    </a:lnTo>
                    <a:lnTo>
                      <a:pt x="904874" y="591974"/>
                    </a:lnTo>
                    <a:cubicBezTo>
                      <a:pt x="904874" y="415748"/>
                      <a:pt x="762015" y="272888"/>
                      <a:pt x="585789" y="272888"/>
                    </a:cubicBezTo>
                    <a:cubicBezTo>
                      <a:pt x="409563" y="272888"/>
                      <a:pt x="266703" y="415748"/>
                      <a:pt x="266703" y="591974"/>
                    </a:cubicBezTo>
                    <a:lnTo>
                      <a:pt x="266703" y="2282825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283F9F03-D269-4302-9F97-12B0A94676CB}"/>
                  </a:ext>
                </a:extLst>
              </p:cNvPr>
              <p:cNvSpPr/>
              <p:nvPr/>
            </p:nvSpPr>
            <p:spPr>
              <a:xfrm rot="5400000">
                <a:off x="3997790" y="2266645"/>
                <a:ext cx="904254" cy="1961119"/>
              </a:xfrm>
              <a:custGeom>
                <a:avLst/>
                <a:gdLst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595438 w 1881192"/>
                  <a:gd name="connsiteY14" fmla="*/ 2282825 h 4079875"/>
                  <a:gd name="connsiteX15" fmla="*/ 1595438 w 1881192"/>
                  <a:gd name="connsiteY15" fmla="*/ 591974 h 4079875"/>
                  <a:gd name="connsiteX16" fmla="*/ 1276353 w 1881192"/>
                  <a:gd name="connsiteY16" fmla="*/ 272888 h 4079875"/>
                  <a:gd name="connsiteX17" fmla="*/ 957267 w 1881192"/>
                  <a:gd name="connsiteY17" fmla="*/ 591974 h 4079875"/>
                  <a:gd name="connsiteX18" fmla="*/ 957267 w 1881192"/>
                  <a:gd name="connsiteY18" fmla="*/ 2260620 h 4079875"/>
                  <a:gd name="connsiteX19" fmla="*/ 961159 w 1881192"/>
                  <a:gd name="connsiteY19" fmla="*/ 2304108 h 4079875"/>
                  <a:gd name="connsiteX20" fmla="*/ 1061271 w 1881192"/>
                  <a:gd name="connsiteY20" fmla="*/ 2805521 h 4079875"/>
                  <a:gd name="connsiteX21" fmla="*/ 1521837 w 1881192"/>
                  <a:gd name="connsiteY21" fmla="*/ 3807426 h 4079875"/>
                  <a:gd name="connsiteX22" fmla="*/ 1561892 w 1881192"/>
                  <a:gd name="connsiteY22" fmla="*/ 3850595 h 4079875"/>
                  <a:gd name="connsiteX23" fmla="*/ 1563000 w 1881192"/>
                  <a:gd name="connsiteY23" fmla="*/ 3854480 h 4079875"/>
                  <a:gd name="connsiteX24" fmla="*/ 1583081 w 1881192"/>
                  <a:gd name="connsiteY24" fmla="*/ 3861537 h 4079875"/>
                  <a:gd name="connsiteX25" fmla="*/ 1647828 w 1881192"/>
                  <a:gd name="connsiteY25" fmla="*/ 3922712 h 4079875"/>
                  <a:gd name="connsiteX26" fmla="*/ 1647641 w 1881192"/>
                  <a:gd name="connsiteY26" fmla="*/ 3923418 h 4079875"/>
                  <a:gd name="connsiteX27" fmla="*/ 1647827 w 1881192"/>
                  <a:gd name="connsiteY27" fmla="*/ 3923971 h 4079875"/>
                  <a:gd name="connsiteX28" fmla="*/ 1646247 w 1881192"/>
                  <a:gd name="connsiteY28" fmla="*/ 3928687 h 4079875"/>
                  <a:gd name="connsiteX29" fmla="*/ 1643574 w 1881192"/>
                  <a:gd name="connsiteY29" fmla="*/ 3938781 h 4079875"/>
                  <a:gd name="connsiteX30" fmla="*/ 823916 w 1881192"/>
                  <a:gd name="connsiteY30" fmla="*/ 4079875 h 4079875"/>
                  <a:gd name="connsiteX31" fmla="*/ 4256 w 1881192"/>
                  <a:gd name="connsiteY31" fmla="*/ 3938781 h 4079875"/>
                  <a:gd name="connsiteX32" fmla="*/ 1595 w 1881192"/>
                  <a:gd name="connsiteY32" fmla="*/ 3928729 h 4079875"/>
                  <a:gd name="connsiteX0" fmla="*/ 0 w 1881192"/>
                  <a:gd name="connsiteY0" fmla="*/ 3923971 h 4079875"/>
                  <a:gd name="connsiteX1" fmla="*/ 188 w 1881192"/>
                  <a:gd name="connsiteY1" fmla="*/ 3923413 h 4079875"/>
                  <a:gd name="connsiteX2" fmla="*/ 2 w 1881192"/>
                  <a:gd name="connsiteY2" fmla="*/ 3922712 h 4079875"/>
                  <a:gd name="connsiteX3" fmla="*/ 64749 w 1881192"/>
                  <a:gd name="connsiteY3" fmla="*/ 3861537 h 4079875"/>
                  <a:gd name="connsiteX4" fmla="*/ 84829 w 1881192"/>
                  <a:gd name="connsiteY4" fmla="*/ 3854480 h 4079875"/>
                  <a:gd name="connsiteX5" fmla="*/ 85938 w 1881192"/>
                  <a:gd name="connsiteY5" fmla="*/ 3850594 h 4079875"/>
                  <a:gd name="connsiteX6" fmla="*/ 125992 w 1881192"/>
                  <a:gd name="connsiteY6" fmla="*/ 3807426 h 4079875"/>
                  <a:gd name="connsiteX7" fmla="*/ 586559 w 1881192"/>
                  <a:gd name="connsiteY7" fmla="*/ 2805521 h 4079875"/>
                  <a:gd name="connsiteX8" fmla="*/ 686671 w 1881192"/>
                  <a:gd name="connsiteY8" fmla="*/ 2304108 h 4079875"/>
                  <a:gd name="connsiteX9" fmla="*/ 690564 w 1881192"/>
                  <a:gd name="connsiteY9" fmla="*/ 2260608 h 4079875"/>
                  <a:gd name="connsiteX10" fmla="*/ 690564 w 1881192"/>
                  <a:gd name="connsiteY10" fmla="*/ 595314 h 4079875"/>
                  <a:gd name="connsiteX11" fmla="*/ 1285878 w 1881192"/>
                  <a:gd name="connsiteY11" fmla="*/ 0 h 4079875"/>
                  <a:gd name="connsiteX12" fmla="*/ 1881192 w 1881192"/>
                  <a:gd name="connsiteY12" fmla="*/ 595314 h 4079875"/>
                  <a:gd name="connsiteX13" fmla="*/ 1881191 w 1881192"/>
                  <a:gd name="connsiteY13" fmla="*/ 2282825 h 4079875"/>
                  <a:gd name="connsiteX14" fmla="*/ 1722441 w 1881192"/>
                  <a:gd name="connsiteY14" fmla="*/ 2390774 h 4079875"/>
                  <a:gd name="connsiteX15" fmla="*/ 1595438 w 1881192"/>
                  <a:gd name="connsiteY15" fmla="*/ 2282825 h 4079875"/>
                  <a:gd name="connsiteX16" fmla="*/ 1595438 w 1881192"/>
                  <a:gd name="connsiteY16" fmla="*/ 591974 h 4079875"/>
                  <a:gd name="connsiteX17" fmla="*/ 1276353 w 1881192"/>
                  <a:gd name="connsiteY17" fmla="*/ 272888 h 4079875"/>
                  <a:gd name="connsiteX18" fmla="*/ 957267 w 1881192"/>
                  <a:gd name="connsiteY18" fmla="*/ 591974 h 4079875"/>
                  <a:gd name="connsiteX19" fmla="*/ 957267 w 1881192"/>
                  <a:gd name="connsiteY19" fmla="*/ 2260620 h 4079875"/>
                  <a:gd name="connsiteX20" fmla="*/ 961159 w 1881192"/>
                  <a:gd name="connsiteY20" fmla="*/ 2304108 h 4079875"/>
                  <a:gd name="connsiteX21" fmla="*/ 1061271 w 1881192"/>
                  <a:gd name="connsiteY21" fmla="*/ 2805521 h 4079875"/>
                  <a:gd name="connsiteX22" fmla="*/ 1521837 w 1881192"/>
                  <a:gd name="connsiteY22" fmla="*/ 3807426 h 4079875"/>
                  <a:gd name="connsiteX23" fmla="*/ 1561892 w 1881192"/>
                  <a:gd name="connsiteY23" fmla="*/ 3850595 h 4079875"/>
                  <a:gd name="connsiteX24" fmla="*/ 1563000 w 1881192"/>
                  <a:gd name="connsiteY24" fmla="*/ 3854480 h 4079875"/>
                  <a:gd name="connsiteX25" fmla="*/ 1583081 w 1881192"/>
                  <a:gd name="connsiteY25" fmla="*/ 3861537 h 4079875"/>
                  <a:gd name="connsiteX26" fmla="*/ 1647828 w 1881192"/>
                  <a:gd name="connsiteY26" fmla="*/ 3922712 h 4079875"/>
                  <a:gd name="connsiteX27" fmla="*/ 1647641 w 1881192"/>
                  <a:gd name="connsiteY27" fmla="*/ 3923418 h 4079875"/>
                  <a:gd name="connsiteX28" fmla="*/ 1647827 w 1881192"/>
                  <a:gd name="connsiteY28" fmla="*/ 3923971 h 4079875"/>
                  <a:gd name="connsiteX29" fmla="*/ 1646247 w 1881192"/>
                  <a:gd name="connsiteY29" fmla="*/ 3928687 h 4079875"/>
                  <a:gd name="connsiteX30" fmla="*/ 1643574 w 1881192"/>
                  <a:gd name="connsiteY30" fmla="*/ 3938781 h 4079875"/>
                  <a:gd name="connsiteX31" fmla="*/ 823916 w 1881192"/>
                  <a:gd name="connsiteY31" fmla="*/ 4079875 h 4079875"/>
                  <a:gd name="connsiteX32" fmla="*/ 4256 w 1881192"/>
                  <a:gd name="connsiteY32" fmla="*/ 3938781 h 4079875"/>
                  <a:gd name="connsiteX33" fmla="*/ 1595 w 1881192"/>
                  <a:gd name="connsiteY33" fmla="*/ 3928729 h 4079875"/>
                  <a:gd name="connsiteX34" fmla="*/ 0 w 1881192"/>
                  <a:gd name="connsiteY34" fmla="*/ 3923971 h 4079875"/>
                  <a:gd name="connsiteX0" fmla="*/ 1722441 w 1881192"/>
                  <a:gd name="connsiteY0" fmla="*/ 2390774 h 4079875"/>
                  <a:gd name="connsiteX1" fmla="*/ 1595438 w 1881192"/>
                  <a:gd name="connsiteY1" fmla="*/ 2282825 h 4079875"/>
                  <a:gd name="connsiteX2" fmla="*/ 1595438 w 1881192"/>
                  <a:gd name="connsiteY2" fmla="*/ 591974 h 4079875"/>
                  <a:gd name="connsiteX3" fmla="*/ 1276353 w 1881192"/>
                  <a:gd name="connsiteY3" fmla="*/ 272888 h 4079875"/>
                  <a:gd name="connsiteX4" fmla="*/ 957267 w 1881192"/>
                  <a:gd name="connsiteY4" fmla="*/ 591974 h 4079875"/>
                  <a:gd name="connsiteX5" fmla="*/ 957267 w 1881192"/>
                  <a:gd name="connsiteY5" fmla="*/ 2260620 h 4079875"/>
                  <a:gd name="connsiteX6" fmla="*/ 961159 w 1881192"/>
                  <a:gd name="connsiteY6" fmla="*/ 2304108 h 4079875"/>
                  <a:gd name="connsiteX7" fmla="*/ 1061271 w 1881192"/>
                  <a:gd name="connsiteY7" fmla="*/ 2805521 h 4079875"/>
                  <a:gd name="connsiteX8" fmla="*/ 1521837 w 1881192"/>
                  <a:gd name="connsiteY8" fmla="*/ 3807426 h 4079875"/>
                  <a:gd name="connsiteX9" fmla="*/ 1561892 w 1881192"/>
                  <a:gd name="connsiteY9" fmla="*/ 3850595 h 4079875"/>
                  <a:gd name="connsiteX10" fmla="*/ 1563000 w 1881192"/>
                  <a:gd name="connsiteY10" fmla="*/ 3854480 h 4079875"/>
                  <a:gd name="connsiteX11" fmla="*/ 1583081 w 1881192"/>
                  <a:gd name="connsiteY11" fmla="*/ 3861537 h 4079875"/>
                  <a:gd name="connsiteX12" fmla="*/ 1647828 w 1881192"/>
                  <a:gd name="connsiteY12" fmla="*/ 3922712 h 4079875"/>
                  <a:gd name="connsiteX13" fmla="*/ 1647641 w 1881192"/>
                  <a:gd name="connsiteY13" fmla="*/ 3923418 h 4079875"/>
                  <a:gd name="connsiteX14" fmla="*/ 1647827 w 1881192"/>
                  <a:gd name="connsiteY14" fmla="*/ 3923971 h 4079875"/>
                  <a:gd name="connsiteX15" fmla="*/ 1646247 w 1881192"/>
                  <a:gd name="connsiteY15" fmla="*/ 3928687 h 4079875"/>
                  <a:gd name="connsiteX16" fmla="*/ 1643574 w 1881192"/>
                  <a:gd name="connsiteY16" fmla="*/ 3938781 h 4079875"/>
                  <a:gd name="connsiteX17" fmla="*/ 823916 w 1881192"/>
                  <a:gd name="connsiteY17" fmla="*/ 4079875 h 4079875"/>
                  <a:gd name="connsiteX18" fmla="*/ 4256 w 1881192"/>
                  <a:gd name="connsiteY18" fmla="*/ 3938781 h 4079875"/>
                  <a:gd name="connsiteX19" fmla="*/ 1595 w 1881192"/>
                  <a:gd name="connsiteY19" fmla="*/ 3928729 h 4079875"/>
                  <a:gd name="connsiteX20" fmla="*/ 0 w 1881192"/>
                  <a:gd name="connsiteY20" fmla="*/ 3923971 h 4079875"/>
                  <a:gd name="connsiteX21" fmla="*/ 188 w 1881192"/>
                  <a:gd name="connsiteY21" fmla="*/ 3923413 h 4079875"/>
                  <a:gd name="connsiteX22" fmla="*/ 2 w 1881192"/>
                  <a:gd name="connsiteY22" fmla="*/ 3922712 h 4079875"/>
                  <a:gd name="connsiteX23" fmla="*/ 64749 w 1881192"/>
                  <a:gd name="connsiteY23" fmla="*/ 3861537 h 4079875"/>
                  <a:gd name="connsiteX24" fmla="*/ 84829 w 1881192"/>
                  <a:gd name="connsiteY24" fmla="*/ 3854480 h 4079875"/>
                  <a:gd name="connsiteX25" fmla="*/ 85938 w 1881192"/>
                  <a:gd name="connsiteY25" fmla="*/ 3850594 h 4079875"/>
                  <a:gd name="connsiteX26" fmla="*/ 125992 w 1881192"/>
                  <a:gd name="connsiteY26" fmla="*/ 3807426 h 4079875"/>
                  <a:gd name="connsiteX27" fmla="*/ 586559 w 1881192"/>
                  <a:gd name="connsiteY27" fmla="*/ 2805521 h 4079875"/>
                  <a:gd name="connsiteX28" fmla="*/ 686671 w 1881192"/>
                  <a:gd name="connsiteY28" fmla="*/ 2304108 h 4079875"/>
                  <a:gd name="connsiteX29" fmla="*/ 690564 w 1881192"/>
                  <a:gd name="connsiteY29" fmla="*/ 2260608 h 4079875"/>
                  <a:gd name="connsiteX30" fmla="*/ 690564 w 1881192"/>
                  <a:gd name="connsiteY30" fmla="*/ 595314 h 4079875"/>
                  <a:gd name="connsiteX31" fmla="*/ 1285878 w 1881192"/>
                  <a:gd name="connsiteY31" fmla="*/ 0 h 4079875"/>
                  <a:gd name="connsiteX32" fmla="*/ 1881192 w 1881192"/>
                  <a:gd name="connsiteY32" fmla="*/ 595314 h 4079875"/>
                  <a:gd name="connsiteX33" fmla="*/ 1881191 w 1881192"/>
                  <a:gd name="connsiteY33" fmla="*/ 2282825 h 4079875"/>
                  <a:gd name="connsiteX34" fmla="*/ 1813881 w 1881192"/>
                  <a:gd name="connsiteY34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  <a:gd name="connsiteX33" fmla="*/ 1813881 w 1881192"/>
                  <a:gd name="connsiteY33" fmla="*/ 2482214 h 4079875"/>
                  <a:gd name="connsiteX0" fmla="*/ 1595438 w 1881192"/>
                  <a:gd name="connsiteY0" fmla="*/ 2282825 h 4079875"/>
                  <a:gd name="connsiteX1" fmla="*/ 1595438 w 1881192"/>
                  <a:gd name="connsiteY1" fmla="*/ 591974 h 4079875"/>
                  <a:gd name="connsiteX2" fmla="*/ 1276353 w 1881192"/>
                  <a:gd name="connsiteY2" fmla="*/ 272888 h 4079875"/>
                  <a:gd name="connsiteX3" fmla="*/ 957267 w 1881192"/>
                  <a:gd name="connsiteY3" fmla="*/ 591974 h 4079875"/>
                  <a:gd name="connsiteX4" fmla="*/ 957267 w 1881192"/>
                  <a:gd name="connsiteY4" fmla="*/ 2260620 h 4079875"/>
                  <a:gd name="connsiteX5" fmla="*/ 961159 w 1881192"/>
                  <a:gd name="connsiteY5" fmla="*/ 2304108 h 4079875"/>
                  <a:gd name="connsiteX6" fmla="*/ 1061271 w 1881192"/>
                  <a:gd name="connsiteY6" fmla="*/ 2805521 h 4079875"/>
                  <a:gd name="connsiteX7" fmla="*/ 1521837 w 1881192"/>
                  <a:gd name="connsiteY7" fmla="*/ 3807426 h 4079875"/>
                  <a:gd name="connsiteX8" fmla="*/ 1561892 w 1881192"/>
                  <a:gd name="connsiteY8" fmla="*/ 3850595 h 4079875"/>
                  <a:gd name="connsiteX9" fmla="*/ 1563000 w 1881192"/>
                  <a:gd name="connsiteY9" fmla="*/ 3854480 h 4079875"/>
                  <a:gd name="connsiteX10" fmla="*/ 1583081 w 1881192"/>
                  <a:gd name="connsiteY10" fmla="*/ 3861537 h 4079875"/>
                  <a:gd name="connsiteX11" fmla="*/ 1647828 w 1881192"/>
                  <a:gd name="connsiteY11" fmla="*/ 3922712 h 4079875"/>
                  <a:gd name="connsiteX12" fmla="*/ 1647641 w 1881192"/>
                  <a:gd name="connsiteY12" fmla="*/ 3923418 h 4079875"/>
                  <a:gd name="connsiteX13" fmla="*/ 1647827 w 1881192"/>
                  <a:gd name="connsiteY13" fmla="*/ 3923971 h 4079875"/>
                  <a:gd name="connsiteX14" fmla="*/ 1646247 w 1881192"/>
                  <a:gd name="connsiteY14" fmla="*/ 3928687 h 4079875"/>
                  <a:gd name="connsiteX15" fmla="*/ 1643574 w 1881192"/>
                  <a:gd name="connsiteY15" fmla="*/ 3938781 h 4079875"/>
                  <a:gd name="connsiteX16" fmla="*/ 823916 w 1881192"/>
                  <a:gd name="connsiteY16" fmla="*/ 4079875 h 4079875"/>
                  <a:gd name="connsiteX17" fmla="*/ 4256 w 1881192"/>
                  <a:gd name="connsiteY17" fmla="*/ 3938781 h 4079875"/>
                  <a:gd name="connsiteX18" fmla="*/ 1595 w 1881192"/>
                  <a:gd name="connsiteY18" fmla="*/ 3928729 h 4079875"/>
                  <a:gd name="connsiteX19" fmla="*/ 0 w 1881192"/>
                  <a:gd name="connsiteY19" fmla="*/ 3923971 h 4079875"/>
                  <a:gd name="connsiteX20" fmla="*/ 188 w 1881192"/>
                  <a:gd name="connsiteY20" fmla="*/ 3923413 h 4079875"/>
                  <a:gd name="connsiteX21" fmla="*/ 2 w 1881192"/>
                  <a:gd name="connsiteY21" fmla="*/ 3922712 h 4079875"/>
                  <a:gd name="connsiteX22" fmla="*/ 64749 w 1881192"/>
                  <a:gd name="connsiteY22" fmla="*/ 3861537 h 4079875"/>
                  <a:gd name="connsiteX23" fmla="*/ 84829 w 1881192"/>
                  <a:gd name="connsiteY23" fmla="*/ 3854480 h 4079875"/>
                  <a:gd name="connsiteX24" fmla="*/ 85938 w 1881192"/>
                  <a:gd name="connsiteY24" fmla="*/ 3850594 h 4079875"/>
                  <a:gd name="connsiteX25" fmla="*/ 125992 w 1881192"/>
                  <a:gd name="connsiteY25" fmla="*/ 3807426 h 4079875"/>
                  <a:gd name="connsiteX26" fmla="*/ 586559 w 1881192"/>
                  <a:gd name="connsiteY26" fmla="*/ 2805521 h 4079875"/>
                  <a:gd name="connsiteX27" fmla="*/ 686671 w 1881192"/>
                  <a:gd name="connsiteY27" fmla="*/ 2304108 h 4079875"/>
                  <a:gd name="connsiteX28" fmla="*/ 690564 w 1881192"/>
                  <a:gd name="connsiteY28" fmla="*/ 2260608 h 4079875"/>
                  <a:gd name="connsiteX29" fmla="*/ 690564 w 1881192"/>
                  <a:gd name="connsiteY29" fmla="*/ 595314 h 4079875"/>
                  <a:gd name="connsiteX30" fmla="*/ 1285878 w 1881192"/>
                  <a:gd name="connsiteY30" fmla="*/ 0 h 4079875"/>
                  <a:gd name="connsiteX31" fmla="*/ 1881192 w 1881192"/>
                  <a:gd name="connsiteY31" fmla="*/ 595314 h 4079875"/>
                  <a:gd name="connsiteX32" fmla="*/ 1881191 w 1881192"/>
                  <a:gd name="connsiteY32" fmla="*/ 2282825 h 40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881192" h="4079875">
                    <a:moveTo>
                      <a:pt x="1595438" y="2282825"/>
                    </a:moveTo>
                    <a:lnTo>
                      <a:pt x="1595438" y="591974"/>
                    </a:lnTo>
                    <a:cubicBezTo>
                      <a:pt x="1595438" y="415748"/>
                      <a:pt x="1452579" y="272888"/>
                      <a:pt x="1276353" y="272888"/>
                    </a:cubicBezTo>
                    <a:cubicBezTo>
                      <a:pt x="1100127" y="272888"/>
                      <a:pt x="957267" y="415748"/>
                      <a:pt x="957267" y="591974"/>
                    </a:cubicBezTo>
                    <a:lnTo>
                      <a:pt x="957267" y="2260620"/>
                    </a:lnTo>
                    <a:lnTo>
                      <a:pt x="961159" y="2304108"/>
                    </a:lnTo>
                    <a:cubicBezTo>
                      <a:pt x="981177" y="2461103"/>
                      <a:pt x="1014427" y="2630698"/>
                      <a:pt x="1061271" y="2805521"/>
                    </a:cubicBezTo>
                    <a:cubicBezTo>
                      <a:pt x="1178380" y="3242576"/>
                      <a:pt x="1352729" y="3608861"/>
                      <a:pt x="1521837" y="3807426"/>
                    </a:cubicBezTo>
                    <a:lnTo>
                      <a:pt x="1561892" y="3850595"/>
                    </a:lnTo>
                    <a:lnTo>
                      <a:pt x="1563000" y="3854480"/>
                    </a:lnTo>
                    <a:lnTo>
                      <a:pt x="1583081" y="3861537"/>
                    </a:lnTo>
                    <a:cubicBezTo>
                      <a:pt x="1624773" y="3880340"/>
                      <a:pt x="1647828" y="3901012"/>
                      <a:pt x="1647828" y="3922712"/>
                    </a:cubicBezTo>
                    <a:cubicBezTo>
                      <a:pt x="1647766" y="3922947"/>
                      <a:pt x="1647703" y="3923183"/>
                      <a:pt x="1647641" y="3923418"/>
                    </a:cubicBezTo>
                    <a:lnTo>
                      <a:pt x="1647827" y="3923971"/>
                    </a:lnTo>
                    <a:lnTo>
                      <a:pt x="1646247" y="3928687"/>
                    </a:lnTo>
                    <a:lnTo>
                      <a:pt x="1643574" y="3938781"/>
                    </a:lnTo>
                    <a:cubicBezTo>
                      <a:pt x="1601382" y="4018031"/>
                      <a:pt x="1250511" y="4079875"/>
                      <a:pt x="823916" y="4079875"/>
                    </a:cubicBezTo>
                    <a:cubicBezTo>
                      <a:pt x="397320" y="4079875"/>
                      <a:pt x="46448" y="4018031"/>
                      <a:pt x="4256" y="3938781"/>
                    </a:cubicBezTo>
                    <a:lnTo>
                      <a:pt x="1595" y="3928729"/>
                    </a:lnTo>
                    <a:lnTo>
                      <a:pt x="0" y="3923971"/>
                    </a:lnTo>
                    <a:cubicBezTo>
                      <a:pt x="63" y="3923785"/>
                      <a:pt x="125" y="3923599"/>
                      <a:pt x="188" y="3923413"/>
                    </a:cubicBezTo>
                    <a:lnTo>
                      <a:pt x="2" y="3922712"/>
                    </a:lnTo>
                    <a:cubicBezTo>
                      <a:pt x="2" y="3901012"/>
                      <a:pt x="23057" y="3880340"/>
                      <a:pt x="64749" y="3861537"/>
                    </a:cubicBezTo>
                    <a:lnTo>
                      <a:pt x="84829" y="3854480"/>
                    </a:lnTo>
                    <a:lnTo>
                      <a:pt x="85938" y="3850594"/>
                    </a:lnTo>
                    <a:lnTo>
                      <a:pt x="125992" y="3807426"/>
                    </a:lnTo>
                    <a:cubicBezTo>
                      <a:pt x="295101" y="3608861"/>
                      <a:pt x="469450" y="3242576"/>
                      <a:pt x="586559" y="2805521"/>
                    </a:cubicBezTo>
                    <a:cubicBezTo>
                      <a:pt x="633403" y="2630698"/>
                      <a:pt x="666653" y="2461103"/>
                      <a:pt x="686671" y="2304108"/>
                    </a:cubicBezTo>
                    <a:lnTo>
                      <a:pt x="690564" y="2260608"/>
                    </a:lnTo>
                    <a:lnTo>
                      <a:pt x="690564" y="595314"/>
                    </a:lnTo>
                    <a:cubicBezTo>
                      <a:pt x="690564" y="266531"/>
                      <a:pt x="957095" y="0"/>
                      <a:pt x="1285878" y="0"/>
                    </a:cubicBezTo>
                    <a:cubicBezTo>
                      <a:pt x="1614661" y="0"/>
                      <a:pt x="1881192" y="266531"/>
                      <a:pt x="1881192" y="595314"/>
                    </a:cubicBezTo>
                    <a:cubicBezTo>
                      <a:pt x="1881192" y="1157818"/>
                      <a:pt x="1881191" y="1720321"/>
                      <a:pt x="1881191" y="2282825"/>
                    </a:cubicBezTo>
                  </a:path>
                </a:pathLst>
              </a:custGeom>
              <a:solidFill>
                <a:srgbClr val="FFFF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四角形: 上の 2 つの角を丸める 287">
                <a:extLst>
                  <a:ext uri="{FF2B5EF4-FFF2-40B4-BE49-F238E27FC236}">
                    <a16:creationId xmlns:a16="http://schemas.microsoft.com/office/drawing/2014/main" id="{260E72AF-C3E0-4468-BEA4-ED358AE47703}"/>
                  </a:ext>
                </a:extLst>
              </p:cNvPr>
              <p:cNvSpPr/>
              <p:nvPr/>
            </p:nvSpPr>
            <p:spPr>
              <a:xfrm flipV="1">
                <a:off x="4551534" y="3256389"/>
                <a:ext cx="113099" cy="566947"/>
              </a:xfrm>
              <a:prstGeom prst="round2SameRect">
                <a:avLst>
                  <a:gd name="adj1" fmla="val 28409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四角形: 上の 2 つの角を丸める 288">
                <a:extLst>
                  <a:ext uri="{FF2B5EF4-FFF2-40B4-BE49-F238E27FC236}">
                    <a16:creationId xmlns:a16="http://schemas.microsoft.com/office/drawing/2014/main" id="{60474EB1-5CEE-4C9D-A31D-555D62809AAC}"/>
                  </a:ext>
                </a:extLst>
              </p:cNvPr>
              <p:cNvSpPr/>
              <p:nvPr/>
            </p:nvSpPr>
            <p:spPr>
              <a:xfrm flipV="1">
                <a:off x="4701098" y="3256389"/>
                <a:ext cx="113099" cy="566947"/>
              </a:xfrm>
              <a:prstGeom prst="round2SameRect">
                <a:avLst>
                  <a:gd name="adj1" fmla="val 23012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四角形: 上の 2 つの角を丸める 289">
                <a:extLst>
                  <a:ext uri="{FF2B5EF4-FFF2-40B4-BE49-F238E27FC236}">
                    <a16:creationId xmlns:a16="http://schemas.microsoft.com/office/drawing/2014/main" id="{EA68FB9C-C308-44F8-9335-B75E7DFDC103}"/>
                  </a:ext>
                </a:extLst>
              </p:cNvPr>
              <p:cNvSpPr/>
              <p:nvPr/>
            </p:nvSpPr>
            <p:spPr>
              <a:xfrm flipV="1">
                <a:off x="4850662" y="3256389"/>
                <a:ext cx="113099" cy="566947"/>
              </a:xfrm>
              <a:prstGeom prst="round2SameRect">
                <a:avLst>
                  <a:gd name="adj1" fmla="val 24361"/>
                  <a:gd name="adj2" fmla="val 0"/>
                </a:avLst>
              </a:prstGeom>
              <a:gradFill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lin ang="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D42CDB96-B90F-42FD-A2F3-DABE92FAEF06}"/>
                </a:ext>
              </a:extLst>
            </p:cNvPr>
            <p:cNvSpPr/>
            <p:nvPr/>
          </p:nvSpPr>
          <p:spPr>
            <a:xfrm rot="625215">
              <a:off x="3668409" y="224070"/>
              <a:ext cx="117432" cy="179330"/>
            </a:xfrm>
            <a:custGeom>
              <a:avLst/>
              <a:gdLst>
                <a:gd name="connsiteX0" fmla="*/ 48243 w 85839"/>
                <a:gd name="connsiteY0" fmla="*/ 46 h 197554"/>
                <a:gd name="connsiteX1" fmla="*/ 72481 w 85839"/>
                <a:gd name="connsiteY1" fmla="*/ 3776 h 197554"/>
                <a:gd name="connsiteX2" fmla="*/ 85839 w 85839"/>
                <a:gd name="connsiteY2" fmla="*/ 14258 h 197554"/>
                <a:gd name="connsiteX3" fmla="*/ 85839 w 85839"/>
                <a:gd name="connsiteY3" fmla="*/ 183296 h 197554"/>
                <a:gd name="connsiteX4" fmla="*/ 72481 w 85839"/>
                <a:gd name="connsiteY4" fmla="*/ 193779 h 197554"/>
                <a:gd name="connsiteX5" fmla="*/ 1090 w 85839"/>
                <a:gd name="connsiteY5" fmla="*/ 159629 h 197554"/>
                <a:gd name="connsiteX6" fmla="*/ 10573 w 85839"/>
                <a:gd name="connsiteY6" fmla="*/ 114836 h 197554"/>
                <a:gd name="connsiteX7" fmla="*/ 25064 w 85839"/>
                <a:gd name="connsiteY7" fmla="*/ 98868 h 197554"/>
                <a:gd name="connsiteX8" fmla="*/ 14094 w 85839"/>
                <a:gd name="connsiteY8" fmla="*/ 87720 h 197554"/>
                <a:gd name="connsiteX9" fmla="*/ 1090 w 85839"/>
                <a:gd name="connsiteY9" fmla="*/ 37925 h 197554"/>
                <a:gd name="connsiteX10" fmla="*/ 48243 w 85839"/>
                <a:gd name="connsiteY10" fmla="*/ 46 h 197554"/>
                <a:gd name="connsiteX0" fmla="*/ 48243 w 162590"/>
                <a:gd name="connsiteY0" fmla="*/ 46 h 197554"/>
                <a:gd name="connsiteX1" fmla="*/ 72481 w 162590"/>
                <a:gd name="connsiteY1" fmla="*/ 3776 h 197554"/>
                <a:gd name="connsiteX2" fmla="*/ 85839 w 162590"/>
                <a:gd name="connsiteY2" fmla="*/ 14258 h 197554"/>
                <a:gd name="connsiteX3" fmla="*/ 162590 w 162590"/>
                <a:gd name="connsiteY3" fmla="*/ 92843 h 197554"/>
                <a:gd name="connsiteX4" fmla="*/ 85839 w 162590"/>
                <a:gd name="connsiteY4" fmla="*/ 183296 h 197554"/>
                <a:gd name="connsiteX5" fmla="*/ 72481 w 162590"/>
                <a:gd name="connsiteY5" fmla="*/ 193779 h 197554"/>
                <a:gd name="connsiteX6" fmla="*/ 1090 w 162590"/>
                <a:gd name="connsiteY6" fmla="*/ 159629 h 197554"/>
                <a:gd name="connsiteX7" fmla="*/ 10573 w 162590"/>
                <a:gd name="connsiteY7" fmla="*/ 114836 h 197554"/>
                <a:gd name="connsiteX8" fmla="*/ 25064 w 162590"/>
                <a:gd name="connsiteY8" fmla="*/ 98868 h 197554"/>
                <a:gd name="connsiteX9" fmla="*/ 14094 w 162590"/>
                <a:gd name="connsiteY9" fmla="*/ 87720 h 197554"/>
                <a:gd name="connsiteX10" fmla="*/ 1090 w 162590"/>
                <a:gd name="connsiteY10" fmla="*/ 37925 h 197554"/>
                <a:gd name="connsiteX11" fmla="*/ 48243 w 162590"/>
                <a:gd name="connsiteY11" fmla="*/ 46 h 197554"/>
                <a:gd name="connsiteX0" fmla="*/ 162590 w 254030"/>
                <a:gd name="connsiteY0" fmla="*/ 92843 h 197554"/>
                <a:gd name="connsiteX1" fmla="*/ 85839 w 254030"/>
                <a:gd name="connsiteY1" fmla="*/ 183296 h 197554"/>
                <a:gd name="connsiteX2" fmla="*/ 72481 w 254030"/>
                <a:gd name="connsiteY2" fmla="*/ 193779 h 197554"/>
                <a:gd name="connsiteX3" fmla="*/ 1090 w 254030"/>
                <a:gd name="connsiteY3" fmla="*/ 159629 h 197554"/>
                <a:gd name="connsiteX4" fmla="*/ 10573 w 254030"/>
                <a:gd name="connsiteY4" fmla="*/ 114836 h 197554"/>
                <a:gd name="connsiteX5" fmla="*/ 25064 w 254030"/>
                <a:gd name="connsiteY5" fmla="*/ 98868 h 197554"/>
                <a:gd name="connsiteX6" fmla="*/ 14094 w 254030"/>
                <a:gd name="connsiteY6" fmla="*/ 87720 h 197554"/>
                <a:gd name="connsiteX7" fmla="*/ 1090 w 254030"/>
                <a:gd name="connsiteY7" fmla="*/ 37925 h 197554"/>
                <a:gd name="connsiteX8" fmla="*/ 48243 w 254030"/>
                <a:gd name="connsiteY8" fmla="*/ 46 h 197554"/>
                <a:gd name="connsiteX9" fmla="*/ 72481 w 254030"/>
                <a:gd name="connsiteY9" fmla="*/ 3776 h 197554"/>
                <a:gd name="connsiteX10" fmla="*/ 85839 w 254030"/>
                <a:gd name="connsiteY10" fmla="*/ 14258 h 197554"/>
                <a:gd name="connsiteX11" fmla="*/ 254030 w 254030"/>
                <a:gd name="connsiteY11" fmla="*/ 184283 h 197554"/>
                <a:gd name="connsiteX0" fmla="*/ 85839 w 254030"/>
                <a:gd name="connsiteY0" fmla="*/ 183296 h 197554"/>
                <a:gd name="connsiteX1" fmla="*/ 72481 w 254030"/>
                <a:gd name="connsiteY1" fmla="*/ 193779 h 197554"/>
                <a:gd name="connsiteX2" fmla="*/ 1090 w 254030"/>
                <a:gd name="connsiteY2" fmla="*/ 159629 h 197554"/>
                <a:gd name="connsiteX3" fmla="*/ 10573 w 254030"/>
                <a:gd name="connsiteY3" fmla="*/ 114836 h 197554"/>
                <a:gd name="connsiteX4" fmla="*/ 25064 w 254030"/>
                <a:gd name="connsiteY4" fmla="*/ 98868 h 197554"/>
                <a:gd name="connsiteX5" fmla="*/ 14094 w 254030"/>
                <a:gd name="connsiteY5" fmla="*/ 87720 h 197554"/>
                <a:gd name="connsiteX6" fmla="*/ 1090 w 254030"/>
                <a:gd name="connsiteY6" fmla="*/ 37925 h 197554"/>
                <a:gd name="connsiteX7" fmla="*/ 48243 w 254030"/>
                <a:gd name="connsiteY7" fmla="*/ 46 h 197554"/>
                <a:gd name="connsiteX8" fmla="*/ 72481 w 254030"/>
                <a:gd name="connsiteY8" fmla="*/ 3776 h 197554"/>
                <a:gd name="connsiteX9" fmla="*/ 85839 w 254030"/>
                <a:gd name="connsiteY9" fmla="*/ 14258 h 197554"/>
                <a:gd name="connsiteX10" fmla="*/ 254030 w 254030"/>
                <a:gd name="connsiteY10" fmla="*/ 184283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9" fmla="*/ 85839 w 85839"/>
                <a:gd name="connsiteY9" fmla="*/ 14258 h 197554"/>
                <a:gd name="connsiteX0" fmla="*/ 85839 w 85839"/>
                <a:gd name="connsiteY0" fmla="*/ 183296 h 197554"/>
                <a:gd name="connsiteX1" fmla="*/ 72481 w 85839"/>
                <a:gd name="connsiteY1" fmla="*/ 193779 h 197554"/>
                <a:gd name="connsiteX2" fmla="*/ 1090 w 85839"/>
                <a:gd name="connsiteY2" fmla="*/ 159629 h 197554"/>
                <a:gd name="connsiteX3" fmla="*/ 10573 w 85839"/>
                <a:gd name="connsiteY3" fmla="*/ 114836 h 197554"/>
                <a:gd name="connsiteX4" fmla="*/ 25064 w 85839"/>
                <a:gd name="connsiteY4" fmla="*/ 98868 h 197554"/>
                <a:gd name="connsiteX5" fmla="*/ 14094 w 85839"/>
                <a:gd name="connsiteY5" fmla="*/ 87720 h 197554"/>
                <a:gd name="connsiteX6" fmla="*/ 1090 w 85839"/>
                <a:gd name="connsiteY6" fmla="*/ 37925 h 197554"/>
                <a:gd name="connsiteX7" fmla="*/ 48243 w 85839"/>
                <a:gd name="connsiteY7" fmla="*/ 46 h 197554"/>
                <a:gd name="connsiteX8" fmla="*/ 72481 w 85839"/>
                <a:gd name="connsiteY8" fmla="*/ 3776 h 197554"/>
                <a:gd name="connsiteX0" fmla="*/ 85839 w 85839"/>
                <a:gd name="connsiteY0" fmla="*/ 183250 h 197508"/>
                <a:gd name="connsiteX1" fmla="*/ 72481 w 85839"/>
                <a:gd name="connsiteY1" fmla="*/ 193733 h 197508"/>
                <a:gd name="connsiteX2" fmla="*/ 1090 w 85839"/>
                <a:gd name="connsiteY2" fmla="*/ 159583 h 197508"/>
                <a:gd name="connsiteX3" fmla="*/ 10573 w 85839"/>
                <a:gd name="connsiteY3" fmla="*/ 114790 h 197508"/>
                <a:gd name="connsiteX4" fmla="*/ 25064 w 85839"/>
                <a:gd name="connsiteY4" fmla="*/ 98822 h 197508"/>
                <a:gd name="connsiteX5" fmla="*/ 14094 w 85839"/>
                <a:gd name="connsiteY5" fmla="*/ 87674 h 197508"/>
                <a:gd name="connsiteX6" fmla="*/ 1090 w 85839"/>
                <a:gd name="connsiteY6" fmla="*/ 37879 h 197508"/>
                <a:gd name="connsiteX7" fmla="*/ 48243 w 85839"/>
                <a:gd name="connsiteY7" fmla="*/ 0 h 1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839" h="197508">
                  <a:moveTo>
                    <a:pt x="85839" y="183250"/>
                  </a:moveTo>
                  <a:lnTo>
                    <a:pt x="72481" y="193733"/>
                  </a:lnTo>
                  <a:cubicBezTo>
                    <a:pt x="39364" y="205134"/>
                    <a:pt x="7401" y="189845"/>
                    <a:pt x="1090" y="159583"/>
                  </a:cubicBezTo>
                  <a:cubicBezTo>
                    <a:pt x="-2065" y="144452"/>
                    <a:pt x="1790" y="128442"/>
                    <a:pt x="10573" y="114790"/>
                  </a:cubicBezTo>
                  <a:lnTo>
                    <a:pt x="25064" y="98822"/>
                  </a:lnTo>
                  <a:lnTo>
                    <a:pt x="14094" y="87674"/>
                  </a:lnTo>
                  <a:cubicBezTo>
                    <a:pt x="2863" y="73036"/>
                    <a:pt x="-2460" y="54902"/>
                    <a:pt x="1090" y="37879"/>
                  </a:cubicBezTo>
                  <a:cubicBezTo>
                    <a:pt x="5823" y="15183"/>
                    <a:pt x="24986" y="909"/>
                    <a:pt x="48243" y="0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40A8CC0B-B3FC-48C3-92B6-5D85E3B793EC}"/>
                </a:ext>
              </a:extLst>
            </p:cNvPr>
            <p:cNvSpPr/>
            <p:nvPr/>
          </p:nvSpPr>
          <p:spPr>
            <a:xfrm rot="18900000">
              <a:off x="3044115" y="61946"/>
              <a:ext cx="345562" cy="907650"/>
            </a:xfrm>
            <a:custGeom>
              <a:avLst/>
              <a:gdLst>
                <a:gd name="connsiteX0" fmla="*/ 273312 w 391653"/>
                <a:gd name="connsiteY0" fmla="*/ 24232 h 1224166"/>
                <a:gd name="connsiteX1" fmla="*/ 275798 w 391653"/>
                <a:gd name="connsiteY1" fmla="*/ 43112 h 1224166"/>
                <a:gd name="connsiteX2" fmla="*/ 247844 w 391653"/>
                <a:gd name="connsiteY2" fmla="*/ 147436 h 1224166"/>
                <a:gd name="connsiteX3" fmla="*/ 248107 w 391653"/>
                <a:gd name="connsiteY3" fmla="*/ 147507 h 1224166"/>
                <a:gd name="connsiteX4" fmla="*/ 245964 w 391653"/>
                <a:gd name="connsiteY4" fmla="*/ 155503 h 1224166"/>
                <a:gd name="connsiteX5" fmla="*/ 276290 w 391653"/>
                <a:gd name="connsiteY5" fmla="*/ 140619 h 1224166"/>
                <a:gd name="connsiteX6" fmla="*/ 318534 w 391653"/>
                <a:gd name="connsiteY6" fmla="*/ 155047 h 1224166"/>
                <a:gd name="connsiteX7" fmla="*/ 304106 w 391653"/>
                <a:gd name="connsiteY7" fmla="*/ 197291 h 1224166"/>
                <a:gd name="connsiteX8" fmla="*/ 224267 w 391653"/>
                <a:gd name="connsiteY8" fmla="*/ 236477 h 1224166"/>
                <a:gd name="connsiteX9" fmla="*/ 223724 w 391653"/>
                <a:gd name="connsiteY9" fmla="*/ 238504 h 1224166"/>
                <a:gd name="connsiteX10" fmla="*/ 179831 w 391653"/>
                <a:gd name="connsiteY10" fmla="*/ 295707 h 1224166"/>
                <a:gd name="connsiteX11" fmla="*/ 170270 w 391653"/>
                <a:gd name="connsiteY11" fmla="*/ 298997 h 1224166"/>
                <a:gd name="connsiteX12" fmla="*/ 194151 w 391653"/>
                <a:gd name="connsiteY12" fmla="*/ 799745 h 1224166"/>
                <a:gd name="connsiteX13" fmla="*/ 391653 w 391653"/>
                <a:gd name="connsiteY13" fmla="*/ 1141829 h 1224166"/>
                <a:gd name="connsiteX14" fmla="*/ 249042 w 391653"/>
                <a:gd name="connsiteY14" fmla="*/ 1224166 h 1224166"/>
                <a:gd name="connsiteX15" fmla="*/ 48242 w 391653"/>
                <a:gd name="connsiteY15" fmla="*/ 876371 h 1224166"/>
                <a:gd name="connsiteX16" fmla="*/ 41673 w 391653"/>
                <a:gd name="connsiteY16" fmla="*/ 856835 h 1224166"/>
                <a:gd name="connsiteX17" fmla="*/ 33798 w 391653"/>
                <a:gd name="connsiteY17" fmla="*/ 845156 h 1224166"/>
                <a:gd name="connsiteX18" fmla="*/ 27215 w 391653"/>
                <a:gd name="connsiteY18" fmla="*/ 812547 h 1224166"/>
                <a:gd name="connsiteX19" fmla="*/ 52148 w 391653"/>
                <a:gd name="connsiteY19" fmla="*/ 286011 h 1224166"/>
                <a:gd name="connsiteX20" fmla="*/ 36343 w 391653"/>
                <a:gd name="connsiteY20" fmla="*/ 278161 h 1224166"/>
                <a:gd name="connsiteX21" fmla="*/ 3233 w 391653"/>
                <a:gd name="connsiteY21" fmla="*/ 179423 h 1224166"/>
                <a:gd name="connsiteX22" fmla="*/ 27616 w 391653"/>
                <a:gd name="connsiteY22" fmla="*/ 88426 h 1224166"/>
                <a:gd name="connsiteX23" fmla="*/ 27690 w 391653"/>
                <a:gd name="connsiteY23" fmla="*/ 88446 h 1224166"/>
                <a:gd name="connsiteX24" fmla="*/ 39858 w 391653"/>
                <a:gd name="connsiteY24" fmla="*/ 43032 h 1224166"/>
                <a:gd name="connsiteX25" fmla="*/ 68286 w 391653"/>
                <a:gd name="connsiteY25" fmla="*/ 26619 h 1224166"/>
                <a:gd name="connsiteX26" fmla="*/ 84698 w 391653"/>
                <a:gd name="connsiteY26" fmla="*/ 55046 h 1224166"/>
                <a:gd name="connsiteX27" fmla="*/ 72530 w 391653"/>
                <a:gd name="connsiteY27" fmla="*/ 100461 h 1224166"/>
                <a:gd name="connsiteX28" fmla="*/ 79419 w 391653"/>
                <a:gd name="connsiteY28" fmla="*/ 102307 h 1224166"/>
                <a:gd name="connsiteX29" fmla="*/ 101869 w 391653"/>
                <a:gd name="connsiteY29" fmla="*/ 18522 h 1224166"/>
                <a:gd name="connsiteX30" fmla="*/ 132340 w 391653"/>
                <a:gd name="connsiteY30" fmla="*/ 930 h 1224166"/>
                <a:gd name="connsiteX31" fmla="*/ 147448 w 391653"/>
                <a:gd name="connsiteY31" fmla="*/ 12522 h 1224166"/>
                <a:gd name="connsiteX32" fmla="*/ 149933 w 391653"/>
                <a:gd name="connsiteY32" fmla="*/ 31401 h 1224166"/>
                <a:gd name="connsiteX33" fmla="*/ 127483 w 391653"/>
                <a:gd name="connsiteY33" fmla="*/ 115186 h 1224166"/>
                <a:gd name="connsiteX34" fmla="*/ 138706 w 391653"/>
                <a:gd name="connsiteY34" fmla="*/ 118193 h 1224166"/>
                <a:gd name="connsiteX35" fmla="*/ 165433 w 391653"/>
                <a:gd name="connsiteY35" fmla="*/ 18446 h 1224166"/>
                <a:gd name="connsiteX36" fmla="*/ 195905 w 391653"/>
                <a:gd name="connsiteY36" fmla="*/ 853 h 1224166"/>
                <a:gd name="connsiteX37" fmla="*/ 211012 w 391653"/>
                <a:gd name="connsiteY37" fmla="*/ 12445 h 1224166"/>
                <a:gd name="connsiteX38" fmla="*/ 213498 w 391653"/>
                <a:gd name="connsiteY38" fmla="*/ 31325 h 1224166"/>
                <a:gd name="connsiteX39" fmla="*/ 186771 w 391653"/>
                <a:gd name="connsiteY39" fmla="*/ 131072 h 1224166"/>
                <a:gd name="connsiteX40" fmla="*/ 199779 w 391653"/>
                <a:gd name="connsiteY40" fmla="*/ 134558 h 1224166"/>
                <a:gd name="connsiteX41" fmla="*/ 227733 w 391653"/>
                <a:gd name="connsiteY41" fmla="*/ 30233 h 1224166"/>
                <a:gd name="connsiteX42" fmla="*/ 258205 w 391653"/>
                <a:gd name="connsiteY42" fmla="*/ 12640 h 1224166"/>
                <a:gd name="connsiteX43" fmla="*/ 273312 w 391653"/>
                <a:gd name="connsiteY43" fmla="*/ 24232 h 1224166"/>
                <a:gd name="connsiteX0" fmla="*/ 273312 w 391653"/>
                <a:gd name="connsiteY0" fmla="*/ 24232 h 1141829"/>
                <a:gd name="connsiteX1" fmla="*/ 275798 w 391653"/>
                <a:gd name="connsiteY1" fmla="*/ 43112 h 1141829"/>
                <a:gd name="connsiteX2" fmla="*/ 247844 w 391653"/>
                <a:gd name="connsiteY2" fmla="*/ 147436 h 1141829"/>
                <a:gd name="connsiteX3" fmla="*/ 248107 w 391653"/>
                <a:gd name="connsiteY3" fmla="*/ 147507 h 1141829"/>
                <a:gd name="connsiteX4" fmla="*/ 245964 w 391653"/>
                <a:gd name="connsiteY4" fmla="*/ 155503 h 1141829"/>
                <a:gd name="connsiteX5" fmla="*/ 276290 w 391653"/>
                <a:gd name="connsiteY5" fmla="*/ 140619 h 1141829"/>
                <a:gd name="connsiteX6" fmla="*/ 318534 w 391653"/>
                <a:gd name="connsiteY6" fmla="*/ 155047 h 1141829"/>
                <a:gd name="connsiteX7" fmla="*/ 304106 w 391653"/>
                <a:gd name="connsiteY7" fmla="*/ 197291 h 1141829"/>
                <a:gd name="connsiteX8" fmla="*/ 224267 w 391653"/>
                <a:gd name="connsiteY8" fmla="*/ 236477 h 1141829"/>
                <a:gd name="connsiteX9" fmla="*/ 223724 w 391653"/>
                <a:gd name="connsiteY9" fmla="*/ 238504 h 1141829"/>
                <a:gd name="connsiteX10" fmla="*/ 179831 w 391653"/>
                <a:gd name="connsiteY10" fmla="*/ 295707 h 1141829"/>
                <a:gd name="connsiteX11" fmla="*/ 170270 w 391653"/>
                <a:gd name="connsiteY11" fmla="*/ 298997 h 1141829"/>
                <a:gd name="connsiteX12" fmla="*/ 194151 w 391653"/>
                <a:gd name="connsiteY12" fmla="*/ 799745 h 1141829"/>
                <a:gd name="connsiteX13" fmla="*/ 391653 w 391653"/>
                <a:gd name="connsiteY13" fmla="*/ 1141829 h 1141829"/>
                <a:gd name="connsiteX14" fmla="*/ 48242 w 391653"/>
                <a:gd name="connsiteY14" fmla="*/ 876371 h 1141829"/>
                <a:gd name="connsiteX15" fmla="*/ 41673 w 391653"/>
                <a:gd name="connsiteY15" fmla="*/ 856835 h 1141829"/>
                <a:gd name="connsiteX16" fmla="*/ 33798 w 391653"/>
                <a:gd name="connsiteY16" fmla="*/ 845156 h 1141829"/>
                <a:gd name="connsiteX17" fmla="*/ 27215 w 391653"/>
                <a:gd name="connsiteY17" fmla="*/ 812547 h 1141829"/>
                <a:gd name="connsiteX18" fmla="*/ 52148 w 391653"/>
                <a:gd name="connsiteY18" fmla="*/ 286011 h 1141829"/>
                <a:gd name="connsiteX19" fmla="*/ 36343 w 391653"/>
                <a:gd name="connsiteY19" fmla="*/ 278161 h 1141829"/>
                <a:gd name="connsiteX20" fmla="*/ 3233 w 391653"/>
                <a:gd name="connsiteY20" fmla="*/ 179423 h 1141829"/>
                <a:gd name="connsiteX21" fmla="*/ 27616 w 391653"/>
                <a:gd name="connsiteY21" fmla="*/ 88426 h 1141829"/>
                <a:gd name="connsiteX22" fmla="*/ 27690 w 391653"/>
                <a:gd name="connsiteY22" fmla="*/ 88446 h 1141829"/>
                <a:gd name="connsiteX23" fmla="*/ 39858 w 391653"/>
                <a:gd name="connsiteY23" fmla="*/ 43032 h 1141829"/>
                <a:gd name="connsiteX24" fmla="*/ 68286 w 391653"/>
                <a:gd name="connsiteY24" fmla="*/ 26619 h 1141829"/>
                <a:gd name="connsiteX25" fmla="*/ 84698 w 391653"/>
                <a:gd name="connsiteY25" fmla="*/ 55046 h 1141829"/>
                <a:gd name="connsiteX26" fmla="*/ 72530 w 391653"/>
                <a:gd name="connsiteY26" fmla="*/ 100461 h 1141829"/>
                <a:gd name="connsiteX27" fmla="*/ 79419 w 391653"/>
                <a:gd name="connsiteY27" fmla="*/ 102307 h 1141829"/>
                <a:gd name="connsiteX28" fmla="*/ 101869 w 391653"/>
                <a:gd name="connsiteY28" fmla="*/ 18522 h 1141829"/>
                <a:gd name="connsiteX29" fmla="*/ 132340 w 391653"/>
                <a:gd name="connsiteY29" fmla="*/ 930 h 1141829"/>
                <a:gd name="connsiteX30" fmla="*/ 147448 w 391653"/>
                <a:gd name="connsiteY30" fmla="*/ 12522 h 1141829"/>
                <a:gd name="connsiteX31" fmla="*/ 149933 w 391653"/>
                <a:gd name="connsiteY31" fmla="*/ 31401 h 1141829"/>
                <a:gd name="connsiteX32" fmla="*/ 127483 w 391653"/>
                <a:gd name="connsiteY32" fmla="*/ 115186 h 1141829"/>
                <a:gd name="connsiteX33" fmla="*/ 138706 w 391653"/>
                <a:gd name="connsiteY33" fmla="*/ 118193 h 1141829"/>
                <a:gd name="connsiteX34" fmla="*/ 165433 w 391653"/>
                <a:gd name="connsiteY34" fmla="*/ 18446 h 1141829"/>
                <a:gd name="connsiteX35" fmla="*/ 195905 w 391653"/>
                <a:gd name="connsiteY35" fmla="*/ 853 h 1141829"/>
                <a:gd name="connsiteX36" fmla="*/ 211012 w 391653"/>
                <a:gd name="connsiteY36" fmla="*/ 12445 h 1141829"/>
                <a:gd name="connsiteX37" fmla="*/ 213498 w 391653"/>
                <a:gd name="connsiteY37" fmla="*/ 31325 h 1141829"/>
                <a:gd name="connsiteX38" fmla="*/ 186771 w 391653"/>
                <a:gd name="connsiteY38" fmla="*/ 131072 h 1141829"/>
                <a:gd name="connsiteX39" fmla="*/ 199779 w 391653"/>
                <a:gd name="connsiteY39" fmla="*/ 134558 h 1141829"/>
                <a:gd name="connsiteX40" fmla="*/ 227733 w 391653"/>
                <a:gd name="connsiteY40" fmla="*/ 30233 h 1141829"/>
                <a:gd name="connsiteX41" fmla="*/ 258205 w 391653"/>
                <a:gd name="connsiteY41" fmla="*/ 12640 h 1141829"/>
                <a:gd name="connsiteX42" fmla="*/ 273312 w 391653"/>
                <a:gd name="connsiteY42" fmla="*/ 24232 h 1141829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41673 w 321770"/>
                <a:gd name="connsiteY14" fmla="*/ 856835 h 876371"/>
                <a:gd name="connsiteX15" fmla="*/ 33798 w 321770"/>
                <a:gd name="connsiteY15" fmla="*/ 845156 h 876371"/>
                <a:gd name="connsiteX16" fmla="*/ 27215 w 321770"/>
                <a:gd name="connsiteY16" fmla="*/ 812547 h 876371"/>
                <a:gd name="connsiteX17" fmla="*/ 52148 w 321770"/>
                <a:gd name="connsiteY17" fmla="*/ 286011 h 876371"/>
                <a:gd name="connsiteX18" fmla="*/ 36343 w 321770"/>
                <a:gd name="connsiteY18" fmla="*/ 278161 h 876371"/>
                <a:gd name="connsiteX19" fmla="*/ 3233 w 321770"/>
                <a:gd name="connsiteY19" fmla="*/ 179423 h 876371"/>
                <a:gd name="connsiteX20" fmla="*/ 27616 w 321770"/>
                <a:gd name="connsiteY20" fmla="*/ 88426 h 876371"/>
                <a:gd name="connsiteX21" fmla="*/ 27690 w 321770"/>
                <a:gd name="connsiteY21" fmla="*/ 88446 h 876371"/>
                <a:gd name="connsiteX22" fmla="*/ 39858 w 321770"/>
                <a:gd name="connsiteY22" fmla="*/ 43032 h 876371"/>
                <a:gd name="connsiteX23" fmla="*/ 68286 w 321770"/>
                <a:gd name="connsiteY23" fmla="*/ 26619 h 876371"/>
                <a:gd name="connsiteX24" fmla="*/ 84698 w 321770"/>
                <a:gd name="connsiteY24" fmla="*/ 55046 h 876371"/>
                <a:gd name="connsiteX25" fmla="*/ 72530 w 321770"/>
                <a:gd name="connsiteY25" fmla="*/ 100461 h 876371"/>
                <a:gd name="connsiteX26" fmla="*/ 79419 w 321770"/>
                <a:gd name="connsiteY26" fmla="*/ 102307 h 876371"/>
                <a:gd name="connsiteX27" fmla="*/ 101869 w 321770"/>
                <a:gd name="connsiteY27" fmla="*/ 18522 h 876371"/>
                <a:gd name="connsiteX28" fmla="*/ 132340 w 321770"/>
                <a:gd name="connsiteY28" fmla="*/ 930 h 876371"/>
                <a:gd name="connsiteX29" fmla="*/ 147448 w 321770"/>
                <a:gd name="connsiteY29" fmla="*/ 12522 h 876371"/>
                <a:gd name="connsiteX30" fmla="*/ 149933 w 321770"/>
                <a:gd name="connsiteY30" fmla="*/ 31401 h 876371"/>
                <a:gd name="connsiteX31" fmla="*/ 127483 w 321770"/>
                <a:gd name="connsiteY31" fmla="*/ 115186 h 876371"/>
                <a:gd name="connsiteX32" fmla="*/ 138706 w 321770"/>
                <a:gd name="connsiteY32" fmla="*/ 118193 h 876371"/>
                <a:gd name="connsiteX33" fmla="*/ 165433 w 321770"/>
                <a:gd name="connsiteY33" fmla="*/ 18446 h 876371"/>
                <a:gd name="connsiteX34" fmla="*/ 195905 w 321770"/>
                <a:gd name="connsiteY34" fmla="*/ 853 h 876371"/>
                <a:gd name="connsiteX35" fmla="*/ 211012 w 321770"/>
                <a:gd name="connsiteY35" fmla="*/ 12445 h 876371"/>
                <a:gd name="connsiteX36" fmla="*/ 213498 w 321770"/>
                <a:gd name="connsiteY36" fmla="*/ 31325 h 876371"/>
                <a:gd name="connsiteX37" fmla="*/ 186771 w 321770"/>
                <a:gd name="connsiteY37" fmla="*/ 131072 h 876371"/>
                <a:gd name="connsiteX38" fmla="*/ 199779 w 321770"/>
                <a:gd name="connsiteY38" fmla="*/ 134558 h 876371"/>
                <a:gd name="connsiteX39" fmla="*/ 227733 w 321770"/>
                <a:gd name="connsiteY39" fmla="*/ 30233 h 876371"/>
                <a:gd name="connsiteX40" fmla="*/ 258205 w 321770"/>
                <a:gd name="connsiteY40" fmla="*/ 12640 h 876371"/>
                <a:gd name="connsiteX41" fmla="*/ 273312 w 321770"/>
                <a:gd name="connsiteY41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27215 w 321770"/>
                <a:gd name="connsiteY15" fmla="*/ 812547 h 876371"/>
                <a:gd name="connsiteX16" fmla="*/ 52148 w 321770"/>
                <a:gd name="connsiteY16" fmla="*/ 286011 h 876371"/>
                <a:gd name="connsiteX17" fmla="*/ 36343 w 321770"/>
                <a:gd name="connsiteY17" fmla="*/ 278161 h 876371"/>
                <a:gd name="connsiteX18" fmla="*/ 3233 w 321770"/>
                <a:gd name="connsiteY18" fmla="*/ 179423 h 876371"/>
                <a:gd name="connsiteX19" fmla="*/ 27616 w 321770"/>
                <a:gd name="connsiteY19" fmla="*/ 88426 h 876371"/>
                <a:gd name="connsiteX20" fmla="*/ 27690 w 321770"/>
                <a:gd name="connsiteY20" fmla="*/ 88446 h 876371"/>
                <a:gd name="connsiteX21" fmla="*/ 39858 w 321770"/>
                <a:gd name="connsiteY21" fmla="*/ 43032 h 876371"/>
                <a:gd name="connsiteX22" fmla="*/ 68286 w 321770"/>
                <a:gd name="connsiteY22" fmla="*/ 26619 h 876371"/>
                <a:gd name="connsiteX23" fmla="*/ 84698 w 321770"/>
                <a:gd name="connsiteY23" fmla="*/ 55046 h 876371"/>
                <a:gd name="connsiteX24" fmla="*/ 72530 w 321770"/>
                <a:gd name="connsiteY24" fmla="*/ 100461 h 876371"/>
                <a:gd name="connsiteX25" fmla="*/ 79419 w 321770"/>
                <a:gd name="connsiteY25" fmla="*/ 102307 h 876371"/>
                <a:gd name="connsiteX26" fmla="*/ 101869 w 321770"/>
                <a:gd name="connsiteY26" fmla="*/ 18522 h 876371"/>
                <a:gd name="connsiteX27" fmla="*/ 132340 w 321770"/>
                <a:gd name="connsiteY27" fmla="*/ 930 h 876371"/>
                <a:gd name="connsiteX28" fmla="*/ 147448 w 321770"/>
                <a:gd name="connsiteY28" fmla="*/ 12522 h 876371"/>
                <a:gd name="connsiteX29" fmla="*/ 149933 w 321770"/>
                <a:gd name="connsiteY29" fmla="*/ 31401 h 876371"/>
                <a:gd name="connsiteX30" fmla="*/ 127483 w 321770"/>
                <a:gd name="connsiteY30" fmla="*/ 115186 h 876371"/>
                <a:gd name="connsiteX31" fmla="*/ 138706 w 321770"/>
                <a:gd name="connsiteY31" fmla="*/ 118193 h 876371"/>
                <a:gd name="connsiteX32" fmla="*/ 165433 w 321770"/>
                <a:gd name="connsiteY32" fmla="*/ 18446 h 876371"/>
                <a:gd name="connsiteX33" fmla="*/ 195905 w 321770"/>
                <a:gd name="connsiteY33" fmla="*/ 853 h 876371"/>
                <a:gd name="connsiteX34" fmla="*/ 211012 w 321770"/>
                <a:gd name="connsiteY34" fmla="*/ 12445 h 876371"/>
                <a:gd name="connsiteX35" fmla="*/ 213498 w 321770"/>
                <a:gd name="connsiteY35" fmla="*/ 31325 h 876371"/>
                <a:gd name="connsiteX36" fmla="*/ 186771 w 321770"/>
                <a:gd name="connsiteY36" fmla="*/ 131072 h 876371"/>
                <a:gd name="connsiteX37" fmla="*/ 199779 w 321770"/>
                <a:gd name="connsiteY37" fmla="*/ 134558 h 876371"/>
                <a:gd name="connsiteX38" fmla="*/ 227733 w 321770"/>
                <a:gd name="connsiteY38" fmla="*/ 30233 h 876371"/>
                <a:gd name="connsiteX39" fmla="*/ 258205 w 321770"/>
                <a:gd name="connsiteY39" fmla="*/ 12640 h 876371"/>
                <a:gd name="connsiteX40" fmla="*/ 273312 w 321770"/>
                <a:gd name="connsiteY40" fmla="*/ 24232 h 876371"/>
                <a:gd name="connsiteX0" fmla="*/ 273312 w 321770"/>
                <a:gd name="connsiteY0" fmla="*/ 24232 h 876371"/>
                <a:gd name="connsiteX1" fmla="*/ 275798 w 321770"/>
                <a:gd name="connsiteY1" fmla="*/ 43112 h 876371"/>
                <a:gd name="connsiteX2" fmla="*/ 247844 w 321770"/>
                <a:gd name="connsiteY2" fmla="*/ 147436 h 876371"/>
                <a:gd name="connsiteX3" fmla="*/ 248107 w 321770"/>
                <a:gd name="connsiteY3" fmla="*/ 147507 h 876371"/>
                <a:gd name="connsiteX4" fmla="*/ 245964 w 321770"/>
                <a:gd name="connsiteY4" fmla="*/ 155503 h 876371"/>
                <a:gd name="connsiteX5" fmla="*/ 276290 w 321770"/>
                <a:gd name="connsiteY5" fmla="*/ 140619 h 876371"/>
                <a:gd name="connsiteX6" fmla="*/ 318534 w 321770"/>
                <a:gd name="connsiteY6" fmla="*/ 155047 h 876371"/>
                <a:gd name="connsiteX7" fmla="*/ 304106 w 321770"/>
                <a:gd name="connsiteY7" fmla="*/ 197291 h 876371"/>
                <a:gd name="connsiteX8" fmla="*/ 224267 w 321770"/>
                <a:gd name="connsiteY8" fmla="*/ 236477 h 876371"/>
                <a:gd name="connsiteX9" fmla="*/ 223724 w 321770"/>
                <a:gd name="connsiteY9" fmla="*/ 238504 h 876371"/>
                <a:gd name="connsiteX10" fmla="*/ 179831 w 321770"/>
                <a:gd name="connsiteY10" fmla="*/ 295707 h 876371"/>
                <a:gd name="connsiteX11" fmla="*/ 170270 w 321770"/>
                <a:gd name="connsiteY11" fmla="*/ 298997 h 876371"/>
                <a:gd name="connsiteX12" fmla="*/ 194151 w 321770"/>
                <a:gd name="connsiteY12" fmla="*/ 799745 h 876371"/>
                <a:gd name="connsiteX13" fmla="*/ 48242 w 321770"/>
                <a:gd name="connsiteY13" fmla="*/ 876371 h 876371"/>
                <a:gd name="connsiteX14" fmla="*/ 33798 w 321770"/>
                <a:gd name="connsiteY14" fmla="*/ 845156 h 876371"/>
                <a:gd name="connsiteX15" fmla="*/ 52148 w 321770"/>
                <a:gd name="connsiteY15" fmla="*/ 286011 h 876371"/>
                <a:gd name="connsiteX16" fmla="*/ 36343 w 321770"/>
                <a:gd name="connsiteY16" fmla="*/ 278161 h 876371"/>
                <a:gd name="connsiteX17" fmla="*/ 3233 w 321770"/>
                <a:gd name="connsiteY17" fmla="*/ 179423 h 876371"/>
                <a:gd name="connsiteX18" fmla="*/ 27616 w 321770"/>
                <a:gd name="connsiteY18" fmla="*/ 88426 h 876371"/>
                <a:gd name="connsiteX19" fmla="*/ 27690 w 321770"/>
                <a:gd name="connsiteY19" fmla="*/ 88446 h 876371"/>
                <a:gd name="connsiteX20" fmla="*/ 39858 w 321770"/>
                <a:gd name="connsiteY20" fmla="*/ 43032 h 876371"/>
                <a:gd name="connsiteX21" fmla="*/ 68286 w 321770"/>
                <a:gd name="connsiteY21" fmla="*/ 26619 h 876371"/>
                <a:gd name="connsiteX22" fmla="*/ 84698 w 321770"/>
                <a:gd name="connsiteY22" fmla="*/ 55046 h 876371"/>
                <a:gd name="connsiteX23" fmla="*/ 72530 w 321770"/>
                <a:gd name="connsiteY23" fmla="*/ 100461 h 876371"/>
                <a:gd name="connsiteX24" fmla="*/ 79419 w 321770"/>
                <a:gd name="connsiteY24" fmla="*/ 102307 h 876371"/>
                <a:gd name="connsiteX25" fmla="*/ 101869 w 321770"/>
                <a:gd name="connsiteY25" fmla="*/ 18522 h 876371"/>
                <a:gd name="connsiteX26" fmla="*/ 132340 w 321770"/>
                <a:gd name="connsiteY26" fmla="*/ 930 h 876371"/>
                <a:gd name="connsiteX27" fmla="*/ 147448 w 321770"/>
                <a:gd name="connsiteY27" fmla="*/ 12522 h 876371"/>
                <a:gd name="connsiteX28" fmla="*/ 149933 w 321770"/>
                <a:gd name="connsiteY28" fmla="*/ 31401 h 876371"/>
                <a:gd name="connsiteX29" fmla="*/ 127483 w 321770"/>
                <a:gd name="connsiteY29" fmla="*/ 115186 h 876371"/>
                <a:gd name="connsiteX30" fmla="*/ 138706 w 321770"/>
                <a:gd name="connsiteY30" fmla="*/ 118193 h 876371"/>
                <a:gd name="connsiteX31" fmla="*/ 165433 w 321770"/>
                <a:gd name="connsiteY31" fmla="*/ 18446 h 876371"/>
                <a:gd name="connsiteX32" fmla="*/ 195905 w 321770"/>
                <a:gd name="connsiteY32" fmla="*/ 853 h 876371"/>
                <a:gd name="connsiteX33" fmla="*/ 211012 w 321770"/>
                <a:gd name="connsiteY33" fmla="*/ 12445 h 876371"/>
                <a:gd name="connsiteX34" fmla="*/ 213498 w 321770"/>
                <a:gd name="connsiteY34" fmla="*/ 31325 h 876371"/>
                <a:gd name="connsiteX35" fmla="*/ 186771 w 321770"/>
                <a:gd name="connsiteY35" fmla="*/ 131072 h 876371"/>
                <a:gd name="connsiteX36" fmla="*/ 199779 w 321770"/>
                <a:gd name="connsiteY36" fmla="*/ 134558 h 876371"/>
                <a:gd name="connsiteX37" fmla="*/ 227733 w 321770"/>
                <a:gd name="connsiteY37" fmla="*/ 30233 h 876371"/>
                <a:gd name="connsiteX38" fmla="*/ 258205 w 321770"/>
                <a:gd name="connsiteY38" fmla="*/ 12640 h 876371"/>
                <a:gd name="connsiteX39" fmla="*/ 273312 w 321770"/>
                <a:gd name="connsiteY39" fmla="*/ 24232 h 876371"/>
                <a:gd name="connsiteX0" fmla="*/ 273312 w 321770"/>
                <a:gd name="connsiteY0" fmla="*/ 24232 h 845156"/>
                <a:gd name="connsiteX1" fmla="*/ 275798 w 321770"/>
                <a:gd name="connsiteY1" fmla="*/ 43112 h 845156"/>
                <a:gd name="connsiteX2" fmla="*/ 247844 w 321770"/>
                <a:gd name="connsiteY2" fmla="*/ 147436 h 845156"/>
                <a:gd name="connsiteX3" fmla="*/ 248107 w 321770"/>
                <a:gd name="connsiteY3" fmla="*/ 147507 h 845156"/>
                <a:gd name="connsiteX4" fmla="*/ 245964 w 321770"/>
                <a:gd name="connsiteY4" fmla="*/ 155503 h 845156"/>
                <a:gd name="connsiteX5" fmla="*/ 276290 w 321770"/>
                <a:gd name="connsiteY5" fmla="*/ 140619 h 845156"/>
                <a:gd name="connsiteX6" fmla="*/ 318534 w 321770"/>
                <a:gd name="connsiteY6" fmla="*/ 155047 h 845156"/>
                <a:gd name="connsiteX7" fmla="*/ 304106 w 321770"/>
                <a:gd name="connsiteY7" fmla="*/ 197291 h 845156"/>
                <a:gd name="connsiteX8" fmla="*/ 224267 w 321770"/>
                <a:gd name="connsiteY8" fmla="*/ 236477 h 845156"/>
                <a:gd name="connsiteX9" fmla="*/ 223724 w 321770"/>
                <a:gd name="connsiteY9" fmla="*/ 238504 h 845156"/>
                <a:gd name="connsiteX10" fmla="*/ 179831 w 321770"/>
                <a:gd name="connsiteY10" fmla="*/ 295707 h 845156"/>
                <a:gd name="connsiteX11" fmla="*/ 170270 w 321770"/>
                <a:gd name="connsiteY11" fmla="*/ 298997 h 845156"/>
                <a:gd name="connsiteX12" fmla="*/ 194151 w 321770"/>
                <a:gd name="connsiteY12" fmla="*/ 799745 h 845156"/>
                <a:gd name="connsiteX13" fmla="*/ 33798 w 321770"/>
                <a:gd name="connsiteY13" fmla="*/ 845156 h 845156"/>
                <a:gd name="connsiteX14" fmla="*/ 52148 w 321770"/>
                <a:gd name="connsiteY14" fmla="*/ 286011 h 845156"/>
                <a:gd name="connsiteX15" fmla="*/ 36343 w 321770"/>
                <a:gd name="connsiteY15" fmla="*/ 278161 h 845156"/>
                <a:gd name="connsiteX16" fmla="*/ 3233 w 321770"/>
                <a:gd name="connsiteY16" fmla="*/ 179423 h 845156"/>
                <a:gd name="connsiteX17" fmla="*/ 27616 w 321770"/>
                <a:gd name="connsiteY17" fmla="*/ 88426 h 845156"/>
                <a:gd name="connsiteX18" fmla="*/ 27690 w 321770"/>
                <a:gd name="connsiteY18" fmla="*/ 88446 h 845156"/>
                <a:gd name="connsiteX19" fmla="*/ 39858 w 321770"/>
                <a:gd name="connsiteY19" fmla="*/ 43032 h 845156"/>
                <a:gd name="connsiteX20" fmla="*/ 68286 w 321770"/>
                <a:gd name="connsiteY20" fmla="*/ 26619 h 845156"/>
                <a:gd name="connsiteX21" fmla="*/ 84698 w 321770"/>
                <a:gd name="connsiteY21" fmla="*/ 55046 h 845156"/>
                <a:gd name="connsiteX22" fmla="*/ 72530 w 321770"/>
                <a:gd name="connsiteY22" fmla="*/ 100461 h 845156"/>
                <a:gd name="connsiteX23" fmla="*/ 79419 w 321770"/>
                <a:gd name="connsiteY23" fmla="*/ 102307 h 845156"/>
                <a:gd name="connsiteX24" fmla="*/ 101869 w 321770"/>
                <a:gd name="connsiteY24" fmla="*/ 18522 h 845156"/>
                <a:gd name="connsiteX25" fmla="*/ 132340 w 321770"/>
                <a:gd name="connsiteY25" fmla="*/ 930 h 845156"/>
                <a:gd name="connsiteX26" fmla="*/ 147448 w 321770"/>
                <a:gd name="connsiteY26" fmla="*/ 12522 h 845156"/>
                <a:gd name="connsiteX27" fmla="*/ 149933 w 321770"/>
                <a:gd name="connsiteY27" fmla="*/ 31401 h 845156"/>
                <a:gd name="connsiteX28" fmla="*/ 127483 w 321770"/>
                <a:gd name="connsiteY28" fmla="*/ 115186 h 845156"/>
                <a:gd name="connsiteX29" fmla="*/ 138706 w 321770"/>
                <a:gd name="connsiteY29" fmla="*/ 118193 h 845156"/>
                <a:gd name="connsiteX30" fmla="*/ 165433 w 321770"/>
                <a:gd name="connsiteY30" fmla="*/ 18446 h 845156"/>
                <a:gd name="connsiteX31" fmla="*/ 195905 w 321770"/>
                <a:gd name="connsiteY31" fmla="*/ 853 h 845156"/>
                <a:gd name="connsiteX32" fmla="*/ 211012 w 321770"/>
                <a:gd name="connsiteY32" fmla="*/ 12445 h 845156"/>
                <a:gd name="connsiteX33" fmla="*/ 213498 w 321770"/>
                <a:gd name="connsiteY33" fmla="*/ 31325 h 845156"/>
                <a:gd name="connsiteX34" fmla="*/ 186771 w 321770"/>
                <a:gd name="connsiteY34" fmla="*/ 131072 h 845156"/>
                <a:gd name="connsiteX35" fmla="*/ 199779 w 321770"/>
                <a:gd name="connsiteY35" fmla="*/ 134558 h 845156"/>
                <a:gd name="connsiteX36" fmla="*/ 227733 w 321770"/>
                <a:gd name="connsiteY36" fmla="*/ 30233 h 845156"/>
                <a:gd name="connsiteX37" fmla="*/ 258205 w 321770"/>
                <a:gd name="connsiteY37" fmla="*/ 12640 h 845156"/>
                <a:gd name="connsiteX38" fmla="*/ 273312 w 321770"/>
                <a:gd name="connsiteY38" fmla="*/ 24232 h 845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21770" h="845156">
                  <a:moveTo>
                    <a:pt x="273312" y="24232"/>
                  </a:moveTo>
                  <a:cubicBezTo>
                    <a:pt x="276496" y="29746"/>
                    <a:pt x="277576" y="36475"/>
                    <a:pt x="275798" y="43112"/>
                  </a:cubicBezTo>
                  <a:lnTo>
                    <a:pt x="247844" y="147436"/>
                  </a:lnTo>
                  <a:lnTo>
                    <a:pt x="248107" y="147507"/>
                  </a:lnTo>
                  <a:lnTo>
                    <a:pt x="245964" y="155503"/>
                  </a:lnTo>
                  <a:lnTo>
                    <a:pt x="276290" y="140619"/>
                  </a:lnTo>
                  <a:cubicBezTo>
                    <a:pt x="291940" y="132938"/>
                    <a:pt x="310853" y="139397"/>
                    <a:pt x="318534" y="155047"/>
                  </a:cubicBezTo>
                  <a:cubicBezTo>
                    <a:pt x="326215" y="170697"/>
                    <a:pt x="319755" y="189610"/>
                    <a:pt x="304106" y="197291"/>
                  </a:cubicBezTo>
                  <a:lnTo>
                    <a:pt x="224267" y="236477"/>
                  </a:lnTo>
                  <a:lnTo>
                    <a:pt x="223724" y="238504"/>
                  </a:lnTo>
                  <a:cubicBezTo>
                    <a:pt x="216991" y="263632"/>
                    <a:pt x="200710" y="283652"/>
                    <a:pt x="179831" y="295707"/>
                  </a:cubicBezTo>
                  <a:lnTo>
                    <a:pt x="170270" y="298997"/>
                  </a:lnTo>
                  <a:lnTo>
                    <a:pt x="194151" y="799745"/>
                  </a:lnTo>
                  <a:lnTo>
                    <a:pt x="33798" y="845156"/>
                  </a:lnTo>
                  <a:cubicBezTo>
                    <a:pt x="34449" y="746763"/>
                    <a:pt x="51724" y="380510"/>
                    <a:pt x="52148" y="286011"/>
                  </a:cubicBezTo>
                  <a:lnTo>
                    <a:pt x="36343" y="278161"/>
                  </a:lnTo>
                  <a:cubicBezTo>
                    <a:pt x="7385" y="255596"/>
                    <a:pt x="-6866" y="217116"/>
                    <a:pt x="3233" y="179423"/>
                  </a:cubicBezTo>
                  <a:lnTo>
                    <a:pt x="27616" y="88426"/>
                  </a:lnTo>
                  <a:lnTo>
                    <a:pt x="27690" y="88446"/>
                  </a:lnTo>
                  <a:lnTo>
                    <a:pt x="39858" y="43032"/>
                  </a:lnTo>
                  <a:cubicBezTo>
                    <a:pt x="43176" y="30649"/>
                    <a:pt x="55904" y="23301"/>
                    <a:pt x="68286" y="26619"/>
                  </a:cubicBezTo>
                  <a:cubicBezTo>
                    <a:pt x="80668" y="29937"/>
                    <a:pt x="88016" y="42664"/>
                    <a:pt x="84698" y="55046"/>
                  </a:cubicBezTo>
                  <a:lnTo>
                    <a:pt x="72530" y="100461"/>
                  </a:lnTo>
                  <a:lnTo>
                    <a:pt x="79419" y="102307"/>
                  </a:lnTo>
                  <a:lnTo>
                    <a:pt x="101869" y="18522"/>
                  </a:lnTo>
                  <a:cubicBezTo>
                    <a:pt x="105425" y="5250"/>
                    <a:pt x="119068" y="-2627"/>
                    <a:pt x="132340" y="930"/>
                  </a:cubicBezTo>
                  <a:cubicBezTo>
                    <a:pt x="138977" y="2708"/>
                    <a:pt x="144264" y="7007"/>
                    <a:pt x="147448" y="12522"/>
                  </a:cubicBezTo>
                  <a:cubicBezTo>
                    <a:pt x="150631" y="18036"/>
                    <a:pt x="151711" y="24765"/>
                    <a:pt x="149933" y="31401"/>
                  </a:cubicBezTo>
                  <a:lnTo>
                    <a:pt x="127483" y="115186"/>
                  </a:lnTo>
                  <a:lnTo>
                    <a:pt x="138706" y="118193"/>
                  </a:lnTo>
                  <a:lnTo>
                    <a:pt x="165433" y="18446"/>
                  </a:lnTo>
                  <a:cubicBezTo>
                    <a:pt x="168990" y="5173"/>
                    <a:pt x="182632" y="-2703"/>
                    <a:pt x="195905" y="853"/>
                  </a:cubicBezTo>
                  <a:cubicBezTo>
                    <a:pt x="202541" y="2631"/>
                    <a:pt x="207829" y="6931"/>
                    <a:pt x="211012" y="12445"/>
                  </a:cubicBezTo>
                  <a:cubicBezTo>
                    <a:pt x="214196" y="17960"/>
                    <a:pt x="215276" y="24688"/>
                    <a:pt x="213498" y="31325"/>
                  </a:cubicBezTo>
                  <a:lnTo>
                    <a:pt x="186771" y="131072"/>
                  </a:lnTo>
                  <a:lnTo>
                    <a:pt x="199779" y="134558"/>
                  </a:lnTo>
                  <a:lnTo>
                    <a:pt x="227733" y="30233"/>
                  </a:lnTo>
                  <a:cubicBezTo>
                    <a:pt x="231289" y="16960"/>
                    <a:pt x="244932" y="9084"/>
                    <a:pt x="258205" y="12640"/>
                  </a:cubicBezTo>
                  <a:cubicBezTo>
                    <a:pt x="264841" y="14418"/>
                    <a:pt x="270128" y="18718"/>
                    <a:pt x="273312" y="2423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65B6B24E-2635-4257-83A8-98C935B26C76}"/>
                </a:ext>
              </a:extLst>
            </p:cNvPr>
            <p:cNvSpPr/>
            <p:nvPr/>
          </p:nvSpPr>
          <p:spPr>
            <a:xfrm rot="20700000">
              <a:off x="4018713" y="81324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5FEB81AD-487E-4AEC-B857-F7D6AED7B275}"/>
                </a:ext>
              </a:extLst>
            </p:cNvPr>
            <p:cNvGrpSpPr/>
            <p:nvPr/>
          </p:nvGrpSpPr>
          <p:grpSpPr>
            <a:xfrm>
              <a:off x="2379336" y="-553037"/>
              <a:ext cx="1380249" cy="2151605"/>
              <a:chOff x="-3008004" y="-553037"/>
              <a:chExt cx="1380249" cy="2151605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22D6DBF7-EB4E-4D81-AB82-8D1E11146EBD}"/>
                  </a:ext>
                </a:extLst>
              </p:cNvPr>
              <p:cNvSpPr/>
              <p:nvPr/>
            </p:nvSpPr>
            <p:spPr>
              <a:xfrm rot="19903520">
                <a:off x="-3008004" y="456811"/>
                <a:ext cx="316833" cy="353289"/>
              </a:xfrm>
              <a:custGeom>
                <a:avLst/>
                <a:gdLst>
                  <a:gd name="connsiteX0" fmla="*/ 696572 w 707765"/>
                  <a:gd name="connsiteY0" fmla="*/ 0 h 789203"/>
                  <a:gd name="connsiteX1" fmla="*/ 696572 w 707765"/>
                  <a:gd name="connsiteY1" fmla="*/ 57678 h 789203"/>
                  <a:gd name="connsiteX2" fmla="*/ 698189 w 707765"/>
                  <a:gd name="connsiteY2" fmla="*/ 57678 h 789203"/>
                  <a:gd name="connsiteX3" fmla="*/ 698189 w 707765"/>
                  <a:gd name="connsiteY3" fmla="*/ 503600 h 789203"/>
                  <a:gd name="connsiteX4" fmla="*/ 701188 w 707765"/>
                  <a:gd name="connsiteY4" fmla="*/ 506280 h 789203"/>
                  <a:gd name="connsiteX5" fmla="*/ 631695 w 707765"/>
                  <a:gd name="connsiteY5" fmla="*/ 634390 h 789203"/>
                  <a:gd name="connsiteX6" fmla="*/ 486002 w 707765"/>
                  <a:gd name="connsiteY6" fmla="*/ 630518 h 789203"/>
                  <a:gd name="connsiteX7" fmla="*/ 555495 w 707765"/>
                  <a:gd name="connsiteY7" fmla="*/ 502408 h 789203"/>
                  <a:gd name="connsiteX8" fmla="*/ 642734 w 707765"/>
                  <a:gd name="connsiteY8" fmla="*/ 477811 h 789203"/>
                  <a:gd name="connsiteX9" fmla="*/ 652470 w 707765"/>
                  <a:gd name="connsiteY9" fmla="*/ 479933 h 789203"/>
                  <a:gd name="connsiteX10" fmla="*/ 652470 w 707765"/>
                  <a:gd name="connsiteY10" fmla="*/ 127970 h 789203"/>
                  <a:gd name="connsiteX11" fmla="*/ 218764 w 707765"/>
                  <a:gd name="connsiteY11" fmla="*/ 253368 h 789203"/>
                  <a:gd name="connsiteX12" fmla="*/ 218764 w 707765"/>
                  <a:gd name="connsiteY12" fmla="*/ 633775 h 789203"/>
                  <a:gd name="connsiteX13" fmla="*/ 221763 w 707765"/>
                  <a:gd name="connsiteY13" fmla="*/ 636455 h 789203"/>
                  <a:gd name="connsiteX14" fmla="*/ 152270 w 707765"/>
                  <a:gd name="connsiteY14" fmla="*/ 764565 h 789203"/>
                  <a:gd name="connsiteX15" fmla="*/ 6577 w 707765"/>
                  <a:gd name="connsiteY15" fmla="*/ 760693 h 789203"/>
                  <a:gd name="connsiteX16" fmla="*/ 76070 w 707765"/>
                  <a:gd name="connsiteY16" fmla="*/ 632583 h 789203"/>
                  <a:gd name="connsiteX17" fmla="*/ 163309 w 707765"/>
                  <a:gd name="connsiteY17" fmla="*/ 607986 h 789203"/>
                  <a:gd name="connsiteX18" fmla="*/ 173045 w 707765"/>
                  <a:gd name="connsiteY18" fmla="*/ 610108 h 789203"/>
                  <a:gd name="connsiteX19" fmla="*/ 173045 w 707765"/>
                  <a:gd name="connsiteY19" fmla="*/ 187853 h 789203"/>
                  <a:gd name="connsiteX20" fmla="*/ 173770 w 707765"/>
                  <a:gd name="connsiteY20" fmla="*/ 187853 h 789203"/>
                  <a:gd name="connsiteX21" fmla="*/ 173770 w 707765"/>
                  <a:gd name="connsiteY21" fmla="*/ 151159 h 78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7765" h="789203">
                    <a:moveTo>
                      <a:pt x="696572" y="0"/>
                    </a:moveTo>
                    <a:lnTo>
                      <a:pt x="696572" y="57678"/>
                    </a:lnTo>
                    <a:lnTo>
                      <a:pt x="698189" y="57678"/>
                    </a:lnTo>
                    <a:lnTo>
                      <a:pt x="698189" y="503600"/>
                    </a:lnTo>
                    <a:lnTo>
                      <a:pt x="701188" y="506280"/>
                    </a:lnTo>
                    <a:cubicBezTo>
                      <a:pt x="722230" y="542726"/>
                      <a:pt x="691117" y="600083"/>
                      <a:pt x="631695" y="634390"/>
                    </a:cubicBezTo>
                    <a:cubicBezTo>
                      <a:pt x="572272" y="668698"/>
                      <a:pt x="507044" y="666964"/>
                      <a:pt x="486002" y="630518"/>
                    </a:cubicBezTo>
                    <a:cubicBezTo>
                      <a:pt x="464960" y="594072"/>
                      <a:pt x="496072" y="536715"/>
                      <a:pt x="555495" y="502408"/>
                    </a:cubicBezTo>
                    <a:cubicBezTo>
                      <a:pt x="585206" y="485254"/>
                      <a:pt x="616369" y="477111"/>
                      <a:pt x="642734" y="477811"/>
                    </a:cubicBezTo>
                    <a:lnTo>
                      <a:pt x="652470" y="479933"/>
                    </a:lnTo>
                    <a:lnTo>
                      <a:pt x="652470" y="127970"/>
                    </a:lnTo>
                    <a:lnTo>
                      <a:pt x="218764" y="253368"/>
                    </a:lnTo>
                    <a:lnTo>
                      <a:pt x="218764" y="633775"/>
                    </a:lnTo>
                    <a:lnTo>
                      <a:pt x="221763" y="636455"/>
                    </a:lnTo>
                    <a:cubicBezTo>
                      <a:pt x="242805" y="672901"/>
                      <a:pt x="211692" y="730258"/>
                      <a:pt x="152270" y="764565"/>
                    </a:cubicBezTo>
                    <a:cubicBezTo>
                      <a:pt x="92847" y="798873"/>
                      <a:pt x="27619" y="797139"/>
                      <a:pt x="6577" y="760693"/>
                    </a:cubicBezTo>
                    <a:cubicBezTo>
                      <a:pt x="-14465" y="724247"/>
                      <a:pt x="16647" y="666890"/>
                      <a:pt x="76070" y="632583"/>
                    </a:cubicBezTo>
                    <a:cubicBezTo>
                      <a:pt x="105781" y="615429"/>
                      <a:pt x="136944" y="607286"/>
                      <a:pt x="163309" y="607986"/>
                    </a:cubicBezTo>
                    <a:lnTo>
                      <a:pt x="173045" y="610108"/>
                    </a:lnTo>
                    <a:lnTo>
                      <a:pt x="173045" y="187853"/>
                    </a:lnTo>
                    <a:lnTo>
                      <a:pt x="173770" y="187853"/>
                    </a:lnTo>
                    <a:lnTo>
                      <a:pt x="173770" y="151159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FB6B8B0A-4770-467A-83CB-C0DF9DEBEE5A}"/>
                  </a:ext>
                </a:extLst>
              </p:cNvPr>
              <p:cNvSpPr/>
              <p:nvPr/>
            </p:nvSpPr>
            <p:spPr>
              <a:xfrm rot="935390">
                <a:off x="-2639509" y="882636"/>
                <a:ext cx="246078" cy="333469"/>
              </a:xfrm>
              <a:custGeom>
                <a:avLst/>
                <a:gdLst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176548 w 549711"/>
                  <a:gd name="connsiteY14" fmla="*/ 58286 h 744934"/>
                  <a:gd name="connsiteX15" fmla="*/ 210185 w 549711"/>
                  <a:gd name="connsiteY15" fmla="*/ 16990 h 744934"/>
                  <a:gd name="connsiteX16" fmla="*/ 245308 w 549711"/>
                  <a:gd name="connsiteY16" fmla="*/ 632 h 744934"/>
                  <a:gd name="connsiteX0" fmla="*/ 245308 w 549711"/>
                  <a:gd name="connsiteY0" fmla="*/ 632 h 744934"/>
                  <a:gd name="connsiteX1" fmla="*/ 549711 w 549711"/>
                  <a:gd name="connsiteY1" fmla="*/ 60112 h 744934"/>
                  <a:gd name="connsiteX2" fmla="*/ 549711 w 549711"/>
                  <a:gd name="connsiteY2" fmla="*/ 111674 h 744934"/>
                  <a:gd name="connsiteX3" fmla="*/ 548437 w 549711"/>
                  <a:gd name="connsiteY3" fmla="*/ 117476 h 744934"/>
                  <a:gd name="connsiteX4" fmla="*/ 229801 w 549711"/>
                  <a:gd name="connsiteY4" fmla="*/ 110971 h 744934"/>
                  <a:gd name="connsiteX5" fmla="*/ 218764 w 549711"/>
                  <a:gd name="connsiteY5" fmla="*/ 113497 h 744934"/>
                  <a:gd name="connsiteX6" fmla="*/ 218764 w 549711"/>
                  <a:gd name="connsiteY6" fmla="*/ 589506 h 744934"/>
                  <a:gd name="connsiteX7" fmla="*/ 221763 w 549711"/>
                  <a:gd name="connsiteY7" fmla="*/ 592186 h 744934"/>
                  <a:gd name="connsiteX8" fmla="*/ 152270 w 549711"/>
                  <a:gd name="connsiteY8" fmla="*/ 720296 h 744934"/>
                  <a:gd name="connsiteX9" fmla="*/ 6577 w 549711"/>
                  <a:gd name="connsiteY9" fmla="*/ 716424 h 744934"/>
                  <a:gd name="connsiteX10" fmla="*/ 76070 w 549711"/>
                  <a:gd name="connsiteY10" fmla="*/ 588314 h 744934"/>
                  <a:gd name="connsiteX11" fmla="*/ 163309 w 549711"/>
                  <a:gd name="connsiteY11" fmla="*/ 563717 h 744934"/>
                  <a:gd name="connsiteX12" fmla="*/ 173045 w 549711"/>
                  <a:gd name="connsiteY12" fmla="*/ 565839 h 744934"/>
                  <a:gd name="connsiteX13" fmla="*/ 173045 w 549711"/>
                  <a:gd name="connsiteY13" fmla="*/ 58286 h 744934"/>
                  <a:gd name="connsiteX14" fmla="*/ 210185 w 549711"/>
                  <a:gd name="connsiteY14" fmla="*/ 16990 h 744934"/>
                  <a:gd name="connsiteX15" fmla="*/ 245308 w 549711"/>
                  <a:gd name="connsiteY15" fmla="*/ 632 h 744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49711" h="744934">
                    <a:moveTo>
                      <a:pt x="245308" y="632"/>
                    </a:moveTo>
                    <a:cubicBezTo>
                      <a:pt x="346776" y="-13907"/>
                      <a:pt x="448244" y="229300"/>
                      <a:pt x="549711" y="60112"/>
                    </a:cubicBezTo>
                    <a:lnTo>
                      <a:pt x="549711" y="111674"/>
                    </a:lnTo>
                    <a:lnTo>
                      <a:pt x="548437" y="117476"/>
                    </a:lnTo>
                    <a:cubicBezTo>
                      <a:pt x="498385" y="264602"/>
                      <a:pt x="336013" y="113140"/>
                      <a:pt x="229801" y="110971"/>
                    </a:cubicBezTo>
                    <a:lnTo>
                      <a:pt x="218764" y="113497"/>
                    </a:lnTo>
                    <a:lnTo>
                      <a:pt x="218764" y="589506"/>
                    </a:lnTo>
                    <a:lnTo>
                      <a:pt x="221763" y="592186"/>
                    </a:lnTo>
                    <a:cubicBezTo>
                      <a:pt x="242805" y="628632"/>
                      <a:pt x="211692" y="685989"/>
                      <a:pt x="152270" y="720296"/>
                    </a:cubicBezTo>
                    <a:cubicBezTo>
                      <a:pt x="92847" y="754604"/>
                      <a:pt x="27619" y="752870"/>
                      <a:pt x="6577" y="716424"/>
                    </a:cubicBezTo>
                    <a:cubicBezTo>
                      <a:pt x="-14465" y="679978"/>
                      <a:pt x="16647" y="622621"/>
                      <a:pt x="76070" y="588314"/>
                    </a:cubicBezTo>
                    <a:cubicBezTo>
                      <a:pt x="105781" y="571160"/>
                      <a:pt x="136944" y="563017"/>
                      <a:pt x="163309" y="563717"/>
                    </a:cubicBezTo>
                    <a:lnTo>
                      <a:pt x="173045" y="565839"/>
                    </a:lnTo>
                    <a:lnTo>
                      <a:pt x="173045" y="58286"/>
                    </a:lnTo>
                    <a:lnTo>
                      <a:pt x="210185" y="16990"/>
                    </a:lnTo>
                    <a:cubicBezTo>
                      <a:pt x="221892" y="7420"/>
                      <a:pt x="233600" y="2310"/>
                      <a:pt x="245308" y="632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BE64B4F-8BC7-4C52-A2F7-FD6116210C9D}"/>
                  </a:ext>
                </a:extLst>
              </p:cNvPr>
              <p:cNvSpPr/>
              <p:nvPr/>
            </p:nvSpPr>
            <p:spPr>
              <a:xfrm rot="17893770">
                <a:off x="-2821586" y="-439719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BFFFD87-9A0D-4C39-8581-7223C1418F9A}"/>
                  </a:ext>
                </a:extLst>
              </p:cNvPr>
              <p:cNvSpPr/>
              <p:nvPr/>
            </p:nvSpPr>
            <p:spPr>
              <a:xfrm rot="6253136" flipV="1">
                <a:off x="-2458113" y="-5348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9A9785F4-5DC8-447D-A35D-6AD0FFA21D2E}"/>
                  </a:ext>
                </a:extLst>
              </p:cNvPr>
              <p:cNvSpPr/>
              <p:nvPr/>
            </p:nvSpPr>
            <p:spPr>
              <a:xfrm>
                <a:off x="-2301312" y="992148"/>
                <a:ext cx="210475" cy="218926"/>
              </a:xfrm>
              <a:custGeom>
                <a:avLst/>
                <a:gdLst>
                  <a:gd name="connsiteX0" fmla="*/ 430586 w 470179"/>
                  <a:gd name="connsiteY0" fmla="*/ 0 h 489060"/>
                  <a:gd name="connsiteX1" fmla="*/ 470179 w 470179"/>
                  <a:gd name="connsiteY1" fmla="*/ 22860 h 489060"/>
                  <a:gd name="connsiteX2" fmla="*/ 247218 w 470179"/>
                  <a:gd name="connsiteY2" fmla="*/ 409040 h 489060"/>
                  <a:gd name="connsiteX3" fmla="*/ 248476 w 470179"/>
                  <a:gd name="connsiteY3" fmla="*/ 412860 h 489060"/>
                  <a:gd name="connsiteX4" fmla="*/ 124238 w 470179"/>
                  <a:gd name="connsiteY4" fmla="*/ 489060 h 489060"/>
                  <a:gd name="connsiteX5" fmla="*/ 0 w 470179"/>
                  <a:gd name="connsiteY5" fmla="*/ 412860 h 489060"/>
                  <a:gd name="connsiteX6" fmla="*/ 124238 w 470179"/>
                  <a:gd name="connsiteY6" fmla="*/ 336660 h 489060"/>
                  <a:gd name="connsiteX7" fmla="*/ 212088 w 470179"/>
                  <a:gd name="connsiteY7" fmla="*/ 358978 h 489060"/>
                  <a:gd name="connsiteX8" fmla="*/ 219458 w 470179"/>
                  <a:gd name="connsiteY8" fmla="*/ 365684 h 489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0179" h="489060">
                    <a:moveTo>
                      <a:pt x="430586" y="0"/>
                    </a:moveTo>
                    <a:lnTo>
                      <a:pt x="470179" y="22860"/>
                    </a:lnTo>
                    <a:lnTo>
                      <a:pt x="247218" y="409040"/>
                    </a:lnTo>
                    <a:lnTo>
                      <a:pt x="248476" y="412860"/>
                    </a:lnTo>
                    <a:cubicBezTo>
                      <a:pt x="248476" y="454944"/>
                      <a:pt x="192853" y="489060"/>
                      <a:pt x="124238" y="489060"/>
                    </a:cubicBezTo>
                    <a:cubicBezTo>
                      <a:pt x="55623" y="489060"/>
                      <a:pt x="0" y="454944"/>
                      <a:pt x="0" y="412860"/>
                    </a:cubicBezTo>
                    <a:cubicBezTo>
                      <a:pt x="0" y="370776"/>
                      <a:pt x="55623" y="336660"/>
                      <a:pt x="124238" y="336660"/>
                    </a:cubicBezTo>
                    <a:cubicBezTo>
                      <a:pt x="158545" y="336660"/>
                      <a:pt x="189605" y="345189"/>
                      <a:pt x="212088" y="358978"/>
                    </a:cubicBezTo>
                    <a:lnTo>
                      <a:pt x="219458" y="36568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99CB59F3-241A-4444-A1A1-49C99542F839}"/>
                  </a:ext>
                </a:extLst>
              </p:cNvPr>
              <p:cNvSpPr/>
              <p:nvPr/>
            </p:nvSpPr>
            <p:spPr>
              <a:xfrm rot="4944665" flipV="1">
                <a:off x="-1962813" y="1263510"/>
                <a:ext cx="353285" cy="316831"/>
              </a:xfrm>
              <a:custGeom>
                <a:avLst/>
                <a:gdLst>
                  <a:gd name="connsiteX0" fmla="*/ 127969 w 789202"/>
                  <a:gd name="connsiteY0" fmla="*/ 652471 h 707766"/>
                  <a:gd name="connsiteX1" fmla="*/ 253367 w 789202"/>
                  <a:gd name="connsiteY1" fmla="*/ 218765 h 707766"/>
                  <a:gd name="connsiteX2" fmla="*/ 321948 w 789202"/>
                  <a:gd name="connsiteY2" fmla="*/ 218765 h 707766"/>
                  <a:gd name="connsiteX3" fmla="*/ 196550 w 789202"/>
                  <a:gd name="connsiteY3" fmla="*/ 652471 h 707766"/>
                  <a:gd name="connsiteX4" fmla="*/ 0 w 789202"/>
                  <a:gd name="connsiteY4" fmla="*/ 696572 h 707766"/>
                  <a:gd name="connsiteX5" fmla="*/ 57677 w 789202"/>
                  <a:gd name="connsiteY5" fmla="*/ 696572 h 707766"/>
                  <a:gd name="connsiteX6" fmla="*/ 57677 w 789202"/>
                  <a:gd name="connsiteY6" fmla="*/ 698190 h 707766"/>
                  <a:gd name="connsiteX7" fmla="*/ 503600 w 789202"/>
                  <a:gd name="connsiteY7" fmla="*/ 698190 h 707766"/>
                  <a:gd name="connsiteX8" fmla="*/ 506280 w 789202"/>
                  <a:gd name="connsiteY8" fmla="*/ 701189 h 707766"/>
                  <a:gd name="connsiteX9" fmla="*/ 634390 w 789202"/>
                  <a:gd name="connsiteY9" fmla="*/ 631696 h 707766"/>
                  <a:gd name="connsiteX10" fmla="*/ 630518 w 789202"/>
                  <a:gd name="connsiteY10" fmla="*/ 486002 h 707766"/>
                  <a:gd name="connsiteX11" fmla="*/ 502407 w 789202"/>
                  <a:gd name="connsiteY11" fmla="*/ 555496 h 707766"/>
                  <a:gd name="connsiteX12" fmla="*/ 477811 w 789202"/>
                  <a:gd name="connsiteY12" fmla="*/ 642735 h 707766"/>
                  <a:gd name="connsiteX13" fmla="*/ 479932 w 789202"/>
                  <a:gd name="connsiteY13" fmla="*/ 652471 h 707766"/>
                  <a:gd name="connsiteX14" fmla="*/ 253702 w 789202"/>
                  <a:gd name="connsiteY14" fmla="*/ 652471 h 707766"/>
                  <a:gd name="connsiteX15" fmla="*/ 379099 w 789202"/>
                  <a:gd name="connsiteY15" fmla="*/ 218765 h 707766"/>
                  <a:gd name="connsiteX16" fmla="*/ 633775 w 789202"/>
                  <a:gd name="connsiteY16" fmla="*/ 218765 h 707766"/>
                  <a:gd name="connsiteX17" fmla="*/ 636455 w 789202"/>
                  <a:gd name="connsiteY17" fmla="*/ 221764 h 707766"/>
                  <a:gd name="connsiteX18" fmla="*/ 764565 w 789202"/>
                  <a:gd name="connsiteY18" fmla="*/ 152270 h 707766"/>
                  <a:gd name="connsiteX19" fmla="*/ 760693 w 789202"/>
                  <a:gd name="connsiteY19" fmla="*/ 6577 h 707766"/>
                  <a:gd name="connsiteX20" fmla="*/ 632582 w 789202"/>
                  <a:gd name="connsiteY20" fmla="*/ 76070 h 707766"/>
                  <a:gd name="connsiteX21" fmla="*/ 607986 w 789202"/>
                  <a:gd name="connsiteY21" fmla="*/ 163310 h 707766"/>
                  <a:gd name="connsiteX22" fmla="*/ 610107 w 789202"/>
                  <a:gd name="connsiteY22" fmla="*/ 173045 h 707766"/>
                  <a:gd name="connsiteX23" fmla="*/ 187853 w 789202"/>
                  <a:gd name="connsiteY23" fmla="*/ 173045 h 707766"/>
                  <a:gd name="connsiteX24" fmla="*/ 187853 w 789202"/>
                  <a:gd name="connsiteY24" fmla="*/ 173771 h 707766"/>
                  <a:gd name="connsiteX25" fmla="*/ 151158 w 789202"/>
                  <a:gd name="connsiteY25" fmla="*/ 173771 h 707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89202" h="707766">
                    <a:moveTo>
                      <a:pt x="127969" y="652471"/>
                    </a:moveTo>
                    <a:lnTo>
                      <a:pt x="253367" y="218765"/>
                    </a:lnTo>
                    <a:lnTo>
                      <a:pt x="321948" y="218765"/>
                    </a:lnTo>
                    <a:lnTo>
                      <a:pt x="196550" y="652471"/>
                    </a:lnTo>
                    <a:close/>
                    <a:moveTo>
                      <a:pt x="0" y="696572"/>
                    </a:moveTo>
                    <a:lnTo>
                      <a:pt x="57677" y="696572"/>
                    </a:lnTo>
                    <a:lnTo>
                      <a:pt x="57677" y="698190"/>
                    </a:lnTo>
                    <a:lnTo>
                      <a:pt x="503600" y="698190"/>
                    </a:lnTo>
                    <a:lnTo>
                      <a:pt x="506280" y="701189"/>
                    </a:lnTo>
                    <a:cubicBezTo>
                      <a:pt x="542725" y="722231"/>
                      <a:pt x="600082" y="691118"/>
                      <a:pt x="634390" y="631696"/>
                    </a:cubicBezTo>
                    <a:cubicBezTo>
                      <a:pt x="668697" y="572273"/>
                      <a:pt x="666963" y="507044"/>
                      <a:pt x="630518" y="486002"/>
                    </a:cubicBezTo>
                    <a:cubicBezTo>
                      <a:pt x="594072" y="464960"/>
                      <a:pt x="536715" y="496073"/>
                      <a:pt x="502407" y="555496"/>
                    </a:cubicBezTo>
                    <a:cubicBezTo>
                      <a:pt x="485253" y="585207"/>
                      <a:pt x="477110" y="616370"/>
                      <a:pt x="477811" y="642735"/>
                    </a:cubicBezTo>
                    <a:lnTo>
                      <a:pt x="479932" y="652471"/>
                    </a:lnTo>
                    <a:lnTo>
                      <a:pt x="253702" y="652471"/>
                    </a:lnTo>
                    <a:lnTo>
                      <a:pt x="379099" y="218765"/>
                    </a:lnTo>
                    <a:lnTo>
                      <a:pt x="633775" y="218765"/>
                    </a:lnTo>
                    <a:lnTo>
                      <a:pt x="636455" y="221764"/>
                    </a:lnTo>
                    <a:cubicBezTo>
                      <a:pt x="672900" y="242806"/>
                      <a:pt x="730257" y="211693"/>
                      <a:pt x="764565" y="152270"/>
                    </a:cubicBezTo>
                    <a:cubicBezTo>
                      <a:pt x="798872" y="92848"/>
                      <a:pt x="797138" y="27619"/>
                      <a:pt x="760693" y="6577"/>
                    </a:cubicBezTo>
                    <a:cubicBezTo>
                      <a:pt x="724247" y="-14465"/>
                      <a:pt x="666890" y="16648"/>
                      <a:pt x="632582" y="76070"/>
                    </a:cubicBezTo>
                    <a:cubicBezTo>
                      <a:pt x="615429" y="105782"/>
                      <a:pt x="607285" y="136944"/>
                      <a:pt x="607986" y="163310"/>
                    </a:cubicBezTo>
                    <a:lnTo>
                      <a:pt x="610107" y="173045"/>
                    </a:lnTo>
                    <a:lnTo>
                      <a:pt x="187853" y="173045"/>
                    </a:lnTo>
                    <a:lnTo>
                      <a:pt x="187853" y="173771"/>
                    </a:lnTo>
                    <a:lnTo>
                      <a:pt x="151158" y="17377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4" name="正方形/長方形 61">
              <a:extLst>
                <a:ext uri="{FF2B5EF4-FFF2-40B4-BE49-F238E27FC236}">
                  <a16:creationId xmlns:a16="http://schemas.microsoft.com/office/drawing/2014/main" id="{906F4495-FDCD-4390-B308-212BADD8B549}"/>
                </a:ext>
              </a:extLst>
            </p:cNvPr>
            <p:cNvSpPr/>
            <p:nvPr/>
          </p:nvSpPr>
          <p:spPr>
            <a:xfrm rot="699905">
              <a:off x="3041049" y="554242"/>
              <a:ext cx="1121358" cy="518652"/>
            </a:xfrm>
            <a:custGeom>
              <a:avLst/>
              <a:gdLst>
                <a:gd name="connsiteX0" fmla="*/ 0 w 441595"/>
                <a:gd name="connsiteY0" fmla="*/ 0 h 223082"/>
                <a:gd name="connsiteX1" fmla="*/ 441595 w 441595"/>
                <a:gd name="connsiteY1" fmla="*/ 0 h 223082"/>
                <a:gd name="connsiteX2" fmla="*/ 441595 w 441595"/>
                <a:gd name="connsiteY2" fmla="*/ 223082 h 223082"/>
                <a:gd name="connsiteX3" fmla="*/ 0 w 441595"/>
                <a:gd name="connsiteY3" fmla="*/ 223082 h 223082"/>
                <a:gd name="connsiteX4" fmla="*/ 0 w 441595"/>
                <a:gd name="connsiteY4" fmla="*/ 0 h 223082"/>
                <a:gd name="connsiteX0" fmla="*/ 0 w 493132"/>
                <a:gd name="connsiteY0" fmla="*/ 0 h 223082"/>
                <a:gd name="connsiteX1" fmla="*/ 441595 w 493132"/>
                <a:gd name="connsiteY1" fmla="*/ 0 h 223082"/>
                <a:gd name="connsiteX2" fmla="*/ 493132 w 493132"/>
                <a:gd name="connsiteY2" fmla="*/ 102076 h 223082"/>
                <a:gd name="connsiteX3" fmla="*/ 441595 w 493132"/>
                <a:gd name="connsiteY3" fmla="*/ 223082 h 223082"/>
                <a:gd name="connsiteX4" fmla="*/ 0 w 493132"/>
                <a:gd name="connsiteY4" fmla="*/ 223082 h 223082"/>
                <a:gd name="connsiteX5" fmla="*/ 0 w 493132"/>
                <a:gd name="connsiteY5" fmla="*/ 0 h 223082"/>
                <a:gd name="connsiteX0" fmla="*/ 493132 w 584572"/>
                <a:gd name="connsiteY0" fmla="*/ 102076 h 223082"/>
                <a:gd name="connsiteX1" fmla="*/ 441595 w 584572"/>
                <a:gd name="connsiteY1" fmla="*/ 223082 h 223082"/>
                <a:gd name="connsiteX2" fmla="*/ 0 w 584572"/>
                <a:gd name="connsiteY2" fmla="*/ 223082 h 223082"/>
                <a:gd name="connsiteX3" fmla="*/ 0 w 584572"/>
                <a:gd name="connsiteY3" fmla="*/ 0 h 223082"/>
                <a:gd name="connsiteX4" fmla="*/ 441595 w 584572"/>
                <a:gd name="connsiteY4" fmla="*/ 0 h 223082"/>
                <a:gd name="connsiteX5" fmla="*/ 584572 w 584572"/>
                <a:gd name="connsiteY5" fmla="*/ 193516 h 223082"/>
                <a:gd name="connsiteX0" fmla="*/ 493132 w 493132"/>
                <a:gd name="connsiteY0" fmla="*/ 102076 h 223082"/>
                <a:gd name="connsiteX1" fmla="*/ 441595 w 493132"/>
                <a:gd name="connsiteY1" fmla="*/ 223082 h 223082"/>
                <a:gd name="connsiteX2" fmla="*/ 0 w 493132"/>
                <a:gd name="connsiteY2" fmla="*/ 223082 h 223082"/>
                <a:gd name="connsiteX3" fmla="*/ 0 w 493132"/>
                <a:gd name="connsiteY3" fmla="*/ 0 h 223082"/>
                <a:gd name="connsiteX4" fmla="*/ 441595 w 493132"/>
                <a:gd name="connsiteY4" fmla="*/ 0 h 223082"/>
                <a:gd name="connsiteX0" fmla="*/ 441595 w 441595"/>
                <a:gd name="connsiteY0" fmla="*/ 223082 h 223082"/>
                <a:gd name="connsiteX1" fmla="*/ 0 w 441595"/>
                <a:gd name="connsiteY1" fmla="*/ 223082 h 223082"/>
                <a:gd name="connsiteX2" fmla="*/ 0 w 441595"/>
                <a:gd name="connsiteY2" fmla="*/ 0 h 223082"/>
                <a:gd name="connsiteX3" fmla="*/ 441595 w 441595"/>
                <a:gd name="connsiteY3" fmla="*/ 0 h 223082"/>
                <a:gd name="connsiteX0" fmla="*/ 845781 w 845781"/>
                <a:gd name="connsiteY0" fmla="*/ 441317 h 441317"/>
                <a:gd name="connsiteX1" fmla="*/ 404186 w 845781"/>
                <a:gd name="connsiteY1" fmla="*/ 441317 h 441317"/>
                <a:gd name="connsiteX2" fmla="*/ 0 w 845781"/>
                <a:gd name="connsiteY2" fmla="*/ 0 h 441317"/>
                <a:gd name="connsiteX3" fmla="*/ 404186 w 845781"/>
                <a:gd name="connsiteY3" fmla="*/ 218235 h 441317"/>
                <a:gd name="connsiteX4" fmla="*/ 845781 w 845781"/>
                <a:gd name="connsiteY4" fmla="*/ 218235 h 441317"/>
                <a:gd name="connsiteX0" fmla="*/ 912944 w 912944"/>
                <a:gd name="connsiteY0" fmla="*/ 441693 h 441693"/>
                <a:gd name="connsiteX1" fmla="*/ 471349 w 912944"/>
                <a:gd name="connsiteY1" fmla="*/ 441693 h 441693"/>
                <a:gd name="connsiteX2" fmla="*/ 29568 w 912944"/>
                <a:gd name="connsiteY2" fmla="*/ 194465 h 441693"/>
                <a:gd name="connsiteX3" fmla="*/ 67163 w 912944"/>
                <a:gd name="connsiteY3" fmla="*/ 376 h 441693"/>
                <a:gd name="connsiteX4" fmla="*/ 471349 w 912944"/>
                <a:gd name="connsiteY4" fmla="*/ 218611 h 441693"/>
                <a:gd name="connsiteX5" fmla="*/ 912944 w 912944"/>
                <a:gd name="connsiteY5" fmla="*/ 218611 h 441693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912944 w 912944"/>
                <a:gd name="connsiteY0" fmla="*/ 441693 h 448147"/>
                <a:gd name="connsiteX1" fmla="*/ 356756 w 912944"/>
                <a:gd name="connsiteY1" fmla="*/ 448147 h 448147"/>
                <a:gd name="connsiteX2" fmla="*/ 29568 w 912944"/>
                <a:gd name="connsiteY2" fmla="*/ 194465 h 448147"/>
                <a:gd name="connsiteX3" fmla="*/ 67163 w 912944"/>
                <a:gd name="connsiteY3" fmla="*/ 376 h 448147"/>
                <a:gd name="connsiteX4" fmla="*/ 471349 w 912944"/>
                <a:gd name="connsiteY4" fmla="*/ 218611 h 448147"/>
                <a:gd name="connsiteX5" fmla="*/ 912944 w 912944"/>
                <a:gd name="connsiteY5" fmla="*/ 218611 h 448147"/>
                <a:gd name="connsiteX0" fmla="*/ 883376 w 883376"/>
                <a:gd name="connsiteY0" fmla="*/ 441317 h 447771"/>
                <a:gd name="connsiteX1" fmla="*/ 327188 w 883376"/>
                <a:gd name="connsiteY1" fmla="*/ 447771 h 447771"/>
                <a:gd name="connsiteX2" fmla="*/ 0 w 883376"/>
                <a:gd name="connsiteY2" fmla="*/ 194089 h 447771"/>
                <a:gd name="connsiteX3" fmla="*/ 37595 w 883376"/>
                <a:gd name="connsiteY3" fmla="*/ 0 h 447771"/>
                <a:gd name="connsiteX4" fmla="*/ 441781 w 883376"/>
                <a:gd name="connsiteY4" fmla="*/ 218235 h 447771"/>
                <a:gd name="connsiteX5" fmla="*/ 883376 w 88337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86071 w 927666"/>
                <a:gd name="connsiteY4" fmla="*/ 218235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63110 w 927666"/>
                <a:gd name="connsiteY4" fmla="*/ 226344 h 447771"/>
                <a:gd name="connsiteX5" fmla="*/ 927666 w 927666"/>
                <a:gd name="connsiteY5" fmla="*/ 218235 h 447771"/>
                <a:gd name="connsiteX0" fmla="*/ 927666 w 927666"/>
                <a:gd name="connsiteY0" fmla="*/ 441317 h 447771"/>
                <a:gd name="connsiteX1" fmla="*/ 371478 w 927666"/>
                <a:gd name="connsiteY1" fmla="*/ 447771 h 447771"/>
                <a:gd name="connsiteX2" fmla="*/ 0 w 927666"/>
                <a:gd name="connsiteY2" fmla="*/ 149117 h 447771"/>
                <a:gd name="connsiteX3" fmla="*/ 81885 w 927666"/>
                <a:gd name="connsiteY3" fmla="*/ 0 h 447771"/>
                <a:gd name="connsiteX4" fmla="*/ 450687 w 927666"/>
                <a:gd name="connsiteY4" fmla="*/ 236711 h 447771"/>
                <a:gd name="connsiteX5" fmla="*/ 927666 w 927666"/>
                <a:gd name="connsiteY5" fmla="*/ 218235 h 447771"/>
                <a:gd name="connsiteX0" fmla="*/ 927666 w 927666"/>
                <a:gd name="connsiteY0" fmla="*/ 442761 h 449215"/>
                <a:gd name="connsiteX1" fmla="*/ 371478 w 927666"/>
                <a:gd name="connsiteY1" fmla="*/ 449215 h 449215"/>
                <a:gd name="connsiteX2" fmla="*/ 0 w 927666"/>
                <a:gd name="connsiteY2" fmla="*/ 150561 h 449215"/>
                <a:gd name="connsiteX3" fmla="*/ 87726 w 927666"/>
                <a:gd name="connsiteY3" fmla="*/ 0 h 449215"/>
                <a:gd name="connsiteX4" fmla="*/ 450687 w 927666"/>
                <a:gd name="connsiteY4" fmla="*/ 238155 h 449215"/>
                <a:gd name="connsiteX5" fmla="*/ 927666 w 927666"/>
                <a:gd name="connsiteY5" fmla="*/ 219679 h 449215"/>
                <a:gd name="connsiteX0" fmla="*/ 914715 w 914715"/>
                <a:gd name="connsiteY0" fmla="*/ 442761 h 449215"/>
                <a:gd name="connsiteX1" fmla="*/ 358527 w 914715"/>
                <a:gd name="connsiteY1" fmla="*/ 449215 h 449215"/>
                <a:gd name="connsiteX2" fmla="*/ 0 w 914715"/>
                <a:gd name="connsiteY2" fmla="*/ 166810 h 449215"/>
                <a:gd name="connsiteX3" fmla="*/ 74775 w 914715"/>
                <a:gd name="connsiteY3" fmla="*/ 0 h 449215"/>
                <a:gd name="connsiteX4" fmla="*/ 437736 w 914715"/>
                <a:gd name="connsiteY4" fmla="*/ 238155 h 449215"/>
                <a:gd name="connsiteX5" fmla="*/ 914715 w 914715"/>
                <a:gd name="connsiteY5" fmla="*/ 219679 h 449215"/>
                <a:gd name="connsiteX0" fmla="*/ 914715 w 936170"/>
                <a:gd name="connsiteY0" fmla="*/ 442761 h 449215"/>
                <a:gd name="connsiteX1" fmla="*/ 358527 w 936170"/>
                <a:gd name="connsiteY1" fmla="*/ 449215 h 449215"/>
                <a:gd name="connsiteX2" fmla="*/ 0 w 936170"/>
                <a:gd name="connsiteY2" fmla="*/ 166810 h 449215"/>
                <a:gd name="connsiteX3" fmla="*/ 74775 w 936170"/>
                <a:gd name="connsiteY3" fmla="*/ 0 h 449215"/>
                <a:gd name="connsiteX4" fmla="*/ 437736 w 936170"/>
                <a:gd name="connsiteY4" fmla="*/ 238155 h 449215"/>
                <a:gd name="connsiteX5" fmla="*/ 936170 w 936170"/>
                <a:gd name="connsiteY5" fmla="*/ 297044 h 449215"/>
                <a:gd name="connsiteX0" fmla="*/ 883138 w 936170"/>
                <a:gd name="connsiteY0" fmla="*/ 518652 h 518652"/>
                <a:gd name="connsiteX1" fmla="*/ 358527 w 936170"/>
                <a:gd name="connsiteY1" fmla="*/ 449215 h 518652"/>
                <a:gd name="connsiteX2" fmla="*/ 0 w 936170"/>
                <a:gd name="connsiteY2" fmla="*/ 166810 h 518652"/>
                <a:gd name="connsiteX3" fmla="*/ 74775 w 936170"/>
                <a:gd name="connsiteY3" fmla="*/ 0 h 518652"/>
                <a:gd name="connsiteX4" fmla="*/ 437736 w 936170"/>
                <a:gd name="connsiteY4" fmla="*/ 238155 h 518652"/>
                <a:gd name="connsiteX5" fmla="*/ 936170 w 936170"/>
                <a:gd name="connsiteY5" fmla="*/ 297044 h 5186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6170" h="518652">
                  <a:moveTo>
                    <a:pt x="883138" y="518652"/>
                  </a:moveTo>
                  <a:lnTo>
                    <a:pt x="358527" y="449215"/>
                  </a:lnTo>
                  <a:lnTo>
                    <a:pt x="0" y="166810"/>
                  </a:lnTo>
                  <a:lnTo>
                    <a:pt x="74775" y="0"/>
                  </a:lnTo>
                  <a:lnTo>
                    <a:pt x="437736" y="238155"/>
                  </a:lnTo>
                  <a:lnTo>
                    <a:pt x="936170" y="297044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37468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32859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pptxj10_トランペットを吹く男の子のイラスト</dc:title>
  <dc:subject>pptxj10_トランペットを吹く男の子のイラスト</dc:subject>
  <dc:creator>でじけろお</dc:creator>
  <cp:revision>1</cp:revision>
  <dcterms:created xsi:type="dcterms:W3CDTF">2018-05-20T00:31:01Z</dcterms:created>
  <dcterms:modified xsi:type="dcterms:W3CDTF">2022-04-08T14:24:41Z</dcterms:modified>
  <cp:version>1</cp:version>
</cp:coreProperties>
</file>